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8" d="100"/>
          <a:sy n="98" d="100"/>
        </p:scale>
        <p:origin x="1302" y="-24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1520-6754-466B-AD5F-0D0F44EA3908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46A9A-38E8-4B88-9286-779C4E9B1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719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1520-6754-466B-AD5F-0D0F44EA3908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46A9A-38E8-4B88-9286-779C4E9B1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028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1520-6754-466B-AD5F-0D0F44EA3908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46A9A-38E8-4B88-9286-779C4E9B1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748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1520-6754-466B-AD5F-0D0F44EA3908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46A9A-38E8-4B88-9286-779C4E9B1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765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1520-6754-466B-AD5F-0D0F44EA3908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46A9A-38E8-4B88-9286-779C4E9B1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4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1520-6754-466B-AD5F-0D0F44EA3908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46A9A-38E8-4B88-9286-779C4E9B1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56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1520-6754-466B-AD5F-0D0F44EA3908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46A9A-38E8-4B88-9286-779C4E9B1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06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1520-6754-466B-AD5F-0D0F44EA3908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46A9A-38E8-4B88-9286-779C4E9B1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92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1520-6754-466B-AD5F-0D0F44EA3908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46A9A-38E8-4B88-9286-779C4E9B1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40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1520-6754-466B-AD5F-0D0F44EA3908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46A9A-38E8-4B88-9286-779C4E9B1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4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1520-6754-466B-AD5F-0D0F44EA3908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46A9A-38E8-4B88-9286-779C4E9B1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94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11520-6754-466B-AD5F-0D0F44EA3908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46A9A-38E8-4B88-9286-779C4E9B1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06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AE7AC0C-F9CC-4193-B098-3384558724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570"/>
          <a:stretch/>
        </p:blipFill>
        <p:spPr>
          <a:xfrm>
            <a:off x="0" y="0"/>
            <a:ext cx="6858000" cy="842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330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30A130E-45D9-4FEE-9763-800EEB66BD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692"/>
          <a:stretch/>
        </p:blipFill>
        <p:spPr>
          <a:xfrm>
            <a:off x="0" y="386858"/>
            <a:ext cx="6858000" cy="62051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9CD8878-6524-4C24-948D-88C3FC1336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985" y="6591985"/>
            <a:ext cx="2552015" cy="255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05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0</Words>
  <Application>Microsoft Office PowerPoint</Application>
  <PresentationFormat>Letter Paper (8.5x11 in)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Pereira R</dc:creator>
  <cp:lastModifiedBy>William Pereira R</cp:lastModifiedBy>
  <cp:revision>4</cp:revision>
  <dcterms:created xsi:type="dcterms:W3CDTF">2019-11-09T17:01:51Z</dcterms:created>
  <dcterms:modified xsi:type="dcterms:W3CDTF">2019-11-12T22:46:54Z</dcterms:modified>
</cp:coreProperties>
</file>