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</p:sldMasterIdLst>
  <p:notesMasterIdLst>
    <p:notesMasterId r:id="rId5"/>
  </p:notesMasterIdLst>
  <p:sldIdLst>
    <p:sldId id="286" r:id="rId3"/>
    <p:sldId id="272" r:id="rId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66C"/>
    <a:srgbClr val="3399FF"/>
    <a:srgbClr val="2A7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B41F28-1D7B-4DB8-AF1C-4A4551045608}" v="17" dt="2019-01-08T19:16:41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32" autoAdjust="0"/>
    <p:restoredTop sz="95407" autoAdjust="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 Becker" userId="d3d49003ecd4badc" providerId="LiveId" clId="{5E5E146F-0BAD-4E71-81F8-9C04C72A92E0}"/>
    <pc:docChg chg="custSel delSld modSld sldOrd modMainMaster">
      <pc:chgData name="Hans Becker" userId="d3d49003ecd4badc" providerId="LiveId" clId="{5E5E146F-0BAD-4E71-81F8-9C04C72A92E0}" dt="2019-01-08T19:17:59.007" v="109" actId="20577"/>
      <pc:docMkLst>
        <pc:docMk/>
      </pc:docMkLst>
      <pc:sldChg chg="del">
        <pc:chgData name="Hans Becker" userId="d3d49003ecd4badc" providerId="LiveId" clId="{5E5E146F-0BAD-4E71-81F8-9C04C72A92E0}" dt="2019-01-08T17:51:58.640" v="0" actId="2696"/>
        <pc:sldMkLst>
          <pc:docMk/>
          <pc:sldMk cId="2023069961" sldId="256"/>
        </pc:sldMkLst>
      </pc:sldChg>
      <pc:sldChg chg="del">
        <pc:chgData name="Hans Becker" userId="d3d49003ecd4badc" providerId="LiveId" clId="{5E5E146F-0BAD-4E71-81F8-9C04C72A92E0}" dt="2019-01-08T17:52:25.891" v="10" actId="2696"/>
        <pc:sldMkLst>
          <pc:docMk/>
          <pc:sldMk cId="304239434" sldId="267"/>
        </pc:sldMkLst>
      </pc:sldChg>
      <pc:sldChg chg="del">
        <pc:chgData name="Hans Becker" userId="d3d49003ecd4badc" providerId="LiveId" clId="{5E5E146F-0BAD-4E71-81F8-9C04C72A92E0}" dt="2019-01-08T17:52:25.844" v="9" actId="2696"/>
        <pc:sldMkLst>
          <pc:docMk/>
          <pc:sldMk cId="2062076480" sldId="270"/>
        </pc:sldMkLst>
      </pc:sldChg>
      <pc:sldChg chg="del">
        <pc:chgData name="Hans Becker" userId="d3d49003ecd4badc" providerId="LiveId" clId="{5E5E146F-0BAD-4E71-81F8-9C04C72A92E0}" dt="2019-01-08T17:52:25.485" v="1" actId="2696"/>
        <pc:sldMkLst>
          <pc:docMk/>
          <pc:sldMk cId="1798690102" sldId="271"/>
        </pc:sldMkLst>
      </pc:sldChg>
      <pc:sldChg chg="addSp delSp modSp setBg delDesignElem">
        <pc:chgData name="Hans Becker" userId="d3d49003ecd4badc" providerId="LiveId" clId="{5E5E146F-0BAD-4E71-81F8-9C04C72A92E0}" dt="2019-01-08T19:17:59.007" v="109" actId="20577"/>
        <pc:sldMkLst>
          <pc:docMk/>
          <pc:sldMk cId="1290464674" sldId="272"/>
        </pc:sldMkLst>
        <pc:spChg chg="mod">
          <ac:chgData name="Hans Becker" userId="d3d49003ecd4badc" providerId="LiveId" clId="{5E5E146F-0BAD-4E71-81F8-9C04C72A92E0}" dt="2019-01-08T19:17:59.007" v="109" actId="20577"/>
          <ac:spMkLst>
            <pc:docMk/>
            <pc:sldMk cId="1290464674" sldId="272"/>
            <ac:spMk id="3" creationId="{2B04D566-62D4-4DF5-977C-68F6BC13C793}"/>
          </ac:spMkLst>
        </pc:spChg>
        <pc:spChg chg="mod">
          <ac:chgData name="Hans Becker" userId="d3d49003ecd4badc" providerId="LiveId" clId="{5E5E146F-0BAD-4E71-81F8-9C04C72A92E0}" dt="2019-01-08T19:01:11.094" v="74" actId="207"/>
          <ac:spMkLst>
            <pc:docMk/>
            <pc:sldMk cId="1290464674" sldId="272"/>
            <ac:spMk id="5" creationId="{FB377E20-A96D-47B8-86FB-C05EED8CA644}"/>
          </ac:spMkLst>
        </pc:spChg>
        <pc:spChg chg="del">
          <ac:chgData name="Hans Becker" userId="d3d49003ecd4badc" providerId="LiveId" clId="{5E5E146F-0BAD-4E71-81F8-9C04C72A92E0}" dt="2019-01-08T18:04:31.989" v="18"/>
          <ac:spMkLst>
            <pc:docMk/>
            <pc:sldMk cId="1290464674" sldId="272"/>
            <ac:spMk id="22" creationId="{A65AC7D1-EAA9-48F5-B509-60A7F50BF703}"/>
          </ac:spMkLst>
        </pc:spChg>
        <pc:spChg chg="add del mod">
          <ac:chgData name="Hans Becker" userId="d3d49003ecd4badc" providerId="LiveId" clId="{5E5E146F-0BAD-4E71-81F8-9C04C72A92E0}" dt="2019-01-08T18:06:04.692" v="22" actId="931"/>
          <ac:spMkLst>
            <pc:docMk/>
            <pc:sldMk cId="1290464674" sldId="272"/>
            <ac:spMk id="23" creationId="{49D4409E-E4FD-4DFC-B3A9-E47F78C8D1AA}"/>
          </ac:spMkLst>
        </pc:spChg>
        <pc:spChg chg="del">
          <ac:chgData name="Hans Becker" userId="d3d49003ecd4badc" providerId="LiveId" clId="{5E5E146F-0BAD-4E71-81F8-9C04C72A92E0}" dt="2019-01-08T18:04:31.989" v="18"/>
          <ac:spMkLst>
            <pc:docMk/>
            <pc:sldMk cId="1290464674" sldId="272"/>
            <ac:spMk id="24" creationId="{D6320AF9-619A-4175-865B-5663E1AEF4C5}"/>
          </ac:spMkLst>
        </pc:spChg>
        <pc:spChg chg="del">
          <ac:chgData name="Hans Becker" userId="d3d49003ecd4badc" providerId="LiveId" clId="{5E5E146F-0BAD-4E71-81F8-9C04C72A92E0}" dt="2019-01-08T18:04:31.989" v="18"/>
          <ac:spMkLst>
            <pc:docMk/>
            <pc:sldMk cId="1290464674" sldId="272"/>
            <ac:spMk id="30" creationId="{7E018740-5C2B-4A41-AC1A-7E68D1EC1954}"/>
          </ac:spMkLst>
        </pc:spChg>
        <pc:spChg chg="del">
          <ac:chgData name="Hans Becker" userId="d3d49003ecd4badc" providerId="LiveId" clId="{5E5E146F-0BAD-4E71-81F8-9C04C72A92E0}" dt="2019-01-08T18:04:31.989" v="18"/>
          <ac:spMkLst>
            <pc:docMk/>
            <pc:sldMk cId="1290464674" sldId="272"/>
            <ac:spMk id="32" creationId="{166F75A4-C475-4941-8EE2-B80A06A2C1BB}"/>
          </ac:spMkLst>
        </pc:spChg>
        <pc:spChg chg="del">
          <ac:chgData name="Hans Becker" userId="d3d49003ecd4badc" providerId="LiveId" clId="{5E5E146F-0BAD-4E71-81F8-9C04C72A92E0}" dt="2019-01-08T18:04:31.989" v="18"/>
          <ac:spMkLst>
            <pc:docMk/>
            <pc:sldMk cId="1290464674" sldId="272"/>
            <ac:spMk id="34" creationId="{A032553A-72E8-4B0D-8405-FF9771C9AF05}"/>
          </ac:spMkLst>
        </pc:spChg>
        <pc:spChg chg="del">
          <ac:chgData name="Hans Becker" userId="d3d49003ecd4badc" providerId="LiveId" clId="{5E5E146F-0BAD-4E71-81F8-9C04C72A92E0}" dt="2019-01-08T18:04:31.989" v="18"/>
          <ac:spMkLst>
            <pc:docMk/>
            <pc:sldMk cId="1290464674" sldId="272"/>
            <ac:spMk id="36" creationId="{765800AC-C3B9-498E-87BC-29FAE4C76B21}"/>
          </ac:spMkLst>
        </pc:spChg>
        <pc:spChg chg="del">
          <ac:chgData name="Hans Becker" userId="d3d49003ecd4badc" providerId="LiveId" clId="{5E5E146F-0BAD-4E71-81F8-9C04C72A92E0}" dt="2019-01-08T18:04:31.989" v="18"/>
          <ac:spMkLst>
            <pc:docMk/>
            <pc:sldMk cId="1290464674" sldId="272"/>
            <ac:spMk id="38" creationId="{1F9D6ACB-2FF4-49F9-978A-E0D5327FC635}"/>
          </ac:spMkLst>
        </pc:spChg>
        <pc:spChg chg="del">
          <ac:chgData name="Hans Becker" userId="d3d49003ecd4badc" providerId="LiveId" clId="{5E5E146F-0BAD-4E71-81F8-9C04C72A92E0}" dt="2019-01-08T18:04:31.989" v="18"/>
          <ac:spMkLst>
            <pc:docMk/>
            <pc:sldMk cId="1290464674" sldId="272"/>
            <ac:spMk id="40" creationId="{142BFA2A-77A0-4F60-A32A-685681C84889}"/>
          </ac:spMkLst>
        </pc:spChg>
        <pc:grpChg chg="del">
          <ac:chgData name="Hans Becker" userId="d3d49003ecd4badc" providerId="LiveId" clId="{5E5E146F-0BAD-4E71-81F8-9C04C72A92E0}" dt="2019-01-08T18:04:31.989" v="18"/>
          <ac:grpSpMkLst>
            <pc:docMk/>
            <pc:sldMk cId="1290464674" sldId="272"/>
            <ac:grpSpMk id="10" creationId="{09EA7EA7-74F5-4EE2-8E3D-1A10308259D7}"/>
          </ac:grpSpMkLst>
        </pc:grpChg>
        <pc:picChg chg="mod">
          <ac:chgData name="Hans Becker" userId="d3d49003ecd4badc" providerId="LiveId" clId="{5E5E146F-0BAD-4E71-81F8-9C04C72A92E0}" dt="2019-01-08T19:01:45.934" v="79" actId="1076"/>
          <ac:picMkLst>
            <pc:docMk/>
            <pc:sldMk cId="1290464674" sldId="272"/>
            <ac:picMk id="4" creationId="{8DB684F8-E0E5-4953-AA49-68FB0F4C837D}"/>
          </ac:picMkLst>
        </pc:picChg>
        <pc:picChg chg="mod">
          <ac:chgData name="Hans Becker" userId="d3d49003ecd4badc" providerId="LiveId" clId="{5E5E146F-0BAD-4E71-81F8-9C04C72A92E0}" dt="2019-01-08T19:01:55.342" v="84" actId="1076"/>
          <ac:picMkLst>
            <pc:docMk/>
            <pc:sldMk cId="1290464674" sldId="272"/>
            <ac:picMk id="6" creationId="{7BC404C3-B6FD-4C53-A4E7-2496FB18D9F8}"/>
          </ac:picMkLst>
        </pc:picChg>
        <pc:picChg chg="mod">
          <ac:chgData name="Hans Becker" userId="d3d49003ecd4badc" providerId="LiveId" clId="{5E5E146F-0BAD-4E71-81F8-9C04C72A92E0}" dt="2019-01-08T19:01:53.094" v="83" actId="1076"/>
          <ac:picMkLst>
            <pc:docMk/>
            <pc:sldMk cId="1290464674" sldId="272"/>
            <ac:picMk id="7" creationId="{BB797AC6-3701-4616-BEE5-5F3E3454E48A}"/>
          </ac:picMkLst>
        </pc:picChg>
        <pc:picChg chg="mod">
          <ac:chgData name="Hans Becker" userId="d3d49003ecd4badc" providerId="LiveId" clId="{5E5E146F-0BAD-4E71-81F8-9C04C72A92E0}" dt="2019-01-08T19:01:51.934" v="82" actId="1076"/>
          <ac:picMkLst>
            <pc:docMk/>
            <pc:sldMk cId="1290464674" sldId="272"/>
            <ac:picMk id="8" creationId="{6443C0BC-F482-4B54-AE15-4E7C88C7E487}"/>
          </ac:picMkLst>
        </pc:picChg>
        <pc:picChg chg="mod">
          <ac:chgData name="Hans Becker" userId="d3d49003ecd4badc" providerId="LiveId" clId="{5E5E146F-0BAD-4E71-81F8-9C04C72A92E0}" dt="2019-01-08T19:01:43.807" v="78" actId="1076"/>
          <ac:picMkLst>
            <pc:docMk/>
            <pc:sldMk cId="1290464674" sldId="272"/>
            <ac:picMk id="9" creationId="{5436912C-063E-4B14-AD92-5811B84E5201}"/>
          </ac:picMkLst>
        </pc:picChg>
        <pc:picChg chg="mod">
          <ac:chgData name="Hans Becker" userId="d3d49003ecd4badc" providerId="LiveId" clId="{5E5E146F-0BAD-4E71-81F8-9C04C72A92E0}" dt="2019-01-08T19:01:58.374" v="85" actId="1076"/>
          <ac:picMkLst>
            <pc:docMk/>
            <pc:sldMk cId="1290464674" sldId="272"/>
            <ac:picMk id="21" creationId="{2AFCC526-679B-4729-B02E-452211A49355}"/>
          </ac:picMkLst>
        </pc:picChg>
        <pc:picChg chg="add mod ord">
          <ac:chgData name="Hans Becker" userId="d3d49003ecd4badc" providerId="LiveId" clId="{5E5E146F-0BAD-4E71-81F8-9C04C72A92E0}" dt="2019-01-08T19:02:24.781" v="88" actId="14100"/>
          <ac:picMkLst>
            <pc:docMk/>
            <pc:sldMk cId="1290464674" sldId="272"/>
            <ac:picMk id="27" creationId="{87358D3D-8454-4216-A739-E9D2374F4B69}"/>
          </ac:picMkLst>
        </pc:picChg>
        <pc:picChg chg="add mod">
          <ac:chgData name="Hans Becker" userId="d3d49003ecd4badc" providerId="LiveId" clId="{5E5E146F-0BAD-4E71-81F8-9C04C72A92E0}" dt="2019-01-08T19:17:45.854" v="98" actId="1076"/>
          <ac:picMkLst>
            <pc:docMk/>
            <pc:sldMk cId="1290464674" sldId="272"/>
            <ac:picMk id="29" creationId="{E21AF45C-32A4-498D-979F-683279A5AFC8}"/>
          </ac:picMkLst>
        </pc:picChg>
        <pc:cxnChg chg="del">
          <ac:chgData name="Hans Becker" userId="d3d49003ecd4badc" providerId="LiveId" clId="{5E5E146F-0BAD-4E71-81F8-9C04C72A92E0}" dt="2019-01-08T18:04:31.989" v="18"/>
          <ac:cxnSpMkLst>
            <pc:docMk/>
            <pc:sldMk cId="1290464674" sldId="272"/>
            <ac:cxnSpMk id="26" creationId="{063B6EC6-D752-4EE7-908B-F8F19E8C7FEA}"/>
          </ac:cxnSpMkLst>
        </pc:cxnChg>
        <pc:cxnChg chg="del">
          <ac:chgData name="Hans Becker" userId="d3d49003ecd4badc" providerId="LiveId" clId="{5E5E146F-0BAD-4E71-81F8-9C04C72A92E0}" dt="2019-01-08T18:04:31.989" v="18"/>
          <ac:cxnSpMkLst>
            <pc:docMk/>
            <pc:sldMk cId="1290464674" sldId="272"/>
            <ac:cxnSpMk id="28" creationId="{EFECD4E8-AD3E-4228-82A2-9461958EA94D}"/>
          </ac:cxnSpMkLst>
        </pc:cxnChg>
      </pc:sldChg>
      <pc:sldChg chg="del">
        <pc:chgData name="Hans Becker" userId="d3d49003ecd4badc" providerId="LiveId" clId="{5E5E146F-0BAD-4E71-81F8-9C04C72A92E0}" dt="2019-01-08T17:52:25.907" v="11" actId="2696"/>
        <pc:sldMkLst>
          <pc:docMk/>
          <pc:sldMk cId="3130975047" sldId="273"/>
        </pc:sldMkLst>
      </pc:sldChg>
      <pc:sldChg chg="del">
        <pc:chgData name="Hans Becker" userId="d3d49003ecd4badc" providerId="LiveId" clId="{5E5E146F-0BAD-4E71-81F8-9C04C72A92E0}" dt="2019-01-08T17:52:25.500" v="2" actId="2696"/>
        <pc:sldMkLst>
          <pc:docMk/>
          <pc:sldMk cId="4243166449" sldId="277"/>
        </pc:sldMkLst>
      </pc:sldChg>
      <pc:sldChg chg="del">
        <pc:chgData name="Hans Becker" userId="d3d49003ecd4badc" providerId="LiveId" clId="{5E5E146F-0BAD-4E71-81F8-9C04C72A92E0}" dt="2019-01-08T17:52:25.813" v="8" actId="2696"/>
        <pc:sldMkLst>
          <pc:docMk/>
          <pc:sldMk cId="2881651703" sldId="278"/>
        </pc:sldMkLst>
      </pc:sldChg>
      <pc:sldChg chg="del">
        <pc:chgData name="Hans Becker" userId="d3d49003ecd4badc" providerId="LiveId" clId="{5E5E146F-0BAD-4E71-81F8-9C04C72A92E0}" dt="2019-01-08T17:52:25.766" v="7" actId="2696"/>
        <pc:sldMkLst>
          <pc:docMk/>
          <pc:sldMk cId="4291564346" sldId="279"/>
        </pc:sldMkLst>
      </pc:sldChg>
      <pc:sldChg chg="del">
        <pc:chgData name="Hans Becker" userId="d3d49003ecd4badc" providerId="LiveId" clId="{5E5E146F-0BAD-4E71-81F8-9C04C72A92E0}" dt="2019-01-08T17:52:25.719" v="6" actId="2696"/>
        <pc:sldMkLst>
          <pc:docMk/>
          <pc:sldMk cId="3436743544" sldId="280"/>
        </pc:sldMkLst>
      </pc:sldChg>
      <pc:sldChg chg="del">
        <pc:chgData name="Hans Becker" userId="d3d49003ecd4badc" providerId="LiveId" clId="{5E5E146F-0BAD-4E71-81F8-9C04C72A92E0}" dt="2019-01-08T17:52:25.672" v="5" actId="2696"/>
        <pc:sldMkLst>
          <pc:docMk/>
          <pc:sldMk cId="2268370686" sldId="282"/>
        </pc:sldMkLst>
      </pc:sldChg>
      <pc:sldChg chg="del">
        <pc:chgData name="Hans Becker" userId="d3d49003ecd4badc" providerId="LiveId" clId="{5E5E146F-0BAD-4E71-81F8-9C04C72A92E0}" dt="2019-01-08T17:52:25.532" v="3" actId="2696"/>
        <pc:sldMkLst>
          <pc:docMk/>
          <pc:sldMk cId="3599699759" sldId="283"/>
        </pc:sldMkLst>
      </pc:sldChg>
      <pc:sldChg chg="del">
        <pc:chgData name="Hans Becker" userId="d3d49003ecd4badc" providerId="LiveId" clId="{5E5E146F-0BAD-4E71-81F8-9C04C72A92E0}" dt="2019-01-08T17:52:25.563" v="4" actId="2696"/>
        <pc:sldMkLst>
          <pc:docMk/>
          <pc:sldMk cId="4040787561" sldId="285"/>
        </pc:sldMkLst>
      </pc:sldChg>
      <pc:sldChg chg="ord">
        <pc:chgData name="Hans Becker" userId="d3d49003ecd4badc" providerId="LiveId" clId="{5E5E146F-0BAD-4E71-81F8-9C04C72A92E0}" dt="2019-01-08T17:59:05.667" v="16"/>
        <pc:sldMkLst>
          <pc:docMk/>
          <pc:sldMk cId="3316257662" sldId="286"/>
        </pc:sldMkLst>
      </pc:sldChg>
      <pc:sldChg chg="del">
        <pc:chgData name="Hans Becker" userId="d3d49003ecd4badc" providerId="LiveId" clId="{5E5E146F-0BAD-4E71-81F8-9C04C72A92E0}" dt="2019-01-08T17:52:25.945" v="14" actId="2696"/>
        <pc:sldMkLst>
          <pc:docMk/>
          <pc:sldMk cId="1059169362" sldId="287"/>
        </pc:sldMkLst>
      </pc:sldChg>
      <pc:sldChg chg="del">
        <pc:chgData name="Hans Becker" userId="d3d49003ecd4badc" providerId="LiveId" clId="{5E5E146F-0BAD-4E71-81F8-9C04C72A92E0}" dt="2019-01-08T17:52:25.952" v="15" actId="2696"/>
        <pc:sldMkLst>
          <pc:docMk/>
          <pc:sldMk cId="2820365500" sldId="288"/>
        </pc:sldMkLst>
      </pc:sldChg>
      <pc:sldChg chg="del">
        <pc:chgData name="Hans Becker" userId="d3d49003ecd4badc" providerId="LiveId" clId="{5E5E146F-0BAD-4E71-81F8-9C04C72A92E0}" dt="2019-01-08T17:52:25.940" v="13" actId="2696"/>
        <pc:sldMkLst>
          <pc:docMk/>
          <pc:sldMk cId="3034835462" sldId="289"/>
        </pc:sldMkLst>
      </pc:sldChg>
      <pc:sldChg chg="del">
        <pc:chgData name="Hans Becker" userId="d3d49003ecd4badc" providerId="LiveId" clId="{5E5E146F-0BAD-4E71-81F8-9C04C72A92E0}" dt="2019-01-08T17:52:25.922" v="12" actId="2696"/>
        <pc:sldMkLst>
          <pc:docMk/>
          <pc:sldMk cId="3098512634" sldId="290"/>
        </pc:sldMkLst>
      </pc:sldChg>
      <pc:sldMasterChg chg="delSp">
        <pc:chgData name="Hans Becker" userId="d3d49003ecd4badc" providerId="LiveId" clId="{5E5E146F-0BAD-4E71-81F8-9C04C72A92E0}" dt="2019-01-08T18:06:35.011" v="30"/>
        <pc:sldMasterMkLst>
          <pc:docMk/>
          <pc:sldMasterMk cId="2830850545" sldId="2147483660"/>
        </pc:sldMasterMkLst>
        <pc:picChg chg="del">
          <ac:chgData name="Hans Becker" userId="d3d49003ecd4badc" providerId="LiveId" clId="{5E5E146F-0BAD-4E71-81F8-9C04C72A92E0}" dt="2019-01-08T18:06:35.011" v="30"/>
          <ac:picMkLst>
            <pc:docMk/>
            <pc:sldMasterMk cId="2830850545" sldId="2147483660"/>
            <ac:picMk id="5" creationId="{D606E8C6-145B-4127-87D6-32C5BAA138A8}"/>
          </ac:picMkLst>
        </pc:picChg>
      </pc:sldMasterChg>
      <pc:sldMasterChg chg="delSp">
        <pc:chgData name="Hans Becker" userId="d3d49003ecd4badc" providerId="LiveId" clId="{5E5E146F-0BAD-4E71-81F8-9C04C72A92E0}" dt="2019-01-08T18:06:43.947" v="31"/>
        <pc:sldMasterMkLst>
          <pc:docMk/>
          <pc:sldMasterMk cId="3159233874" sldId="2147483680"/>
        </pc:sldMasterMkLst>
        <pc:picChg chg="del">
          <ac:chgData name="Hans Becker" userId="d3d49003ecd4badc" providerId="LiveId" clId="{5E5E146F-0BAD-4E71-81F8-9C04C72A92E0}" dt="2019-01-08T18:06:43.947" v="31"/>
          <ac:picMkLst>
            <pc:docMk/>
            <pc:sldMasterMk cId="3159233874" sldId="2147483680"/>
            <ac:picMk id="5" creationId="{15813035-562C-4CC1-8DBD-E4930126429D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5DB7D-D5DF-4453-910C-E9F7EF715E05}" type="datetimeFigureOut">
              <a:rPr lang="es-CO" smtClean="0"/>
              <a:t>7/01/2019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93522-5A5B-46A9-B5BA-CDBB871773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0456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CFF272-87AF-4E7F-92E0-F0F5B647341B}" type="datetimeFigureOut">
              <a:rPr lang="en-US" smtClean="0"/>
              <a:pPr>
                <a:defRPr/>
              </a:pPr>
              <a:t>1/7/2019</a:t>
            </a:fld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F5FE9-273C-4BB4-BDAB-4B7AA0854695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8FAA54-1884-4B06-A5F9-AAC93970494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686800" y="417513"/>
            <a:ext cx="914400" cy="9144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2384815"/>
      </p:ext>
    </p:extLst>
  </p:cSld>
  <p:clrMapOvr>
    <a:masterClrMapping/>
  </p:clrMapOvr>
  <p:transition spd="med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CFF272-87AF-4E7F-92E0-F0F5B647341B}" type="datetimeFigureOut">
              <a:rPr lang="en-US" smtClean="0"/>
              <a:pPr>
                <a:defRPr/>
              </a:pPr>
              <a:t>1/7/2019</a:t>
            </a:fld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F5FE9-273C-4BB4-BDAB-4B7AA0854695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8FAA54-1884-4B06-A5F9-AAC93970494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686800" y="417513"/>
            <a:ext cx="914400" cy="9144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8368140"/>
      </p:ext>
    </p:extLst>
  </p:cSld>
  <p:clrMapOvr>
    <a:masterClrMapping/>
  </p:clrMapOvr>
  <p:transition spd="med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CFF272-87AF-4E7F-92E0-F0F5B647341B}" type="datetimeFigureOut">
              <a:rPr lang="en-US" smtClean="0"/>
              <a:pPr>
                <a:defRPr/>
              </a:pPr>
              <a:t>1/7/2019</a:t>
            </a:fld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F5FE9-273C-4BB4-BDAB-4B7AA0854695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8FAA54-1884-4B06-A5F9-AAC93970494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686800" y="417513"/>
            <a:ext cx="914400" cy="9144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8790414"/>
      </p:ext>
    </p:extLst>
  </p:cSld>
  <p:clrMapOvr>
    <a:masterClrMapping/>
  </p:clrMapOvr>
  <p:transition spd="med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7000">
              <a:schemeClr val="accent3">
                <a:lumMod val="0"/>
                <a:lumOff val="100000"/>
              </a:schemeClr>
            </a:gs>
            <a:gs pos="58000">
              <a:schemeClr val="accent3">
                <a:lumMod val="0"/>
                <a:lumOff val="100000"/>
              </a:schemeClr>
            </a:gs>
            <a:gs pos="94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0CFF272-87AF-4E7F-92E0-F0F5B647341B}" type="datetimeFigureOut">
              <a:rPr lang="en-US" smtClean="0"/>
              <a:pPr>
                <a:defRPr/>
              </a:pPr>
              <a:t>1/7/2019</a:t>
            </a:fld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035472" y="6506031"/>
            <a:ext cx="14622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Copyright LED Industrial Group Colombia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F5FE9-273C-4BB4-BDAB-4B7AA085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085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</p:sldLayoutIdLst>
  <p:transition spd="med">
    <p:randomBar dir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7000">
              <a:schemeClr val="accent3">
                <a:lumMod val="0"/>
                <a:lumOff val="100000"/>
              </a:schemeClr>
            </a:gs>
            <a:gs pos="58000">
              <a:schemeClr val="accent3">
                <a:lumMod val="0"/>
                <a:lumOff val="100000"/>
              </a:schemeClr>
            </a:gs>
            <a:gs pos="94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0CFF272-87AF-4E7F-92E0-F0F5B647341B}" type="datetimeFigureOut">
              <a:rPr lang="en-US" smtClean="0"/>
              <a:pPr>
                <a:defRPr/>
              </a:pPr>
              <a:t>1/7/2019</a:t>
            </a:fld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035472" y="6506031"/>
            <a:ext cx="14622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Copyright LED Industrial Group Colombia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F5FE9-273C-4BB4-BDAB-4B7AA085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923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ransition spd="med">
    <p:randomBar dir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0911D7D-22BC-425F-B289-76184DF14C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F5FE9-273C-4BB4-BDAB-4B7AA0854695}" type="slidenum">
              <a:rPr lang="es-CO" smtClean="0"/>
              <a:t>1</a:t>
            </a:fld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2949D4-67C6-4A24-8A38-D8DAB7EC6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O" dirty="0">
              <a:solidFill>
                <a:srgbClr val="373435"/>
              </a:solidFill>
              <a:latin typeface="Swiss721BT-RomanCondensed"/>
            </a:endParaRPr>
          </a:p>
          <a:p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4B2F76E-F3F7-489A-9153-AB5222DFF401}"/>
              </a:ext>
            </a:extLst>
          </p:cNvPr>
          <p:cNvSpPr txBox="1"/>
          <p:nvPr/>
        </p:nvSpPr>
        <p:spPr>
          <a:xfrm>
            <a:off x="2196790" y="557561"/>
            <a:ext cx="374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INICIO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AE40145-5B63-4F34-B039-08A758A90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585"/>
          <a:stretch/>
        </p:blipFill>
        <p:spPr>
          <a:xfrm>
            <a:off x="0" y="0"/>
            <a:ext cx="9143999" cy="702681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2B24B02-8F1C-4374-9106-BDE23AC52764}"/>
              </a:ext>
            </a:extLst>
          </p:cNvPr>
          <p:cNvSpPr txBox="1"/>
          <p:nvPr/>
        </p:nvSpPr>
        <p:spPr>
          <a:xfrm>
            <a:off x="5252224" y="6041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33C4328-2E9D-4285-AE22-7F31092541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37" b="36302"/>
          <a:stretch/>
        </p:blipFill>
        <p:spPr>
          <a:xfrm>
            <a:off x="2852007" y="4095294"/>
            <a:ext cx="3848988" cy="10454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452F06A-F676-4112-BBAB-D741F22D695E}"/>
              </a:ext>
            </a:extLst>
          </p:cNvPr>
          <p:cNvSpPr txBox="1"/>
          <p:nvPr/>
        </p:nvSpPr>
        <p:spPr>
          <a:xfrm>
            <a:off x="2107136" y="5368052"/>
            <a:ext cx="5108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400" dirty="0">
                <a:solidFill>
                  <a:srgbClr val="33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SOLUCIONES EN ILUMINACIÓN</a:t>
            </a:r>
          </a:p>
          <a:p>
            <a:pPr algn="ctr"/>
            <a:r>
              <a:rPr lang="es-419" sz="2400" dirty="0">
                <a:solidFill>
                  <a:srgbClr val="33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CON TECNOLOGÍA LED</a:t>
            </a:r>
            <a:endParaRPr lang="es-CO" sz="2400" dirty="0">
              <a:solidFill>
                <a:srgbClr val="33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257662"/>
      </p:ext>
    </p:extLst>
  </p:cSld>
  <p:clrMapOvr>
    <a:masterClrMapping/>
  </p:clrMapOvr>
  <p:transition spd="med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36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Marcador de contenido 26" descr="Imagen que contiene edificio, exterior, hombre, persona&#10;&#10;Descripción generada automáticamente">
            <a:extLst>
              <a:ext uri="{FF2B5EF4-FFF2-40B4-BE49-F238E27FC236}">
                <a16:creationId xmlns:a16="http://schemas.microsoft.com/office/drawing/2014/main" id="{87358D3D-8454-4216-A739-E9D2374F4B69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1" y="0"/>
            <a:ext cx="5238663" cy="6814142"/>
          </a:xfrm>
          <a:solidFill>
            <a:schemeClr val="tx2">
              <a:lumMod val="75000"/>
            </a:schemeClr>
          </a:solidFill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B377E20-A96D-47B8-86FB-C05EED8CA644}"/>
              </a:ext>
            </a:extLst>
          </p:cNvPr>
          <p:cNvSpPr txBox="1"/>
          <p:nvPr/>
        </p:nvSpPr>
        <p:spPr>
          <a:xfrm>
            <a:off x="5233301" y="136525"/>
            <a:ext cx="2172523" cy="667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Quienes</a:t>
            </a:r>
            <a:r>
              <a:rPr lang="en-US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Somos</a:t>
            </a:r>
            <a:endParaRPr lang="en-US" sz="36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7EE21A5-97B9-4120-9A6E-B6A22DD44E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C2AF5FE9-273C-4BB4-BDAB-4B7AA0854695}" type="slidenum"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457200">
                <a:spcAft>
                  <a:spcPts val="600"/>
                </a:spcAft>
              </a:pPr>
              <a:t>2</a:t>
            </a:fld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04D566-62D4-4DF5-977C-68F6BC13C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6034" y="412595"/>
            <a:ext cx="3450929" cy="6401547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indent="0">
              <a:lnSpc>
                <a:spcPct val="90000"/>
              </a:lnSpc>
            </a:pPr>
            <a:endParaRPr lang="en-US" sz="15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  <a:latin typeface="Swiss721BT-RomanCondensed"/>
              </a:rPr>
              <a:t>LED Industrial Group Colombia </a:t>
            </a:r>
            <a:r>
              <a:rPr lang="es-ES">
                <a:solidFill>
                  <a:schemeClr val="bg1">
                    <a:lumMod val="75000"/>
                  </a:schemeClr>
                </a:solidFill>
                <a:latin typeface="Swiss721BT-RomanCondensed"/>
              </a:rPr>
              <a:t>S.A.S. </a:t>
            </a:r>
            <a:r>
              <a:rPr lang="es-ES" dirty="0">
                <a:solidFill>
                  <a:schemeClr val="bg1">
                    <a:lumMod val="75000"/>
                  </a:schemeClr>
                </a:solidFill>
                <a:latin typeface="Swiss721BT-RomanCondensed"/>
              </a:rPr>
              <a:t>(LEDIGCO) es una empresa especializada en soluciones de iluminación con tecnología LED.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75000"/>
                  </a:schemeClr>
                </a:solidFill>
                <a:latin typeface="Swiss721BT-RomanCondensed"/>
              </a:rPr>
              <a:t>Nuestro objetivo es la venta de luminarias LED, </a:t>
            </a:r>
            <a:r>
              <a:rPr lang="es-ES" dirty="0">
                <a:solidFill>
                  <a:schemeClr val="bg1">
                    <a:lumMod val="75000"/>
                  </a:schemeClr>
                </a:solidFill>
                <a:latin typeface="Swiss721BT-RomanCondensed"/>
              </a:rPr>
              <a:t>e</a:t>
            </a: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n </a:t>
            </a:r>
            <a:r>
              <a:rPr lang="es-ES" dirty="0">
                <a:solidFill>
                  <a:schemeClr val="bg1">
                    <a:lumMod val="75000"/>
                  </a:schemeClr>
                </a:solidFill>
                <a:latin typeface="Swiss721BT-RomanCondensed"/>
              </a:rPr>
              <a:t>el sector industrial</a:t>
            </a: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s-CO" dirty="0">
                <a:solidFill>
                  <a:schemeClr val="bg1">
                    <a:lumMod val="75000"/>
                  </a:schemeClr>
                </a:solidFill>
                <a:latin typeface="Swiss721BT-RomanCondensed"/>
              </a:rPr>
              <a:t>a partir de la asesoría en el diseño y con base en estudios fotométricos ajustados a la norma RETILAP Y RETIE.</a:t>
            </a: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  <a:latin typeface="Swiss721BT-RomanCondensed"/>
              </a:rPr>
              <a:t>Nuestro enfoque es la iluminación LED de alta calidad, que contribuye a reducir la huella de carbono, velando de esta forma por la conservación del medio ambiente.  </a:t>
            </a:r>
            <a:r>
              <a:rPr lang="es-ES" b="1" dirty="0">
                <a:solidFill>
                  <a:srgbClr val="92D050"/>
                </a:solidFill>
                <a:latin typeface="Swiss721BT-RomanCondensed"/>
              </a:rPr>
              <a:t>(</a:t>
            </a:r>
            <a:r>
              <a:rPr lang="es-ES" b="1" dirty="0" err="1">
                <a:solidFill>
                  <a:srgbClr val="92D050"/>
                </a:solidFill>
                <a:latin typeface="Swiss721BT-RomanCondensed"/>
              </a:rPr>
              <a:t>Go</a:t>
            </a:r>
            <a:r>
              <a:rPr lang="es-ES" b="1" dirty="0">
                <a:solidFill>
                  <a:srgbClr val="92D050"/>
                </a:solidFill>
                <a:latin typeface="Swiss721BT-RomanCondensed"/>
              </a:rPr>
              <a:t> Green) </a:t>
            </a:r>
          </a:p>
          <a:p>
            <a:pPr marL="0" indent="0">
              <a:buNone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  <a:latin typeface="Swiss721BT-RomanCondensed"/>
              </a:rPr>
              <a:t>Nuestros productos cuentan con certificaciones internacionales tales como:</a:t>
            </a: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  <a:latin typeface="Swiss721BT-RomanCondensed"/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  <a:latin typeface="Swiss721BT-RomanCondensed"/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  <a:latin typeface="Swiss721BT-RomanCondensed"/>
              </a:rPr>
              <a:t>Además nos encontrarnos acreditados ante la ONAC en Colombia (Organismo Nacional de Acreditación de Colombia)</a:t>
            </a:r>
            <a:endParaRPr lang="es-CO" dirty="0">
              <a:solidFill>
                <a:schemeClr val="bg1">
                  <a:lumMod val="75000"/>
                </a:schemeClr>
              </a:solidFill>
              <a:latin typeface="Swiss721BT-RomanCondensed"/>
            </a:endParaRPr>
          </a:p>
          <a:p>
            <a:pPr marL="0" indent="0">
              <a:buNone/>
            </a:pPr>
            <a:endParaRPr lang="es-ES" strike="sngStrike" dirty="0">
              <a:latin typeface="Swiss721BT-RomanCondensed"/>
            </a:endParaRPr>
          </a:p>
          <a:p>
            <a:pPr marL="0" indent="0">
              <a:lnSpc>
                <a:spcPct val="90000"/>
              </a:lnSpc>
            </a:pP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B684F8-E0E5-4953-AA49-68FB0F4C8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459" y="4851545"/>
            <a:ext cx="402371" cy="38408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BC404C3-B6FD-4C53-A4E7-2496FB18D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266" y="4790579"/>
            <a:ext cx="493819" cy="44504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B797AC6-3701-4616-BEE5-5F3E3454E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6467" y="4828461"/>
            <a:ext cx="377985" cy="39627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443C0BC-F482-4B54-AE15-4E7C88C7E4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8790" y="4815925"/>
            <a:ext cx="491259" cy="3651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436912C-063E-4B14-AD92-5811B84E52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7821" y="4815925"/>
            <a:ext cx="545589" cy="421346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2AFCC526-679B-4729-B02E-452211A493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0875" y="6022817"/>
            <a:ext cx="758348" cy="667065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E21AF45C-32A4-498D-979F-683279A5AF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9501" y="5528231"/>
            <a:ext cx="1194920" cy="11400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90464674"/>
      </p:ext>
    </p:extLst>
  </p:cSld>
  <p:clrMapOvr>
    <a:masterClrMapping/>
  </p:clrMapOvr>
  <p:transition spd="med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132</Words>
  <Application>Microsoft Office PowerPoint</Application>
  <PresentationFormat>Presentación en pantalla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Arial Rounded MT Bold</vt:lpstr>
      <vt:lpstr>Calibri</vt:lpstr>
      <vt:lpstr>Swiss721BT-RomanCondensed</vt:lpstr>
      <vt:lpstr>Office Theme</vt:lpstr>
      <vt:lpstr>1_Office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Hans Becker</dc:creator>
  <cp:lastModifiedBy>Hans Becker</cp:lastModifiedBy>
  <cp:revision>1</cp:revision>
  <dcterms:created xsi:type="dcterms:W3CDTF">2019-01-05T21:18:00Z</dcterms:created>
  <dcterms:modified xsi:type="dcterms:W3CDTF">2019-01-08T19:18:04Z</dcterms:modified>
</cp:coreProperties>
</file>