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jpeg" ContentType="image/jpe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3940464-3BB1-4F7C-AF50-DC06101B42F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576000" y="540000"/>
            <a:ext cx="8928000" cy="4608000"/>
          </a:xfrm>
          <a:custGeom>
            <a:avLst/>
            <a:gdLst/>
            <a:ahLst/>
            <a:rect l="0" t="0" r="r" b="b"/>
            <a:pathLst>
              <a:path w="24802" h="12802">
                <a:moveTo>
                  <a:pt x="2133" y="0"/>
                </a:moveTo>
                <a:lnTo>
                  <a:pt x="2133" y="0"/>
                </a:lnTo>
                <a:cubicBezTo>
                  <a:pt x="1759" y="0"/>
                  <a:pt x="1391" y="99"/>
                  <a:pt x="1067" y="286"/>
                </a:cubicBezTo>
                <a:cubicBezTo>
                  <a:pt x="742" y="473"/>
                  <a:pt x="473" y="742"/>
                  <a:pt x="286" y="1067"/>
                </a:cubicBezTo>
                <a:cubicBezTo>
                  <a:pt x="99" y="1391"/>
                  <a:pt x="0" y="1759"/>
                  <a:pt x="0" y="2134"/>
                </a:cubicBezTo>
                <a:lnTo>
                  <a:pt x="0" y="10667"/>
                </a:lnTo>
                <a:lnTo>
                  <a:pt x="0" y="10668"/>
                </a:lnTo>
                <a:cubicBezTo>
                  <a:pt x="0" y="11042"/>
                  <a:pt x="99" y="11410"/>
                  <a:pt x="286" y="11734"/>
                </a:cubicBezTo>
                <a:cubicBezTo>
                  <a:pt x="473" y="12059"/>
                  <a:pt x="742" y="12328"/>
                  <a:pt x="1067" y="12515"/>
                </a:cubicBezTo>
                <a:cubicBezTo>
                  <a:pt x="1391" y="12702"/>
                  <a:pt x="1759" y="12801"/>
                  <a:pt x="2134" y="12801"/>
                </a:cubicBezTo>
                <a:lnTo>
                  <a:pt x="22667" y="12801"/>
                </a:lnTo>
                <a:lnTo>
                  <a:pt x="22668" y="12801"/>
                </a:lnTo>
                <a:cubicBezTo>
                  <a:pt x="23042" y="12801"/>
                  <a:pt x="23410" y="12702"/>
                  <a:pt x="23734" y="12515"/>
                </a:cubicBezTo>
                <a:cubicBezTo>
                  <a:pt x="24059" y="12328"/>
                  <a:pt x="24328" y="12059"/>
                  <a:pt x="24515" y="11734"/>
                </a:cubicBezTo>
                <a:cubicBezTo>
                  <a:pt x="24702" y="11410"/>
                  <a:pt x="24801" y="11042"/>
                  <a:pt x="24801" y="10668"/>
                </a:cubicBezTo>
                <a:lnTo>
                  <a:pt x="24801" y="2133"/>
                </a:lnTo>
                <a:lnTo>
                  <a:pt x="24801" y="2134"/>
                </a:lnTo>
                <a:lnTo>
                  <a:pt x="24801" y="2133"/>
                </a:lnTo>
                <a:cubicBezTo>
                  <a:pt x="24801" y="1759"/>
                  <a:pt x="24702" y="1391"/>
                  <a:pt x="24515" y="1067"/>
                </a:cubicBezTo>
                <a:cubicBezTo>
                  <a:pt x="24328" y="742"/>
                  <a:pt x="24059" y="473"/>
                  <a:pt x="23734" y="286"/>
                </a:cubicBezTo>
                <a:cubicBezTo>
                  <a:pt x="23410" y="99"/>
                  <a:pt x="23042" y="0"/>
                  <a:pt x="22668" y="0"/>
                </a:cubicBezTo>
                <a:lnTo>
                  <a:pt x="2133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 txBox="1"/>
          <p:nvPr/>
        </p:nvSpPr>
        <p:spPr>
          <a:xfrm>
            <a:off x="3504600" y="1953000"/>
            <a:ext cx="3335400" cy="110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600" spc="-1" strike="noStrike">
                <a:latin typeface="Bahnschrift Light SemiCondensed"/>
              </a:rPr>
              <a:t>Проект </a:t>
            </a:r>
            <a:endParaRPr b="0" lang="ru-RU" sz="2600" spc="-1" strike="noStrike">
              <a:latin typeface="Bahnschrift Light SemiCondensed"/>
            </a:endParaRPr>
          </a:p>
          <a:p>
            <a:pPr algn="ctr"/>
            <a:r>
              <a:rPr b="0" lang="tg-Cyrl-TJ" sz="5400" spc="-1" strike="noStrike">
                <a:latin typeface="Bahnschrift Light SemiCondensed"/>
              </a:rPr>
              <a:t>Вороноид</a:t>
            </a:r>
            <a:endParaRPr b="0" lang="ru-RU" sz="5400" spc="-1" strike="noStrike">
              <a:latin typeface="Bahnschrift Light SemiCondensed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840000" y="4320000"/>
            <a:ext cx="23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Bahnschrift Light SemiCondensed"/>
              </a:rPr>
              <a:t>Перелыгина Лера</a:t>
            </a:r>
            <a:endParaRPr b="0" lang="ru-RU" sz="1800" spc="-1" strike="noStrike">
              <a:latin typeface="Bahnschrift Light Semi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76000" y="540000"/>
            <a:ext cx="8928000" cy="4608000"/>
          </a:xfrm>
          <a:custGeom>
            <a:avLst/>
            <a:gdLst/>
            <a:ahLst/>
            <a:rect l="0" t="0" r="r" b="b"/>
            <a:pathLst>
              <a:path w="24802" h="12802">
                <a:moveTo>
                  <a:pt x="2133" y="0"/>
                </a:moveTo>
                <a:lnTo>
                  <a:pt x="2133" y="0"/>
                </a:lnTo>
                <a:cubicBezTo>
                  <a:pt x="1759" y="0"/>
                  <a:pt x="1391" y="99"/>
                  <a:pt x="1067" y="286"/>
                </a:cubicBezTo>
                <a:cubicBezTo>
                  <a:pt x="742" y="473"/>
                  <a:pt x="473" y="742"/>
                  <a:pt x="286" y="1067"/>
                </a:cubicBezTo>
                <a:cubicBezTo>
                  <a:pt x="99" y="1391"/>
                  <a:pt x="0" y="1759"/>
                  <a:pt x="0" y="2134"/>
                </a:cubicBezTo>
                <a:lnTo>
                  <a:pt x="0" y="10667"/>
                </a:lnTo>
                <a:lnTo>
                  <a:pt x="0" y="10668"/>
                </a:lnTo>
                <a:cubicBezTo>
                  <a:pt x="0" y="11042"/>
                  <a:pt x="99" y="11410"/>
                  <a:pt x="286" y="11734"/>
                </a:cubicBezTo>
                <a:cubicBezTo>
                  <a:pt x="473" y="12059"/>
                  <a:pt x="742" y="12328"/>
                  <a:pt x="1067" y="12515"/>
                </a:cubicBezTo>
                <a:cubicBezTo>
                  <a:pt x="1391" y="12702"/>
                  <a:pt x="1759" y="12801"/>
                  <a:pt x="2134" y="12801"/>
                </a:cubicBezTo>
                <a:lnTo>
                  <a:pt x="22667" y="12801"/>
                </a:lnTo>
                <a:lnTo>
                  <a:pt x="22668" y="12801"/>
                </a:lnTo>
                <a:cubicBezTo>
                  <a:pt x="23042" y="12801"/>
                  <a:pt x="23410" y="12702"/>
                  <a:pt x="23734" y="12515"/>
                </a:cubicBezTo>
                <a:cubicBezTo>
                  <a:pt x="24059" y="12328"/>
                  <a:pt x="24328" y="12059"/>
                  <a:pt x="24515" y="11734"/>
                </a:cubicBezTo>
                <a:cubicBezTo>
                  <a:pt x="24702" y="11410"/>
                  <a:pt x="24801" y="11042"/>
                  <a:pt x="24801" y="10668"/>
                </a:cubicBezTo>
                <a:lnTo>
                  <a:pt x="24801" y="2133"/>
                </a:lnTo>
                <a:lnTo>
                  <a:pt x="24801" y="2134"/>
                </a:lnTo>
                <a:lnTo>
                  <a:pt x="24801" y="2133"/>
                </a:lnTo>
                <a:cubicBezTo>
                  <a:pt x="24801" y="1759"/>
                  <a:pt x="24702" y="1391"/>
                  <a:pt x="24515" y="1067"/>
                </a:cubicBezTo>
                <a:cubicBezTo>
                  <a:pt x="24328" y="742"/>
                  <a:pt x="24059" y="473"/>
                  <a:pt x="23734" y="286"/>
                </a:cubicBezTo>
                <a:cubicBezTo>
                  <a:pt x="23410" y="99"/>
                  <a:pt x="23042" y="0"/>
                  <a:pt x="22668" y="0"/>
                </a:cubicBezTo>
                <a:lnTo>
                  <a:pt x="2133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 txBox="1"/>
          <p:nvPr/>
        </p:nvSpPr>
        <p:spPr>
          <a:xfrm>
            <a:off x="1080000" y="1018800"/>
            <a:ext cx="22291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tg-Cyrl-TJ" sz="2600" spc="-1" strike="noStrike">
                <a:latin typeface="Bahnschrift Light SemiCondensed"/>
              </a:rPr>
              <a:t>Возможности</a:t>
            </a:r>
            <a:endParaRPr b="0" lang="ru-RU" sz="2600" spc="-1" strike="noStrike">
              <a:latin typeface="Bahnschrift Light SemiCondensed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260000" y="1620000"/>
            <a:ext cx="7920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Регистрация и вход в аккаунт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Написание постов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Получение изображения, сгенерированного на основе содержания поста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Редактирование и удаление постов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Доступ к своему профилю, где видны все посты, написанные пользователем 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Просмотр галереи изображений пользователя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576000" y="540000"/>
            <a:ext cx="8928000" cy="4608000"/>
          </a:xfrm>
          <a:custGeom>
            <a:avLst/>
            <a:gdLst/>
            <a:ahLst/>
            <a:rect l="0" t="0" r="r" b="b"/>
            <a:pathLst>
              <a:path w="24802" h="12802">
                <a:moveTo>
                  <a:pt x="2133" y="0"/>
                </a:moveTo>
                <a:lnTo>
                  <a:pt x="2133" y="0"/>
                </a:lnTo>
                <a:cubicBezTo>
                  <a:pt x="1759" y="0"/>
                  <a:pt x="1391" y="99"/>
                  <a:pt x="1067" y="286"/>
                </a:cubicBezTo>
                <a:cubicBezTo>
                  <a:pt x="742" y="473"/>
                  <a:pt x="473" y="742"/>
                  <a:pt x="286" y="1067"/>
                </a:cubicBezTo>
                <a:cubicBezTo>
                  <a:pt x="99" y="1391"/>
                  <a:pt x="0" y="1759"/>
                  <a:pt x="0" y="2134"/>
                </a:cubicBezTo>
                <a:lnTo>
                  <a:pt x="0" y="10667"/>
                </a:lnTo>
                <a:lnTo>
                  <a:pt x="0" y="10668"/>
                </a:lnTo>
                <a:cubicBezTo>
                  <a:pt x="0" y="11042"/>
                  <a:pt x="99" y="11410"/>
                  <a:pt x="286" y="11734"/>
                </a:cubicBezTo>
                <a:cubicBezTo>
                  <a:pt x="473" y="12059"/>
                  <a:pt x="742" y="12328"/>
                  <a:pt x="1067" y="12515"/>
                </a:cubicBezTo>
                <a:cubicBezTo>
                  <a:pt x="1391" y="12702"/>
                  <a:pt x="1759" y="12801"/>
                  <a:pt x="2134" y="12801"/>
                </a:cubicBezTo>
                <a:lnTo>
                  <a:pt x="22667" y="12801"/>
                </a:lnTo>
                <a:lnTo>
                  <a:pt x="22668" y="12801"/>
                </a:lnTo>
                <a:cubicBezTo>
                  <a:pt x="23042" y="12801"/>
                  <a:pt x="23410" y="12702"/>
                  <a:pt x="23734" y="12515"/>
                </a:cubicBezTo>
                <a:cubicBezTo>
                  <a:pt x="24059" y="12328"/>
                  <a:pt x="24328" y="12059"/>
                  <a:pt x="24515" y="11734"/>
                </a:cubicBezTo>
                <a:cubicBezTo>
                  <a:pt x="24702" y="11410"/>
                  <a:pt x="24801" y="11042"/>
                  <a:pt x="24801" y="10668"/>
                </a:cubicBezTo>
                <a:lnTo>
                  <a:pt x="24801" y="2133"/>
                </a:lnTo>
                <a:lnTo>
                  <a:pt x="24801" y="2134"/>
                </a:lnTo>
                <a:lnTo>
                  <a:pt x="24801" y="2133"/>
                </a:lnTo>
                <a:cubicBezTo>
                  <a:pt x="24801" y="1759"/>
                  <a:pt x="24702" y="1391"/>
                  <a:pt x="24515" y="1067"/>
                </a:cubicBezTo>
                <a:cubicBezTo>
                  <a:pt x="24328" y="742"/>
                  <a:pt x="24059" y="473"/>
                  <a:pt x="23734" y="286"/>
                </a:cubicBezTo>
                <a:cubicBezTo>
                  <a:pt x="23410" y="99"/>
                  <a:pt x="23042" y="0"/>
                  <a:pt x="22668" y="0"/>
                </a:cubicBezTo>
                <a:lnTo>
                  <a:pt x="2133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720000" y="885960"/>
            <a:ext cx="5220000" cy="379404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5940000" y="900000"/>
            <a:ext cx="3067560" cy="177804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5931360" y="2340000"/>
            <a:ext cx="311220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576000" y="540000"/>
            <a:ext cx="8928000" cy="4608000"/>
          </a:xfrm>
          <a:custGeom>
            <a:avLst/>
            <a:gdLst/>
            <a:ahLst/>
            <a:rect l="0" t="0" r="r" b="b"/>
            <a:pathLst>
              <a:path w="24802" h="12802">
                <a:moveTo>
                  <a:pt x="2133" y="0"/>
                </a:moveTo>
                <a:lnTo>
                  <a:pt x="2133" y="0"/>
                </a:lnTo>
                <a:cubicBezTo>
                  <a:pt x="1759" y="0"/>
                  <a:pt x="1391" y="99"/>
                  <a:pt x="1067" y="286"/>
                </a:cubicBezTo>
                <a:cubicBezTo>
                  <a:pt x="742" y="473"/>
                  <a:pt x="473" y="742"/>
                  <a:pt x="286" y="1067"/>
                </a:cubicBezTo>
                <a:cubicBezTo>
                  <a:pt x="99" y="1391"/>
                  <a:pt x="0" y="1759"/>
                  <a:pt x="0" y="2134"/>
                </a:cubicBezTo>
                <a:lnTo>
                  <a:pt x="0" y="10667"/>
                </a:lnTo>
                <a:lnTo>
                  <a:pt x="0" y="10668"/>
                </a:lnTo>
                <a:cubicBezTo>
                  <a:pt x="0" y="11042"/>
                  <a:pt x="99" y="11410"/>
                  <a:pt x="286" y="11734"/>
                </a:cubicBezTo>
                <a:cubicBezTo>
                  <a:pt x="473" y="12059"/>
                  <a:pt x="742" y="12328"/>
                  <a:pt x="1067" y="12515"/>
                </a:cubicBezTo>
                <a:cubicBezTo>
                  <a:pt x="1391" y="12702"/>
                  <a:pt x="1759" y="12801"/>
                  <a:pt x="2134" y="12801"/>
                </a:cubicBezTo>
                <a:lnTo>
                  <a:pt x="22667" y="12801"/>
                </a:lnTo>
                <a:lnTo>
                  <a:pt x="22668" y="12801"/>
                </a:lnTo>
                <a:cubicBezTo>
                  <a:pt x="23042" y="12801"/>
                  <a:pt x="23410" y="12702"/>
                  <a:pt x="23734" y="12515"/>
                </a:cubicBezTo>
                <a:cubicBezTo>
                  <a:pt x="24059" y="12328"/>
                  <a:pt x="24328" y="12059"/>
                  <a:pt x="24515" y="11734"/>
                </a:cubicBezTo>
                <a:cubicBezTo>
                  <a:pt x="24702" y="11410"/>
                  <a:pt x="24801" y="11042"/>
                  <a:pt x="24801" y="10668"/>
                </a:cubicBezTo>
                <a:lnTo>
                  <a:pt x="24801" y="2133"/>
                </a:lnTo>
                <a:lnTo>
                  <a:pt x="24801" y="2134"/>
                </a:lnTo>
                <a:lnTo>
                  <a:pt x="24801" y="2133"/>
                </a:lnTo>
                <a:cubicBezTo>
                  <a:pt x="24801" y="1759"/>
                  <a:pt x="24702" y="1391"/>
                  <a:pt x="24515" y="1067"/>
                </a:cubicBezTo>
                <a:cubicBezTo>
                  <a:pt x="24328" y="742"/>
                  <a:pt x="24059" y="473"/>
                  <a:pt x="23734" y="286"/>
                </a:cubicBezTo>
                <a:cubicBezTo>
                  <a:pt x="23410" y="99"/>
                  <a:pt x="23042" y="0"/>
                  <a:pt x="22668" y="0"/>
                </a:cubicBezTo>
                <a:lnTo>
                  <a:pt x="2133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369080" y="937080"/>
            <a:ext cx="1762920" cy="17629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4083480" y="937080"/>
            <a:ext cx="1762920" cy="17629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6804000" y="2880000"/>
            <a:ext cx="1800000" cy="18000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1332000" y="2880000"/>
            <a:ext cx="1800000" cy="18000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6"/>
          <a:stretch/>
        </p:blipFill>
        <p:spPr>
          <a:xfrm>
            <a:off x="4068000" y="2880000"/>
            <a:ext cx="1800000" cy="18000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7"/>
          <a:stretch/>
        </p:blipFill>
        <p:spPr>
          <a:xfrm>
            <a:off x="6804000" y="936000"/>
            <a:ext cx="180000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2022-04-18T18:41:00Z</dcterms:created>
  <dc:creator/>
  <dc:description/>
  <dc:language>ru-RU</dc:language>
  <cp:lastModifiedBy/>
  <dcterms:modified xsi:type="dcterms:W3CDTF">2022-04-19T00:22:52Z</dcterms:modified>
  <cp:revision>1</cp:revision>
  <dc:subject/>
  <dc:title/>
</cp:coreProperties>
</file>