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1A102DA-6871-4ABF-A9A0-18D3AC2865C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Таксимирон</a:t>
            </a:r>
            <a:r>
              <a:rPr b="0" lang="en-US" sz="2000" spc="-1" strike="noStrike">
                <a:latin typeface="Arial"/>
              </a:rPr>
              <a:t>, byter road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E2A66D-ED9A-4F04-AA17-440C78DA36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8800" spc="-80" strike="noStrike" cap="all">
                <a:solidFill>
                  <a:srgbClr val="000000"/>
                </a:solidFill>
                <a:latin typeface="Arial Black"/>
              </a:rPr>
              <a:t>Образец заголовка</a:t>
            </a:r>
            <a:endParaRPr b="0" lang="ru-RU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>
              <a:lnSpc>
                <a:spcPct val="100000"/>
              </a:lnSpc>
            </a:pPr>
            <a:fld id="{231AEFF2-2597-4732-97E7-A8FE9368BC14}" type="datetime">
              <a:rPr b="0" lang="ru-RU" sz="1000" spc="-1" strike="noStrike">
                <a:solidFill>
                  <a:srgbClr val="000000"/>
                </a:solidFill>
                <a:latin typeface="Arial"/>
              </a:rPr>
              <a:t>25.1.22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001080" y="4846320"/>
            <a:ext cx="14256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tangle 9"/>
          <p:cNvSpPr/>
          <p:nvPr/>
        </p:nvSpPr>
        <p:spPr>
          <a:xfrm>
            <a:off x="9001080" y="0"/>
            <a:ext cx="14256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83CC9C-42EB-4BF3-8E5E-E6545B9C52A0}" type="slidenum">
              <a:rPr b="1" lang="ru-RU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3600" spc="-60" strike="noStrike" cap="all">
                <a:solidFill>
                  <a:srgbClr val="d1282e"/>
                </a:solidFill>
                <a:latin typeface="Arial Black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Образец текста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>
              <a:lnSpc>
                <a:spcPct val="100000"/>
              </a:lnSpc>
            </a:pPr>
            <a:fld id="{4C7E2CC1-9B55-4EEF-9C76-CD17C485C4EE}" type="datetime">
              <a:rPr b="0" lang="ru-RU" sz="1000" spc="-1" strike="noStrike">
                <a:solidFill>
                  <a:srgbClr val="000000"/>
                </a:solidFill>
                <a:latin typeface="Arial"/>
              </a:rPr>
              <a:t>25.1.22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CC36B7F-F114-4AF7-8A96-BB0650FB75DF}" type="slidenum">
              <a:rPr b="1" lang="ru-RU" sz="2400" spc="-1" strike="noStrike">
                <a:solidFill>
                  <a:srgbClr val="d1282e"/>
                </a:solidFill>
                <a:latin typeface="Arial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60000" y="5940000"/>
            <a:ext cx="68576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000" spc="117" strike="noStrike" cap="all">
                <a:solidFill>
                  <a:srgbClr val="d1282e"/>
                </a:solidFill>
                <a:latin typeface="Arial Black"/>
              </a:rPr>
              <a:t>Перелыгина Лера</a:t>
            </a:r>
            <a:endParaRPr b="0" lang="ru-RU" sz="2000" spc="117" strike="noStrike" cap="all">
              <a:solidFill>
                <a:srgbClr val="d1282e"/>
              </a:solidFill>
              <a:latin typeface="Arial Black"/>
            </a:endParaRPr>
          </a:p>
        </p:txBody>
      </p:sp>
      <p:sp>
        <p:nvSpPr>
          <p:cNvPr id="95" name="TextBox 4"/>
          <p:cNvSpPr/>
          <p:nvPr/>
        </p:nvSpPr>
        <p:spPr>
          <a:xfrm>
            <a:off x="6480000" y="166680"/>
            <a:ext cx="66600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666666"/>
                </a:solidFill>
                <a:latin typeface="Arial"/>
              </a:rPr>
              <a:t>Race</a:t>
            </a:r>
            <a:endParaRPr b="0" lang="ru-RU" sz="5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412360" y="1050120"/>
            <a:ext cx="6227640" cy="47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3600" spc="-60" strike="noStrike" cap="all">
                <a:solidFill>
                  <a:srgbClr val="d1282e"/>
                </a:solidFill>
                <a:latin typeface="Arial Black"/>
              </a:rPr>
              <a:t>Идея проекта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2" descr="C:\Users\Asus\Desktop\База\img_56c8985be8cdd.jpg"/>
          <p:cNvPicPr/>
          <p:nvPr/>
        </p:nvPicPr>
        <p:blipFill>
          <a:blip r:embed="rId1"/>
          <a:stretch/>
        </p:blipFill>
        <p:spPr>
          <a:xfrm>
            <a:off x="5724000" y="4734000"/>
            <a:ext cx="3232080" cy="21034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086840" y="2340000"/>
            <a:ext cx="4493160" cy="339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3600" spc="-60" strike="noStrike" cap="all">
                <a:solidFill>
                  <a:srgbClr val="d1282e"/>
                </a:solidFill>
                <a:latin typeface="Arial Black"/>
              </a:rPr>
              <a:t>реализация</a:t>
            </a:r>
            <a:endParaRPr b="0" lang="ru-RU" sz="3600" spc="-60" strike="noStrike" cap="all">
              <a:solidFill>
                <a:srgbClr val="d1282e"/>
              </a:solidFill>
              <a:latin typeface="Arial Black"/>
            </a:endParaRPr>
          </a:p>
        </p:txBody>
      </p:sp>
      <p:pic>
        <p:nvPicPr>
          <p:cNvPr id="101" name="Picture 2" descr="C:\Users\Asus\Desktop\База\6-2.jpg"/>
          <p:cNvPicPr/>
          <p:nvPr/>
        </p:nvPicPr>
        <p:blipFill>
          <a:blip r:embed="rId1"/>
          <a:stretch/>
        </p:blipFill>
        <p:spPr>
          <a:xfrm>
            <a:off x="10800" y="4589640"/>
            <a:ext cx="3024000" cy="22680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83640" y="1667160"/>
            <a:ext cx="3816360" cy="427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</TotalTime>
  <Application>LibreOffice/7.2.2.2$Windows_X86_64 LibreOffice_project/02b2acce88a210515b4a5bb2e46cbfb63fe97d56</Application>
  <AppVersion>15.0000</AppVersion>
  <Words>25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2022-01-25T13:16:19Z</dcterms:created>
  <dc:creator>Asus</dc:creator>
  <dc:description/>
  <dc:language>ru-RU</dc:language>
  <cp:lastModifiedBy/>
  <dcterms:modified xsi:type="dcterms:W3CDTF">2022-01-25T18:17:52Z</dcterms:modified>
  <cp:revision>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7</vt:i4>
  </property>
</Properties>
</file>