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0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oppins-bold.fntdata"/><Relationship Id="rId10" Type="http://schemas.openxmlformats.org/officeDocument/2006/relationships/slide" Target="slides/slide4.xml"/><Relationship Id="rId21" Type="http://schemas.openxmlformats.org/officeDocument/2006/relationships/font" Target="fonts/Poppins-regular.fntdata"/><Relationship Id="rId13" Type="http://schemas.openxmlformats.org/officeDocument/2006/relationships/slide" Target="slides/slide7.xml"/><Relationship Id="rId24" Type="http://schemas.openxmlformats.org/officeDocument/2006/relationships/font" Target="fonts/Poppins-boldItalic.fntdata"/><Relationship Id="rId12" Type="http://schemas.openxmlformats.org/officeDocument/2006/relationships/slide" Target="slides/slide6.xml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ea08b1e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2cea08b1ea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ea08b1e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2cea08b1ea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ea08b1e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2cea08b1ea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cea08b1e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2cea08b1ea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cea08b1e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2cea08b1ea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99d132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2c99d132d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99d132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2c99d132d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99d132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2c99d132d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99d132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2c99d132d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c99d132d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2c99d132d4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c99d132d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2c99d132d4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c99d132d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2c99d132d4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ea08b1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2cea08b1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698200" y="595825"/>
            <a:ext cx="7747500" cy="349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rotWithShape="0" algn="bl" dir="5400000" dist="1905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1719362" y="1145736"/>
            <a:ext cx="6266700" cy="29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for kittens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2887500" y="3396050"/>
            <a:ext cx="3369000" cy="426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Syntax error</a:t>
            </a:r>
            <a:endParaRPr b="1" sz="1800"/>
          </a:p>
        </p:txBody>
      </p:sp>
      <p:sp>
        <p:nvSpPr>
          <p:cNvPr id="144" name="Google Shape;144;p27"/>
          <p:cNvSpPr/>
          <p:nvPr/>
        </p:nvSpPr>
        <p:spPr>
          <a:xfrm rot="-426725">
            <a:off x="4043768" y="2983253"/>
            <a:ext cx="164768" cy="38144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273" y="649600"/>
            <a:ext cx="3040675" cy="39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892975" y="521500"/>
            <a:ext cx="3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19250" y="649600"/>
            <a:ext cx="4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pop up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6081125" y="2961675"/>
            <a:ext cx="1711500" cy="103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no button to close pop up/ How a user can close a pop up?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1064725" y="1314300"/>
            <a:ext cx="30408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no description .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1145950" y="1801625"/>
            <a:ext cx="3691800" cy="679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222222222222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what condition does this pop up appear?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503250" y="355250"/>
            <a:ext cx="4068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Errors: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“Field name” </a:t>
            </a:r>
            <a:r>
              <a:rPr b="1" i="0" lang="en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required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for all fields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number 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16 digits length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expiry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should be in format MM/YY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CVV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CVV should contain three digits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must be more than 0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more than 50000 are not allowed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00" y="339925"/>
            <a:ext cx="3619175" cy="44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3173975" y="1206000"/>
            <a:ext cx="2028000" cy="338100"/>
          </a:xfrm>
          <a:prstGeom prst="rect">
            <a:avLst/>
          </a:prstGeom>
          <a:solidFill>
            <a:srgbClr val="FFD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Should the field block values greater than 16 digits?</a:t>
            </a:r>
            <a:endParaRPr sz="900"/>
          </a:p>
        </p:txBody>
      </p:sp>
      <p:sp>
        <p:nvSpPr>
          <p:cNvPr id="247" name="Google Shape;247;p37"/>
          <p:cNvSpPr txBox="1"/>
          <p:nvPr/>
        </p:nvSpPr>
        <p:spPr>
          <a:xfrm>
            <a:off x="3511950" y="2358200"/>
            <a:ext cx="1774500" cy="445500"/>
          </a:xfrm>
          <a:prstGeom prst="rect">
            <a:avLst/>
          </a:prstGeom>
          <a:solidFill>
            <a:srgbClr val="FAB8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Should the field block values greater than 3 digits?</a:t>
            </a:r>
            <a:endParaRPr sz="900"/>
          </a:p>
        </p:txBody>
      </p:sp>
      <p:sp>
        <p:nvSpPr>
          <p:cNvPr id="248" name="Google Shape;248;p37"/>
          <p:cNvSpPr txBox="1"/>
          <p:nvPr/>
        </p:nvSpPr>
        <p:spPr>
          <a:xfrm>
            <a:off x="1463450" y="3395025"/>
            <a:ext cx="2894400" cy="10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503100" y="339925"/>
            <a:ext cx="4068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failed pop up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some data not match with card data shows po up with text - Transaction failed, try again.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720" y="339933"/>
            <a:ext cx="2941782" cy="3977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5699125" y="2778125"/>
            <a:ext cx="1358100" cy="13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button to close pop up/ How a user can close a pop up?</a:t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1188225" y="1525625"/>
            <a:ext cx="3164100" cy="629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2222222 There is no description why does the transaction failed.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1831950" y="353700"/>
            <a:ext cx="548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Додаток підтримує мобільну верстку. Нічого відмінного моб не буде мати від веб, з точки зору стайлу та функціоналу. Нижче наведено приклад як буде виглядати веб.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8574" y="93200"/>
            <a:ext cx="2089325" cy="4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0067" y="93200"/>
            <a:ext cx="2024396" cy="44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538" y="93200"/>
            <a:ext cx="2129778" cy="44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1268925" y="3653400"/>
            <a:ext cx="1549800" cy="78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think this button must to be enabled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 rot="10800000">
            <a:off x="1624225" y="3136925"/>
            <a:ext cx="742500" cy="484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0"/>
          <p:cNvSpPr txBox="1"/>
          <p:nvPr/>
        </p:nvSpPr>
        <p:spPr>
          <a:xfrm>
            <a:off x="1345350" y="1148900"/>
            <a:ext cx="6453300" cy="37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222222222 For which OS, devices and browsers should we test that application?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88" y="1578350"/>
            <a:ext cx="8397324" cy="3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534000" y="100850"/>
            <a:ext cx="834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purpose: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designed to help kittens. User can create 5 cards, deposits money up to 100000, and donate any sum to kittens.</a:t>
            </a: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user opens the application, he will card section, two tabs Account, Donate and basic requirements.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this section helps to add and manipulate cards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Donate -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payment section where user can send money to kittens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4752675" y="1048925"/>
            <a:ext cx="26841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interpretation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3325496" y="613913"/>
            <a:ext cx="1411425" cy="478625"/>
          </a:xfrm>
          <a:custGeom>
            <a:rect b="b" l="l" r="r" t="t"/>
            <a:pathLst>
              <a:path extrusionOk="0" h="19145" w="56457">
                <a:moveTo>
                  <a:pt x="4080" y="15603"/>
                </a:moveTo>
                <a:cubicBezTo>
                  <a:pt x="21527" y="17347"/>
                  <a:pt x="59626" y="25609"/>
                  <a:pt x="56189" y="8415"/>
                </a:cubicBezTo>
                <a:cubicBezTo>
                  <a:pt x="54088" y="-2097"/>
                  <a:pt x="35256" y="-424"/>
                  <a:pt x="24744" y="1677"/>
                </a:cubicBezTo>
                <a:cubicBezTo>
                  <a:pt x="18854" y="2854"/>
                  <a:pt x="12665" y="1848"/>
                  <a:pt x="6775" y="3025"/>
                </a:cubicBezTo>
                <a:cubicBezTo>
                  <a:pt x="4861" y="3408"/>
                  <a:pt x="2316" y="2094"/>
                  <a:pt x="936" y="3474"/>
                </a:cubicBezTo>
                <a:cubicBezTo>
                  <a:pt x="-2412" y="6822"/>
                  <a:pt x="4286" y="15154"/>
                  <a:pt x="9021" y="1515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28"/>
          <p:cNvSpPr txBox="1"/>
          <p:nvPr/>
        </p:nvSpPr>
        <p:spPr>
          <a:xfrm>
            <a:off x="1199550" y="3415600"/>
            <a:ext cx="1785900" cy="833400"/>
          </a:xfrm>
          <a:prstGeom prst="rect">
            <a:avLst/>
          </a:prstGeom>
          <a:solidFill>
            <a:srgbClr val="FAB8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there is should be a button “Add a card”?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97387"/>
            <a:ext cx="4353026" cy="30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566300" y="597375"/>
            <a:ext cx="376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adds new card, shows pop up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 new card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First/Last name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only English letters 2 - 20 chars. If user tries to set other data, field functionality has to block this data.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</a:t>
            </a: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virtual card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only 5 cards.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983750" y="2723550"/>
            <a:ext cx="2716200" cy="79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Should the button “Create a virtual card?” become enable after entering correct data?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66225" y="419400"/>
            <a:ext cx="3989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First/Last name should be more than 2 symbols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First/Last name should be less than 20 symbols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First/Last name required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a-z symbols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300" y="419400"/>
            <a:ext cx="4383875" cy="293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865375" y="2039375"/>
            <a:ext cx="2975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1005675" y="2017225"/>
            <a:ext cx="317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43850" y="2096975"/>
            <a:ext cx="3522000" cy="1432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field “First name” generates the </a:t>
            </a:r>
            <a:r>
              <a:rPr lang="en"/>
              <a:t>wrong</a:t>
            </a:r>
            <a:r>
              <a:rPr lang="en"/>
              <a:t> error, which doesn’t consistence with field data. So it would be necessary to check the consistency of errors and entered data.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430725" y="2887025"/>
            <a:ext cx="4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619250" y="649600"/>
            <a:ext cx="4190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view after adding: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- 0 by default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+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card replenishment.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delete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number -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numbers. User have to copy card number just if click on them.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CVV -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and Last name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Expiry date  -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month in the 2025 year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325" y="649600"/>
            <a:ext cx="3684451" cy="20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1007800" y="3126350"/>
            <a:ext cx="3402900" cy="50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card cover? (Nothing is described here about pictures of kittens)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1023175" y="3628725"/>
            <a:ext cx="3684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4232475" y="2998825"/>
            <a:ext cx="6022500" cy="41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2222222 at one moment no one will be able to make a payment.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3387150" y="1960250"/>
            <a:ext cx="38322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22222 How will the user understand this?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619250" y="649600"/>
            <a:ext cx="41907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replenishment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Replenishment amount: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Filed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max amount 10000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Add moneys -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 by default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4950" y="649600"/>
            <a:ext cx="4563926" cy="305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760500" y="1933275"/>
            <a:ext cx="3415800" cy="548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the button “Add moneys” become enable after entering data?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911500" y="2883000"/>
            <a:ext cx="2115000" cy="75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error. “Add money” - this is a correct form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 flipH="1">
            <a:off x="3389050" y="379600"/>
            <a:ext cx="4190700" cy="768000"/>
          </a:xfrm>
          <a:prstGeom prst="rect">
            <a:avLst/>
          </a:prstGeom>
          <a:solidFill>
            <a:srgbClr val="FFD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that max amount for one payment , or it doesn’t match with previous requirements about max amount 100000?</a:t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 rot="-1907487">
            <a:off x="2943500" y="1198390"/>
            <a:ext cx="391778" cy="11505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2940200" y="1385175"/>
            <a:ext cx="2643300" cy="409200"/>
          </a:xfrm>
          <a:prstGeom prst="rect">
            <a:avLst/>
          </a:prstGeom>
          <a:solidFill>
            <a:srgbClr val="FE46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222222222222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It doesn’t matches with field on screen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619250" y="649600"/>
            <a:ext cx="4190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 card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Are you sure you want to delete this card ?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Yes, delete card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999" y="649600"/>
            <a:ext cx="4546225" cy="24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907950" y="1682250"/>
            <a:ext cx="3064800" cy="453300"/>
          </a:xfrm>
          <a:prstGeom prst="rect">
            <a:avLst/>
          </a:prstGeom>
          <a:solidFill>
            <a:srgbClr val="FE46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not, user should close the pop up?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968750" y="2268275"/>
            <a:ext cx="3278400" cy="54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2222222222222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Maybe it would be better if developer would add a “No” button.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75" y="796687"/>
            <a:ext cx="8091849" cy="390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526075" y="328625"/>
            <a:ext cx="4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Donate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427475" y="2571750"/>
            <a:ext cx="3195600" cy="751200"/>
          </a:xfrm>
          <a:prstGeom prst="rect">
            <a:avLst/>
          </a:prstGeom>
          <a:solidFill>
            <a:srgbClr val="FAB8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expiry date.It should be a random month in the 2025 year according to requirements.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rot="1882183">
            <a:off x="3013998" y="2606512"/>
            <a:ext cx="435686" cy="18445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AB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4505550" y="2436625"/>
            <a:ext cx="1956600" cy="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473625" y="384825"/>
            <a:ext cx="404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fields are mandatory, to make donate all data has to match with card data.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Fields: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Cardholder’s name - has to be the same as on credit card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number - has to be the same as on credit card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expiry - has to be the same as on credit card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CVV - has to be the same as on credit card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- Max donate amount is 50000.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- Agree with </a:t>
            </a: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 of service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Button: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payment - disabled.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600" y="384825"/>
            <a:ext cx="4001024" cy="40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2490325" y="1494700"/>
            <a:ext cx="3349200" cy="411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there is should be a two different fields for name and surname?</a:t>
            </a:r>
            <a:endParaRPr sz="900"/>
          </a:p>
        </p:txBody>
      </p:sp>
      <p:sp>
        <p:nvSpPr>
          <p:cNvPr id="224" name="Google Shape;224;p35"/>
          <p:cNvSpPr txBox="1"/>
          <p:nvPr/>
        </p:nvSpPr>
        <p:spPr>
          <a:xfrm>
            <a:off x="1000125" y="3788500"/>
            <a:ext cx="1728300" cy="34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button </a:t>
            </a:r>
            <a:r>
              <a:rPr lang="en" sz="900"/>
              <a:t>enable on the screen.</a:t>
            </a:r>
            <a:endParaRPr sz="900"/>
          </a:p>
        </p:txBody>
      </p:sp>
      <p:sp>
        <p:nvSpPr>
          <p:cNvPr id="225" name="Google Shape;225;p35"/>
          <p:cNvSpPr txBox="1"/>
          <p:nvPr/>
        </p:nvSpPr>
        <p:spPr>
          <a:xfrm>
            <a:off x="2789900" y="2983475"/>
            <a:ext cx="2596200" cy="411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Does the user have to accept the terms of service and tick the box for confirm payment?</a:t>
            </a:r>
            <a:endParaRPr sz="900"/>
          </a:p>
        </p:txBody>
      </p:sp>
      <p:sp>
        <p:nvSpPr>
          <p:cNvPr id="226" name="Google Shape;226;p35"/>
          <p:cNvSpPr txBox="1"/>
          <p:nvPr/>
        </p:nvSpPr>
        <p:spPr>
          <a:xfrm>
            <a:off x="4902300" y="652925"/>
            <a:ext cx="3702300" cy="29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There is no button to close pop up/ How a user can close a pop up?</a:t>
            </a:r>
            <a:endParaRPr sz="900"/>
          </a:p>
        </p:txBody>
      </p:sp>
      <p:sp>
        <p:nvSpPr>
          <p:cNvPr id="227" name="Google Shape;227;p35"/>
          <p:cNvSpPr txBox="1"/>
          <p:nvPr/>
        </p:nvSpPr>
        <p:spPr>
          <a:xfrm>
            <a:off x="2915625" y="3575900"/>
            <a:ext cx="3002700" cy="444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Can the user read the terms of </a:t>
            </a:r>
            <a:r>
              <a:rPr lang="en" sz="900"/>
              <a:t>service when clicking on the link?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ll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