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A16A-60FD-C656-67A7-4BB498F37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EBB77-56A4-9DCD-0F1A-C538CEEE3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7C6D4-E95C-3B13-4371-5302BC99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1EBC-703B-4A1E-97B5-36BDDE25993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B5AE0-9DA5-7EED-B7C5-9CC71770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619B-15FB-EE1C-5BF5-D95BE870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C35-6F35-4834-BA16-ACC2F7A0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1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274D-18F1-8882-E3AE-17B429C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0D313-9C89-3666-E62B-E12F7AE06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6F717-6115-1673-8735-5BEEB16C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1EBC-703B-4A1E-97B5-36BDDE25993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3829D-C3A6-096C-32AD-DB85F9C2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C14C-FCE9-0A73-9155-3C942AB9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C35-6F35-4834-BA16-ACC2F7A0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0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8E618-A147-F5DE-5151-501177BB6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EABED-9829-9C60-2122-87ACD42BD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79A06-262C-0144-027F-7EACE311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1EBC-703B-4A1E-97B5-36BDDE25993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A00D-CCF5-B426-B009-5411F1B3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BF60B-0A1F-BC03-C21A-660841AA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C35-6F35-4834-BA16-ACC2F7A0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8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B333-9435-F43E-DC5E-6FE67DF4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E5B6-3969-D652-24C0-99C81E080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41714-4C03-0EDD-2A3C-15BCA8EC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1EBC-703B-4A1E-97B5-36BDDE25993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0EBBC-5D0D-E036-8FB6-B974FFF0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4237-D19D-38C4-45C4-11EAED61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C35-6F35-4834-BA16-ACC2F7A0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5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2D43-2A2A-DCB4-6684-D9CB6B73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8A5B6-45C3-6DEB-FB0E-1FE568EE8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634DB-D756-563F-03AC-B980B222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1EBC-703B-4A1E-97B5-36BDDE25993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97823-753A-8531-7273-90DBD43D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EE8DA-FD7F-4743-0F08-CC757613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C35-6F35-4834-BA16-ACC2F7A0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5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B686-4264-CCFB-A5DD-4CD20CFB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69AA8-4521-18E9-B7A5-094F30EFD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C272F-9F16-C1E5-1FF9-E507B3850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A4E7C-6E62-CDB2-D7F4-829B6880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1EBC-703B-4A1E-97B5-36BDDE25993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2116B-D5FD-B583-B944-30BFA07B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08859-3B30-1623-3164-4A2040B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C35-6F35-4834-BA16-ACC2F7A0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41BD-D7BA-C985-EFCF-2F87CD9F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CB1FE-7A27-7E10-4588-93C26A1ED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D6FD9-4F29-978E-DA98-78615D3A9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9A7ED-8084-D84E-AA6F-C9B240AF5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8B896-A874-E22E-08C7-480AEC8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68ABD-BB86-5C3E-5233-97428B2D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1EBC-703B-4A1E-97B5-36BDDE25993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6C9D8-8434-C36C-DC7A-E164945A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7FCAD-673D-303D-6FDF-F37748A3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C35-6F35-4834-BA16-ACC2F7A0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0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C797-6F49-13E8-E490-48B90423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3F863-02E9-F160-FD83-8464AE18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1EBC-703B-4A1E-97B5-36BDDE25993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359B7-CA77-F3FD-3AB2-CE2D7C57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98088-B218-7727-768B-A4CF1716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C35-6F35-4834-BA16-ACC2F7A0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B6367-13DE-81F7-530F-4F8410B9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1EBC-703B-4A1E-97B5-36BDDE25993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6AA5F-8145-11E9-56FF-FBCBEB6B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1C4A5-12F3-D591-8480-A9974D34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C35-6F35-4834-BA16-ACC2F7A0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9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8B86-5032-91BF-3FB9-640668B5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7671C-68F4-BF2A-00A4-6F3C5FB0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7AE19-CAC6-CAB3-DB27-03F6EF513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E11AF-26D2-9ED9-C6DA-F1424F6B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1EBC-703B-4A1E-97B5-36BDDE25993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0FB25-7949-73B3-CB4E-E67BF158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8082-1E9C-CD7D-AF8E-834BDA7A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C35-6F35-4834-BA16-ACC2F7A0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E6B1-A59A-CBEC-0F7F-D6BC1A77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A480A-13CE-94DA-8E9B-D06E4889D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222AB-95BF-C675-294F-1AD3FC138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95F07-B572-FF00-28A8-6A73CFC4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1EBC-703B-4A1E-97B5-36BDDE25993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3E53B-C274-A809-97B6-A35B4079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97BC2-29DC-9385-7264-1BF2DBA9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C35-6F35-4834-BA16-ACC2F7A0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386E0-7762-BA9D-69C4-C931FA7A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227C7-BDE6-E6F8-2548-7729A838F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36FEE-DE0B-9B87-2E67-1C0B99C3C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341EBC-703B-4A1E-97B5-36BDDE25993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AC7A0-7063-CF10-EAD3-245812C05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006E5-00CA-72D1-C97A-63FA10639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247C35-6F35-4834-BA16-ACC2F7A0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6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A400-DF7B-A19E-A48E-1B329C5D8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5767"/>
            <a:ext cx="9144000" cy="2387600"/>
          </a:xfrm>
        </p:spPr>
        <p:txBody>
          <a:bodyPr/>
          <a:lstStyle/>
          <a:p>
            <a:r>
              <a:rPr lang="en-US" dirty="0"/>
              <a:t>Weekly trading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8EC33-3C21-AC0E-A966-86D4CFF10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7FB36E-E8A4-C653-B278-A068374B8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62" t="21928" r="22773" b="10196"/>
          <a:stretch/>
        </p:blipFill>
        <p:spPr>
          <a:xfrm>
            <a:off x="1216152" y="231234"/>
            <a:ext cx="8869680" cy="6631730"/>
          </a:xfrm>
        </p:spPr>
      </p:pic>
    </p:spTree>
    <p:extLst>
      <p:ext uri="{BB962C8B-B14F-4D97-AF65-F5344CB8AC3E}">
        <p14:creationId xmlns:p14="http://schemas.microsoft.com/office/powerpoint/2010/main" val="106362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35B6-CBA2-F868-3BDA-E4A73DB8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each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0CFED-2EBC-DEAA-204D-B699DA6AD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D:   </a:t>
            </a:r>
            <a:r>
              <a:rPr lang="en-US" dirty="0"/>
              <a:t>View 1day stats as we are looking for weekly market reversal.</a:t>
            </a:r>
          </a:p>
          <a:p>
            <a:r>
              <a:rPr lang="en-US" b="1" dirty="0"/>
              <a:t>MOM: </a:t>
            </a:r>
            <a:r>
              <a:rPr lang="en-US" dirty="0"/>
              <a:t>Try to use momentum in the range of -1 to 0 as we are interested in potential soon reversals.</a:t>
            </a:r>
          </a:p>
          <a:p>
            <a:r>
              <a:rPr lang="en-US" b="1" dirty="0"/>
              <a:t>VOL: </a:t>
            </a:r>
            <a:r>
              <a:rPr lang="en-US" dirty="0"/>
              <a:t>Use a recorded reasonably high volume during past 24 hours to make sure the stock is in active range. We use stocks with few K’s. </a:t>
            </a:r>
          </a:p>
          <a:p>
            <a:r>
              <a:rPr lang="en-US" b="1" dirty="0"/>
              <a:t>MKT CAP: </a:t>
            </a:r>
            <a:r>
              <a:rPr lang="en-US" dirty="0"/>
              <a:t>Get the market cap at least above 100 million. This is to increase the chance of having solid increment.</a:t>
            </a:r>
          </a:p>
          <a:p>
            <a:r>
              <a:rPr lang="en-US" b="1" dirty="0"/>
              <a:t>RSI: </a:t>
            </a:r>
            <a:r>
              <a:rPr lang="en-US" dirty="0"/>
              <a:t>Narrow down the oversold stocks. Stay within the range of 40 to 50.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4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Weekly trading approach</vt:lpstr>
      <vt:lpstr>PowerPoint Presentation</vt:lpstr>
      <vt:lpstr>Guidelines for each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trading approach</dc:title>
  <dc:creator>Meeghage Perera</dc:creator>
  <cp:lastModifiedBy>Meeghage Perera</cp:lastModifiedBy>
  <cp:revision>1</cp:revision>
  <dcterms:created xsi:type="dcterms:W3CDTF">2024-04-19T12:19:15Z</dcterms:created>
  <dcterms:modified xsi:type="dcterms:W3CDTF">2024-04-19T14:51:56Z</dcterms:modified>
</cp:coreProperties>
</file>