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71" r:id="rId3"/>
    <p:sldId id="310" r:id="rId4"/>
    <p:sldId id="298" r:id="rId5"/>
    <p:sldId id="297" r:id="rId6"/>
    <p:sldId id="306" r:id="rId7"/>
    <p:sldId id="307" r:id="rId8"/>
    <p:sldId id="308" r:id="rId9"/>
    <p:sldId id="305" r:id="rId10"/>
    <p:sldId id="309" r:id="rId11"/>
    <p:sldId id="302" r:id="rId12"/>
    <p:sldId id="301" r:id="rId13"/>
    <p:sldId id="300" r:id="rId14"/>
    <p:sldId id="295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Fjalla One" panose="02000506040000020004" pitchFamily="2" charset="0"/>
      <p:regular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Proxima Nova Semibold" panose="0200050603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0FF"/>
    <a:srgbClr val="4A75C8"/>
    <a:srgbClr val="5F96FA"/>
    <a:srgbClr val="0E2A47"/>
    <a:srgbClr val="3A5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8A8E6D-FD23-4723-B3FE-62E63C353632}">
  <a:tblStyle styleId="{C18A8E6D-FD23-4723-B3FE-62E63C3536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62"/>
  </p:normalViewPr>
  <p:slideViewPr>
    <p:cSldViewPr snapToGrid="0" snapToObjects="1">
      <p:cViewPr varScale="1">
        <p:scale>
          <a:sx n="145" d="100"/>
          <a:sy n="145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6da4af27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6da4af27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Google Shape;12419;g6dd865c13b_0_2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0" name="Google Shape;12420;g6dd865c13b_0_2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>
                <a:solidFill>
                  <a:srgbClr val="4A75C8"/>
                </a:solidFill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rgbClr val="4A75C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1372"/>
                </a:srgbClr>
              </a:gs>
              <a:gs pos="100000">
                <a:srgbClr val="80E0FF">
                  <a:alpha val="3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SECTION_TITLE_AND_DESCRIPTION_1_2">
    <p:bg>
      <p:bgPr>
        <a:solidFill>
          <a:srgbClr val="0070C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3E1CABC-8EE0-E647-BFE9-DED9D41D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9700"/>
            <a:ext cx="9144000" cy="584101"/>
          </a:xfrm>
        </p:spPr>
        <p:txBody>
          <a:bodyPr/>
          <a:lstStyle/>
          <a:p>
            <a:pPr algn="ctr"/>
            <a:endParaRPr lang="en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TASKIST</a:t>
            </a:r>
            <a:br>
              <a:rPr lang="en" dirty="0"/>
            </a:br>
            <a:br>
              <a:rPr lang="en" dirty="0"/>
            </a:br>
            <a:r>
              <a:rPr lang="en" dirty="0"/>
              <a:t>EN HELT NY TODO-APP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25B98-61AA-3543-A58D-62B9A879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070" y="4396155"/>
            <a:ext cx="633046" cy="6330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0427B-4DB8-6A4F-AC19-CCA6FAE7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Tips från coachen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3990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3046"/>
            <a:ext cx="7451400" cy="3622629"/>
          </a:xfrm>
        </p:spPr>
        <p:txBody>
          <a:bodyPr/>
          <a:lstStyle/>
          <a:p>
            <a:r>
              <a:rPr lang="en-GB" sz="2000" b="1" noProof="1"/>
              <a:t>Generellt sätt</a:t>
            </a:r>
          </a:p>
          <a:p>
            <a:r>
              <a:rPr lang="en-GB" sz="2000" noProof="1"/>
              <a:t>Ramverk är kraftfulla</a:t>
            </a:r>
          </a:p>
          <a:p>
            <a:r>
              <a:rPr lang="en-GB" sz="2000" noProof="1"/>
              <a:t>Kan vara svåra till en början</a:t>
            </a:r>
          </a:p>
          <a:p>
            <a:endParaRPr lang="en-GB" sz="2000" noProof="1"/>
          </a:p>
          <a:p>
            <a:r>
              <a:rPr lang="en-GB" sz="2000" b="1" noProof="1"/>
              <a:t>Fördelar</a:t>
            </a:r>
          </a:p>
          <a:p>
            <a:r>
              <a:rPr lang="en-GB" sz="2000" noProof="1"/>
              <a:t>- Gör att utvecklaren kan fokusera på applikationen</a:t>
            </a:r>
          </a:p>
          <a:p>
            <a:r>
              <a:rPr lang="en-GB" sz="2000" noProof="1"/>
              <a:t>- Sparar tid</a:t>
            </a:r>
          </a:p>
          <a:p>
            <a:r>
              <a:rPr lang="en-GB" sz="2000" noProof="1"/>
              <a:t>- Förenklar repetitiva moment t ex skapa tabeller</a:t>
            </a:r>
          </a:p>
          <a:p>
            <a:r>
              <a:rPr lang="en-GB" sz="2000" noProof="1"/>
              <a:t>- Gör mycket av det som är tråkigt</a:t>
            </a:r>
          </a:p>
          <a:p>
            <a:endParaRPr lang="en-GB" sz="2000" noProof="1"/>
          </a:p>
        </p:txBody>
      </p:sp>
    </p:spTree>
    <p:extLst>
      <p:ext uri="{BB962C8B-B14F-4D97-AF65-F5344CB8AC3E}">
        <p14:creationId xmlns:p14="http://schemas.microsoft.com/office/powerpoint/2010/main" val="245142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94592"/>
            <a:ext cx="7451400" cy="3561083"/>
          </a:xfrm>
        </p:spPr>
        <p:txBody>
          <a:bodyPr/>
          <a:lstStyle/>
          <a:p>
            <a:r>
              <a:rPr lang="en-GB" sz="2000" b="1" noProof="1"/>
              <a:t>Nackdelar</a:t>
            </a:r>
          </a:p>
          <a:p>
            <a:r>
              <a:rPr lang="en-GB" sz="2000" noProof="1"/>
              <a:t>Kräver att utvecklaren “tänker större”</a:t>
            </a:r>
          </a:p>
          <a:p>
            <a:r>
              <a:rPr lang="en-GB" sz="2000" noProof="1"/>
              <a:t>Mer arkitekturtänk</a:t>
            </a:r>
          </a:p>
          <a:p>
            <a:r>
              <a:rPr lang="en-GB" sz="2000" noProof="1"/>
              <a:t>Ställer ofta frågan “Var/hur?”</a:t>
            </a:r>
          </a:p>
          <a:p>
            <a:r>
              <a:rPr lang="en-GB" sz="2000" noProof="1"/>
              <a:t>- Var passar funktionen in i ramverket?</a:t>
            </a:r>
          </a:p>
          <a:p>
            <a:r>
              <a:rPr lang="en-GB" sz="2000" noProof="1"/>
              <a:t>- Var behöver funktionen vara tillgänglig?</a:t>
            </a:r>
          </a:p>
          <a:p>
            <a:r>
              <a:rPr lang="en-GB" sz="2000" noProof="1"/>
              <a:t>- Hur behöver funktionen vara återanvändbar?</a:t>
            </a:r>
          </a:p>
          <a:p>
            <a:r>
              <a:rPr lang="en-GB" sz="2000" noProof="1"/>
              <a:t>- Hur kan man vidareutveckla funktionalitet?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4898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F709C-BFD6-794E-A846-FC0BBF3D1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46" y="2043296"/>
            <a:ext cx="1056908" cy="1056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Inledning</a:t>
            </a:r>
          </a:p>
          <a:p>
            <a:r>
              <a:rPr lang="en-GB" sz="2000" noProof="1"/>
              <a:t>En presentation i två delar:</a:t>
            </a:r>
          </a:p>
          <a:p>
            <a:endParaRPr lang="en-GB" sz="2000" b="1" noProof="1"/>
          </a:p>
          <a:p>
            <a:r>
              <a:rPr lang="en-GB" sz="2000" b="1" noProof="1"/>
              <a:t>Projekt</a:t>
            </a:r>
          </a:p>
          <a:p>
            <a:r>
              <a:rPr lang="en-GB" sz="2000" noProof="1"/>
              <a:t>Hur projektet har gått</a:t>
            </a:r>
          </a:p>
          <a:p>
            <a:r>
              <a:rPr lang="en-GB" sz="2000" noProof="1"/>
              <a:t>- Scope, svårighet mm</a:t>
            </a:r>
          </a:p>
          <a:p>
            <a:endParaRPr lang="en-GB" sz="2000" noProof="1"/>
          </a:p>
          <a:p>
            <a:r>
              <a:rPr lang="en-GB" sz="2000" b="1" noProof="1"/>
              <a:t>Tips från coachen</a:t>
            </a:r>
          </a:p>
          <a:p>
            <a:r>
              <a:rPr lang="en-GB" sz="2000" noProof="1"/>
              <a:t>- Förslag till nya utvecklare</a:t>
            </a:r>
          </a:p>
        </p:txBody>
      </p:sp>
    </p:spTree>
    <p:extLst>
      <p:ext uri="{BB962C8B-B14F-4D97-AF65-F5344CB8AC3E}">
        <p14:creationId xmlns:p14="http://schemas.microsoft.com/office/powerpoint/2010/main" val="14421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0427B-4DB8-6A4F-AC19-CCA6FAE7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Projektet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8618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Taskist</a:t>
            </a:r>
          </a:p>
          <a:p>
            <a:r>
              <a:rPr lang="en-GB" sz="2000" noProof="1"/>
              <a:t>En liten men användbar app</a:t>
            </a:r>
          </a:p>
          <a:p>
            <a:r>
              <a:rPr lang="en-GB" sz="2000" noProof="1"/>
              <a:t>Demonstrera Symfony</a:t>
            </a:r>
          </a:p>
          <a:p>
            <a:r>
              <a:rPr lang="en-GB" sz="2000" noProof="1"/>
              <a:t>Demonstrera Doctrine (ORM)</a:t>
            </a:r>
          </a:p>
          <a:p>
            <a:endParaRPr lang="en-GB" sz="2000" noProof="1"/>
          </a:p>
          <a:p>
            <a:r>
              <a:rPr lang="en-GB" sz="2000" b="1" noProof="1"/>
              <a:t>Målsättning</a:t>
            </a:r>
          </a:p>
          <a:p>
            <a:r>
              <a:rPr lang="en-GB" sz="2000" noProof="1"/>
              <a:t>Hitta en bra balans mellan ambition och lagom scope</a:t>
            </a:r>
          </a:p>
          <a:p>
            <a:r>
              <a:rPr lang="en-GB" sz="2000" noProof="1"/>
              <a:t>Använda ramverket på rätt sätt</a:t>
            </a:r>
          </a:p>
          <a:p>
            <a:r>
              <a:rPr lang="en-GB" sz="2000" noProof="1"/>
              <a:t>Bra användbarhet</a:t>
            </a:r>
          </a:p>
          <a:p>
            <a:r>
              <a:rPr lang="en-GB" sz="2000" noProof="1"/>
              <a:t>En app man kan visa upp</a:t>
            </a:r>
          </a:p>
        </p:txBody>
      </p:sp>
      <p:pic>
        <p:nvPicPr>
          <p:cNvPr id="71" name="Picture 7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A400650-E0CA-4441-9A3B-8147B1D9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86" y="887825"/>
            <a:ext cx="1794293" cy="31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Lätt</a:t>
            </a:r>
          </a:p>
          <a:p>
            <a:r>
              <a:rPr lang="en-GB" sz="2000" noProof="1"/>
              <a:t>Stor userbase som redan ställt de flesta frågor sedan tidigare</a:t>
            </a:r>
          </a:p>
          <a:p>
            <a:r>
              <a:rPr lang="en-GB" sz="2000" noProof="1"/>
              <a:t>Bra dokumentation</a:t>
            </a:r>
          </a:p>
          <a:p>
            <a:r>
              <a:rPr lang="en-GB" sz="2000" noProof="1"/>
              <a:t>Twig</a:t>
            </a:r>
          </a:p>
          <a:p>
            <a:r>
              <a:rPr lang="en-GB" sz="2000" noProof="1"/>
              <a:t>- Liknar många andra template-system</a:t>
            </a:r>
          </a:p>
          <a:p>
            <a:r>
              <a:rPr lang="en-GB" sz="2000" noProof="1"/>
              <a:t>- Hög läsbarhet</a:t>
            </a:r>
          </a:p>
          <a:p>
            <a:r>
              <a:rPr lang="en-GB" sz="2000" noProof="1"/>
              <a:t>- Filter förenklar</a:t>
            </a:r>
          </a:p>
          <a:p>
            <a:r>
              <a:rPr lang="en-GB" sz="2000" noProof="1"/>
              <a:t>- Integrerar väl med Doctrine (hämta relationsobjekt)</a:t>
            </a:r>
          </a:p>
          <a:p>
            <a:r>
              <a:rPr lang="en-GB" sz="2000" noProof="1"/>
              <a:t>En del erfarenhet sedan tidigare (Symfony/Doctrine)</a:t>
            </a:r>
          </a:p>
        </p:txBody>
      </p:sp>
    </p:spTree>
    <p:extLst>
      <p:ext uri="{BB962C8B-B14F-4D97-AF65-F5344CB8AC3E}">
        <p14:creationId xmlns:p14="http://schemas.microsoft.com/office/powerpoint/2010/main" val="16796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Medelsvårt</a:t>
            </a:r>
          </a:p>
          <a:p>
            <a:r>
              <a:rPr lang="en-GB" sz="2000" noProof="1"/>
              <a:t>Ramverk ställer ofta frågan “Hur?”</a:t>
            </a:r>
          </a:p>
          <a:p>
            <a:r>
              <a:rPr lang="en-GB" sz="2000" noProof="1"/>
              <a:t>- Vilken typ av relation?</a:t>
            </a:r>
          </a:p>
          <a:p>
            <a:r>
              <a:rPr lang="en-GB" sz="2000" noProof="1"/>
              <a:t>- Var i ramverket behöver funktionen vara tillgänglig?</a:t>
            </a:r>
          </a:p>
          <a:p>
            <a:endParaRPr lang="en-GB" sz="2000" noProof="1"/>
          </a:p>
          <a:p>
            <a:r>
              <a:rPr lang="en-GB" sz="2000" noProof="1"/>
              <a:t>Intern funktionalitet i ramverket</a:t>
            </a:r>
          </a:p>
          <a:p>
            <a:r>
              <a:rPr lang="en-GB" sz="2000" noProof="1"/>
              <a:t>- Var gränserna mellan komponenter går (Symfony/Doctrine/Twig)</a:t>
            </a:r>
          </a:p>
          <a:p>
            <a:r>
              <a:rPr lang="en-GB" sz="2000" noProof="1"/>
              <a:t>- Skapa entiteter/migreringar etc</a:t>
            </a:r>
          </a:p>
          <a:p>
            <a:r>
              <a:rPr lang="en-GB" sz="2000" noProof="1"/>
              <a:t>- Service containers</a:t>
            </a:r>
          </a:p>
          <a:p>
            <a:r>
              <a:rPr lang="en-GB" sz="2000" noProof="1"/>
              <a:t>- Repositories och managers (Doctrine)</a:t>
            </a:r>
          </a:p>
          <a:p>
            <a:r>
              <a:rPr lang="en-GB" sz="2000" noProof="1"/>
              <a:t>- Relationer i ORM:et (OneToMany)</a:t>
            </a:r>
            <a:endParaRPr lang="en-SE" sz="2000" noProof="1"/>
          </a:p>
        </p:txBody>
      </p:sp>
    </p:spTree>
    <p:extLst>
      <p:ext uri="{BB962C8B-B14F-4D97-AF65-F5344CB8AC3E}">
        <p14:creationId xmlns:p14="http://schemas.microsoft.com/office/powerpoint/2010/main" val="29125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Vårt scope</a:t>
            </a:r>
          </a:p>
          <a:p>
            <a:r>
              <a:rPr lang="en-GB" sz="2000" noProof="1"/>
              <a:t>Fokuserat på våra datamodeller i Doctrine</a:t>
            </a:r>
          </a:p>
          <a:p>
            <a:r>
              <a:rPr lang="en-SE" sz="2000" noProof="1"/>
              <a:t>- Items</a:t>
            </a:r>
          </a:p>
          <a:p>
            <a:r>
              <a:rPr lang="en-SE" sz="2000" noProof="1"/>
              <a:t>- People</a:t>
            </a:r>
          </a:p>
          <a:p>
            <a:r>
              <a:rPr lang="en-SE" sz="2000" noProof="1"/>
              <a:t>- Projects</a:t>
            </a:r>
          </a:p>
          <a:p>
            <a:r>
              <a:rPr lang="en-SE" sz="2000" noProof="1"/>
              <a:t>- Tags</a:t>
            </a:r>
          </a:p>
          <a:p>
            <a:endParaRPr lang="en-SE" sz="2000" noProof="1"/>
          </a:p>
          <a:p>
            <a:r>
              <a:rPr lang="en-SE" sz="2000" noProof="1"/>
              <a:t>ManyToMany</a:t>
            </a:r>
          </a:p>
          <a:p>
            <a:r>
              <a:rPr lang="en-SE" sz="2000" noProof="1"/>
              <a:t>- Items har flera Tags</a:t>
            </a:r>
          </a:p>
          <a:p>
            <a:endParaRPr lang="en-SE" sz="2000" noProof="1"/>
          </a:p>
          <a:p>
            <a:r>
              <a:rPr lang="en-SE" sz="2000" noProof="1"/>
              <a:t>OneToMany</a:t>
            </a:r>
          </a:p>
          <a:p>
            <a:r>
              <a:rPr lang="en-SE" sz="2000" noProof="1"/>
              <a:t>- En Item har flera under-Items (hierarki)</a:t>
            </a:r>
          </a:p>
        </p:txBody>
      </p:sp>
    </p:spTree>
    <p:extLst>
      <p:ext uri="{BB962C8B-B14F-4D97-AF65-F5344CB8AC3E}">
        <p14:creationId xmlns:p14="http://schemas.microsoft.com/office/powerpoint/2010/main" val="424709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Tid</a:t>
            </a:r>
          </a:p>
          <a:p>
            <a:r>
              <a:rPr lang="en-GB" sz="2000" noProof="1"/>
              <a:t>Projektet tog cirka en vecka</a:t>
            </a:r>
          </a:p>
          <a:p>
            <a:r>
              <a:rPr lang="en-GB" sz="2000" noProof="1"/>
              <a:t>Ett lagom scope med lite tid över till dokumentation och presentation</a:t>
            </a:r>
          </a:p>
          <a:p>
            <a:endParaRPr lang="en-GB" sz="2000" noProof="1"/>
          </a:p>
          <a:p>
            <a:r>
              <a:rPr lang="en-GB" sz="2000" b="1" noProof="1"/>
              <a:t>Sammanfattningsvis</a:t>
            </a:r>
          </a:p>
          <a:p>
            <a:r>
              <a:rPr lang="en-GB" sz="2000" noProof="1"/>
              <a:t>Ett lagom stort projekt</a:t>
            </a:r>
          </a:p>
          <a:p>
            <a:r>
              <a:rPr lang="en-GB" sz="2000" noProof="1"/>
              <a:t>Möjlighet till reflektion hur ett ramverk fungerar internt</a:t>
            </a:r>
          </a:p>
          <a:p>
            <a:r>
              <a:rPr lang="en-GB" sz="2000" noProof="1"/>
              <a:t>Kreativ process i utvecklingen</a:t>
            </a:r>
          </a:p>
          <a:p>
            <a:r>
              <a:rPr lang="en-GB" sz="2000" noProof="1"/>
              <a:t>- Användbarhet, taggar, visuell kommunikation</a:t>
            </a:r>
          </a:p>
        </p:txBody>
      </p:sp>
      <p:pic>
        <p:nvPicPr>
          <p:cNvPr id="71" name="Picture 7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A400650-E0CA-4441-9A3B-8147B1D9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49" y="1361646"/>
            <a:ext cx="1226243" cy="21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54EE-05D8-7749-A5AC-2069F41D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950" y="635267"/>
            <a:ext cx="7451400" cy="3620408"/>
          </a:xfrm>
        </p:spPr>
        <p:txBody>
          <a:bodyPr/>
          <a:lstStyle/>
          <a:p>
            <a:r>
              <a:rPr lang="en-GB" sz="2000" b="1" noProof="1"/>
              <a:t>Sammanfattningsvis om kursen</a:t>
            </a:r>
          </a:p>
          <a:p>
            <a:r>
              <a:rPr lang="en-GB" sz="2000" noProof="1"/>
              <a:t>Lite friare ramar</a:t>
            </a:r>
          </a:p>
          <a:p>
            <a:r>
              <a:rPr lang="en-GB" sz="2000" noProof="1"/>
              <a:t>- Möjligheter att utvecklas</a:t>
            </a:r>
          </a:p>
          <a:p>
            <a:r>
              <a:rPr lang="en-GB" sz="2000" noProof="1"/>
              <a:t>- Mer research (läsa dokumentation)</a:t>
            </a:r>
          </a:p>
          <a:p>
            <a:r>
              <a:rPr lang="en-GB" sz="2000" noProof="1"/>
              <a:t>- Ett större ansvar</a:t>
            </a:r>
          </a:p>
          <a:p>
            <a:r>
              <a:rPr lang="en-GB" sz="2000" noProof="1"/>
              <a:t>Mer fokus på arkitektur än kodning</a:t>
            </a:r>
          </a:p>
        </p:txBody>
      </p:sp>
      <p:pic>
        <p:nvPicPr>
          <p:cNvPr id="71" name="Picture 7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A400650-E0CA-4441-9A3B-8147B1D9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49" y="1361646"/>
            <a:ext cx="1226243" cy="21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556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367</Words>
  <Application>Microsoft Macintosh PowerPoint</Application>
  <PresentationFormat>On-screen Show (16:9)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Abel</vt:lpstr>
      <vt:lpstr>Proxima Nova Semibold</vt:lpstr>
      <vt:lpstr>Arial</vt:lpstr>
      <vt:lpstr>Fjalla One</vt:lpstr>
      <vt:lpstr>Proxima Nova</vt:lpstr>
      <vt:lpstr>Digital Marketing Agency by Slidesgo</vt:lpstr>
      <vt:lpstr>Slidesgo Final Pages</vt:lpstr>
      <vt:lpstr>TASKIST  EN HELT NY TODO-APP</vt:lpstr>
      <vt:lpstr>PowerPoint Presentation</vt:lpstr>
      <vt:lpstr>Projektet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från coachen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PROJEKTET</dc:title>
  <cp:lastModifiedBy>PER ERIKSSON</cp:lastModifiedBy>
  <cp:revision>30</cp:revision>
  <dcterms:modified xsi:type="dcterms:W3CDTF">2021-07-05T17:10:36Z</dcterms:modified>
</cp:coreProperties>
</file>