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1" r:id="rId1"/>
  </p:sldMasterIdLst>
  <p:notesMasterIdLst>
    <p:notesMasterId r:id="rId8"/>
  </p:notesMasterIdLst>
  <p:handoutMasterIdLst>
    <p:handoutMasterId r:id="rId9"/>
  </p:handoutMasterIdLst>
  <p:sldIdLst>
    <p:sldId id="256" r:id="rId2"/>
    <p:sldId id="257" r:id="rId3"/>
    <p:sldId id="260" r:id="rId4"/>
    <p:sldId id="261" r:id="rId5"/>
    <p:sldId id="258" r:id="rId6"/>
    <p:sldId id="259" r:id="rId7"/>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ric@conceptenzo.nl" initials="e" lastIdx="5" clrIdx="0">
    <p:extLst>
      <p:ext uri="{19B8F6BF-5375-455C-9EA6-DF929625EA0E}">
        <p15:presenceInfo xmlns:p15="http://schemas.microsoft.com/office/powerpoint/2012/main" userId="0c2a79f60c98f36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1239"/>
    <a:srgbClr val="1C133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8" autoAdjust="0"/>
    <p:restoredTop sz="94280" autoAdjust="0"/>
  </p:normalViewPr>
  <p:slideViewPr>
    <p:cSldViewPr>
      <p:cViewPr varScale="1">
        <p:scale>
          <a:sx n="91" d="100"/>
          <a:sy n="91" d="100"/>
        </p:scale>
        <p:origin x="858" y="84"/>
      </p:cViewPr>
      <p:guideLst/>
    </p:cSldViewPr>
  </p:slideViewPr>
  <p:notesTextViewPr>
    <p:cViewPr>
      <p:scale>
        <a:sx n="1" d="1"/>
        <a:sy n="1" d="1"/>
      </p:scale>
      <p:origin x="0" y="0"/>
    </p:cViewPr>
  </p:notesTextViewPr>
  <p:notesViewPr>
    <p:cSldViewPr>
      <p:cViewPr varScale="1">
        <p:scale>
          <a:sx n="160" d="100"/>
          <a:sy n="160" d="100"/>
        </p:scale>
        <p:origin x="4496"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E260E118-E66E-4533-979D-4C806EE8D15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Tijdelijke aanduiding voor datum 2">
            <a:extLst>
              <a:ext uri="{FF2B5EF4-FFF2-40B4-BE49-F238E27FC236}">
                <a16:creationId xmlns:a16="http://schemas.microsoft.com/office/drawing/2014/main" id="{6E7BCAE0-F339-4EFD-B325-78B819A9770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8F673C9-8249-43EC-9FA7-7A163650D608}" type="datetimeFigureOut">
              <a:rPr lang="en-US" smtClean="0"/>
              <a:t>12/11/2018</a:t>
            </a:fld>
            <a:endParaRPr lang="en-US"/>
          </a:p>
        </p:txBody>
      </p:sp>
      <p:sp>
        <p:nvSpPr>
          <p:cNvPr id="4" name="Tijdelijke aanduiding voor voettekst 3">
            <a:extLst>
              <a:ext uri="{FF2B5EF4-FFF2-40B4-BE49-F238E27FC236}">
                <a16:creationId xmlns:a16="http://schemas.microsoft.com/office/drawing/2014/main" id="{9D78329D-4A6A-4297-8F06-65ABC3F39A0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Tijdelijke aanduiding voor dianummer 4">
            <a:extLst>
              <a:ext uri="{FF2B5EF4-FFF2-40B4-BE49-F238E27FC236}">
                <a16:creationId xmlns:a16="http://schemas.microsoft.com/office/drawing/2014/main" id="{A0F507B0-6FFB-4E9B-AC8D-20171E6FF0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6DADFE-4DDA-4B03-8A26-4FE58408B4D0}" type="slidenum">
              <a:rPr lang="en-US" smtClean="0"/>
              <a:t>‹#›</a:t>
            </a:fld>
            <a:endParaRPr lang="en-US"/>
          </a:p>
        </p:txBody>
      </p:sp>
    </p:spTree>
    <p:extLst>
      <p:ext uri="{BB962C8B-B14F-4D97-AF65-F5344CB8AC3E}">
        <p14:creationId xmlns:p14="http://schemas.microsoft.com/office/powerpoint/2010/main" val="12364429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BE2B0-CE84-40B4-9EE8-B6500CCB636A}" type="datetimeFigureOut">
              <a:rPr lang="en-US" smtClean="0"/>
              <a:t>12/11/2018</a:t>
            </a:fld>
            <a:endParaRPr lang="en-US"/>
          </a:p>
        </p:txBody>
      </p:sp>
      <p:sp>
        <p:nvSpPr>
          <p:cNvPr id="4" name="Tijdelijke aanduiding voor dia-afbeelding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7656EE-3187-4790-AFC8-AB1F7433815E}" type="slidenum">
              <a:rPr lang="en-US" smtClean="0"/>
              <a:t>‹#›</a:t>
            </a:fld>
            <a:endParaRPr lang="en-US"/>
          </a:p>
        </p:txBody>
      </p:sp>
    </p:spTree>
    <p:extLst>
      <p:ext uri="{BB962C8B-B14F-4D97-AF65-F5344CB8AC3E}">
        <p14:creationId xmlns:p14="http://schemas.microsoft.com/office/powerpoint/2010/main" val="14552818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367656EE-3187-4790-AFC8-AB1F7433815E}" type="slidenum">
              <a:rPr lang="nl-NL" smtClean="0"/>
              <a:t>3</a:t>
            </a:fld>
            <a:endParaRPr lang="nl-NL" dirty="0"/>
          </a:p>
        </p:txBody>
      </p:sp>
    </p:spTree>
    <p:extLst>
      <p:ext uri="{BB962C8B-B14F-4D97-AF65-F5344CB8AC3E}">
        <p14:creationId xmlns:p14="http://schemas.microsoft.com/office/powerpoint/2010/main" val="2091753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367656EE-3187-4790-AFC8-AB1F7433815E}" type="slidenum">
              <a:rPr lang="nl-NL" smtClean="0"/>
              <a:t>4</a:t>
            </a:fld>
            <a:endParaRPr lang="nl-NL" dirty="0"/>
          </a:p>
        </p:txBody>
      </p:sp>
    </p:spTree>
    <p:extLst>
      <p:ext uri="{BB962C8B-B14F-4D97-AF65-F5344CB8AC3E}">
        <p14:creationId xmlns:p14="http://schemas.microsoft.com/office/powerpoint/2010/main" val="27198655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page">
    <p:spTree>
      <p:nvGrpSpPr>
        <p:cNvPr id="1" name=""/>
        <p:cNvGrpSpPr/>
        <p:nvPr/>
      </p:nvGrpSpPr>
      <p:grpSpPr>
        <a:xfrm>
          <a:off x="0" y="0"/>
          <a:ext cx="0" cy="0"/>
          <a:chOff x="0" y="0"/>
          <a:chExt cx="0" cy="0"/>
        </a:xfrm>
      </p:grpSpPr>
      <p:sp>
        <p:nvSpPr>
          <p:cNvPr id="12" name="Picture Placeholder 11"/>
          <p:cNvSpPr>
            <a:spLocks noGrp="1"/>
          </p:cNvSpPr>
          <p:nvPr>
            <p:ph type="pic" sz="quarter" idx="13" hasCustomPrompt="1"/>
          </p:nvPr>
        </p:nvSpPr>
        <p:spPr>
          <a:xfrm>
            <a:off x="-7763" y="1078584"/>
            <a:ext cx="7048326" cy="5779416"/>
          </a:xfrm>
          <a:custGeom>
            <a:avLst/>
            <a:gdLst>
              <a:gd name="connsiteX0" fmla="*/ 0 w 7106400"/>
              <a:gd name="connsiteY0" fmla="*/ 0 h 5806800"/>
              <a:gd name="connsiteX1" fmla="*/ 7106400 w 7106400"/>
              <a:gd name="connsiteY1" fmla="*/ 0 h 5806800"/>
              <a:gd name="connsiteX2" fmla="*/ 7106400 w 7106400"/>
              <a:gd name="connsiteY2" fmla="*/ 5806800 h 5806800"/>
              <a:gd name="connsiteX3" fmla="*/ 0 w 7106400"/>
              <a:gd name="connsiteY3" fmla="*/ 5806800 h 5806800"/>
              <a:gd name="connsiteX4" fmla="*/ 0 w 7106400"/>
              <a:gd name="connsiteY4" fmla="*/ 0 h 5806800"/>
              <a:gd name="connsiteX0" fmla="*/ 0 w 7106400"/>
              <a:gd name="connsiteY0" fmla="*/ 0 h 5806800"/>
              <a:gd name="connsiteX1" fmla="*/ 7106400 w 7106400"/>
              <a:gd name="connsiteY1" fmla="*/ 4114800 h 5806800"/>
              <a:gd name="connsiteX2" fmla="*/ 7106400 w 7106400"/>
              <a:gd name="connsiteY2" fmla="*/ 5806800 h 5806800"/>
              <a:gd name="connsiteX3" fmla="*/ 0 w 7106400"/>
              <a:gd name="connsiteY3" fmla="*/ 5806800 h 5806800"/>
              <a:gd name="connsiteX4" fmla="*/ 0 w 7106400"/>
              <a:gd name="connsiteY4" fmla="*/ 0 h 5806800"/>
              <a:gd name="connsiteX0" fmla="*/ 0 w 7267267"/>
              <a:gd name="connsiteY0" fmla="*/ 0 h 5806800"/>
              <a:gd name="connsiteX1" fmla="*/ 7267267 w 7267267"/>
              <a:gd name="connsiteY1" fmla="*/ 4064000 h 5806800"/>
              <a:gd name="connsiteX2" fmla="*/ 7106400 w 7267267"/>
              <a:gd name="connsiteY2" fmla="*/ 5806800 h 5806800"/>
              <a:gd name="connsiteX3" fmla="*/ 0 w 7267267"/>
              <a:gd name="connsiteY3" fmla="*/ 5806800 h 5806800"/>
              <a:gd name="connsiteX4" fmla="*/ 0 w 7267267"/>
              <a:gd name="connsiteY4" fmla="*/ 0 h 5806800"/>
              <a:gd name="connsiteX0" fmla="*/ 0 w 7241867"/>
              <a:gd name="connsiteY0" fmla="*/ 0 h 5806800"/>
              <a:gd name="connsiteX1" fmla="*/ 7241867 w 7241867"/>
              <a:gd name="connsiteY1" fmla="*/ 3903133 h 5806800"/>
              <a:gd name="connsiteX2" fmla="*/ 7106400 w 7241867"/>
              <a:gd name="connsiteY2" fmla="*/ 5806800 h 5806800"/>
              <a:gd name="connsiteX3" fmla="*/ 0 w 7241867"/>
              <a:gd name="connsiteY3" fmla="*/ 5806800 h 5806800"/>
              <a:gd name="connsiteX4" fmla="*/ 0 w 7241867"/>
              <a:gd name="connsiteY4" fmla="*/ 0 h 5806800"/>
              <a:gd name="connsiteX0" fmla="*/ 0 w 7106401"/>
              <a:gd name="connsiteY0" fmla="*/ 0 h 5806800"/>
              <a:gd name="connsiteX1" fmla="*/ 7106401 w 7106401"/>
              <a:gd name="connsiteY1" fmla="*/ 4097867 h 5806800"/>
              <a:gd name="connsiteX2" fmla="*/ 7106400 w 7106401"/>
              <a:gd name="connsiteY2" fmla="*/ 5806800 h 5806800"/>
              <a:gd name="connsiteX3" fmla="*/ 0 w 7106401"/>
              <a:gd name="connsiteY3" fmla="*/ 5806800 h 5806800"/>
              <a:gd name="connsiteX4" fmla="*/ 0 w 7106401"/>
              <a:gd name="connsiteY4" fmla="*/ 0 h 5806800"/>
              <a:gd name="connsiteX0" fmla="*/ 0 w 7165667"/>
              <a:gd name="connsiteY0" fmla="*/ 0 h 5806800"/>
              <a:gd name="connsiteX1" fmla="*/ 7165667 w 7165667"/>
              <a:gd name="connsiteY1" fmla="*/ 4089400 h 5806800"/>
              <a:gd name="connsiteX2" fmla="*/ 7106400 w 7165667"/>
              <a:gd name="connsiteY2" fmla="*/ 5806800 h 5806800"/>
              <a:gd name="connsiteX3" fmla="*/ 0 w 7165667"/>
              <a:gd name="connsiteY3" fmla="*/ 5806800 h 5806800"/>
              <a:gd name="connsiteX4" fmla="*/ 0 w 7165667"/>
              <a:gd name="connsiteY4" fmla="*/ 0 h 5806800"/>
              <a:gd name="connsiteX0" fmla="*/ 0 w 7106401"/>
              <a:gd name="connsiteY0" fmla="*/ 0 h 5806800"/>
              <a:gd name="connsiteX1" fmla="*/ 7106401 w 7106401"/>
              <a:gd name="connsiteY1" fmla="*/ 4097866 h 5806800"/>
              <a:gd name="connsiteX2" fmla="*/ 7106400 w 7106401"/>
              <a:gd name="connsiteY2" fmla="*/ 5806800 h 5806800"/>
              <a:gd name="connsiteX3" fmla="*/ 0 w 7106401"/>
              <a:gd name="connsiteY3" fmla="*/ 5806800 h 5806800"/>
              <a:gd name="connsiteX4" fmla="*/ 0 w 7106401"/>
              <a:gd name="connsiteY4" fmla="*/ 0 h 5806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401" h="5806800">
                <a:moveTo>
                  <a:pt x="0" y="0"/>
                </a:moveTo>
                <a:lnTo>
                  <a:pt x="7106401" y="4097866"/>
                </a:lnTo>
                <a:cubicBezTo>
                  <a:pt x="7106401" y="4667510"/>
                  <a:pt x="7106400" y="5237156"/>
                  <a:pt x="7106400" y="5806800"/>
                </a:cubicBezTo>
                <a:lnTo>
                  <a:pt x="0" y="5806800"/>
                </a:lnTo>
                <a:lnTo>
                  <a:pt x="0" y="0"/>
                </a:lnTo>
                <a:close/>
              </a:path>
            </a:pathLst>
          </a:custGeom>
          <a:solidFill>
            <a:srgbClr val="1C1239"/>
          </a:solidFill>
          <a:ln>
            <a:noFill/>
          </a:ln>
        </p:spPr>
        <p:txBody>
          <a:bodyPr/>
          <a:lstStyle>
            <a:lvl1pPr>
              <a:defRPr baseline="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nl-NL" dirty="0"/>
              <a:t>Click on </a:t>
            </a:r>
            <a:r>
              <a:rPr lang="nl-NL" dirty="0" err="1"/>
              <a:t>the</a:t>
            </a:r>
            <a:r>
              <a:rPr lang="nl-NL" dirty="0"/>
              <a:t> image</a:t>
            </a:r>
          </a:p>
        </p:txBody>
      </p:sp>
      <p:sp>
        <p:nvSpPr>
          <p:cNvPr id="8" name="object 14"/>
          <p:cNvSpPr/>
          <p:nvPr/>
        </p:nvSpPr>
        <p:spPr>
          <a:xfrm>
            <a:off x="7040563" y="3573463"/>
            <a:ext cx="2865437" cy="3284537"/>
          </a:xfrm>
          <a:custGeom>
            <a:avLst/>
            <a:gdLst/>
            <a:ahLst/>
            <a:cxnLst/>
            <a:rect l="l" t="t" r="r" b="b"/>
            <a:pathLst>
              <a:path w="2799079" h="3313429">
                <a:moveTo>
                  <a:pt x="2798699" y="0"/>
                </a:moveTo>
                <a:lnTo>
                  <a:pt x="0" y="1605470"/>
                </a:lnTo>
                <a:lnTo>
                  <a:pt x="0" y="3313341"/>
                </a:lnTo>
                <a:lnTo>
                  <a:pt x="2798699" y="3313341"/>
                </a:lnTo>
                <a:lnTo>
                  <a:pt x="2798699" y="0"/>
                </a:lnTo>
                <a:close/>
              </a:path>
            </a:pathLst>
          </a:custGeom>
          <a:solidFill>
            <a:schemeClr val="accent2"/>
          </a:solidFill>
        </p:spPr>
        <p:txBody>
          <a:bodyPr wrap="square" lIns="0" tIns="0" rIns="0" bIns="0" rtlCol="0"/>
          <a:lstStyle/>
          <a:p>
            <a:endParaRPr/>
          </a:p>
        </p:txBody>
      </p:sp>
      <p:sp>
        <p:nvSpPr>
          <p:cNvPr id="19" name="Text Placeholder 17"/>
          <p:cNvSpPr>
            <a:spLocks noGrp="1"/>
          </p:cNvSpPr>
          <p:nvPr>
            <p:ph type="body" sz="quarter" idx="15" hasCustomPrompt="1"/>
          </p:nvPr>
        </p:nvSpPr>
        <p:spPr>
          <a:xfrm>
            <a:off x="8029665" y="5877272"/>
            <a:ext cx="1422000" cy="448808"/>
          </a:xfrm>
          <a:prstGeom prst="rect">
            <a:avLst/>
          </a:prstGeom>
        </p:spPr>
        <p:txBody>
          <a:bodyPr tIns="0" bIns="0" anchor="ctr" anchorCtr="0">
            <a:noAutofit/>
          </a:bodyPr>
          <a:lstStyle>
            <a:lvl1pPr marL="0" indent="0" algn="r">
              <a:lnSpc>
                <a:spcPct val="100000"/>
              </a:lnSpc>
              <a:spcBef>
                <a:spcPts val="0"/>
              </a:spcBef>
              <a:buFontTx/>
              <a:buNone/>
              <a:defRPr sz="1250" baseline="0">
                <a:solidFill>
                  <a:schemeClr val="bg1"/>
                </a:solidFill>
              </a:defRPr>
            </a:lvl1pPr>
            <a:lvl2pPr algn="r">
              <a:defRPr/>
            </a:lvl2pPr>
            <a:lvl3pPr algn="r">
              <a:defRPr/>
            </a:lvl3pPr>
            <a:lvl4pPr algn="r">
              <a:defRPr/>
            </a:lvl4pPr>
            <a:lvl5pPr algn="r">
              <a:defRPr/>
            </a:lvl5pPr>
          </a:lstStyle>
          <a:p>
            <a:pPr lvl="0"/>
            <a:r>
              <a:rPr lang="nl-NL" dirty="0"/>
              <a:t>[</a:t>
            </a:r>
            <a:r>
              <a:rPr lang="nl-NL" dirty="0" err="1"/>
              <a:t>Location</a:t>
            </a:r>
            <a:r>
              <a:rPr lang="nl-NL" dirty="0"/>
              <a:t>, </a:t>
            </a:r>
          </a:p>
          <a:p>
            <a:pPr lvl="0"/>
            <a:r>
              <a:rPr lang="nl-NL" dirty="0"/>
              <a:t>Date]</a:t>
            </a:r>
          </a:p>
        </p:txBody>
      </p:sp>
      <p:pic>
        <p:nvPicPr>
          <p:cNvPr id="32" name="Picture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0500" y="1089025"/>
            <a:ext cx="3548862" cy="2378137"/>
          </a:xfrm>
          <a:prstGeom prst="rect">
            <a:avLst/>
          </a:prstGeom>
        </p:spPr>
      </p:pic>
      <p:sp>
        <p:nvSpPr>
          <p:cNvPr id="2" name="Title 1"/>
          <p:cNvSpPr>
            <a:spLocks noGrp="1" noChangeAspect="1"/>
          </p:cNvSpPr>
          <p:nvPr>
            <p:ph type="ctrTitle"/>
          </p:nvPr>
        </p:nvSpPr>
        <p:spPr>
          <a:xfrm>
            <a:off x="465674" y="5306304"/>
            <a:ext cx="6574889" cy="542249"/>
          </a:xfrm>
        </p:spPr>
        <p:txBody>
          <a:bodyPr anchor="t">
            <a:normAutofit/>
          </a:bodyPr>
          <a:lstStyle>
            <a:lvl1pPr algn="l">
              <a:defRPr sz="3600" b="0">
                <a:solidFill>
                  <a:schemeClr val="bg1"/>
                </a:solidFill>
                <a:latin typeface="+mn-lt"/>
                <a:ea typeface="Arial" charset="0"/>
                <a:cs typeface="Arial" charset="0"/>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465560" y="5863022"/>
            <a:ext cx="6577486" cy="463058"/>
          </a:xfrm>
          <a:prstGeom prst="rect">
            <a:avLst/>
          </a:prstGeom>
        </p:spPr>
        <p:txBody>
          <a:bodyPr anchor="t"/>
          <a:lstStyle>
            <a:lvl1pPr marL="0" indent="0" algn="l">
              <a:buNone/>
              <a:defRPr sz="2750">
                <a:solidFill>
                  <a:schemeClr val="bg1"/>
                </a:solidFill>
                <a:latin typeface="Bliss Pro Light" panose="02000506050000020004"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err="1"/>
              <a:t>Subtitle</a:t>
            </a:r>
            <a:endParaRPr lang="en-US" dirty="0"/>
          </a:p>
        </p:txBody>
      </p:sp>
      <p:sp>
        <p:nvSpPr>
          <p:cNvPr id="4" name="Rectangle 3"/>
          <p:cNvSpPr/>
          <p:nvPr userDrawn="1"/>
        </p:nvSpPr>
        <p:spPr>
          <a:xfrm>
            <a:off x="8029665" y="5305672"/>
            <a:ext cx="1422000" cy="5428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lvl="0" algn="r"/>
            <a:r>
              <a:rPr lang="en-US" sz="1250" dirty="0">
                <a:latin typeface="Bliss Pro Light" panose="02000506050000020004" pitchFamily="50" charset="0"/>
              </a:rPr>
              <a:t>STRICTLY PRIVATE</a:t>
            </a:r>
          </a:p>
          <a:p>
            <a:pPr lvl="0" algn="r"/>
            <a:r>
              <a:rPr lang="en-US" sz="1250" dirty="0">
                <a:latin typeface="Bliss Pro Light" panose="02000506050000020004" pitchFamily="50" charset="0"/>
              </a:rPr>
              <a:t>AND</a:t>
            </a:r>
            <a:r>
              <a:rPr lang="en-US" sz="1250" baseline="0" dirty="0">
                <a:latin typeface="Bliss Pro Light" panose="02000506050000020004" pitchFamily="50" charset="0"/>
              </a:rPr>
              <a:t> </a:t>
            </a:r>
            <a:r>
              <a:rPr lang="en-US" sz="1250" dirty="0">
                <a:latin typeface="Bliss Pro Light" panose="02000506050000020004" pitchFamily="50" charset="0"/>
              </a:rPr>
              <a:t>CONFIDENTIAL</a:t>
            </a:r>
            <a:endParaRPr lang="nl-NL" sz="1250" dirty="0">
              <a:latin typeface="Bliss Pro Light" panose="02000506050000020004" pitchFamily="50" charset="0"/>
            </a:endParaRPr>
          </a:p>
        </p:txBody>
      </p:sp>
      <p:sp>
        <p:nvSpPr>
          <p:cNvPr id="9" name="Rectangle 8"/>
          <p:cNvSpPr/>
          <p:nvPr userDrawn="1"/>
        </p:nvSpPr>
        <p:spPr>
          <a:xfrm>
            <a:off x="6329563" y="3923366"/>
            <a:ext cx="1422000" cy="48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lvl="0" algn="ctr"/>
            <a:r>
              <a:rPr lang="en-US" sz="2000" b="1" dirty="0">
                <a:solidFill>
                  <a:srgbClr val="FF0000"/>
                </a:solidFill>
                <a:latin typeface="Bliss Pro Light" panose="02000506050000020004" pitchFamily="50" charset="0"/>
              </a:rPr>
              <a:t>DRAFT</a:t>
            </a:r>
            <a:endParaRPr lang="nl-NL" sz="2000" b="1" dirty="0">
              <a:solidFill>
                <a:srgbClr val="FF0000"/>
              </a:solidFill>
              <a:latin typeface="Bliss Pro Light" panose="02000506050000020004" pitchFamily="50" charset="0"/>
            </a:endParaRPr>
          </a:p>
        </p:txBody>
      </p:sp>
    </p:spTree>
    <p:extLst>
      <p:ext uri="{BB962C8B-B14F-4D97-AF65-F5344CB8AC3E}">
        <p14:creationId xmlns:p14="http://schemas.microsoft.com/office/powerpoint/2010/main" val="142798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wo columns, two rows">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21061B-77B8-4AC3-93F5-72DAA23FFF10}"/>
              </a:ext>
            </a:extLst>
          </p:cNvPr>
          <p:cNvSpPr>
            <a:spLocks noGrp="1"/>
          </p:cNvSpPr>
          <p:nvPr>
            <p:ph type="title" hasCustomPrompt="1"/>
          </p:nvPr>
        </p:nvSpPr>
        <p:spPr>
          <a:xfrm>
            <a:off x="453000" y="152400"/>
            <a:ext cx="9000000" cy="539750"/>
          </a:xfrm>
        </p:spPr>
        <p:txBody>
          <a:bodyPr/>
          <a:lstStyle>
            <a:lvl1pPr>
              <a:defRPr baseline="0">
                <a:latin typeface="Bliss Pro" charset="0"/>
              </a:defRPr>
            </a:lvl1pPr>
          </a:lstStyle>
          <a:p>
            <a:pPr lvl="0"/>
            <a:r>
              <a:rPr lang="nl-NL" dirty="0"/>
              <a:t>05b - </a:t>
            </a:r>
            <a:r>
              <a:rPr lang="nl-NL" dirty="0" err="1"/>
              <a:t>Two</a:t>
            </a:r>
            <a:r>
              <a:rPr lang="nl-NL" dirty="0"/>
              <a:t> columns, </a:t>
            </a:r>
            <a:r>
              <a:rPr lang="nl-NL" dirty="0" err="1"/>
              <a:t>two</a:t>
            </a:r>
            <a:r>
              <a:rPr lang="nl-NL" dirty="0"/>
              <a:t> </a:t>
            </a:r>
            <a:r>
              <a:rPr lang="nl-NL" dirty="0" err="1"/>
              <a:t>rows</a:t>
            </a:r>
            <a:endParaRPr lang="nl-NL" dirty="0"/>
          </a:p>
        </p:txBody>
      </p:sp>
      <p:sp>
        <p:nvSpPr>
          <p:cNvPr id="23" name="Text Placeholder 20">
            <a:extLst>
              <a:ext uri="{FF2B5EF4-FFF2-40B4-BE49-F238E27FC236}">
                <a16:creationId xmlns:a16="http://schemas.microsoft.com/office/drawing/2014/main" id="{D6EE11A5-644C-44A2-830C-6975B7027D80}"/>
              </a:ext>
            </a:extLst>
          </p:cNvPr>
          <p:cNvSpPr>
            <a:spLocks noGrp="1"/>
          </p:cNvSpPr>
          <p:nvPr>
            <p:ph type="body" sz="quarter" idx="16"/>
          </p:nvPr>
        </p:nvSpPr>
        <p:spPr>
          <a:xfrm>
            <a:off x="453000" y="692999"/>
            <a:ext cx="9000000" cy="396026"/>
          </a:xfrm>
          <a:prstGeom prst="rect">
            <a:avLst/>
          </a:prstGeom>
        </p:spPr>
        <p:txBody>
          <a:bodyPr lIns="0" anchor="t">
            <a:noAutofit/>
          </a:bodyPr>
          <a:lstStyle>
            <a:lvl1pPr marL="0" indent="0" algn="l">
              <a:buFontTx/>
              <a:buNone/>
              <a:defRPr sz="2000" baseline="0">
                <a:solidFill>
                  <a:schemeClr val="accent1"/>
                </a:solidFill>
              </a:defRPr>
            </a:lvl1pPr>
          </a:lstStyle>
          <a:p>
            <a:pPr lvl="0"/>
            <a:r>
              <a:rPr lang="en-US"/>
              <a:t>Click to edit Master text styles</a:t>
            </a:r>
          </a:p>
        </p:txBody>
      </p:sp>
      <p:sp>
        <p:nvSpPr>
          <p:cNvPr id="28" name="Tijdelijke aanduiding voor inhoud 4">
            <a:extLst>
              <a:ext uri="{FF2B5EF4-FFF2-40B4-BE49-F238E27FC236}">
                <a16:creationId xmlns:a16="http://schemas.microsoft.com/office/drawing/2014/main" id="{6EF8A908-39DB-4957-87EA-28E6764F4871}"/>
              </a:ext>
            </a:extLst>
          </p:cNvPr>
          <p:cNvSpPr>
            <a:spLocks noGrp="1"/>
          </p:cNvSpPr>
          <p:nvPr>
            <p:ph sz="quarter" idx="22"/>
          </p:nvPr>
        </p:nvSpPr>
        <p:spPr>
          <a:xfrm>
            <a:off x="453613" y="4077001"/>
            <a:ext cx="4320000" cy="201599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22">
            <a:extLst>
              <a:ext uri="{FF2B5EF4-FFF2-40B4-BE49-F238E27FC236}">
                <a16:creationId xmlns:a16="http://schemas.microsoft.com/office/drawing/2014/main" id="{0F9FFC4E-4229-483D-8B05-CD22EF01C13D}"/>
              </a:ext>
            </a:extLst>
          </p:cNvPr>
          <p:cNvSpPr>
            <a:spLocks noGrp="1"/>
          </p:cNvSpPr>
          <p:nvPr>
            <p:ph type="body" sz="quarter" idx="28" hasCustomPrompt="1"/>
          </p:nvPr>
        </p:nvSpPr>
        <p:spPr>
          <a:xfrm>
            <a:off x="5133600" y="1341438"/>
            <a:ext cx="4320000" cy="215900"/>
          </a:xfrm>
          <a:prstGeom prst="rect">
            <a:avLst/>
          </a:prstGeom>
        </p:spPr>
        <p:txBody>
          <a:bodyPr wrap="none" lIns="0" tIns="14400" rIns="0" bIns="0">
            <a:noAutofit/>
          </a:bodyPr>
          <a:lstStyle>
            <a:lvl1pPr marL="0" indent="0">
              <a:spcBef>
                <a:spcPts val="0"/>
              </a:spcBef>
              <a:buFontTx/>
              <a:buNone/>
              <a:defRPr b="0" baseline="0">
                <a:solidFill>
                  <a:schemeClr val="accent1"/>
                </a:solidFill>
                <a:latin typeface="Bliss Pro ExtraBold" panose="02000903050000020004" pitchFamily="50" charset="0"/>
              </a:defRPr>
            </a:lvl1pPr>
            <a:lvl2pPr marL="457200" indent="0">
              <a:buFontTx/>
              <a:buNone/>
              <a:defRPr>
                <a:solidFill>
                  <a:srgbClr val="525756"/>
                </a:solidFill>
              </a:defRPr>
            </a:lvl2pPr>
            <a:lvl3pPr marL="914400" indent="0">
              <a:buFontTx/>
              <a:buNone/>
              <a:defRPr>
                <a:solidFill>
                  <a:srgbClr val="525756"/>
                </a:solidFill>
              </a:defRPr>
            </a:lvl3pPr>
            <a:lvl4pPr marL="1371600" indent="0">
              <a:buFontTx/>
              <a:buNone/>
              <a:defRPr>
                <a:solidFill>
                  <a:srgbClr val="525756"/>
                </a:solidFill>
              </a:defRPr>
            </a:lvl4pPr>
            <a:lvl5pPr marL="1828800" indent="0">
              <a:buFontTx/>
              <a:buNone/>
              <a:defRPr>
                <a:solidFill>
                  <a:srgbClr val="525756"/>
                </a:solidFill>
              </a:defRPr>
            </a:lvl5pPr>
          </a:lstStyle>
          <a:p>
            <a:pPr lvl="0"/>
            <a:r>
              <a:rPr lang="nl-NL" b="1" dirty="0"/>
              <a:t>Bolt </a:t>
            </a:r>
            <a:r>
              <a:rPr lang="nl-NL" b="1" dirty="0" err="1"/>
              <a:t>title</a:t>
            </a:r>
            <a:endParaRPr lang="nl-NL" dirty="0"/>
          </a:p>
        </p:txBody>
      </p:sp>
      <p:sp>
        <p:nvSpPr>
          <p:cNvPr id="32" name="Tijdelijke aanduiding voor inhoud 4">
            <a:extLst>
              <a:ext uri="{FF2B5EF4-FFF2-40B4-BE49-F238E27FC236}">
                <a16:creationId xmlns:a16="http://schemas.microsoft.com/office/drawing/2014/main" id="{395B8BF8-8AE8-453C-86C6-F0AD48C52F1C}"/>
              </a:ext>
            </a:extLst>
          </p:cNvPr>
          <p:cNvSpPr>
            <a:spLocks noGrp="1"/>
          </p:cNvSpPr>
          <p:nvPr>
            <p:ph sz="quarter" idx="29"/>
          </p:nvPr>
        </p:nvSpPr>
        <p:spPr>
          <a:xfrm>
            <a:off x="5133600" y="1557337"/>
            <a:ext cx="4320000" cy="45354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Text Placeholder 22">
            <a:extLst>
              <a:ext uri="{FF2B5EF4-FFF2-40B4-BE49-F238E27FC236}">
                <a16:creationId xmlns:a16="http://schemas.microsoft.com/office/drawing/2014/main" id="{743DB882-240A-45CB-8FC7-FAE63849A95F}"/>
              </a:ext>
            </a:extLst>
          </p:cNvPr>
          <p:cNvSpPr>
            <a:spLocks noGrp="1"/>
          </p:cNvSpPr>
          <p:nvPr>
            <p:ph type="body" sz="quarter" idx="38" hasCustomPrompt="1"/>
          </p:nvPr>
        </p:nvSpPr>
        <p:spPr>
          <a:xfrm>
            <a:off x="453600" y="1341438"/>
            <a:ext cx="4320000" cy="215900"/>
          </a:xfrm>
          <a:prstGeom prst="rect">
            <a:avLst/>
          </a:prstGeom>
        </p:spPr>
        <p:txBody>
          <a:bodyPr wrap="none" lIns="0" tIns="14400" rIns="0" bIns="0">
            <a:noAutofit/>
          </a:bodyPr>
          <a:lstStyle>
            <a:lvl1pPr marL="0" indent="0">
              <a:spcBef>
                <a:spcPts val="0"/>
              </a:spcBef>
              <a:buFontTx/>
              <a:buNone/>
              <a:defRPr b="0" baseline="0">
                <a:solidFill>
                  <a:schemeClr val="accent1"/>
                </a:solidFill>
                <a:latin typeface="Bliss Pro ExtraBold" panose="02000903050000020004" pitchFamily="50" charset="0"/>
              </a:defRPr>
            </a:lvl1pPr>
            <a:lvl2pPr marL="457200" indent="0">
              <a:buFontTx/>
              <a:buNone/>
              <a:defRPr>
                <a:solidFill>
                  <a:srgbClr val="525756"/>
                </a:solidFill>
              </a:defRPr>
            </a:lvl2pPr>
            <a:lvl3pPr marL="914400" indent="0">
              <a:buFontTx/>
              <a:buNone/>
              <a:defRPr>
                <a:solidFill>
                  <a:srgbClr val="525756"/>
                </a:solidFill>
              </a:defRPr>
            </a:lvl3pPr>
            <a:lvl4pPr marL="1371600" indent="0">
              <a:buFontTx/>
              <a:buNone/>
              <a:defRPr>
                <a:solidFill>
                  <a:srgbClr val="525756"/>
                </a:solidFill>
              </a:defRPr>
            </a:lvl4pPr>
            <a:lvl5pPr marL="1828800" indent="0">
              <a:buFontTx/>
              <a:buNone/>
              <a:defRPr>
                <a:solidFill>
                  <a:srgbClr val="525756"/>
                </a:solidFill>
              </a:defRPr>
            </a:lvl5pPr>
          </a:lstStyle>
          <a:p>
            <a:pPr lvl="0"/>
            <a:r>
              <a:rPr lang="nl-NL" b="1" dirty="0"/>
              <a:t>Bolt </a:t>
            </a:r>
            <a:r>
              <a:rPr lang="nl-NL" b="1" dirty="0" err="1"/>
              <a:t>title</a:t>
            </a:r>
            <a:endParaRPr lang="nl-NL" dirty="0"/>
          </a:p>
        </p:txBody>
      </p:sp>
      <p:sp>
        <p:nvSpPr>
          <p:cNvPr id="37" name="Tijdelijke aanduiding voor inhoud 4">
            <a:extLst>
              <a:ext uri="{FF2B5EF4-FFF2-40B4-BE49-F238E27FC236}">
                <a16:creationId xmlns:a16="http://schemas.microsoft.com/office/drawing/2014/main" id="{C3C019C1-3B5F-40FA-B8B6-B25796D4750B}"/>
              </a:ext>
            </a:extLst>
          </p:cNvPr>
          <p:cNvSpPr>
            <a:spLocks noGrp="1"/>
          </p:cNvSpPr>
          <p:nvPr>
            <p:ph sz="quarter" idx="39"/>
          </p:nvPr>
        </p:nvSpPr>
        <p:spPr>
          <a:xfrm>
            <a:off x="453600" y="1557338"/>
            <a:ext cx="4320000" cy="2016124"/>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2">
            <a:extLst>
              <a:ext uri="{FF2B5EF4-FFF2-40B4-BE49-F238E27FC236}">
                <a16:creationId xmlns:a16="http://schemas.microsoft.com/office/drawing/2014/main" id="{0F9FFC4E-4229-483D-8B05-CD22EF01C13D}"/>
              </a:ext>
            </a:extLst>
          </p:cNvPr>
          <p:cNvSpPr>
            <a:spLocks noGrp="1"/>
          </p:cNvSpPr>
          <p:nvPr>
            <p:ph type="body" sz="quarter" idx="41" hasCustomPrompt="1"/>
          </p:nvPr>
        </p:nvSpPr>
        <p:spPr>
          <a:xfrm>
            <a:off x="453613" y="3860800"/>
            <a:ext cx="4320000" cy="216000"/>
          </a:xfrm>
          <a:prstGeom prst="rect">
            <a:avLst/>
          </a:prstGeom>
        </p:spPr>
        <p:txBody>
          <a:bodyPr wrap="none" lIns="0" tIns="14400" rIns="0" bIns="0">
            <a:noAutofit/>
          </a:bodyPr>
          <a:lstStyle>
            <a:lvl1pPr marL="0" indent="0">
              <a:spcBef>
                <a:spcPts val="0"/>
              </a:spcBef>
              <a:buFontTx/>
              <a:buNone/>
              <a:defRPr b="0" baseline="0">
                <a:solidFill>
                  <a:schemeClr val="accent1"/>
                </a:solidFill>
                <a:latin typeface="Bliss Pro ExtraBold" panose="02000903050000020004" pitchFamily="50" charset="0"/>
              </a:defRPr>
            </a:lvl1pPr>
            <a:lvl2pPr marL="457200" indent="0">
              <a:buFontTx/>
              <a:buNone/>
              <a:defRPr>
                <a:solidFill>
                  <a:srgbClr val="525756"/>
                </a:solidFill>
              </a:defRPr>
            </a:lvl2pPr>
            <a:lvl3pPr marL="914400" indent="0">
              <a:buFontTx/>
              <a:buNone/>
              <a:defRPr>
                <a:solidFill>
                  <a:srgbClr val="525756"/>
                </a:solidFill>
              </a:defRPr>
            </a:lvl3pPr>
            <a:lvl4pPr marL="1371600" indent="0">
              <a:buFontTx/>
              <a:buNone/>
              <a:defRPr>
                <a:solidFill>
                  <a:srgbClr val="525756"/>
                </a:solidFill>
              </a:defRPr>
            </a:lvl4pPr>
            <a:lvl5pPr marL="1828800" indent="0">
              <a:buFontTx/>
              <a:buNone/>
              <a:defRPr>
                <a:solidFill>
                  <a:srgbClr val="525756"/>
                </a:solidFill>
              </a:defRPr>
            </a:lvl5pPr>
          </a:lstStyle>
          <a:p>
            <a:pPr lvl="0"/>
            <a:r>
              <a:rPr lang="nl-NL" b="1" dirty="0"/>
              <a:t>Bolt </a:t>
            </a:r>
            <a:r>
              <a:rPr lang="nl-NL" b="1" dirty="0" err="1"/>
              <a:t>title</a:t>
            </a:r>
            <a:endParaRPr lang="nl-NL" dirty="0"/>
          </a:p>
        </p:txBody>
      </p:sp>
      <p:cxnSp>
        <p:nvCxnSpPr>
          <p:cNvPr id="12" name="Straight Connector 11"/>
          <p:cNvCxnSpPr/>
          <p:nvPr userDrawn="1"/>
        </p:nvCxnSpPr>
        <p:spPr>
          <a:xfrm>
            <a:off x="4953000" y="1341000"/>
            <a:ext cx="0" cy="4752528"/>
          </a:xfrm>
          <a:prstGeom prst="line">
            <a:avLst/>
          </a:prstGeom>
          <a:ln>
            <a:solidFill>
              <a:srgbClr val="1C1239"/>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453000" y="3716338"/>
            <a:ext cx="4320600" cy="694"/>
          </a:xfrm>
          <a:prstGeom prst="line">
            <a:avLst/>
          </a:prstGeom>
          <a:ln>
            <a:solidFill>
              <a:srgbClr val="1C1239"/>
            </a:solidFill>
          </a:ln>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42"/>
          </p:nvPr>
        </p:nvSpPr>
        <p:spPr/>
        <p:txBody>
          <a:bodyPr/>
          <a:lstStyle/>
          <a:p>
            <a:endParaRPr lang="en-GB" dirty="0"/>
          </a:p>
        </p:txBody>
      </p:sp>
      <p:sp>
        <p:nvSpPr>
          <p:cNvPr id="4" name="Slide Number Placeholder 3"/>
          <p:cNvSpPr>
            <a:spLocks noGrp="1"/>
          </p:cNvSpPr>
          <p:nvPr>
            <p:ph type="sldNum" sz="quarter" idx="43"/>
          </p:nvPr>
        </p:nvSpPr>
        <p:spPr/>
        <p:txBody>
          <a:bodyPr/>
          <a:lstStyle/>
          <a:p>
            <a:fld id="{B9212039-C731-4DF8-A25E-1A3C00A6C136}" type="slidenum">
              <a:rPr lang="en-GB" smtClean="0"/>
              <a:pPr/>
              <a:t>‹#›</a:t>
            </a:fld>
            <a:endParaRPr lang="en-GB" dirty="0"/>
          </a:p>
        </p:txBody>
      </p:sp>
    </p:spTree>
    <p:extLst>
      <p:ext uri="{BB962C8B-B14F-4D97-AF65-F5344CB8AC3E}">
        <p14:creationId xmlns:p14="http://schemas.microsoft.com/office/powerpoint/2010/main" val="992695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s, two rows - full width ">
    <p:spTree>
      <p:nvGrpSpPr>
        <p:cNvPr id="1" name=""/>
        <p:cNvGrpSpPr/>
        <p:nvPr/>
      </p:nvGrpSpPr>
      <p:grpSpPr>
        <a:xfrm>
          <a:off x="0" y="0"/>
          <a:ext cx="0" cy="0"/>
          <a:chOff x="0" y="0"/>
          <a:chExt cx="0" cy="0"/>
        </a:xfrm>
      </p:grpSpPr>
      <p:sp>
        <p:nvSpPr>
          <p:cNvPr id="15" name="Text Placeholder 22">
            <a:extLst>
              <a:ext uri="{FF2B5EF4-FFF2-40B4-BE49-F238E27FC236}">
                <a16:creationId xmlns:a16="http://schemas.microsoft.com/office/drawing/2014/main" id="{C0270630-1A55-47A8-88C8-E220E7593011}"/>
              </a:ext>
            </a:extLst>
          </p:cNvPr>
          <p:cNvSpPr>
            <a:spLocks noGrp="1"/>
          </p:cNvSpPr>
          <p:nvPr>
            <p:ph type="body" sz="quarter" idx="21" hasCustomPrompt="1"/>
          </p:nvPr>
        </p:nvSpPr>
        <p:spPr>
          <a:xfrm>
            <a:off x="453600" y="1341438"/>
            <a:ext cx="9000000" cy="215900"/>
          </a:xfrm>
          <a:prstGeom prst="rect">
            <a:avLst/>
          </a:prstGeom>
        </p:spPr>
        <p:txBody>
          <a:bodyPr wrap="none" lIns="0" tIns="14400" rIns="0" bIns="0">
            <a:noAutofit/>
          </a:bodyPr>
          <a:lstStyle>
            <a:lvl1pPr marL="0" indent="0">
              <a:spcBef>
                <a:spcPts val="0"/>
              </a:spcBef>
              <a:buFontTx/>
              <a:buNone/>
              <a:defRPr b="0" baseline="0">
                <a:solidFill>
                  <a:schemeClr val="accent1"/>
                </a:solidFill>
                <a:latin typeface="Bliss Pro ExtraBold" panose="02000903050000020004" pitchFamily="50" charset="0"/>
              </a:defRPr>
            </a:lvl1pPr>
            <a:lvl2pPr marL="457200" indent="0">
              <a:buFontTx/>
              <a:buNone/>
              <a:defRPr>
                <a:solidFill>
                  <a:srgbClr val="525756"/>
                </a:solidFill>
              </a:defRPr>
            </a:lvl2pPr>
            <a:lvl3pPr marL="914400" indent="0">
              <a:buFontTx/>
              <a:buNone/>
              <a:defRPr>
                <a:solidFill>
                  <a:srgbClr val="525756"/>
                </a:solidFill>
              </a:defRPr>
            </a:lvl3pPr>
            <a:lvl4pPr marL="1371600" indent="0">
              <a:buFontTx/>
              <a:buNone/>
              <a:defRPr>
                <a:solidFill>
                  <a:srgbClr val="525756"/>
                </a:solidFill>
              </a:defRPr>
            </a:lvl4pPr>
            <a:lvl5pPr marL="1828800" indent="0">
              <a:buFontTx/>
              <a:buNone/>
              <a:defRPr>
                <a:solidFill>
                  <a:srgbClr val="525756"/>
                </a:solidFill>
              </a:defRPr>
            </a:lvl5pPr>
          </a:lstStyle>
          <a:p>
            <a:pPr lvl="0"/>
            <a:r>
              <a:rPr lang="nl-NL" b="1" dirty="0"/>
              <a:t>Bolt </a:t>
            </a:r>
            <a:r>
              <a:rPr lang="nl-NL" b="1" dirty="0" err="1"/>
              <a:t>title</a:t>
            </a:r>
            <a:endParaRPr lang="nl-NL" dirty="0"/>
          </a:p>
        </p:txBody>
      </p:sp>
      <p:sp>
        <p:nvSpPr>
          <p:cNvPr id="22" name="Tijdelijke aanduiding voor inhoud 4">
            <a:extLst>
              <a:ext uri="{FF2B5EF4-FFF2-40B4-BE49-F238E27FC236}">
                <a16:creationId xmlns:a16="http://schemas.microsoft.com/office/drawing/2014/main" id="{A6709AD4-2F6D-4D3C-9B2F-C91685BB0698}"/>
              </a:ext>
            </a:extLst>
          </p:cNvPr>
          <p:cNvSpPr>
            <a:spLocks noGrp="1"/>
          </p:cNvSpPr>
          <p:nvPr>
            <p:ph sz="quarter" idx="29"/>
          </p:nvPr>
        </p:nvSpPr>
        <p:spPr>
          <a:xfrm>
            <a:off x="453600" y="1557337"/>
            <a:ext cx="9000000" cy="20161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el 1">
            <a:extLst>
              <a:ext uri="{FF2B5EF4-FFF2-40B4-BE49-F238E27FC236}">
                <a16:creationId xmlns:a16="http://schemas.microsoft.com/office/drawing/2014/main" id="{EA2C0339-11C2-49E4-BA45-D7E54D68973B}"/>
              </a:ext>
            </a:extLst>
          </p:cNvPr>
          <p:cNvSpPr>
            <a:spLocks noGrp="1"/>
          </p:cNvSpPr>
          <p:nvPr>
            <p:ph type="title" hasCustomPrompt="1"/>
          </p:nvPr>
        </p:nvSpPr>
        <p:spPr>
          <a:xfrm>
            <a:off x="453000" y="152400"/>
            <a:ext cx="9000000" cy="539450"/>
          </a:xfrm>
        </p:spPr>
        <p:txBody>
          <a:bodyPr/>
          <a:lstStyle>
            <a:lvl1pPr>
              <a:defRPr baseline="0">
                <a:latin typeface="Bliss Pro" charset="0"/>
              </a:defRPr>
            </a:lvl1pPr>
          </a:lstStyle>
          <a:p>
            <a:pPr lvl="0"/>
            <a:r>
              <a:rPr lang="nl-NL" dirty="0"/>
              <a:t>06 - </a:t>
            </a:r>
            <a:r>
              <a:rPr lang="nl-NL" dirty="0" err="1"/>
              <a:t>One</a:t>
            </a:r>
            <a:r>
              <a:rPr lang="nl-NL" dirty="0"/>
              <a:t> column, </a:t>
            </a:r>
            <a:r>
              <a:rPr lang="nl-NL" dirty="0" err="1"/>
              <a:t>two</a:t>
            </a:r>
            <a:r>
              <a:rPr lang="nl-NL" dirty="0"/>
              <a:t> </a:t>
            </a:r>
            <a:r>
              <a:rPr lang="nl-NL" dirty="0" err="1"/>
              <a:t>rows</a:t>
            </a:r>
            <a:endParaRPr lang="nl-NL" dirty="0"/>
          </a:p>
        </p:txBody>
      </p:sp>
      <p:sp>
        <p:nvSpPr>
          <p:cNvPr id="18" name="Text Placeholder 20">
            <a:extLst>
              <a:ext uri="{FF2B5EF4-FFF2-40B4-BE49-F238E27FC236}">
                <a16:creationId xmlns:a16="http://schemas.microsoft.com/office/drawing/2014/main" id="{E2BD9A6B-359B-4FDE-AECD-D6601CB3B7A5}"/>
              </a:ext>
            </a:extLst>
          </p:cNvPr>
          <p:cNvSpPr>
            <a:spLocks noGrp="1"/>
          </p:cNvSpPr>
          <p:nvPr>
            <p:ph type="body" sz="quarter" idx="16"/>
          </p:nvPr>
        </p:nvSpPr>
        <p:spPr>
          <a:xfrm>
            <a:off x="453000" y="692150"/>
            <a:ext cx="9000000" cy="396875"/>
          </a:xfrm>
          <a:prstGeom prst="rect">
            <a:avLst/>
          </a:prstGeom>
        </p:spPr>
        <p:txBody>
          <a:bodyPr lIns="0" anchor="t">
            <a:noAutofit/>
          </a:bodyPr>
          <a:lstStyle>
            <a:lvl1pPr marL="0" indent="0" algn="l">
              <a:buFontTx/>
              <a:buNone/>
              <a:defRPr sz="2000" baseline="0">
                <a:solidFill>
                  <a:schemeClr val="accent1"/>
                </a:solidFill>
              </a:defRPr>
            </a:lvl1pPr>
          </a:lstStyle>
          <a:p>
            <a:pPr lvl="0"/>
            <a:r>
              <a:rPr lang="en-US"/>
              <a:t>Click to edit Master text styles</a:t>
            </a:r>
          </a:p>
        </p:txBody>
      </p:sp>
      <p:sp>
        <p:nvSpPr>
          <p:cNvPr id="12" name="Text Placeholder 22">
            <a:extLst>
              <a:ext uri="{FF2B5EF4-FFF2-40B4-BE49-F238E27FC236}">
                <a16:creationId xmlns:a16="http://schemas.microsoft.com/office/drawing/2014/main" id="{3421B84B-B8DA-4144-8694-B446424FC5E2}"/>
              </a:ext>
            </a:extLst>
          </p:cNvPr>
          <p:cNvSpPr>
            <a:spLocks noGrp="1"/>
          </p:cNvSpPr>
          <p:nvPr>
            <p:ph type="body" sz="quarter" idx="34" hasCustomPrompt="1"/>
          </p:nvPr>
        </p:nvSpPr>
        <p:spPr>
          <a:xfrm>
            <a:off x="453000" y="3860800"/>
            <a:ext cx="9000000" cy="215900"/>
          </a:xfrm>
          <a:prstGeom prst="rect">
            <a:avLst/>
          </a:prstGeom>
        </p:spPr>
        <p:txBody>
          <a:bodyPr wrap="none" lIns="0" tIns="14400" rIns="0" bIns="0">
            <a:noAutofit/>
          </a:bodyPr>
          <a:lstStyle>
            <a:lvl1pPr marL="0" indent="0">
              <a:spcBef>
                <a:spcPts val="0"/>
              </a:spcBef>
              <a:buFontTx/>
              <a:buNone/>
              <a:defRPr b="0" baseline="0">
                <a:solidFill>
                  <a:schemeClr val="accent1"/>
                </a:solidFill>
                <a:latin typeface="Bliss Pro ExtraBold" panose="02000903050000020004" pitchFamily="50" charset="0"/>
              </a:defRPr>
            </a:lvl1pPr>
            <a:lvl2pPr marL="457200" indent="0">
              <a:buFontTx/>
              <a:buNone/>
              <a:defRPr>
                <a:solidFill>
                  <a:srgbClr val="525756"/>
                </a:solidFill>
              </a:defRPr>
            </a:lvl2pPr>
            <a:lvl3pPr marL="914400" indent="0">
              <a:buFontTx/>
              <a:buNone/>
              <a:defRPr>
                <a:solidFill>
                  <a:srgbClr val="525756"/>
                </a:solidFill>
              </a:defRPr>
            </a:lvl3pPr>
            <a:lvl4pPr marL="1371600" indent="0">
              <a:buFontTx/>
              <a:buNone/>
              <a:defRPr>
                <a:solidFill>
                  <a:srgbClr val="525756"/>
                </a:solidFill>
              </a:defRPr>
            </a:lvl4pPr>
            <a:lvl5pPr marL="1828800" indent="0">
              <a:buFontTx/>
              <a:buNone/>
              <a:defRPr>
                <a:solidFill>
                  <a:srgbClr val="525756"/>
                </a:solidFill>
              </a:defRPr>
            </a:lvl5pPr>
          </a:lstStyle>
          <a:p>
            <a:pPr lvl="0"/>
            <a:r>
              <a:rPr lang="nl-NL" b="1" dirty="0"/>
              <a:t>Bolt </a:t>
            </a:r>
            <a:r>
              <a:rPr lang="nl-NL" b="1" dirty="0" err="1"/>
              <a:t>title</a:t>
            </a:r>
            <a:endParaRPr lang="nl-NL" dirty="0"/>
          </a:p>
        </p:txBody>
      </p:sp>
      <p:sp>
        <p:nvSpPr>
          <p:cNvPr id="13" name="Tijdelijke aanduiding voor inhoud 4">
            <a:extLst>
              <a:ext uri="{FF2B5EF4-FFF2-40B4-BE49-F238E27FC236}">
                <a16:creationId xmlns:a16="http://schemas.microsoft.com/office/drawing/2014/main" id="{B08A21E1-ED03-4931-A9A3-7AD74D1056BB}"/>
              </a:ext>
            </a:extLst>
          </p:cNvPr>
          <p:cNvSpPr>
            <a:spLocks noGrp="1"/>
          </p:cNvSpPr>
          <p:nvPr>
            <p:ph sz="quarter" idx="35"/>
          </p:nvPr>
        </p:nvSpPr>
        <p:spPr>
          <a:xfrm>
            <a:off x="453000" y="4077000"/>
            <a:ext cx="9000000" cy="2016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 name="Straight Connector 3"/>
          <p:cNvCxnSpPr/>
          <p:nvPr userDrawn="1"/>
        </p:nvCxnSpPr>
        <p:spPr>
          <a:xfrm>
            <a:off x="453000" y="3716338"/>
            <a:ext cx="9000000" cy="0"/>
          </a:xfrm>
          <a:prstGeom prst="line">
            <a:avLst/>
          </a:prstGeom>
          <a:ln>
            <a:solidFill>
              <a:srgbClr val="1C1239"/>
            </a:solidFill>
          </a:ln>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36"/>
          </p:nvPr>
        </p:nvSpPr>
        <p:spPr/>
        <p:txBody>
          <a:bodyPr/>
          <a:lstStyle/>
          <a:p>
            <a:endParaRPr lang="en-GB" dirty="0"/>
          </a:p>
        </p:txBody>
      </p:sp>
      <p:sp>
        <p:nvSpPr>
          <p:cNvPr id="5" name="Slide Number Placeholder 4"/>
          <p:cNvSpPr>
            <a:spLocks noGrp="1"/>
          </p:cNvSpPr>
          <p:nvPr>
            <p:ph type="sldNum" sz="quarter" idx="37"/>
          </p:nvPr>
        </p:nvSpPr>
        <p:spPr/>
        <p:txBody>
          <a:bodyPr/>
          <a:lstStyle/>
          <a:p>
            <a:fld id="{B9212039-C731-4DF8-A25E-1A3C00A6C136}" type="slidenum">
              <a:rPr lang="en-GB" smtClean="0"/>
              <a:pPr/>
              <a:t>‹#›</a:t>
            </a:fld>
            <a:endParaRPr lang="en-GB" dirty="0"/>
          </a:p>
        </p:txBody>
      </p:sp>
    </p:spTree>
    <p:extLst>
      <p:ext uri="{BB962C8B-B14F-4D97-AF65-F5344CB8AC3E}">
        <p14:creationId xmlns:p14="http://schemas.microsoft.com/office/powerpoint/2010/main" val="27356325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lumns">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63123714-B33E-4204-9638-1BB0737CABC3}"/>
              </a:ext>
            </a:extLst>
          </p:cNvPr>
          <p:cNvSpPr>
            <a:spLocks noGrp="1"/>
          </p:cNvSpPr>
          <p:nvPr>
            <p:ph type="body" sz="quarter" idx="31" hasCustomPrompt="1"/>
          </p:nvPr>
        </p:nvSpPr>
        <p:spPr>
          <a:xfrm>
            <a:off x="453600" y="1341438"/>
            <a:ext cx="2808000" cy="215900"/>
          </a:xfrm>
          <a:prstGeom prst="rect">
            <a:avLst/>
          </a:prstGeom>
        </p:spPr>
        <p:txBody>
          <a:bodyPr wrap="none" lIns="0" tIns="14400" rIns="0" bIns="0">
            <a:noAutofit/>
          </a:bodyPr>
          <a:lstStyle>
            <a:lvl1pPr marL="0" indent="0">
              <a:spcBef>
                <a:spcPts val="0"/>
              </a:spcBef>
              <a:buFontTx/>
              <a:buNone/>
              <a:defRPr b="0" baseline="0">
                <a:solidFill>
                  <a:schemeClr val="accent1"/>
                </a:solidFill>
                <a:latin typeface="Bliss Pro ExtraBold" panose="02000903050000020004" pitchFamily="50" charset="0"/>
              </a:defRPr>
            </a:lvl1pPr>
            <a:lvl2pPr marL="457200" indent="0">
              <a:buFontTx/>
              <a:buNone/>
              <a:defRPr>
                <a:solidFill>
                  <a:srgbClr val="525756"/>
                </a:solidFill>
              </a:defRPr>
            </a:lvl2pPr>
            <a:lvl3pPr marL="914400" indent="0">
              <a:buFontTx/>
              <a:buNone/>
              <a:defRPr>
                <a:solidFill>
                  <a:srgbClr val="525756"/>
                </a:solidFill>
              </a:defRPr>
            </a:lvl3pPr>
            <a:lvl4pPr marL="1371600" indent="0">
              <a:buFontTx/>
              <a:buNone/>
              <a:defRPr>
                <a:solidFill>
                  <a:srgbClr val="525756"/>
                </a:solidFill>
              </a:defRPr>
            </a:lvl4pPr>
            <a:lvl5pPr marL="1828800" indent="0">
              <a:buFontTx/>
              <a:buNone/>
              <a:defRPr>
                <a:solidFill>
                  <a:srgbClr val="525756"/>
                </a:solidFill>
              </a:defRPr>
            </a:lvl5pPr>
          </a:lstStyle>
          <a:p>
            <a:pPr lvl="0"/>
            <a:r>
              <a:rPr lang="nl-NL" b="1" dirty="0"/>
              <a:t>Bolt </a:t>
            </a:r>
            <a:r>
              <a:rPr lang="nl-NL" b="1" dirty="0" err="1"/>
              <a:t>title</a:t>
            </a:r>
            <a:endParaRPr lang="nl-NL" dirty="0"/>
          </a:p>
        </p:txBody>
      </p:sp>
      <p:sp>
        <p:nvSpPr>
          <p:cNvPr id="25" name="Tijdelijke aanduiding voor inhoud 4">
            <a:extLst>
              <a:ext uri="{FF2B5EF4-FFF2-40B4-BE49-F238E27FC236}">
                <a16:creationId xmlns:a16="http://schemas.microsoft.com/office/drawing/2014/main" id="{630E12E9-10C8-4484-9FE2-2A9400BF597F}"/>
              </a:ext>
            </a:extLst>
          </p:cNvPr>
          <p:cNvSpPr>
            <a:spLocks noGrp="1"/>
          </p:cNvSpPr>
          <p:nvPr>
            <p:ph sz="quarter" idx="32"/>
          </p:nvPr>
        </p:nvSpPr>
        <p:spPr>
          <a:xfrm>
            <a:off x="453600" y="1557338"/>
            <a:ext cx="2808000" cy="4536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22">
            <a:extLst>
              <a:ext uri="{FF2B5EF4-FFF2-40B4-BE49-F238E27FC236}">
                <a16:creationId xmlns:a16="http://schemas.microsoft.com/office/drawing/2014/main" id="{B41C299A-14B7-44A6-ADCB-8EE2B3551CCB}"/>
              </a:ext>
            </a:extLst>
          </p:cNvPr>
          <p:cNvSpPr>
            <a:spLocks noGrp="1"/>
          </p:cNvSpPr>
          <p:nvPr>
            <p:ph type="body" sz="quarter" idx="33" hasCustomPrompt="1"/>
          </p:nvPr>
        </p:nvSpPr>
        <p:spPr>
          <a:xfrm>
            <a:off x="6645275" y="1341000"/>
            <a:ext cx="2807724" cy="216000"/>
          </a:xfrm>
          <a:prstGeom prst="rect">
            <a:avLst/>
          </a:prstGeom>
        </p:spPr>
        <p:txBody>
          <a:bodyPr wrap="none" lIns="0" tIns="14400" rIns="0" bIns="0">
            <a:noAutofit/>
          </a:bodyPr>
          <a:lstStyle>
            <a:lvl1pPr marL="0" indent="0">
              <a:spcBef>
                <a:spcPts val="0"/>
              </a:spcBef>
              <a:buFontTx/>
              <a:buNone/>
              <a:defRPr b="0" baseline="0">
                <a:solidFill>
                  <a:schemeClr val="accent1"/>
                </a:solidFill>
                <a:latin typeface="Bliss Pro ExtraBold" panose="02000903050000020004" pitchFamily="50" charset="0"/>
              </a:defRPr>
            </a:lvl1pPr>
            <a:lvl2pPr marL="457200" indent="0">
              <a:buFontTx/>
              <a:buNone/>
              <a:defRPr>
                <a:solidFill>
                  <a:srgbClr val="525756"/>
                </a:solidFill>
              </a:defRPr>
            </a:lvl2pPr>
            <a:lvl3pPr marL="914400" indent="0">
              <a:buFontTx/>
              <a:buNone/>
              <a:defRPr>
                <a:solidFill>
                  <a:srgbClr val="525756"/>
                </a:solidFill>
              </a:defRPr>
            </a:lvl3pPr>
            <a:lvl4pPr marL="1371600" indent="0">
              <a:buFontTx/>
              <a:buNone/>
              <a:defRPr>
                <a:solidFill>
                  <a:srgbClr val="525756"/>
                </a:solidFill>
              </a:defRPr>
            </a:lvl4pPr>
            <a:lvl5pPr marL="1828800" indent="0">
              <a:buFontTx/>
              <a:buNone/>
              <a:defRPr>
                <a:solidFill>
                  <a:srgbClr val="525756"/>
                </a:solidFill>
              </a:defRPr>
            </a:lvl5pPr>
          </a:lstStyle>
          <a:p>
            <a:pPr lvl="0"/>
            <a:r>
              <a:rPr lang="nl-NL" b="1" dirty="0"/>
              <a:t>Bolt </a:t>
            </a:r>
            <a:r>
              <a:rPr lang="nl-NL" b="1" dirty="0" err="1"/>
              <a:t>title</a:t>
            </a:r>
            <a:endParaRPr lang="nl-NL" dirty="0"/>
          </a:p>
        </p:txBody>
      </p:sp>
      <p:sp>
        <p:nvSpPr>
          <p:cNvPr id="35" name="Tijdelijke aanduiding voor inhoud 4">
            <a:extLst>
              <a:ext uri="{FF2B5EF4-FFF2-40B4-BE49-F238E27FC236}">
                <a16:creationId xmlns:a16="http://schemas.microsoft.com/office/drawing/2014/main" id="{5CB5B53A-E8A0-4DCE-BE6C-CB9A965F6F1A}"/>
              </a:ext>
            </a:extLst>
          </p:cNvPr>
          <p:cNvSpPr>
            <a:spLocks noGrp="1"/>
          </p:cNvSpPr>
          <p:nvPr>
            <p:ph sz="quarter" idx="34"/>
          </p:nvPr>
        </p:nvSpPr>
        <p:spPr>
          <a:xfrm>
            <a:off x="6645275" y="1557338"/>
            <a:ext cx="2807724" cy="453566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Text Placeholder 22">
            <a:extLst>
              <a:ext uri="{FF2B5EF4-FFF2-40B4-BE49-F238E27FC236}">
                <a16:creationId xmlns:a16="http://schemas.microsoft.com/office/drawing/2014/main" id="{CD542144-C4B3-4772-A2D1-381D5C19DF49}"/>
              </a:ext>
            </a:extLst>
          </p:cNvPr>
          <p:cNvSpPr>
            <a:spLocks noGrp="1"/>
          </p:cNvSpPr>
          <p:nvPr>
            <p:ph type="body" sz="quarter" idx="35" hasCustomPrompt="1"/>
          </p:nvPr>
        </p:nvSpPr>
        <p:spPr>
          <a:xfrm>
            <a:off x="3549000" y="1341438"/>
            <a:ext cx="2808000" cy="215900"/>
          </a:xfrm>
          <a:prstGeom prst="rect">
            <a:avLst/>
          </a:prstGeom>
        </p:spPr>
        <p:txBody>
          <a:bodyPr wrap="none" lIns="0" tIns="14400" rIns="0" bIns="0">
            <a:noAutofit/>
          </a:bodyPr>
          <a:lstStyle>
            <a:lvl1pPr marL="0" indent="0">
              <a:spcBef>
                <a:spcPts val="0"/>
              </a:spcBef>
              <a:buFontTx/>
              <a:buNone/>
              <a:defRPr b="0" baseline="0">
                <a:solidFill>
                  <a:schemeClr val="accent1"/>
                </a:solidFill>
                <a:latin typeface="Bliss Pro ExtraBold" panose="02000903050000020004" pitchFamily="50" charset="0"/>
              </a:defRPr>
            </a:lvl1pPr>
            <a:lvl2pPr marL="457200" indent="0">
              <a:buFontTx/>
              <a:buNone/>
              <a:defRPr>
                <a:solidFill>
                  <a:srgbClr val="525756"/>
                </a:solidFill>
              </a:defRPr>
            </a:lvl2pPr>
            <a:lvl3pPr marL="914400" indent="0">
              <a:buFontTx/>
              <a:buNone/>
              <a:defRPr>
                <a:solidFill>
                  <a:srgbClr val="525756"/>
                </a:solidFill>
              </a:defRPr>
            </a:lvl3pPr>
            <a:lvl4pPr marL="1371600" indent="0">
              <a:buFontTx/>
              <a:buNone/>
              <a:defRPr>
                <a:solidFill>
                  <a:srgbClr val="525756"/>
                </a:solidFill>
              </a:defRPr>
            </a:lvl4pPr>
            <a:lvl5pPr marL="1828800" indent="0">
              <a:buFontTx/>
              <a:buNone/>
              <a:defRPr>
                <a:solidFill>
                  <a:srgbClr val="525756"/>
                </a:solidFill>
              </a:defRPr>
            </a:lvl5pPr>
          </a:lstStyle>
          <a:p>
            <a:pPr lvl="0"/>
            <a:r>
              <a:rPr lang="nl-NL" b="1" dirty="0"/>
              <a:t>Bolt </a:t>
            </a:r>
            <a:r>
              <a:rPr lang="nl-NL" b="1" dirty="0" err="1"/>
              <a:t>title</a:t>
            </a:r>
            <a:endParaRPr lang="nl-NL" dirty="0"/>
          </a:p>
        </p:txBody>
      </p:sp>
      <p:sp>
        <p:nvSpPr>
          <p:cNvPr id="37" name="Tijdelijke aanduiding voor inhoud 4">
            <a:extLst>
              <a:ext uri="{FF2B5EF4-FFF2-40B4-BE49-F238E27FC236}">
                <a16:creationId xmlns:a16="http://schemas.microsoft.com/office/drawing/2014/main" id="{AFEC946A-E4EC-430C-94C8-2D6F0F470E55}"/>
              </a:ext>
            </a:extLst>
          </p:cNvPr>
          <p:cNvSpPr>
            <a:spLocks noGrp="1"/>
          </p:cNvSpPr>
          <p:nvPr>
            <p:ph sz="quarter" idx="36"/>
          </p:nvPr>
        </p:nvSpPr>
        <p:spPr>
          <a:xfrm>
            <a:off x="3549000" y="1557338"/>
            <a:ext cx="2808000" cy="453566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el 1">
            <a:extLst>
              <a:ext uri="{FF2B5EF4-FFF2-40B4-BE49-F238E27FC236}">
                <a16:creationId xmlns:a16="http://schemas.microsoft.com/office/drawing/2014/main" id="{76A64B5E-95E4-462A-87EF-BAF7AF6BE606}"/>
              </a:ext>
            </a:extLst>
          </p:cNvPr>
          <p:cNvSpPr>
            <a:spLocks noGrp="1"/>
          </p:cNvSpPr>
          <p:nvPr>
            <p:ph type="title" hasCustomPrompt="1"/>
          </p:nvPr>
        </p:nvSpPr>
        <p:spPr>
          <a:xfrm>
            <a:off x="453000" y="152946"/>
            <a:ext cx="9000000" cy="539750"/>
          </a:xfrm>
        </p:spPr>
        <p:txBody>
          <a:bodyPr/>
          <a:lstStyle>
            <a:lvl1pPr>
              <a:defRPr baseline="0">
                <a:latin typeface="Bliss Pro" charset="0"/>
              </a:defRPr>
            </a:lvl1pPr>
          </a:lstStyle>
          <a:p>
            <a:pPr lvl="0"/>
            <a:r>
              <a:rPr lang="nl-NL" dirty="0"/>
              <a:t>07a - Three columns, </a:t>
            </a:r>
            <a:r>
              <a:rPr lang="nl-NL" dirty="0" err="1"/>
              <a:t>one</a:t>
            </a:r>
            <a:r>
              <a:rPr lang="nl-NL" dirty="0"/>
              <a:t> </a:t>
            </a:r>
            <a:r>
              <a:rPr lang="nl-NL" dirty="0" err="1"/>
              <a:t>row</a:t>
            </a:r>
            <a:r>
              <a:rPr lang="nl-NL" dirty="0"/>
              <a:t> </a:t>
            </a:r>
            <a:r>
              <a:rPr lang="nl-NL" dirty="0" err="1"/>
              <a:t>with</a:t>
            </a:r>
            <a:r>
              <a:rPr lang="nl-NL" dirty="0"/>
              <a:t> </a:t>
            </a:r>
            <a:r>
              <a:rPr lang="nl-NL" dirty="0" err="1"/>
              <a:t>titles</a:t>
            </a:r>
            <a:endParaRPr lang="nl-NL" dirty="0"/>
          </a:p>
        </p:txBody>
      </p:sp>
      <p:sp>
        <p:nvSpPr>
          <p:cNvPr id="24" name="Text Placeholder 20">
            <a:extLst>
              <a:ext uri="{FF2B5EF4-FFF2-40B4-BE49-F238E27FC236}">
                <a16:creationId xmlns:a16="http://schemas.microsoft.com/office/drawing/2014/main" id="{42EBAE7F-D9C9-4042-B683-407F3954386F}"/>
              </a:ext>
            </a:extLst>
          </p:cNvPr>
          <p:cNvSpPr>
            <a:spLocks noGrp="1"/>
          </p:cNvSpPr>
          <p:nvPr>
            <p:ph type="body" sz="quarter" idx="16"/>
          </p:nvPr>
        </p:nvSpPr>
        <p:spPr>
          <a:xfrm>
            <a:off x="453000" y="692696"/>
            <a:ext cx="9000000" cy="396329"/>
          </a:xfrm>
          <a:prstGeom prst="rect">
            <a:avLst/>
          </a:prstGeom>
        </p:spPr>
        <p:txBody>
          <a:bodyPr lIns="0" anchor="t">
            <a:noAutofit/>
          </a:bodyPr>
          <a:lstStyle>
            <a:lvl1pPr marL="0" indent="0" algn="l">
              <a:buFontTx/>
              <a:buNone/>
              <a:defRPr sz="2000" baseline="0">
                <a:solidFill>
                  <a:schemeClr val="accent1"/>
                </a:solidFill>
              </a:defRPr>
            </a:lvl1pPr>
          </a:lstStyle>
          <a:p>
            <a:pPr lvl="0"/>
            <a:r>
              <a:rPr lang="en-US"/>
              <a:t>Click to edit Master text styles</a:t>
            </a:r>
          </a:p>
        </p:txBody>
      </p:sp>
      <p:cxnSp>
        <p:nvCxnSpPr>
          <p:cNvPr id="12" name="Straight Connector 11"/>
          <p:cNvCxnSpPr/>
          <p:nvPr userDrawn="1"/>
        </p:nvCxnSpPr>
        <p:spPr>
          <a:xfrm>
            <a:off x="3405300" y="1341000"/>
            <a:ext cx="0" cy="4752528"/>
          </a:xfrm>
          <a:prstGeom prst="line">
            <a:avLst/>
          </a:prstGeom>
          <a:ln>
            <a:solidFill>
              <a:srgbClr val="1C1239"/>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6501138" y="1341000"/>
            <a:ext cx="0" cy="4752528"/>
          </a:xfrm>
          <a:prstGeom prst="line">
            <a:avLst/>
          </a:prstGeom>
          <a:ln>
            <a:solidFill>
              <a:srgbClr val="1C1239"/>
            </a:solidFill>
          </a:ln>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37"/>
          </p:nvPr>
        </p:nvSpPr>
        <p:spPr/>
        <p:txBody>
          <a:bodyPr/>
          <a:lstStyle/>
          <a:p>
            <a:endParaRPr lang="en-GB" dirty="0"/>
          </a:p>
        </p:txBody>
      </p:sp>
      <p:sp>
        <p:nvSpPr>
          <p:cNvPr id="4" name="Slide Number Placeholder 3"/>
          <p:cNvSpPr>
            <a:spLocks noGrp="1"/>
          </p:cNvSpPr>
          <p:nvPr>
            <p:ph type="sldNum" sz="quarter" idx="38"/>
          </p:nvPr>
        </p:nvSpPr>
        <p:spPr/>
        <p:txBody>
          <a:bodyPr/>
          <a:lstStyle/>
          <a:p>
            <a:fld id="{B9212039-C731-4DF8-A25E-1A3C00A6C136}" type="slidenum">
              <a:rPr lang="en-GB" smtClean="0"/>
              <a:pPr/>
              <a:t>‹#›</a:t>
            </a:fld>
            <a:endParaRPr lang="en-GB" dirty="0"/>
          </a:p>
        </p:txBody>
      </p:sp>
    </p:spTree>
    <p:extLst>
      <p:ext uri="{BB962C8B-B14F-4D97-AF65-F5344CB8AC3E}">
        <p14:creationId xmlns:p14="http://schemas.microsoft.com/office/powerpoint/2010/main" val="2620596783"/>
      </p:ext>
    </p:extLst>
  </p:cSld>
  <p:clrMapOvr>
    <a:masterClrMapping/>
  </p:clrMapOvr>
  <p:extLst mod="1">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lumns (1/3-2/3 split)">
    <p:spTree>
      <p:nvGrpSpPr>
        <p:cNvPr id="1" name=""/>
        <p:cNvGrpSpPr/>
        <p:nvPr/>
      </p:nvGrpSpPr>
      <p:grpSpPr>
        <a:xfrm>
          <a:off x="0" y="0"/>
          <a:ext cx="0" cy="0"/>
          <a:chOff x="0" y="0"/>
          <a:chExt cx="0" cy="0"/>
        </a:xfrm>
      </p:grpSpPr>
      <p:sp>
        <p:nvSpPr>
          <p:cNvPr id="27" name="Text Placeholder 22">
            <a:extLst>
              <a:ext uri="{FF2B5EF4-FFF2-40B4-BE49-F238E27FC236}">
                <a16:creationId xmlns:a16="http://schemas.microsoft.com/office/drawing/2014/main" id="{276E35F1-13E4-43D6-B7B8-5357651EA098}"/>
              </a:ext>
            </a:extLst>
          </p:cNvPr>
          <p:cNvSpPr>
            <a:spLocks noGrp="1"/>
          </p:cNvSpPr>
          <p:nvPr>
            <p:ph type="body" sz="quarter" idx="38" hasCustomPrompt="1"/>
          </p:nvPr>
        </p:nvSpPr>
        <p:spPr>
          <a:xfrm>
            <a:off x="3549000" y="1341438"/>
            <a:ext cx="5903999" cy="215900"/>
          </a:xfrm>
          <a:prstGeom prst="rect">
            <a:avLst/>
          </a:prstGeom>
        </p:spPr>
        <p:txBody>
          <a:bodyPr wrap="none" lIns="0" tIns="14400" rIns="0" bIns="0">
            <a:noAutofit/>
          </a:bodyPr>
          <a:lstStyle>
            <a:lvl1pPr marL="0" indent="0">
              <a:spcBef>
                <a:spcPts val="0"/>
              </a:spcBef>
              <a:buFontTx/>
              <a:buNone/>
              <a:defRPr b="0" baseline="0">
                <a:solidFill>
                  <a:schemeClr val="accent1"/>
                </a:solidFill>
                <a:latin typeface="Bliss Pro ExtraBold" panose="02000903050000020004" pitchFamily="50" charset="0"/>
              </a:defRPr>
            </a:lvl1pPr>
            <a:lvl2pPr marL="457200" indent="0">
              <a:buFontTx/>
              <a:buNone/>
              <a:defRPr>
                <a:solidFill>
                  <a:srgbClr val="525756"/>
                </a:solidFill>
              </a:defRPr>
            </a:lvl2pPr>
            <a:lvl3pPr marL="914400" indent="0">
              <a:buFontTx/>
              <a:buNone/>
              <a:defRPr>
                <a:solidFill>
                  <a:srgbClr val="525756"/>
                </a:solidFill>
              </a:defRPr>
            </a:lvl3pPr>
            <a:lvl4pPr marL="1371600" indent="0">
              <a:buFontTx/>
              <a:buNone/>
              <a:defRPr>
                <a:solidFill>
                  <a:srgbClr val="525756"/>
                </a:solidFill>
              </a:defRPr>
            </a:lvl4pPr>
            <a:lvl5pPr marL="1828800" indent="0">
              <a:buFontTx/>
              <a:buNone/>
              <a:defRPr>
                <a:solidFill>
                  <a:srgbClr val="525756"/>
                </a:solidFill>
              </a:defRPr>
            </a:lvl5pPr>
          </a:lstStyle>
          <a:p>
            <a:pPr lvl="0"/>
            <a:r>
              <a:rPr lang="nl-NL" b="1" dirty="0"/>
              <a:t>Bolt </a:t>
            </a:r>
            <a:r>
              <a:rPr lang="nl-NL" b="1" dirty="0" err="1"/>
              <a:t>title</a:t>
            </a:r>
            <a:endParaRPr lang="nl-NL" dirty="0"/>
          </a:p>
        </p:txBody>
      </p:sp>
      <p:sp>
        <p:nvSpPr>
          <p:cNvPr id="28" name="Tijdelijke aanduiding voor inhoud 4">
            <a:extLst>
              <a:ext uri="{FF2B5EF4-FFF2-40B4-BE49-F238E27FC236}">
                <a16:creationId xmlns:a16="http://schemas.microsoft.com/office/drawing/2014/main" id="{A941DCB0-A9A1-4C9B-989D-18EC6FB6D2CA}"/>
              </a:ext>
            </a:extLst>
          </p:cNvPr>
          <p:cNvSpPr>
            <a:spLocks noGrp="1"/>
          </p:cNvSpPr>
          <p:nvPr>
            <p:ph sz="quarter" idx="39"/>
          </p:nvPr>
        </p:nvSpPr>
        <p:spPr>
          <a:xfrm>
            <a:off x="3549000" y="1557338"/>
            <a:ext cx="5903999" cy="4536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el 1">
            <a:extLst>
              <a:ext uri="{FF2B5EF4-FFF2-40B4-BE49-F238E27FC236}">
                <a16:creationId xmlns:a16="http://schemas.microsoft.com/office/drawing/2014/main" id="{954E470D-258F-4532-9F5F-E5C4E39116E8}"/>
              </a:ext>
            </a:extLst>
          </p:cNvPr>
          <p:cNvSpPr>
            <a:spLocks noGrp="1"/>
          </p:cNvSpPr>
          <p:nvPr>
            <p:ph type="title" hasCustomPrompt="1"/>
          </p:nvPr>
        </p:nvSpPr>
        <p:spPr/>
        <p:txBody>
          <a:bodyPr/>
          <a:lstStyle>
            <a:lvl1pPr>
              <a:defRPr baseline="0">
                <a:latin typeface="Bliss Pro" charset="0"/>
              </a:defRPr>
            </a:lvl1pPr>
          </a:lstStyle>
          <a:p>
            <a:pPr lvl="0"/>
            <a:r>
              <a:rPr lang="nl-NL" dirty="0"/>
              <a:t>07b - Three columns, </a:t>
            </a:r>
            <a:r>
              <a:rPr lang="nl-NL" dirty="0" err="1"/>
              <a:t>one</a:t>
            </a:r>
            <a:r>
              <a:rPr lang="nl-NL" dirty="0"/>
              <a:t> </a:t>
            </a:r>
            <a:r>
              <a:rPr lang="nl-NL" dirty="0" err="1"/>
              <a:t>row</a:t>
            </a:r>
            <a:r>
              <a:rPr lang="nl-NL" dirty="0"/>
              <a:t> </a:t>
            </a:r>
            <a:r>
              <a:rPr lang="nl-NL" dirty="0" err="1"/>
              <a:t>with</a:t>
            </a:r>
            <a:r>
              <a:rPr lang="nl-NL" dirty="0"/>
              <a:t> </a:t>
            </a:r>
            <a:r>
              <a:rPr lang="nl-NL" dirty="0" err="1"/>
              <a:t>titles</a:t>
            </a:r>
            <a:endParaRPr lang="nl-NL" dirty="0"/>
          </a:p>
        </p:txBody>
      </p:sp>
      <p:sp>
        <p:nvSpPr>
          <p:cNvPr id="19" name="Text Placeholder 20">
            <a:extLst>
              <a:ext uri="{FF2B5EF4-FFF2-40B4-BE49-F238E27FC236}">
                <a16:creationId xmlns:a16="http://schemas.microsoft.com/office/drawing/2014/main" id="{EF76EA6B-789C-4B4A-B39F-20C82113F7A7}"/>
              </a:ext>
            </a:extLst>
          </p:cNvPr>
          <p:cNvSpPr>
            <a:spLocks noGrp="1"/>
          </p:cNvSpPr>
          <p:nvPr>
            <p:ph type="body" sz="quarter" idx="16"/>
          </p:nvPr>
        </p:nvSpPr>
        <p:spPr>
          <a:xfrm>
            <a:off x="453000" y="692150"/>
            <a:ext cx="9000000" cy="396875"/>
          </a:xfrm>
          <a:prstGeom prst="rect">
            <a:avLst/>
          </a:prstGeom>
        </p:spPr>
        <p:txBody>
          <a:bodyPr lIns="0" anchor="t">
            <a:noAutofit/>
          </a:bodyPr>
          <a:lstStyle>
            <a:lvl1pPr marL="0" indent="0" algn="l">
              <a:buFontTx/>
              <a:buNone/>
              <a:defRPr sz="2000" baseline="0">
                <a:solidFill>
                  <a:schemeClr val="accent1"/>
                </a:solidFill>
              </a:defRPr>
            </a:lvl1pPr>
          </a:lstStyle>
          <a:p>
            <a:pPr lvl="0"/>
            <a:r>
              <a:rPr lang="en-US"/>
              <a:t>Click to edit Master text styles</a:t>
            </a:r>
          </a:p>
        </p:txBody>
      </p:sp>
      <p:sp>
        <p:nvSpPr>
          <p:cNvPr id="11" name="Text Placeholder 22">
            <a:extLst>
              <a:ext uri="{FF2B5EF4-FFF2-40B4-BE49-F238E27FC236}">
                <a16:creationId xmlns:a16="http://schemas.microsoft.com/office/drawing/2014/main" id="{63123714-B33E-4204-9638-1BB0737CABC3}"/>
              </a:ext>
            </a:extLst>
          </p:cNvPr>
          <p:cNvSpPr>
            <a:spLocks noGrp="1"/>
          </p:cNvSpPr>
          <p:nvPr>
            <p:ph type="body" sz="quarter" idx="31" hasCustomPrompt="1"/>
          </p:nvPr>
        </p:nvSpPr>
        <p:spPr>
          <a:xfrm>
            <a:off x="453000" y="1341438"/>
            <a:ext cx="2808000" cy="215900"/>
          </a:xfrm>
          <a:prstGeom prst="rect">
            <a:avLst/>
          </a:prstGeom>
        </p:spPr>
        <p:txBody>
          <a:bodyPr wrap="none" lIns="0" tIns="14400" rIns="0" bIns="0">
            <a:noAutofit/>
          </a:bodyPr>
          <a:lstStyle>
            <a:lvl1pPr marL="0" indent="0">
              <a:spcBef>
                <a:spcPts val="0"/>
              </a:spcBef>
              <a:buFontTx/>
              <a:buNone/>
              <a:defRPr b="0" baseline="0">
                <a:solidFill>
                  <a:schemeClr val="accent1"/>
                </a:solidFill>
                <a:latin typeface="Bliss Pro ExtraBold" panose="02000903050000020004" pitchFamily="50" charset="0"/>
              </a:defRPr>
            </a:lvl1pPr>
            <a:lvl2pPr marL="457200" indent="0">
              <a:buFontTx/>
              <a:buNone/>
              <a:defRPr>
                <a:solidFill>
                  <a:srgbClr val="525756"/>
                </a:solidFill>
              </a:defRPr>
            </a:lvl2pPr>
            <a:lvl3pPr marL="914400" indent="0">
              <a:buFontTx/>
              <a:buNone/>
              <a:defRPr>
                <a:solidFill>
                  <a:srgbClr val="525756"/>
                </a:solidFill>
              </a:defRPr>
            </a:lvl3pPr>
            <a:lvl4pPr marL="1371600" indent="0">
              <a:buFontTx/>
              <a:buNone/>
              <a:defRPr>
                <a:solidFill>
                  <a:srgbClr val="525756"/>
                </a:solidFill>
              </a:defRPr>
            </a:lvl4pPr>
            <a:lvl5pPr marL="1828800" indent="0">
              <a:buFontTx/>
              <a:buNone/>
              <a:defRPr>
                <a:solidFill>
                  <a:srgbClr val="525756"/>
                </a:solidFill>
              </a:defRPr>
            </a:lvl5pPr>
          </a:lstStyle>
          <a:p>
            <a:pPr lvl="0"/>
            <a:r>
              <a:rPr lang="nl-NL" b="1" dirty="0"/>
              <a:t>Bolt </a:t>
            </a:r>
            <a:r>
              <a:rPr lang="nl-NL" b="1" dirty="0" err="1"/>
              <a:t>title</a:t>
            </a:r>
            <a:endParaRPr lang="nl-NL" dirty="0"/>
          </a:p>
        </p:txBody>
      </p:sp>
      <p:sp>
        <p:nvSpPr>
          <p:cNvPr id="12" name="Tijdelijke aanduiding voor inhoud 4">
            <a:extLst>
              <a:ext uri="{FF2B5EF4-FFF2-40B4-BE49-F238E27FC236}">
                <a16:creationId xmlns:a16="http://schemas.microsoft.com/office/drawing/2014/main" id="{630E12E9-10C8-4484-9FE2-2A9400BF597F}"/>
              </a:ext>
            </a:extLst>
          </p:cNvPr>
          <p:cNvSpPr>
            <a:spLocks noGrp="1"/>
          </p:cNvSpPr>
          <p:nvPr>
            <p:ph sz="quarter" idx="32"/>
          </p:nvPr>
        </p:nvSpPr>
        <p:spPr>
          <a:xfrm>
            <a:off x="452999" y="1557338"/>
            <a:ext cx="2808000" cy="453548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 name="Straight Connector 3"/>
          <p:cNvCxnSpPr/>
          <p:nvPr userDrawn="1"/>
        </p:nvCxnSpPr>
        <p:spPr>
          <a:xfrm>
            <a:off x="3405188" y="1341438"/>
            <a:ext cx="0" cy="4751387"/>
          </a:xfrm>
          <a:prstGeom prst="line">
            <a:avLst/>
          </a:prstGeom>
          <a:ln>
            <a:solidFill>
              <a:srgbClr val="1C1239"/>
            </a:solidFill>
          </a:ln>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40"/>
          </p:nvPr>
        </p:nvSpPr>
        <p:spPr/>
        <p:txBody>
          <a:bodyPr/>
          <a:lstStyle/>
          <a:p>
            <a:endParaRPr lang="en-GB" dirty="0"/>
          </a:p>
        </p:txBody>
      </p:sp>
      <p:sp>
        <p:nvSpPr>
          <p:cNvPr id="5" name="Slide Number Placeholder 4"/>
          <p:cNvSpPr>
            <a:spLocks noGrp="1"/>
          </p:cNvSpPr>
          <p:nvPr>
            <p:ph type="sldNum" sz="quarter" idx="41"/>
          </p:nvPr>
        </p:nvSpPr>
        <p:spPr/>
        <p:txBody>
          <a:bodyPr/>
          <a:lstStyle/>
          <a:p>
            <a:fld id="{B9212039-C731-4DF8-A25E-1A3C00A6C136}" type="slidenum">
              <a:rPr lang="en-GB" smtClean="0"/>
              <a:pPr/>
              <a:t>‹#›</a:t>
            </a:fld>
            <a:endParaRPr lang="en-GB" dirty="0"/>
          </a:p>
        </p:txBody>
      </p:sp>
    </p:spTree>
    <p:extLst>
      <p:ext uri="{BB962C8B-B14F-4D97-AF65-F5344CB8AC3E}">
        <p14:creationId xmlns:p14="http://schemas.microsoft.com/office/powerpoint/2010/main" val="7639629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lumns (2/3-1/3 split)">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81981E77-C1B4-470C-9C83-DDB25B14915B}"/>
              </a:ext>
            </a:extLst>
          </p:cNvPr>
          <p:cNvSpPr>
            <a:spLocks noGrp="1"/>
          </p:cNvSpPr>
          <p:nvPr>
            <p:ph type="title" hasCustomPrompt="1"/>
          </p:nvPr>
        </p:nvSpPr>
        <p:spPr/>
        <p:txBody>
          <a:bodyPr/>
          <a:lstStyle>
            <a:lvl1pPr>
              <a:defRPr baseline="0">
                <a:latin typeface="Bliss Pro" charset="0"/>
              </a:defRPr>
            </a:lvl1pPr>
          </a:lstStyle>
          <a:p>
            <a:pPr lvl="0"/>
            <a:r>
              <a:rPr lang="nl-NL" dirty="0"/>
              <a:t>07c - Three columns, </a:t>
            </a:r>
            <a:r>
              <a:rPr lang="nl-NL" dirty="0" err="1"/>
              <a:t>one</a:t>
            </a:r>
            <a:r>
              <a:rPr lang="nl-NL" dirty="0"/>
              <a:t> </a:t>
            </a:r>
            <a:r>
              <a:rPr lang="nl-NL" dirty="0" err="1"/>
              <a:t>row</a:t>
            </a:r>
            <a:r>
              <a:rPr lang="nl-NL" dirty="0"/>
              <a:t> </a:t>
            </a:r>
            <a:r>
              <a:rPr lang="nl-NL" dirty="0" err="1"/>
              <a:t>with</a:t>
            </a:r>
            <a:r>
              <a:rPr lang="nl-NL" dirty="0"/>
              <a:t> </a:t>
            </a:r>
            <a:r>
              <a:rPr lang="nl-NL" dirty="0" err="1"/>
              <a:t>titles</a:t>
            </a:r>
            <a:endParaRPr lang="nl-NL" dirty="0"/>
          </a:p>
        </p:txBody>
      </p:sp>
      <p:sp>
        <p:nvSpPr>
          <p:cNvPr id="19" name="Text Placeholder 20">
            <a:extLst>
              <a:ext uri="{FF2B5EF4-FFF2-40B4-BE49-F238E27FC236}">
                <a16:creationId xmlns:a16="http://schemas.microsoft.com/office/drawing/2014/main" id="{C02A9BEB-D457-41E7-94E2-62E64EC179B5}"/>
              </a:ext>
            </a:extLst>
          </p:cNvPr>
          <p:cNvSpPr>
            <a:spLocks noGrp="1"/>
          </p:cNvSpPr>
          <p:nvPr>
            <p:ph type="body" sz="quarter" idx="16"/>
          </p:nvPr>
        </p:nvSpPr>
        <p:spPr>
          <a:xfrm>
            <a:off x="453000" y="692150"/>
            <a:ext cx="9000000" cy="396875"/>
          </a:xfrm>
          <a:prstGeom prst="rect">
            <a:avLst/>
          </a:prstGeom>
        </p:spPr>
        <p:txBody>
          <a:bodyPr lIns="0" anchor="t">
            <a:noAutofit/>
          </a:bodyPr>
          <a:lstStyle>
            <a:lvl1pPr marL="0" indent="0" algn="l">
              <a:buFontTx/>
              <a:buNone/>
              <a:defRPr sz="2000" baseline="0">
                <a:solidFill>
                  <a:schemeClr val="accent1"/>
                </a:solidFill>
              </a:defRPr>
            </a:lvl1pPr>
          </a:lstStyle>
          <a:p>
            <a:pPr lvl="0"/>
            <a:r>
              <a:rPr lang="en-US"/>
              <a:t>Click to edit Master text styles</a:t>
            </a:r>
          </a:p>
        </p:txBody>
      </p:sp>
      <p:sp>
        <p:nvSpPr>
          <p:cNvPr id="11" name="Text Placeholder 22">
            <a:extLst>
              <a:ext uri="{FF2B5EF4-FFF2-40B4-BE49-F238E27FC236}">
                <a16:creationId xmlns:a16="http://schemas.microsoft.com/office/drawing/2014/main" id="{FDEBD354-7023-4672-8D80-B8866B47899D}"/>
              </a:ext>
            </a:extLst>
          </p:cNvPr>
          <p:cNvSpPr>
            <a:spLocks noGrp="1"/>
          </p:cNvSpPr>
          <p:nvPr>
            <p:ph type="body" sz="quarter" idx="36" hasCustomPrompt="1"/>
          </p:nvPr>
        </p:nvSpPr>
        <p:spPr>
          <a:xfrm>
            <a:off x="6645275" y="1341438"/>
            <a:ext cx="2807724" cy="215900"/>
          </a:xfrm>
          <a:prstGeom prst="rect">
            <a:avLst/>
          </a:prstGeom>
        </p:spPr>
        <p:txBody>
          <a:bodyPr wrap="none" lIns="0" tIns="14400" rIns="0" bIns="0">
            <a:noAutofit/>
          </a:bodyPr>
          <a:lstStyle>
            <a:lvl1pPr marL="0" indent="0">
              <a:spcBef>
                <a:spcPts val="0"/>
              </a:spcBef>
              <a:buFontTx/>
              <a:buNone/>
              <a:defRPr b="0" baseline="0">
                <a:solidFill>
                  <a:schemeClr val="accent1"/>
                </a:solidFill>
                <a:latin typeface="Bliss Pro ExtraBold" panose="02000903050000020004" pitchFamily="50" charset="0"/>
              </a:defRPr>
            </a:lvl1pPr>
            <a:lvl2pPr marL="457200" indent="0">
              <a:buFontTx/>
              <a:buNone/>
              <a:defRPr>
                <a:solidFill>
                  <a:srgbClr val="525756"/>
                </a:solidFill>
              </a:defRPr>
            </a:lvl2pPr>
            <a:lvl3pPr marL="914400" indent="0">
              <a:buFontTx/>
              <a:buNone/>
              <a:defRPr>
                <a:solidFill>
                  <a:srgbClr val="525756"/>
                </a:solidFill>
              </a:defRPr>
            </a:lvl3pPr>
            <a:lvl4pPr marL="1371600" indent="0">
              <a:buFontTx/>
              <a:buNone/>
              <a:defRPr>
                <a:solidFill>
                  <a:srgbClr val="525756"/>
                </a:solidFill>
              </a:defRPr>
            </a:lvl4pPr>
            <a:lvl5pPr marL="1828800" indent="0">
              <a:buFontTx/>
              <a:buNone/>
              <a:defRPr>
                <a:solidFill>
                  <a:srgbClr val="525756"/>
                </a:solidFill>
              </a:defRPr>
            </a:lvl5pPr>
          </a:lstStyle>
          <a:p>
            <a:pPr lvl="0"/>
            <a:r>
              <a:rPr lang="nl-NL" b="1" dirty="0"/>
              <a:t>Bolt </a:t>
            </a:r>
            <a:r>
              <a:rPr lang="nl-NL" b="1" dirty="0" err="1"/>
              <a:t>title</a:t>
            </a:r>
            <a:endParaRPr lang="nl-NL" dirty="0"/>
          </a:p>
        </p:txBody>
      </p:sp>
      <p:sp>
        <p:nvSpPr>
          <p:cNvPr id="12" name="Tijdelijke aanduiding voor inhoud 4">
            <a:extLst>
              <a:ext uri="{FF2B5EF4-FFF2-40B4-BE49-F238E27FC236}">
                <a16:creationId xmlns:a16="http://schemas.microsoft.com/office/drawing/2014/main" id="{6544C3F1-C4DC-4670-B833-FF19CE3F3171}"/>
              </a:ext>
            </a:extLst>
          </p:cNvPr>
          <p:cNvSpPr>
            <a:spLocks noGrp="1"/>
          </p:cNvSpPr>
          <p:nvPr>
            <p:ph sz="quarter" idx="37"/>
          </p:nvPr>
        </p:nvSpPr>
        <p:spPr>
          <a:xfrm>
            <a:off x="6645275" y="1557338"/>
            <a:ext cx="2807724" cy="4536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2">
            <a:extLst>
              <a:ext uri="{FF2B5EF4-FFF2-40B4-BE49-F238E27FC236}">
                <a16:creationId xmlns:a16="http://schemas.microsoft.com/office/drawing/2014/main" id="{3CCD8E5E-5DF7-4DDA-8BB0-AF20235C9006}"/>
              </a:ext>
            </a:extLst>
          </p:cNvPr>
          <p:cNvSpPr>
            <a:spLocks noGrp="1"/>
          </p:cNvSpPr>
          <p:nvPr>
            <p:ph type="body" sz="quarter" idx="38" hasCustomPrompt="1"/>
          </p:nvPr>
        </p:nvSpPr>
        <p:spPr>
          <a:xfrm>
            <a:off x="453600" y="1341438"/>
            <a:ext cx="5903999" cy="215900"/>
          </a:xfrm>
          <a:prstGeom prst="rect">
            <a:avLst/>
          </a:prstGeom>
        </p:spPr>
        <p:txBody>
          <a:bodyPr wrap="none" lIns="0" tIns="14400" rIns="0" bIns="0">
            <a:noAutofit/>
          </a:bodyPr>
          <a:lstStyle>
            <a:lvl1pPr marL="0" indent="0">
              <a:spcBef>
                <a:spcPts val="0"/>
              </a:spcBef>
              <a:buFontTx/>
              <a:buNone/>
              <a:defRPr b="0" baseline="0">
                <a:solidFill>
                  <a:schemeClr val="accent1"/>
                </a:solidFill>
                <a:latin typeface="Bliss Pro ExtraBold" panose="02000903050000020004" pitchFamily="50" charset="0"/>
              </a:defRPr>
            </a:lvl1pPr>
            <a:lvl2pPr marL="457200" indent="0">
              <a:buFontTx/>
              <a:buNone/>
              <a:defRPr>
                <a:solidFill>
                  <a:srgbClr val="525756"/>
                </a:solidFill>
              </a:defRPr>
            </a:lvl2pPr>
            <a:lvl3pPr marL="914400" indent="0">
              <a:buFontTx/>
              <a:buNone/>
              <a:defRPr>
                <a:solidFill>
                  <a:srgbClr val="525756"/>
                </a:solidFill>
              </a:defRPr>
            </a:lvl3pPr>
            <a:lvl4pPr marL="1371600" indent="0">
              <a:buFontTx/>
              <a:buNone/>
              <a:defRPr>
                <a:solidFill>
                  <a:srgbClr val="525756"/>
                </a:solidFill>
              </a:defRPr>
            </a:lvl4pPr>
            <a:lvl5pPr marL="1828800" indent="0">
              <a:buFontTx/>
              <a:buNone/>
              <a:defRPr>
                <a:solidFill>
                  <a:srgbClr val="525756"/>
                </a:solidFill>
              </a:defRPr>
            </a:lvl5pPr>
          </a:lstStyle>
          <a:p>
            <a:pPr lvl="0"/>
            <a:r>
              <a:rPr lang="nl-NL" b="1" dirty="0"/>
              <a:t>Bolt </a:t>
            </a:r>
            <a:r>
              <a:rPr lang="nl-NL" b="1" dirty="0" err="1"/>
              <a:t>title</a:t>
            </a:r>
            <a:endParaRPr lang="nl-NL" dirty="0"/>
          </a:p>
        </p:txBody>
      </p:sp>
      <p:sp>
        <p:nvSpPr>
          <p:cNvPr id="15" name="Tijdelijke aanduiding voor inhoud 4">
            <a:extLst>
              <a:ext uri="{FF2B5EF4-FFF2-40B4-BE49-F238E27FC236}">
                <a16:creationId xmlns:a16="http://schemas.microsoft.com/office/drawing/2014/main" id="{606A8273-E6B0-42AB-B893-6CE2E0D38F4B}"/>
              </a:ext>
            </a:extLst>
          </p:cNvPr>
          <p:cNvSpPr>
            <a:spLocks noGrp="1"/>
          </p:cNvSpPr>
          <p:nvPr>
            <p:ph sz="quarter" idx="39"/>
          </p:nvPr>
        </p:nvSpPr>
        <p:spPr>
          <a:xfrm>
            <a:off x="453600" y="1557338"/>
            <a:ext cx="5903999" cy="4536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userDrawn="1"/>
        </p:nvCxnSpPr>
        <p:spPr>
          <a:xfrm>
            <a:off x="6501138" y="1341000"/>
            <a:ext cx="0" cy="4752528"/>
          </a:xfrm>
          <a:prstGeom prst="line">
            <a:avLst/>
          </a:prstGeom>
          <a:ln>
            <a:solidFill>
              <a:srgbClr val="1C1239"/>
            </a:solidFill>
          </a:ln>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40"/>
          </p:nvPr>
        </p:nvSpPr>
        <p:spPr/>
        <p:txBody>
          <a:bodyPr/>
          <a:lstStyle/>
          <a:p>
            <a:endParaRPr lang="en-GB" dirty="0"/>
          </a:p>
        </p:txBody>
      </p:sp>
      <p:sp>
        <p:nvSpPr>
          <p:cNvPr id="4" name="Slide Number Placeholder 3"/>
          <p:cNvSpPr>
            <a:spLocks noGrp="1"/>
          </p:cNvSpPr>
          <p:nvPr>
            <p:ph type="sldNum" sz="quarter" idx="41"/>
          </p:nvPr>
        </p:nvSpPr>
        <p:spPr/>
        <p:txBody>
          <a:bodyPr/>
          <a:lstStyle/>
          <a:p>
            <a:fld id="{B9212039-C731-4DF8-A25E-1A3C00A6C136}" type="slidenum">
              <a:rPr lang="en-GB" smtClean="0"/>
              <a:pPr/>
              <a:t>‹#›</a:t>
            </a:fld>
            <a:endParaRPr lang="en-GB" dirty="0"/>
          </a:p>
        </p:txBody>
      </p:sp>
    </p:spTree>
    <p:extLst>
      <p:ext uri="{BB962C8B-B14F-4D97-AF65-F5344CB8AC3E}">
        <p14:creationId xmlns:p14="http://schemas.microsoft.com/office/powerpoint/2010/main" val="13604581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lumns, two rows">
    <p:spTree>
      <p:nvGrpSpPr>
        <p:cNvPr id="1" name=""/>
        <p:cNvGrpSpPr/>
        <p:nvPr/>
      </p:nvGrpSpPr>
      <p:grpSpPr>
        <a:xfrm>
          <a:off x="0" y="0"/>
          <a:ext cx="0" cy="0"/>
          <a:chOff x="0" y="0"/>
          <a:chExt cx="0" cy="0"/>
        </a:xfrm>
      </p:grpSpPr>
      <p:sp>
        <p:nvSpPr>
          <p:cNvPr id="61" name="Text Placeholder 22">
            <a:extLst>
              <a:ext uri="{FF2B5EF4-FFF2-40B4-BE49-F238E27FC236}">
                <a16:creationId xmlns:a16="http://schemas.microsoft.com/office/drawing/2014/main" id="{2C8B6B5D-211E-4FE1-B882-57916B35F549}"/>
              </a:ext>
            </a:extLst>
          </p:cNvPr>
          <p:cNvSpPr>
            <a:spLocks noGrp="1"/>
          </p:cNvSpPr>
          <p:nvPr>
            <p:ph type="body" sz="quarter" idx="31" hasCustomPrompt="1"/>
          </p:nvPr>
        </p:nvSpPr>
        <p:spPr>
          <a:xfrm>
            <a:off x="453000" y="1341438"/>
            <a:ext cx="2808000" cy="215900"/>
          </a:xfrm>
          <a:prstGeom prst="rect">
            <a:avLst/>
          </a:prstGeom>
        </p:spPr>
        <p:txBody>
          <a:bodyPr wrap="none" lIns="0" tIns="14400" rIns="0" bIns="0">
            <a:noAutofit/>
          </a:bodyPr>
          <a:lstStyle>
            <a:lvl1pPr marL="0" indent="0">
              <a:spcBef>
                <a:spcPts val="0"/>
              </a:spcBef>
              <a:buFontTx/>
              <a:buNone/>
              <a:defRPr b="0" baseline="0">
                <a:solidFill>
                  <a:schemeClr val="accent1"/>
                </a:solidFill>
                <a:latin typeface="Bliss Pro ExtraBold" panose="02000903050000020004" pitchFamily="50" charset="0"/>
              </a:defRPr>
            </a:lvl1pPr>
            <a:lvl2pPr marL="457200" indent="0">
              <a:buFontTx/>
              <a:buNone/>
              <a:defRPr>
                <a:solidFill>
                  <a:srgbClr val="525756"/>
                </a:solidFill>
              </a:defRPr>
            </a:lvl2pPr>
            <a:lvl3pPr marL="914400" indent="0">
              <a:buFontTx/>
              <a:buNone/>
              <a:defRPr>
                <a:solidFill>
                  <a:srgbClr val="525756"/>
                </a:solidFill>
              </a:defRPr>
            </a:lvl3pPr>
            <a:lvl4pPr marL="1371600" indent="0">
              <a:buFontTx/>
              <a:buNone/>
              <a:defRPr>
                <a:solidFill>
                  <a:srgbClr val="525756"/>
                </a:solidFill>
              </a:defRPr>
            </a:lvl4pPr>
            <a:lvl5pPr marL="1828800" indent="0">
              <a:buFontTx/>
              <a:buNone/>
              <a:defRPr>
                <a:solidFill>
                  <a:srgbClr val="525756"/>
                </a:solidFill>
              </a:defRPr>
            </a:lvl5pPr>
          </a:lstStyle>
          <a:p>
            <a:pPr lvl="0"/>
            <a:r>
              <a:rPr lang="nl-NL" b="1" dirty="0"/>
              <a:t>Bolt </a:t>
            </a:r>
            <a:r>
              <a:rPr lang="nl-NL" b="1" dirty="0" err="1"/>
              <a:t>title</a:t>
            </a:r>
            <a:endParaRPr lang="nl-NL" dirty="0"/>
          </a:p>
        </p:txBody>
      </p:sp>
      <p:sp>
        <p:nvSpPr>
          <p:cNvPr id="62" name="Tijdelijke aanduiding voor inhoud 4">
            <a:extLst>
              <a:ext uri="{FF2B5EF4-FFF2-40B4-BE49-F238E27FC236}">
                <a16:creationId xmlns:a16="http://schemas.microsoft.com/office/drawing/2014/main" id="{421A532E-ADDF-43B9-8774-4C972F3E5457}"/>
              </a:ext>
            </a:extLst>
          </p:cNvPr>
          <p:cNvSpPr>
            <a:spLocks noGrp="1"/>
          </p:cNvSpPr>
          <p:nvPr>
            <p:ph sz="quarter" idx="32"/>
          </p:nvPr>
        </p:nvSpPr>
        <p:spPr>
          <a:xfrm>
            <a:off x="453000" y="1557338"/>
            <a:ext cx="2808000" cy="20161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9" name="Text Placeholder 22">
            <a:extLst>
              <a:ext uri="{FF2B5EF4-FFF2-40B4-BE49-F238E27FC236}">
                <a16:creationId xmlns:a16="http://schemas.microsoft.com/office/drawing/2014/main" id="{664CE027-459C-497C-AB33-ECBD6DC8F19E}"/>
              </a:ext>
            </a:extLst>
          </p:cNvPr>
          <p:cNvSpPr>
            <a:spLocks noGrp="1"/>
          </p:cNvSpPr>
          <p:nvPr>
            <p:ph type="body" sz="quarter" idx="47" hasCustomPrompt="1"/>
          </p:nvPr>
        </p:nvSpPr>
        <p:spPr>
          <a:xfrm>
            <a:off x="453911" y="3860800"/>
            <a:ext cx="2808000" cy="215900"/>
          </a:xfrm>
          <a:prstGeom prst="rect">
            <a:avLst/>
          </a:prstGeom>
        </p:spPr>
        <p:txBody>
          <a:bodyPr wrap="none" lIns="0" tIns="14400" rIns="0" bIns="0">
            <a:noAutofit/>
          </a:bodyPr>
          <a:lstStyle>
            <a:lvl1pPr marL="0" indent="0">
              <a:spcBef>
                <a:spcPts val="0"/>
              </a:spcBef>
              <a:buFontTx/>
              <a:buNone/>
              <a:defRPr b="0" baseline="0">
                <a:solidFill>
                  <a:schemeClr val="accent1"/>
                </a:solidFill>
                <a:latin typeface="Bliss Pro ExtraBold" panose="02000903050000020004" pitchFamily="50" charset="0"/>
              </a:defRPr>
            </a:lvl1pPr>
            <a:lvl2pPr marL="457200" indent="0">
              <a:buFontTx/>
              <a:buNone/>
              <a:defRPr>
                <a:solidFill>
                  <a:srgbClr val="525756"/>
                </a:solidFill>
              </a:defRPr>
            </a:lvl2pPr>
            <a:lvl3pPr marL="914400" indent="0">
              <a:buFontTx/>
              <a:buNone/>
              <a:defRPr>
                <a:solidFill>
                  <a:srgbClr val="525756"/>
                </a:solidFill>
              </a:defRPr>
            </a:lvl3pPr>
            <a:lvl4pPr marL="1371600" indent="0">
              <a:buFontTx/>
              <a:buNone/>
              <a:defRPr>
                <a:solidFill>
                  <a:srgbClr val="525756"/>
                </a:solidFill>
              </a:defRPr>
            </a:lvl4pPr>
            <a:lvl5pPr marL="1828800" indent="0">
              <a:buFontTx/>
              <a:buNone/>
              <a:defRPr>
                <a:solidFill>
                  <a:srgbClr val="525756"/>
                </a:solidFill>
              </a:defRPr>
            </a:lvl5pPr>
          </a:lstStyle>
          <a:p>
            <a:pPr lvl="0"/>
            <a:r>
              <a:rPr lang="nl-NL" b="1" dirty="0"/>
              <a:t>Bolt </a:t>
            </a:r>
            <a:r>
              <a:rPr lang="nl-NL" b="1" dirty="0" err="1"/>
              <a:t>title</a:t>
            </a:r>
            <a:endParaRPr lang="nl-NL" dirty="0"/>
          </a:p>
        </p:txBody>
      </p:sp>
      <p:sp>
        <p:nvSpPr>
          <p:cNvPr id="70" name="Tijdelijke aanduiding voor inhoud 4">
            <a:extLst>
              <a:ext uri="{FF2B5EF4-FFF2-40B4-BE49-F238E27FC236}">
                <a16:creationId xmlns:a16="http://schemas.microsoft.com/office/drawing/2014/main" id="{CEAC98FC-6EEF-40AA-AFE0-88CC6CD65669}"/>
              </a:ext>
            </a:extLst>
          </p:cNvPr>
          <p:cNvSpPr>
            <a:spLocks noGrp="1"/>
          </p:cNvSpPr>
          <p:nvPr>
            <p:ph sz="quarter" idx="48"/>
          </p:nvPr>
        </p:nvSpPr>
        <p:spPr>
          <a:xfrm>
            <a:off x="453940" y="4077000"/>
            <a:ext cx="2808000" cy="201599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el 1">
            <a:extLst>
              <a:ext uri="{FF2B5EF4-FFF2-40B4-BE49-F238E27FC236}">
                <a16:creationId xmlns:a16="http://schemas.microsoft.com/office/drawing/2014/main" id="{AD924D2C-D7B6-4C97-A3DB-AB5C03E9DD92}"/>
              </a:ext>
            </a:extLst>
          </p:cNvPr>
          <p:cNvSpPr>
            <a:spLocks noGrp="1"/>
          </p:cNvSpPr>
          <p:nvPr>
            <p:ph type="title" hasCustomPrompt="1"/>
          </p:nvPr>
        </p:nvSpPr>
        <p:spPr/>
        <p:txBody>
          <a:bodyPr/>
          <a:lstStyle>
            <a:lvl1pPr>
              <a:defRPr baseline="0">
                <a:latin typeface="Bliss Pro" charset="0"/>
              </a:defRPr>
            </a:lvl1pPr>
          </a:lstStyle>
          <a:p>
            <a:pPr lvl="0"/>
            <a:r>
              <a:rPr lang="en-US" spc="-155" dirty="0"/>
              <a:t>08 - Three columns, two rows with titles</a:t>
            </a:r>
            <a:endParaRPr lang="nl-NL" dirty="0"/>
          </a:p>
        </p:txBody>
      </p:sp>
      <p:sp>
        <p:nvSpPr>
          <p:cNvPr id="31" name="Text Placeholder 20">
            <a:extLst>
              <a:ext uri="{FF2B5EF4-FFF2-40B4-BE49-F238E27FC236}">
                <a16:creationId xmlns:a16="http://schemas.microsoft.com/office/drawing/2014/main" id="{F7258B2B-EE77-4B18-9761-CEA700011F6D}"/>
              </a:ext>
            </a:extLst>
          </p:cNvPr>
          <p:cNvSpPr>
            <a:spLocks noGrp="1"/>
          </p:cNvSpPr>
          <p:nvPr>
            <p:ph type="body" sz="quarter" idx="16"/>
          </p:nvPr>
        </p:nvSpPr>
        <p:spPr>
          <a:xfrm>
            <a:off x="453000" y="692150"/>
            <a:ext cx="9000000" cy="396875"/>
          </a:xfrm>
          <a:prstGeom prst="rect">
            <a:avLst/>
          </a:prstGeom>
        </p:spPr>
        <p:txBody>
          <a:bodyPr lIns="0" anchor="t">
            <a:noAutofit/>
          </a:bodyPr>
          <a:lstStyle>
            <a:lvl1pPr marL="0" indent="0" algn="l">
              <a:buFontTx/>
              <a:buNone/>
              <a:defRPr sz="2000" baseline="0">
                <a:solidFill>
                  <a:schemeClr val="accent1"/>
                </a:solidFill>
              </a:defRPr>
            </a:lvl1pPr>
          </a:lstStyle>
          <a:p>
            <a:pPr lvl="0"/>
            <a:r>
              <a:rPr lang="en-US"/>
              <a:t>Click to edit Master text styles</a:t>
            </a:r>
          </a:p>
        </p:txBody>
      </p:sp>
      <p:sp>
        <p:nvSpPr>
          <p:cNvPr id="26" name="Text Placeholder 22">
            <a:extLst>
              <a:ext uri="{FF2B5EF4-FFF2-40B4-BE49-F238E27FC236}">
                <a16:creationId xmlns:a16="http://schemas.microsoft.com/office/drawing/2014/main" id="{231E381A-B603-4A70-9814-22A1932429E1}"/>
              </a:ext>
            </a:extLst>
          </p:cNvPr>
          <p:cNvSpPr>
            <a:spLocks noGrp="1"/>
          </p:cNvSpPr>
          <p:nvPr>
            <p:ph type="body" sz="quarter" idx="55" hasCustomPrompt="1"/>
          </p:nvPr>
        </p:nvSpPr>
        <p:spPr>
          <a:xfrm>
            <a:off x="3549000" y="1341438"/>
            <a:ext cx="2808938" cy="215900"/>
          </a:xfrm>
          <a:prstGeom prst="rect">
            <a:avLst/>
          </a:prstGeom>
        </p:spPr>
        <p:txBody>
          <a:bodyPr wrap="none" lIns="0" tIns="14400" rIns="0" bIns="0">
            <a:noAutofit/>
          </a:bodyPr>
          <a:lstStyle>
            <a:lvl1pPr marL="0" indent="0">
              <a:spcBef>
                <a:spcPts val="0"/>
              </a:spcBef>
              <a:buFontTx/>
              <a:buNone/>
              <a:defRPr b="0" baseline="0">
                <a:solidFill>
                  <a:schemeClr val="accent1"/>
                </a:solidFill>
                <a:latin typeface="Bliss Pro ExtraBold" panose="02000903050000020004" pitchFamily="50" charset="0"/>
              </a:defRPr>
            </a:lvl1pPr>
            <a:lvl2pPr marL="457200" indent="0">
              <a:buFontTx/>
              <a:buNone/>
              <a:defRPr>
                <a:solidFill>
                  <a:srgbClr val="525756"/>
                </a:solidFill>
              </a:defRPr>
            </a:lvl2pPr>
            <a:lvl3pPr marL="914400" indent="0">
              <a:buFontTx/>
              <a:buNone/>
              <a:defRPr>
                <a:solidFill>
                  <a:srgbClr val="525756"/>
                </a:solidFill>
              </a:defRPr>
            </a:lvl3pPr>
            <a:lvl4pPr marL="1371600" indent="0">
              <a:buFontTx/>
              <a:buNone/>
              <a:defRPr>
                <a:solidFill>
                  <a:srgbClr val="525756"/>
                </a:solidFill>
              </a:defRPr>
            </a:lvl4pPr>
            <a:lvl5pPr marL="1828800" indent="0">
              <a:buFontTx/>
              <a:buNone/>
              <a:defRPr>
                <a:solidFill>
                  <a:srgbClr val="525756"/>
                </a:solidFill>
              </a:defRPr>
            </a:lvl5pPr>
          </a:lstStyle>
          <a:p>
            <a:pPr lvl="0"/>
            <a:r>
              <a:rPr lang="nl-NL" b="1" dirty="0"/>
              <a:t>Bolt </a:t>
            </a:r>
            <a:r>
              <a:rPr lang="nl-NL" b="1" dirty="0" err="1"/>
              <a:t>title</a:t>
            </a:r>
            <a:endParaRPr lang="nl-NL" dirty="0"/>
          </a:p>
        </p:txBody>
      </p:sp>
      <p:sp>
        <p:nvSpPr>
          <p:cNvPr id="27" name="Tijdelijke aanduiding voor inhoud 4">
            <a:extLst>
              <a:ext uri="{FF2B5EF4-FFF2-40B4-BE49-F238E27FC236}">
                <a16:creationId xmlns:a16="http://schemas.microsoft.com/office/drawing/2014/main" id="{C60C62FC-DC66-4294-ADBB-33AA0FE69761}"/>
              </a:ext>
            </a:extLst>
          </p:cNvPr>
          <p:cNvSpPr>
            <a:spLocks noGrp="1"/>
          </p:cNvSpPr>
          <p:nvPr>
            <p:ph sz="quarter" idx="56"/>
          </p:nvPr>
        </p:nvSpPr>
        <p:spPr>
          <a:xfrm>
            <a:off x="3549000" y="1557338"/>
            <a:ext cx="2808938" cy="20161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22">
            <a:extLst>
              <a:ext uri="{FF2B5EF4-FFF2-40B4-BE49-F238E27FC236}">
                <a16:creationId xmlns:a16="http://schemas.microsoft.com/office/drawing/2014/main" id="{8A2C119D-021B-4648-900D-AD207B0E1BAE}"/>
              </a:ext>
            </a:extLst>
          </p:cNvPr>
          <p:cNvSpPr>
            <a:spLocks noGrp="1"/>
          </p:cNvSpPr>
          <p:nvPr>
            <p:ph type="body" sz="quarter" idx="57" hasCustomPrompt="1"/>
          </p:nvPr>
        </p:nvSpPr>
        <p:spPr>
          <a:xfrm>
            <a:off x="3549000" y="3860800"/>
            <a:ext cx="2808938" cy="215900"/>
          </a:xfrm>
          <a:prstGeom prst="rect">
            <a:avLst/>
          </a:prstGeom>
        </p:spPr>
        <p:txBody>
          <a:bodyPr wrap="none" lIns="0" tIns="14400" rIns="0" bIns="0">
            <a:noAutofit/>
          </a:bodyPr>
          <a:lstStyle>
            <a:lvl1pPr marL="0" indent="0">
              <a:spcBef>
                <a:spcPts val="0"/>
              </a:spcBef>
              <a:buFontTx/>
              <a:buNone/>
              <a:defRPr b="0" baseline="0">
                <a:solidFill>
                  <a:schemeClr val="accent1"/>
                </a:solidFill>
                <a:latin typeface="Bliss Pro ExtraBold" panose="02000903050000020004" pitchFamily="50" charset="0"/>
              </a:defRPr>
            </a:lvl1pPr>
            <a:lvl2pPr marL="457200" indent="0">
              <a:buFontTx/>
              <a:buNone/>
              <a:defRPr>
                <a:solidFill>
                  <a:srgbClr val="525756"/>
                </a:solidFill>
              </a:defRPr>
            </a:lvl2pPr>
            <a:lvl3pPr marL="914400" indent="0">
              <a:buFontTx/>
              <a:buNone/>
              <a:defRPr>
                <a:solidFill>
                  <a:srgbClr val="525756"/>
                </a:solidFill>
              </a:defRPr>
            </a:lvl3pPr>
            <a:lvl4pPr marL="1371600" indent="0">
              <a:buFontTx/>
              <a:buNone/>
              <a:defRPr>
                <a:solidFill>
                  <a:srgbClr val="525756"/>
                </a:solidFill>
              </a:defRPr>
            </a:lvl4pPr>
            <a:lvl5pPr marL="1828800" indent="0">
              <a:buFontTx/>
              <a:buNone/>
              <a:defRPr>
                <a:solidFill>
                  <a:srgbClr val="525756"/>
                </a:solidFill>
              </a:defRPr>
            </a:lvl5pPr>
          </a:lstStyle>
          <a:p>
            <a:pPr lvl="0"/>
            <a:r>
              <a:rPr lang="nl-NL" b="1" dirty="0"/>
              <a:t>Bolt </a:t>
            </a:r>
            <a:r>
              <a:rPr lang="nl-NL" b="1" dirty="0" err="1"/>
              <a:t>title</a:t>
            </a:r>
            <a:endParaRPr lang="nl-NL" dirty="0"/>
          </a:p>
        </p:txBody>
      </p:sp>
      <p:sp>
        <p:nvSpPr>
          <p:cNvPr id="29" name="Tijdelijke aanduiding voor inhoud 4">
            <a:extLst>
              <a:ext uri="{FF2B5EF4-FFF2-40B4-BE49-F238E27FC236}">
                <a16:creationId xmlns:a16="http://schemas.microsoft.com/office/drawing/2014/main" id="{3D563251-B000-4F5A-BE8D-DD8805A32AFF}"/>
              </a:ext>
            </a:extLst>
          </p:cNvPr>
          <p:cNvSpPr>
            <a:spLocks noGrp="1"/>
          </p:cNvSpPr>
          <p:nvPr>
            <p:ph sz="quarter" idx="58"/>
          </p:nvPr>
        </p:nvSpPr>
        <p:spPr>
          <a:xfrm>
            <a:off x="3549000" y="4077000"/>
            <a:ext cx="2807946" cy="201599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22">
            <a:extLst>
              <a:ext uri="{FF2B5EF4-FFF2-40B4-BE49-F238E27FC236}">
                <a16:creationId xmlns:a16="http://schemas.microsoft.com/office/drawing/2014/main" id="{BEA80B76-2F4B-4AB6-B013-B08DE96F1626}"/>
              </a:ext>
            </a:extLst>
          </p:cNvPr>
          <p:cNvSpPr>
            <a:spLocks noGrp="1"/>
          </p:cNvSpPr>
          <p:nvPr>
            <p:ph type="body" sz="quarter" idx="59" hasCustomPrompt="1"/>
          </p:nvPr>
        </p:nvSpPr>
        <p:spPr>
          <a:xfrm>
            <a:off x="6646859" y="1341438"/>
            <a:ext cx="2806111" cy="215900"/>
          </a:xfrm>
          <a:prstGeom prst="rect">
            <a:avLst/>
          </a:prstGeom>
        </p:spPr>
        <p:txBody>
          <a:bodyPr wrap="none" lIns="0" tIns="14400" rIns="0" bIns="0">
            <a:noAutofit/>
          </a:bodyPr>
          <a:lstStyle>
            <a:lvl1pPr marL="0" indent="0">
              <a:spcBef>
                <a:spcPts val="0"/>
              </a:spcBef>
              <a:buFontTx/>
              <a:buNone/>
              <a:defRPr b="0" baseline="0">
                <a:solidFill>
                  <a:schemeClr val="accent1"/>
                </a:solidFill>
                <a:latin typeface="Bliss Pro ExtraBold" panose="02000903050000020004" pitchFamily="50" charset="0"/>
              </a:defRPr>
            </a:lvl1pPr>
            <a:lvl2pPr marL="457200" indent="0">
              <a:buFontTx/>
              <a:buNone/>
              <a:defRPr>
                <a:solidFill>
                  <a:srgbClr val="525756"/>
                </a:solidFill>
              </a:defRPr>
            </a:lvl2pPr>
            <a:lvl3pPr marL="914400" indent="0">
              <a:buFontTx/>
              <a:buNone/>
              <a:defRPr>
                <a:solidFill>
                  <a:srgbClr val="525756"/>
                </a:solidFill>
              </a:defRPr>
            </a:lvl3pPr>
            <a:lvl4pPr marL="1371600" indent="0">
              <a:buFontTx/>
              <a:buNone/>
              <a:defRPr>
                <a:solidFill>
                  <a:srgbClr val="525756"/>
                </a:solidFill>
              </a:defRPr>
            </a:lvl4pPr>
            <a:lvl5pPr marL="1828800" indent="0">
              <a:buFontTx/>
              <a:buNone/>
              <a:defRPr>
                <a:solidFill>
                  <a:srgbClr val="525756"/>
                </a:solidFill>
              </a:defRPr>
            </a:lvl5pPr>
          </a:lstStyle>
          <a:p>
            <a:pPr lvl="0"/>
            <a:r>
              <a:rPr lang="nl-NL" b="1" dirty="0"/>
              <a:t>Bolt </a:t>
            </a:r>
            <a:r>
              <a:rPr lang="nl-NL" b="1" dirty="0" err="1"/>
              <a:t>title</a:t>
            </a:r>
            <a:endParaRPr lang="nl-NL" dirty="0"/>
          </a:p>
        </p:txBody>
      </p:sp>
      <p:sp>
        <p:nvSpPr>
          <p:cNvPr id="33" name="Tijdelijke aanduiding voor inhoud 4">
            <a:extLst>
              <a:ext uri="{FF2B5EF4-FFF2-40B4-BE49-F238E27FC236}">
                <a16:creationId xmlns:a16="http://schemas.microsoft.com/office/drawing/2014/main" id="{F22EA4CB-E30C-4930-9DF0-4469988D8D8A}"/>
              </a:ext>
            </a:extLst>
          </p:cNvPr>
          <p:cNvSpPr>
            <a:spLocks noGrp="1"/>
          </p:cNvSpPr>
          <p:nvPr>
            <p:ph sz="quarter" idx="60"/>
          </p:nvPr>
        </p:nvSpPr>
        <p:spPr>
          <a:xfrm>
            <a:off x="6645275" y="1557338"/>
            <a:ext cx="2807725" cy="201453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22">
            <a:extLst>
              <a:ext uri="{FF2B5EF4-FFF2-40B4-BE49-F238E27FC236}">
                <a16:creationId xmlns:a16="http://schemas.microsoft.com/office/drawing/2014/main" id="{1229ED55-E002-4979-83CF-26AEC94D441B}"/>
              </a:ext>
            </a:extLst>
          </p:cNvPr>
          <p:cNvSpPr>
            <a:spLocks noGrp="1"/>
          </p:cNvSpPr>
          <p:nvPr>
            <p:ph type="body" sz="quarter" idx="61" hasCustomPrompt="1"/>
          </p:nvPr>
        </p:nvSpPr>
        <p:spPr>
          <a:xfrm>
            <a:off x="6646584" y="3860800"/>
            <a:ext cx="2806415" cy="215900"/>
          </a:xfrm>
          <a:prstGeom prst="rect">
            <a:avLst/>
          </a:prstGeom>
        </p:spPr>
        <p:txBody>
          <a:bodyPr wrap="none" lIns="0" tIns="14400" rIns="0" bIns="0">
            <a:noAutofit/>
          </a:bodyPr>
          <a:lstStyle>
            <a:lvl1pPr marL="0" indent="0">
              <a:spcBef>
                <a:spcPts val="0"/>
              </a:spcBef>
              <a:buFontTx/>
              <a:buNone/>
              <a:defRPr b="0" baseline="0">
                <a:solidFill>
                  <a:schemeClr val="accent1"/>
                </a:solidFill>
                <a:latin typeface="Bliss Pro ExtraBold" panose="02000903050000020004" pitchFamily="50" charset="0"/>
              </a:defRPr>
            </a:lvl1pPr>
            <a:lvl2pPr marL="457200" indent="0">
              <a:buFontTx/>
              <a:buNone/>
              <a:defRPr>
                <a:solidFill>
                  <a:srgbClr val="525756"/>
                </a:solidFill>
              </a:defRPr>
            </a:lvl2pPr>
            <a:lvl3pPr marL="914400" indent="0">
              <a:buFontTx/>
              <a:buNone/>
              <a:defRPr>
                <a:solidFill>
                  <a:srgbClr val="525756"/>
                </a:solidFill>
              </a:defRPr>
            </a:lvl3pPr>
            <a:lvl4pPr marL="1371600" indent="0">
              <a:buFontTx/>
              <a:buNone/>
              <a:defRPr>
                <a:solidFill>
                  <a:srgbClr val="525756"/>
                </a:solidFill>
              </a:defRPr>
            </a:lvl4pPr>
            <a:lvl5pPr marL="1828800" indent="0">
              <a:buFontTx/>
              <a:buNone/>
              <a:defRPr>
                <a:solidFill>
                  <a:srgbClr val="525756"/>
                </a:solidFill>
              </a:defRPr>
            </a:lvl5pPr>
          </a:lstStyle>
          <a:p>
            <a:pPr lvl="0"/>
            <a:r>
              <a:rPr lang="nl-NL" b="1" dirty="0"/>
              <a:t>Bolt </a:t>
            </a:r>
            <a:r>
              <a:rPr lang="nl-NL" b="1" dirty="0" err="1"/>
              <a:t>title</a:t>
            </a:r>
            <a:endParaRPr lang="nl-NL" dirty="0"/>
          </a:p>
        </p:txBody>
      </p:sp>
      <p:sp>
        <p:nvSpPr>
          <p:cNvPr id="35" name="Tijdelijke aanduiding voor inhoud 4">
            <a:extLst>
              <a:ext uri="{FF2B5EF4-FFF2-40B4-BE49-F238E27FC236}">
                <a16:creationId xmlns:a16="http://schemas.microsoft.com/office/drawing/2014/main" id="{4DD3A8E8-3D46-49BB-B23C-29FF1E5757A8}"/>
              </a:ext>
            </a:extLst>
          </p:cNvPr>
          <p:cNvSpPr>
            <a:spLocks noGrp="1"/>
          </p:cNvSpPr>
          <p:nvPr>
            <p:ph sz="quarter" idx="62"/>
          </p:nvPr>
        </p:nvSpPr>
        <p:spPr>
          <a:xfrm>
            <a:off x="6646860" y="4076700"/>
            <a:ext cx="2806140" cy="20161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 name="Straight Connector 3"/>
          <p:cNvCxnSpPr/>
          <p:nvPr userDrawn="1"/>
        </p:nvCxnSpPr>
        <p:spPr>
          <a:xfrm>
            <a:off x="453000" y="3716338"/>
            <a:ext cx="2808000" cy="0"/>
          </a:xfrm>
          <a:prstGeom prst="line">
            <a:avLst/>
          </a:prstGeom>
          <a:ln>
            <a:solidFill>
              <a:srgbClr val="1C1239"/>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a:off x="3549000" y="3716338"/>
            <a:ext cx="2808000" cy="0"/>
          </a:xfrm>
          <a:prstGeom prst="line">
            <a:avLst/>
          </a:prstGeom>
          <a:ln>
            <a:solidFill>
              <a:srgbClr val="1C1239"/>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a:off x="6646266" y="3716338"/>
            <a:ext cx="2806415" cy="0"/>
          </a:xfrm>
          <a:prstGeom prst="line">
            <a:avLst/>
          </a:prstGeom>
          <a:ln>
            <a:solidFill>
              <a:srgbClr val="1C1239"/>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3405188" y="1341438"/>
            <a:ext cx="0" cy="4751561"/>
          </a:xfrm>
          <a:prstGeom prst="line">
            <a:avLst/>
          </a:prstGeom>
          <a:ln>
            <a:solidFill>
              <a:srgbClr val="1C1239"/>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6500813" y="1341438"/>
            <a:ext cx="0" cy="4751561"/>
          </a:xfrm>
          <a:prstGeom prst="line">
            <a:avLst/>
          </a:prstGeom>
          <a:ln>
            <a:solidFill>
              <a:srgbClr val="1C1239"/>
            </a:solidFill>
          </a:ln>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63"/>
          </p:nvPr>
        </p:nvSpPr>
        <p:spPr/>
        <p:txBody>
          <a:bodyPr/>
          <a:lstStyle/>
          <a:p>
            <a:endParaRPr lang="en-GB" dirty="0"/>
          </a:p>
        </p:txBody>
      </p:sp>
      <p:sp>
        <p:nvSpPr>
          <p:cNvPr id="5" name="Slide Number Placeholder 4"/>
          <p:cNvSpPr>
            <a:spLocks noGrp="1"/>
          </p:cNvSpPr>
          <p:nvPr>
            <p:ph type="sldNum" sz="quarter" idx="64"/>
          </p:nvPr>
        </p:nvSpPr>
        <p:spPr/>
        <p:txBody>
          <a:bodyPr/>
          <a:lstStyle/>
          <a:p>
            <a:fld id="{B9212039-C731-4DF8-A25E-1A3C00A6C136}" type="slidenum">
              <a:rPr lang="en-GB" smtClean="0"/>
              <a:pPr/>
              <a:t>‹#›</a:t>
            </a:fld>
            <a:endParaRPr lang="en-GB" dirty="0"/>
          </a:p>
        </p:txBody>
      </p:sp>
    </p:spTree>
    <p:extLst>
      <p:ext uri="{BB962C8B-B14F-4D97-AF65-F5344CB8AC3E}">
        <p14:creationId xmlns:p14="http://schemas.microsoft.com/office/powerpoint/2010/main" val="3381585703"/>
      </p:ext>
    </p:extLst>
  </p:cSld>
  <p:clrMapOvr>
    <a:masterClrMapping/>
  </p:clrMapOvr>
  <p:extLst mod="1">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 Entirely empty">
    <p:spTree>
      <p:nvGrpSpPr>
        <p:cNvPr id="1" name=""/>
        <p:cNvGrpSpPr/>
        <p:nvPr/>
      </p:nvGrpSpPr>
      <p:grpSpPr>
        <a:xfrm>
          <a:off x="0" y="0"/>
          <a:ext cx="0" cy="0"/>
          <a:chOff x="0" y="0"/>
          <a:chExt cx="0" cy="0"/>
        </a:xfrm>
      </p:grpSpPr>
      <p:sp>
        <p:nvSpPr>
          <p:cNvPr id="9" name="Tijdelijke aanduiding voor inhoud 8">
            <a:extLst>
              <a:ext uri="{FF2B5EF4-FFF2-40B4-BE49-F238E27FC236}">
                <a16:creationId xmlns:a16="http://schemas.microsoft.com/office/drawing/2014/main" id="{5DD004C3-33B5-4528-92BF-4ED8050AC659}"/>
              </a:ext>
            </a:extLst>
          </p:cNvPr>
          <p:cNvSpPr>
            <a:spLocks noGrp="1"/>
          </p:cNvSpPr>
          <p:nvPr>
            <p:ph sz="quarter" idx="24"/>
          </p:nvPr>
        </p:nvSpPr>
        <p:spPr>
          <a:xfrm>
            <a:off x="1604963" y="1341437"/>
            <a:ext cx="7848600" cy="47513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el 4">
            <a:extLst>
              <a:ext uri="{FF2B5EF4-FFF2-40B4-BE49-F238E27FC236}">
                <a16:creationId xmlns:a16="http://schemas.microsoft.com/office/drawing/2014/main" id="{CD77ADB2-3ABE-4A7B-97A0-7D0FB54817DF}"/>
              </a:ext>
            </a:extLst>
          </p:cNvPr>
          <p:cNvSpPr>
            <a:spLocks noGrp="1"/>
          </p:cNvSpPr>
          <p:nvPr>
            <p:ph type="title" hasCustomPrompt="1"/>
          </p:nvPr>
        </p:nvSpPr>
        <p:spPr/>
        <p:txBody>
          <a:bodyPr/>
          <a:lstStyle>
            <a:lvl1pPr marL="0" marR="0" indent="0" algn="l" defTabSz="914400" rtl="0" eaLnBrk="1" fontAlgn="auto" latinLnBrk="0" hangingPunct="1">
              <a:lnSpc>
                <a:spcPct val="90000"/>
              </a:lnSpc>
              <a:spcBef>
                <a:spcPct val="0"/>
              </a:spcBef>
              <a:spcAft>
                <a:spcPts val="0"/>
              </a:spcAft>
              <a:buClrTx/>
              <a:buSzTx/>
              <a:buFontTx/>
              <a:buNone/>
              <a:tabLst/>
              <a:defRPr baseline="0">
                <a:latin typeface="Bliss Pro" charset="0"/>
              </a:defRPr>
            </a:lvl1pPr>
          </a:lstStyle>
          <a:p>
            <a:pPr lvl="0"/>
            <a:r>
              <a:rPr lang="nl-NL" dirty="0"/>
              <a:t>09 - Alt. </a:t>
            </a:r>
            <a:r>
              <a:rPr lang="nl-NL" dirty="0" err="1"/>
              <a:t>Entirely</a:t>
            </a:r>
            <a:r>
              <a:rPr lang="nl-NL" dirty="0"/>
              <a:t> empty</a:t>
            </a:r>
          </a:p>
        </p:txBody>
      </p:sp>
      <p:sp>
        <p:nvSpPr>
          <p:cNvPr id="18" name="Text Placeholder 20">
            <a:extLst>
              <a:ext uri="{FF2B5EF4-FFF2-40B4-BE49-F238E27FC236}">
                <a16:creationId xmlns:a16="http://schemas.microsoft.com/office/drawing/2014/main" id="{03889345-50C4-42D1-9646-C812FB538399}"/>
              </a:ext>
            </a:extLst>
          </p:cNvPr>
          <p:cNvSpPr>
            <a:spLocks noGrp="1"/>
          </p:cNvSpPr>
          <p:nvPr>
            <p:ph type="body" sz="quarter" idx="16"/>
          </p:nvPr>
        </p:nvSpPr>
        <p:spPr>
          <a:xfrm>
            <a:off x="453000" y="692696"/>
            <a:ext cx="9000000" cy="396875"/>
          </a:xfrm>
          <a:prstGeom prst="rect">
            <a:avLst/>
          </a:prstGeom>
        </p:spPr>
        <p:txBody>
          <a:bodyPr lIns="0" anchor="t">
            <a:noAutofit/>
          </a:bodyPr>
          <a:lstStyle>
            <a:lvl1pPr marL="0" indent="0" algn="l">
              <a:buFontTx/>
              <a:buNone/>
              <a:defRPr sz="2000" baseline="0">
                <a:solidFill>
                  <a:schemeClr val="accent1"/>
                </a:solidFill>
              </a:defRPr>
            </a:lvl1pPr>
          </a:lstStyle>
          <a:p>
            <a:pPr lvl="0"/>
            <a:r>
              <a:rPr lang="en-US"/>
              <a:t>Click to edit Master text styles</a:t>
            </a:r>
          </a:p>
        </p:txBody>
      </p:sp>
      <p:sp>
        <p:nvSpPr>
          <p:cNvPr id="14" name="Content Placeholder 6"/>
          <p:cNvSpPr>
            <a:spLocks noGrp="1"/>
          </p:cNvSpPr>
          <p:nvPr>
            <p:ph sz="quarter" idx="19" hasCustomPrompt="1"/>
          </p:nvPr>
        </p:nvSpPr>
        <p:spPr>
          <a:xfrm>
            <a:off x="453600" y="2889565"/>
            <a:ext cx="1008000" cy="720000"/>
          </a:xfrm>
          <a:prstGeom prst="rect">
            <a:avLst/>
          </a:prstGeom>
          <a:solidFill>
            <a:srgbClr val="DADADA"/>
          </a:solidFill>
          <a:ln>
            <a:noFill/>
          </a:ln>
        </p:spPr>
        <p:txBody>
          <a:bodyPr/>
          <a:lstStyle>
            <a:lvl1pPr marL="0" indent="0">
              <a:buFontTx/>
              <a:buNone/>
              <a:defRPr>
                <a:solidFill>
                  <a:schemeClr val="tx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Click on a object or type </a:t>
            </a:r>
            <a:r>
              <a:rPr lang="nl-NL" dirty="0" err="1"/>
              <a:t>text</a:t>
            </a:r>
            <a:endParaRPr lang="nl-NL" dirty="0"/>
          </a:p>
        </p:txBody>
      </p:sp>
      <p:sp>
        <p:nvSpPr>
          <p:cNvPr id="15" name="Content Placeholder 6"/>
          <p:cNvSpPr>
            <a:spLocks noGrp="1"/>
          </p:cNvSpPr>
          <p:nvPr>
            <p:ph sz="quarter" idx="20" hasCustomPrompt="1"/>
          </p:nvPr>
        </p:nvSpPr>
        <p:spPr>
          <a:xfrm>
            <a:off x="453000" y="3717692"/>
            <a:ext cx="1008000" cy="720000"/>
          </a:xfrm>
          <a:prstGeom prst="rect">
            <a:avLst/>
          </a:prstGeom>
          <a:solidFill>
            <a:srgbClr val="DADADA"/>
          </a:solidFill>
          <a:ln>
            <a:noFill/>
          </a:ln>
        </p:spPr>
        <p:txBody>
          <a:bodyPr/>
          <a:lstStyle>
            <a:lvl1pPr marL="0" indent="0">
              <a:buFontTx/>
              <a:buNone/>
              <a:defRPr>
                <a:solidFill>
                  <a:schemeClr val="tx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Click on a object or type </a:t>
            </a:r>
            <a:r>
              <a:rPr lang="nl-NL" dirty="0" err="1"/>
              <a:t>text</a:t>
            </a:r>
            <a:endParaRPr lang="nl-NL" dirty="0"/>
          </a:p>
        </p:txBody>
      </p:sp>
      <p:sp>
        <p:nvSpPr>
          <p:cNvPr id="16" name="Content Placeholder 6"/>
          <p:cNvSpPr>
            <a:spLocks noGrp="1"/>
          </p:cNvSpPr>
          <p:nvPr>
            <p:ph sz="quarter" idx="21" hasCustomPrompt="1"/>
          </p:nvPr>
        </p:nvSpPr>
        <p:spPr>
          <a:xfrm>
            <a:off x="453000" y="4545819"/>
            <a:ext cx="1008000" cy="720000"/>
          </a:xfrm>
          <a:prstGeom prst="rect">
            <a:avLst/>
          </a:prstGeom>
          <a:solidFill>
            <a:srgbClr val="DADADA"/>
          </a:solidFill>
          <a:ln>
            <a:noFill/>
          </a:ln>
        </p:spPr>
        <p:txBody>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Click on a object or type </a:t>
            </a:r>
            <a:r>
              <a:rPr lang="nl-NL" dirty="0" err="1"/>
              <a:t>text</a:t>
            </a:r>
            <a:endParaRPr lang="nl-NL" dirty="0"/>
          </a:p>
        </p:txBody>
      </p:sp>
      <p:sp>
        <p:nvSpPr>
          <p:cNvPr id="17" name="Tijdelijke aanduiding voor inhoud 5">
            <a:extLst>
              <a:ext uri="{FF2B5EF4-FFF2-40B4-BE49-F238E27FC236}">
                <a16:creationId xmlns:a16="http://schemas.microsoft.com/office/drawing/2014/main" id="{26EB3291-A641-4D7B-BFFD-EF024AFBC249}"/>
              </a:ext>
            </a:extLst>
          </p:cNvPr>
          <p:cNvSpPr>
            <a:spLocks noGrp="1"/>
          </p:cNvSpPr>
          <p:nvPr>
            <p:ph sz="quarter" idx="23"/>
          </p:nvPr>
        </p:nvSpPr>
        <p:spPr>
          <a:xfrm>
            <a:off x="453000" y="1341438"/>
            <a:ext cx="1008000" cy="1440000"/>
          </a:xfrm>
          <a:prstGeom prst="rect">
            <a:avLst/>
          </a:prstGeom>
        </p:spPr>
        <p:txBody>
          <a:bodyPr>
            <a:normAutofit/>
          </a:bodyPr>
          <a:lstStyle>
            <a:lvl1pPr marL="0" indent="0">
              <a:buFont typeface="Wingdings" panose="05000000000000000000" pitchFamily="2" charset="2"/>
              <a:buNone/>
              <a:defRPr sz="800" i="1">
                <a:solidFill>
                  <a:schemeClr val="bg2"/>
                </a:solidFill>
              </a:defRPr>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a:t>Click to edit Master text styles</a:t>
            </a:r>
          </a:p>
        </p:txBody>
      </p:sp>
      <p:sp>
        <p:nvSpPr>
          <p:cNvPr id="10" name="Content Placeholder 6">
            <a:extLst>
              <a:ext uri="{FF2B5EF4-FFF2-40B4-BE49-F238E27FC236}">
                <a16:creationId xmlns:a16="http://schemas.microsoft.com/office/drawing/2014/main" id="{EF1D4C76-3EB0-44FF-B93D-802EF9902671}"/>
              </a:ext>
            </a:extLst>
          </p:cNvPr>
          <p:cNvSpPr>
            <a:spLocks noGrp="1"/>
          </p:cNvSpPr>
          <p:nvPr>
            <p:ph sz="quarter" idx="29" hasCustomPrompt="1"/>
          </p:nvPr>
        </p:nvSpPr>
        <p:spPr>
          <a:xfrm>
            <a:off x="453000" y="5373945"/>
            <a:ext cx="1008000" cy="718880"/>
          </a:xfrm>
          <a:prstGeom prst="rect">
            <a:avLst/>
          </a:prstGeom>
          <a:solidFill>
            <a:srgbClr val="DADADA"/>
          </a:solidFill>
          <a:ln>
            <a:noFill/>
          </a:ln>
        </p:spPr>
        <p:txBody>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Click on a object or type </a:t>
            </a:r>
            <a:r>
              <a:rPr lang="nl-NL" dirty="0" err="1"/>
              <a:t>text</a:t>
            </a:r>
            <a:endParaRPr lang="nl-NL" dirty="0"/>
          </a:p>
        </p:txBody>
      </p:sp>
      <p:sp>
        <p:nvSpPr>
          <p:cNvPr id="2" name="Footer Placeholder 1"/>
          <p:cNvSpPr>
            <a:spLocks noGrp="1"/>
          </p:cNvSpPr>
          <p:nvPr>
            <p:ph type="ftr" sz="quarter" idx="30"/>
          </p:nvPr>
        </p:nvSpPr>
        <p:spPr/>
        <p:txBody>
          <a:bodyPr/>
          <a:lstStyle/>
          <a:p>
            <a:endParaRPr lang="en-GB" dirty="0"/>
          </a:p>
        </p:txBody>
      </p:sp>
      <p:sp>
        <p:nvSpPr>
          <p:cNvPr id="3" name="Slide Number Placeholder 2"/>
          <p:cNvSpPr>
            <a:spLocks noGrp="1"/>
          </p:cNvSpPr>
          <p:nvPr>
            <p:ph type="sldNum" sz="quarter" idx="31"/>
          </p:nvPr>
        </p:nvSpPr>
        <p:spPr/>
        <p:txBody>
          <a:bodyPr/>
          <a:lstStyle/>
          <a:p>
            <a:fld id="{B9212039-C731-4DF8-A25E-1A3C00A6C136}" type="slidenum">
              <a:rPr lang="en-GB" smtClean="0"/>
              <a:pPr/>
              <a:t>‹#›</a:t>
            </a:fld>
            <a:endParaRPr lang="en-GB" dirty="0"/>
          </a:p>
        </p:txBody>
      </p:sp>
    </p:spTree>
    <p:extLst>
      <p:ext uri="{BB962C8B-B14F-4D97-AF65-F5344CB8AC3E}">
        <p14:creationId xmlns:p14="http://schemas.microsoft.com/office/powerpoint/2010/main" val="4032038177"/>
      </p:ext>
    </p:extLst>
  </p:cSld>
  <p:clrMapOvr>
    <a:masterClrMapping/>
  </p:clrMapOvr>
  <p:extLst mod="1">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 Two columns">
    <p:spTree>
      <p:nvGrpSpPr>
        <p:cNvPr id="1" name=""/>
        <p:cNvGrpSpPr/>
        <p:nvPr/>
      </p:nvGrpSpPr>
      <p:grpSpPr>
        <a:xfrm>
          <a:off x="0" y="0"/>
          <a:ext cx="0" cy="0"/>
          <a:chOff x="0" y="0"/>
          <a:chExt cx="0" cy="0"/>
        </a:xfrm>
      </p:grpSpPr>
      <p:sp>
        <p:nvSpPr>
          <p:cNvPr id="13" name="Tijdelijke aanduiding voor inhoud 12">
            <a:extLst>
              <a:ext uri="{FF2B5EF4-FFF2-40B4-BE49-F238E27FC236}">
                <a16:creationId xmlns:a16="http://schemas.microsoft.com/office/drawing/2014/main" id="{4FABAE81-3A60-4042-8656-F0B1152AE533}"/>
              </a:ext>
            </a:extLst>
          </p:cNvPr>
          <p:cNvSpPr>
            <a:spLocks noGrp="1"/>
          </p:cNvSpPr>
          <p:nvPr>
            <p:ph sz="quarter" idx="25"/>
          </p:nvPr>
        </p:nvSpPr>
        <p:spPr>
          <a:xfrm>
            <a:off x="1604963" y="1341347"/>
            <a:ext cx="3780000" cy="475147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ijdelijke aanduiding voor inhoud 12">
            <a:extLst>
              <a:ext uri="{FF2B5EF4-FFF2-40B4-BE49-F238E27FC236}">
                <a16:creationId xmlns:a16="http://schemas.microsoft.com/office/drawing/2014/main" id="{6279A00E-C4A9-4623-9C86-87C3043FDEB9}"/>
              </a:ext>
            </a:extLst>
          </p:cNvPr>
          <p:cNvSpPr>
            <a:spLocks noGrp="1"/>
          </p:cNvSpPr>
          <p:nvPr>
            <p:ph sz="quarter" idx="26"/>
          </p:nvPr>
        </p:nvSpPr>
        <p:spPr>
          <a:xfrm>
            <a:off x="5673725" y="1340825"/>
            <a:ext cx="3779838" cy="4752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el 4">
            <a:extLst>
              <a:ext uri="{FF2B5EF4-FFF2-40B4-BE49-F238E27FC236}">
                <a16:creationId xmlns:a16="http://schemas.microsoft.com/office/drawing/2014/main" id="{685CC23F-218A-481D-B0E3-EACAD344FB31}"/>
              </a:ext>
            </a:extLst>
          </p:cNvPr>
          <p:cNvSpPr>
            <a:spLocks noGrp="1"/>
          </p:cNvSpPr>
          <p:nvPr>
            <p:ph type="title" hasCustomPrompt="1"/>
          </p:nvPr>
        </p:nvSpPr>
        <p:spPr>
          <a:xfrm>
            <a:off x="453563" y="152400"/>
            <a:ext cx="9000000" cy="539750"/>
          </a:xfrm>
        </p:spPr>
        <p:txBody>
          <a:bodyPr/>
          <a:lstStyle>
            <a:lvl1pPr>
              <a:defRPr baseline="0">
                <a:latin typeface="Bliss Pro" charset="0"/>
              </a:defRPr>
            </a:lvl1pPr>
          </a:lstStyle>
          <a:p>
            <a:pPr lvl="0"/>
            <a:r>
              <a:rPr lang="nl-NL" dirty="0"/>
              <a:t>10 - Alt. </a:t>
            </a:r>
            <a:r>
              <a:rPr lang="nl-NL" dirty="0" err="1"/>
              <a:t>Two</a:t>
            </a:r>
            <a:r>
              <a:rPr lang="nl-NL" dirty="0"/>
              <a:t> columns</a:t>
            </a:r>
          </a:p>
        </p:txBody>
      </p:sp>
      <p:sp>
        <p:nvSpPr>
          <p:cNvPr id="20" name="Text Placeholder 20">
            <a:extLst>
              <a:ext uri="{FF2B5EF4-FFF2-40B4-BE49-F238E27FC236}">
                <a16:creationId xmlns:a16="http://schemas.microsoft.com/office/drawing/2014/main" id="{F1BBC34A-159A-4DF6-BE86-EE5ECCE1655A}"/>
              </a:ext>
            </a:extLst>
          </p:cNvPr>
          <p:cNvSpPr>
            <a:spLocks noGrp="1"/>
          </p:cNvSpPr>
          <p:nvPr>
            <p:ph type="body" sz="quarter" idx="16"/>
          </p:nvPr>
        </p:nvSpPr>
        <p:spPr>
          <a:xfrm>
            <a:off x="453000" y="692150"/>
            <a:ext cx="9000000" cy="396875"/>
          </a:xfrm>
          <a:prstGeom prst="rect">
            <a:avLst/>
          </a:prstGeom>
        </p:spPr>
        <p:txBody>
          <a:bodyPr lIns="0" anchor="t">
            <a:noAutofit/>
          </a:bodyPr>
          <a:lstStyle>
            <a:lvl1pPr marL="0" indent="0" algn="l">
              <a:buFontTx/>
              <a:buNone/>
              <a:defRPr sz="2000" baseline="0">
                <a:solidFill>
                  <a:schemeClr val="accent1"/>
                </a:solidFill>
              </a:defRPr>
            </a:lvl1pPr>
          </a:lstStyle>
          <a:p>
            <a:pPr lvl="0"/>
            <a:r>
              <a:rPr lang="en-US"/>
              <a:t>Click to edit Master text styles</a:t>
            </a:r>
          </a:p>
        </p:txBody>
      </p:sp>
      <p:sp>
        <p:nvSpPr>
          <p:cNvPr id="26" name="Content Placeholder 6"/>
          <p:cNvSpPr>
            <a:spLocks noGrp="1"/>
          </p:cNvSpPr>
          <p:nvPr>
            <p:ph sz="quarter" idx="19" hasCustomPrompt="1"/>
          </p:nvPr>
        </p:nvSpPr>
        <p:spPr>
          <a:xfrm>
            <a:off x="453600" y="2889607"/>
            <a:ext cx="1008000" cy="719138"/>
          </a:xfrm>
          <a:prstGeom prst="rect">
            <a:avLst/>
          </a:prstGeom>
          <a:solidFill>
            <a:srgbClr val="DADADA"/>
          </a:solidFill>
          <a:ln>
            <a:noFill/>
          </a:ln>
        </p:spPr>
        <p:txBody>
          <a:bodyPr/>
          <a:lstStyle>
            <a:lvl1pPr marL="0" indent="0">
              <a:buFontTx/>
              <a:buNone/>
              <a:defRPr>
                <a:solidFill>
                  <a:schemeClr val="tx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Click on a object or type </a:t>
            </a:r>
            <a:r>
              <a:rPr lang="nl-NL" dirty="0" err="1"/>
              <a:t>text</a:t>
            </a:r>
            <a:endParaRPr lang="nl-NL" dirty="0"/>
          </a:p>
        </p:txBody>
      </p:sp>
      <p:sp>
        <p:nvSpPr>
          <p:cNvPr id="27" name="Content Placeholder 6"/>
          <p:cNvSpPr>
            <a:spLocks noGrp="1"/>
          </p:cNvSpPr>
          <p:nvPr>
            <p:ph sz="quarter" idx="20" hasCustomPrompt="1"/>
          </p:nvPr>
        </p:nvSpPr>
        <p:spPr>
          <a:xfrm>
            <a:off x="453000" y="3717052"/>
            <a:ext cx="1008000" cy="720725"/>
          </a:xfrm>
          <a:prstGeom prst="rect">
            <a:avLst/>
          </a:prstGeom>
          <a:solidFill>
            <a:srgbClr val="DADADA"/>
          </a:solidFill>
          <a:ln>
            <a:noFill/>
          </a:ln>
        </p:spPr>
        <p:txBody>
          <a:bodyPr/>
          <a:lstStyle>
            <a:lvl1pPr marL="0" indent="0">
              <a:buFontTx/>
              <a:buNone/>
              <a:defRPr>
                <a:solidFill>
                  <a:schemeClr val="tx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Click on a object or type </a:t>
            </a:r>
            <a:r>
              <a:rPr lang="nl-NL" dirty="0" err="1"/>
              <a:t>text</a:t>
            </a:r>
            <a:endParaRPr lang="nl-NL" dirty="0"/>
          </a:p>
        </p:txBody>
      </p:sp>
      <p:sp>
        <p:nvSpPr>
          <p:cNvPr id="28" name="Content Placeholder 6"/>
          <p:cNvSpPr>
            <a:spLocks noGrp="1"/>
          </p:cNvSpPr>
          <p:nvPr>
            <p:ph sz="quarter" idx="21" hasCustomPrompt="1"/>
          </p:nvPr>
        </p:nvSpPr>
        <p:spPr>
          <a:xfrm>
            <a:off x="453000" y="4546084"/>
            <a:ext cx="1008000" cy="719555"/>
          </a:xfrm>
          <a:prstGeom prst="rect">
            <a:avLst/>
          </a:prstGeom>
          <a:solidFill>
            <a:srgbClr val="DADADA"/>
          </a:solidFill>
          <a:ln>
            <a:noFill/>
          </a:ln>
        </p:spPr>
        <p:txBody>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Click on a object or type </a:t>
            </a:r>
            <a:r>
              <a:rPr lang="nl-NL" dirty="0" err="1"/>
              <a:t>text</a:t>
            </a:r>
            <a:endParaRPr lang="nl-NL" dirty="0"/>
          </a:p>
        </p:txBody>
      </p:sp>
      <p:sp>
        <p:nvSpPr>
          <p:cNvPr id="29" name="Tijdelijke aanduiding voor inhoud 5">
            <a:extLst>
              <a:ext uri="{FF2B5EF4-FFF2-40B4-BE49-F238E27FC236}">
                <a16:creationId xmlns:a16="http://schemas.microsoft.com/office/drawing/2014/main" id="{26EB3291-A641-4D7B-BFFD-EF024AFBC249}"/>
              </a:ext>
            </a:extLst>
          </p:cNvPr>
          <p:cNvSpPr>
            <a:spLocks noGrp="1"/>
          </p:cNvSpPr>
          <p:nvPr>
            <p:ph sz="quarter" idx="23"/>
          </p:nvPr>
        </p:nvSpPr>
        <p:spPr>
          <a:xfrm>
            <a:off x="452500" y="1341438"/>
            <a:ext cx="1008000" cy="1439862"/>
          </a:xfrm>
          <a:prstGeom prst="rect">
            <a:avLst/>
          </a:prstGeom>
        </p:spPr>
        <p:txBody>
          <a:bodyPr>
            <a:normAutofit/>
          </a:bodyPr>
          <a:lstStyle>
            <a:lvl1pPr marL="0" indent="0">
              <a:buFont typeface="Wingdings" panose="05000000000000000000" pitchFamily="2" charset="2"/>
              <a:buNone/>
              <a:defRPr sz="800" i="1">
                <a:solidFill>
                  <a:schemeClr val="bg2"/>
                </a:solidFill>
              </a:defRPr>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a:t>Click to edit Master text styles</a:t>
            </a:r>
          </a:p>
        </p:txBody>
      </p:sp>
      <p:sp>
        <p:nvSpPr>
          <p:cNvPr id="30" name="Content Placeholder 6">
            <a:extLst>
              <a:ext uri="{FF2B5EF4-FFF2-40B4-BE49-F238E27FC236}">
                <a16:creationId xmlns:a16="http://schemas.microsoft.com/office/drawing/2014/main" id="{EF1D4C76-3EB0-44FF-B93D-802EF9902671}"/>
              </a:ext>
            </a:extLst>
          </p:cNvPr>
          <p:cNvSpPr>
            <a:spLocks noGrp="1"/>
          </p:cNvSpPr>
          <p:nvPr>
            <p:ph sz="quarter" idx="29" hasCustomPrompt="1"/>
          </p:nvPr>
        </p:nvSpPr>
        <p:spPr>
          <a:xfrm>
            <a:off x="453000" y="5373945"/>
            <a:ext cx="1008000" cy="718880"/>
          </a:xfrm>
          <a:prstGeom prst="rect">
            <a:avLst/>
          </a:prstGeom>
          <a:solidFill>
            <a:srgbClr val="DADADA"/>
          </a:solidFill>
          <a:ln>
            <a:noFill/>
          </a:ln>
        </p:spPr>
        <p:txBody>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Click on a object or type </a:t>
            </a:r>
            <a:r>
              <a:rPr lang="nl-NL" dirty="0" err="1"/>
              <a:t>text</a:t>
            </a:r>
            <a:endParaRPr lang="nl-NL" dirty="0"/>
          </a:p>
        </p:txBody>
      </p:sp>
      <p:cxnSp>
        <p:nvCxnSpPr>
          <p:cNvPr id="3" name="Straight Connector 2"/>
          <p:cNvCxnSpPr/>
          <p:nvPr userDrawn="1"/>
        </p:nvCxnSpPr>
        <p:spPr>
          <a:xfrm>
            <a:off x="5529064" y="1341438"/>
            <a:ext cx="0" cy="4751387"/>
          </a:xfrm>
          <a:prstGeom prst="line">
            <a:avLst/>
          </a:prstGeom>
          <a:ln>
            <a:solidFill>
              <a:srgbClr val="1C1239"/>
            </a:solidFill>
          </a:ln>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30"/>
          </p:nvPr>
        </p:nvSpPr>
        <p:spPr/>
        <p:txBody>
          <a:bodyPr/>
          <a:lstStyle/>
          <a:p>
            <a:endParaRPr lang="en-GB" dirty="0"/>
          </a:p>
        </p:txBody>
      </p:sp>
      <p:sp>
        <p:nvSpPr>
          <p:cNvPr id="4" name="Slide Number Placeholder 3"/>
          <p:cNvSpPr>
            <a:spLocks noGrp="1"/>
          </p:cNvSpPr>
          <p:nvPr>
            <p:ph type="sldNum" sz="quarter" idx="31"/>
          </p:nvPr>
        </p:nvSpPr>
        <p:spPr/>
        <p:txBody>
          <a:bodyPr/>
          <a:lstStyle/>
          <a:p>
            <a:fld id="{B9212039-C731-4DF8-A25E-1A3C00A6C136}" type="slidenum">
              <a:rPr lang="en-GB" smtClean="0"/>
              <a:pPr/>
              <a:t>‹#›</a:t>
            </a:fld>
            <a:endParaRPr lang="en-GB" dirty="0"/>
          </a:p>
        </p:txBody>
      </p:sp>
    </p:spTree>
    <p:extLst>
      <p:ext uri="{BB962C8B-B14F-4D97-AF65-F5344CB8AC3E}">
        <p14:creationId xmlns:p14="http://schemas.microsoft.com/office/powerpoint/2010/main" val="1855050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 Two columns (with titles)">
    <p:spTree>
      <p:nvGrpSpPr>
        <p:cNvPr id="1" name=""/>
        <p:cNvGrpSpPr/>
        <p:nvPr/>
      </p:nvGrpSpPr>
      <p:grpSpPr>
        <a:xfrm>
          <a:off x="0" y="0"/>
          <a:ext cx="0" cy="0"/>
          <a:chOff x="0" y="0"/>
          <a:chExt cx="0" cy="0"/>
        </a:xfrm>
      </p:grpSpPr>
      <p:sp>
        <p:nvSpPr>
          <p:cNvPr id="31" name="Text Placeholder 22">
            <a:extLst>
              <a:ext uri="{FF2B5EF4-FFF2-40B4-BE49-F238E27FC236}">
                <a16:creationId xmlns:a16="http://schemas.microsoft.com/office/drawing/2014/main" id="{11201FC0-603F-4C4D-9326-1E7F2B256DF6}"/>
              </a:ext>
            </a:extLst>
          </p:cNvPr>
          <p:cNvSpPr>
            <a:spLocks noGrp="1"/>
          </p:cNvSpPr>
          <p:nvPr>
            <p:ph type="body" sz="quarter" idx="29" hasCustomPrompt="1"/>
          </p:nvPr>
        </p:nvSpPr>
        <p:spPr>
          <a:xfrm>
            <a:off x="1604962" y="1341438"/>
            <a:ext cx="3779837" cy="215900"/>
          </a:xfrm>
          <a:prstGeom prst="rect">
            <a:avLst/>
          </a:prstGeom>
        </p:spPr>
        <p:txBody>
          <a:bodyPr wrap="none" lIns="0" tIns="14400" rIns="0" bIns="0">
            <a:noAutofit/>
          </a:bodyPr>
          <a:lstStyle>
            <a:lvl1pPr marL="0" indent="0">
              <a:spcBef>
                <a:spcPts val="0"/>
              </a:spcBef>
              <a:buFontTx/>
              <a:buNone/>
              <a:defRPr b="0" baseline="0">
                <a:solidFill>
                  <a:schemeClr val="accent1"/>
                </a:solidFill>
                <a:latin typeface="Bliss Pro ExtraBold" panose="02000903050000020004" pitchFamily="50" charset="0"/>
              </a:defRPr>
            </a:lvl1pPr>
            <a:lvl2pPr marL="457200" indent="0">
              <a:buFontTx/>
              <a:buNone/>
              <a:defRPr>
                <a:solidFill>
                  <a:srgbClr val="525756"/>
                </a:solidFill>
              </a:defRPr>
            </a:lvl2pPr>
            <a:lvl3pPr marL="914400" indent="0">
              <a:buFontTx/>
              <a:buNone/>
              <a:defRPr>
                <a:solidFill>
                  <a:srgbClr val="525756"/>
                </a:solidFill>
              </a:defRPr>
            </a:lvl3pPr>
            <a:lvl4pPr marL="1371600" indent="0">
              <a:buFontTx/>
              <a:buNone/>
              <a:defRPr>
                <a:solidFill>
                  <a:srgbClr val="525756"/>
                </a:solidFill>
              </a:defRPr>
            </a:lvl4pPr>
            <a:lvl5pPr marL="1828800" indent="0">
              <a:buFontTx/>
              <a:buNone/>
              <a:defRPr>
                <a:solidFill>
                  <a:srgbClr val="525756"/>
                </a:solidFill>
              </a:defRPr>
            </a:lvl5pPr>
          </a:lstStyle>
          <a:p>
            <a:pPr lvl="0"/>
            <a:r>
              <a:rPr lang="nl-NL" b="1" dirty="0"/>
              <a:t>Bolt </a:t>
            </a:r>
            <a:r>
              <a:rPr lang="nl-NL" b="1" dirty="0" err="1"/>
              <a:t>title</a:t>
            </a:r>
            <a:endParaRPr lang="nl-NL" dirty="0"/>
          </a:p>
        </p:txBody>
      </p:sp>
      <p:sp>
        <p:nvSpPr>
          <p:cNvPr id="34" name="Tijdelijke aanduiding voor inhoud 4">
            <a:extLst>
              <a:ext uri="{FF2B5EF4-FFF2-40B4-BE49-F238E27FC236}">
                <a16:creationId xmlns:a16="http://schemas.microsoft.com/office/drawing/2014/main" id="{AA0F03F6-0413-4554-AF56-8E9F8768FBDF}"/>
              </a:ext>
            </a:extLst>
          </p:cNvPr>
          <p:cNvSpPr>
            <a:spLocks noGrp="1"/>
          </p:cNvSpPr>
          <p:nvPr>
            <p:ph sz="quarter" idx="30"/>
          </p:nvPr>
        </p:nvSpPr>
        <p:spPr>
          <a:xfrm>
            <a:off x="1604962" y="1557338"/>
            <a:ext cx="3779837" cy="453548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22">
            <a:extLst>
              <a:ext uri="{FF2B5EF4-FFF2-40B4-BE49-F238E27FC236}">
                <a16:creationId xmlns:a16="http://schemas.microsoft.com/office/drawing/2014/main" id="{C6243AAC-2539-47E7-B466-57508C8DF2D2}"/>
              </a:ext>
            </a:extLst>
          </p:cNvPr>
          <p:cNvSpPr>
            <a:spLocks noGrp="1"/>
          </p:cNvSpPr>
          <p:nvPr>
            <p:ph type="body" sz="quarter" idx="31" hasCustomPrompt="1"/>
          </p:nvPr>
        </p:nvSpPr>
        <p:spPr>
          <a:xfrm>
            <a:off x="5673162" y="1341438"/>
            <a:ext cx="3779838" cy="215900"/>
          </a:xfrm>
          <a:prstGeom prst="rect">
            <a:avLst/>
          </a:prstGeom>
        </p:spPr>
        <p:txBody>
          <a:bodyPr wrap="none" lIns="0" tIns="14400" rIns="0" bIns="0">
            <a:noAutofit/>
          </a:bodyPr>
          <a:lstStyle>
            <a:lvl1pPr marL="0" indent="0">
              <a:spcBef>
                <a:spcPts val="0"/>
              </a:spcBef>
              <a:buFontTx/>
              <a:buNone/>
              <a:defRPr b="0" baseline="0">
                <a:solidFill>
                  <a:schemeClr val="accent1"/>
                </a:solidFill>
                <a:latin typeface="Bliss Pro ExtraBold" panose="02000903050000020004" pitchFamily="50" charset="0"/>
              </a:defRPr>
            </a:lvl1pPr>
            <a:lvl2pPr marL="457200" indent="0">
              <a:buFontTx/>
              <a:buNone/>
              <a:defRPr>
                <a:solidFill>
                  <a:srgbClr val="525756"/>
                </a:solidFill>
              </a:defRPr>
            </a:lvl2pPr>
            <a:lvl3pPr marL="914400" indent="0">
              <a:buFontTx/>
              <a:buNone/>
              <a:defRPr>
                <a:solidFill>
                  <a:srgbClr val="525756"/>
                </a:solidFill>
              </a:defRPr>
            </a:lvl3pPr>
            <a:lvl4pPr marL="1371600" indent="0">
              <a:buFontTx/>
              <a:buNone/>
              <a:defRPr>
                <a:solidFill>
                  <a:srgbClr val="525756"/>
                </a:solidFill>
              </a:defRPr>
            </a:lvl4pPr>
            <a:lvl5pPr marL="1828800" indent="0">
              <a:buFontTx/>
              <a:buNone/>
              <a:defRPr>
                <a:solidFill>
                  <a:srgbClr val="525756"/>
                </a:solidFill>
              </a:defRPr>
            </a:lvl5pPr>
          </a:lstStyle>
          <a:p>
            <a:pPr lvl="0"/>
            <a:r>
              <a:rPr lang="nl-NL" b="1" dirty="0"/>
              <a:t>Bolt </a:t>
            </a:r>
            <a:r>
              <a:rPr lang="nl-NL" b="1" dirty="0" err="1"/>
              <a:t>title</a:t>
            </a:r>
            <a:endParaRPr lang="nl-NL" dirty="0"/>
          </a:p>
        </p:txBody>
      </p:sp>
      <p:sp>
        <p:nvSpPr>
          <p:cNvPr id="36" name="Tijdelijke aanduiding voor inhoud 4">
            <a:extLst>
              <a:ext uri="{FF2B5EF4-FFF2-40B4-BE49-F238E27FC236}">
                <a16:creationId xmlns:a16="http://schemas.microsoft.com/office/drawing/2014/main" id="{9CD32EA4-43EA-40A8-AB93-62C8FE6317BA}"/>
              </a:ext>
            </a:extLst>
          </p:cNvPr>
          <p:cNvSpPr>
            <a:spLocks noGrp="1"/>
          </p:cNvSpPr>
          <p:nvPr>
            <p:ph sz="quarter" idx="32"/>
          </p:nvPr>
        </p:nvSpPr>
        <p:spPr>
          <a:xfrm>
            <a:off x="5673000" y="1557338"/>
            <a:ext cx="3780000" cy="4536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el 1">
            <a:extLst>
              <a:ext uri="{FF2B5EF4-FFF2-40B4-BE49-F238E27FC236}">
                <a16:creationId xmlns:a16="http://schemas.microsoft.com/office/drawing/2014/main" id="{3FEAA194-7D09-4EF9-8FC5-5617923C3B66}"/>
              </a:ext>
            </a:extLst>
          </p:cNvPr>
          <p:cNvSpPr>
            <a:spLocks noGrp="1"/>
          </p:cNvSpPr>
          <p:nvPr>
            <p:ph type="title" hasCustomPrompt="1"/>
          </p:nvPr>
        </p:nvSpPr>
        <p:spPr>
          <a:xfrm>
            <a:off x="453000" y="152400"/>
            <a:ext cx="9000000" cy="539750"/>
          </a:xfrm>
        </p:spPr>
        <p:txBody>
          <a:bodyPr/>
          <a:lstStyle>
            <a:lvl1pPr>
              <a:defRPr baseline="0">
                <a:latin typeface="Bliss Pro" charset="0"/>
              </a:defRPr>
            </a:lvl1pPr>
          </a:lstStyle>
          <a:p>
            <a:pPr lvl="0"/>
            <a:r>
              <a:rPr lang="nl-NL" dirty="0"/>
              <a:t>11 - Alt. </a:t>
            </a:r>
            <a:r>
              <a:rPr lang="nl-NL" dirty="0" err="1"/>
              <a:t>Two</a:t>
            </a:r>
            <a:r>
              <a:rPr lang="nl-NL" dirty="0"/>
              <a:t> columns </a:t>
            </a:r>
            <a:r>
              <a:rPr lang="nl-NL" dirty="0" err="1"/>
              <a:t>with</a:t>
            </a:r>
            <a:r>
              <a:rPr lang="nl-NL" dirty="0"/>
              <a:t> </a:t>
            </a:r>
            <a:r>
              <a:rPr lang="nl-NL" dirty="0" err="1"/>
              <a:t>title</a:t>
            </a:r>
            <a:endParaRPr lang="nl-NL" dirty="0"/>
          </a:p>
        </p:txBody>
      </p:sp>
      <p:sp>
        <p:nvSpPr>
          <p:cNvPr id="24" name="Text Placeholder 20">
            <a:extLst>
              <a:ext uri="{FF2B5EF4-FFF2-40B4-BE49-F238E27FC236}">
                <a16:creationId xmlns:a16="http://schemas.microsoft.com/office/drawing/2014/main" id="{79B5CA64-D4B4-48E3-B460-11A436184DE5}"/>
              </a:ext>
            </a:extLst>
          </p:cNvPr>
          <p:cNvSpPr>
            <a:spLocks noGrp="1"/>
          </p:cNvSpPr>
          <p:nvPr>
            <p:ph type="body" sz="quarter" idx="16"/>
          </p:nvPr>
        </p:nvSpPr>
        <p:spPr>
          <a:xfrm>
            <a:off x="453000" y="692150"/>
            <a:ext cx="9000000" cy="396875"/>
          </a:xfrm>
          <a:prstGeom prst="rect">
            <a:avLst/>
          </a:prstGeom>
        </p:spPr>
        <p:txBody>
          <a:bodyPr lIns="0" anchor="t">
            <a:noAutofit/>
          </a:bodyPr>
          <a:lstStyle>
            <a:lvl1pPr marL="0" indent="0" algn="l">
              <a:buFontTx/>
              <a:buNone/>
              <a:defRPr sz="2000" baseline="0">
                <a:solidFill>
                  <a:schemeClr val="accent1"/>
                </a:solidFill>
              </a:defRPr>
            </a:lvl1pPr>
          </a:lstStyle>
          <a:p>
            <a:pPr lvl="0"/>
            <a:r>
              <a:rPr lang="en-US"/>
              <a:t>Click to edit Master text styles</a:t>
            </a:r>
          </a:p>
        </p:txBody>
      </p:sp>
      <p:sp>
        <p:nvSpPr>
          <p:cNvPr id="14" name="Content Placeholder 6"/>
          <p:cNvSpPr>
            <a:spLocks noGrp="1"/>
          </p:cNvSpPr>
          <p:nvPr>
            <p:ph sz="quarter" idx="19" hasCustomPrompt="1"/>
          </p:nvPr>
        </p:nvSpPr>
        <p:spPr>
          <a:xfrm>
            <a:off x="453600" y="2889543"/>
            <a:ext cx="1008000" cy="719138"/>
          </a:xfrm>
          <a:prstGeom prst="rect">
            <a:avLst/>
          </a:prstGeom>
          <a:solidFill>
            <a:srgbClr val="DADADA"/>
          </a:solidFill>
          <a:ln>
            <a:noFill/>
          </a:ln>
        </p:spPr>
        <p:txBody>
          <a:bodyPr/>
          <a:lstStyle>
            <a:lvl1pPr marL="0" indent="0">
              <a:buFontTx/>
              <a:buNone/>
              <a:defRPr>
                <a:solidFill>
                  <a:schemeClr val="tx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Click on a object or type </a:t>
            </a:r>
            <a:r>
              <a:rPr lang="nl-NL" dirty="0" err="1"/>
              <a:t>text</a:t>
            </a:r>
            <a:endParaRPr lang="nl-NL" dirty="0"/>
          </a:p>
        </p:txBody>
      </p:sp>
      <p:sp>
        <p:nvSpPr>
          <p:cNvPr id="15" name="Content Placeholder 6"/>
          <p:cNvSpPr>
            <a:spLocks noGrp="1"/>
          </p:cNvSpPr>
          <p:nvPr>
            <p:ph sz="quarter" idx="20" hasCustomPrompt="1"/>
          </p:nvPr>
        </p:nvSpPr>
        <p:spPr>
          <a:xfrm>
            <a:off x="453000" y="3716924"/>
            <a:ext cx="1008000" cy="720725"/>
          </a:xfrm>
          <a:prstGeom prst="rect">
            <a:avLst/>
          </a:prstGeom>
          <a:solidFill>
            <a:srgbClr val="DADADA"/>
          </a:solidFill>
          <a:ln>
            <a:noFill/>
          </a:ln>
        </p:spPr>
        <p:txBody>
          <a:bodyPr/>
          <a:lstStyle>
            <a:lvl1pPr marL="0" indent="0">
              <a:buFontTx/>
              <a:buNone/>
              <a:defRPr>
                <a:solidFill>
                  <a:schemeClr val="tx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Click on a object or type </a:t>
            </a:r>
            <a:r>
              <a:rPr lang="nl-NL" dirty="0" err="1"/>
              <a:t>text</a:t>
            </a:r>
            <a:endParaRPr lang="nl-NL" dirty="0"/>
          </a:p>
        </p:txBody>
      </p:sp>
      <p:sp>
        <p:nvSpPr>
          <p:cNvPr id="21" name="Content Placeholder 6"/>
          <p:cNvSpPr>
            <a:spLocks noGrp="1"/>
          </p:cNvSpPr>
          <p:nvPr>
            <p:ph sz="quarter" idx="21" hasCustomPrompt="1"/>
          </p:nvPr>
        </p:nvSpPr>
        <p:spPr>
          <a:xfrm>
            <a:off x="453000" y="4545892"/>
            <a:ext cx="1008000" cy="719555"/>
          </a:xfrm>
          <a:prstGeom prst="rect">
            <a:avLst/>
          </a:prstGeom>
          <a:solidFill>
            <a:srgbClr val="DADADA"/>
          </a:solidFill>
          <a:ln>
            <a:noFill/>
          </a:ln>
        </p:spPr>
        <p:txBody>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Click on a object or type </a:t>
            </a:r>
            <a:r>
              <a:rPr lang="nl-NL" dirty="0" err="1"/>
              <a:t>text</a:t>
            </a:r>
            <a:endParaRPr lang="nl-NL" dirty="0"/>
          </a:p>
        </p:txBody>
      </p:sp>
      <p:sp>
        <p:nvSpPr>
          <p:cNvPr id="22" name="Tijdelijke aanduiding voor inhoud 5">
            <a:extLst>
              <a:ext uri="{FF2B5EF4-FFF2-40B4-BE49-F238E27FC236}">
                <a16:creationId xmlns:a16="http://schemas.microsoft.com/office/drawing/2014/main" id="{26EB3291-A641-4D7B-BFFD-EF024AFBC249}"/>
              </a:ext>
            </a:extLst>
          </p:cNvPr>
          <p:cNvSpPr>
            <a:spLocks noGrp="1"/>
          </p:cNvSpPr>
          <p:nvPr>
            <p:ph sz="quarter" idx="23"/>
          </p:nvPr>
        </p:nvSpPr>
        <p:spPr>
          <a:xfrm>
            <a:off x="452500" y="1341438"/>
            <a:ext cx="1008000" cy="1439862"/>
          </a:xfrm>
          <a:prstGeom prst="rect">
            <a:avLst/>
          </a:prstGeom>
        </p:spPr>
        <p:txBody>
          <a:bodyPr>
            <a:normAutofit/>
          </a:bodyPr>
          <a:lstStyle>
            <a:lvl1pPr marL="0" indent="0">
              <a:buFont typeface="Wingdings" panose="05000000000000000000" pitchFamily="2" charset="2"/>
              <a:buNone/>
              <a:defRPr sz="800" i="1">
                <a:solidFill>
                  <a:schemeClr val="bg2"/>
                </a:solidFill>
              </a:defRPr>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a:t>Click to edit Master text styles</a:t>
            </a:r>
          </a:p>
        </p:txBody>
      </p:sp>
      <p:sp>
        <p:nvSpPr>
          <p:cNvPr id="23" name="Content Placeholder 6">
            <a:extLst>
              <a:ext uri="{FF2B5EF4-FFF2-40B4-BE49-F238E27FC236}">
                <a16:creationId xmlns:a16="http://schemas.microsoft.com/office/drawing/2014/main" id="{EF1D4C76-3EB0-44FF-B93D-802EF9902671}"/>
              </a:ext>
            </a:extLst>
          </p:cNvPr>
          <p:cNvSpPr>
            <a:spLocks noGrp="1"/>
          </p:cNvSpPr>
          <p:nvPr>
            <p:ph sz="quarter" idx="33" hasCustomPrompt="1"/>
          </p:nvPr>
        </p:nvSpPr>
        <p:spPr>
          <a:xfrm>
            <a:off x="453000" y="5373688"/>
            <a:ext cx="1008000" cy="718880"/>
          </a:xfrm>
          <a:prstGeom prst="rect">
            <a:avLst/>
          </a:prstGeom>
          <a:solidFill>
            <a:srgbClr val="DADADA"/>
          </a:solidFill>
          <a:ln>
            <a:noFill/>
          </a:ln>
        </p:spPr>
        <p:txBody>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Click on a object or type </a:t>
            </a:r>
            <a:r>
              <a:rPr lang="nl-NL" dirty="0" err="1"/>
              <a:t>text</a:t>
            </a:r>
            <a:endParaRPr lang="nl-NL" dirty="0"/>
          </a:p>
        </p:txBody>
      </p:sp>
      <p:cxnSp>
        <p:nvCxnSpPr>
          <p:cNvPr id="4" name="Straight Connector 3"/>
          <p:cNvCxnSpPr/>
          <p:nvPr userDrawn="1"/>
        </p:nvCxnSpPr>
        <p:spPr>
          <a:xfrm>
            <a:off x="5529263" y="1341438"/>
            <a:ext cx="0" cy="4751387"/>
          </a:xfrm>
          <a:prstGeom prst="line">
            <a:avLst/>
          </a:prstGeom>
          <a:ln>
            <a:solidFill>
              <a:srgbClr val="1C1239"/>
            </a:solidFill>
          </a:ln>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34"/>
          </p:nvPr>
        </p:nvSpPr>
        <p:spPr/>
        <p:txBody>
          <a:bodyPr/>
          <a:lstStyle/>
          <a:p>
            <a:endParaRPr lang="en-GB" dirty="0"/>
          </a:p>
        </p:txBody>
      </p:sp>
      <p:sp>
        <p:nvSpPr>
          <p:cNvPr id="5" name="Slide Number Placeholder 4"/>
          <p:cNvSpPr>
            <a:spLocks noGrp="1"/>
          </p:cNvSpPr>
          <p:nvPr>
            <p:ph type="sldNum" sz="quarter" idx="35"/>
          </p:nvPr>
        </p:nvSpPr>
        <p:spPr/>
        <p:txBody>
          <a:bodyPr/>
          <a:lstStyle/>
          <a:p>
            <a:fld id="{B9212039-C731-4DF8-A25E-1A3C00A6C136}" type="slidenum">
              <a:rPr lang="en-GB" smtClean="0"/>
              <a:pPr/>
              <a:t>‹#›</a:t>
            </a:fld>
            <a:endParaRPr lang="en-GB" dirty="0"/>
          </a:p>
        </p:txBody>
      </p:sp>
    </p:spTree>
    <p:extLst>
      <p:ext uri="{BB962C8B-B14F-4D97-AF65-F5344CB8AC3E}">
        <p14:creationId xmlns:p14="http://schemas.microsoft.com/office/powerpoint/2010/main" val="29668539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lt. Two columns (graph, title, image)">
    <p:spTree>
      <p:nvGrpSpPr>
        <p:cNvPr id="1" name=""/>
        <p:cNvGrpSpPr/>
        <p:nvPr/>
      </p:nvGrpSpPr>
      <p:grpSpPr>
        <a:xfrm>
          <a:off x="0" y="0"/>
          <a:ext cx="0" cy="0"/>
          <a:chOff x="0" y="0"/>
          <a:chExt cx="0" cy="0"/>
        </a:xfrm>
      </p:grpSpPr>
      <p:sp>
        <p:nvSpPr>
          <p:cNvPr id="6" name="Content Placeholder 5"/>
          <p:cNvSpPr>
            <a:spLocks noGrp="1"/>
          </p:cNvSpPr>
          <p:nvPr>
            <p:ph sz="quarter" idx="23"/>
          </p:nvPr>
        </p:nvSpPr>
        <p:spPr>
          <a:xfrm>
            <a:off x="1604962" y="3861000"/>
            <a:ext cx="3779837" cy="2232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2" name="Content Placeholder 5"/>
          <p:cNvSpPr>
            <a:spLocks noGrp="1"/>
          </p:cNvSpPr>
          <p:nvPr>
            <p:ph sz="quarter" idx="24"/>
          </p:nvPr>
        </p:nvSpPr>
        <p:spPr>
          <a:xfrm>
            <a:off x="5673725" y="3861000"/>
            <a:ext cx="3779838" cy="2232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CDF2236D-AB7C-42B4-BB18-E74D87D343B9}"/>
              </a:ext>
            </a:extLst>
          </p:cNvPr>
          <p:cNvSpPr>
            <a:spLocks noGrp="1"/>
          </p:cNvSpPr>
          <p:nvPr>
            <p:ph type="title" hasCustomPrompt="1"/>
          </p:nvPr>
        </p:nvSpPr>
        <p:spPr>
          <a:xfrm>
            <a:off x="453000" y="152400"/>
            <a:ext cx="9000000" cy="539749"/>
          </a:xfrm>
        </p:spPr>
        <p:txBody>
          <a:bodyPr/>
          <a:lstStyle>
            <a:lvl1pPr>
              <a:defRPr baseline="0">
                <a:latin typeface="Bliss Pro" charset="0"/>
              </a:defRPr>
            </a:lvl1pPr>
          </a:lstStyle>
          <a:p>
            <a:pPr lvl="0"/>
            <a:r>
              <a:rPr lang="nl-NL" dirty="0"/>
              <a:t>12 - </a:t>
            </a:r>
            <a:r>
              <a:rPr lang="nl-NL" dirty="0" err="1"/>
              <a:t>Two</a:t>
            </a:r>
            <a:r>
              <a:rPr lang="nl-NL" dirty="0"/>
              <a:t> columns, </a:t>
            </a:r>
            <a:r>
              <a:rPr lang="nl-NL" dirty="0" err="1"/>
              <a:t>two</a:t>
            </a:r>
            <a:r>
              <a:rPr lang="nl-NL" dirty="0"/>
              <a:t> </a:t>
            </a:r>
            <a:r>
              <a:rPr lang="nl-NL" dirty="0" err="1"/>
              <a:t>rows</a:t>
            </a:r>
            <a:r>
              <a:rPr lang="nl-NL" dirty="0"/>
              <a:t> </a:t>
            </a:r>
            <a:r>
              <a:rPr lang="nl-NL" dirty="0" err="1"/>
              <a:t>with</a:t>
            </a:r>
            <a:r>
              <a:rPr lang="nl-NL" dirty="0"/>
              <a:t> </a:t>
            </a:r>
            <a:r>
              <a:rPr lang="nl-NL" dirty="0" err="1"/>
              <a:t>one</a:t>
            </a:r>
            <a:r>
              <a:rPr lang="nl-NL" dirty="0"/>
              <a:t> </a:t>
            </a:r>
            <a:r>
              <a:rPr lang="nl-NL" dirty="0" err="1"/>
              <a:t>title</a:t>
            </a:r>
            <a:endParaRPr lang="nl-NL" dirty="0"/>
          </a:p>
        </p:txBody>
      </p:sp>
      <p:sp>
        <p:nvSpPr>
          <p:cNvPr id="24" name="Text Placeholder 20">
            <a:extLst>
              <a:ext uri="{FF2B5EF4-FFF2-40B4-BE49-F238E27FC236}">
                <a16:creationId xmlns:a16="http://schemas.microsoft.com/office/drawing/2014/main" id="{65B3DF2E-164C-4BD1-988A-40F33ED0CF71}"/>
              </a:ext>
            </a:extLst>
          </p:cNvPr>
          <p:cNvSpPr>
            <a:spLocks noGrp="1"/>
          </p:cNvSpPr>
          <p:nvPr>
            <p:ph type="body" sz="quarter" idx="16"/>
          </p:nvPr>
        </p:nvSpPr>
        <p:spPr>
          <a:xfrm>
            <a:off x="453000" y="692150"/>
            <a:ext cx="9000000" cy="396875"/>
          </a:xfrm>
          <a:prstGeom prst="rect">
            <a:avLst/>
          </a:prstGeom>
        </p:spPr>
        <p:txBody>
          <a:bodyPr lIns="0" anchor="t">
            <a:noAutofit/>
          </a:bodyPr>
          <a:lstStyle>
            <a:lvl1pPr marL="0" indent="0" algn="l">
              <a:buFontTx/>
              <a:buNone/>
              <a:defRPr sz="2000" baseline="0">
                <a:solidFill>
                  <a:schemeClr val="accent1"/>
                </a:solidFill>
              </a:defRPr>
            </a:lvl1pPr>
          </a:lstStyle>
          <a:p>
            <a:pPr lvl="0"/>
            <a:r>
              <a:rPr lang="en-US"/>
              <a:t>Click to edit Master text styles</a:t>
            </a:r>
          </a:p>
        </p:txBody>
      </p:sp>
      <p:sp>
        <p:nvSpPr>
          <p:cNvPr id="33" name="Text Placeholder 22">
            <a:extLst>
              <a:ext uri="{FF2B5EF4-FFF2-40B4-BE49-F238E27FC236}">
                <a16:creationId xmlns:a16="http://schemas.microsoft.com/office/drawing/2014/main" id="{A65DDA8E-D465-432E-B81F-688747069DD1}"/>
              </a:ext>
            </a:extLst>
          </p:cNvPr>
          <p:cNvSpPr>
            <a:spLocks noGrp="1"/>
          </p:cNvSpPr>
          <p:nvPr>
            <p:ph type="body" sz="quarter" idx="29" hasCustomPrompt="1"/>
          </p:nvPr>
        </p:nvSpPr>
        <p:spPr>
          <a:xfrm>
            <a:off x="1605000" y="1341438"/>
            <a:ext cx="3780000" cy="215900"/>
          </a:xfrm>
          <a:prstGeom prst="rect">
            <a:avLst/>
          </a:prstGeom>
        </p:spPr>
        <p:txBody>
          <a:bodyPr wrap="none" lIns="0" tIns="14400" rIns="0" bIns="0">
            <a:noAutofit/>
          </a:bodyPr>
          <a:lstStyle>
            <a:lvl1pPr marL="0" indent="0">
              <a:spcBef>
                <a:spcPts val="0"/>
              </a:spcBef>
              <a:buFontTx/>
              <a:buNone/>
              <a:defRPr b="0" baseline="0">
                <a:solidFill>
                  <a:schemeClr val="accent1"/>
                </a:solidFill>
                <a:latin typeface="Bliss Pro ExtraBold" panose="02000903050000020004" pitchFamily="50" charset="0"/>
              </a:defRPr>
            </a:lvl1pPr>
            <a:lvl2pPr marL="457200" indent="0">
              <a:buFontTx/>
              <a:buNone/>
              <a:defRPr>
                <a:solidFill>
                  <a:srgbClr val="525756"/>
                </a:solidFill>
              </a:defRPr>
            </a:lvl2pPr>
            <a:lvl3pPr marL="914400" indent="0">
              <a:buFontTx/>
              <a:buNone/>
              <a:defRPr>
                <a:solidFill>
                  <a:srgbClr val="525756"/>
                </a:solidFill>
              </a:defRPr>
            </a:lvl3pPr>
            <a:lvl4pPr marL="1371600" indent="0">
              <a:buFontTx/>
              <a:buNone/>
              <a:defRPr>
                <a:solidFill>
                  <a:srgbClr val="525756"/>
                </a:solidFill>
              </a:defRPr>
            </a:lvl4pPr>
            <a:lvl5pPr marL="1828800" indent="0">
              <a:buFontTx/>
              <a:buNone/>
              <a:defRPr>
                <a:solidFill>
                  <a:srgbClr val="525756"/>
                </a:solidFill>
              </a:defRPr>
            </a:lvl5pPr>
          </a:lstStyle>
          <a:p>
            <a:pPr lvl="0"/>
            <a:r>
              <a:rPr lang="nl-NL" b="1" dirty="0"/>
              <a:t>Bolt </a:t>
            </a:r>
            <a:r>
              <a:rPr lang="nl-NL" b="1" dirty="0" err="1"/>
              <a:t>title</a:t>
            </a:r>
            <a:endParaRPr lang="nl-NL" dirty="0"/>
          </a:p>
        </p:txBody>
      </p:sp>
      <p:sp>
        <p:nvSpPr>
          <p:cNvPr id="40" name="Tijdelijke aanduiding voor inhoud 4">
            <a:extLst>
              <a:ext uri="{FF2B5EF4-FFF2-40B4-BE49-F238E27FC236}">
                <a16:creationId xmlns:a16="http://schemas.microsoft.com/office/drawing/2014/main" id="{0886C8AA-CDAA-4598-B333-6622DC9CEB36}"/>
              </a:ext>
            </a:extLst>
          </p:cNvPr>
          <p:cNvSpPr>
            <a:spLocks noGrp="1"/>
          </p:cNvSpPr>
          <p:nvPr>
            <p:ph sz="quarter" idx="30"/>
          </p:nvPr>
        </p:nvSpPr>
        <p:spPr>
          <a:xfrm>
            <a:off x="1605000" y="1557463"/>
            <a:ext cx="3780000" cy="2016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2">
            <a:extLst>
              <a:ext uri="{FF2B5EF4-FFF2-40B4-BE49-F238E27FC236}">
                <a16:creationId xmlns:a16="http://schemas.microsoft.com/office/drawing/2014/main" id="{21DB20F7-EBA3-4E22-B3F3-2DE047E142C1}"/>
              </a:ext>
            </a:extLst>
          </p:cNvPr>
          <p:cNvSpPr>
            <a:spLocks noGrp="1"/>
          </p:cNvSpPr>
          <p:nvPr>
            <p:ph type="body" sz="quarter" idx="38" hasCustomPrompt="1"/>
          </p:nvPr>
        </p:nvSpPr>
        <p:spPr>
          <a:xfrm>
            <a:off x="5673000" y="1341438"/>
            <a:ext cx="3780000" cy="215900"/>
          </a:xfrm>
          <a:prstGeom prst="rect">
            <a:avLst/>
          </a:prstGeom>
        </p:spPr>
        <p:txBody>
          <a:bodyPr wrap="none" lIns="0" tIns="14400" rIns="0" bIns="0">
            <a:noAutofit/>
          </a:bodyPr>
          <a:lstStyle>
            <a:lvl1pPr marL="0" indent="0">
              <a:spcBef>
                <a:spcPts val="0"/>
              </a:spcBef>
              <a:buFontTx/>
              <a:buNone/>
              <a:defRPr b="0" baseline="0">
                <a:solidFill>
                  <a:schemeClr val="accent1"/>
                </a:solidFill>
                <a:latin typeface="Bliss Pro ExtraBold" panose="02000903050000020004" pitchFamily="50" charset="0"/>
              </a:defRPr>
            </a:lvl1pPr>
            <a:lvl2pPr marL="457200" indent="0">
              <a:buFontTx/>
              <a:buNone/>
              <a:defRPr>
                <a:solidFill>
                  <a:srgbClr val="525756"/>
                </a:solidFill>
              </a:defRPr>
            </a:lvl2pPr>
            <a:lvl3pPr marL="914400" indent="0">
              <a:buFontTx/>
              <a:buNone/>
              <a:defRPr>
                <a:solidFill>
                  <a:srgbClr val="525756"/>
                </a:solidFill>
              </a:defRPr>
            </a:lvl3pPr>
            <a:lvl4pPr marL="1371600" indent="0">
              <a:buFontTx/>
              <a:buNone/>
              <a:defRPr>
                <a:solidFill>
                  <a:srgbClr val="525756"/>
                </a:solidFill>
              </a:defRPr>
            </a:lvl4pPr>
            <a:lvl5pPr marL="1828800" indent="0">
              <a:buFontTx/>
              <a:buNone/>
              <a:defRPr>
                <a:solidFill>
                  <a:srgbClr val="525756"/>
                </a:solidFill>
              </a:defRPr>
            </a:lvl5pPr>
          </a:lstStyle>
          <a:p>
            <a:pPr lvl="0"/>
            <a:r>
              <a:rPr lang="nl-NL" b="1" dirty="0"/>
              <a:t>Bolt </a:t>
            </a:r>
            <a:r>
              <a:rPr lang="nl-NL" b="1" dirty="0" err="1"/>
              <a:t>title</a:t>
            </a:r>
            <a:endParaRPr lang="nl-NL" dirty="0"/>
          </a:p>
        </p:txBody>
      </p:sp>
      <p:sp>
        <p:nvSpPr>
          <p:cNvPr id="42" name="Tijdelijke aanduiding voor inhoud 4">
            <a:extLst>
              <a:ext uri="{FF2B5EF4-FFF2-40B4-BE49-F238E27FC236}">
                <a16:creationId xmlns:a16="http://schemas.microsoft.com/office/drawing/2014/main" id="{039688EA-EAD5-4055-83F9-E349FFFC61EC}"/>
              </a:ext>
            </a:extLst>
          </p:cNvPr>
          <p:cNvSpPr>
            <a:spLocks noGrp="1"/>
          </p:cNvSpPr>
          <p:nvPr>
            <p:ph sz="quarter" idx="39"/>
          </p:nvPr>
        </p:nvSpPr>
        <p:spPr>
          <a:xfrm>
            <a:off x="5673725" y="1557000"/>
            <a:ext cx="3779838" cy="2016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6"/>
          <p:cNvSpPr>
            <a:spLocks noGrp="1"/>
          </p:cNvSpPr>
          <p:nvPr>
            <p:ph sz="quarter" idx="19" hasCustomPrompt="1"/>
          </p:nvPr>
        </p:nvSpPr>
        <p:spPr>
          <a:xfrm>
            <a:off x="453600" y="2889543"/>
            <a:ext cx="1008000" cy="719138"/>
          </a:xfrm>
          <a:prstGeom prst="rect">
            <a:avLst/>
          </a:prstGeom>
          <a:solidFill>
            <a:srgbClr val="DADADA"/>
          </a:solidFill>
          <a:ln>
            <a:noFill/>
          </a:ln>
        </p:spPr>
        <p:txBody>
          <a:bodyPr/>
          <a:lstStyle>
            <a:lvl1pPr marL="0" indent="0">
              <a:buFontTx/>
              <a:buNone/>
              <a:defRPr>
                <a:solidFill>
                  <a:schemeClr val="tx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Click on a object or type </a:t>
            </a:r>
            <a:r>
              <a:rPr lang="nl-NL" dirty="0" err="1"/>
              <a:t>text</a:t>
            </a:r>
            <a:endParaRPr lang="nl-NL" dirty="0"/>
          </a:p>
        </p:txBody>
      </p:sp>
      <p:sp>
        <p:nvSpPr>
          <p:cNvPr id="17" name="Content Placeholder 6"/>
          <p:cNvSpPr>
            <a:spLocks noGrp="1"/>
          </p:cNvSpPr>
          <p:nvPr>
            <p:ph sz="quarter" idx="20" hasCustomPrompt="1"/>
          </p:nvPr>
        </p:nvSpPr>
        <p:spPr>
          <a:xfrm>
            <a:off x="453000" y="3716924"/>
            <a:ext cx="1008000" cy="720725"/>
          </a:xfrm>
          <a:prstGeom prst="rect">
            <a:avLst/>
          </a:prstGeom>
          <a:solidFill>
            <a:srgbClr val="DADADA"/>
          </a:solidFill>
          <a:ln>
            <a:noFill/>
          </a:ln>
        </p:spPr>
        <p:txBody>
          <a:bodyPr/>
          <a:lstStyle>
            <a:lvl1pPr marL="0" indent="0">
              <a:buFontTx/>
              <a:buNone/>
              <a:defRPr>
                <a:solidFill>
                  <a:schemeClr val="tx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Click on a object or type </a:t>
            </a:r>
            <a:r>
              <a:rPr lang="nl-NL" dirty="0" err="1"/>
              <a:t>text</a:t>
            </a:r>
            <a:endParaRPr lang="nl-NL" dirty="0"/>
          </a:p>
        </p:txBody>
      </p:sp>
      <p:sp>
        <p:nvSpPr>
          <p:cNvPr id="21" name="Content Placeholder 6"/>
          <p:cNvSpPr>
            <a:spLocks noGrp="1"/>
          </p:cNvSpPr>
          <p:nvPr>
            <p:ph sz="quarter" idx="21" hasCustomPrompt="1"/>
          </p:nvPr>
        </p:nvSpPr>
        <p:spPr>
          <a:xfrm>
            <a:off x="453000" y="4545892"/>
            <a:ext cx="1008000" cy="719555"/>
          </a:xfrm>
          <a:prstGeom prst="rect">
            <a:avLst/>
          </a:prstGeom>
          <a:solidFill>
            <a:srgbClr val="DADADA"/>
          </a:solidFill>
          <a:ln>
            <a:noFill/>
          </a:ln>
        </p:spPr>
        <p:txBody>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Click on a object or type </a:t>
            </a:r>
            <a:r>
              <a:rPr lang="nl-NL" dirty="0" err="1"/>
              <a:t>text</a:t>
            </a:r>
            <a:endParaRPr lang="nl-NL" dirty="0"/>
          </a:p>
        </p:txBody>
      </p:sp>
      <p:sp>
        <p:nvSpPr>
          <p:cNvPr id="25" name="Tijdelijke aanduiding voor inhoud 5">
            <a:extLst>
              <a:ext uri="{FF2B5EF4-FFF2-40B4-BE49-F238E27FC236}">
                <a16:creationId xmlns:a16="http://schemas.microsoft.com/office/drawing/2014/main" id="{26EB3291-A641-4D7B-BFFD-EF024AFBC249}"/>
              </a:ext>
            </a:extLst>
          </p:cNvPr>
          <p:cNvSpPr>
            <a:spLocks noGrp="1"/>
          </p:cNvSpPr>
          <p:nvPr>
            <p:ph sz="quarter" idx="40"/>
          </p:nvPr>
        </p:nvSpPr>
        <p:spPr>
          <a:xfrm>
            <a:off x="452500" y="1341438"/>
            <a:ext cx="1008000" cy="1439862"/>
          </a:xfrm>
          <a:prstGeom prst="rect">
            <a:avLst/>
          </a:prstGeom>
        </p:spPr>
        <p:txBody>
          <a:bodyPr>
            <a:normAutofit/>
          </a:bodyPr>
          <a:lstStyle>
            <a:lvl1pPr marL="0" indent="0">
              <a:buFont typeface="Wingdings" panose="05000000000000000000" pitchFamily="2" charset="2"/>
              <a:buNone/>
              <a:defRPr sz="800" i="1">
                <a:solidFill>
                  <a:schemeClr val="bg2"/>
                </a:solidFill>
              </a:defRPr>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a:t>Click to edit Master text styles</a:t>
            </a:r>
          </a:p>
        </p:txBody>
      </p:sp>
      <p:sp>
        <p:nvSpPr>
          <p:cNvPr id="26" name="Content Placeholder 6">
            <a:extLst>
              <a:ext uri="{FF2B5EF4-FFF2-40B4-BE49-F238E27FC236}">
                <a16:creationId xmlns:a16="http://schemas.microsoft.com/office/drawing/2014/main" id="{EF1D4C76-3EB0-44FF-B93D-802EF9902671}"/>
              </a:ext>
            </a:extLst>
          </p:cNvPr>
          <p:cNvSpPr>
            <a:spLocks noGrp="1"/>
          </p:cNvSpPr>
          <p:nvPr>
            <p:ph sz="quarter" idx="33" hasCustomPrompt="1"/>
          </p:nvPr>
        </p:nvSpPr>
        <p:spPr>
          <a:xfrm>
            <a:off x="453000" y="5373688"/>
            <a:ext cx="1008000" cy="718880"/>
          </a:xfrm>
          <a:prstGeom prst="rect">
            <a:avLst/>
          </a:prstGeom>
          <a:solidFill>
            <a:srgbClr val="DADADA"/>
          </a:solidFill>
          <a:ln>
            <a:noFill/>
          </a:ln>
        </p:spPr>
        <p:txBody>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Click on a object or type </a:t>
            </a:r>
            <a:r>
              <a:rPr lang="nl-NL" dirty="0" err="1"/>
              <a:t>text</a:t>
            </a:r>
            <a:endParaRPr lang="nl-NL" dirty="0"/>
          </a:p>
        </p:txBody>
      </p:sp>
      <p:cxnSp>
        <p:nvCxnSpPr>
          <p:cNvPr id="4" name="Straight Connector 3"/>
          <p:cNvCxnSpPr/>
          <p:nvPr userDrawn="1"/>
        </p:nvCxnSpPr>
        <p:spPr>
          <a:xfrm>
            <a:off x="5529263" y="1341438"/>
            <a:ext cx="0" cy="4751387"/>
          </a:xfrm>
          <a:prstGeom prst="line">
            <a:avLst/>
          </a:prstGeom>
          <a:ln>
            <a:solidFill>
              <a:srgbClr val="1C1239"/>
            </a:solidFill>
          </a:ln>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41"/>
          </p:nvPr>
        </p:nvSpPr>
        <p:spPr/>
        <p:txBody>
          <a:bodyPr/>
          <a:lstStyle/>
          <a:p>
            <a:endParaRPr lang="en-GB" dirty="0"/>
          </a:p>
        </p:txBody>
      </p:sp>
      <p:sp>
        <p:nvSpPr>
          <p:cNvPr id="5" name="Slide Number Placeholder 4"/>
          <p:cNvSpPr>
            <a:spLocks noGrp="1"/>
          </p:cNvSpPr>
          <p:nvPr>
            <p:ph type="sldNum" sz="quarter" idx="42"/>
          </p:nvPr>
        </p:nvSpPr>
        <p:spPr/>
        <p:txBody>
          <a:bodyPr/>
          <a:lstStyle/>
          <a:p>
            <a:fld id="{B9212039-C731-4DF8-A25E-1A3C00A6C136}" type="slidenum">
              <a:rPr lang="en-GB" smtClean="0"/>
              <a:pPr/>
              <a:t>‹#›</a:t>
            </a:fld>
            <a:endParaRPr lang="en-GB" dirty="0"/>
          </a:p>
        </p:txBody>
      </p:sp>
    </p:spTree>
    <p:extLst>
      <p:ext uri="{BB962C8B-B14F-4D97-AF65-F5344CB8AC3E}">
        <p14:creationId xmlns:p14="http://schemas.microsoft.com/office/powerpoint/2010/main" val="3066565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houdsopgave">
    <p:spTree>
      <p:nvGrpSpPr>
        <p:cNvPr id="1" name=""/>
        <p:cNvGrpSpPr/>
        <p:nvPr/>
      </p:nvGrpSpPr>
      <p:grpSpPr>
        <a:xfrm>
          <a:off x="0" y="0"/>
          <a:ext cx="0" cy="0"/>
          <a:chOff x="0" y="0"/>
          <a:chExt cx="0" cy="0"/>
        </a:xfrm>
      </p:grpSpPr>
      <p:sp>
        <p:nvSpPr>
          <p:cNvPr id="7" name="Tijdelijke aanduiding voor tekst 6">
            <a:extLst>
              <a:ext uri="{FF2B5EF4-FFF2-40B4-BE49-F238E27FC236}">
                <a16:creationId xmlns:a16="http://schemas.microsoft.com/office/drawing/2014/main" id="{712E9CB4-8D99-48E1-85D2-00BF560D1ED8}"/>
              </a:ext>
            </a:extLst>
          </p:cNvPr>
          <p:cNvSpPr>
            <a:spLocks noGrp="1"/>
          </p:cNvSpPr>
          <p:nvPr>
            <p:ph type="body" sz="quarter" idx="13" hasCustomPrompt="1"/>
          </p:nvPr>
        </p:nvSpPr>
        <p:spPr>
          <a:xfrm>
            <a:off x="1173000" y="1715400"/>
            <a:ext cx="7560000" cy="3122429"/>
          </a:xfrm>
          <a:prstGeom prst="rect">
            <a:avLst/>
          </a:prstGeom>
          <a:noFill/>
          <a:ln cap="sq">
            <a:noFill/>
            <a:prstDash val="sysDash"/>
          </a:ln>
        </p:spPr>
        <p:txBody>
          <a:bodyPr wrap="square" tIns="0" bIns="72000" numCol="1" spcCol="0">
            <a:noAutofit/>
          </a:bodyPr>
          <a:lstStyle>
            <a:lvl1pPr marL="0" marR="0" indent="0" algn="l" defTabSz="91440" rtl="0" eaLnBrk="1" fontAlgn="auto" latinLnBrk="0" hangingPunct="1">
              <a:lnSpc>
                <a:spcPct val="100000"/>
              </a:lnSpc>
              <a:spcBef>
                <a:spcPts val="1000"/>
              </a:spcBef>
              <a:spcAft>
                <a:spcPts val="0"/>
              </a:spcAft>
              <a:buClr>
                <a:srgbClr val="1C1339"/>
              </a:buClr>
              <a:buSzTx/>
              <a:buFont typeface="Wingdings" panose="05000000000000000000" pitchFamily="2" charset="2"/>
              <a:buNone/>
              <a:tabLst/>
              <a:defRPr sz="1600" u="dotted" strike="noStrike" baseline="0">
                <a:ln>
                  <a:noFill/>
                </a:ln>
                <a:solidFill>
                  <a:srgbClr val="1C1339"/>
                </a:solidFill>
              </a:defRPr>
            </a:lvl1pPr>
          </a:lstStyle>
          <a:p>
            <a:pPr marL="0" marR="0" lvl="0" indent="0" algn="l" defTabSz="91440" rtl="0" eaLnBrk="1" fontAlgn="auto" latinLnBrk="0" hangingPunct="1">
              <a:lnSpc>
                <a:spcPct val="90000"/>
              </a:lnSpc>
              <a:spcBef>
                <a:spcPts val="1000"/>
              </a:spcBef>
              <a:spcAft>
                <a:spcPts val="0"/>
              </a:spcAft>
              <a:buClr>
                <a:srgbClr val="1C1339"/>
              </a:buClr>
              <a:buSzTx/>
              <a:buFont typeface="Wingdings" panose="05000000000000000000" pitchFamily="2" charset="2"/>
              <a:buNone/>
              <a:tabLst/>
              <a:defRPr/>
            </a:pPr>
            <a:r>
              <a:rPr lang="en-US" dirty="0"/>
              <a:t>1					Executive summary																																																																																																																				XX</a:t>
            </a:r>
          </a:p>
          <a:p>
            <a:pPr marL="0" marR="0" lvl="0" indent="0" algn="l" defTabSz="91440" rtl="0" eaLnBrk="1" fontAlgn="auto" latinLnBrk="0" hangingPunct="1">
              <a:lnSpc>
                <a:spcPct val="90000"/>
              </a:lnSpc>
              <a:spcBef>
                <a:spcPts val="1000"/>
              </a:spcBef>
              <a:spcAft>
                <a:spcPts val="0"/>
              </a:spcAft>
              <a:buClr>
                <a:srgbClr val="1C1339"/>
              </a:buClr>
              <a:buSzTx/>
              <a:buFont typeface="Wingdings" panose="05000000000000000000" pitchFamily="2" charset="2"/>
              <a:buNone/>
              <a:tabLst/>
              <a:defRPr/>
            </a:pPr>
            <a:endParaRPr lang="en-US" dirty="0"/>
          </a:p>
          <a:p>
            <a:pPr marL="0" marR="0" lvl="0" indent="0" algn="l" defTabSz="91440" rtl="0" eaLnBrk="1" fontAlgn="auto" latinLnBrk="0" hangingPunct="1">
              <a:lnSpc>
                <a:spcPct val="90000"/>
              </a:lnSpc>
              <a:spcBef>
                <a:spcPts val="1000"/>
              </a:spcBef>
              <a:spcAft>
                <a:spcPts val="0"/>
              </a:spcAft>
              <a:buClr>
                <a:srgbClr val="1C1339"/>
              </a:buClr>
              <a:buSzTx/>
              <a:buFont typeface="Wingdings" panose="05000000000000000000" pitchFamily="2" charset="2"/>
              <a:buNone/>
              <a:tabLst/>
              <a:defRPr/>
            </a:pPr>
            <a:endParaRPr lang="en-US" dirty="0"/>
          </a:p>
          <a:p>
            <a:pPr marL="0" marR="0" lvl="0" indent="0" algn="l" defTabSz="91440" rtl="0" eaLnBrk="1" fontAlgn="auto" latinLnBrk="0" hangingPunct="1">
              <a:lnSpc>
                <a:spcPct val="90000"/>
              </a:lnSpc>
              <a:spcBef>
                <a:spcPts val="1000"/>
              </a:spcBef>
              <a:spcAft>
                <a:spcPts val="0"/>
              </a:spcAft>
              <a:buClr>
                <a:srgbClr val="1C1339"/>
              </a:buClr>
              <a:buSzTx/>
              <a:buFont typeface="Wingdings" panose="05000000000000000000" pitchFamily="2" charset="2"/>
              <a:buNone/>
              <a:tabLst/>
              <a:defRPr/>
            </a:pPr>
            <a:endParaRPr lang="en-US" dirty="0"/>
          </a:p>
          <a:p>
            <a:pPr marL="0" marR="0" lvl="0" indent="0" algn="l" defTabSz="91440" rtl="0" eaLnBrk="1" fontAlgn="auto" latinLnBrk="0" hangingPunct="1">
              <a:lnSpc>
                <a:spcPct val="90000"/>
              </a:lnSpc>
              <a:spcBef>
                <a:spcPts val="1000"/>
              </a:spcBef>
              <a:spcAft>
                <a:spcPts val="0"/>
              </a:spcAft>
              <a:buClr>
                <a:srgbClr val="1C1339"/>
              </a:buClr>
              <a:buSzTx/>
              <a:buFont typeface="Wingdings" panose="05000000000000000000" pitchFamily="2" charset="2"/>
              <a:buNone/>
              <a:tabLst/>
              <a:defRPr/>
            </a:pPr>
            <a:endParaRPr lang="en-US" dirty="0"/>
          </a:p>
          <a:p>
            <a:pPr marL="0" marR="0" lvl="0" indent="0" algn="l" defTabSz="91440" rtl="0" eaLnBrk="1" fontAlgn="auto" latinLnBrk="0" hangingPunct="1">
              <a:lnSpc>
                <a:spcPct val="90000"/>
              </a:lnSpc>
              <a:spcBef>
                <a:spcPts val="1000"/>
              </a:spcBef>
              <a:spcAft>
                <a:spcPts val="0"/>
              </a:spcAft>
              <a:buClr>
                <a:srgbClr val="1C1339"/>
              </a:buClr>
              <a:buSzTx/>
              <a:buFont typeface="Wingdings" panose="05000000000000000000" pitchFamily="2" charset="2"/>
              <a:buNone/>
              <a:tabLst/>
              <a:defRPr/>
            </a:pPr>
            <a:endParaRPr lang="en-US" dirty="0"/>
          </a:p>
        </p:txBody>
      </p:sp>
      <p:sp>
        <p:nvSpPr>
          <p:cNvPr id="3" name="Titel 2">
            <a:extLst>
              <a:ext uri="{FF2B5EF4-FFF2-40B4-BE49-F238E27FC236}">
                <a16:creationId xmlns:a16="http://schemas.microsoft.com/office/drawing/2014/main" id="{07406FDC-7698-4240-A129-2EEC70A61201}"/>
              </a:ext>
            </a:extLst>
          </p:cNvPr>
          <p:cNvSpPr>
            <a:spLocks noGrp="1"/>
          </p:cNvSpPr>
          <p:nvPr>
            <p:ph type="title" hasCustomPrompt="1"/>
          </p:nvPr>
        </p:nvSpPr>
        <p:spPr/>
        <p:txBody>
          <a:bodyPr/>
          <a:lstStyle>
            <a:lvl1pPr>
              <a:defRPr baseline="0">
                <a:latin typeface="Bliss Pro" charset="0"/>
              </a:defRPr>
            </a:lvl1pPr>
          </a:lstStyle>
          <a:p>
            <a:r>
              <a:rPr lang="nl-NL" dirty="0"/>
              <a:t>Inhoudsopgave</a:t>
            </a:r>
          </a:p>
        </p:txBody>
      </p:sp>
      <p:sp>
        <p:nvSpPr>
          <p:cNvPr id="2" name="Footer Placeholder 1"/>
          <p:cNvSpPr>
            <a:spLocks noGrp="1"/>
          </p:cNvSpPr>
          <p:nvPr>
            <p:ph type="ftr" sz="quarter" idx="14"/>
          </p:nvPr>
        </p:nvSpPr>
        <p:spPr>
          <a:xfrm>
            <a:off x="1604628" y="6289452"/>
            <a:ext cx="5493600" cy="486000"/>
          </a:xfrm>
        </p:spPr>
        <p:txBody>
          <a:bodyPr/>
          <a:lstStyle/>
          <a:p>
            <a:endParaRPr lang="en-GB" dirty="0"/>
          </a:p>
        </p:txBody>
      </p:sp>
      <p:sp>
        <p:nvSpPr>
          <p:cNvPr id="4" name="Slide Number Placeholder 3"/>
          <p:cNvSpPr>
            <a:spLocks noGrp="1"/>
          </p:cNvSpPr>
          <p:nvPr>
            <p:ph type="sldNum" sz="quarter" idx="15"/>
          </p:nvPr>
        </p:nvSpPr>
        <p:spPr/>
        <p:txBody>
          <a:bodyPr/>
          <a:lstStyle/>
          <a:p>
            <a:fld id="{B9212039-C731-4DF8-A25E-1A3C00A6C136}" type="slidenum">
              <a:rPr lang="en-GB" smtClean="0"/>
              <a:pPr/>
              <a:t>‹#›</a:t>
            </a:fld>
            <a:endParaRPr lang="en-GB" dirty="0"/>
          </a:p>
        </p:txBody>
      </p:sp>
    </p:spTree>
    <p:extLst>
      <p:ext uri="{BB962C8B-B14F-4D97-AF65-F5344CB8AC3E}">
        <p14:creationId xmlns:p14="http://schemas.microsoft.com/office/powerpoint/2010/main" val="33799772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lt. Two columns, two rows">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D57FC7-D513-4712-A91A-90C0253F8F2C}"/>
              </a:ext>
            </a:extLst>
          </p:cNvPr>
          <p:cNvSpPr>
            <a:spLocks noGrp="1"/>
          </p:cNvSpPr>
          <p:nvPr>
            <p:ph type="title" hasCustomPrompt="1"/>
          </p:nvPr>
        </p:nvSpPr>
        <p:spPr>
          <a:xfrm>
            <a:off x="453000" y="152400"/>
            <a:ext cx="9000000" cy="539750"/>
          </a:xfrm>
        </p:spPr>
        <p:txBody>
          <a:bodyPr/>
          <a:lstStyle>
            <a:lvl1pPr>
              <a:defRPr baseline="0">
                <a:latin typeface="Bliss Pro" charset="0"/>
              </a:defRPr>
            </a:lvl1pPr>
          </a:lstStyle>
          <a:p>
            <a:pPr lvl="0"/>
            <a:r>
              <a:rPr lang="nl-NL" dirty="0"/>
              <a:t>13 - Alt. </a:t>
            </a:r>
            <a:r>
              <a:rPr lang="nl-NL" dirty="0" err="1"/>
              <a:t>Two</a:t>
            </a:r>
            <a:r>
              <a:rPr lang="nl-NL" dirty="0"/>
              <a:t> columns, </a:t>
            </a:r>
            <a:r>
              <a:rPr lang="nl-NL" dirty="0" err="1"/>
              <a:t>two</a:t>
            </a:r>
            <a:r>
              <a:rPr lang="nl-NL" dirty="0"/>
              <a:t> </a:t>
            </a:r>
            <a:r>
              <a:rPr lang="nl-NL" dirty="0" err="1"/>
              <a:t>rows</a:t>
            </a:r>
            <a:endParaRPr lang="nl-NL" dirty="0"/>
          </a:p>
        </p:txBody>
      </p:sp>
      <p:sp>
        <p:nvSpPr>
          <p:cNvPr id="26" name="Text Placeholder 20">
            <a:extLst>
              <a:ext uri="{FF2B5EF4-FFF2-40B4-BE49-F238E27FC236}">
                <a16:creationId xmlns:a16="http://schemas.microsoft.com/office/drawing/2014/main" id="{DB3B6CC9-C7B5-45EA-AF53-1667290C3441}"/>
              </a:ext>
            </a:extLst>
          </p:cNvPr>
          <p:cNvSpPr>
            <a:spLocks noGrp="1"/>
          </p:cNvSpPr>
          <p:nvPr>
            <p:ph type="body" sz="quarter" idx="16"/>
          </p:nvPr>
        </p:nvSpPr>
        <p:spPr>
          <a:xfrm>
            <a:off x="453000" y="692150"/>
            <a:ext cx="9000000" cy="396875"/>
          </a:xfrm>
          <a:prstGeom prst="rect">
            <a:avLst/>
          </a:prstGeom>
        </p:spPr>
        <p:txBody>
          <a:bodyPr lIns="0" anchor="t">
            <a:normAutofit/>
          </a:bodyPr>
          <a:lstStyle>
            <a:lvl1pPr marL="0" indent="0" algn="l">
              <a:buFontTx/>
              <a:buNone/>
              <a:defRPr sz="2000" baseline="0">
                <a:solidFill>
                  <a:schemeClr val="accent1"/>
                </a:solidFill>
              </a:defRPr>
            </a:lvl1pPr>
          </a:lstStyle>
          <a:p>
            <a:pPr lvl="0"/>
            <a:r>
              <a:rPr lang="en-US"/>
              <a:t>Click to edit Master text styles</a:t>
            </a:r>
          </a:p>
        </p:txBody>
      </p:sp>
      <p:sp>
        <p:nvSpPr>
          <p:cNvPr id="32" name="Text Placeholder 22">
            <a:extLst>
              <a:ext uri="{FF2B5EF4-FFF2-40B4-BE49-F238E27FC236}">
                <a16:creationId xmlns:a16="http://schemas.microsoft.com/office/drawing/2014/main" id="{A65DDA8E-D465-432E-B81F-688747069DD1}"/>
              </a:ext>
            </a:extLst>
          </p:cNvPr>
          <p:cNvSpPr>
            <a:spLocks noGrp="1"/>
          </p:cNvSpPr>
          <p:nvPr>
            <p:ph type="body" sz="quarter" idx="29" hasCustomPrompt="1"/>
          </p:nvPr>
        </p:nvSpPr>
        <p:spPr>
          <a:xfrm>
            <a:off x="1605260" y="1341438"/>
            <a:ext cx="3779539" cy="215900"/>
          </a:xfrm>
          <a:prstGeom prst="rect">
            <a:avLst/>
          </a:prstGeom>
        </p:spPr>
        <p:txBody>
          <a:bodyPr wrap="none" lIns="0" tIns="14400" rIns="0" bIns="0">
            <a:noAutofit/>
          </a:bodyPr>
          <a:lstStyle>
            <a:lvl1pPr marL="0" indent="0">
              <a:spcBef>
                <a:spcPts val="0"/>
              </a:spcBef>
              <a:buFontTx/>
              <a:buNone/>
              <a:defRPr b="0" baseline="0">
                <a:solidFill>
                  <a:schemeClr val="accent1"/>
                </a:solidFill>
                <a:latin typeface="Bliss Pro ExtraBold" panose="02000903050000020004" pitchFamily="50" charset="0"/>
              </a:defRPr>
            </a:lvl1pPr>
            <a:lvl2pPr marL="457200" indent="0">
              <a:buFontTx/>
              <a:buNone/>
              <a:defRPr>
                <a:solidFill>
                  <a:srgbClr val="525756"/>
                </a:solidFill>
              </a:defRPr>
            </a:lvl2pPr>
            <a:lvl3pPr marL="914400" indent="0">
              <a:buFontTx/>
              <a:buNone/>
              <a:defRPr>
                <a:solidFill>
                  <a:srgbClr val="525756"/>
                </a:solidFill>
              </a:defRPr>
            </a:lvl3pPr>
            <a:lvl4pPr marL="1371600" indent="0">
              <a:buFontTx/>
              <a:buNone/>
              <a:defRPr>
                <a:solidFill>
                  <a:srgbClr val="525756"/>
                </a:solidFill>
              </a:defRPr>
            </a:lvl4pPr>
            <a:lvl5pPr marL="1828800" indent="0">
              <a:buFontTx/>
              <a:buNone/>
              <a:defRPr>
                <a:solidFill>
                  <a:srgbClr val="525756"/>
                </a:solidFill>
              </a:defRPr>
            </a:lvl5pPr>
          </a:lstStyle>
          <a:p>
            <a:pPr lvl="0"/>
            <a:r>
              <a:rPr lang="nl-NL" b="1" dirty="0"/>
              <a:t>Bolt </a:t>
            </a:r>
            <a:r>
              <a:rPr lang="nl-NL" b="1" dirty="0" err="1"/>
              <a:t>title</a:t>
            </a:r>
            <a:endParaRPr lang="nl-NL" dirty="0"/>
          </a:p>
        </p:txBody>
      </p:sp>
      <p:sp>
        <p:nvSpPr>
          <p:cNvPr id="33" name="Tijdelijke aanduiding voor inhoud 4">
            <a:extLst>
              <a:ext uri="{FF2B5EF4-FFF2-40B4-BE49-F238E27FC236}">
                <a16:creationId xmlns:a16="http://schemas.microsoft.com/office/drawing/2014/main" id="{0886C8AA-CDAA-4598-B333-6622DC9CEB36}"/>
              </a:ext>
            </a:extLst>
          </p:cNvPr>
          <p:cNvSpPr>
            <a:spLocks noGrp="1"/>
          </p:cNvSpPr>
          <p:nvPr>
            <p:ph sz="quarter" idx="30"/>
          </p:nvPr>
        </p:nvSpPr>
        <p:spPr>
          <a:xfrm>
            <a:off x="1604962" y="1557337"/>
            <a:ext cx="3779837" cy="20161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2">
            <a:extLst>
              <a:ext uri="{FF2B5EF4-FFF2-40B4-BE49-F238E27FC236}">
                <a16:creationId xmlns:a16="http://schemas.microsoft.com/office/drawing/2014/main" id="{21DB20F7-EBA3-4E22-B3F3-2DE047E142C1}"/>
              </a:ext>
            </a:extLst>
          </p:cNvPr>
          <p:cNvSpPr>
            <a:spLocks noGrp="1"/>
          </p:cNvSpPr>
          <p:nvPr>
            <p:ph type="body" sz="quarter" idx="45" hasCustomPrompt="1"/>
          </p:nvPr>
        </p:nvSpPr>
        <p:spPr>
          <a:xfrm>
            <a:off x="5673725" y="1341438"/>
            <a:ext cx="3779838" cy="215900"/>
          </a:xfrm>
          <a:prstGeom prst="rect">
            <a:avLst/>
          </a:prstGeom>
        </p:spPr>
        <p:txBody>
          <a:bodyPr wrap="none" lIns="0" tIns="14400" rIns="0" bIns="0">
            <a:noAutofit/>
          </a:bodyPr>
          <a:lstStyle>
            <a:lvl1pPr marL="0" indent="0">
              <a:spcBef>
                <a:spcPts val="0"/>
              </a:spcBef>
              <a:buFontTx/>
              <a:buNone/>
              <a:defRPr b="0" baseline="0">
                <a:solidFill>
                  <a:schemeClr val="accent1"/>
                </a:solidFill>
                <a:latin typeface="Bliss Pro ExtraBold" panose="02000903050000020004" pitchFamily="50" charset="0"/>
              </a:defRPr>
            </a:lvl1pPr>
            <a:lvl2pPr marL="457200" indent="0">
              <a:buFontTx/>
              <a:buNone/>
              <a:defRPr>
                <a:solidFill>
                  <a:srgbClr val="525756"/>
                </a:solidFill>
              </a:defRPr>
            </a:lvl2pPr>
            <a:lvl3pPr marL="914400" indent="0">
              <a:buFontTx/>
              <a:buNone/>
              <a:defRPr>
                <a:solidFill>
                  <a:srgbClr val="525756"/>
                </a:solidFill>
              </a:defRPr>
            </a:lvl3pPr>
            <a:lvl4pPr marL="1371600" indent="0">
              <a:buFontTx/>
              <a:buNone/>
              <a:defRPr>
                <a:solidFill>
                  <a:srgbClr val="525756"/>
                </a:solidFill>
              </a:defRPr>
            </a:lvl4pPr>
            <a:lvl5pPr marL="1828800" indent="0">
              <a:buFontTx/>
              <a:buNone/>
              <a:defRPr>
                <a:solidFill>
                  <a:srgbClr val="525756"/>
                </a:solidFill>
              </a:defRPr>
            </a:lvl5pPr>
          </a:lstStyle>
          <a:p>
            <a:pPr lvl="0"/>
            <a:r>
              <a:rPr lang="nl-NL" b="1" dirty="0"/>
              <a:t>Bolt </a:t>
            </a:r>
            <a:r>
              <a:rPr lang="nl-NL" b="1" dirty="0" err="1"/>
              <a:t>title</a:t>
            </a:r>
            <a:endParaRPr lang="nl-NL" dirty="0"/>
          </a:p>
        </p:txBody>
      </p:sp>
      <p:sp>
        <p:nvSpPr>
          <p:cNvPr id="41" name="Tijdelijke aanduiding voor inhoud 4">
            <a:extLst>
              <a:ext uri="{FF2B5EF4-FFF2-40B4-BE49-F238E27FC236}">
                <a16:creationId xmlns:a16="http://schemas.microsoft.com/office/drawing/2014/main" id="{039688EA-EAD5-4055-83F9-E349FFFC61EC}"/>
              </a:ext>
            </a:extLst>
          </p:cNvPr>
          <p:cNvSpPr>
            <a:spLocks noGrp="1"/>
          </p:cNvSpPr>
          <p:nvPr>
            <p:ph sz="quarter" idx="46"/>
          </p:nvPr>
        </p:nvSpPr>
        <p:spPr>
          <a:xfrm>
            <a:off x="5673725" y="1556999"/>
            <a:ext cx="3779838" cy="20164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Content Placeholder 5"/>
          <p:cNvSpPr>
            <a:spLocks noGrp="1"/>
          </p:cNvSpPr>
          <p:nvPr>
            <p:ph sz="quarter" idx="23"/>
          </p:nvPr>
        </p:nvSpPr>
        <p:spPr>
          <a:xfrm>
            <a:off x="1604962" y="4076826"/>
            <a:ext cx="3779837" cy="201599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3" name="Content Placeholder 5"/>
          <p:cNvSpPr>
            <a:spLocks noGrp="1"/>
          </p:cNvSpPr>
          <p:nvPr>
            <p:ph sz="quarter" idx="24"/>
          </p:nvPr>
        </p:nvSpPr>
        <p:spPr>
          <a:xfrm>
            <a:off x="5673725" y="4076700"/>
            <a:ext cx="3779838" cy="20161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3" name="Text Placeholder 22">
            <a:extLst>
              <a:ext uri="{FF2B5EF4-FFF2-40B4-BE49-F238E27FC236}">
                <a16:creationId xmlns:a16="http://schemas.microsoft.com/office/drawing/2014/main" id="{A65DDA8E-D465-432E-B81F-688747069DD1}"/>
              </a:ext>
            </a:extLst>
          </p:cNvPr>
          <p:cNvSpPr>
            <a:spLocks noGrp="1"/>
          </p:cNvSpPr>
          <p:nvPr>
            <p:ph type="body" sz="quarter" idx="48" hasCustomPrompt="1"/>
          </p:nvPr>
        </p:nvSpPr>
        <p:spPr>
          <a:xfrm>
            <a:off x="1604962" y="3860800"/>
            <a:ext cx="3779837" cy="215900"/>
          </a:xfrm>
          <a:prstGeom prst="rect">
            <a:avLst/>
          </a:prstGeom>
        </p:spPr>
        <p:txBody>
          <a:bodyPr wrap="none" lIns="0" tIns="14400" rIns="0" bIns="0">
            <a:noAutofit/>
          </a:bodyPr>
          <a:lstStyle>
            <a:lvl1pPr marL="0" indent="0">
              <a:spcBef>
                <a:spcPts val="0"/>
              </a:spcBef>
              <a:buFontTx/>
              <a:buNone/>
              <a:defRPr b="0" baseline="0">
                <a:solidFill>
                  <a:schemeClr val="accent1"/>
                </a:solidFill>
                <a:latin typeface="Bliss Pro ExtraBold" panose="02000903050000020004" pitchFamily="50" charset="0"/>
              </a:defRPr>
            </a:lvl1pPr>
            <a:lvl2pPr marL="457200" indent="0">
              <a:buFontTx/>
              <a:buNone/>
              <a:defRPr>
                <a:solidFill>
                  <a:srgbClr val="525756"/>
                </a:solidFill>
              </a:defRPr>
            </a:lvl2pPr>
            <a:lvl3pPr marL="914400" indent="0">
              <a:buFontTx/>
              <a:buNone/>
              <a:defRPr>
                <a:solidFill>
                  <a:srgbClr val="525756"/>
                </a:solidFill>
              </a:defRPr>
            </a:lvl3pPr>
            <a:lvl4pPr marL="1371600" indent="0">
              <a:buFontTx/>
              <a:buNone/>
              <a:defRPr>
                <a:solidFill>
                  <a:srgbClr val="525756"/>
                </a:solidFill>
              </a:defRPr>
            </a:lvl4pPr>
            <a:lvl5pPr marL="1828800" indent="0">
              <a:buFontTx/>
              <a:buNone/>
              <a:defRPr>
                <a:solidFill>
                  <a:srgbClr val="525756"/>
                </a:solidFill>
              </a:defRPr>
            </a:lvl5pPr>
          </a:lstStyle>
          <a:p>
            <a:pPr lvl="0"/>
            <a:r>
              <a:rPr lang="nl-NL" b="1" dirty="0"/>
              <a:t>Bolt </a:t>
            </a:r>
            <a:r>
              <a:rPr lang="nl-NL" b="1" dirty="0" err="1"/>
              <a:t>title</a:t>
            </a:r>
            <a:endParaRPr lang="nl-NL" dirty="0"/>
          </a:p>
        </p:txBody>
      </p:sp>
      <p:sp>
        <p:nvSpPr>
          <p:cNvPr id="25" name="Text Placeholder 22">
            <a:extLst>
              <a:ext uri="{FF2B5EF4-FFF2-40B4-BE49-F238E27FC236}">
                <a16:creationId xmlns:a16="http://schemas.microsoft.com/office/drawing/2014/main" id="{21DB20F7-EBA3-4E22-B3F3-2DE047E142C1}"/>
              </a:ext>
            </a:extLst>
          </p:cNvPr>
          <p:cNvSpPr>
            <a:spLocks noGrp="1"/>
          </p:cNvSpPr>
          <p:nvPr>
            <p:ph type="body" sz="quarter" idx="49" hasCustomPrompt="1"/>
          </p:nvPr>
        </p:nvSpPr>
        <p:spPr>
          <a:xfrm>
            <a:off x="5673725" y="3860800"/>
            <a:ext cx="3779838" cy="215900"/>
          </a:xfrm>
          <a:prstGeom prst="rect">
            <a:avLst/>
          </a:prstGeom>
        </p:spPr>
        <p:txBody>
          <a:bodyPr wrap="none" lIns="0" tIns="14400" rIns="0" bIns="0">
            <a:noAutofit/>
          </a:bodyPr>
          <a:lstStyle>
            <a:lvl1pPr marL="0" indent="0">
              <a:spcBef>
                <a:spcPts val="0"/>
              </a:spcBef>
              <a:buFontTx/>
              <a:buNone/>
              <a:defRPr b="0" baseline="0">
                <a:solidFill>
                  <a:schemeClr val="accent1"/>
                </a:solidFill>
                <a:latin typeface="Bliss Pro ExtraBold" panose="02000903050000020004" pitchFamily="50" charset="0"/>
              </a:defRPr>
            </a:lvl1pPr>
            <a:lvl2pPr marL="457200" indent="0">
              <a:buFontTx/>
              <a:buNone/>
              <a:defRPr>
                <a:solidFill>
                  <a:srgbClr val="525756"/>
                </a:solidFill>
              </a:defRPr>
            </a:lvl2pPr>
            <a:lvl3pPr marL="914400" indent="0">
              <a:buFontTx/>
              <a:buNone/>
              <a:defRPr>
                <a:solidFill>
                  <a:srgbClr val="525756"/>
                </a:solidFill>
              </a:defRPr>
            </a:lvl3pPr>
            <a:lvl4pPr marL="1371600" indent="0">
              <a:buFontTx/>
              <a:buNone/>
              <a:defRPr>
                <a:solidFill>
                  <a:srgbClr val="525756"/>
                </a:solidFill>
              </a:defRPr>
            </a:lvl4pPr>
            <a:lvl5pPr marL="1828800" indent="0">
              <a:buFontTx/>
              <a:buNone/>
              <a:defRPr>
                <a:solidFill>
                  <a:srgbClr val="525756"/>
                </a:solidFill>
              </a:defRPr>
            </a:lvl5pPr>
          </a:lstStyle>
          <a:p>
            <a:pPr lvl="0"/>
            <a:r>
              <a:rPr lang="nl-NL" b="1" dirty="0"/>
              <a:t>Bolt </a:t>
            </a:r>
            <a:r>
              <a:rPr lang="nl-NL" b="1" dirty="0" err="1"/>
              <a:t>title</a:t>
            </a:r>
            <a:endParaRPr lang="nl-NL" dirty="0"/>
          </a:p>
        </p:txBody>
      </p:sp>
      <p:sp>
        <p:nvSpPr>
          <p:cNvPr id="20" name="Content Placeholder 6"/>
          <p:cNvSpPr>
            <a:spLocks noGrp="1"/>
          </p:cNvSpPr>
          <p:nvPr>
            <p:ph sz="quarter" idx="19" hasCustomPrompt="1"/>
          </p:nvPr>
        </p:nvSpPr>
        <p:spPr>
          <a:xfrm>
            <a:off x="453600" y="2889543"/>
            <a:ext cx="1008000" cy="719138"/>
          </a:xfrm>
          <a:prstGeom prst="rect">
            <a:avLst/>
          </a:prstGeom>
          <a:solidFill>
            <a:srgbClr val="DADADA"/>
          </a:solidFill>
          <a:ln>
            <a:noFill/>
          </a:ln>
        </p:spPr>
        <p:txBody>
          <a:bodyPr/>
          <a:lstStyle>
            <a:lvl1pPr marL="0" indent="0">
              <a:buFontTx/>
              <a:buNone/>
              <a:defRPr>
                <a:solidFill>
                  <a:schemeClr val="tx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Click on a object or type </a:t>
            </a:r>
            <a:r>
              <a:rPr lang="nl-NL" dirty="0" err="1"/>
              <a:t>text</a:t>
            </a:r>
            <a:endParaRPr lang="nl-NL" dirty="0"/>
          </a:p>
        </p:txBody>
      </p:sp>
      <p:sp>
        <p:nvSpPr>
          <p:cNvPr id="21" name="Content Placeholder 6"/>
          <p:cNvSpPr>
            <a:spLocks noGrp="1"/>
          </p:cNvSpPr>
          <p:nvPr>
            <p:ph sz="quarter" idx="20" hasCustomPrompt="1"/>
          </p:nvPr>
        </p:nvSpPr>
        <p:spPr>
          <a:xfrm>
            <a:off x="453000" y="3716924"/>
            <a:ext cx="1008000" cy="720725"/>
          </a:xfrm>
          <a:prstGeom prst="rect">
            <a:avLst/>
          </a:prstGeom>
          <a:solidFill>
            <a:srgbClr val="DADADA"/>
          </a:solidFill>
          <a:ln>
            <a:noFill/>
          </a:ln>
        </p:spPr>
        <p:txBody>
          <a:bodyPr/>
          <a:lstStyle>
            <a:lvl1pPr marL="0" indent="0">
              <a:buFontTx/>
              <a:buNone/>
              <a:defRPr>
                <a:solidFill>
                  <a:schemeClr val="tx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Click on a object or type </a:t>
            </a:r>
            <a:r>
              <a:rPr lang="nl-NL" dirty="0" err="1"/>
              <a:t>text</a:t>
            </a:r>
            <a:endParaRPr lang="nl-NL" dirty="0"/>
          </a:p>
        </p:txBody>
      </p:sp>
      <p:sp>
        <p:nvSpPr>
          <p:cNvPr id="27" name="Content Placeholder 6"/>
          <p:cNvSpPr>
            <a:spLocks noGrp="1"/>
          </p:cNvSpPr>
          <p:nvPr>
            <p:ph sz="quarter" idx="21" hasCustomPrompt="1"/>
          </p:nvPr>
        </p:nvSpPr>
        <p:spPr>
          <a:xfrm>
            <a:off x="453000" y="4545892"/>
            <a:ext cx="1008000" cy="719555"/>
          </a:xfrm>
          <a:prstGeom prst="rect">
            <a:avLst/>
          </a:prstGeom>
          <a:solidFill>
            <a:srgbClr val="DADADA"/>
          </a:solidFill>
          <a:ln>
            <a:noFill/>
          </a:ln>
        </p:spPr>
        <p:txBody>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Click on a object or type </a:t>
            </a:r>
            <a:r>
              <a:rPr lang="nl-NL" dirty="0" err="1"/>
              <a:t>text</a:t>
            </a:r>
            <a:endParaRPr lang="nl-NL" dirty="0"/>
          </a:p>
        </p:txBody>
      </p:sp>
      <p:sp>
        <p:nvSpPr>
          <p:cNvPr id="28" name="Tijdelijke aanduiding voor inhoud 5">
            <a:extLst>
              <a:ext uri="{FF2B5EF4-FFF2-40B4-BE49-F238E27FC236}">
                <a16:creationId xmlns:a16="http://schemas.microsoft.com/office/drawing/2014/main" id="{26EB3291-A641-4D7B-BFFD-EF024AFBC249}"/>
              </a:ext>
            </a:extLst>
          </p:cNvPr>
          <p:cNvSpPr>
            <a:spLocks noGrp="1"/>
          </p:cNvSpPr>
          <p:nvPr>
            <p:ph sz="quarter" idx="40"/>
          </p:nvPr>
        </p:nvSpPr>
        <p:spPr>
          <a:xfrm>
            <a:off x="452500" y="1341438"/>
            <a:ext cx="1008000" cy="1439862"/>
          </a:xfrm>
          <a:prstGeom prst="rect">
            <a:avLst/>
          </a:prstGeom>
        </p:spPr>
        <p:txBody>
          <a:bodyPr>
            <a:normAutofit/>
          </a:bodyPr>
          <a:lstStyle>
            <a:lvl1pPr marL="0" indent="0">
              <a:buFont typeface="Wingdings" panose="05000000000000000000" pitchFamily="2" charset="2"/>
              <a:buNone/>
              <a:defRPr sz="800" i="1">
                <a:solidFill>
                  <a:schemeClr val="bg2"/>
                </a:solidFill>
              </a:defRPr>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a:t>Click to edit Master text styles</a:t>
            </a:r>
          </a:p>
        </p:txBody>
      </p:sp>
      <p:sp>
        <p:nvSpPr>
          <p:cNvPr id="31" name="Content Placeholder 6">
            <a:extLst>
              <a:ext uri="{FF2B5EF4-FFF2-40B4-BE49-F238E27FC236}">
                <a16:creationId xmlns:a16="http://schemas.microsoft.com/office/drawing/2014/main" id="{EF1D4C76-3EB0-44FF-B93D-802EF9902671}"/>
              </a:ext>
            </a:extLst>
          </p:cNvPr>
          <p:cNvSpPr>
            <a:spLocks noGrp="1"/>
          </p:cNvSpPr>
          <p:nvPr>
            <p:ph sz="quarter" idx="33" hasCustomPrompt="1"/>
          </p:nvPr>
        </p:nvSpPr>
        <p:spPr>
          <a:xfrm>
            <a:off x="453000" y="5373688"/>
            <a:ext cx="1008000" cy="718880"/>
          </a:xfrm>
          <a:prstGeom prst="rect">
            <a:avLst/>
          </a:prstGeom>
          <a:solidFill>
            <a:srgbClr val="DADADA"/>
          </a:solidFill>
          <a:ln>
            <a:noFill/>
          </a:ln>
        </p:spPr>
        <p:txBody>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Click on a object or type </a:t>
            </a:r>
            <a:r>
              <a:rPr lang="nl-NL" dirty="0" err="1"/>
              <a:t>text</a:t>
            </a:r>
            <a:endParaRPr lang="nl-NL" dirty="0"/>
          </a:p>
        </p:txBody>
      </p:sp>
      <p:cxnSp>
        <p:nvCxnSpPr>
          <p:cNvPr id="4" name="Straight Connector 3"/>
          <p:cNvCxnSpPr/>
          <p:nvPr userDrawn="1"/>
        </p:nvCxnSpPr>
        <p:spPr>
          <a:xfrm>
            <a:off x="5529263" y="1341438"/>
            <a:ext cx="0" cy="4751387"/>
          </a:xfrm>
          <a:prstGeom prst="line">
            <a:avLst/>
          </a:prstGeom>
          <a:ln>
            <a:solidFill>
              <a:srgbClr val="1C1239"/>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a:off x="1604963" y="3716338"/>
            <a:ext cx="3779837" cy="0"/>
          </a:xfrm>
          <a:prstGeom prst="line">
            <a:avLst/>
          </a:prstGeom>
          <a:ln>
            <a:solidFill>
              <a:srgbClr val="1C1239"/>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a:off x="5673726" y="3716338"/>
            <a:ext cx="3779837" cy="0"/>
          </a:xfrm>
          <a:prstGeom prst="line">
            <a:avLst/>
          </a:prstGeom>
          <a:ln>
            <a:solidFill>
              <a:srgbClr val="1C1239"/>
            </a:solidFill>
          </a:ln>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50"/>
          </p:nvPr>
        </p:nvSpPr>
        <p:spPr/>
        <p:txBody>
          <a:bodyPr/>
          <a:lstStyle/>
          <a:p>
            <a:endParaRPr lang="en-GB" dirty="0"/>
          </a:p>
        </p:txBody>
      </p:sp>
      <p:sp>
        <p:nvSpPr>
          <p:cNvPr id="5" name="Slide Number Placeholder 4"/>
          <p:cNvSpPr>
            <a:spLocks noGrp="1"/>
          </p:cNvSpPr>
          <p:nvPr>
            <p:ph type="sldNum" sz="quarter" idx="51"/>
          </p:nvPr>
        </p:nvSpPr>
        <p:spPr/>
        <p:txBody>
          <a:bodyPr/>
          <a:lstStyle/>
          <a:p>
            <a:fld id="{B9212039-C731-4DF8-A25E-1A3C00A6C136}" type="slidenum">
              <a:rPr lang="en-GB" smtClean="0"/>
              <a:pPr/>
              <a:t>‹#›</a:t>
            </a:fld>
            <a:endParaRPr lang="en-GB" dirty="0"/>
          </a:p>
        </p:txBody>
      </p:sp>
    </p:spTree>
    <p:extLst>
      <p:ext uri="{BB962C8B-B14F-4D97-AF65-F5344CB8AC3E}">
        <p14:creationId xmlns:p14="http://schemas.microsoft.com/office/powerpoint/2010/main" val="1641183409"/>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lt. Two columns, two rows - full width ">
    <p:spTree>
      <p:nvGrpSpPr>
        <p:cNvPr id="1" name=""/>
        <p:cNvGrpSpPr/>
        <p:nvPr/>
      </p:nvGrpSpPr>
      <p:grpSpPr>
        <a:xfrm>
          <a:off x="0" y="0"/>
          <a:ext cx="0" cy="0"/>
          <a:chOff x="0" y="0"/>
          <a:chExt cx="0" cy="0"/>
        </a:xfrm>
      </p:grpSpPr>
      <p:sp>
        <p:nvSpPr>
          <p:cNvPr id="32" name="Text Placeholder 22">
            <a:extLst>
              <a:ext uri="{FF2B5EF4-FFF2-40B4-BE49-F238E27FC236}">
                <a16:creationId xmlns:a16="http://schemas.microsoft.com/office/drawing/2014/main" id="{4E3ADC47-75BB-4356-800C-24C95EDC01BF}"/>
              </a:ext>
            </a:extLst>
          </p:cNvPr>
          <p:cNvSpPr>
            <a:spLocks noGrp="1"/>
          </p:cNvSpPr>
          <p:nvPr>
            <p:ph type="body" sz="quarter" idx="30" hasCustomPrompt="1"/>
          </p:nvPr>
        </p:nvSpPr>
        <p:spPr>
          <a:xfrm>
            <a:off x="1604963" y="1341438"/>
            <a:ext cx="7848600" cy="215900"/>
          </a:xfrm>
          <a:prstGeom prst="rect">
            <a:avLst/>
          </a:prstGeom>
        </p:spPr>
        <p:txBody>
          <a:bodyPr wrap="none" lIns="0" tIns="14400" rIns="0" bIns="0">
            <a:noAutofit/>
          </a:bodyPr>
          <a:lstStyle>
            <a:lvl1pPr marL="0" indent="0">
              <a:spcBef>
                <a:spcPts val="0"/>
              </a:spcBef>
              <a:buFontTx/>
              <a:buNone/>
              <a:defRPr b="0" baseline="0">
                <a:solidFill>
                  <a:schemeClr val="accent1"/>
                </a:solidFill>
                <a:latin typeface="Bliss Pro ExtraBold" panose="02000903050000020004" pitchFamily="50" charset="0"/>
              </a:defRPr>
            </a:lvl1pPr>
            <a:lvl2pPr marL="457200" indent="0">
              <a:buFontTx/>
              <a:buNone/>
              <a:defRPr>
                <a:solidFill>
                  <a:srgbClr val="525756"/>
                </a:solidFill>
              </a:defRPr>
            </a:lvl2pPr>
            <a:lvl3pPr marL="914400" indent="0">
              <a:buFontTx/>
              <a:buNone/>
              <a:defRPr>
                <a:solidFill>
                  <a:srgbClr val="525756"/>
                </a:solidFill>
              </a:defRPr>
            </a:lvl3pPr>
            <a:lvl4pPr marL="1371600" indent="0">
              <a:buFontTx/>
              <a:buNone/>
              <a:defRPr>
                <a:solidFill>
                  <a:srgbClr val="525756"/>
                </a:solidFill>
              </a:defRPr>
            </a:lvl4pPr>
            <a:lvl5pPr marL="1828800" indent="0">
              <a:buFontTx/>
              <a:buNone/>
              <a:defRPr>
                <a:solidFill>
                  <a:srgbClr val="525756"/>
                </a:solidFill>
              </a:defRPr>
            </a:lvl5pPr>
          </a:lstStyle>
          <a:p>
            <a:pPr lvl="0"/>
            <a:r>
              <a:rPr lang="nl-NL" b="1" dirty="0"/>
              <a:t>Bolt </a:t>
            </a:r>
            <a:r>
              <a:rPr lang="nl-NL" b="1" dirty="0" err="1"/>
              <a:t>title</a:t>
            </a:r>
            <a:endParaRPr lang="nl-NL" dirty="0"/>
          </a:p>
        </p:txBody>
      </p:sp>
      <p:sp>
        <p:nvSpPr>
          <p:cNvPr id="33" name="Tijdelijke aanduiding voor inhoud 4">
            <a:extLst>
              <a:ext uri="{FF2B5EF4-FFF2-40B4-BE49-F238E27FC236}">
                <a16:creationId xmlns:a16="http://schemas.microsoft.com/office/drawing/2014/main" id="{04963601-CD53-45DE-A620-625022F6D58E}"/>
              </a:ext>
            </a:extLst>
          </p:cNvPr>
          <p:cNvSpPr>
            <a:spLocks noGrp="1"/>
          </p:cNvSpPr>
          <p:nvPr>
            <p:ph sz="quarter" idx="31"/>
          </p:nvPr>
        </p:nvSpPr>
        <p:spPr>
          <a:xfrm>
            <a:off x="1604963" y="1557338"/>
            <a:ext cx="7848600" cy="20161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el 4">
            <a:extLst>
              <a:ext uri="{FF2B5EF4-FFF2-40B4-BE49-F238E27FC236}">
                <a16:creationId xmlns:a16="http://schemas.microsoft.com/office/drawing/2014/main" id="{CB710020-9509-4485-9F20-1F5B221D8CC3}"/>
              </a:ext>
            </a:extLst>
          </p:cNvPr>
          <p:cNvSpPr>
            <a:spLocks noGrp="1"/>
          </p:cNvSpPr>
          <p:nvPr>
            <p:ph type="title" hasCustomPrompt="1"/>
          </p:nvPr>
        </p:nvSpPr>
        <p:spPr>
          <a:xfrm>
            <a:off x="453000" y="152400"/>
            <a:ext cx="9000000" cy="539750"/>
          </a:xfrm>
        </p:spPr>
        <p:txBody>
          <a:bodyPr/>
          <a:lstStyle>
            <a:lvl1pPr>
              <a:defRPr baseline="0">
                <a:latin typeface="Bliss Pro" charset="0"/>
              </a:defRPr>
            </a:lvl1pPr>
          </a:lstStyle>
          <a:p>
            <a:pPr lvl="0"/>
            <a:r>
              <a:rPr lang="nl-NL" dirty="0"/>
              <a:t>14 - Alt. </a:t>
            </a:r>
            <a:r>
              <a:rPr lang="nl-NL" dirty="0" err="1"/>
              <a:t>One</a:t>
            </a:r>
            <a:r>
              <a:rPr lang="nl-NL" dirty="0"/>
              <a:t> column, </a:t>
            </a:r>
            <a:r>
              <a:rPr lang="nl-NL" dirty="0" err="1"/>
              <a:t>two</a:t>
            </a:r>
            <a:r>
              <a:rPr lang="nl-NL" dirty="0"/>
              <a:t> </a:t>
            </a:r>
            <a:r>
              <a:rPr lang="nl-NL" dirty="0" err="1"/>
              <a:t>rows</a:t>
            </a:r>
            <a:endParaRPr lang="nl-NL" dirty="0"/>
          </a:p>
        </p:txBody>
      </p:sp>
      <p:sp>
        <p:nvSpPr>
          <p:cNvPr id="23" name="Text Placeholder 20">
            <a:extLst>
              <a:ext uri="{FF2B5EF4-FFF2-40B4-BE49-F238E27FC236}">
                <a16:creationId xmlns:a16="http://schemas.microsoft.com/office/drawing/2014/main" id="{3F388CA2-BE17-477A-B38C-628F6A26ECD4}"/>
              </a:ext>
            </a:extLst>
          </p:cNvPr>
          <p:cNvSpPr>
            <a:spLocks noGrp="1"/>
          </p:cNvSpPr>
          <p:nvPr>
            <p:ph type="body" sz="quarter" idx="16"/>
          </p:nvPr>
        </p:nvSpPr>
        <p:spPr>
          <a:xfrm>
            <a:off x="453000" y="692150"/>
            <a:ext cx="9000000" cy="396875"/>
          </a:xfrm>
          <a:prstGeom prst="rect">
            <a:avLst/>
          </a:prstGeom>
        </p:spPr>
        <p:txBody>
          <a:bodyPr lIns="0" anchor="t">
            <a:noAutofit/>
          </a:bodyPr>
          <a:lstStyle>
            <a:lvl1pPr marL="0" indent="0" algn="l">
              <a:buFontTx/>
              <a:buNone/>
              <a:defRPr sz="2000" baseline="0">
                <a:solidFill>
                  <a:schemeClr val="accent1"/>
                </a:solidFill>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532D1D5-8883-444F-929F-A7A66158869E}"/>
              </a:ext>
            </a:extLst>
          </p:cNvPr>
          <p:cNvSpPr>
            <a:spLocks noGrp="1"/>
          </p:cNvSpPr>
          <p:nvPr>
            <p:ph type="body" sz="quarter" idx="36" hasCustomPrompt="1"/>
          </p:nvPr>
        </p:nvSpPr>
        <p:spPr>
          <a:xfrm>
            <a:off x="1604963" y="3860800"/>
            <a:ext cx="7848600" cy="215900"/>
          </a:xfrm>
          <a:prstGeom prst="rect">
            <a:avLst/>
          </a:prstGeom>
        </p:spPr>
        <p:txBody>
          <a:bodyPr wrap="none" lIns="0" tIns="14400" rIns="0" bIns="0">
            <a:noAutofit/>
          </a:bodyPr>
          <a:lstStyle>
            <a:lvl1pPr marL="0" indent="0">
              <a:spcBef>
                <a:spcPts val="0"/>
              </a:spcBef>
              <a:buFontTx/>
              <a:buNone/>
              <a:defRPr b="0" baseline="0">
                <a:solidFill>
                  <a:schemeClr val="accent1"/>
                </a:solidFill>
                <a:latin typeface="Bliss Pro ExtraBold" panose="02000903050000020004" pitchFamily="50" charset="0"/>
              </a:defRPr>
            </a:lvl1pPr>
            <a:lvl2pPr marL="457200" indent="0">
              <a:buFontTx/>
              <a:buNone/>
              <a:defRPr>
                <a:solidFill>
                  <a:srgbClr val="525756"/>
                </a:solidFill>
              </a:defRPr>
            </a:lvl2pPr>
            <a:lvl3pPr marL="914400" indent="0">
              <a:buFontTx/>
              <a:buNone/>
              <a:defRPr>
                <a:solidFill>
                  <a:srgbClr val="525756"/>
                </a:solidFill>
              </a:defRPr>
            </a:lvl3pPr>
            <a:lvl4pPr marL="1371600" indent="0">
              <a:buFontTx/>
              <a:buNone/>
              <a:defRPr>
                <a:solidFill>
                  <a:srgbClr val="525756"/>
                </a:solidFill>
              </a:defRPr>
            </a:lvl4pPr>
            <a:lvl5pPr marL="1828800" indent="0">
              <a:buFontTx/>
              <a:buNone/>
              <a:defRPr>
                <a:solidFill>
                  <a:srgbClr val="525756"/>
                </a:solidFill>
              </a:defRPr>
            </a:lvl5pPr>
          </a:lstStyle>
          <a:p>
            <a:pPr lvl="0"/>
            <a:r>
              <a:rPr lang="nl-NL" b="1" dirty="0"/>
              <a:t>Bolt </a:t>
            </a:r>
            <a:r>
              <a:rPr lang="nl-NL" b="1" dirty="0" err="1"/>
              <a:t>title</a:t>
            </a:r>
            <a:endParaRPr lang="nl-NL" dirty="0"/>
          </a:p>
        </p:txBody>
      </p:sp>
      <p:sp>
        <p:nvSpPr>
          <p:cNvPr id="26" name="Tijdelijke aanduiding voor inhoud 4">
            <a:extLst>
              <a:ext uri="{FF2B5EF4-FFF2-40B4-BE49-F238E27FC236}">
                <a16:creationId xmlns:a16="http://schemas.microsoft.com/office/drawing/2014/main" id="{6F5A67AB-1597-4D1E-A109-99A8FD707FE6}"/>
              </a:ext>
            </a:extLst>
          </p:cNvPr>
          <p:cNvSpPr>
            <a:spLocks noGrp="1"/>
          </p:cNvSpPr>
          <p:nvPr>
            <p:ph sz="quarter" idx="37"/>
          </p:nvPr>
        </p:nvSpPr>
        <p:spPr>
          <a:xfrm>
            <a:off x="1604963" y="4076826"/>
            <a:ext cx="7848600" cy="201599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6"/>
          <p:cNvSpPr>
            <a:spLocks noGrp="1"/>
          </p:cNvSpPr>
          <p:nvPr>
            <p:ph sz="quarter" idx="19" hasCustomPrompt="1"/>
          </p:nvPr>
        </p:nvSpPr>
        <p:spPr>
          <a:xfrm>
            <a:off x="453600" y="2889543"/>
            <a:ext cx="1008000" cy="719138"/>
          </a:xfrm>
          <a:prstGeom prst="rect">
            <a:avLst/>
          </a:prstGeom>
          <a:solidFill>
            <a:srgbClr val="DADADA"/>
          </a:solidFill>
          <a:ln>
            <a:noFill/>
          </a:ln>
        </p:spPr>
        <p:txBody>
          <a:bodyPr/>
          <a:lstStyle>
            <a:lvl1pPr marL="0" indent="0">
              <a:buFontTx/>
              <a:buNone/>
              <a:defRPr>
                <a:solidFill>
                  <a:schemeClr val="tx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Click on a object or type </a:t>
            </a:r>
            <a:r>
              <a:rPr lang="nl-NL" dirty="0" err="1"/>
              <a:t>text</a:t>
            </a:r>
            <a:endParaRPr lang="nl-NL" dirty="0"/>
          </a:p>
        </p:txBody>
      </p:sp>
      <p:sp>
        <p:nvSpPr>
          <p:cNvPr id="15" name="Content Placeholder 6"/>
          <p:cNvSpPr>
            <a:spLocks noGrp="1"/>
          </p:cNvSpPr>
          <p:nvPr>
            <p:ph sz="quarter" idx="20" hasCustomPrompt="1"/>
          </p:nvPr>
        </p:nvSpPr>
        <p:spPr>
          <a:xfrm>
            <a:off x="453000" y="3716924"/>
            <a:ext cx="1008000" cy="720725"/>
          </a:xfrm>
          <a:prstGeom prst="rect">
            <a:avLst/>
          </a:prstGeom>
          <a:solidFill>
            <a:srgbClr val="DADADA"/>
          </a:solidFill>
          <a:ln>
            <a:noFill/>
          </a:ln>
        </p:spPr>
        <p:txBody>
          <a:bodyPr/>
          <a:lstStyle>
            <a:lvl1pPr marL="0" indent="0">
              <a:buFontTx/>
              <a:buNone/>
              <a:defRPr>
                <a:solidFill>
                  <a:schemeClr val="tx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Click on a object or type </a:t>
            </a:r>
            <a:r>
              <a:rPr lang="nl-NL" dirty="0" err="1"/>
              <a:t>text</a:t>
            </a:r>
            <a:endParaRPr lang="nl-NL" dirty="0"/>
          </a:p>
        </p:txBody>
      </p:sp>
      <p:sp>
        <p:nvSpPr>
          <p:cNvPr id="20" name="Content Placeholder 6"/>
          <p:cNvSpPr>
            <a:spLocks noGrp="1"/>
          </p:cNvSpPr>
          <p:nvPr>
            <p:ph sz="quarter" idx="21" hasCustomPrompt="1"/>
          </p:nvPr>
        </p:nvSpPr>
        <p:spPr>
          <a:xfrm>
            <a:off x="453000" y="4545892"/>
            <a:ext cx="1008000" cy="719555"/>
          </a:xfrm>
          <a:prstGeom prst="rect">
            <a:avLst/>
          </a:prstGeom>
          <a:solidFill>
            <a:srgbClr val="DADADA"/>
          </a:solidFill>
          <a:ln>
            <a:noFill/>
          </a:ln>
        </p:spPr>
        <p:txBody>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Click on a object or type </a:t>
            </a:r>
            <a:r>
              <a:rPr lang="nl-NL" dirty="0" err="1"/>
              <a:t>text</a:t>
            </a:r>
            <a:endParaRPr lang="nl-NL" dirty="0"/>
          </a:p>
        </p:txBody>
      </p:sp>
      <p:sp>
        <p:nvSpPr>
          <p:cNvPr id="21" name="Tijdelijke aanduiding voor inhoud 5">
            <a:extLst>
              <a:ext uri="{FF2B5EF4-FFF2-40B4-BE49-F238E27FC236}">
                <a16:creationId xmlns:a16="http://schemas.microsoft.com/office/drawing/2014/main" id="{26EB3291-A641-4D7B-BFFD-EF024AFBC249}"/>
              </a:ext>
            </a:extLst>
          </p:cNvPr>
          <p:cNvSpPr>
            <a:spLocks noGrp="1"/>
          </p:cNvSpPr>
          <p:nvPr>
            <p:ph sz="quarter" idx="40"/>
          </p:nvPr>
        </p:nvSpPr>
        <p:spPr>
          <a:xfrm>
            <a:off x="452500" y="1341438"/>
            <a:ext cx="1008000" cy="1439862"/>
          </a:xfrm>
          <a:prstGeom prst="rect">
            <a:avLst/>
          </a:prstGeom>
        </p:spPr>
        <p:txBody>
          <a:bodyPr>
            <a:normAutofit/>
          </a:bodyPr>
          <a:lstStyle>
            <a:lvl1pPr marL="0" indent="0">
              <a:buFont typeface="Wingdings" panose="05000000000000000000" pitchFamily="2" charset="2"/>
              <a:buNone/>
              <a:defRPr sz="800" i="1">
                <a:solidFill>
                  <a:schemeClr val="bg2"/>
                </a:solidFill>
              </a:defRPr>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a:t>Click to edit Master text styles</a:t>
            </a:r>
          </a:p>
        </p:txBody>
      </p:sp>
      <p:sp>
        <p:nvSpPr>
          <p:cNvPr id="22" name="Content Placeholder 6">
            <a:extLst>
              <a:ext uri="{FF2B5EF4-FFF2-40B4-BE49-F238E27FC236}">
                <a16:creationId xmlns:a16="http://schemas.microsoft.com/office/drawing/2014/main" id="{EF1D4C76-3EB0-44FF-B93D-802EF9902671}"/>
              </a:ext>
            </a:extLst>
          </p:cNvPr>
          <p:cNvSpPr>
            <a:spLocks noGrp="1"/>
          </p:cNvSpPr>
          <p:nvPr>
            <p:ph sz="quarter" idx="33" hasCustomPrompt="1"/>
          </p:nvPr>
        </p:nvSpPr>
        <p:spPr>
          <a:xfrm>
            <a:off x="453000" y="5373688"/>
            <a:ext cx="1008000" cy="718880"/>
          </a:xfrm>
          <a:prstGeom prst="rect">
            <a:avLst/>
          </a:prstGeom>
          <a:solidFill>
            <a:srgbClr val="DADADA"/>
          </a:solidFill>
          <a:ln>
            <a:noFill/>
          </a:ln>
        </p:spPr>
        <p:txBody>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Click on a object or type </a:t>
            </a:r>
            <a:r>
              <a:rPr lang="nl-NL" dirty="0" err="1"/>
              <a:t>text</a:t>
            </a:r>
            <a:endParaRPr lang="nl-NL" dirty="0"/>
          </a:p>
        </p:txBody>
      </p:sp>
      <p:cxnSp>
        <p:nvCxnSpPr>
          <p:cNvPr id="3" name="Straight Connector 2"/>
          <p:cNvCxnSpPr/>
          <p:nvPr userDrawn="1"/>
        </p:nvCxnSpPr>
        <p:spPr>
          <a:xfrm>
            <a:off x="1604963" y="3716338"/>
            <a:ext cx="7848600" cy="0"/>
          </a:xfrm>
          <a:prstGeom prst="line">
            <a:avLst/>
          </a:prstGeom>
          <a:ln>
            <a:solidFill>
              <a:srgbClr val="1C1239"/>
            </a:solidFill>
          </a:ln>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41"/>
          </p:nvPr>
        </p:nvSpPr>
        <p:spPr/>
        <p:txBody>
          <a:bodyPr/>
          <a:lstStyle/>
          <a:p>
            <a:endParaRPr lang="en-GB" dirty="0"/>
          </a:p>
        </p:txBody>
      </p:sp>
      <p:sp>
        <p:nvSpPr>
          <p:cNvPr id="4" name="Slide Number Placeholder 3"/>
          <p:cNvSpPr>
            <a:spLocks noGrp="1"/>
          </p:cNvSpPr>
          <p:nvPr>
            <p:ph type="sldNum" sz="quarter" idx="42"/>
          </p:nvPr>
        </p:nvSpPr>
        <p:spPr/>
        <p:txBody>
          <a:bodyPr/>
          <a:lstStyle/>
          <a:p>
            <a:fld id="{B9212039-C731-4DF8-A25E-1A3C00A6C136}" type="slidenum">
              <a:rPr lang="en-GB" smtClean="0"/>
              <a:pPr/>
              <a:t>‹#›</a:t>
            </a:fld>
            <a:endParaRPr lang="en-GB" dirty="0"/>
          </a:p>
        </p:txBody>
      </p:sp>
    </p:spTree>
    <p:extLst>
      <p:ext uri="{BB962C8B-B14F-4D97-AF65-F5344CB8AC3E}">
        <p14:creationId xmlns:p14="http://schemas.microsoft.com/office/powerpoint/2010/main" val="2529569101"/>
      </p:ext>
    </p:extLst>
  </p:cSld>
  <p:clrMapOvr>
    <a:masterClrMapping/>
  </p:clrMapOvr>
  <p:extLst mod="1">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lt. Three columns">
    <p:spTree>
      <p:nvGrpSpPr>
        <p:cNvPr id="1" name=""/>
        <p:cNvGrpSpPr/>
        <p:nvPr/>
      </p:nvGrpSpPr>
      <p:grpSpPr>
        <a:xfrm>
          <a:off x="0" y="0"/>
          <a:ext cx="0" cy="0"/>
          <a:chOff x="0" y="0"/>
          <a:chExt cx="0" cy="0"/>
        </a:xfrm>
      </p:grpSpPr>
      <p:sp>
        <p:nvSpPr>
          <p:cNvPr id="39" name="Text Placeholder 22">
            <a:extLst>
              <a:ext uri="{FF2B5EF4-FFF2-40B4-BE49-F238E27FC236}">
                <a16:creationId xmlns:a16="http://schemas.microsoft.com/office/drawing/2014/main" id="{057D7E8E-EEE2-4E6D-A996-BC137C30137B}"/>
              </a:ext>
            </a:extLst>
          </p:cNvPr>
          <p:cNvSpPr>
            <a:spLocks noGrp="1"/>
          </p:cNvSpPr>
          <p:nvPr>
            <p:ph type="body" sz="quarter" idx="36" hasCustomPrompt="1"/>
          </p:nvPr>
        </p:nvSpPr>
        <p:spPr>
          <a:xfrm>
            <a:off x="1605261" y="1341438"/>
            <a:ext cx="2411636" cy="215900"/>
          </a:xfrm>
          <a:prstGeom prst="rect">
            <a:avLst/>
          </a:prstGeom>
        </p:spPr>
        <p:txBody>
          <a:bodyPr wrap="none" lIns="0" tIns="14400" rIns="0" bIns="0">
            <a:noAutofit/>
          </a:bodyPr>
          <a:lstStyle>
            <a:lvl1pPr marL="0" indent="0">
              <a:spcBef>
                <a:spcPts val="0"/>
              </a:spcBef>
              <a:buFontTx/>
              <a:buNone/>
              <a:defRPr b="0" baseline="0">
                <a:solidFill>
                  <a:schemeClr val="accent1"/>
                </a:solidFill>
                <a:latin typeface="Bliss Pro ExtraBold" panose="02000903050000020004" pitchFamily="50" charset="0"/>
              </a:defRPr>
            </a:lvl1pPr>
            <a:lvl2pPr marL="457200" indent="0">
              <a:buFontTx/>
              <a:buNone/>
              <a:defRPr>
                <a:solidFill>
                  <a:srgbClr val="525756"/>
                </a:solidFill>
              </a:defRPr>
            </a:lvl2pPr>
            <a:lvl3pPr marL="914400" indent="0">
              <a:buFontTx/>
              <a:buNone/>
              <a:defRPr>
                <a:solidFill>
                  <a:srgbClr val="525756"/>
                </a:solidFill>
              </a:defRPr>
            </a:lvl3pPr>
            <a:lvl4pPr marL="1371600" indent="0">
              <a:buFontTx/>
              <a:buNone/>
              <a:defRPr>
                <a:solidFill>
                  <a:srgbClr val="525756"/>
                </a:solidFill>
              </a:defRPr>
            </a:lvl4pPr>
            <a:lvl5pPr marL="1828800" indent="0">
              <a:buFontTx/>
              <a:buNone/>
              <a:defRPr>
                <a:solidFill>
                  <a:srgbClr val="525756"/>
                </a:solidFill>
              </a:defRPr>
            </a:lvl5pPr>
          </a:lstStyle>
          <a:p>
            <a:pPr lvl="0"/>
            <a:r>
              <a:rPr lang="nl-NL" b="1" dirty="0"/>
              <a:t>Bolt </a:t>
            </a:r>
            <a:r>
              <a:rPr lang="nl-NL" b="1" dirty="0" err="1"/>
              <a:t>title</a:t>
            </a:r>
            <a:endParaRPr lang="nl-NL" dirty="0"/>
          </a:p>
        </p:txBody>
      </p:sp>
      <p:sp>
        <p:nvSpPr>
          <p:cNvPr id="45" name="Text Placeholder 22">
            <a:extLst>
              <a:ext uri="{FF2B5EF4-FFF2-40B4-BE49-F238E27FC236}">
                <a16:creationId xmlns:a16="http://schemas.microsoft.com/office/drawing/2014/main" id="{DB02995A-9E8C-42D2-BD01-B9C94946120A}"/>
              </a:ext>
            </a:extLst>
          </p:cNvPr>
          <p:cNvSpPr>
            <a:spLocks noGrp="1"/>
          </p:cNvSpPr>
          <p:nvPr>
            <p:ph type="body" sz="quarter" idx="40" hasCustomPrompt="1"/>
          </p:nvPr>
        </p:nvSpPr>
        <p:spPr>
          <a:xfrm>
            <a:off x="7041232" y="1341438"/>
            <a:ext cx="2412331" cy="215900"/>
          </a:xfrm>
          <a:prstGeom prst="rect">
            <a:avLst/>
          </a:prstGeom>
        </p:spPr>
        <p:txBody>
          <a:bodyPr wrap="none" lIns="0" tIns="14400" rIns="0" bIns="0">
            <a:noAutofit/>
          </a:bodyPr>
          <a:lstStyle>
            <a:lvl1pPr marL="0" indent="0">
              <a:spcBef>
                <a:spcPts val="0"/>
              </a:spcBef>
              <a:buFontTx/>
              <a:buNone/>
              <a:defRPr b="0" baseline="0">
                <a:solidFill>
                  <a:schemeClr val="accent1"/>
                </a:solidFill>
                <a:latin typeface="Bliss Pro ExtraBold" panose="02000903050000020004" pitchFamily="50" charset="0"/>
              </a:defRPr>
            </a:lvl1pPr>
            <a:lvl2pPr marL="457200" indent="0">
              <a:buFontTx/>
              <a:buNone/>
              <a:defRPr>
                <a:solidFill>
                  <a:srgbClr val="525756"/>
                </a:solidFill>
              </a:defRPr>
            </a:lvl2pPr>
            <a:lvl3pPr marL="914400" indent="0">
              <a:buFontTx/>
              <a:buNone/>
              <a:defRPr>
                <a:solidFill>
                  <a:srgbClr val="525756"/>
                </a:solidFill>
              </a:defRPr>
            </a:lvl3pPr>
            <a:lvl4pPr marL="1371600" indent="0">
              <a:buFontTx/>
              <a:buNone/>
              <a:defRPr>
                <a:solidFill>
                  <a:srgbClr val="525756"/>
                </a:solidFill>
              </a:defRPr>
            </a:lvl4pPr>
            <a:lvl5pPr marL="1828800" indent="0">
              <a:buFontTx/>
              <a:buNone/>
              <a:defRPr>
                <a:solidFill>
                  <a:srgbClr val="525756"/>
                </a:solidFill>
              </a:defRPr>
            </a:lvl5pPr>
          </a:lstStyle>
          <a:p>
            <a:pPr lvl="0"/>
            <a:r>
              <a:rPr lang="nl-NL" b="1" dirty="0"/>
              <a:t>Bolt </a:t>
            </a:r>
            <a:r>
              <a:rPr lang="nl-NL" b="1" dirty="0" err="1"/>
              <a:t>title</a:t>
            </a:r>
            <a:endParaRPr lang="nl-NL" dirty="0"/>
          </a:p>
        </p:txBody>
      </p:sp>
      <p:sp>
        <p:nvSpPr>
          <p:cNvPr id="46" name="Tijdelijke aanduiding voor inhoud 4">
            <a:extLst>
              <a:ext uri="{FF2B5EF4-FFF2-40B4-BE49-F238E27FC236}">
                <a16:creationId xmlns:a16="http://schemas.microsoft.com/office/drawing/2014/main" id="{F09B6DC3-5509-4023-A29E-0BEF88F37CCC}"/>
              </a:ext>
            </a:extLst>
          </p:cNvPr>
          <p:cNvSpPr>
            <a:spLocks noGrp="1"/>
          </p:cNvSpPr>
          <p:nvPr>
            <p:ph sz="quarter" idx="41"/>
          </p:nvPr>
        </p:nvSpPr>
        <p:spPr>
          <a:xfrm>
            <a:off x="7041003" y="1557338"/>
            <a:ext cx="2412000" cy="4536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ijdelijke aanduiding voor inhoud 4">
            <a:extLst>
              <a:ext uri="{FF2B5EF4-FFF2-40B4-BE49-F238E27FC236}">
                <a16:creationId xmlns:a16="http://schemas.microsoft.com/office/drawing/2014/main" id="{52F924CD-CBC5-4F3A-B6E1-2A752AC13AB3}"/>
              </a:ext>
            </a:extLst>
          </p:cNvPr>
          <p:cNvSpPr>
            <a:spLocks noGrp="1"/>
          </p:cNvSpPr>
          <p:nvPr>
            <p:ph sz="quarter" idx="37"/>
          </p:nvPr>
        </p:nvSpPr>
        <p:spPr>
          <a:xfrm>
            <a:off x="1604963" y="1557338"/>
            <a:ext cx="2411933" cy="453548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2">
            <a:extLst>
              <a:ext uri="{FF2B5EF4-FFF2-40B4-BE49-F238E27FC236}">
                <a16:creationId xmlns:a16="http://schemas.microsoft.com/office/drawing/2014/main" id="{FEEAFCF7-5E00-448A-ADAB-6547E6057743}"/>
              </a:ext>
            </a:extLst>
          </p:cNvPr>
          <p:cNvSpPr>
            <a:spLocks noGrp="1"/>
          </p:cNvSpPr>
          <p:nvPr>
            <p:ph type="body" sz="quarter" idx="38" hasCustomPrompt="1"/>
          </p:nvPr>
        </p:nvSpPr>
        <p:spPr>
          <a:xfrm>
            <a:off x="4305263" y="1341438"/>
            <a:ext cx="2448000" cy="216000"/>
          </a:xfrm>
          <a:prstGeom prst="rect">
            <a:avLst/>
          </a:prstGeom>
        </p:spPr>
        <p:txBody>
          <a:bodyPr wrap="none" lIns="0" tIns="14400" rIns="0" bIns="0">
            <a:noAutofit/>
          </a:bodyPr>
          <a:lstStyle>
            <a:lvl1pPr marL="0" indent="0">
              <a:spcBef>
                <a:spcPts val="0"/>
              </a:spcBef>
              <a:buFontTx/>
              <a:buNone/>
              <a:defRPr b="0" baseline="0">
                <a:solidFill>
                  <a:schemeClr val="accent1"/>
                </a:solidFill>
                <a:latin typeface="Bliss Pro ExtraBold" panose="02000903050000020004" pitchFamily="50" charset="0"/>
              </a:defRPr>
            </a:lvl1pPr>
            <a:lvl2pPr marL="457200" indent="0">
              <a:buFontTx/>
              <a:buNone/>
              <a:defRPr>
                <a:solidFill>
                  <a:srgbClr val="525756"/>
                </a:solidFill>
              </a:defRPr>
            </a:lvl2pPr>
            <a:lvl3pPr marL="914400" indent="0">
              <a:buFontTx/>
              <a:buNone/>
              <a:defRPr>
                <a:solidFill>
                  <a:srgbClr val="525756"/>
                </a:solidFill>
              </a:defRPr>
            </a:lvl3pPr>
            <a:lvl4pPr marL="1371600" indent="0">
              <a:buFontTx/>
              <a:buNone/>
              <a:defRPr>
                <a:solidFill>
                  <a:srgbClr val="525756"/>
                </a:solidFill>
              </a:defRPr>
            </a:lvl4pPr>
            <a:lvl5pPr marL="1828800" indent="0">
              <a:buFontTx/>
              <a:buNone/>
              <a:defRPr>
                <a:solidFill>
                  <a:srgbClr val="525756"/>
                </a:solidFill>
              </a:defRPr>
            </a:lvl5pPr>
          </a:lstStyle>
          <a:p>
            <a:pPr lvl="0"/>
            <a:r>
              <a:rPr lang="nl-NL" b="1" dirty="0"/>
              <a:t>Bolt </a:t>
            </a:r>
            <a:r>
              <a:rPr lang="nl-NL" b="1" dirty="0" err="1"/>
              <a:t>title</a:t>
            </a:r>
            <a:endParaRPr lang="nl-NL" dirty="0"/>
          </a:p>
        </p:txBody>
      </p:sp>
      <p:sp>
        <p:nvSpPr>
          <p:cNvPr id="44" name="Tijdelijke aanduiding voor inhoud 4">
            <a:extLst>
              <a:ext uri="{FF2B5EF4-FFF2-40B4-BE49-F238E27FC236}">
                <a16:creationId xmlns:a16="http://schemas.microsoft.com/office/drawing/2014/main" id="{BD8F8ADF-E570-44E6-9FDD-647EE1E5160F}"/>
              </a:ext>
            </a:extLst>
          </p:cNvPr>
          <p:cNvSpPr>
            <a:spLocks noGrp="1"/>
          </p:cNvSpPr>
          <p:nvPr>
            <p:ph sz="quarter" idx="39"/>
          </p:nvPr>
        </p:nvSpPr>
        <p:spPr>
          <a:xfrm>
            <a:off x="4305263" y="1557338"/>
            <a:ext cx="2448000" cy="453548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el 1">
            <a:extLst>
              <a:ext uri="{FF2B5EF4-FFF2-40B4-BE49-F238E27FC236}">
                <a16:creationId xmlns:a16="http://schemas.microsoft.com/office/drawing/2014/main" id="{D0DCE4BC-427A-4E19-855A-BB3B79CE1B98}"/>
              </a:ext>
            </a:extLst>
          </p:cNvPr>
          <p:cNvSpPr>
            <a:spLocks noGrp="1"/>
          </p:cNvSpPr>
          <p:nvPr>
            <p:ph type="title" hasCustomPrompt="1"/>
          </p:nvPr>
        </p:nvSpPr>
        <p:spPr>
          <a:xfrm>
            <a:off x="453000" y="152400"/>
            <a:ext cx="9000000" cy="539750"/>
          </a:xfrm>
        </p:spPr>
        <p:txBody>
          <a:bodyPr/>
          <a:lstStyle>
            <a:lvl1pPr>
              <a:defRPr baseline="0">
                <a:latin typeface="Bliss Pro" charset="0"/>
              </a:defRPr>
            </a:lvl1pPr>
          </a:lstStyle>
          <a:p>
            <a:pPr lvl="0"/>
            <a:r>
              <a:rPr lang="nl-NL" dirty="0"/>
              <a:t>15a - Alt. Three columns </a:t>
            </a:r>
            <a:r>
              <a:rPr lang="nl-NL" dirty="0" err="1"/>
              <a:t>with</a:t>
            </a:r>
            <a:r>
              <a:rPr lang="nl-NL" dirty="0"/>
              <a:t> </a:t>
            </a:r>
            <a:r>
              <a:rPr lang="nl-NL" dirty="0" err="1"/>
              <a:t>titles</a:t>
            </a:r>
            <a:endParaRPr lang="nl-NL" dirty="0"/>
          </a:p>
        </p:txBody>
      </p:sp>
      <p:sp>
        <p:nvSpPr>
          <p:cNvPr id="25" name="Text Placeholder 20">
            <a:extLst>
              <a:ext uri="{FF2B5EF4-FFF2-40B4-BE49-F238E27FC236}">
                <a16:creationId xmlns:a16="http://schemas.microsoft.com/office/drawing/2014/main" id="{8E3FD9BB-D0DA-417B-BD61-404CE4F896A3}"/>
              </a:ext>
            </a:extLst>
          </p:cNvPr>
          <p:cNvSpPr>
            <a:spLocks noGrp="1"/>
          </p:cNvSpPr>
          <p:nvPr>
            <p:ph type="body" sz="quarter" idx="16"/>
          </p:nvPr>
        </p:nvSpPr>
        <p:spPr>
          <a:xfrm>
            <a:off x="453000" y="692150"/>
            <a:ext cx="9000000" cy="396875"/>
          </a:xfrm>
          <a:prstGeom prst="rect">
            <a:avLst/>
          </a:prstGeom>
        </p:spPr>
        <p:txBody>
          <a:bodyPr lIns="0" anchor="t">
            <a:noAutofit/>
          </a:bodyPr>
          <a:lstStyle>
            <a:lvl1pPr marL="0" indent="0" algn="l">
              <a:buFontTx/>
              <a:buNone/>
              <a:defRPr sz="2000" baseline="0">
                <a:solidFill>
                  <a:schemeClr val="accent1"/>
                </a:solidFill>
              </a:defRPr>
            </a:lvl1pPr>
          </a:lstStyle>
          <a:p>
            <a:pPr lvl="0"/>
            <a:r>
              <a:rPr lang="en-US"/>
              <a:t>Click to edit Master text styles</a:t>
            </a:r>
          </a:p>
        </p:txBody>
      </p:sp>
      <p:sp>
        <p:nvSpPr>
          <p:cNvPr id="17" name="Content Placeholder 6"/>
          <p:cNvSpPr>
            <a:spLocks noGrp="1"/>
          </p:cNvSpPr>
          <p:nvPr>
            <p:ph sz="quarter" idx="19" hasCustomPrompt="1"/>
          </p:nvPr>
        </p:nvSpPr>
        <p:spPr>
          <a:xfrm>
            <a:off x="453600" y="2889543"/>
            <a:ext cx="1008000" cy="719138"/>
          </a:xfrm>
          <a:prstGeom prst="rect">
            <a:avLst/>
          </a:prstGeom>
          <a:solidFill>
            <a:srgbClr val="DADADA"/>
          </a:solidFill>
          <a:ln>
            <a:noFill/>
          </a:ln>
        </p:spPr>
        <p:txBody>
          <a:bodyPr/>
          <a:lstStyle>
            <a:lvl1pPr marL="0" indent="0">
              <a:buFontTx/>
              <a:buNone/>
              <a:defRPr>
                <a:solidFill>
                  <a:schemeClr val="tx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Click on a object or type </a:t>
            </a:r>
            <a:r>
              <a:rPr lang="nl-NL" dirty="0" err="1"/>
              <a:t>text</a:t>
            </a:r>
            <a:endParaRPr lang="nl-NL" dirty="0"/>
          </a:p>
        </p:txBody>
      </p:sp>
      <p:sp>
        <p:nvSpPr>
          <p:cNvPr id="18" name="Content Placeholder 6"/>
          <p:cNvSpPr>
            <a:spLocks noGrp="1"/>
          </p:cNvSpPr>
          <p:nvPr>
            <p:ph sz="quarter" idx="20" hasCustomPrompt="1"/>
          </p:nvPr>
        </p:nvSpPr>
        <p:spPr>
          <a:xfrm>
            <a:off x="453000" y="3716924"/>
            <a:ext cx="1008000" cy="720725"/>
          </a:xfrm>
          <a:prstGeom prst="rect">
            <a:avLst/>
          </a:prstGeom>
          <a:solidFill>
            <a:srgbClr val="DADADA"/>
          </a:solidFill>
          <a:ln>
            <a:noFill/>
          </a:ln>
        </p:spPr>
        <p:txBody>
          <a:bodyPr/>
          <a:lstStyle>
            <a:lvl1pPr marL="0" indent="0">
              <a:buFontTx/>
              <a:buNone/>
              <a:defRPr>
                <a:solidFill>
                  <a:schemeClr val="tx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Click on a object or type </a:t>
            </a:r>
            <a:r>
              <a:rPr lang="nl-NL" dirty="0" err="1"/>
              <a:t>text</a:t>
            </a:r>
            <a:endParaRPr lang="nl-NL" dirty="0"/>
          </a:p>
        </p:txBody>
      </p:sp>
      <p:sp>
        <p:nvSpPr>
          <p:cNvPr id="24" name="Content Placeholder 6"/>
          <p:cNvSpPr>
            <a:spLocks noGrp="1"/>
          </p:cNvSpPr>
          <p:nvPr>
            <p:ph sz="quarter" idx="21" hasCustomPrompt="1"/>
          </p:nvPr>
        </p:nvSpPr>
        <p:spPr>
          <a:xfrm>
            <a:off x="453000" y="4545892"/>
            <a:ext cx="1008000" cy="719555"/>
          </a:xfrm>
          <a:prstGeom prst="rect">
            <a:avLst/>
          </a:prstGeom>
          <a:solidFill>
            <a:srgbClr val="DADADA"/>
          </a:solidFill>
          <a:ln>
            <a:noFill/>
          </a:ln>
        </p:spPr>
        <p:txBody>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Click on a object or type </a:t>
            </a:r>
            <a:r>
              <a:rPr lang="nl-NL" dirty="0" err="1"/>
              <a:t>text</a:t>
            </a:r>
            <a:endParaRPr lang="nl-NL" dirty="0"/>
          </a:p>
        </p:txBody>
      </p:sp>
      <p:sp>
        <p:nvSpPr>
          <p:cNvPr id="28" name="Tijdelijke aanduiding voor inhoud 5">
            <a:extLst>
              <a:ext uri="{FF2B5EF4-FFF2-40B4-BE49-F238E27FC236}">
                <a16:creationId xmlns:a16="http://schemas.microsoft.com/office/drawing/2014/main" id="{26EB3291-A641-4D7B-BFFD-EF024AFBC249}"/>
              </a:ext>
            </a:extLst>
          </p:cNvPr>
          <p:cNvSpPr>
            <a:spLocks noGrp="1"/>
          </p:cNvSpPr>
          <p:nvPr>
            <p:ph sz="quarter" idx="42"/>
          </p:nvPr>
        </p:nvSpPr>
        <p:spPr>
          <a:xfrm>
            <a:off x="452500" y="1341438"/>
            <a:ext cx="1008000" cy="1439862"/>
          </a:xfrm>
          <a:prstGeom prst="rect">
            <a:avLst/>
          </a:prstGeom>
        </p:spPr>
        <p:txBody>
          <a:bodyPr>
            <a:normAutofit/>
          </a:bodyPr>
          <a:lstStyle>
            <a:lvl1pPr marL="0" indent="0">
              <a:buFont typeface="Wingdings" panose="05000000000000000000" pitchFamily="2" charset="2"/>
              <a:buNone/>
              <a:defRPr sz="800" i="1">
                <a:solidFill>
                  <a:schemeClr val="bg2"/>
                </a:solidFill>
              </a:defRPr>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a:t>Click to edit Master text styles</a:t>
            </a:r>
          </a:p>
        </p:txBody>
      </p:sp>
      <p:sp>
        <p:nvSpPr>
          <p:cNvPr id="29" name="Content Placeholder 6">
            <a:extLst>
              <a:ext uri="{FF2B5EF4-FFF2-40B4-BE49-F238E27FC236}">
                <a16:creationId xmlns:a16="http://schemas.microsoft.com/office/drawing/2014/main" id="{EF1D4C76-3EB0-44FF-B93D-802EF9902671}"/>
              </a:ext>
            </a:extLst>
          </p:cNvPr>
          <p:cNvSpPr>
            <a:spLocks noGrp="1"/>
          </p:cNvSpPr>
          <p:nvPr>
            <p:ph sz="quarter" idx="33" hasCustomPrompt="1"/>
          </p:nvPr>
        </p:nvSpPr>
        <p:spPr>
          <a:xfrm>
            <a:off x="453000" y="5373688"/>
            <a:ext cx="1008000" cy="718880"/>
          </a:xfrm>
          <a:prstGeom prst="rect">
            <a:avLst/>
          </a:prstGeom>
          <a:solidFill>
            <a:srgbClr val="DADADA"/>
          </a:solidFill>
          <a:ln>
            <a:noFill/>
          </a:ln>
        </p:spPr>
        <p:txBody>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Click on a object or type </a:t>
            </a:r>
            <a:r>
              <a:rPr lang="nl-NL" dirty="0" err="1"/>
              <a:t>text</a:t>
            </a:r>
            <a:endParaRPr lang="nl-NL" dirty="0"/>
          </a:p>
        </p:txBody>
      </p:sp>
      <p:cxnSp>
        <p:nvCxnSpPr>
          <p:cNvPr id="4" name="Straight Connector 3"/>
          <p:cNvCxnSpPr/>
          <p:nvPr userDrawn="1"/>
        </p:nvCxnSpPr>
        <p:spPr>
          <a:xfrm>
            <a:off x="4160838" y="1341438"/>
            <a:ext cx="0" cy="4751387"/>
          </a:xfrm>
          <a:prstGeom prst="line">
            <a:avLst/>
          </a:prstGeom>
          <a:ln>
            <a:solidFill>
              <a:srgbClr val="1C1239"/>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a:off x="6897216" y="1341438"/>
            <a:ext cx="0" cy="4751387"/>
          </a:xfrm>
          <a:prstGeom prst="line">
            <a:avLst/>
          </a:prstGeom>
          <a:ln>
            <a:solidFill>
              <a:srgbClr val="1C1239"/>
            </a:solidFill>
          </a:ln>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43"/>
          </p:nvPr>
        </p:nvSpPr>
        <p:spPr/>
        <p:txBody>
          <a:bodyPr/>
          <a:lstStyle/>
          <a:p>
            <a:endParaRPr lang="en-GB" dirty="0"/>
          </a:p>
        </p:txBody>
      </p:sp>
      <p:sp>
        <p:nvSpPr>
          <p:cNvPr id="5" name="Slide Number Placeholder 4"/>
          <p:cNvSpPr>
            <a:spLocks noGrp="1"/>
          </p:cNvSpPr>
          <p:nvPr>
            <p:ph type="sldNum" sz="quarter" idx="44"/>
          </p:nvPr>
        </p:nvSpPr>
        <p:spPr/>
        <p:txBody>
          <a:bodyPr/>
          <a:lstStyle/>
          <a:p>
            <a:fld id="{B9212039-C731-4DF8-A25E-1A3C00A6C136}" type="slidenum">
              <a:rPr lang="en-GB" smtClean="0"/>
              <a:pPr/>
              <a:t>‹#›</a:t>
            </a:fld>
            <a:endParaRPr lang="en-GB" dirty="0"/>
          </a:p>
        </p:txBody>
      </p:sp>
    </p:spTree>
    <p:extLst>
      <p:ext uri="{BB962C8B-B14F-4D97-AF65-F5344CB8AC3E}">
        <p14:creationId xmlns:p14="http://schemas.microsoft.com/office/powerpoint/2010/main" val="42351048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lt. Three columns (1/3-2/3 split)">
    <p:spTree>
      <p:nvGrpSpPr>
        <p:cNvPr id="1" name=""/>
        <p:cNvGrpSpPr/>
        <p:nvPr/>
      </p:nvGrpSpPr>
      <p:grpSpPr>
        <a:xfrm>
          <a:off x="0" y="0"/>
          <a:ext cx="0" cy="0"/>
          <a:chOff x="0" y="0"/>
          <a:chExt cx="0" cy="0"/>
        </a:xfrm>
      </p:grpSpPr>
      <p:sp>
        <p:nvSpPr>
          <p:cNvPr id="35" name="Text Placeholder 22">
            <a:extLst>
              <a:ext uri="{FF2B5EF4-FFF2-40B4-BE49-F238E27FC236}">
                <a16:creationId xmlns:a16="http://schemas.microsoft.com/office/drawing/2014/main" id="{DD7A7992-A706-41E8-9216-578E231450A1}"/>
              </a:ext>
            </a:extLst>
          </p:cNvPr>
          <p:cNvSpPr>
            <a:spLocks noGrp="1"/>
          </p:cNvSpPr>
          <p:nvPr>
            <p:ph type="body" sz="quarter" idx="38" hasCustomPrompt="1"/>
          </p:nvPr>
        </p:nvSpPr>
        <p:spPr>
          <a:xfrm>
            <a:off x="4305300" y="1341438"/>
            <a:ext cx="5148263" cy="215900"/>
          </a:xfrm>
          <a:prstGeom prst="rect">
            <a:avLst/>
          </a:prstGeom>
        </p:spPr>
        <p:txBody>
          <a:bodyPr wrap="none" lIns="0" tIns="14400" rIns="0" bIns="0">
            <a:noAutofit/>
          </a:bodyPr>
          <a:lstStyle>
            <a:lvl1pPr marL="0" indent="0">
              <a:spcBef>
                <a:spcPts val="0"/>
              </a:spcBef>
              <a:buFontTx/>
              <a:buNone/>
              <a:defRPr b="0" baseline="0">
                <a:solidFill>
                  <a:schemeClr val="accent1"/>
                </a:solidFill>
                <a:latin typeface="Bliss Pro ExtraBold" panose="02000903050000020004" pitchFamily="50" charset="0"/>
              </a:defRPr>
            </a:lvl1pPr>
            <a:lvl2pPr marL="457200" indent="0">
              <a:buFontTx/>
              <a:buNone/>
              <a:defRPr>
                <a:solidFill>
                  <a:srgbClr val="525756"/>
                </a:solidFill>
              </a:defRPr>
            </a:lvl2pPr>
            <a:lvl3pPr marL="914400" indent="0">
              <a:buFontTx/>
              <a:buNone/>
              <a:defRPr>
                <a:solidFill>
                  <a:srgbClr val="525756"/>
                </a:solidFill>
              </a:defRPr>
            </a:lvl3pPr>
            <a:lvl4pPr marL="1371600" indent="0">
              <a:buFontTx/>
              <a:buNone/>
              <a:defRPr>
                <a:solidFill>
                  <a:srgbClr val="525756"/>
                </a:solidFill>
              </a:defRPr>
            </a:lvl4pPr>
            <a:lvl5pPr marL="1828800" indent="0">
              <a:buFontTx/>
              <a:buNone/>
              <a:defRPr>
                <a:solidFill>
                  <a:srgbClr val="525756"/>
                </a:solidFill>
              </a:defRPr>
            </a:lvl5pPr>
          </a:lstStyle>
          <a:p>
            <a:pPr lvl="0"/>
            <a:r>
              <a:rPr lang="nl-NL" b="1" dirty="0"/>
              <a:t>Bolt </a:t>
            </a:r>
            <a:r>
              <a:rPr lang="nl-NL" b="1" dirty="0" err="1"/>
              <a:t>title</a:t>
            </a:r>
            <a:endParaRPr lang="nl-NL" dirty="0"/>
          </a:p>
        </p:txBody>
      </p:sp>
      <p:sp>
        <p:nvSpPr>
          <p:cNvPr id="36" name="Tijdelijke aanduiding voor inhoud 4">
            <a:extLst>
              <a:ext uri="{FF2B5EF4-FFF2-40B4-BE49-F238E27FC236}">
                <a16:creationId xmlns:a16="http://schemas.microsoft.com/office/drawing/2014/main" id="{DAB6B25B-E7DF-4F1A-94DC-1F56A9A12B47}"/>
              </a:ext>
            </a:extLst>
          </p:cNvPr>
          <p:cNvSpPr>
            <a:spLocks noGrp="1"/>
          </p:cNvSpPr>
          <p:nvPr>
            <p:ph sz="quarter" idx="39"/>
          </p:nvPr>
        </p:nvSpPr>
        <p:spPr>
          <a:xfrm>
            <a:off x="4305299" y="1557338"/>
            <a:ext cx="5148263" cy="453548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el 1">
            <a:extLst>
              <a:ext uri="{FF2B5EF4-FFF2-40B4-BE49-F238E27FC236}">
                <a16:creationId xmlns:a16="http://schemas.microsoft.com/office/drawing/2014/main" id="{87F6CACB-E644-4998-8745-FC0FCFE9C589}"/>
              </a:ext>
            </a:extLst>
          </p:cNvPr>
          <p:cNvSpPr>
            <a:spLocks noGrp="1"/>
          </p:cNvSpPr>
          <p:nvPr>
            <p:ph type="title" hasCustomPrompt="1"/>
          </p:nvPr>
        </p:nvSpPr>
        <p:spPr>
          <a:xfrm>
            <a:off x="453000" y="152400"/>
            <a:ext cx="9000000" cy="539750"/>
          </a:xfrm>
        </p:spPr>
        <p:txBody>
          <a:bodyPr/>
          <a:lstStyle>
            <a:lvl1pPr>
              <a:defRPr baseline="0">
                <a:latin typeface="Bliss Pro" charset="0"/>
              </a:defRPr>
            </a:lvl1pPr>
          </a:lstStyle>
          <a:p>
            <a:pPr lvl="0"/>
            <a:r>
              <a:rPr lang="nl-NL" dirty="0"/>
              <a:t>15b - Alt. Three columns </a:t>
            </a:r>
            <a:r>
              <a:rPr lang="nl-NL" dirty="0" err="1"/>
              <a:t>with</a:t>
            </a:r>
            <a:r>
              <a:rPr lang="nl-NL" dirty="0"/>
              <a:t> </a:t>
            </a:r>
            <a:r>
              <a:rPr lang="nl-NL" dirty="0" err="1"/>
              <a:t>titles</a:t>
            </a:r>
            <a:endParaRPr lang="nl-NL" dirty="0"/>
          </a:p>
        </p:txBody>
      </p:sp>
      <p:sp>
        <p:nvSpPr>
          <p:cNvPr id="23" name="Text Placeholder 20">
            <a:extLst>
              <a:ext uri="{FF2B5EF4-FFF2-40B4-BE49-F238E27FC236}">
                <a16:creationId xmlns:a16="http://schemas.microsoft.com/office/drawing/2014/main" id="{66AFFE00-9E69-48DB-9BBE-B7AC034C5813}"/>
              </a:ext>
            </a:extLst>
          </p:cNvPr>
          <p:cNvSpPr>
            <a:spLocks noGrp="1"/>
          </p:cNvSpPr>
          <p:nvPr>
            <p:ph type="body" sz="quarter" idx="16"/>
          </p:nvPr>
        </p:nvSpPr>
        <p:spPr>
          <a:xfrm>
            <a:off x="453000" y="692150"/>
            <a:ext cx="9000000" cy="396875"/>
          </a:xfrm>
          <a:prstGeom prst="rect">
            <a:avLst/>
          </a:prstGeom>
        </p:spPr>
        <p:txBody>
          <a:bodyPr lIns="0" anchor="t">
            <a:noAutofit/>
          </a:bodyPr>
          <a:lstStyle>
            <a:lvl1pPr marL="0" indent="0" algn="l">
              <a:buFontTx/>
              <a:buNone/>
              <a:defRPr sz="2000" baseline="0">
                <a:solidFill>
                  <a:schemeClr val="accent1"/>
                </a:solidFill>
              </a:defRPr>
            </a:lvl1pPr>
          </a:lstStyle>
          <a:p>
            <a:pPr lvl="0"/>
            <a:r>
              <a:rPr lang="en-US"/>
              <a:t>Click to edit Master text styles</a:t>
            </a:r>
          </a:p>
        </p:txBody>
      </p:sp>
      <p:sp>
        <p:nvSpPr>
          <p:cNvPr id="20" name="Text Placeholder 22">
            <a:extLst>
              <a:ext uri="{FF2B5EF4-FFF2-40B4-BE49-F238E27FC236}">
                <a16:creationId xmlns:a16="http://schemas.microsoft.com/office/drawing/2014/main" id="{057D7E8E-EEE2-4E6D-A996-BC137C30137B}"/>
              </a:ext>
            </a:extLst>
          </p:cNvPr>
          <p:cNvSpPr>
            <a:spLocks noGrp="1"/>
          </p:cNvSpPr>
          <p:nvPr>
            <p:ph type="body" sz="quarter" idx="36" hasCustomPrompt="1"/>
          </p:nvPr>
        </p:nvSpPr>
        <p:spPr>
          <a:xfrm>
            <a:off x="1604963" y="1341438"/>
            <a:ext cx="2411412" cy="215900"/>
          </a:xfrm>
          <a:prstGeom prst="rect">
            <a:avLst/>
          </a:prstGeom>
        </p:spPr>
        <p:txBody>
          <a:bodyPr wrap="none" lIns="0" tIns="14400" rIns="0" bIns="0">
            <a:noAutofit/>
          </a:bodyPr>
          <a:lstStyle>
            <a:lvl1pPr marL="0" indent="0">
              <a:spcBef>
                <a:spcPts val="0"/>
              </a:spcBef>
              <a:buFontTx/>
              <a:buNone/>
              <a:defRPr b="0" baseline="0">
                <a:solidFill>
                  <a:schemeClr val="accent1"/>
                </a:solidFill>
                <a:latin typeface="Bliss Pro ExtraBold" panose="02000903050000020004" pitchFamily="50" charset="0"/>
              </a:defRPr>
            </a:lvl1pPr>
            <a:lvl2pPr marL="457200" indent="0">
              <a:buFontTx/>
              <a:buNone/>
              <a:defRPr>
                <a:solidFill>
                  <a:srgbClr val="525756"/>
                </a:solidFill>
              </a:defRPr>
            </a:lvl2pPr>
            <a:lvl3pPr marL="914400" indent="0">
              <a:buFontTx/>
              <a:buNone/>
              <a:defRPr>
                <a:solidFill>
                  <a:srgbClr val="525756"/>
                </a:solidFill>
              </a:defRPr>
            </a:lvl3pPr>
            <a:lvl4pPr marL="1371600" indent="0">
              <a:buFontTx/>
              <a:buNone/>
              <a:defRPr>
                <a:solidFill>
                  <a:srgbClr val="525756"/>
                </a:solidFill>
              </a:defRPr>
            </a:lvl4pPr>
            <a:lvl5pPr marL="1828800" indent="0">
              <a:buFontTx/>
              <a:buNone/>
              <a:defRPr>
                <a:solidFill>
                  <a:srgbClr val="525756"/>
                </a:solidFill>
              </a:defRPr>
            </a:lvl5pPr>
          </a:lstStyle>
          <a:p>
            <a:pPr lvl="0"/>
            <a:r>
              <a:rPr lang="nl-NL" b="1" dirty="0"/>
              <a:t>Bolt </a:t>
            </a:r>
            <a:r>
              <a:rPr lang="nl-NL" b="1" dirty="0" err="1"/>
              <a:t>title</a:t>
            </a:r>
            <a:endParaRPr lang="nl-NL" dirty="0"/>
          </a:p>
        </p:txBody>
      </p:sp>
      <p:sp>
        <p:nvSpPr>
          <p:cNvPr id="24" name="Tijdelijke aanduiding voor inhoud 4">
            <a:extLst>
              <a:ext uri="{FF2B5EF4-FFF2-40B4-BE49-F238E27FC236}">
                <a16:creationId xmlns:a16="http://schemas.microsoft.com/office/drawing/2014/main" id="{52F924CD-CBC5-4F3A-B6E1-2A752AC13AB3}"/>
              </a:ext>
            </a:extLst>
          </p:cNvPr>
          <p:cNvSpPr>
            <a:spLocks noGrp="1"/>
          </p:cNvSpPr>
          <p:nvPr>
            <p:ph sz="quarter" idx="37"/>
          </p:nvPr>
        </p:nvSpPr>
        <p:spPr>
          <a:xfrm>
            <a:off x="1604963" y="1557338"/>
            <a:ext cx="2412000" cy="453548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6"/>
          <p:cNvSpPr>
            <a:spLocks noGrp="1"/>
          </p:cNvSpPr>
          <p:nvPr>
            <p:ph sz="quarter" idx="19" hasCustomPrompt="1"/>
          </p:nvPr>
        </p:nvSpPr>
        <p:spPr>
          <a:xfrm>
            <a:off x="453600" y="2889543"/>
            <a:ext cx="1008000" cy="719138"/>
          </a:xfrm>
          <a:prstGeom prst="rect">
            <a:avLst/>
          </a:prstGeom>
          <a:solidFill>
            <a:srgbClr val="DADADA"/>
          </a:solidFill>
          <a:ln>
            <a:noFill/>
          </a:ln>
        </p:spPr>
        <p:txBody>
          <a:bodyPr/>
          <a:lstStyle>
            <a:lvl1pPr marL="0" indent="0">
              <a:buFontTx/>
              <a:buNone/>
              <a:defRPr>
                <a:solidFill>
                  <a:schemeClr val="tx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Click on a object or type </a:t>
            </a:r>
            <a:r>
              <a:rPr lang="nl-NL" dirty="0" err="1"/>
              <a:t>text</a:t>
            </a:r>
            <a:endParaRPr lang="nl-NL" dirty="0"/>
          </a:p>
        </p:txBody>
      </p:sp>
      <p:sp>
        <p:nvSpPr>
          <p:cNvPr id="15" name="Content Placeholder 6"/>
          <p:cNvSpPr>
            <a:spLocks noGrp="1"/>
          </p:cNvSpPr>
          <p:nvPr>
            <p:ph sz="quarter" idx="20" hasCustomPrompt="1"/>
          </p:nvPr>
        </p:nvSpPr>
        <p:spPr>
          <a:xfrm>
            <a:off x="453000" y="3716924"/>
            <a:ext cx="1008000" cy="720725"/>
          </a:xfrm>
          <a:prstGeom prst="rect">
            <a:avLst/>
          </a:prstGeom>
          <a:solidFill>
            <a:srgbClr val="DADADA"/>
          </a:solidFill>
          <a:ln>
            <a:noFill/>
          </a:ln>
        </p:spPr>
        <p:txBody>
          <a:bodyPr/>
          <a:lstStyle>
            <a:lvl1pPr marL="0" indent="0">
              <a:buFontTx/>
              <a:buNone/>
              <a:defRPr>
                <a:solidFill>
                  <a:schemeClr val="tx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Click on a object or type </a:t>
            </a:r>
            <a:r>
              <a:rPr lang="nl-NL" dirty="0" err="1"/>
              <a:t>text</a:t>
            </a:r>
            <a:endParaRPr lang="nl-NL" dirty="0"/>
          </a:p>
        </p:txBody>
      </p:sp>
      <p:sp>
        <p:nvSpPr>
          <p:cNvPr id="22" name="Content Placeholder 6"/>
          <p:cNvSpPr>
            <a:spLocks noGrp="1"/>
          </p:cNvSpPr>
          <p:nvPr>
            <p:ph sz="quarter" idx="21" hasCustomPrompt="1"/>
          </p:nvPr>
        </p:nvSpPr>
        <p:spPr>
          <a:xfrm>
            <a:off x="453000" y="4545892"/>
            <a:ext cx="1008000" cy="719555"/>
          </a:xfrm>
          <a:prstGeom prst="rect">
            <a:avLst/>
          </a:prstGeom>
          <a:solidFill>
            <a:srgbClr val="DADADA"/>
          </a:solidFill>
          <a:ln>
            <a:noFill/>
          </a:ln>
        </p:spPr>
        <p:txBody>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Click on a object or type </a:t>
            </a:r>
            <a:r>
              <a:rPr lang="nl-NL" dirty="0" err="1"/>
              <a:t>text</a:t>
            </a:r>
            <a:endParaRPr lang="nl-NL" dirty="0"/>
          </a:p>
        </p:txBody>
      </p:sp>
      <p:sp>
        <p:nvSpPr>
          <p:cNvPr id="26" name="Tijdelijke aanduiding voor inhoud 5">
            <a:extLst>
              <a:ext uri="{FF2B5EF4-FFF2-40B4-BE49-F238E27FC236}">
                <a16:creationId xmlns:a16="http://schemas.microsoft.com/office/drawing/2014/main" id="{26EB3291-A641-4D7B-BFFD-EF024AFBC249}"/>
              </a:ext>
            </a:extLst>
          </p:cNvPr>
          <p:cNvSpPr>
            <a:spLocks noGrp="1"/>
          </p:cNvSpPr>
          <p:nvPr>
            <p:ph sz="quarter" idx="42"/>
          </p:nvPr>
        </p:nvSpPr>
        <p:spPr>
          <a:xfrm>
            <a:off x="452500" y="1341438"/>
            <a:ext cx="1008000" cy="1439862"/>
          </a:xfrm>
          <a:prstGeom prst="rect">
            <a:avLst/>
          </a:prstGeom>
        </p:spPr>
        <p:txBody>
          <a:bodyPr>
            <a:normAutofit/>
          </a:bodyPr>
          <a:lstStyle>
            <a:lvl1pPr marL="0" indent="0">
              <a:buFont typeface="Wingdings" panose="05000000000000000000" pitchFamily="2" charset="2"/>
              <a:buNone/>
              <a:defRPr sz="800" i="1">
                <a:solidFill>
                  <a:schemeClr val="bg2"/>
                </a:solidFill>
              </a:defRPr>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a:t>Click to edit Master text styles</a:t>
            </a:r>
          </a:p>
        </p:txBody>
      </p:sp>
      <p:sp>
        <p:nvSpPr>
          <p:cNvPr id="27" name="Content Placeholder 6">
            <a:extLst>
              <a:ext uri="{FF2B5EF4-FFF2-40B4-BE49-F238E27FC236}">
                <a16:creationId xmlns:a16="http://schemas.microsoft.com/office/drawing/2014/main" id="{EF1D4C76-3EB0-44FF-B93D-802EF9902671}"/>
              </a:ext>
            </a:extLst>
          </p:cNvPr>
          <p:cNvSpPr>
            <a:spLocks noGrp="1"/>
          </p:cNvSpPr>
          <p:nvPr>
            <p:ph sz="quarter" idx="33" hasCustomPrompt="1"/>
          </p:nvPr>
        </p:nvSpPr>
        <p:spPr>
          <a:xfrm>
            <a:off x="453000" y="5373688"/>
            <a:ext cx="1008000" cy="718880"/>
          </a:xfrm>
          <a:prstGeom prst="rect">
            <a:avLst/>
          </a:prstGeom>
          <a:solidFill>
            <a:srgbClr val="DADADA"/>
          </a:solidFill>
          <a:ln>
            <a:noFill/>
          </a:ln>
        </p:spPr>
        <p:txBody>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Click on a object or type </a:t>
            </a:r>
            <a:r>
              <a:rPr lang="nl-NL" dirty="0" err="1"/>
              <a:t>text</a:t>
            </a:r>
            <a:endParaRPr lang="nl-NL" dirty="0"/>
          </a:p>
        </p:txBody>
      </p:sp>
      <p:cxnSp>
        <p:nvCxnSpPr>
          <p:cNvPr id="4" name="Straight Connector 3"/>
          <p:cNvCxnSpPr/>
          <p:nvPr userDrawn="1"/>
        </p:nvCxnSpPr>
        <p:spPr>
          <a:xfrm>
            <a:off x="4160838" y="1341438"/>
            <a:ext cx="0" cy="4751387"/>
          </a:xfrm>
          <a:prstGeom prst="line">
            <a:avLst/>
          </a:prstGeom>
          <a:ln>
            <a:solidFill>
              <a:srgbClr val="1C1239"/>
            </a:solidFill>
          </a:ln>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43"/>
          </p:nvPr>
        </p:nvSpPr>
        <p:spPr/>
        <p:txBody>
          <a:bodyPr/>
          <a:lstStyle/>
          <a:p>
            <a:endParaRPr lang="en-GB" dirty="0"/>
          </a:p>
        </p:txBody>
      </p:sp>
      <p:sp>
        <p:nvSpPr>
          <p:cNvPr id="5" name="Slide Number Placeholder 4"/>
          <p:cNvSpPr>
            <a:spLocks noGrp="1"/>
          </p:cNvSpPr>
          <p:nvPr>
            <p:ph type="sldNum" sz="quarter" idx="44"/>
          </p:nvPr>
        </p:nvSpPr>
        <p:spPr/>
        <p:txBody>
          <a:bodyPr/>
          <a:lstStyle/>
          <a:p>
            <a:fld id="{B9212039-C731-4DF8-A25E-1A3C00A6C136}" type="slidenum">
              <a:rPr lang="en-GB" smtClean="0"/>
              <a:pPr/>
              <a:t>‹#›</a:t>
            </a:fld>
            <a:endParaRPr lang="en-GB" dirty="0"/>
          </a:p>
        </p:txBody>
      </p:sp>
    </p:spTree>
    <p:extLst>
      <p:ext uri="{BB962C8B-B14F-4D97-AF65-F5344CB8AC3E}">
        <p14:creationId xmlns:p14="http://schemas.microsoft.com/office/powerpoint/2010/main" val="890062898"/>
      </p:ext>
    </p:extLst>
  </p:cSld>
  <p:clrMapOvr>
    <a:masterClrMapping/>
  </p:clrMapOvr>
  <p:extLst mod="1">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lt. Three columns (2/3-1/3 split)">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FF616144-33DA-4995-A55C-E102A22C03E9}"/>
              </a:ext>
            </a:extLst>
          </p:cNvPr>
          <p:cNvSpPr>
            <a:spLocks noGrp="1"/>
          </p:cNvSpPr>
          <p:nvPr>
            <p:ph type="title" hasCustomPrompt="1"/>
          </p:nvPr>
        </p:nvSpPr>
        <p:spPr>
          <a:xfrm>
            <a:off x="453000" y="152400"/>
            <a:ext cx="9000000" cy="539750"/>
          </a:xfrm>
        </p:spPr>
        <p:txBody>
          <a:bodyPr/>
          <a:lstStyle>
            <a:lvl1pPr>
              <a:defRPr baseline="0">
                <a:latin typeface="Bliss Pro" charset="0"/>
              </a:defRPr>
            </a:lvl1pPr>
          </a:lstStyle>
          <a:p>
            <a:pPr lvl="0"/>
            <a:r>
              <a:rPr lang="nl-NL" dirty="0"/>
              <a:t>15c - Alt. Three columns </a:t>
            </a:r>
            <a:r>
              <a:rPr lang="nl-NL" dirty="0" err="1"/>
              <a:t>with</a:t>
            </a:r>
            <a:r>
              <a:rPr lang="nl-NL" dirty="0"/>
              <a:t> </a:t>
            </a:r>
            <a:r>
              <a:rPr lang="nl-NL" dirty="0" err="1"/>
              <a:t>titles</a:t>
            </a:r>
            <a:endParaRPr lang="nl-NL" dirty="0"/>
          </a:p>
        </p:txBody>
      </p:sp>
      <p:sp>
        <p:nvSpPr>
          <p:cNvPr id="23" name="Text Placeholder 20">
            <a:extLst>
              <a:ext uri="{FF2B5EF4-FFF2-40B4-BE49-F238E27FC236}">
                <a16:creationId xmlns:a16="http://schemas.microsoft.com/office/drawing/2014/main" id="{DB4B5698-8177-434E-8BF5-0CAFDED44E16}"/>
              </a:ext>
            </a:extLst>
          </p:cNvPr>
          <p:cNvSpPr>
            <a:spLocks noGrp="1"/>
          </p:cNvSpPr>
          <p:nvPr>
            <p:ph type="body" sz="quarter" idx="16"/>
          </p:nvPr>
        </p:nvSpPr>
        <p:spPr>
          <a:xfrm>
            <a:off x="453000" y="692150"/>
            <a:ext cx="9000000" cy="396875"/>
          </a:xfrm>
          <a:prstGeom prst="rect">
            <a:avLst/>
          </a:prstGeom>
        </p:spPr>
        <p:txBody>
          <a:bodyPr lIns="0" anchor="t">
            <a:noAutofit/>
          </a:bodyPr>
          <a:lstStyle>
            <a:lvl1pPr marL="0" indent="0" algn="l">
              <a:buFontTx/>
              <a:buNone/>
              <a:defRPr sz="2000" baseline="0">
                <a:solidFill>
                  <a:schemeClr val="accent1"/>
                </a:solidFill>
              </a:defRPr>
            </a:lvl1pPr>
          </a:lstStyle>
          <a:p>
            <a:pPr lvl="0"/>
            <a:r>
              <a:rPr lang="en-US"/>
              <a:t>Click to edit Master text styles</a:t>
            </a:r>
          </a:p>
        </p:txBody>
      </p:sp>
      <p:sp>
        <p:nvSpPr>
          <p:cNvPr id="28" name="Text Placeholder 22">
            <a:extLst>
              <a:ext uri="{FF2B5EF4-FFF2-40B4-BE49-F238E27FC236}">
                <a16:creationId xmlns:a16="http://schemas.microsoft.com/office/drawing/2014/main" id="{53C75198-2851-45C5-87BE-40A3A72700DC}"/>
              </a:ext>
            </a:extLst>
          </p:cNvPr>
          <p:cNvSpPr>
            <a:spLocks noGrp="1"/>
          </p:cNvSpPr>
          <p:nvPr>
            <p:ph type="body" sz="quarter" idx="36" hasCustomPrompt="1"/>
          </p:nvPr>
        </p:nvSpPr>
        <p:spPr>
          <a:xfrm>
            <a:off x="7040563" y="1341438"/>
            <a:ext cx="2413000" cy="215900"/>
          </a:xfrm>
          <a:prstGeom prst="rect">
            <a:avLst/>
          </a:prstGeom>
        </p:spPr>
        <p:txBody>
          <a:bodyPr wrap="none" lIns="0" tIns="14400" rIns="0" bIns="0">
            <a:noAutofit/>
          </a:bodyPr>
          <a:lstStyle>
            <a:lvl1pPr marL="0" indent="0">
              <a:spcBef>
                <a:spcPts val="0"/>
              </a:spcBef>
              <a:buFontTx/>
              <a:buNone/>
              <a:defRPr b="0" baseline="0">
                <a:solidFill>
                  <a:schemeClr val="accent1"/>
                </a:solidFill>
                <a:latin typeface="Bliss Pro ExtraBold" panose="02000903050000020004" pitchFamily="50" charset="0"/>
              </a:defRPr>
            </a:lvl1pPr>
            <a:lvl2pPr marL="457200" indent="0">
              <a:buFontTx/>
              <a:buNone/>
              <a:defRPr>
                <a:solidFill>
                  <a:srgbClr val="525756"/>
                </a:solidFill>
              </a:defRPr>
            </a:lvl2pPr>
            <a:lvl3pPr marL="914400" indent="0">
              <a:buFontTx/>
              <a:buNone/>
              <a:defRPr>
                <a:solidFill>
                  <a:srgbClr val="525756"/>
                </a:solidFill>
              </a:defRPr>
            </a:lvl3pPr>
            <a:lvl4pPr marL="1371600" indent="0">
              <a:buFontTx/>
              <a:buNone/>
              <a:defRPr>
                <a:solidFill>
                  <a:srgbClr val="525756"/>
                </a:solidFill>
              </a:defRPr>
            </a:lvl4pPr>
            <a:lvl5pPr marL="1828800" indent="0">
              <a:buFontTx/>
              <a:buNone/>
              <a:defRPr>
                <a:solidFill>
                  <a:srgbClr val="525756"/>
                </a:solidFill>
              </a:defRPr>
            </a:lvl5pPr>
          </a:lstStyle>
          <a:p>
            <a:pPr lvl="0"/>
            <a:r>
              <a:rPr lang="nl-NL" b="1" dirty="0"/>
              <a:t>Bolt </a:t>
            </a:r>
            <a:r>
              <a:rPr lang="nl-NL" b="1" dirty="0" err="1"/>
              <a:t>title</a:t>
            </a:r>
            <a:endParaRPr lang="nl-NL" dirty="0"/>
          </a:p>
        </p:txBody>
      </p:sp>
      <p:sp>
        <p:nvSpPr>
          <p:cNvPr id="29" name="Tijdelijke aanduiding voor inhoud 4">
            <a:extLst>
              <a:ext uri="{FF2B5EF4-FFF2-40B4-BE49-F238E27FC236}">
                <a16:creationId xmlns:a16="http://schemas.microsoft.com/office/drawing/2014/main" id="{00A2E8D0-E9BB-4B9D-886F-3CE21953A41C}"/>
              </a:ext>
            </a:extLst>
          </p:cNvPr>
          <p:cNvSpPr>
            <a:spLocks noGrp="1"/>
          </p:cNvSpPr>
          <p:nvPr>
            <p:ph sz="quarter" idx="37"/>
          </p:nvPr>
        </p:nvSpPr>
        <p:spPr>
          <a:xfrm>
            <a:off x="7041000" y="1557338"/>
            <a:ext cx="2412000" cy="4536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0" name="Text Placeholder 22">
            <a:extLst>
              <a:ext uri="{FF2B5EF4-FFF2-40B4-BE49-F238E27FC236}">
                <a16:creationId xmlns:a16="http://schemas.microsoft.com/office/drawing/2014/main" id="{C9B788AC-E3F0-4053-9B96-7E5D47B41871}"/>
              </a:ext>
            </a:extLst>
          </p:cNvPr>
          <p:cNvSpPr>
            <a:spLocks noGrp="1"/>
          </p:cNvSpPr>
          <p:nvPr>
            <p:ph type="body" sz="quarter" idx="38" hasCustomPrompt="1"/>
          </p:nvPr>
        </p:nvSpPr>
        <p:spPr>
          <a:xfrm>
            <a:off x="1604999" y="1341438"/>
            <a:ext cx="5148226" cy="215900"/>
          </a:xfrm>
          <a:prstGeom prst="rect">
            <a:avLst/>
          </a:prstGeom>
        </p:spPr>
        <p:txBody>
          <a:bodyPr wrap="none" lIns="0" tIns="14400" rIns="0" bIns="0">
            <a:noAutofit/>
          </a:bodyPr>
          <a:lstStyle>
            <a:lvl1pPr marL="0" indent="0">
              <a:spcBef>
                <a:spcPts val="0"/>
              </a:spcBef>
              <a:buFontTx/>
              <a:buNone/>
              <a:defRPr b="0" baseline="0">
                <a:solidFill>
                  <a:schemeClr val="accent1"/>
                </a:solidFill>
                <a:latin typeface="Bliss Pro ExtraBold" panose="02000903050000020004" pitchFamily="50" charset="0"/>
              </a:defRPr>
            </a:lvl1pPr>
            <a:lvl2pPr marL="457200" indent="0">
              <a:buFontTx/>
              <a:buNone/>
              <a:defRPr>
                <a:solidFill>
                  <a:srgbClr val="525756"/>
                </a:solidFill>
              </a:defRPr>
            </a:lvl2pPr>
            <a:lvl3pPr marL="914400" indent="0">
              <a:buFontTx/>
              <a:buNone/>
              <a:defRPr>
                <a:solidFill>
                  <a:srgbClr val="525756"/>
                </a:solidFill>
              </a:defRPr>
            </a:lvl3pPr>
            <a:lvl4pPr marL="1371600" indent="0">
              <a:buFontTx/>
              <a:buNone/>
              <a:defRPr>
                <a:solidFill>
                  <a:srgbClr val="525756"/>
                </a:solidFill>
              </a:defRPr>
            </a:lvl4pPr>
            <a:lvl5pPr marL="1828800" indent="0">
              <a:buFontTx/>
              <a:buNone/>
              <a:defRPr>
                <a:solidFill>
                  <a:srgbClr val="525756"/>
                </a:solidFill>
              </a:defRPr>
            </a:lvl5pPr>
          </a:lstStyle>
          <a:p>
            <a:pPr lvl="0"/>
            <a:r>
              <a:rPr lang="nl-NL" b="1" dirty="0"/>
              <a:t>Bolt </a:t>
            </a:r>
            <a:r>
              <a:rPr lang="nl-NL" b="1" dirty="0" err="1"/>
              <a:t>title</a:t>
            </a:r>
            <a:endParaRPr lang="nl-NL" dirty="0"/>
          </a:p>
        </p:txBody>
      </p:sp>
      <p:sp>
        <p:nvSpPr>
          <p:cNvPr id="14" name="Content Placeholder 6"/>
          <p:cNvSpPr>
            <a:spLocks noGrp="1"/>
          </p:cNvSpPr>
          <p:nvPr>
            <p:ph sz="quarter" idx="19" hasCustomPrompt="1"/>
          </p:nvPr>
        </p:nvSpPr>
        <p:spPr>
          <a:xfrm>
            <a:off x="453600" y="2889543"/>
            <a:ext cx="1008000" cy="719138"/>
          </a:xfrm>
          <a:prstGeom prst="rect">
            <a:avLst/>
          </a:prstGeom>
          <a:solidFill>
            <a:srgbClr val="DADADA"/>
          </a:solidFill>
          <a:ln>
            <a:noFill/>
          </a:ln>
        </p:spPr>
        <p:txBody>
          <a:bodyPr/>
          <a:lstStyle>
            <a:lvl1pPr marL="0" indent="0">
              <a:buFontTx/>
              <a:buNone/>
              <a:defRPr>
                <a:solidFill>
                  <a:schemeClr val="tx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Click on a object or type </a:t>
            </a:r>
            <a:r>
              <a:rPr lang="nl-NL" dirty="0" err="1"/>
              <a:t>text</a:t>
            </a:r>
            <a:endParaRPr lang="nl-NL" dirty="0"/>
          </a:p>
        </p:txBody>
      </p:sp>
      <p:sp>
        <p:nvSpPr>
          <p:cNvPr id="15" name="Content Placeholder 6"/>
          <p:cNvSpPr>
            <a:spLocks noGrp="1"/>
          </p:cNvSpPr>
          <p:nvPr>
            <p:ph sz="quarter" idx="20" hasCustomPrompt="1"/>
          </p:nvPr>
        </p:nvSpPr>
        <p:spPr>
          <a:xfrm>
            <a:off x="453000" y="3716924"/>
            <a:ext cx="1008000" cy="720725"/>
          </a:xfrm>
          <a:prstGeom prst="rect">
            <a:avLst/>
          </a:prstGeom>
          <a:solidFill>
            <a:srgbClr val="DADADA"/>
          </a:solidFill>
          <a:ln>
            <a:noFill/>
          </a:ln>
        </p:spPr>
        <p:txBody>
          <a:bodyPr/>
          <a:lstStyle>
            <a:lvl1pPr marL="0" indent="0">
              <a:buFontTx/>
              <a:buNone/>
              <a:defRPr>
                <a:solidFill>
                  <a:schemeClr val="tx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Click on a object or type </a:t>
            </a:r>
            <a:r>
              <a:rPr lang="nl-NL" dirty="0" err="1"/>
              <a:t>text</a:t>
            </a:r>
            <a:endParaRPr lang="nl-NL" dirty="0"/>
          </a:p>
        </p:txBody>
      </p:sp>
      <p:sp>
        <p:nvSpPr>
          <p:cNvPr id="19" name="Content Placeholder 6"/>
          <p:cNvSpPr>
            <a:spLocks noGrp="1"/>
          </p:cNvSpPr>
          <p:nvPr>
            <p:ph sz="quarter" idx="21" hasCustomPrompt="1"/>
          </p:nvPr>
        </p:nvSpPr>
        <p:spPr>
          <a:xfrm>
            <a:off x="453000" y="4545892"/>
            <a:ext cx="1008000" cy="719555"/>
          </a:xfrm>
          <a:prstGeom prst="rect">
            <a:avLst/>
          </a:prstGeom>
          <a:solidFill>
            <a:srgbClr val="DADADA"/>
          </a:solidFill>
          <a:ln>
            <a:noFill/>
          </a:ln>
        </p:spPr>
        <p:txBody>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Click on a object or type </a:t>
            </a:r>
            <a:r>
              <a:rPr lang="nl-NL" dirty="0" err="1"/>
              <a:t>text</a:t>
            </a:r>
            <a:endParaRPr lang="nl-NL" dirty="0"/>
          </a:p>
        </p:txBody>
      </p:sp>
      <p:sp>
        <p:nvSpPr>
          <p:cNvPr id="22" name="Tijdelijke aanduiding voor inhoud 5">
            <a:extLst>
              <a:ext uri="{FF2B5EF4-FFF2-40B4-BE49-F238E27FC236}">
                <a16:creationId xmlns:a16="http://schemas.microsoft.com/office/drawing/2014/main" id="{26EB3291-A641-4D7B-BFFD-EF024AFBC249}"/>
              </a:ext>
            </a:extLst>
          </p:cNvPr>
          <p:cNvSpPr>
            <a:spLocks noGrp="1"/>
          </p:cNvSpPr>
          <p:nvPr>
            <p:ph sz="quarter" idx="42"/>
          </p:nvPr>
        </p:nvSpPr>
        <p:spPr>
          <a:xfrm>
            <a:off x="452500" y="1341438"/>
            <a:ext cx="1008000" cy="1439862"/>
          </a:xfrm>
          <a:prstGeom prst="rect">
            <a:avLst/>
          </a:prstGeom>
        </p:spPr>
        <p:txBody>
          <a:bodyPr>
            <a:normAutofit/>
          </a:bodyPr>
          <a:lstStyle>
            <a:lvl1pPr marL="0" indent="0">
              <a:buFont typeface="Wingdings" panose="05000000000000000000" pitchFamily="2" charset="2"/>
              <a:buNone/>
              <a:defRPr sz="800" i="1">
                <a:solidFill>
                  <a:schemeClr val="bg2"/>
                </a:solidFill>
              </a:defRPr>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a:t>Click to edit Master text styles</a:t>
            </a:r>
          </a:p>
        </p:txBody>
      </p:sp>
      <p:sp>
        <p:nvSpPr>
          <p:cNvPr id="24" name="Content Placeholder 6">
            <a:extLst>
              <a:ext uri="{FF2B5EF4-FFF2-40B4-BE49-F238E27FC236}">
                <a16:creationId xmlns:a16="http://schemas.microsoft.com/office/drawing/2014/main" id="{EF1D4C76-3EB0-44FF-B93D-802EF9902671}"/>
              </a:ext>
            </a:extLst>
          </p:cNvPr>
          <p:cNvSpPr>
            <a:spLocks noGrp="1"/>
          </p:cNvSpPr>
          <p:nvPr>
            <p:ph sz="quarter" idx="33" hasCustomPrompt="1"/>
          </p:nvPr>
        </p:nvSpPr>
        <p:spPr>
          <a:xfrm>
            <a:off x="453000" y="5373688"/>
            <a:ext cx="1008000" cy="718880"/>
          </a:xfrm>
          <a:prstGeom prst="rect">
            <a:avLst/>
          </a:prstGeom>
          <a:solidFill>
            <a:srgbClr val="DADADA"/>
          </a:solidFill>
          <a:ln>
            <a:noFill/>
          </a:ln>
        </p:spPr>
        <p:txBody>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Click on a object or type </a:t>
            </a:r>
            <a:r>
              <a:rPr lang="nl-NL" dirty="0" err="1"/>
              <a:t>text</a:t>
            </a:r>
            <a:endParaRPr lang="nl-NL" dirty="0"/>
          </a:p>
        </p:txBody>
      </p:sp>
      <p:cxnSp>
        <p:nvCxnSpPr>
          <p:cNvPr id="3" name="Straight Connector 2"/>
          <p:cNvCxnSpPr/>
          <p:nvPr userDrawn="1"/>
        </p:nvCxnSpPr>
        <p:spPr>
          <a:xfrm>
            <a:off x="6897688" y="1341438"/>
            <a:ext cx="0" cy="4751387"/>
          </a:xfrm>
          <a:prstGeom prst="line">
            <a:avLst/>
          </a:prstGeom>
          <a:ln>
            <a:solidFill>
              <a:srgbClr val="1C1239"/>
            </a:solidFill>
          </a:ln>
        </p:spPr>
        <p:style>
          <a:lnRef idx="1">
            <a:schemeClr val="accent1"/>
          </a:lnRef>
          <a:fillRef idx="0">
            <a:schemeClr val="accent1"/>
          </a:fillRef>
          <a:effectRef idx="0">
            <a:schemeClr val="accent1"/>
          </a:effectRef>
          <a:fontRef idx="minor">
            <a:schemeClr val="tx1"/>
          </a:fontRef>
        </p:style>
      </p:cxnSp>
      <p:sp>
        <p:nvSpPr>
          <p:cNvPr id="16" name="Tijdelijke aanduiding voor inhoud 4">
            <a:extLst>
              <a:ext uri="{FF2B5EF4-FFF2-40B4-BE49-F238E27FC236}">
                <a16:creationId xmlns:a16="http://schemas.microsoft.com/office/drawing/2014/main" id="{52F924CD-CBC5-4F3A-B6E1-2A752AC13AB3}"/>
              </a:ext>
            </a:extLst>
          </p:cNvPr>
          <p:cNvSpPr>
            <a:spLocks noGrp="1"/>
          </p:cNvSpPr>
          <p:nvPr>
            <p:ph sz="quarter" idx="43"/>
          </p:nvPr>
        </p:nvSpPr>
        <p:spPr>
          <a:xfrm>
            <a:off x="1604963" y="1557338"/>
            <a:ext cx="5148262" cy="453548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p:cNvSpPr>
            <a:spLocks noGrp="1"/>
          </p:cNvSpPr>
          <p:nvPr>
            <p:ph type="ftr" sz="quarter" idx="44"/>
          </p:nvPr>
        </p:nvSpPr>
        <p:spPr/>
        <p:txBody>
          <a:bodyPr/>
          <a:lstStyle/>
          <a:p>
            <a:endParaRPr lang="en-GB" dirty="0"/>
          </a:p>
        </p:txBody>
      </p:sp>
      <p:sp>
        <p:nvSpPr>
          <p:cNvPr id="4" name="Slide Number Placeholder 3"/>
          <p:cNvSpPr>
            <a:spLocks noGrp="1"/>
          </p:cNvSpPr>
          <p:nvPr>
            <p:ph type="sldNum" sz="quarter" idx="45"/>
          </p:nvPr>
        </p:nvSpPr>
        <p:spPr/>
        <p:txBody>
          <a:bodyPr/>
          <a:lstStyle/>
          <a:p>
            <a:fld id="{B9212039-C731-4DF8-A25E-1A3C00A6C136}" type="slidenum">
              <a:rPr lang="en-GB" smtClean="0"/>
              <a:pPr/>
              <a:t>‹#›</a:t>
            </a:fld>
            <a:endParaRPr lang="en-GB" dirty="0"/>
          </a:p>
        </p:txBody>
      </p:sp>
    </p:spTree>
    <p:extLst>
      <p:ext uri="{BB962C8B-B14F-4D97-AF65-F5344CB8AC3E}">
        <p14:creationId xmlns:p14="http://schemas.microsoft.com/office/powerpoint/2010/main" val="33401753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lt. Three columns, two rows">
    <p:spTree>
      <p:nvGrpSpPr>
        <p:cNvPr id="1" name=""/>
        <p:cNvGrpSpPr/>
        <p:nvPr/>
      </p:nvGrpSpPr>
      <p:grpSpPr>
        <a:xfrm>
          <a:off x="0" y="0"/>
          <a:ext cx="0" cy="0"/>
          <a:chOff x="0" y="0"/>
          <a:chExt cx="0" cy="0"/>
        </a:xfrm>
      </p:grpSpPr>
      <p:sp>
        <p:nvSpPr>
          <p:cNvPr id="61" name="Text Placeholder 22">
            <a:extLst>
              <a:ext uri="{FF2B5EF4-FFF2-40B4-BE49-F238E27FC236}">
                <a16:creationId xmlns:a16="http://schemas.microsoft.com/office/drawing/2014/main" id="{6F84CE64-04A3-4FB4-9B3B-0D62861FA292}"/>
              </a:ext>
            </a:extLst>
          </p:cNvPr>
          <p:cNvSpPr>
            <a:spLocks noGrp="1"/>
          </p:cNvSpPr>
          <p:nvPr>
            <p:ph type="body" sz="quarter" idx="46" hasCustomPrompt="1"/>
          </p:nvPr>
        </p:nvSpPr>
        <p:spPr>
          <a:xfrm>
            <a:off x="1604963" y="1341438"/>
            <a:ext cx="2411412" cy="215900"/>
          </a:xfrm>
          <a:prstGeom prst="rect">
            <a:avLst/>
          </a:prstGeom>
        </p:spPr>
        <p:txBody>
          <a:bodyPr wrap="none" lIns="0" tIns="14400" rIns="0" bIns="0">
            <a:noAutofit/>
          </a:bodyPr>
          <a:lstStyle>
            <a:lvl1pPr marL="0" indent="0">
              <a:spcBef>
                <a:spcPts val="0"/>
              </a:spcBef>
              <a:buFontTx/>
              <a:buNone/>
              <a:defRPr b="0" baseline="0">
                <a:solidFill>
                  <a:schemeClr val="accent1"/>
                </a:solidFill>
                <a:latin typeface="Bliss Pro ExtraBold" panose="02000903050000020004" pitchFamily="50" charset="0"/>
              </a:defRPr>
            </a:lvl1pPr>
            <a:lvl2pPr marL="457200" indent="0">
              <a:buFontTx/>
              <a:buNone/>
              <a:defRPr>
                <a:solidFill>
                  <a:srgbClr val="525756"/>
                </a:solidFill>
              </a:defRPr>
            </a:lvl2pPr>
            <a:lvl3pPr marL="914400" indent="0">
              <a:buFontTx/>
              <a:buNone/>
              <a:defRPr>
                <a:solidFill>
                  <a:srgbClr val="525756"/>
                </a:solidFill>
              </a:defRPr>
            </a:lvl3pPr>
            <a:lvl4pPr marL="1371600" indent="0">
              <a:buFontTx/>
              <a:buNone/>
              <a:defRPr>
                <a:solidFill>
                  <a:srgbClr val="525756"/>
                </a:solidFill>
              </a:defRPr>
            </a:lvl4pPr>
            <a:lvl5pPr marL="1828800" indent="0">
              <a:buFontTx/>
              <a:buNone/>
              <a:defRPr>
                <a:solidFill>
                  <a:srgbClr val="525756"/>
                </a:solidFill>
              </a:defRPr>
            </a:lvl5pPr>
          </a:lstStyle>
          <a:p>
            <a:pPr lvl="0"/>
            <a:r>
              <a:rPr lang="nl-NL" b="1" dirty="0"/>
              <a:t>Bolt </a:t>
            </a:r>
            <a:r>
              <a:rPr lang="nl-NL" b="1" dirty="0" err="1"/>
              <a:t>title</a:t>
            </a:r>
            <a:endParaRPr lang="nl-NL" dirty="0"/>
          </a:p>
        </p:txBody>
      </p:sp>
      <p:sp>
        <p:nvSpPr>
          <p:cNvPr id="62" name="Text Placeholder 22">
            <a:extLst>
              <a:ext uri="{FF2B5EF4-FFF2-40B4-BE49-F238E27FC236}">
                <a16:creationId xmlns:a16="http://schemas.microsoft.com/office/drawing/2014/main" id="{798A1B54-4706-4319-8421-75712CA955AE}"/>
              </a:ext>
            </a:extLst>
          </p:cNvPr>
          <p:cNvSpPr>
            <a:spLocks noGrp="1"/>
          </p:cNvSpPr>
          <p:nvPr>
            <p:ph type="body" sz="quarter" idx="47" hasCustomPrompt="1"/>
          </p:nvPr>
        </p:nvSpPr>
        <p:spPr>
          <a:xfrm>
            <a:off x="7040563" y="1341438"/>
            <a:ext cx="2413000" cy="215900"/>
          </a:xfrm>
          <a:prstGeom prst="rect">
            <a:avLst/>
          </a:prstGeom>
        </p:spPr>
        <p:txBody>
          <a:bodyPr wrap="none" lIns="0" tIns="14400" rIns="0" bIns="0">
            <a:noAutofit/>
          </a:bodyPr>
          <a:lstStyle>
            <a:lvl1pPr marL="0" indent="0">
              <a:spcBef>
                <a:spcPts val="0"/>
              </a:spcBef>
              <a:buFontTx/>
              <a:buNone/>
              <a:defRPr b="0" baseline="0">
                <a:solidFill>
                  <a:schemeClr val="accent1"/>
                </a:solidFill>
                <a:latin typeface="Bliss Pro ExtraBold" panose="02000903050000020004" pitchFamily="50" charset="0"/>
              </a:defRPr>
            </a:lvl1pPr>
            <a:lvl2pPr marL="457200" indent="0">
              <a:buFontTx/>
              <a:buNone/>
              <a:defRPr>
                <a:solidFill>
                  <a:srgbClr val="525756"/>
                </a:solidFill>
              </a:defRPr>
            </a:lvl2pPr>
            <a:lvl3pPr marL="914400" indent="0">
              <a:buFontTx/>
              <a:buNone/>
              <a:defRPr>
                <a:solidFill>
                  <a:srgbClr val="525756"/>
                </a:solidFill>
              </a:defRPr>
            </a:lvl3pPr>
            <a:lvl4pPr marL="1371600" indent="0">
              <a:buFontTx/>
              <a:buNone/>
              <a:defRPr>
                <a:solidFill>
                  <a:srgbClr val="525756"/>
                </a:solidFill>
              </a:defRPr>
            </a:lvl4pPr>
            <a:lvl5pPr marL="1828800" indent="0">
              <a:buFontTx/>
              <a:buNone/>
              <a:defRPr>
                <a:solidFill>
                  <a:srgbClr val="525756"/>
                </a:solidFill>
              </a:defRPr>
            </a:lvl5pPr>
          </a:lstStyle>
          <a:p>
            <a:pPr lvl="0"/>
            <a:r>
              <a:rPr lang="nl-NL" b="1" dirty="0"/>
              <a:t>Bolt </a:t>
            </a:r>
            <a:r>
              <a:rPr lang="nl-NL" b="1" dirty="0" err="1"/>
              <a:t>title</a:t>
            </a:r>
            <a:endParaRPr lang="nl-NL" dirty="0"/>
          </a:p>
        </p:txBody>
      </p:sp>
      <p:sp>
        <p:nvSpPr>
          <p:cNvPr id="63" name="Tijdelijke aanduiding voor inhoud 4">
            <a:extLst>
              <a:ext uri="{FF2B5EF4-FFF2-40B4-BE49-F238E27FC236}">
                <a16:creationId xmlns:a16="http://schemas.microsoft.com/office/drawing/2014/main" id="{035613B4-6DF4-48F3-BADE-1867C9F74E2A}"/>
              </a:ext>
            </a:extLst>
          </p:cNvPr>
          <p:cNvSpPr>
            <a:spLocks noGrp="1"/>
          </p:cNvSpPr>
          <p:nvPr>
            <p:ph sz="quarter" idx="41"/>
          </p:nvPr>
        </p:nvSpPr>
        <p:spPr>
          <a:xfrm>
            <a:off x="7041563" y="1557464"/>
            <a:ext cx="2412000" cy="201599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4" name="Tijdelijke aanduiding voor inhoud 4">
            <a:extLst>
              <a:ext uri="{FF2B5EF4-FFF2-40B4-BE49-F238E27FC236}">
                <a16:creationId xmlns:a16="http://schemas.microsoft.com/office/drawing/2014/main" id="{9EAA4CFD-1A6E-4AE4-B825-196F32DF96F4}"/>
              </a:ext>
            </a:extLst>
          </p:cNvPr>
          <p:cNvSpPr>
            <a:spLocks noGrp="1"/>
          </p:cNvSpPr>
          <p:nvPr>
            <p:ph sz="quarter" idx="37"/>
          </p:nvPr>
        </p:nvSpPr>
        <p:spPr>
          <a:xfrm>
            <a:off x="1604963" y="1557338"/>
            <a:ext cx="2411412" cy="20161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5" name="Text Placeholder 22">
            <a:extLst>
              <a:ext uri="{FF2B5EF4-FFF2-40B4-BE49-F238E27FC236}">
                <a16:creationId xmlns:a16="http://schemas.microsoft.com/office/drawing/2014/main" id="{D382610B-9E83-43A9-BA96-8D1A9AA8C1C8}"/>
              </a:ext>
            </a:extLst>
          </p:cNvPr>
          <p:cNvSpPr>
            <a:spLocks noGrp="1"/>
          </p:cNvSpPr>
          <p:nvPr>
            <p:ph type="body" sz="quarter" idx="38" hasCustomPrompt="1"/>
          </p:nvPr>
        </p:nvSpPr>
        <p:spPr>
          <a:xfrm>
            <a:off x="4305299" y="1341438"/>
            <a:ext cx="2447926" cy="215900"/>
          </a:xfrm>
          <a:prstGeom prst="rect">
            <a:avLst/>
          </a:prstGeom>
        </p:spPr>
        <p:txBody>
          <a:bodyPr wrap="none" lIns="0" tIns="14400" rIns="0" bIns="0">
            <a:noAutofit/>
          </a:bodyPr>
          <a:lstStyle>
            <a:lvl1pPr marL="0" indent="0">
              <a:spcBef>
                <a:spcPts val="0"/>
              </a:spcBef>
              <a:buFontTx/>
              <a:buNone/>
              <a:defRPr b="0" baseline="0">
                <a:solidFill>
                  <a:schemeClr val="accent1"/>
                </a:solidFill>
                <a:latin typeface="Bliss Pro ExtraBold" panose="02000903050000020004" pitchFamily="50" charset="0"/>
              </a:defRPr>
            </a:lvl1pPr>
            <a:lvl2pPr marL="457200" indent="0">
              <a:buFontTx/>
              <a:buNone/>
              <a:defRPr>
                <a:solidFill>
                  <a:srgbClr val="525756"/>
                </a:solidFill>
              </a:defRPr>
            </a:lvl2pPr>
            <a:lvl3pPr marL="914400" indent="0">
              <a:buFontTx/>
              <a:buNone/>
              <a:defRPr>
                <a:solidFill>
                  <a:srgbClr val="525756"/>
                </a:solidFill>
              </a:defRPr>
            </a:lvl3pPr>
            <a:lvl4pPr marL="1371600" indent="0">
              <a:buFontTx/>
              <a:buNone/>
              <a:defRPr>
                <a:solidFill>
                  <a:srgbClr val="525756"/>
                </a:solidFill>
              </a:defRPr>
            </a:lvl4pPr>
            <a:lvl5pPr marL="1828800" indent="0">
              <a:buFontTx/>
              <a:buNone/>
              <a:defRPr>
                <a:solidFill>
                  <a:srgbClr val="525756"/>
                </a:solidFill>
              </a:defRPr>
            </a:lvl5pPr>
          </a:lstStyle>
          <a:p>
            <a:pPr lvl="0"/>
            <a:r>
              <a:rPr lang="nl-NL" b="1" dirty="0"/>
              <a:t>Bolt </a:t>
            </a:r>
            <a:r>
              <a:rPr lang="nl-NL" b="1" dirty="0" err="1"/>
              <a:t>title</a:t>
            </a:r>
            <a:endParaRPr lang="nl-NL" dirty="0"/>
          </a:p>
        </p:txBody>
      </p:sp>
      <p:sp>
        <p:nvSpPr>
          <p:cNvPr id="66" name="Tijdelijke aanduiding voor inhoud 4">
            <a:extLst>
              <a:ext uri="{FF2B5EF4-FFF2-40B4-BE49-F238E27FC236}">
                <a16:creationId xmlns:a16="http://schemas.microsoft.com/office/drawing/2014/main" id="{1F64F8F4-E095-45C6-AE61-D4F823998509}"/>
              </a:ext>
            </a:extLst>
          </p:cNvPr>
          <p:cNvSpPr>
            <a:spLocks noGrp="1"/>
          </p:cNvSpPr>
          <p:nvPr>
            <p:ph sz="quarter" idx="48"/>
          </p:nvPr>
        </p:nvSpPr>
        <p:spPr>
          <a:xfrm>
            <a:off x="4305299" y="1557338"/>
            <a:ext cx="2447926" cy="20161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el 1">
            <a:extLst>
              <a:ext uri="{FF2B5EF4-FFF2-40B4-BE49-F238E27FC236}">
                <a16:creationId xmlns:a16="http://schemas.microsoft.com/office/drawing/2014/main" id="{8963E6C8-B940-4378-BF85-65102836DFBF}"/>
              </a:ext>
            </a:extLst>
          </p:cNvPr>
          <p:cNvSpPr>
            <a:spLocks noGrp="1"/>
          </p:cNvSpPr>
          <p:nvPr>
            <p:ph type="title" hasCustomPrompt="1"/>
          </p:nvPr>
        </p:nvSpPr>
        <p:spPr>
          <a:xfrm>
            <a:off x="453000" y="152400"/>
            <a:ext cx="9000000" cy="539750"/>
          </a:xfrm>
        </p:spPr>
        <p:txBody>
          <a:bodyPr/>
          <a:lstStyle>
            <a:lvl1pPr>
              <a:defRPr baseline="0">
                <a:latin typeface="Bliss Pro" charset="0"/>
              </a:defRPr>
            </a:lvl1pPr>
          </a:lstStyle>
          <a:p>
            <a:pPr lvl="0"/>
            <a:r>
              <a:rPr lang="nl-NL" dirty="0"/>
              <a:t>16 - Alt. </a:t>
            </a:r>
            <a:r>
              <a:rPr lang="en-US" spc="-155" dirty="0"/>
              <a:t>Three columns</a:t>
            </a:r>
            <a:r>
              <a:rPr lang="en-US" spc="-70" dirty="0"/>
              <a:t>, </a:t>
            </a:r>
            <a:r>
              <a:rPr lang="en-US" spc="75" dirty="0"/>
              <a:t>two rows with titles</a:t>
            </a:r>
            <a:endParaRPr lang="nl-NL" dirty="0"/>
          </a:p>
        </p:txBody>
      </p:sp>
      <p:sp>
        <p:nvSpPr>
          <p:cNvPr id="35" name="Text Placeholder 20">
            <a:extLst>
              <a:ext uri="{FF2B5EF4-FFF2-40B4-BE49-F238E27FC236}">
                <a16:creationId xmlns:a16="http://schemas.microsoft.com/office/drawing/2014/main" id="{95A222D5-87A5-491F-86AB-5E8BB14A864F}"/>
              </a:ext>
            </a:extLst>
          </p:cNvPr>
          <p:cNvSpPr>
            <a:spLocks noGrp="1"/>
          </p:cNvSpPr>
          <p:nvPr>
            <p:ph type="body" sz="quarter" idx="16"/>
          </p:nvPr>
        </p:nvSpPr>
        <p:spPr>
          <a:xfrm>
            <a:off x="453000" y="692150"/>
            <a:ext cx="9000000" cy="396875"/>
          </a:xfrm>
          <a:prstGeom prst="rect">
            <a:avLst/>
          </a:prstGeom>
        </p:spPr>
        <p:txBody>
          <a:bodyPr lIns="0" anchor="t">
            <a:noAutofit/>
          </a:bodyPr>
          <a:lstStyle>
            <a:lvl1pPr marL="0" indent="0" algn="l">
              <a:buFontTx/>
              <a:buNone/>
              <a:defRPr sz="2000" baseline="0">
                <a:solidFill>
                  <a:schemeClr val="accent1"/>
                </a:solidFill>
              </a:defRPr>
            </a:lvl1pPr>
          </a:lstStyle>
          <a:p>
            <a:pPr lvl="0"/>
            <a:r>
              <a:rPr lang="en-US"/>
              <a:t>Click to edit Master text styles</a:t>
            </a:r>
          </a:p>
        </p:txBody>
      </p:sp>
      <p:sp>
        <p:nvSpPr>
          <p:cNvPr id="37" name="Text Placeholder 22">
            <a:extLst>
              <a:ext uri="{FF2B5EF4-FFF2-40B4-BE49-F238E27FC236}">
                <a16:creationId xmlns:a16="http://schemas.microsoft.com/office/drawing/2014/main" id="{2101519B-ACA6-4055-A179-224CB567FCD8}"/>
              </a:ext>
            </a:extLst>
          </p:cNvPr>
          <p:cNvSpPr>
            <a:spLocks noGrp="1"/>
          </p:cNvSpPr>
          <p:nvPr>
            <p:ph type="body" sz="quarter" idx="57" hasCustomPrompt="1"/>
          </p:nvPr>
        </p:nvSpPr>
        <p:spPr>
          <a:xfrm>
            <a:off x="1605000" y="3860800"/>
            <a:ext cx="2412000" cy="215900"/>
          </a:xfrm>
          <a:prstGeom prst="rect">
            <a:avLst/>
          </a:prstGeom>
        </p:spPr>
        <p:txBody>
          <a:bodyPr wrap="none" lIns="0" tIns="14400" rIns="0" bIns="0">
            <a:noAutofit/>
          </a:bodyPr>
          <a:lstStyle>
            <a:lvl1pPr marL="0" indent="0">
              <a:spcBef>
                <a:spcPts val="0"/>
              </a:spcBef>
              <a:buFontTx/>
              <a:buNone/>
              <a:defRPr b="0" baseline="0">
                <a:solidFill>
                  <a:schemeClr val="accent1"/>
                </a:solidFill>
                <a:latin typeface="Bliss Pro ExtraBold" panose="02000903050000020004" pitchFamily="50" charset="0"/>
              </a:defRPr>
            </a:lvl1pPr>
            <a:lvl2pPr marL="457200" indent="0">
              <a:buFontTx/>
              <a:buNone/>
              <a:defRPr>
                <a:solidFill>
                  <a:srgbClr val="525756"/>
                </a:solidFill>
              </a:defRPr>
            </a:lvl2pPr>
            <a:lvl3pPr marL="914400" indent="0">
              <a:buFontTx/>
              <a:buNone/>
              <a:defRPr>
                <a:solidFill>
                  <a:srgbClr val="525756"/>
                </a:solidFill>
              </a:defRPr>
            </a:lvl3pPr>
            <a:lvl4pPr marL="1371600" indent="0">
              <a:buFontTx/>
              <a:buNone/>
              <a:defRPr>
                <a:solidFill>
                  <a:srgbClr val="525756"/>
                </a:solidFill>
              </a:defRPr>
            </a:lvl4pPr>
            <a:lvl5pPr marL="1828800" indent="0">
              <a:buFontTx/>
              <a:buNone/>
              <a:defRPr>
                <a:solidFill>
                  <a:srgbClr val="525756"/>
                </a:solidFill>
              </a:defRPr>
            </a:lvl5pPr>
          </a:lstStyle>
          <a:p>
            <a:pPr lvl="0"/>
            <a:r>
              <a:rPr lang="nl-NL" b="1" dirty="0"/>
              <a:t>Bolt </a:t>
            </a:r>
            <a:r>
              <a:rPr lang="nl-NL" b="1" dirty="0" err="1"/>
              <a:t>title</a:t>
            </a:r>
            <a:endParaRPr lang="nl-NL" dirty="0"/>
          </a:p>
        </p:txBody>
      </p:sp>
      <p:sp>
        <p:nvSpPr>
          <p:cNvPr id="41" name="Text Placeholder 22">
            <a:extLst>
              <a:ext uri="{FF2B5EF4-FFF2-40B4-BE49-F238E27FC236}">
                <a16:creationId xmlns:a16="http://schemas.microsoft.com/office/drawing/2014/main" id="{C3BF818B-0850-4243-9741-0E364C1412B3}"/>
              </a:ext>
            </a:extLst>
          </p:cNvPr>
          <p:cNvSpPr>
            <a:spLocks noGrp="1"/>
          </p:cNvSpPr>
          <p:nvPr>
            <p:ph type="body" sz="quarter" idx="58" hasCustomPrompt="1"/>
          </p:nvPr>
        </p:nvSpPr>
        <p:spPr>
          <a:xfrm>
            <a:off x="7040563" y="3860800"/>
            <a:ext cx="2413000" cy="215900"/>
          </a:xfrm>
          <a:prstGeom prst="rect">
            <a:avLst/>
          </a:prstGeom>
        </p:spPr>
        <p:txBody>
          <a:bodyPr wrap="none" lIns="0" tIns="14400" rIns="0" bIns="0">
            <a:noAutofit/>
          </a:bodyPr>
          <a:lstStyle>
            <a:lvl1pPr marL="0" indent="0">
              <a:spcBef>
                <a:spcPts val="0"/>
              </a:spcBef>
              <a:buFontTx/>
              <a:buNone/>
              <a:defRPr b="0" baseline="0">
                <a:solidFill>
                  <a:schemeClr val="accent1"/>
                </a:solidFill>
                <a:latin typeface="Bliss Pro ExtraBold" panose="02000903050000020004" pitchFamily="50" charset="0"/>
              </a:defRPr>
            </a:lvl1pPr>
            <a:lvl2pPr marL="457200" indent="0">
              <a:buFontTx/>
              <a:buNone/>
              <a:defRPr>
                <a:solidFill>
                  <a:srgbClr val="525756"/>
                </a:solidFill>
              </a:defRPr>
            </a:lvl2pPr>
            <a:lvl3pPr marL="914400" indent="0">
              <a:buFontTx/>
              <a:buNone/>
              <a:defRPr>
                <a:solidFill>
                  <a:srgbClr val="525756"/>
                </a:solidFill>
              </a:defRPr>
            </a:lvl3pPr>
            <a:lvl4pPr marL="1371600" indent="0">
              <a:buFontTx/>
              <a:buNone/>
              <a:defRPr>
                <a:solidFill>
                  <a:srgbClr val="525756"/>
                </a:solidFill>
              </a:defRPr>
            </a:lvl4pPr>
            <a:lvl5pPr marL="1828800" indent="0">
              <a:buFontTx/>
              <a:buNone/>
              <a:defRPr>
                <a:solidFill>
                  <a:srgbClr val="525756"/>
                </a:solidFill>
              </a:defRPr>
            </a:lvl5pPr>
          </a:lstStyle>
          <a:p>
            <a:pPr lvl="0"/>
            <a:r>
              <a:rPr lang="nl-NL" b="1" dirty="0"/>
              <a:t>Bolt </a:t>
            </a:r>
            <a:r>
              <a:rPr lang="nl-NL" b="1" dirty="0" err="1"/>
              <a:t>title</a:t>
            </a:r>
            <a:endParaRPr lang="nl-NL" dirty="0"/>
          </a:p>
        </p:txBody>
      </p:sp>
      <p:sp>
        <p:nvSpPr>
          <p:cNvPr id="42" name="Tijdelijke aanduiding voor inhoud 4">
            <a:extLst>
              <a:ext uri="{FF2B5EF4-FFF2-40B4-BE49-F238E27FC236}">
                <a16:creationId xmlns:a16="http://schemas.microsoft.com/office/drawing/2014/main" id="{9DB5535C-337A-46EA-9B10-6B87C86BDD71}"/>
              </a:ext>
            </a:extLst>
          </p:cNvPr>
          <p:cNvSpPr>
            <a:spLocks noGrp="1"/>
          </p:cNvSpPr>
          <p:nvPr>
            <p:ph sz="quarter" idx="59"/>
          </p:nvPr>
        </p:nvSpPr>
        <p:spPr>
          <a:xfrm>
            <a:off x="7041563" y="4076826"/>
            <a:ext cx="2412000" cy="201599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ijdelijke aanduiding voor inhoud 4">
            <a:extLst>
              <a:ext uri="{FF2B5EF4-FFF2-40B4-BE49-F238E27FC236}">
                <a16:creationId xmlns:a16="http://schemas.microsoft.com/office/drawing/2014/main" id="{CD49CF5A-AFAA-42ED-83C1-7C886777FA2A}"/>
              </a:ext>
            </a:extLst>
          </p:cNvPr>
          <p:cNvSpPr>
            <a:spLocks noGrp="1"/>
          </p:cNvSpPr>
          <p:nvPr>
            <p:ph sz="quarter" idx="60"/>
          </p:nvPr>
        </p:nvSpPr>
        <p:spPr>
          <a:xfrm>
            <a:off x="1604963" y="4076826"/>
            <a:ext cx="2412000" cy="201599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2">
            <a:extLst>
              <a:ext uri="{FF2B5EF4-FFF2-40B4-BE49-F238E27FC236}">
                <a16:creationId xmlns:a16="http://schemas.microsoft.com/office/drawing/2014/main" id="{60131387-0F15-4B79-AD86-1B39AB180E8B}"/>
              </a:ext>
            </a:extLst>
          </p:cNvPr>
          <p:cNvSpPr>
            <a:spLocks noGrp="1"/>
          </p:cNvSpPr>
          <p:nvPr>
            <p:ph type="body" sz="quarter" idx="61" hasCustomPrompt="1"/>
          </p:nvPr>
        </p:nvSpPr>
        <p:spPr>
          <a:xfrm>
            <a:off x="4305299" y="3860800"/>
            <a:ext cx="2447926" cy="215900"/>
          </a:xfrm>
          <a:prstGeom prst="rect">
            <a:avLst/>
          </a:prstGeom>
        </p:spPr>
        <p:txBody>
          <a:bodyPr wrap="none" lIns="0" tIns="14400" rIns="0" bIns="0">
            <a:noAutofit/>
          </a:bodyPr>
          <a:lstStyle>
            <a:lvl1pPr marL="0" indent="0">
              <a:spcBef>
                <a:spcPts val="0"/>
              </a:spcBef>
              <a:buFontTx/>
              <a:buNone/>
              <a:defRPr b="0" baseline="0">
                <a:solidFill>
                  <a:schemeClr val="accent1"/>
                </a:solidFill>
                <a:latin typeface="Bliss Pro ExtraBold" panose="02000903050000020004" pitchFamily="50" charset="0"/>
              </a:defRPr>
            </a:lvl1pPr>
            <a:lvl2pPr marL="457200" indent="0">
              <a:buFontTx/>
              <a:buNone/>
              <a:defRPr>
                <a:solidFill>
                  <a:srgbClr val="525756"/>
                </a:solidFill>
              </a:defRPr>
            </a:lvl2pPr>
            <a:lvl3pPr marL="914400" indent="0">
              <a:buFontTx/>
              <a:buNone/>
              <a:defRPr>
                <a:solidFill>
                  <a:srgbClr val="525756"/>
                </a:solidFill>
              </a:defRPr>
            </a:lvl3pPr>
            <a:lvl4pPr marL="1371600" indent="0">
              <a:buFontTx/>
              <a:buNone/>
              <a:defRPr>
                <a:solidFill>
                  <a:srgbClr val="525756"/>
                </a:solidFill>
              </a:defRPr>
            </a:lvl4pPr>
            <a:lvl5pPr marL="1828800" indent="0">
              <a:buFontTx/>
              <a:buNone/>
              <a:defRPr>
                <a:solidFill>
                  <a:srgbClr val="525756"/>
                </a:solidFill>
              </a:defRPr>
            </a:lvl5pPr>
          </a:lstStyle>
          <a:p>
            <a:pPr lvl="0"/>
            <a:r>
              <a:rPr lang="nl-NL" b="1" dirty="0"/>
              <a:t>Bolt </a:t>
            </a:r>
            <a:r>
              <a:rPr lang="nl-NL" b="1" dirty="0" err="1"/>
              <a:t>title</a:t>
            </a:r>
            <a:endParaRPr lang="nl-NL" dirty="0"/>
          </a:p>
        </p:txBody>
      </p:sp>
      <p:sp>
        <p:nvSpPr>
          <p:cNvPr id="45" name="Tijdelijke aanduiding voor inhoud 4">
            <a:extLst>
              <a:ext uri="{FF2B5EF4-FFF2-40B4-BE49-F238E27FC236}">
                <a16:creationId xmlns:a16="http://schemas.microsoft.com/office/drawing/2014/main" id="{CE189354-52ED-43B9-9106-FB59FAF91A30}"/>
              </a:ext>
            </a:extLst>
          </p:cNvPr>
          <p:cNvSpPr>
            <a:spLocks noGrp="1"/>
          </p:cNvSpPr>
          <p:nvPr>
            <p:ph sz="quarter" idx="62"/>
          </p:nvPr>
        </p:nvSpPr>
        <p:spPr>
          <a:xfrm>
            <a:off x="4305299" y="4076826"/>
            <a:ext cx="2447926" cy="201599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Content Placeholder 6"/>
          <p:cNvSpPr>
            <a:spLocks noGrp="1"/>
          </p:cNvSpPr>
          <p:nvPr>
            <p:ph sz="quarter" idx="19" hasCustomPrompt="1"/>
          </p:nvPr>
        </p:nvSpPr>
        <p:spPr>
          <a:xfrm>
            <a:off x="453600" y="2889543"/>
            <a:ext cx="1008000" cy="719138"/>
          </a:xfrm>
          <a:prstGeom prst="rect">
            <a:avLst/>
          </a:prstGeom>
          <a:solidFill>
            <a:srgbClr val="DADADA"/>
          </a:solidFill>
          <a:ln>
            <a:noFill/>
          </a:ln>
        </p:spPr>
        <p:txBody>
          <a:bodyPr/>
          <a:lstStyle>
            <a:lvl1pPr marL="0" indent="0">
              <a:buFontTx/>
              <a:buNone/>
              <a:defRPr>
                <a:solidFill>
                  <a:schemeClr val="tx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Click on a object or type </a:t>
            </a:r>
            <a:r>
              <a:rPr lang="nl-NL" dirty="0" err="1"/>
              <a:t>text</a:t>
            </a:r>
            <a:endParaRPr lang="nl-NL" dirty="0"/>
          </a:p>
        </p:txBody>
      </p:sp>
      <p:sp>
        <p:nvSpPr>
          <p:cNvPr id="27" name="Content Placeholder 6"/>
          <p:cNvSpPr>
            <a:spLocks noGrp="1"/>
          </p:cNvSpPr>
          <p:nvPr>
            <p:ph sz="quarter" idx="20" hasCustomPrompt="1"/>
          </p:nvPr>
        </p:nvSpPr>
        <p:spPr>
          <a:xfrm>
            <a:off x="453000" y="3716924"/>
            <a:ext cx="1008000" cy="720725"/>
          </a:xfrm>
          <a:prstGeom prst="rect">
            <a:avLst/>
          </a:prstGeom>
          <a:solidFill>
            <a:srgbClr val="DADADA"/>
          </a:solidFill>
          <a:ln>
            <a:noFill/>
          </a:ln>
        </p:spPr>
        <p:txBody>
          <a:bodyPr/>
          <a:lstStyle>
            <a:lvl1pPr marL="0" indent="0">
              <a:buFontTx/>
              <a:buNone/>
              <a:defRPr>
                <a:solidFill>
                  <a:schemeClr val="tx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Click on a object or type </a:t>
            </a:r>
            <a:r>
              <a:rPr lang="nl-NL" dirty="0" err="1"/>
              <a:t>text</a:t>
            </a:r>
            <a:endParaRPr lang="nl-NL" dirty="0"/>
          </a:p>
        </p:txBody>
      </p:sp>
      <p:sp>
        <p:nvSpPr>
          <p:cNvPr id="34" name="Content Placeholder 6"/>
          <p:cNvSpPr>
            <a:spLocks noGrp="1"/>
          </p:cNvSpPr>
          <p:nvPr>
            <p:ph sz="quarter" idx="21" hasCustomPrompt="1"/>
          </p:nvPr>
        </p:nvSpPr>
        <p:spPr>
          <a:xfrm>
            <a:off x="453000" y="4545892"/>
            <a:ext cx="1008000" cy="719555"/>
          </a:xfrm>
          <a:prstGeom prst="rect">
            <a:avLst/>
          </a:prstGeom>
          <a:solidFill>
            <a:srgbClr val="DADADA"/>
          </a:solidFill>
          <a:ln>
            <a:noFill/>
          </a:ln>
        </p:spPr>
        <p:txBody>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Click on a object or type </a:t>
            </a:r>
            <a:r>
              <a:rPr lang="nl-NL" dirty="0" err="1"/>
              <a:t>text</a:t>
            </a:r>
            <a:endParaRPr lang="nl-NL" dirty="0"/>
          </a:p>
        </p:txBody>
      </p:sp>
      <p:sp>
        <p:nvSpPr>
          <p:cNvPr id="38" name="Tijdelijke aanduiding voor inhoud 5">
            <a:extLst>
              <a:ext uri="{FF2B5EF4-FFF2-40B4-BE49-F238E27FC236}">
                <a16:creationId xmlns:a16="http://schemas.microsoft.com/office/drawing/2014/main" id="{26EB3291-A641-4D7B-BFFD-EF024AFBC249}"/>
              </a:ext>
            </a:extLst>
          </p:cNvPr>
          <p:cNvSpPr>
            <a:spLocks noGrp="1"/>
          </p:cNvSpPr>
          <p:nvPr>
            <p:ph sz="quarter" idx="42"/>
          </p:nvPr>
        </p:nvSpPr>
        <p:spPr>
          <a:xfrm>
            <a:off x="452500" y="1341438"/>
            <a:ext cx="1008000" cy="1439862"/>
          </a:xfrm>
          <a:prstGeom prst="rect">
            <a:avLst/>
          </a:prstGeom>
        </p:spPr>
        <p:txBody>
          <a:bodyPr>
            <a:normAutofit/>
          </a:bodyPr>
          <a:lstStyle>
            <a:lvl1pPr marL="0" indent="0">
              <a:buFont typeface="Wingdings" panose="05000000000000000000" pitchFamily="2" charset="2"/>
              <a:buNone/>
              <a:defRPr sz="800" i="1">
                <a:solidFill>
                  <a:schemeClr val="bg2"/>
                </a:solidFill>
              </a:defRPr>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a:t>Click to edit Master text styles</a:t>
            </a:r>
          </a:p>
        </p:txBody>
      </p:sp>
      <p:sp>
        <p:nvSpPr>
          <p:cNvPr id="39" name="Content Placeholder 6">
            <a:extLst>
              <a:ext uri="{FF2B5EF4-FFF2-40B4-BE49-F238E27FC236}">
                <a16:creationId xmlns:a16="http://schemas.microsoft.com/office/drawing/2014/main" id="{EF1D4C76-3EB0-44FF-B93D-802EF9902671}"/>
              </a:ext>
            </a:extLst>
          </p:cNvPr>
          <p:cNvSpPr>
            <a:spLocks noGrp="1"/>
          </p:cNvSpPr>
          <p:nvPr>
            <p:ph sz="quarter" idx="33" hasCustomPrompt="1"/>
          </p:nvPr>
        </p:nvSpPr>
        <p:spPr>
          <a:xfrm>
            <a:off x="453000" y="5373688"/>
            <a:ext cx="1008000" cy="718880"/>
          </a:xfrm>
          <a:prstGeom prst="rect">
            <a:avLst/>
          </a:prstGeom>
          <a:solidFill>
            <a:srgbClr val="DADADA"/>
          </a:solidFill>
          <a:ln>
            <a:noFill/>
          </a:ln>
        </p:spPr>
        <p:txBody>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Click on a object or type </a:t>
            </a:r>
            <a:r>
              <a:rPr lang="nl-NL" dirty="0" err="1"/>
              <a:t>text</a:t>
            </a:r>
            <a:endParaRPr lang="nl-NL" dirty="0"/>
          </a:p>
        </p:txBody>
      </p:sp>
      <p:cxnSp>
        <p:nvCxnSpPr>
          <p:cNvPr id="4" name="Straight Connector 3"/>
          <p:cNvCxnSpPr/>
          <p:nvPr userDrawn="1"/>
        </p:nvCxnSpPr>
        <p:spPr>
          <a:xfrm>
            <a:off x="1604963" y="3716338"/>
            <a:ext cx="24114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a:off x="7040563" y="3716338"/>
            <a:ext cx="24114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4305000" y="3717032"/>
            <a:ext cx="2448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4160838" y="1341438"/>
            <a:ext cx="0" cy="4751387"/>
          </a:xfrm>
          <a:prstGeom prst="line">
            <a:avLst/>
          </a:prstGeom>
          <a:ln>
            <a:solidFill>
              <a:srgbClr val="1C1239"/>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6897688" y="1341438"/>
            <a:ext cx="0" cy="4751387"/>
          </a:xfrm>
          <a:prstGeom prst="line">
            <a:avLst/>
          </a:prstGeom>
          <a:ln>
            <a:solidFill>
              <a:srgbClr val="1C1239"/>
            </a:solidFill>
          </a:ln>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63"/>
          </p:nvPr>
        </p:nvSpPr>
        <p:spPr/>
        <p:txBody>
          <a:bodyPr/>
          <a:lstStyle/>
          <a:p>
            <a:endParaRPr lang="en-GB" dirty="0"/>
          </a:p>
        </p:txBody>
      </p:sp>
      <p:sp>
        <p:nvSpPr>
          <p:cNvPr id="5" name="Slide Number Placeholder 4"/>
          <p:cNvSpPr>
            <a:spLocks noGrp="1"/>
          </p:cNvSpPr>
          <p:nvPr>
            <p:ph type="sldNum" sz="quarter" idx="64"/>
          </p:nvPr>
        </p:nvSpPr>
        <p:spPr/>
        <p:txBody>
          <a:bodyPr/>
          <a:lstStyle/>
          <a:p>
            <a:fld id="{B9212039-C731-4DF8-A25E-1A3C00A6C136}" type="slidenum">
              <a:rPr lang="en-GB" smtClean="0"/>
              <a:pPr/>
              <a:t>‹#›</a:t>
            </a:fld>
            <a:endParaRPr lang="en-GB" dirty="0"/>
          </a:p>
        </p:txBody>
      </p:sp>
    </p:spTree>
    <p:extLst>
      <p:ext uri="{BB962C8B-B14F-4D97-AF65-F5344CB8AC3E}">
        <p14:creationId xmlns:p14="http://schemas.microsoft.com/office/powerpoint/2010/main" val="2045064489"/>
      </p:ext>
    </p:extLst>
  </p:cSld>
  <p:clrMapOvr>
    <a:masterClrMapping/>
  </p:clrMapOvr>
  <p:extLst mod="1">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lt. Two columns, second column two rows">
    <p:spTree>
      <p:nvGrpSpPr>
        <p:cNvPr id="1" name=""/>
        <p:cNvGrpSpPr/>
        <p:nvPr/>
      </p:nvGrpSpPr>
      <p:grpSpPr>
        <a:xfrm>
          <a:off x="0" y="0"/>
          <a:ext cx="0" cy="0"/>
          <a:chOff x="0" y="0"/>
          <a:chExt cx="0" cy="0"/>
        </a:xfrm>
      </p:grpSpPr>
      <p:sp>
        <p:nvSpPr>
          <p:cNvPr id="52" name="Tijdelijke aanduiding voor inhoud 12">
            <a:extLst>
              <a:ext uri="{FF2B5EF4-FFF2-40B4-BE49-F238E27FC236}">
                <a16:creationId xmlns:a16="http://schemas.microsoft.com/office/drawing/2014/main" id="{87CDD6C8-76DB-4ADB-82A4-0B0E3EEA4D25}"/>
              </a:ext>
            </a:extLst>
          </p:cNvPr>
          <p:cNvSpPr>
            <a:spLocks noGrp="1"/>
          </p:cNvSpPr>
          <p:nvPr>
            <p:ph sz="quarter" idx="25"/>
          </p:nvPr>
        </p:nvSpPr>
        <p:spPr>
          <a:xfrm>
            <a:off x="1604962" y="1557338"/>
            <a:ext cx="3779837" cy="453548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2">
            <a:extLst>
              <a:ext uri="{FF2B5EF4-FFF2-40B4-BE49-F238E27FC236}">
                <a16:creationId xmlns:a16="http://schemas.microsoft.com/office/drawing/2014/main" id="{19CB6B6D-A068-4201-998F-507A0950EF1C}"/>
              </a:ext>
            </a:extLst>
          </p:cNvPr>
          <p:cNvSpPr>
            <a:spLocks noGrp="1"/>
          </p:cNvSpPr>
          <p:nvPr>
            <p:ph type="body" sz="quarter" idx="29" hasCustomPrompt="1"/>
          </p:nvPr>
        </p:nvSpPr>
        <p:spPr>
          <a:xfrm>
            <a:off x="1604962" y="1341438"/>
            <a:ext cx="3779837" cy="215900"/>
          </a:xfrm>
          <a:prstGeom prst="rect">
            <a:avLst/>
          </a:prstGeom>
        </p:spPr>
        <p:txBody>
          <a:bodyPr wrap="none" lIns="0" tIns="14400" rIns="0" bIns="0">
            <a:noAutofit/>
          </a:bodyPr>
          <a:lstStyle>
            <a:lvl1pPr marL="0" indent="0">
              <a:spcBef>
                <a:spcPts val="0"/>
              </a:spcBef>
              <a:buFontTx/>
              <a:buNone/>
              <a:defRPr b="0" baseline="0">
                <a:solidFill>
                  <a:schemeClr val="accent1"/>
                </a:solidFill>
                <a:latin typeface="Bliss Pro ExtraBold" panose="02000903050000020004" pitchFamily="50" charset="0"/>
              </a:defRPr>
            </a:lvl1pPr>
            <a:lvl2pPr marL="457200" indent="0">
              <a:buFontTx/>
              <a:buNone/>
              <a:defRPr>
                <a:solidFill>
                  <a:srgbClr val="525756"/>
                </a:solidFill>
              </a:defRPr>
            </a:lvl2pPr>
            <a:lvl3pPr marL="914400" indent="0">
              <a:buFontTx/>
              <a:buNone/>
              <a:defRPr>
                <a:solidFill>
                  <a:srgbClr val="525756"/>
                </a:solidFill>
              </a:defRPr>
            </a:lvl3pPr>
            <a:lvl4pPr marL="1371600" indent="0">
              <a:buFontTx/>
              <a:buNone/>
              <a:defRPr>
                <a:solidFill>
                  <a:srgbClr val="525756"/>
                </a:solidFill>
              </a:defRPr>
            </a:lvl4pPr>
            <a:lvl5pPr marL="1828800" indent="0">
              <a:buFontTx/>
              <a:buNone/>
              <a:defRPr>
                <a:solidFill>
                  <a:srgbClr val="525756"/>
                </a:solidFill>
              </a:defRPr>
            </a:lvl5pPr>
          </a:lstStyle>
          <a:p>
            <a:pPr lvl="0"/>
            <a:r>
              <a:rPr lang="nl-NL" b="1" dirty="0"/>
              <a:t>Bolt </a:t>
            </a:r>
            <a:r>
              <a:rPr lang="nl-NL" b="1" dirty="0" err="1"/>
              <a:t>title</a:t>
            </a:r>
            <a:endParaRPr lang="nl-NL" dirty="0"/>
          </a:p>
        </p:txBody>
      </p:sp>
      <p:sp>
        <p:nvSpPr>
          <p:cNvPr id="2" name="Titel 1">
            <a:extLst>
              <a:ext uri="{FF2B5EF4-FFF2-40B4-BE49-F238E27FC236}">
                <a16:creationId xmlns:a16="http://schemas.microsoft.com/office/drawing/2014/main" id="{FC40A2F9-E38E-42B1-9778-7E96A3E70A61}"/>
              </a:ext>
            </a:extLst>
          </p:cNvPr>
          <p:cNvSpPr>
            <a:spLocks noGrp="1"/>
          </p:cNvSpPr>
          <p:nvPr>
            <p:ph type="title" hasCustomPrompt="1"/>
          </p:nvPr>
        </p:nvSpPr>
        <p:spPr>
          <a:xfrm>
            <a:off x="453000" y="152400"/>
            <a:ext cx="9000000" cy="539750"/>
          </a:xfrm>
        </p:spPr>
        <p:txBody>
          <a:bodyPr/>
          <a:lstStyle>
            <a:lvl1pPr>
              <a:defRPr baseline="0">
                <a:latin typeface="Bliss Pro" charset="0"/>
              </a:defRPr>
            </a:lvl1pPr>
          </a:lstStyle>
          <a:p>
            <a:pPr lvl="0"/>
            <a:r>
              <a:rPr lang="nl-NL" dirty="0"/>
              <a:t>17 - Alt. </a:t>
            </a:r>
            <a:r>
              <a:rPr lang="en-US" spc="-105" dirty="0"/>
              <a:t>Two columns</a:t>
            </a:r>
            <a:r>
              <a:rPr lang="en-US" spc="-70" dirty="0"/>
              <a:t>,</a:t>
            </a:r>
            <a:r>
              <a:rPr lang="en-US" spc="-180" dirty="0"/>
              <a:t> </a:t>
            </a:r>
            <a:r>
              <a:rPr lang="en-US" spc="-155" dirty="0"/>
              <a:t>second column two rows</a:t>
            </a:r>
            <a:endParaRPr lang="nl-NL" dirty="0"/>
          </a:p>
        </p:txBody>
      </p:sp>
      <p:sp>
        <p:nvSpPr>
          <p:cNvPr id="25" name="Text Placeholder 20">
            <a:extLst>
              <a:ext uri="{FF2B5EF4-FFF2-40B4-BE49-F238E27FC236}">
                <a16:creationId xmlns:a16="http://schemas.microsoft.com/office/drawing/2014/main" id="{266DAE17-BB51-4ECA-ACAC-1B1F457157BB}"/>
              </a:ext>
            </a:extLst>
          </p:cNvPr>
          <p:cNvSpPr>
            <a:spLocks noGrp="1"/>
          </p:cNvSpPr>
          <p:nvPr>
            <p:ph type="body" sz="quarter" idx="16"/>
          </p:nvPr>
        </p:nvSpPr>
        <p:spPr>
          <a:xfrm>
            <a:off x="453000" y="692150"/>
            <a:ext cx="9000000" cy="396875"/>
          </a:xfrm>
          <a:prstGeom prst="rect">
            <a:avLst/>
          </a:prstGeom>
        </p:spPr>
        <p:txBody>
          <a:bodyPr lIns="0" anchor="t">
            <a:noAutofit/>
          </a:bodyPr>
          <a:lstStyle>
            <a:lvl1pPr marL="0" indent="0" algn="l">
              <a:buFontTx/>
              <a:buNone/>
              <a:defRPr sz="2000" baseline="0">
                <a:solidFill>
                  <a:schemeClr val="accent1"/>
                </a:solidFill>
              </a:defRPr>
            </a:lvl1pPr>
          </a:lstStyle>
          <a:p>
            <a:pPr lvl="0"/>
            <a:r>
              <a:rPr lang="en-US"/>
              <a:t>Click to edit Master text styles</a:t>
            </a:r>
          </a:p>
        </p:txBody>
      </p:sp>
      <p:sp>
        <p:nvSpPr>
          <p:cNvPr id="55" name="Text Placeholder 22">
            <a:extLst>
              <a:ext uri="{FF2B5EF4-FFF2-40B4-BE49-F238E27FC236}">
                <a16:creationId xmlns:a16="http://schemas.microsoft.com/office/drawing/2014/main" id="{ACC59CBC-28DD-41B6-BFC4-63FD11CCF641}"/>
              </a:ext>
            </a:extLst>
          </p:cNvPr>
          <p:cNvSpPr>
            <a:spLocks noGrp="1"/>
          </p:cNvSpPr>
          <p:nvPr>
            <p:ph type="body" sz="quarter" idx="28" hasCustomPrompt="1"/>
          </p:nvPr>
        </p:nvSpPr>
        <p:spPr>
          <a:xfrm>
            <a:off x="5673725" y="1341438"/>
            <a:ext cx="3779838" cy="215900"/>
          </a:xfrm>
          <a:prstGeom prst="rect">
            <a:avLst/>
          </a:prstGeom>
        </p:spPr>
        <p:txBody>
          <a:bodyPr wrap="none" lIns="0" tIns="14400" rIns="0" bIns="0">
            <a:noAutofit/>
          </a:bodyPr>
          <a:lstStyle>
            <a:lvl1pPr marL="0" indent="0">
              <a:spcBef>
                <a:spcPts val="0"/>
              </a:spcBef>
              <a:buFontTx/>
              <a:buNone/>
              <a:defRPr b="0" baseline="0">
                <a:solidFill>
                  <a:schemeClr val="accent1"/>
                </a:solidFill>
                <a:latin typeface="Bliss Pro ExtraBold" panose="02000903050000020004" pitchFamily="50" charset="0"/>
              </a:defRPr>
            </a:lvl1pPr>
            <a:lvl2pPr marL="457200" indent="0">
              <a:buFontTx/>
              <a:buNone/>
              <a:defRPr>
                <a:solidFill>
                  <a:srgbClr val="525756"/>
                </a:solidFill>
              </a:defRPr>
            </a:lvl2pPr>
            <a:lvl3pPr marL="914400" indent="0">
              <a:buFontTx/>
              <a:buNone/>
              <a:defRPr>
                <a:solidFill>
                  <a:srgbClr val="525756"/>
                </a:solidFill>
              </a:defRPr>
            </a:lvl3pPr>
            <a:lvl4pPr marL="1371600" indent="0">
              <a:buFontTx/>
              <a:buNone/>
              <a:defRPr>
                <a:solidFill>
                  <a:srgbClr val="525756"/>
                </a:solidFill>
              </a:defRPr>
            </a:lvl4pPr>
            <a:lvl5pPr marL="1828800" indent="0">
              <a:buFontTx/>
              <a:buNone/>
              <a:defRPr>
                <a:solidFill>
                  <a:srgbClr val="525756"/>
                </a:solidFill>
              </a:defRPr>
            </a:lvl5pPr>
          </a:lstStyle>
          <a:p>
            <a:pPr lvl="0"/>
            <a:r>
              <a:rPr lang="nl-NL" b="1" dirty="0"/>
              <a:t>Bolt </a:t>
            </a:r>
            <a:r>
              <a:rPr lang="nl-NL" b="1" dirty="0" err="1"/>
              <a:t>title</a:t>
            </a:r>
            <a:endParaRPr lang="nl-NL" dirty="0"/>
          </a:p>
        </p:txBody>
      </p:sp>
      <p:sp>
        <p:nvSpPr>
          <p:cNvPr id="56" name="Tijdelijke aanduiding voor inhoud 4">
            <a:extLst>
              <a:ext uri="{FF2B5EF4-FFF2-40B4-BE49-F238E27FC236}">
                <a16:creationId xmlns:a16="http://schemas.microsoft.com/office/drawing/2014/main" id="{1ED494D5-CB55-42CB-BB14-C82DB173E7E1}"/>
              </a:ext>
            </a:extLst>
          </p:cNvPr>
          <p:cNvSpPr>
            <a:spLocks noGrp="1"/>
          </p:cNvSpPr>
          <p:nvPr>
            <p:ph sz="quarter" idx="46"/>
          </p:nvPr>
        </p:nvSpPr>
        <p:spPr>
          <a:xfrm>
            <a:off x="5673725" y="1557338"/>
            <a:ext cx="3779838" cy="201599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8" name="Text Placeholder 22">
            <a:extLst>
              <a:ext uri="{FF2B5EF4-FFF2-40B4-BE49-F238E27FC236}">
                <a16:creationId xmlns:a16="http://schemas.microsoft.com/office/drawing/2014/main" id="{EC59076D-5752-4E6D-8EFD-D3ECBEF6808E}"/>
              </a:ext>
            </a:extLst>
          </p:cNvPr>
          <p:cNvSpPr>
            <a:spLocks noGrp="1"/>
          </p:cNvSpPr>
          <p:nvPr>
            <p:ph type="body" sz="quarter" idx="30" hasCustomPrompt="1"/>
          </p:nvPr>
        </p:nvSpPr>
        <p:spPr>
          <a:xfrm>
            <a:off x="5674283" y="3860800"/>
            <a:ext cx="3778717" cy="215900"/>
          </a:xfrm>
          <a:prstGeom prst="rect">
            <a:avLst/>
          </a:prstGeom>
        </p:spPr>
        <p:txBody>
          <a:bodyPr wrap="none" lIns="0" tIns="14400" rIns="0" bIns="0">
            <a:noAutofit/>
          </a:bodyPr>
          <a:lstStyle>
            <a:lvl1pPr marL="0" indent="0">
              <a:spcBef>
                <a:spcPts val="0"/>
              </a:spcBef>
              <a:buFontTx/>
              <a:buNone/>
              <a:defRPr b="0" baseline="0">
                <a:solidFill>
                  <a:schemeClr val="accent1"/>
                </a:solidFill>
                <a:latin typeface="Bliss Pro ExtraBold" panose="02000903050000020004" pitchFamily="50" charset="0"/>
              </a:defRPr>
            </a:lvl1pPr>
            <a:lvl2pPr marL="457200" indent="0">
              <a:buFontTx/>
              <a:buNone/>
              <a:defRPr>
                <a:solidFill>
                  <a:srgbClr val="525756"/>
                </a:solidFill>
              </a:defRPr>
            </a:lvl2pPr>
            <a:lvl3pPr marL="914400" indent="0">
              <a:buFontTx/>
              <a:buNone/>
              <a:defRPr>
                <a:solidFill>
                  <a:srgbClr val="525756"/>
                </a:solidFill>
              </a:defRPr>
            </a:lvl3pPr>
            <a:lvl4pPr marL="1371600" indent="0">
              <a:buFontTx/>
              <a:buNone/>
              <a:defRPr>
                <a:solidFill>
                  <a:srgbClr val="525756"/>
                </a:solidFill>
              </a:defRPr>
            </a:lvl4pPr>
            <a:lvl5pPr marL="1828800" indent="0">
              <a:buFontTx/>
              <a:buNone/>
              <a:defRPr>
                <a:solidFill>
                  <a:srgbClr val="525756"/>
                </a:solidFill>
              </a:defRPr>
            </a:lvl5pPr>
          </a:lstStyle>
          <a:p>
            <a:pPr lvl="0"/>
            <a:r>
              <a:rPr lang="nl-NL" b="1" dirty="0"/>
              <a:t>Bolt </a:t>
            </a:r>
            <a:r>
              <a:rPr lang="nl-NL" b="1" dirty="0" err="1"/>
              <a:t>title</a:t>
            </a:r>
            <a:endParaRPr lang="nl-NL" dirty="0"/>
          </a:p>
        </p:txBody>
      </p:sp>
      <p:sp>
        <p:nvSpPr>
          <p:cNvPr id="59" name="Tijdelijke aanduiding voor inhoud 4">
            <a:extLst>
              <a:ext uri="{FF2B5EF4-FFF2-40B4-BE49-F238E27FC236}">
                <a16:creationId xmlns:a16="http://schemas.microsoft.com/office/drawing/2014/main" id="{9708B13B-5F7D-421C-B02B-85FEC20F7247}"/>
              </a:ext>
            </a:extLst>
          </p:cNvPr>
          <p:cNvSpPr>
            <a:spLocks noGrp="1"/>
          </p:cNvSpPr>
          <p:nvPr>
            <p:ph sz="quarter" idx="31"/>
          </p:nvPr>
        </p:nvSpPr>
        <p:spPr>
          <a:xfrm>
            <a:off x="5674283" y="4076826"/>
            <a:ext cx="3779280" cy="201599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6"/>
          <p:cNvSpPr>
            <a:spLocks noGrp="1"/>
          </p:cNvSpPr>
          <p:nvPr>
            <p:ph sz="quarter" idx="19" hasCustomPrompt="1"/>
          </p:nvPr>
        </p:nvSpPr>
        <p:spPr>
          <a:xfrm>
            <a:off x="453600" y="2889543"/>
            <a:ext cx="1008000" cy="719138"/>
          </a:xfrm>
          <a:prstGeom prst="rect">
            <a:avLst/>
          </a:prstGeom>
          <a:solidFill>
            <a:srgbClr val="DADADA"/>
          </a:solidFill>
          <a:ln>
            <a:noFill/>
          </a:ln>
        </p:spPr>
        <p:txBody>
          <a:bodyPr/>
          <a:lstStyle>
            <a:lvl1pPr marL="0" indent="0">
              <a:buFontTx/>
              <a:buNone/>
              <a:defRPr>
                <a:solidFill>
                  <a:schemeClr val="tx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Click on a object or type </a:t>
            </a:r>
            <a:r>
              <a:rPr lang="nl-NL" dirty="0" err="1"/>
              <a:t>text</a:t>
            </a:r>
            <a:endParaRPr lang="nl-NL" dirty="0"/>
          </a:p>
        </p:txBody>
      </p:sp>
      <p:sp>
        <p:nvSpPr>
          <p:cNvPr id="18" name="Content Placeholder 6"/>
          <p:cNvSpPr>
            <a:spLocks noGrp="1"/>
          </p:cNvSpPr>
          <p:nvPr>
            <p:ph sz="quarter" idx="20" hasCustomPrompt="1"/>
          </p:nvPr>
        </p:nvSpPr>
        <p:spPr>
          <a:xfrm>
            <a:off x="453000" y="3716924"/>
            <a:ext cx="1008000" cy="720725"/>
          </a:xfrm>
          <a:prstGeom prst="rect">
            <a:avLst/>
          </a:prstGeom>
          <a:solidFill>
            <a:srgbClr val="DADADA"/>
          </a:solidFill>
          <a:ln>
            <a:noFill/>
          </a:ln>
        </p:spPr>
        <p:txBody>
          <a:bodyPr/>
          <a:lstStyle>
            <a:lvl1pPr marL="0" indent="0">
              <a:buFontTx/>
              <a:buNone/>
              <a:defRPr>
                <a:solidFill>
                  <a:schemeClr val="tx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Click on a object or type </a:t>
            </a:r>
            <a:r>
              <a:rPr lang="nl-NL" dirty="0" err="1"/>
              <a:t>text</a:t>
            </a:r>
            <a:endParaRPr lang="nl-NL" dirty="0"/>
          </a:p>
        </p:txBody>
      </p:sp>
      <p:sp>
        <p:nvSpPr>
          <p:cNvPr id="19" name="Content Placeholder 6"/>
          <p:cNvSpPr>
            <a:spLocks noGrp="1"/>
          </p:cNvSpPr>
          <p:nvPr>
            <p:ph sz="quarter" idx="21" hasCustomPrompt="1"/>
          </p:nvPr>
        </p:nvSpPr>
        <p:spPr>
          <a:xfrm>
            <a:off x="453000" y="4545892"/>
            <a:ext cx="1008000" cy="719555"/>
          </a:xfrm>
          <a:prstGeom prst="rect">
            <a:avLst/>
          </a:prstGeom>
          <a:solidFill>
            <a:srgbClr val="DADADA"/>
          </a:solidFill>
          <a:ln>
            <a:noFill/>
          </a:ln>
        </p:spPr>
        <p:txBody>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Click on a object or type </a:t>
            </a:r>
            <a:r>
              <a:rPr lang="nl-NL" dirty="0" err="1"/>
              <a:t>text</a:t>
            </a:r>
            <a:endParaRPr lang="nl-NL" dirty="0"/>
          </a:p>
        </p:txBody>
      </p:sp>
      <p:sp>
        <p:nvSpPr>
          <p:cNvPr id="20" name="Tijdelijke aanduiding voor inhoud 5">
            <a:extLst>
              <a:ext uri="{FF2B5EF4-FFF2-40B4-BE49-F238E27FC236}">
                <a16:creationId xmlns:a16="http://schemas.microsoft.com/office/drawing/2014/main" id="{26EB3291-A641-4D7B-BFFD-EF024AFBC249}"/>
              </a:ext>
            </a:extLst>
          </p:cNvPr>
          <p:cNvSpPr>
            <a:spLocks noGrp="1"/>
          </p:cNvSpPr>
          <p:nvPr>
            <p:ph sz="quarter" idx="42"/>
          </p:nvPr>
        </p:nvSpPr>
        <p:spPr>
          <a:xfrm>
            <a:off x="452500" y="1341438"/>
            <a:ext cx="1008000" cy="1439862"/>
          </a:xfrm>
          <a:prstGeom prst="rect">
            <a:avLst/>
          </a:prstGeom>
        </p:spPr>
        <p:txBody>
          <a:bodyPr>
            <a:normAutofit/>
          </a:bodyPr>
          <a:lstStyle>
            <a:lvl1pPr marL="0" indent="0">
              <a:buFont typeface="Wingdings" panose="05000000000000000000" pitchFamily="2" charset="2"/>
              <a:buNone/>
              <a:defRPr sz="800" i="1">
                <a:solidFill>
                  <a:schemeClr val="bg2"/>
                </a:solidFill>
              </a:defRPr>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a:t>Click to edit Master text styles</a:t>
            </a:r>
          </a:p>
        </p:txBody>
      </p:sp>
      <p:sp>
        <p:nvSpPr>
          <p:cNvPr id="21" name="Content Placeholder 6">
            <a:extLst>
              <a:ext uri="{FF2B5EF4-FFF2-40B4-BE49-F238E27FC236}">
                <a16:creationId xmlns:a16="http://schemas.microsoft.com/office/drawing/2014/main" id="{EF1D4C76-3EB0-44FF-B93D-802EF9902671}"/>
              </a:ext>
            </a:extLst>
          </p:cNvPr>
          <p:cNvSpPr>
            <a:spLocks noGrp="1"/>
          </p:cNvSpPr>
          <p:nvPr>
            <p:ph sz="quarter" idx="33" hasCustomPrompt="1"/>
          </p:nvPr>
        </p:nvSpPr>
        <p:spPr>
          <a:xfrm>
            <a:off x="453000" y="5373688"/>
            <a:ext cx="1008000" cy="718880"/>
          </a:xfrm>
          <a:prstGeom prst="rect">
            <a:avLst/>
          </a:prstGeom>
          <a:solidFill>
            <a:srgbClr val="DADADA"/>
          </a:solidFill>
          <a:ln>
            <a:noFill/>
          </a:ln>
        </p:spPr>
        <p:txBody>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Click on a object or type </a:t>
            </a:r>
            <a:r>
              <a:rPr lang="nl-NL" dirty="0" err="1"/>
              <a:t>text</a:t>
            </a:r>
            <a:endParaRPr lang="nl-NL" dirty="0"/>
          </a:p>
        </p:txBody>
      </p:sp>
      <p:cxnSp>
        <p:nvCxnSpPr>
          <p:cNvPr id="4" name="Straight Connector 3"/>
          <p:cNvCxnSpPr/>
          <p:nvPr userDrawn="1"/>
        </p:nvCxnSpPr>
        <p:spPr>
          <a:xfrm>
            <a:off x="5673725" y="3716338"/>
            <a:ext cx="3779838" cy="0"/>
          </a:xfrm>
          <a:prstGeom prst="line">
            <a:avLst/>
          </a:prstGeom>
          <a:ln>
            <a:solidFill>
              <a:srgbClr val="1C1239"/>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a:off x="5529263" y="1341438"/>
            <a:ext cx="0" cy="4751387"/>
          </a:xfrm>
          <a:prstGeom prst="line">
            <a:avLst/>
          </a:prstGeom>
          <a:ln>
            <a:solidFill>
              <a:srgbClr val="1C1239"/>
            </a:solidFill>
          </a:ln>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47"/>
          </p:nvPr>
        </p:nvSpPr>
        <p:spPr/>
        <p:txBody>
          <a:bodyPr/>
          <a:lstStyle/>
          <a:p>
            <a:endParaRPr lang="en-GB" dirty="0"/>
          </a:p>
        </p:txBody>
      </p:sp>
      <p:sp>
        <p:nvSpPr>
          <p:cNvPr id="5" name="Slide Number Placeholder 4"/>
          <p:cNvSpPr>
            <a:spLocks noGrp="1"/>
          </p:cNvSpPr>
          <p:nvPr>
            <p:ph type="sldNum" sz="quarter" idx="48"/>
          </p:nvPr>
        </p:nvSpPr>
        <p:spPr/>
        <p:txBody>
          <a:bodyPr/>
          <a:lstStyle/>
          <a:p>
            <a:fld id="{B9212039-C731-4DF8-A25E-1A3C00A6C136}" type="slidenum">
              <a:rPr lang="en-GB" smtClean="0"/>
              <a:pPr/>
              <a:t>‹#›</a:t>
            </a:fld>
            <a:endParaRPr lang="en-GB" dirty="0"/>
          </a:p>
        </p:txBody>
      </p:sp>
    </p:spTree>
    <p:extLst>
      <p:ext uri="{BB962C8B-B14F-4D97-AF65-F5344CB8AC3E}">
        <p14:creationId xmlns:p14="http://schemas.microsoft.com/office/powerpoint/2010/main" val="4067535101"/>
      </p:ext>
    </p:extLst>
  </p:cSld>
  <p:clrMapOvr>
    <a:masterClrMapping/>
  </p:clrMapOvr>
  <p:extLst mod="1">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lt. Two columns, first column two rows">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B47528-BB43-4D7B-8C20-430324FA2EAD}"/>
              </a:ext>
            </a:extLst>
          </p:cNvPr>
          <p:cNvSpPr>
            <a:spLocks noGrp="1"/>
          </p:cNvSpPr>
          <p:nvPr>
            <p:ph type="title" hasCustomPrompt="1"/>
          </p:nvPr>
        </p:nvSpPr>
        <p:spPr/>
        <p:txBody>
          <a:bodyPr/>
          <a:lstStyle>
            <a:lvl1pPr>
              <a:defRPr baseline="0">
                <a:latin typeface="Bliss Pro" charset="0"/>
              </a:defRPr>
            </a:lvl1pPr>
          </a:lstStyle>
          <a:p>
            <a:pPr lvl="0"/>
            <a:r>
              <a:rPr lang="en-US" spc="-20" dirty="0"/>
              <a:t>18 - Alt.</a:t>
            </a:r>
            <a:r>
              <a:rPr lang="en-US" spc="-175" dirty="0"/>
              <a:t> </a:t>
            </a:r>
            <a:r>
              <a:rPr lang="en-US" spc="-105" dirty="0"/>
              <a:t>Two</a:t>
            </a:r>
            <a:r>
              <a:rPr lang="en-US" spc="-175" dirty="0"/>
              <a:t> </a:t>
            </a:r>
            <a:r>
              <a:rPr lang="en-US" spc="-70" dirty="0"/>
              <a:t>columns,</a:t>
            </a:r>
            <a:r>
              <a:rPr lang="en-US" spc="-175" dirty="0"/>
              <a:t> </a:t>
            </a:r>
            <a:r>
              <a:rPr lang="en-US" spc="60" dirty="0"/>
              <a:t>first</a:t>
            </a:r>
            <a:r>
              <a:rPr lang="en-US" spc="-175" dirty="0"/>
              <a:t> </a:t>
            </a:r>
            <a:r>
              <a:rPr lang="en-US" spc="-30" dirty="0"/>
              <a:t>column</a:t>
            </a:r>
            <a:r>
              <a:rPr lang="en-US" spc="-175" dirty="0"/>
              <a:t> </a:t>
            </a:r>
            <a:r>
              <a:rPr lang="en-US" spc="75" dirty="0"/>
              <a:t>two</a:t>
            </a:r>
            <a:r>
              <a:rPr lang="en-US" spc="-175" dirty="0"/>
              <a:t> </a:t>
            </a:r>
            <a:r>
              <a:rPr lang="en-US" spc="-85" dirty="0"/>
              <a:t>rows</a:t>
            </a:r>
            <a:endParaRPr lang="nl-NL" dirty="0"/>
          </a:p>
        </p:txBody>
      </p:sp>
      <p:sp>
        <p:nvSpPr>
          <p:cNvPr id="50" name="Text Placeholder 22">
            <a:extLst>
              <a:ext uri="{FF2B5EF4-FFF2-40B4-BE49-F238E27FC236}">
                <a16:creationId xmlns:a16="http://schemas.microsoft.com/office/drawing/2014/main" id="{C039D87A-D5AA-46DA-910F-999523F56F06}"/>
              </a:ext>
            </a:extLst>
          </p:cNvPr>
          <p:cNvSpPr>
            <a:spLocks noGrp="1"/>
          </p:cNvSpPr>
          <p:nvPr>
            <p:ph type="body" sz="quarter" idx="28" hasCustomPrompt="1"/>
          </p:nvPr>
        </p:nvSpPr>
        <p:spPr>
          <a:xfrm>
            <a:off x="1604963" y="1341438"/>
            <a:ext cx="3779837" cy="215900"/>
          </a:xfrm>
          <a:prstGeom prst="rect">
            <a:avLst/>
          </a:prstGeom>
        </p:spPr>
        <p:txBody>
          <a:bodyPr wrap="none" lIns="0" tIns="14400" rIns="0" bIns="0">
            <a:noAutofit/>
          </a:bodyPr>
          <a:lstStyle>
            <a:lvl1pPr marL="0" indent="0">
              <a:spcBef>
                <a:spcPts val="0"/>
              </a:spcBef>
              <a:buFontTx/>
              <a:buNone/>
              <a:defRPr b="0" baseline="0">
                <a:solidFill>
                  <a:schemeClr val="accent1"/>
                </a:solidFill>
                <a:latin typeface="Bliss Pro ExtraBold" panose="02000903050000020004" pitchFamily="50" charset="0"/>
              </a:defRPr>
            </a:lvl1pPr>
            <a:lvl2pPr marL="457200" indent="0">
              <a:buFontTx/>
              <a:buNone/>
              <a:defRPr>
                <a:solidFill>
                  <a:srgbClr val="525756"/>
                </a:solidFill>
              </a:defRPr>
            </a:lvl2pPr>
            <a:lvl3pPr marL="914400" indent="0">
              <a:buFontTx/>
              <a:buNone/>
              <a:defRPr>
                <a:solidFill>
                  <a:srgbClr val="525756"/>
                </a:solidFill>
              </a:defRPr>
            </a:lvl3pPr>
            <a:lvl4pPr marL="1371600" indent="0">
              <a:buFontTx/>
              <a:buNone/>
              <a:defRPr>
                <a:solidFill>
                  <a:srgbClr val="525756"/>
                </a:solidFill>
              </a:defRPr>
            </a:lvl4pPr>
            <a:lvl5pPr marL="1828800" indent="0">
              <a:buFontTx/>
              <a:buNone/>
              <a:defRPr>
                <a:solidFill>
                  <a:srgbClr val="525756"/>
                </a:solidFill>
              </a:defRPr>
            </a:lvl5pPr>
          </a:lstStyle>
          <a:p>
            <a:pPr lvl="0"/>
            <a:r>
              <a:rPr lang="nl-NL" b="1" dirty="0"/>
              <a:t>Bolt </a:t>
            </a:r>
            <a:r>
              <a:rPr lang="nl-NL" b="1" dirty="0" err="1"/>
              <a:t>title</a:t>
            </a:r>
            <a:endParaRPr lang="nl-NL" dirty="0"/>
          </a:p>
        </p:txBody>
      </p:sp>
      <p:sp>
        <p:nvSpPr>
          <p:cNvPr id="51" name="Tijdelijke aanduiding voor inhoud 4">
            <a:extLst>
              <a:ext uri="{FF2B5EF4-FFF2-40B4-BE49-F238E27FC236}">
                <a16:creationId xmlns:a16="http://schemas.microsoft.com/office/drawing/2014/main" id="{1213A0FF-B73A-43E0-86C2-67F2AC11B140}"/>
              </a:ext>
            </a:extLst>
          </p:cNvPr>
          <p:cNvSpPr>
            <a:spLocks noGrp="1"/>
          </p:cNvSpPr>
          <p:nvPr>
            <p:ph sz="quarter" idx="46"/>
          </p:nvPr>
        </p:nvSpPr>
        <p:spPr>
          <a:xfrm>
            <a:off x="1604963" y="1557338"/>
            <a:ext cx="3779837" cy="20161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22">
            <a:extLst>
              <a:ext uri="{FF2B5EF4-FFF2-40B4-BE49-F238E27FC236}">
                <a16:creationId xmlns:a16="http://schemas.microsoft.com/office/drawing/2014/main" id="{765D21ED-A213-44F4-8A50-E9FB17A1AD4F}"/>
              </a:ext>
            </a:extLst>
          </p:cNvPr>
          <p:cNvSpPr>
            <a:spLocks noGrp="1"/>
          </p:cNvSpPr>
          <p:nvPr>
            <p:ph type="body" sz="quarter" idx="30" hasCustomPrompt="1"/>
          </p:nvPr>
        </p:nvSpPr>
        <p:spPr>
          <a:xfrm>
            <a:off x="1604963" y="3860800"/>
            <a:ext cx="3779837" cy="215900"/>
          </a:xfrm>
          <a:prstGeom prst="rect">
            <a:avLst/>
          </a:prstGeom>
        </p:spPr>
        <p:txBody>
          <a:bodyPr wrap="none" lIns="0" tIns="14400" rIns="0" bIns="0">
            <a:noAutofit/>
          </a:bodyPr>
          <a:lstStyle>
            <a:lvl1pPr marL="0" indent="0">
              <a:spcBef>
                <a:spcPts val="0"/>
              </a:spcBef>
              <a:buFontTx/>
              <a:buNone/>
              <a:defRPr b="0" baseline="0">
                <a:solidFill>
                  <a:schemeClr val="accent1"/>
                </a:solidFill>
                <a:latin typeface="Bliss Pro ExtraBold" panose="02000903050000020004" pitchFamily="50" charset="0"/>
              </a:defRPr>
            </a:lvl1pPr>
            <a:lvl2pPr marL="457200" indent="0">
              <a:buFontTx/>
              <a:buNone/>
              <a:defRPr>
                <a:solidFill>
                  <a:srgbClr val="525756"/>
                </a:solidFill>
              </a:defRPr>
            </a:lvl2pPr>
            <a:lvl3pPr marL="914400" indent="0">
              <a:buFontTx/>
              <a:buNone/>
              <a:defRPr>
                <a:solidFill>
                  <a:srgbClr val="525756"/>
                </a:solidFill>
              </a:defRPr>
            </a:lvl3pPr>
            <a:lvl4pPr marL="1371600" indent="0">
              <a:buFontTx/>
              <a:buNone/>
              <a:defRPr>
                <a:solidFill>
                  <a:srgbClr val="525756"/>
                </a:solidFill>
              </a:defRPr>
            </a:lvl4pPr>
            <a:lvl5pPr marL="1828800" indent="0">
              <a:buFontTx/>
              <a:buNone/>
              <a:defRPr>
                <a:solidFill>
                  <a:srgbClr val="525756"/>
                </a:solidFill>
              </a:defRPr>
            </a:lvl5pPr>
          </a:lstStyle>
          <a:p>
            <a:pPr lvl="0"/>
            <a:r>
              <a:rPr lang="nl-NL" b="1" dirty="0"/>
              <a:t>Bolt </a:t>
            </a:r>
            <a:r>
              <a:rPr lang="nl-NL" b="1" dirty="0" err="1"/>
              <a:t>title</a:t>
            </a:r>
            <a:endParaRPr lang="nl-NL" dirty="0"/>
          </a:p>
        </p:txBody>
      </p:sp>
      <p:sp>
        <p:nvSpPr>
          <p:cNvPr id="54" name="Tijdelijke aanduiding voor inhoud 4">
            <a:extLst>
              <a:ext uri="{FF2B5EF4-FFF2-40B4-BE49-F238E27FC236}">
                <a16:creationId xmlns:a16="http://schemas.microsoft.com/office/drawing/2014/main" id="{6B310CA9-59A1-45E2-BF2B-61764F068157}"/>
              </a:ext>
            </a:extLst>
          </p:cNvPr>
          <p:cNvSpPr>
            <a:spLocks noGrp="1"/>
          </p:cNvSpPr>
          <p:nvPr>
            <p:ph sz="quarter" idx="31"/>
          </p:nvPr>
        </p:nvSpPr>
        <p:spPr>
          <a:xfrm>
            <a:off x="1604963" y="4076826"/>
            <a:ext cx="3779837" cy="201599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6" name="Tijdelijke aanduiding voor inhoud 12">
            <a:extLst>
              <a:ext uri="{FF2B5EF4-FFF2-40B4-BE49-F238E27FC236}">
                <a16:creationId xmlns:a16="http://schemas.microsoft.com/office/drawing/2014/main" id="{37ADBABF-AF23-4B34-A3BC-98F85F1FF770}"/>
              </a:ext>
            </a:extLst>
          </p:cNvPr>
          <p:cNvSpPr>
            <a:spLocks noGrp="1"/>
          </p:cNvSpPr>
          <p:nvPr>
            <p:ph sz="quarter" idx="25"/>
          </p:nvPr>
        </p:nvSpPr>
        <p:spPr>
          <a:xfrm>
            <a:off x="5673725" y="1556825"/>
            <a:ext cx="3779838" cy="4536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6"/>
          <p:cNvSpPr>
            <a:spLocks noGrp="1"/>
          </p:cNvSpPr>
          <p:nvPr>
            <p:ph sz="quarter" idx="19" hasCustomPrompt="1"/>
          </p:nvPr>
        </p:nvSpPr>
        <p:spPr>
          <a:xfrm>
            <a:off x="453600" y="2889543"/>
            <a:ext cx="1008000" cy="719138"/>
          </a:xfrm>
          <a:prstGeom prst="rect">
            <a:avLst/>
          </a:prstGeom>
          <a:solidFill>
            <a:srgbClr val="DADADA"/>
          </a:solidFill>
          <a:ln>
            <a:noFill/>
          </a:ln>
        </p:spPr>
        <p:txBody>
          <a:bodyPr/>
          <a:lstStyle>
            <a:lvl1pPr marL="0" indent="0">
              <a:buFontTx/>
              <a:buNone/>
              <a:defRPr>
                <a:solidFill>
                  <a:schemeClr val="tx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Click on a object or type </a:t>
            </a:r>
            <a:r>
              <a:rPr lang="nl-NL" dirty="0" err="1"/>
              <a:t>text</a:t>
            </a:r>
            <a:endParaRPr lang="nl-NL" dirty="0"/>
          </a:p>
        </p:txBody>
      </p:sp>
      <p:sp>
        <p:nvSpPr>
          <p:cNvPr id="17" name="Content Placeholder 6"/>
          <p:cNvSpPr>
            <a:spLocks noGrp="1"/>
          </p:cNvSpPr>
          <p:nvPr>
            <p:ph sz="quarter" idx="20" hasCustomPrompt="1"/>
          </p:nvPr>
        </p:nvSpPr>
        <p:spPr>
          <a:xfrm>
            <a:off x="453000" y="3716924"/>
            <a:ext cx="1008000" cy="720725"/>
          </a:xfrm>
          <a:prstGeom prst="rect">
            <a:avLst/>
          </a:prstGeom>
          <a:solidFill>
            <a:srgbClr val="DADADA"/>
          </a:solidFill>
          <a:ln>
            <a:noFill/>
          </a:ln>
        </p:spPr>
        <p:txBody>
          <a:bodyPr/>
          <a:lstStyle>
            <a:lvl1pPr marL="0" indent="0">
              <a:buFontTx/>
              <a:buNone/>
              <a:defRPr>
                <a:solidFill>
                  <a:schemeClr val="tx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Click on a object or type </a:t>
            </a:r>
            <a:r>
              <a:rPr lang="nl-NL" dirty="0" err="1"/>
              <a:t>text</a:t>
            </a:r>
            <a:endParaRPr lang="nl-NL" dirty="0"/>
          </a:p>
        </p:txBody>
      </p:sp>
      <p:sp>
        <p:nvSpPr>
          <p:cNvPr id="19" name="Content Placeholder 6"/>
          <p:cNvSpPr>
            <a:spLocks noGrp="1"/>
          </p:cNvSpPr>
          <p:nvPr>
            <p:ph sz="quarter" idx="21" hasCustomPrompt="1"/>
          </p:nvPr>
        </p:nvSpPr>
        <p:spPr>
          <a:xfrm>
            <a:off x="453000" y="4545892"/>
            <a:ext cx="1008000" cy="719555"/>
          </a:xfrm>
          <a:prstGeom prst="rect">
            <a:avLst/>
          </a:prstGeom>
          <a:solidFill>
            <a:srgbClr val="DADADA"/>
          </a:solidFill>
          <a:ln>
            <a:noFill/>
          </a:ln>
        </p:spPr>
        <p:txBody>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Click on a object or type </a:t>
            </a:r>
            <a:r>
              <a:rPr lang="nl-NL" dirty="0" err="1"/>
              <a:t>text</a:t>
            </a:r>
            <a:endParaRPr lang="nl-NL" dirty="0"/>
          </a:p>
        </p:txBody>
      </p:sp>
      <p:sp>
        <p:nvSpPr>
          <p:cNvPr id="20" name="Tijdelijke aanduiding voor inhoud 5">
            <a:extLst>
              <a:ext uri="{FF2B5EF4-FFF2-40B4-BE49-F238E27FC236}">
                <a16:creationId xmlns:a16="http://schemas.microsoft.com/office/drawing/2014/main" id="{26EB3291-A641-4D7B-BFFD-EF024AFBC249}"/>
              </a:ext>
            </a:extLst>
          </p:cNvPr>
          <p:cNvSpPr>
            <a:spLocks noGrp="1"/>
          </p:cNvSpPr>
          <p:nvPr>
            <p:ph sz="quarter" idx="42"/>
          </p:nvPr>
        </p:nvSpPr>
        <p:spPr>
          <a:xfrm>
            <a:off x="452500" y="1341438"/>
            <a:ext cx="1008000" cy="1439862"/>
          </a:xfrm>
          <a:prstGeom prst="rect">
            <a:avLst/>
          </a:prstGeom>
        </p:spPr>
        <p:txBody>
          <a:bodyPr>
            <a:normAutofit/>
          </a:bodyPr>
          <a:lstStyle>
            <a:lvl1pPr marL="0" indent="0">
              <a:buFont typeface="Wingdings" panose="05000000000000000000" pitchFamily="2" charset="2"/>
              <a:buNone/>
              <a:defRPr sz="800" i="1">
                <a:solidFill>
                  <a:schemeClr val="bg2"/>
                </a:solidFill>
              </a:defRPr>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a:t>Click to edit Master text styles</a:t>
            </a:r>
          </a:p>
        </p:txBody>
      </p:sp>
      <p:sp>
        <p:nvSpPr>
          <p:cNvPr id="21" name="Content Placeholder 6">
            <a:extLst>
              <a:ext uri="{FF2B5EF4-FFF2-40B4-BE49-F238E27FC236}">
                <a16:creationId xmlns:a16="http://schemas.microsoft.com/office/drawing/2014/main" id="{EF1D4C76-3EB0-44FF-B93D-802EF9902671}"/>
              </a:ext>
            </a:extLst>
          </p:cNvPr>
          <p:cNvSpPr>
            <a:spLocks noGrp="1"/>
          </p:cNvSpPr>
          <p:nvPr>
            <p:ph sz="quarter" idx="33" hasCustomPrompt="1"/>
          </p:nvPr>
        </p:nvSpPr>
        <p:spPr>
          <a:xfrm>
            <a:off x="453000" y="5373688"/>
            <a:ext cx="1008000" cy="718880"/>
          </a:xfrm>
          <a:prstGeom prst="rect">
            <a:avLst/>
          </a:prstGeom>
          <a:solidFill>
            <a:srgbClr val="DADADA"/>
          </a:solidFill>
          <a:ln>
            <a:noFill/>
          </a:ln>
        </p:spPr>
        <p:txBody>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dirty="0"/>
              <a:t>Click on a object or type </a:t>
            </a:r>
            <a:r>
              <a:rPr lang="nl-NL" dirty="0" err="1"/>
              <a:t>text</a:t>
            </a:r>
            <a:endParaRPr lang="nl-NL" dirty="0"/>
          </a:p>
        </p:txBody>
      </p:sp>
      <p:cxnSp>
        <p:nvCxnSpPr>
          <p:cNvPr id="4" name="Straight Connector 3"/>
          <p:cNvCxnSpPr/>
          <p:nvPr userDrawn="1"/>
        </p:nvCxnSpPr>
        <p:spPr>
          <a:xfrm>
            <a:off x="5529263" y="1341438"/>
            <a:ext cx="0" cy="4751387"/>
          </a:xfrm>
          <a:prstGeom prst="line">
            <a:avLst/>
          </a:prstGeom>
          <a:ln>
            <a:solidFill>
              <a:srgbClr val="1C1239"/>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a:off x="1604963" y="3716338"/>
            <a:ext cx="3779837" cy="0"/>
          </a:xfrm>
          <a:prstGeom prst="line">
            <a:avLst/>
          </a:prstGeom>
          <a:ln>
            <a:solidFill>
              <a:srgbClr val="1C1239"/>
            </a:solidFill>
          </a:ln>
        </p:spPr>
        <p:style>
          <a:lnRef idx="1">
            <a:schemeClr val="accent1"/>
          </a:lnRef>
          <a:fillRef idx="0">
            <a:schemeClr val="accent1"/>
          </a:fillRef>
          <a:effectRef idx="0">
            <a:schemeClr val="accent1"/>
          </a:effectRef>
          <a:fontRef idx="minor">
            <a:schemeClr val="tx1"/>
          </a:fontRef>
        </p:style>
      </p:cxnSp>
      <p:sp>
        <p:nvSpPr>
          <p:cNvPr id="18" name="Text Placeholder 20">
            <a:extLst>
              <a:ext uri="{FF2B5EF4-FFF2-40B4-BE49-F238E27FC236}">
                <a16:creationId xmlns:a16="http://schemas.microsoft.com/office/drawing/2014/main" id="{266DAE17-BB51-4ECA-ACAC-1B1F457157BB}"/>
              </a:ext>
            </a:extLst>
          </p:cNvPr>
          <p:cNvSpPr>
            <a:spLocks noGrp="1"/>
          </p:cNvSpPr>
          <p:nvPr>
            <p:ph type="body" sz="quarter" idx="16"/>
          </p:nvPr>
        </p:nvSpPr>
        <p:spPr>
          <a:xfrm>
            <a:off x="453000" y="692150"/>
            <a:ext cx="9000000" cy="396875"/>
          </a:xfrm>
          <a:prstGeom prst="rect">
            <a:avLst/>
          </a:prstGeom>
        </p:spPr>
        <p:txBody>
          <a:bodyPr lIns="0" anchor="t">
            <a:noAutofit/>
          </a:bodyPr>
          <a:lstStyle>
            <a:lvl1pPr marL="0" indent="0" algn="l">
              <a:buFontTx/>
              <a:buNone/>
              <a:defRPr sz="2000" baseline="0">
                <a:solidFill>
                  <a:schemeClr val="accent1"/>
                </a:solidFill>
              </a:defRPr>
            </a:lvl1pPr>
          </a:lstStyle>
          <a:p>
            <a:pPr lvl="0"/>
            <a:r>
              <a:rPr lang="en-US"/>
              <a:t>Click to edit Master text styles</a:t>
            </a:r>
          </a:p>
        </p:txBody>
      </p:sp>
      <p:sp>
        <p:nvSpPr>
          <p:cNvPr id="3" name="Footer Placeholder 2"/>
          <p:cNvSpPr>
            <a:spLocks noGrp="1"/>
          </p:cNvSpPr>
          <p:nvPr>
            <p:ph type="ftr" sz="quarter" idx="47"/>
          </p:nvPr>
        </p:nvSpPr>
        <p:spPr/>
        <p:txBody>
          <a:bodyPr/>
          <a:lstStyle/>
          <a:p>
            <a:endParaRPr lang="en-GB" dirty="0"/>
          </a:p>
        </p:txBody>
      </p:sp>
      <p:sp>
        <p:nvSpPr>
          <p:cNvPr id="5" name="Slide Number Placeholder 4"/>
          <p:cNvSpPr>
            <a:spLocks noGrp="1"/>
          </p:cNvSpPr>
          <p:nvPr>
            <p:ph type="sldNum" sz="quarter" idx="48"/>
          </p:nvPr>
        </p:nvSpPr>
        <p:spPr/>
        <p:txBody>
          <a:bodyPr/>
          <a:lstStyle/>
          <a:p>
            <a:fld id="{B9212039-C731-4DF8-A25E-1A3C00A6C136}" type="slidenum">
              <a:rPr lang="en-GB" smtClean="0"/>
              <a:pPr/>
              <a:t>‹#›</a:t>
            </a:fld>
            <a:endParaRPr lang="en-GB" dirty="0"/>
          </a:p>
        </p:txBody>
      </p:sp>
      <p:sp>
        <p:nvSpPr>
          <p:cNvPr id="22" name="Text Placeholder 22">
            <a:extLst>
              <a:ext uri="{FF2B5EF4-FFF2-40B4-BE49-F238E27FC236}">
                <a16:creationId xmlns:a16="http://schemas.microsoft.com/office/drawing/2014/main" id="{ACC59CBC-28DD-41B6-BFC4-63FD11CCF641}"/>
              </a:ext>
            </a:extLst>
          </p:cNvPr>
          <p:cNvSpPr>
            <a:spLocks noGrp="1"/>
          </p:cNvSpPr>
          <p:nvPr>
            <p:ph type="body" sz="quarter" idx="49" hasCustomPrompt="1"/>
          </p:nvPr>
        </p:nvSpPr>
        <p:spPr>
          <a:xfrm>
            <a:off x="5673725" y="1341438"/>
            <a:ext cx="3779838" cy="215900"/>
          </a:xfrm>
          <a:prstGeom prst="rect">
            <a:avLst/>
          </a:prstGeom>
        </p:spPr>
        <p:txBody>
          <a:bodyPr wrap="none" lIns="0" tIns="14400" rIns="0" bIns="0">
            <a:noAutofit/>
          </a:bodyPr>
          <a:lstStyle>
            <a:lvl1pPr marL="0" indent="0">
              <a:spcBef>
                <a:spcPts val="0"/>
              </a:spcBef>
              <a:buFontTx/>
              <a:buNone/>
              <a:defRPr b="0" baseline="0">
                <a:solidFill>
                  <a:schemeClr val="accent1"/>
                </a:solidFill>
                <a:latin typeface="Bliss Pro ExtraBold" panose="02000903050000020004" pitchFamily="50" charset="0"/>
              </a:defRPr>
            </a:lvl1pPr>
            <a:lvl2pPr marL="457200" indent="0">
              <a:buFontTx/>
              <a:buNone/>
              <a:defRPr>
                <a:solidFill>
                  <a:srgbClr val="525756"/>
                </a:solidFill>
              </a:defRPr>
            </a:lvl2pPr>
            <a:lvl3pPr marL="914400" indent="0">
              <a:buFontTx/>
              <a:buNone/>
              <a:defRPr>
                <a:solidFill>
                  <a:srgbClr val="525756"/>
                </a:solidFill>
              </a:defRPr>
            </a:lvl3pPr>
            <a:lvl4pPr marL="1371600" indent="0">
              <a:buFontTx/>
              <a:buNone/>
              <a:defRPr>
                <a:solidFill>
                  <a:srgbClr val="525756"/>
                </a:solidFill>
              </a:defRPr>
            </a:lvl4pPr>
            <a:lvl5pPr marL="1828800" indent="0">
              <a:buFontTx/>
              <a:buNone/>
              <a:defRPr>
                <a:solidFill>
                  <a:srgbClr val="525756"/>
                </a:solidFill>
              </a:defRPr>
            </a:lvl5pPr>
          </a:lstStyle>
          <a:p>
            <a:pPr lvl="0"/>
            <a:r>
              <a:rPr lang="nl-NL" b="1" dirty="0"/>
              <a:t>Bolt </a:t>
            </a:r>
            <a:r>
              <a:rPr lang="nl-NL" b="1" dirty="0" err="1"/>
              <a:t>title</a:t>
            </a:r>
            <a:endParaRPr lang="nl-NL" dirty="0"/>
          </a:p>
        </p:txBody>
      </p:sp>
    </p:spTree>
    <p:extLst>
      <p:ext uri="{BB962C8B-B14F-4D97-AF65-F5344CB8AC3E}">
        <p14:creationId xmlns:p14="http://schemas.microsoft.com/office/powerpoint/2010/main" val="1989267198"/>
      </p:ext>
    </p:extLst>
  </p:cSld>
  <p:clrMapOvr>
    <a:masterClrMapping/>
  </p:clrMapOvr>
  <p:extLst mod="1">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24_Custom Layout">
    <p:spTree>
      <p:nvGrpSpPr>
        <p:cNvPr id="1" name=""/>
        <p:cNvGrpSpPr/>
        <p:nvPr/>
      </p:nvGrpSpPr>
      <p:grpSpPr>
        <a:xfrm>
          <a:off x="0" y="0"/>
          <a:ext cx="0" cy="0"/>
          <a:chOff x="0" y="0"/>
          <a:chExt cx="0" cy="0"/>
        </a:xfrm>
      </p:grpSpPr>
      <p:sp>
        <p:nvSpPr>
          <p:cNvPr id="14" name="Rectangle 13"/>
          <p:cNvSpPr/>
          <p:nvPr userDrawn="1"/>
        </p:nvSpPr>
        <p:spPr>
          <a:xfrm>
            <a:off x="1568624" y="908720"/>
            <a:ext cx="2484276" cy="900100"/>
          </a:xfrm>
          <a:prstGeom prst="rect">
            <a:avLst/>
          </a:prstGeom>
          <a:solidFill>
            <a:schemeClr val="bg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Rectangle 1"/>
          <p:cNvSpPr/>
          <p:nvPr userDrawn="1"/>
        </p:nvSpPr>
        <p:spPr>
          <a:xfrm>
            <a:off x="848544" y="2636912"/>
            <a:ext cx="4248472" cy="30243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bg1"/>
              </a:soli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6800" y="3013200"/>
            <a:ext cx="3523008" cy="2360814"/>
          </a:xfrm>
          <a:prstGeom prst="rect">
            <a:avLst/>
          </a:prstGeom>
        </p:spPr>
      </p:pic>
      <p:pic>
        <p:nvPicPr>
          <p:cNvPr id="6" name="Afbeelding 5">
            <a:extLst>
              <a:ext uri="{FF2B5EF4-FFF2-40B4-BE49-F238E27FC236}">
                <a16:creationId xmlns:a16="http://schemas.microsoft.com/office/drawing/2014/main" id="{FE110218-115D-D641-BFD1-1370C5EB984D}"/>
              </a:ext>
            </a:extLst>
          </p:cNvPr>
          <p:cNvPicPr>
            <a:picLocks noChangeAspect="1"/>
          </p:cNvPicPr>
          <p:nvPr userDrawn="1"/>
        </p:nvPicPr>
        <p:blipFill>
          <a:blip r:embed="rId3"/>
          <a:stretch>
            <a:fillRect/>
          </a:stretch>
        </p:blipFill>
        <p:spPr>
          <a:xfrm>
            <a:off x="0" y="-27384"/>
            <a:ext cx="9906000" cy="5020097"/>
          </a:xfrm>
          <a:prstGeom prst="rect">
            <a:avLst/>
          </a:prstGeom>
        </p:spPr>
      </p:pic>
    </p:spTree>
    <p:extLst>
      <p:ext uri="{BB962C8B-B14F-4D97-AF65-F5344CB8AC3E}">
        <p14:creationId xmlns:p14="http://schemas.microsoft.com/office/powerpoint/2010/main" val="63353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Chapter page">
    <p:spTree>
      <p:nvGrpSpPr>
        <p:cNvPr id="1" name=""/>
        <p:cNvGrpSpPr/>
        <p:nvPr/>
      </p:nvGrpSpPr>
      <p:grpSpPr>
        <a:xfrm>
          <a:off x="0" y="0"/>
          <a:ext cx="0" cy="0"/>
          <a:chOff x="0" y="0"/>
          <a:chExt cx="0" cy="0"/>
        </a:xfrm>
      </p:grpSpPr>
      <p:sp>
        <p:nvSpPr>
          <p:cNvPr id="12" name="Subtitle 2"/>
          <p:cNvSpPr>
            <a:spLocks noGrp="1"/>
          </p:cNvSpPr>
          <p:nvPr>
            <p:ph type="subTitle" idx="1"/>
          </p:nvPr>
        </p:nvSpPr>
        <p:spPr>
          <a:xfrm>
            <a:off x="1386000" y="3769830"/>
            <a:ext cx="6451200" cy="463058"/>
          </a:xfrm>
          <a:prstGeom prst="rect">
            <a:avLst/>
          </a:prstGeom>
        </p:spPr>
        <p:txBody>
          <a:bodyPr lIns="0" anchor="t"/>
          <a:lstStyle>
            <a:lvl1pPr marL="0" indent="0" algn="l">
              <a:buNone/>
              <a:defRPr sz="275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Titel 5">
            <a:extLst>
              <a:ext uri="{FF2B5EF4-FFF2-40B4-BE49-F238E27FC236}">
                <a16:creationId xmlns:a16="http://schemas.microsoft.com/office/drawing/2014/main" id="{58B99473-52DF-4689-A29A-F1D1643B2397}"/>
              </a:ext>
            </a:extLst>
          </p:cNvPr>
          <p:cNvSpPr>
            <a:spLocks noGrp="1"/>
          </p:cNvSpPr>
          <p:nvPr>
            <p:ph type="title"/>
          </p:nvPr>
        </p:nvSpPr>
        <p:spPr>
          <a:xfrm>
            <a:off x="1386000" y="3171600"/>
            <a:ext cx="6451200" cy="565200"/>
          </a:xfrm>
        </p:spPr>
        <p:txBody>
          <a:bodyPr>
            <a:normAutofit/>
          </a:bodyPr>
          <a:lstStyle>
            <a:lvl1pPr>
              <a:defRPr sz="3600" baseline="0">
                <a:latin typeface="Bliss Pro ExtraBold" charset="0"/>
              </a:defRPr>
            </a:lvl1pPr>
          </a:lstStyle>
          <a:p>
            <a:r>
              <a:rPr lang="en-US"/>
              <a:t>Click to edit Master title style</a:t>
            </a:r>
            <a:endParaRPr lang="en-US" dirty="0"/>
          </a:p>
        </p:txBody>
      </p:sp>
      <p:sp>
        <p:nvSpPr>
          <p:cNvPr id="21" name="object 4">
            <a:extLst>
              <a:ext uri="{FF2B5EF4-FFF2-40B4-BE49-F238E27FC236}">
                <a16:creationId xmlns:a16="http://schemas.microsoft.com/office/drawing/2014/main" id="{49F6E6C5-1F67-4369-9E64-295CDDF5943B}"/>
              </a:ext>
            </a:extLst>
          </p:cNvPr>
          <p:cNvSpPr/>
          <p:nvPr userDrawn="1"/>
        </p:nvSpPr>
        <p:spPr>
          <a:xfrm>
            <a:off x="453563" y="6237288"/>
            <a:ext cx="9000000" cy="0"/>
          </a:xfrm>
          <a:custGeom>
            <a:avLst/>
            <a:gdLst/>
            <a:ahLst/>
            <a:cxnLst/>
            <a:rect l="l" t="t" r="r" b="b"/>
            <a:pathLst>
              <a:path w="8949690">
                <a:moveTo>
                  <a:pt x="0" y="0"/>
                </a:moveTo>
                <a:lnTo>
                  <a:pt x="8949321" y="0"/>
                </a:lnTo>
              </a:path>
            </a:pathLst>
          </a:custGeom>
          <a:ln w="12700">
            <a:solidFill>
              <a:srgbClr val="53476A"/>
            </a:solidFill>
          </a:ln>
        </p:spPr>
        <p:txBody>
          <a:bodyPr wrap="square" lIns="0" tIns="0" rIns="0" bIns="0" rtlCol="0"/>
          <a:lstStyle/>
          <a:p>
            <a:endParaRPr/>
          </a:p>
        </p:txBody>
      </p:sp>
      <p:pic>
        <p:nvPicPr>
          <p:cNvPr id="22" name="Picture 29">
            <a:extLst>
              <a:ext uri="{FF2B5EF4-FFF2-40B4-BE49-F238E27FC236}">
                <a16:creationId xmlns:a16="http://schemas.microsoft.com/office/drawing/2014/main" id="{C5B21CF6-C1D4-4F7E-B621-E03226A98F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31704" y="6289451"/>
            <a:ext cx="421296" cy="486000"/>
          </a:xfrm>
          <a:prstGeom prst="rect">
            <a:avLst/>
          </a:prstGeom>
        </p:spPr>
      </p:pic>
      <p:grpSp>
        <p:nvGrpSpPr>
          <p:cNvPr id="10" name="Group 9"/>
          <p:cNvGrpSpPr/>
          <p:nvPr userDrawn="1"/>
        </p:nvGrpSpPr>
        <p:grpSpPr>
          <a:xfrm>
            <a:off x="0" y="6407678"/>
            <a:ext cx="1261110" cy="452120"/>
            <a:chOff x="-15552" y="6406343"/>
            <a:chExt cx="1261110" cy="452120"/>
          </a:xfrm>
        </p:grpSpPr>
        <p:sp>
          <p:nvSpPr>
            <p:cNvPr id="11" name="object 2"/>
            <p:cNvSpPr/>
            <p:nvPr/>
          </p:nvSpPr>
          <p:spPr>
            <a:xfrm>
              <a:off x="-15552" y="6406343"/>
              <a:ext cx="1261110" cy="452120"/>
            </a:xfrm>
            <a:custGeom>
              <a:avLst/>
              <a:gdLst/>
              <a:ahLst/>
              <a:cxnLst/>
              <a:rect l="l" t="t" r="r" b="b"/>
              <a:pathLst>
                <a:path w="1261110" h="452120">
                  <a:moveTo>
                    <a:pt x="478431" y="0"/>
                  </a:moveTo>
                  <a:lnTo>
                    <a:pt x="0" y="276223"/>
                  </a:lnTo>
                  <a:lnTo>
                    <a:pt x="0" y="451656"/>
                  </a:lnTo>
                  <a:lnTo>
                    <a:pt x="1260730" y="451656"/>
                  </a:lnTo>
                  <a:lnTo>
                    <a:pt x="478431" y="0"/>
                  </a:lnTo>
                  <a:close/>
                </a:path>
              </a:pathLst>
            </a:custGeom>
            <a:solidFill>
              <a:schemeClr val="accent1"/>
            </a:solidFill>
          </p:spPr>
          <p:txBody>
            <a:bodyPr wrap="square" lIns="0" tIns="0" rIns="0" bIns="0" rtlCol="0"/>
            <a:lstStyle/>
            <a:p>
              <a:endParaRPr/>
            </a:p>
          </p:txBody>
        </p:sp>
        <p:sp>
          <p:nvSpPr>
            <p:cNvPr id="13" name="object 3"/>
            <p:cNvSpPr/>
            <p:nvPr/>
          </p:nvSpPr>
          <p:spPr>
            <a:xfrm>
              <a:off x="461018" y="6406343"/>
              <a:ext cx="782320" cy="452120"/>
            </a:xfrm>
            <a:custGeom>
              <a:avLst/>
              <a:gdLst/>
              <a:ahLst/>
              <a:cxnLst/>
              <a:rect l="l" t="t" r="r" b="b"/>
              <a:pathLst>
                <a:path w="782319" h="452120">
                  <a:moveTo>
                    <a:pt x="0" y="0"/>
                  </a:moveTo>
                  <a:lnTo>
                    <a:pt x="0" y="451656"/>
                  </a:lnTo>
                  <a:lnTo>
                    <a:pt x="782298" y="451656"/>
                  </a:lnTo>
                  <a:lnTo>
                    <a:pt x="0" y="0"/>
                  </a:lnTo>
                  <a:close/>
                </a:path>
              </a:pathLst>
            </a:custGeom>
            <a:solidFill>
              <a:schemeClr val="accent2"/>
            </a:solidFill>
          </p:spPr>
          <p:txBody>
            <a:bodyPr wrap="square" lIns="0" tIns="0" rIns="0" bIns="0" rtlCol="0"/>
            <a:lstStyle/>
            <a:p>
              <a:endParaRPr/>
            </a:p>
          </p:txBody>
        </p:sp>
      </p:grpSp>
      <p:sp>
        <p:nvSpPr>
          <p:cNvPr id="2" name="Footer Placeholder 1"/>
          <p:cNvSpPr>
            <a:spLocks noGrp="1"/>
          </p:cNvSpPr>
          <p:nvPr>
            <p:ph type="ftr" sz="quarter" idx="10"/>
          </p:nvPr>
        </p:nvSpPr>
        <p:spPr/>
        <p:txBody>
          <a:bodyPr/>
          <a:lstStyle/>
          <a:p>
            <a:endParaRPr lang="en-GB" dirty="0"/>
          </a:p>
        </p:txBody>
      </p:sp>
      <p:sp>
        <p:nvSpPr>
          <p:cNvPr id="3" name="Slide Number Placeholder 2"/>
          <p:cNvSpPr>
            <a:spLocks noGrp="1"/>
          </p:cNvSpPr>
          <p:nvPr>
            <p:ph type="sldNum" sz="quarter" idx="11"/>
          </p:nvPr>
        </p:nvSpPr>
        <p:spPr/>
        <p:txBody>
          <a:bodyPr/>
          <a:lstStyle/>
          <a:p>
            <a:fld id="{B9212039-C731-4DF8-A25E-1A3C00A6C136}" type="slidenum">
              <a:rPr lang="en-GB" smtClean="0"/>
              <a:pPr/>
              <a:t>‹#›</a:t>
            </a:fld>
            <a:endParaRPr lang="en-GB" dirty="0"/>
          </a:p>
        </p:txBody>
      </p:sp>
      <p:sp>
        <p:nvSpPr>
          <p:cNvPr id="8" name="Picture Placeholder 7"/>
          <p:cNvSpPr>
            <a:spLocks noGrp="1"/>
          </p:cNvSpPr>
          <p:nvPr>
            <p:ph type="pic" sz="quarter" idx="12"/>
          </p:nvPr>
        </p:nvSpPr>
        <p:spPr>
          <a:xfrm>
            <a:off x="2794675" y="-3491"/>
            <a:ext cx="7111323" cy="4367210"/>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0 h 10433"/>
              <a:gd name="connsiteX1" fmla="*/ 10000 w 10000"/>
              <a:gd name="connsiteY1" fmla="*/ 433 h 10433"/>
              <a:gd name="connsiteX2" fmla="*/ 10000 w 10000"/>
              <a:gd name="connsiteY2" fmla="*/ 10433 h 10433"/>
              <a:gd name="connsiteX3" fmla="*/ 0 w 10000"/>
              <a:gd name="connsiteY3" fmla="*/ 10433 h 10433"/>
              <a:gd name="connsiteX4" fmla="*/ 0 w 10000"/>
              <a:gd name="connsiteY4" fmla="*/ 0 h 10433"/>
              <a:gd name="connsiteX0" fmla="*/ 0 w 10000"/>
              <a:gd name="connsiteY0" fmla="*/ 0 h 10011"/>
              <a:gd name="connsiteX1" fmla="*/ 10000 w 10000"/>
              <a:gd name="connsiteY1" fmla="*/ 11 h 10011"/>
              <a:gd name="connsiteX2" fmla="*/ 10000 w 10000"/>
              <a:gd name="connsiteY2" fmla="*/ 10011 h 10011"/>
              <a:gd name="connsiteX3" fmla="*/ 0 w 10000"/>
              <a:gd name="connsiteY3" fmla="*/ 10011 h 10011"/>
              <a:gd name="connsiteX4" fmla="*/ 0 w 10000"/>
              <a:gd name="connsiteY4" fmla="*/ 0 h 10011"/>
              <a:gd name="connsiteX0" fmla="*/ 0 w 10000"/>
              <a:gd name="connsiteY0" fmla="*/ 0 h 10011"/>
              <a:gd name="connsiteX1" fmla="*/ 10000 w 10000"/>
              <a:gd name="connsiteY1" fmla="*/ 11 h 10011"/>
              <a:gd name="connsiteX2" fmla="*/ 10000 w 10000"/>
              <a:gd name="connsiteY2" fmla="*/ 10011 h 10011"/>
              <a:gd name="connsiteX3" fmla="*/ 0 w 10000"/>
              <a:gd name="connsiteY3" fmla="*/ 1781 h 10011"/>
              <a:gd name="connsiteX4" fmla="*/ 0 w 10000"/>
              <a:gd name="connsiteY4" fmla="*/ 0 h 10011"/>
              <a:gd name="connsiteX0" fmla="*/ 0 w 10000"/>
              <a:gd name="connsiteY0" fmla="*/ 0 h 10011"/>
              <a:gd name="connsiteX1" fmla="*/ 10000 w 10000"/>
              <a:gd name="connsiteY1" fmla="*/ 11 h 10011"/>
              <a:gd name="connsiteX2" fmla="*/ 10000 w 10000"/>
              <a:gd name="connsiteY2" fmla="*/ 10011 h 10011"/>
              <a:gd name="connsiteX3" fmla="*/ 0 w 10000"/>
              <a:gd name="connsiteY3" fmla="*/ 615 h 10011"/>
              <a:gd name="connsiteX4" fmla="*/ 0 w 10000"/>
              <a:gd name="connsiteY4" fmla="*/ 0 h 10011"/>
              <a:gd name="connsiteX0" fmla="*/ 0 w 10000"/>
              <a:gd name="connsiteY0" fmla="*/ 0 h 10011"/>
              <a:gd name="connsiteX1" fmla="*/ 10000 w 10000"/>
              <a:gd name="connsiteY1" fmla="*/ 11 h 10011"/>
              <a:gd name="connsiteX2" fmla="*/ 10000 w 10000"/>
              <a:gd name="connsiteY2" fmla="*/ 10011 h 10011"/>
              <a:gd name="connsiteX3" fmla="*/ 10 w 10000"/>
              <a:gd name="connsiteY3" fmla="*/ 649 h 10011"/>
              <a:gd name="connsiteX4" fmla="*/ 0 w 10000"/>
              <a:gd name="connsiteY4" fmla="*/ 0 h 10011"/>
              <a:gd name="connsiteX0" fmla="*/ 0 w 10000"/>
              <a:gd name="connsiteY0" fmla="*/ 0 h 10011"/>
              <a:gd name="connsiteX1" fmla="*/ 10000 w 10000"/>
              <a:gd name="connsiteY1" fmla="*/ 11 h 10011"/>
              <a:gd name="connsiteX2" fmla="*/ 10000 w 10000"/>
              <a:gd name="connsiteY2" fmla="*/ 10011 h 10011"/>
              <a:gd name="connsiteX3" fmla="*/ 0 w 10000"/>
              <a:gd name="connsiteY3" fmla="*/ 632 h 10011"/>
              <a:gd name="connsiteX4" fmla="*/ 0 w 10000"/>
              <a:gd name="connsiteY4" fmla="*/ 0 h 10011"/>
              <a:gd name="connsiteX0" fmla="*/ 0 w 10000"/>
              <a:gd name="connsiteY0" fmla="*/ 0 h 10011"/>
              <a:gd name="connsiteX1" fmla="*/ 10000 w 10000"/>
              <a:gd name="connsiteY1" fmla="*/ 11 h 10011"/>
              <a:gd name="connsiteX2" fmla="*/ 10000 w 10000"/>
              <a:gd name="connsiteY2" fmla="*/ 10011 h 10011"/>
              <a:gd name="connsiteX3" fmla="*/ 0 w 10000"/>
              <a:gd name="connsiteY3" fmla="*/ 615 h 10011"/>
              <a:gd name="connsiteX4" fmla="*/ 0 w 10000"/>
              <a:gd name="connsiteY4" fmla="*/ 0 h 10011"/>
              <a:gd name="connsiteX0" fmla="*/ 43 w 10000"/>
              <a:gd name="connsiteY0" fmla="*/ 59 h 10000"/>
              <a:gd name="connsiteX1" fmla="*/ 10000 w 10000"/>
              <a:gd name="connsiteY1" fmla="*/ 0 h 10000"/>
              <a:gd name="connsiteX2" fmla="*/ 10000 w 10000"/>
              <a:gd name="connsiteY2" fmla="*/ 10000 h 10000"/>
              <a:gd name="connsiteX3" fmla="*/ 0 w 10000"/>
              <a:gd name="connsiteY3" fmla="*/ 604 h 10000"/>
              <a:gd name="connsiteX4" fmla="*/ 43 w 10000"/>
              <a:gd name="connsiteY4" fmla="*/ 59 h 10000"/>
              <a:gd name="connsiteX0" fmla="*/ 0 w 10000"/>
              <a:gd name="connsiteY0" fmla="*/ 4 h 10000"/>
              <a:gd name="connsiteX1" fmla="*/ 10000 w 10000"/>
              <a:gd name="connsiteY1" fmla="*/ 0 h 10000"/>
              <a:gd name="connsiteX2" fmla="*/ 10000 w 10000"/>
              <a:gd name="connsiteY2" fmla="*/ 10000 h 10000"/>
              <a:gd name="connsiteX3" fmla="*/ 0 w 10000"/>
              <a:gd name="connsiteY3" fmla="*/ 604 h 10000"/>
              <a:gd name="connsiteX4" fmla="*/ 0 w 10000"/>
              <a:gd name="connsiteY4" fmla="*/ 4 h 10000"/>
              <a:gd name="connsiteX0" fmla="*/ 0 w 10000"/>
              <a:gd name="connsiteY0" fmla="*/ 0 h 10004"/>
              <a:gd name="connsiteX1" fmla="*/ 10000 w 10000"/>
              <a:gd name="connsiteY1" fmla="*/ 4 h 10004"/>
              <a:gd name="connsiteX2" fmla="*/ 10000 w 10000"/>
              <a:gd name="connsiteY2" fmla="*/ 10004 h 10004"/>
              <a:gd name="connsiteX3" fmla="*/ 0 w 10000"/>
              <a:gd name="connsiteY3" fmla="*/ 608 h 10004"/>
              <a:gd name="connsiteX4" fmla="*/ 0 w 10000"/>
              <a:gd name="connsiteY4" fmla="*/ 0 h 10004"/>
              <a:gd name="connsiteX0" fmla="*/ 0 w 10005"/>
              <a:gd name="connsiteY0" fmla="*/ 0 h 10004"/>
              <a:gd name="connsiteX1" fmla="*/ 10005 w 10005"/>
              <a:gd name="connsiteY1" fmla="*/ 4 h 10004"/>
              <a:gd name="connsiteX2" fmla="*/ 10005 w 10005"/>
              <a:gd name="connsiteY2" fmla="*/ 10004 h 10004"/>
              <a:gd name="connsiteX3" fmla="*/ 5 w 10005"/>
              <a:gd name="connsiteY3" fmla="*/ 608 h 10004"/>
              <a:gd name="connsiteX4" fmla="*/ 0 w 10005"/>
              <a:gd name="connsiteY4" fmla="*/ 0 h 10004"/>
              <a:gd name="connsiteX0" fmla="*/ 0 w 10005"/>
              <a:gd name="connsiteY0" fmla="*/ 4 h 10008"/>
              <a:gd name="connsiteX1" fmla="*/ 10005 w 10005"/>
              <a:gd name="connsiteY1" fmla="*/ 0 h 10008"/>
              <a:gd name="connsiteX2" fmla="*/ 10005 w 10005"/>
              <a:gd name="connsiteY2" fmla="*/ 10008 h 10008"/>
              <a:gd name="connsiteX3" fmla="*/ 5 w 10005"/>
              <a:gd name="connsiteY3" fmla="*/ 612 h 10008"/>
              <a:gd name="connsiteX4" fmla="*/ 0 w 10005"/>
              <a:gd name="connsiteY4" fmla="*/ 4 h 10008"/>
              <a:gd name="connsiteX0" fmla="*/ 0 w 10005"/>
              <a:gd name="connsiteY0" fmla="*/ 4 h 10008"/>
              <a:gd name="connsiteX1" fmla="*/ 10005 w 10005"/>
              <a:gd name="connsiteY1" fmla="*/ 0 h 10008"/>
              <a:gd name="connsiteX2" fmla="*/ 10005 w 10005"/>
              <a:gd name="connsiteY2" fmla="*/ 10008 h 10008"/>
              <a:gd name="connsiteX3" fmla="*/ 0 w 10005"/>
              <a:gd name="connsiteY3" fmla="*/ 612 h 10008"/>
              <a:gd name="connsiteX4" fmla="*/ 0 w 10005"/>
              <a:gd name="connsiteY4" fmla="*/ 4 h 10008"/>
              <a:gd name="connsiteX0" fmla="*/ 5 w 10010"/>
              <a:gd name="connsiteY0" fmla="*/ 4 h 10008"/>
              <a:gd name="connsiteX1" fmla="*/ 10010 w 10010"/>
              <a:gd name="connsiteY1" fmla="*/ 0 h 10008"/>
              <a:gd name="connsiteX2" fmla="*/ 10010 w 10010"/>
              <a:gd name="connsiteY2" fmla="*/ 10008 h 10008"/>
              <a:gd name="connsiteX3" fmla="*/ 0 w 10010"/>
              <a:gd name="connsiteY3" fmla="*/ 612 h 10008"/>
              <a:gd name="connsiteX4" fmla="*/ 5 w 10010"/>
              <a:gd name="connsiteY4" fmla="*/ 4 h 10008"/>
              <a:gd name="connsiteX0" fmla="*/ 0 w 10005"/>
              <a:gd name="connsiteY0" fmla="*/ 4 h 10008"/>
              <a:gd name="connsiteX1" fmla="*/ 10005 w 10005"/>
              <a:gd name="connsiteY1" fmla="*/ 0 h 10008"/>
              <a:gd name="connsiteX2" fmla="*/ 10005 w 10005"/>
              <a:gd name="connsiteY2" fmla="*/ 10008 h 10008"/>
              <a:gd name="connsiteX3" fmla="*/ 5 w 10005"/>
              <a:gd name="connsiteY3" fmla="*/ 612 h 10008"/>
              <a:gd name="connsiteX4" fmla="*/ 0 w 10005"/>
              <a:gd name="connsiteY4" fmla="*/ 4 h 10008"/>
              <a:gd name="connsiteX0" fmla="*/ 0 w 10005"/>
              <a:gd name="connsiteY0" fmla="*/ 4 h 10008"/>
              <a:gd name="connsiteX1" fmla="*/ 10005 w 10005"/>
              <a:gd name="connsiteY1" fmla="*/ 0 h 10008"/>
              <a:gd name="connsiteX2" fmla="*/ 10005 w 10005"/>
              <a:gd name="connsiteY2" fmla="*/ 10008 h 10008"/>
              <a:gd name="connsiteX3" fmla="*/ 0 w 10005"/>
              <a:gd name="connsiteY3" fmla="*/ 612 h 10008"/>
              <a:gd name="connsiteX4" fmla="*/ 0 w 10005"/>
              <a:gd name="connsiteY4" fmla="*/ 4 h 10008"/>
              <a:gd name="connsiteX0" fmla="*/ 0 w 10005"/>
              <a:gd name="connsiteY0" fmla="*/ 4 h 10008"/>
              <a:gd name="connsiteX1" fmla="*/ 10005 w 10005"/>
              <a:gd name="connsiteY1" fmla="*/ 0 h 10008"/>
              <a:gd name="connsiteX2" fmla="*/ 10005 w 10005"/>
              <a:gd name="connsiteY2" fmla="*/ 10008 h 10008"/>
              <a:gd name="connsiteX3" fmla="*/ 0 w 10005"/>
              <a:gd name="connsiteY3" fmla="*/ 620 h 10008"/>
              <a:gd name="connsiteX4" fmla="*/ 0 w 10005"/>
              <a:gd name="connsiteY4" fmla="*/ 4 h 10008"/>
              <a:gd name="connsiteX0" fmla="*/ 0 w 10010"/>
              <a:gd name="connsiteY0" fmla="*/ 4 h 10008"/>
              <a:gd name="connsiteX1" fmla="*/ 10010 w 10010"/>
              <a:gd name="connsiteY1" fmla="*/ 0 h 10008"/>
              <a:gd name="connsiteX2" fmla="*/ 10010 w 10010"/>
              <a:gd name="connsiteY2" fmla="*/ 10008 h 10008"/>
              <a:gd name="connsiteX3" fmla="*/ 5 w 10010"/>
              <a:gd name="connsiteY3" fmla="*/ 620 h 10008"/>
              <a:gd name="connsiteX4" fmla="*/ 0 w 10010"/>
              <a:gd name="connsiteY4" fmla="*/ 4 h 10008"/>
              <a:gd name="connsiteX0" fmla="*/ 0 w 10010"/>
              <a:gd name="connsiteY0" fmla="*/ 4 h 10008"/>
              <a:gd name="connsiteX1" fmla="*/ 10010 w 10010"/>
              <a:gd name="connsiteY1" fmla="*/ 0 h 10008"/>
              <a:gd name="connsiteX2" fmla="*/ 10010 w 10010"/>
              <a:gd name="connsiteY2" fmla="*/ 10008 h 10008"/>
              <a:gd name="connsiteX3" fmla="*/ 0 w 10010"/>
              <a:gd name="connsiteY3" fmla="*/ 620 h 10008"/>
              <a:gd name="connsiteX4" fmla="*/ 0 w 10010"/>
              <a:gd name="connsiteY4" fmla="*/ 4 h 10008"/>
              <a:gd name="connsiteX0" fmla="*/ 0 w 10010"/>
              <a:gd name="connsiteY0" fmla="*/ 4 h 10008"/>
              <a:gd name="connsiteX1" fmla="*/ 10010 w 10010"/>
              <a:gd name="connsiteY1" fmla="*/ 0 h 10008"/>
              <a:gd name="connsiteX2" fmla="*/ 10010 w 10010"/>
              <a:gd name="connsiteY2" fmla="*/ 10008 h 10008"/>
              <a:gd name="connsiteX3" fmla="*/ 0 w 10010"/>
              <a:gd name="connsiteY3" fmla="*/ 620 h 10008"/>
              <a:gd name="connsiteX4" fmla="*/ 0 w 10010"/>
              <a:gd name="connsiteY4" fmla="*/ 4 h 10008"/>
              <a:gd name="connsiteX0" fmla="*/ 2 w 10012"/>
              <a:gd name="connsiteY0" fmla="*/ 4 h 10008"/>
              <a:gd name="connsiteX1" fmla="*/ 10012 w 10012"/>
              <a:gd name="connsiteY1" fmla="*/ 0 h 10008"/>
              <a:gd name="connsiteX2" fmla="*/ 10012 w 10012"/>
              <a:gd name="connsiteY2" fmla="*/ 10008 h 10008"/>
              <a:gd name="connsiteX3" fmla="*/ 2 w 10012"/>
              <a:gd name="connsiteY3" fmla="*/ 620 h 10008"/>
              <a:gd name="connsiteX4" fmla="*/ 2 w 10012"/>
              <a:gd name="connsiteY4" fmla="*/ 4 h 100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2" h="10008">
                <a:moveTo>
                  <a:pt x="2" y="4"/>
                </a:moveTo>
                <a:lnTo>
                  <a:pt x="10012" y="0"/>
                </a:lnTo>
                <a:lnTo>
                  <a:pt x="10012" y="10008"/>
                </a:lnTo>
                <a:lnTo>
                  <a:pt x="2" y="620"/>
                </a:lnTo>
                <a:cubicBezTo>
                  <a:pt x="-1" y="404"/>
                  <a:pt x="-2" y="580"/>
                  <a:pt x="2" y="4"/>
                </a:cubicBezTo>
                <a:close/>
              </a:path>
            </a:pathLst>
          </a:custGeom>
          <a:solidFill>
            <a:schemeClr val="accent2"/>
          </a:solidFill>
          <a:ln>
            <a:noFill/>
          </a:ln>
        </p:spPr>
        <p:txBody>
          <a:bodyPr/>
          <a:lstStyle/>
          <a:p>
            <a:r>
              <a:rPr lang="en-US"/>
              <a:t>Click icon to add picture</a:t>
            </a:r>
            <a:endParaRPr lang="en-GB" dirty="0"/>
          </a:p>
        </p:txBody>
      </p:sp>
      <p:sp>
        <p:nvSpPr>
          <p:cNvPr id="46" name="object 6"/>
          <p:cNvSpPr/>
          <p:nvPr/>
        </p:nvSpPr>
        <p:spPr>
          <a:xfrm>
            <a:off x="0" y="0"/>
            <a:ext cx="2799080" cy="1871980"/>
          </a:xfrm>
          <a:custGeom>
            <a:avLst/>
            <a:gdLst/>
            <a:ahLst/>
            <a:cxnLst/>
            <a:rect l="l" t="t" r="r" b="b"/>
            <a:pathLst>
              <a:path w="2799080" h="1871980">
                <a:moveTo>
                  <a:pt x="2798686" y="0"/>
                </a:moveTo>
                <a:lnTo>
                  <a:pt x="0" y="0"/>
                </a:lnTo>
                <a:lnTo>
                  <a:pt x="0" y="1871535"/>
                </a:lnTo>
                <a:lnTo>
                  <a:pt x="2798686" y="266077"/>
                </a:lnTo>
                <a:lnTo>
                  <a:pt x="2798686" y="0"/>
                </a:lnTo>
                <a:close/>
              </a:path>
            </a:pathLst>
          </a:custGeom>
          <a:solidFill>
            <a:schemeClr val="accent1"/>
          </a:solidFill>
        </p:spPr>
        <p:txBody>
          <a:bodyPr wrap="square" lIns="0" tIns="0" rIns="0" bIns="0" rtlCol="0"/>
          <a:lstStyle/>
          <a:p>
            <a:endParaRPr/>
          </a:p>
        </p:txBody>
      </p:sp>
    </p:spTree>
    <p:extLst>
      <p:ext uri="{BB962C8B-B14F-4D97-AF65-F5344CB8AC3E}">
        <p14:creationId xmlns:p14="http://schemas.microsoft.com/office/powerpoint/2010/main" val="3831376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ntirely empty">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808083-64AE-4EFF-8AAE-BE3E61998A7B}"/>
              </a:ext>
            </a:extLst>
          </p:cNvPr>
          <p:cNvSpPr>
            <a:spLocks noGrp="1"/>
          </p:cNvSpPr>
          <p:nvPr>
            <p:ph type="title" hasCustomPrompt="1"/>
          </p:nvPr>
        </p:nvSpPr>
        <p:spPr>
          <a:xfrm>
            <a:off x="452438" y="152400"/>
            <a:ext cx="9000000" cy="539750"/>
          </a:xfrm>
        </p:spPr>
        <p:txBody>
          <a:bodyPr/>
          <a:lstStyle>
            <a:lvl1pPr>
              <a:defRPr baseline="0">
                <a:latin typeface="Bliss Pro" charset="0"/>
              </a:defRPr>
            </a:lvl1pPr>
          </a:lstStyle>
          <a:p>
            <a:r>
              <a:rPr lang="nl-NL" dirty="0"/>
              <a:t>01 - </a:t>
            </a:r>
            <a:r>
              <a:rPr lang="nl-NL" dirty="0" err="1"/>
              <a:t>Entirely</a:t>
            </a:r>
            <a:r>
              <a:rPr lang="nl-NL" dirty="0"/>
              <a:t> empty</a:t>
            </a:r>
            <a:endParaRPr lang="en-US" dirty="0"/>
          </a:p>
        </p:txBody>
      </p:sp>
      <p:sp>
        <p:nvSpPr>
          <p:cNvPr id="16" name="Text Placeholder 20">
            <a:extLst>
              <a:ext uri="{FF2B5EF4-FFF2-40B4-BE49-F238E27FC236}">
                <a16:creationId xmlns:a16="http://schemas.microsoft.com/office/drawing/2014/main" id="{86867619-E8A4-48EA-88C6-E1AECBD7EC98}"/>
              </a:ext>
            </a:extLst>
          </p:cNvPr>
          <p:cNvSpPr>
            <a:spLocks noGrp="1"/>
          </p:cNvSpPr>
          <p:nvPr>
            <p:ph type="body" sz="quarter" idx="16"/>
          </p:nvPr>
        </p:nvSpPr>
        <p:spPr>
          <a:xfrm>
            <a:off x="453000" y="693000"/>
            <a:ext cx="9000000" cy="396000"/>
          </a:xfrm>
          <a:prstGeom prst="rect">
            <a:avLst/>
          </a:prstGeom>
        </p:spPr>
        <p:txBody>
          <a:bodyPr lIns="0" anchor="t">
            <a:noAutofit/>
          </a:bodyPr>
          <a:lstStyle>
            <a:lvl1pPr marL="0" indent="0" algn="l">
              <a:buFontTx/>
              <a:buNone/>
              <a:defRPr sz="2000" baseline="0">
                <a:solidFill>
                  <a:schemeClr val="accent1"/>
                </a:solidFill>
              </a:defRPr>
            </a:lvl1pPr>
          </a:lstStyle>
          <a:p>
            <a:pPr lvl="0"/>
            <a:r>
              <a:rPr lang="en-US"/>
              <a:t>Click to edit Master text styles</a:t>
            </a:r>
          </a:p>
        </p:txBody>
      </p:sp>
      <p:sp>
        <p:nvSpPr>
          <p:cNvPr id="14" name="Tijdelijke aanduiding voor inhoud 13">
            <a:extLst>
              <a:ext uri="{FF2B5EF4-FFF2-40B4-BE49-F238E27FC236}">
                <a16:creationId xmlns:a16="http://schemas.microsoft.com/office/drawing/2014/main" id="{82AFD41F-4F71-4583-8868-3D338A207F4A}"/>
              </a:ext>
            </a:extLst>
          </p:cNvPr>
          <p:cNvSpPr>
            <a:spLocks noGrp="1"/>
          </p:cNvSpPr>
          <p:nvPr>
            <p:ph sz="quarter" idx="24"/>
          </p:nvPr>
        </p:nvSpPr>
        <p:spPr>
          <a:xfrm>
            <a:off x="453563" y="1341437"/>
            <a:ext cx="9000000" cy="475138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3" name="TextBox 2"/>
          <p:cNvSpPr txBox="1"/>
          <p:nvPr userDrawn="1"/>
        </p:nvSpPr>
        <p:spPr>
          <a:xfrm>
            <a:off x="184150" y="1397000"/>
            <a:ext cx="184731" cy="369332"/>
          </a:xfrm>
          <a:prstGeom prst="rect">
            <a:avLst/>
          </a:prstGeom>
          <a:noFill/>
        </p:spPr>
        <p:txBody>
          <a:bodyPr wrap="none" rtlCol="0">
            <a:spAutoFit/>
          </a:bodyPr>
          <a:lstStyle/>
          <a:p>
            <a:endParaRPr lang="nl-NL" dirty="0"/>
          </a:p>
        </p:txBody>
      </p:sp>
      <p:sp>
        <p:nvSpPr>
          <p:cNvPr id="4" name="Footer Placeholder 3"/>
          <p:cNvSpPr>
            <a:spLocks noGrp="1"/>
          </p:cNvSpPr>
          <p:nvPr>
            <p:ph type="ftr" sz="quarter" idx="25"/>
          </p:nvPr>
        </p:nvSpPr>
        <p:spPr/>
        <p:txBody>
          <a:bodyPr/>
          <a:lstStyle/>
          <a:p>
            <a:endParaRPr lang="en-GB" dirty="0"/>
          </a:p>
        </p:txBody>
      </p:sp>
      <p:sp>
        <p:nvSpPr>
          <p:cNvPr id="5" name="Slide Number Placeholder 4"/>
          <p:cNvSpPr>
            <a:spLocks noGrp="1"/>
          </p:cNvSpPr>
          <p:nvPr>
            <p:ph type="sldNum" sz="quarter" idx="26"/>
          </p:nvPr>
        </p:nvSpPr>
        <p:spPr/>
        <p:txBody>
          <a:bodyPr/>
          <a:lstStyle/>
          <a:p>
            <a:fld id="{B9212039-C731-4DF8-A25E-1A3C00A6C136}" type="slidenum">
              <a:rPr lang="en-GB" smtClean="0"/>
              <a:pPr/>
              <a:t>‹#›</a:t>
            </a:fld>
            <a:endParaRPr lang="en-GB" dirty="0"/>
          </a:p>
        </p:txBody>
      </p:sp>
    </p:spTree>
    <p:extLst>
      <p:ext uri="{BB962C8B-B14F-4D97-AF65-F5344CB8AC3E}">
        <p14:creationId xmlns:p14="http://schemas.microsoft.com/office/powerpoint/2010/main" val="2835187927"/>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orient="horz" pos="2251"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s ">
    <p:spTree>
      <p:nvGrpSpPr>
        <p:cNvPr id="1" name=""/>
        <p:cNvGrpSpPr/>
        <p:nvPr/>
      </p:nvGrpSpPr>
      <p:grpSpPr>
        <a:xfrm>
          <a:off x="0" y="0"/>
          <a:ext cx="0" cy="0"/>
          <a:chOff x="0" y="0"/>
          <a:chExt cx="0" cy="0"/>
        </a:xfrm>
      </p:grpSpPr>
      <p:sp>
        <p:nvSpPr>
          <p:cNvPr id="5" name="Tijdelijke aanduiding voor inhoud 4">
            <a:extLst>
              <a:ext uri="{FF2B5EF4-FFF2-40B4-BE49-F238E27FC236}">
                <a16:creationId xmlns:a16="http://schemas.microsoft.com/office/drawing/2014/main" id="{572B37DF-4D86-449E-AC7B-352912C958D7}"/>
              </a:ext>
            </a:extLst>
          </p:cNvPr>
          <p:cNvSpPr>
            <a:spLocks noGrp="1"/>
          </p:cNvSpPr>
          <p:nvPr>
            <p:ph sz="quarter" idx="20"/>
          </p:nvPr>
        </p:nvSpPr>
        <p:spPr>
          <a:xfrm>
            <a:off x="453000" y="1340767"/>
            <a:ext cx="4320000" cy="475205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jdelijke aanduiding voor inhoud 4">
            <a:extLst>
              <a:ext uri="{FF2B5EF4-FFF2-40B4-BE49-F238E27FC236}">
                <a16:creationId xmlns:a16="http://schemas.microsoft.com/office/drawing/2014/main" id="{25E74CBA-8B4F-4B8F-87CA-A35567CF7E1E}"/>
              </a:ext>
            </a:extLst>
          </p:cNvPr>
          <p:cNvSpPr>
            <a:spLocks noGrp="1"/>
          </p:cNvSpPr>
          <p:nvPr>
            <p:ph sz="quarter" idx="22"/>
          </p:nvPr>
        </p:nvSpPr>
        <p:spPr>
          <a:xfrm>
            <a:off x="5133001" y="1340768"/>
            <a:ext cx="4319993" cy="475205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el 5">
            <a:extLst>
              <a:ext uri="{FF2B5EF4-FFF2-40B4-BE49-F238E27FC236}">
                <a16:creationId xmlns:a16="http://schemas.microsoft.com/office/drawing/2014/main" id="{5FADF05C-37FA-47C5-A14B-89C8FFD17FD8}"/>
              </a:ext>
            </a:extLst>
          </p:cNvPr>
          <p:cNvSpPr>
            <a:spLocks noGrp="1"/>
          </p:cNvSpPr>
          <p:nvPr>
            <p:ph type="title" hasCustomPrompt="1"/>
          </p:nvPr>
        </p:nvSpPr>
        <p:spPr/>
        <p:txBody>
          <a:bodyPr/>
          <a:lstStyle>
            <a:lvl1pPr>
              <a:defRPr baseline="0">
                <a:latin typeface="Bliss Pro" charset="0"/>
              </a:defRPr>
            </a:lvl1pPr>
          </a:lstStyle>
          <a:p>
            <a:pPr lvl="0"/>
            <a:r>
              <a:rPr lang="nl-NL" dirty="0"/>
              <a:t>02 - </a:t>
            </a:r>
            <a:r>
              <a:rPr lang="nl-NL" dirty="0" err="1"/>
              <a:t>Two</a:t>
            </a:r>
            <a:r>
              <a:rPr lang="nl-NL" dirty="0"/>
              <a:t> columns</a:t>
            </a:r>
          </a:p>
        </p:txBody>
      </p:sp>
      <p:sp>
        <p:nvSpPr>
          <p:cNvPr id="18" name="Text Placeholder 20">
            <a:extLst>
              <a:ext uri="{FF2B5EF4-FFF2-40B4-BE49-F238E27FC236}">
                <a16:creationId xmlns:a16="http://schemas.microsoft.com/office/drawing/2014/main" id="{D04440CC-4626-4110-B4A7-516E07D72D13}"/>
              </a:ext>
            </a:extLst>
          </p:cNvPr>
          <p:cNvSpPr>
            <a:spLocks noGrp="1"/>
          </p:cNvSpPr>
          <p:nvPr>
            <p:ph type="body" sz="quarter" idx="16"/>
          </p:nvPr>
        </p:nvSpPr>
        <p:spPr>
          <a:xfrm>
            <a:off x="453000" y="692999"/>
            <a:ext cx="9000000" cy="396025"/>
          </a:xfrm>
          <a:prstGeom prst="rect">
            <a:avLst/>
          </a:prstGeom>
        </p:spPr>
        <p:txBody>
          <a:bodyPr lIns="0" anchor="t">
            <a:noAutofit/>
          </a:bodyPr>
          <a:lstStyle>
            <a:lvl1pPr marL="0" indent="0" algn="l">
              <a:buFontTx/>
              <a:buNone/>
              <a:defRPr sz="2000" baseline="0">
                <a:solidFill>
                  <a:schemeClr val="accent1"/>
                </a:solidFill>
              </a:defRPr>
            </a:lvl1pPr>
          </a:lstStyle>
          <a:p>
            <a:pPr lvl="0"/>
            <a:r>
              <a:rPr lang="en-US"/>
              <a:t>Click to edit Master text styles</a:t>
            </a:r>
          </a:p>
        </p:txBody>
      </p:sp>
      <p:cxnSp>
        <p:nvCxnSpPr>
          <p:cNvPr id="3" name="Straight Connector 2"/>
          <p:cNvCxnSpPr/>
          <p:nvPr userDrawn="1"/>
        </p:nvCxnSpPr>
        <p:spPr>
          <a:xfrm>
            <a:off x="4953000" y="1341000"/>
            <a:ext cx="0" cy="4752528"/>
          </a:xfrm>
          <a:prstGeom prst="line">
            <a:avLst/>
          </a:prstGeom>
          <a:ln>
            <a:solidFill>
              <a:srgbClr val="1C1239"/>
            </a:solidFill>
          </a:ln>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23"/>
          </p:nvPr>
        </p:nvSpPr>
        <p:spPr/>
        <p:txBody>
          <a:bodyPr/>
          <a:lstStyle/>
          <a:p>
            <a:endParaRPr lang="en-GB" dirty="0"/>
          </a:p>
        </p:txBody>
      </p:sp>
      <p:sp>
        <p:nvSpPr>
          <p:cNvPr id="4" name="Slide Number Placeholder 3"/>
          <p:cNvSpPr>
            <a:spLocks noGrp="1"/>
          </p:cNvSpPr>
          <p:nvPr>
            <p:ph type="sldNum" sz="quarter" idx="24"/>
          </p:nvPr>
        </p:nvSpPr>
        <p:spPr/>
        <p:txBody>
          <a:bodyPr/>
          <a:lstStyle/>
          <a:p>
            <a:fld id="{B9212039-C731-4DF8-A25E-1A3C00A6C136}" type="slidenum">
              <a:rPr lang="en-GB" smtClean="0"/>
              <a:pPr/>
              <a:t>‹#›</a:t>
            </a:fld>
            <a:endParaRPr lang="en-GB" dirty="0"/>
          </a:p>
        </p:txBody>
      </p:sp>
    </p:spTree>
    <p:extLst>
      <p:ext uri="{BB962C8B-B14F-4D97-AF65-F5344CB8AC3E}">
        <p14:creationId xmlns:p14="http://schemas.microsoft.com/office/powerpoint/2010/main" val="4049804857"/>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s (with titles)">
    <p:spTree>
      <p:nvGrpSpPr>
        <p:cNvPr id="1" name=""/>
        <p:cNvGrpSpPr/>
        <p:nvPr/>
      </p:nvGrpSpPr>
      <p:grpSpPr>
        <a:xfrm>
          <a:off x="0" y="0"/>
          <a:ext cx="0" cy="0"/>
          <a:chOff x="0" y="0"/>
          <a:chExt cx="0" cy="0"/>
        </a:xfrm>
      </p:grpSpPr>
      <p:sp>
        <p:nvSpPr>
          <p:cNvPr id="16" name="Text Placeholder 22">
            <a:extLst>
              <a:ext uri="{FF2B5EF4-FFF2-40B4-BE49-F238E27FC236}">
                <a16:creationId xmlns:a16="http://schemas.microsoft.com/office/drawing/2014/main" id="{D1618976-BBCA-46FB-BDFB-01D08E35DB87}"/>
              </a:ext>
            </a:extLst>
          </p:cNvPr>
          <p:cNvSpPr>
            <a:spLocks noGrp="1"/>
          </p:cNvSpPr>
          <p:nvPr>
            <p:ph type="body" sz="quarter" idx="21" hasCustomPrompt="1"/>
          </p:nvPr>
        </p:nvSpPr>
        <p:spPr>
          <a:xfrm>
            <a:off x="452401" y="1341438"/>
            <a:ext cx="4320000" cy="216000"/>
          </a:xfrm>
          <a:prstGeom prst="rect">
            <a:avLst/>
          </a:prstGeom>
        </p:spPr>
        <p:txBody>
          <a:bodyPr wrap="none" lIns="0" tIns="14400" rIns="0" bIns="0">
            <a:noAutofit/>
          </a:bodyPr>
          <a:lstStyle>
            <a:lvl1pPr marL="0" indent="0">
              <a:spcBef>
                <a:spcPts val="0"/>
              </a:spcBef>
              <a:buFontTx/>
              <a:buNone/>
              <a:defRPr b="0" baseline="0">
                <a:solidFill>
                  <a:schemeClr val="accent1"/>
                </a:solidFill>
                <a:latin typeface="Bliss Pro ExtraBold" panose="02000903050000020004" pitchFamily="50" charset="0"/>
              </a:defRPr>
            </a:lvl1pPr>
            <a:lvl2pPr marL="457200" indent="0">
              <a:buFontTx/>
              <a:buNone/>
              <a:defRPr>
                <a:solidFill>
                  <a:srgbClr val="525756"/>
                </a:solidFill>
              </a:defRPr>
            </a:lvl2pPr>
            <a:lvl3pPr marL="914400" indent="0">
              <a:buFontTx/>
              <a:buNone/>
              <a:defRPr>
                <a:solidFill>
                  <a:srgbClr val="525756"/>
                </a:solidFill>
              </a:defRPr>
            </a:lvl3pPr>
            <a:lvl4pPr marL="1371600" indent="0">
              <a:buFontTx/>
              <a:buNone/>
              <a:defRPr>
                <a:solidFill>
                  <a:srgbClr val="525756"/>
                </a:solidFill>
              </a:defRPr>
            </a:lvl4pPr>
            <a:lvl5pPr marL="1828800" indent="0">
              <a:buFontTx/>
              <a:buNone/>
              <a:defRPr>
                <a:solidFill>
                  <a:srgbClr val="525756"/>
                </a:solidFill>
              </a:defRPr>
            </a:lvl5pPr>
          </a:lstStyle>
          <a:p>
            <a:pPr lvl="0"/>
            <a:r>
              <a:rPr lang="nl-NL" b="1" dirty="0"/>
              <a:t>Bolt </a:t>
            </a:r>
            <a:r>
              <a:rPr lang="nl-NL" b="1" dirty="0" err="1"/>
              <a:t>title</a:t>
            </a:r>
            <a:endParaRPr lang="nl-NL" dirty="0"/>
          </a:p>
        </p:txBody>
      </p:sp>
      <p:sp>
        <p:nvSpPr>
          <p:cNvPr id="5" name="Tijdelijke aanduiding voor inhoud 4">
            <a:extLst>
              <a:ext uri="{FF2B5EF4-FFF2-40B4-BE49-F238E27FC236}">
                <a16:creationId xmlns:a16="http://schemas.microsoft.com/office/drawing/2014/main" id="{AE8CE0E4-A96B-4C37-9BD0-3E12EBFFAD14}"/>
              </a:ext>
            </a:extLst>
          </p:cNvPr>
          <p:cNvSpPr>
            <a:spLocks noGrp="1"/>
          </p:cNvSpPr>
          <p:nvPr>
            <p:ph sz="quarter" idx="27"/>
          </p:nvPr>
        </p:nvSpPr>
        <p:spPr>
          <a:xfrm>
            <a:off x="453600" y="1557000"/>
            <a:ext cx="4320000" cy="4536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22">
            <a:extLst>
              <a:ext uri="{FF2B5EF4-FFF2-40B4-BE49-F238E27FC236}">
                <a16:creationId xmlns:a16="http://schemas.microsoft.com/office/drawing/2014/main" id="{CBF923C3-72F0-4EDC-B1C2-B7ED24BC0625}"/>
              </a:ext>
            </a:extLst>
          </p:cNvPr>
          <p:cNvSpPr>
            <a:spLocks noGrp="1"/>
          </p:cNvSpPr>
          <p:nvPr>
            <p:ph type="body" sz="quarter" idx="28" hasCustomPrompt="1"/>
          </p:nvPr>
        </p:nvSpPr>
        <p:spPr>
          <a:xfrm>
            <a:off x="5133600" y="1341000"/>
            <a:ext cx="4320000" cy="216000"/>
          </a:xfrm>
          <a:prstGeom prst="rect">
            <a:avLst/>
          </a:prstGeom>
        </p:spPr>
        <p:txBody>
          <a:bodyPr wrap="none" lIns="0" tIns="14400" rIns="0" bIns="0">
            <a:noAutofit/>
          </a:bodyPr>
          <a:lstStyle>
            <a:lvl1pPr marL="0" indent="0">
              <a:spcBef>
                <a:spcPts val="0"/>
              </a:spcBef>
              <a:buFontTx/>
              <a:buNone/>
              <a:defRPr b="0" baseline="0">
                <a:solidFill>
                  <a:schemeClr val="accent1"/>
                </a:solidFill>
                <a:latin typeface="Bliss Pro ExtraBold" panose="02000903050000020004" pitchFamily="50" charset="0"/>
              </a:defRPr>
            </a:lvl1pPr>
            <a:lvl2pPr marL="457200" indent="0">
              <a:buFontTx/>
              <a:buNone/>
              <a:defRPr>
                <a:solidFill>
                  <a:srgbClr val="525756"/>
                </a:solidFill>
              </a:defRPr>
            </a:lvl2pPr>
            <a:lvl3pPr marL="914400" indent="0">
              <a:buFontTx/>
              <a:buNone/>
              <a:defRPr>
                <a:solidFill>
                  <a:srgbClr val="525756"/>
                </a:solidFill>
              </a:defRPr>
            </a:lvl3pPr>
            <a:lvl4pPr marL="1371600" indent="0">
              <a:buFontTx/>
              <a:buNone/>
              <a:defRPr>
                <a:solidFill>
                  <a:srgbClr val="525756"/>
                </a:solidFill>
              </a:defRPr>
            </a:lvl4pPr>
            <a:lvl5pPr marL="1828800" indent="0">
              <a:buFontTx/>
              <a:buNone/>
              <a:defRPr>
                <a:solidFill>
                  <a:srgbClr val="525756"/>
                </a:solidFill>
              </a:defRPr>
            </a:lvl5pPr>
          </a:lstStyle>
          <a:p>
            <a:pPr lvl="0"/>
            <a:r>
              <a:rPr lang="nl-NL" b="1" dirty="0"/>
              <a:t>Bolt </a:t>
            </a:r>
            <a:r>
              <a:rPr lang="nl-NL" b="1" dirty="0" err="1"/>
              <a:t>title</a:t>
            </a:r>
            <a:endParaRPr lang="nl-NL" dirty="0"/>
          </a:p>
        </p:txBody>
      </p:sp>
      <p:sp>
        <p:nvSpPr>
          <p:cNvPr id="27" name="Tijdelijke aanduiding voor inhoud 4">
            <a:extLst>
              <a:ext uri="{FF2B5EF4-FFF2-40B4-BE49-F238E27FC236}">
                <a16:creationId xmlns:a16="http://schemas.microsoft.com/office/drawing/2014/main" id="{505F4BEC-59D7-4E55-BB52-3CAF4F55EED5}"/>
              </a:ext>
            </a:extLst>
          </p:cNvPr>
          <p:cNvSpPr>
            <a:spLocks noGrp="1"/>
          </p:cNvSpPr>
          <p:nvPr>
            <p:ph sz="quarter" idx="29"/>
          </p:nvPr>
        </p:nvSpPr>
        <p:spPr>
          <a:xfrm>
            <a:off x="5133600" y="1557000"/>
            <a:ext cx="4320000" cy="4536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el 3">
            <a:extLst>
              <a:ext uri="{FF2B5EF4-FFF2-40B4-BE49-F238E27FC236}">
                <a16:creationId xmlns:a16="http://schemas.microsoft.com/office/drawing/2014/main" id="{8E9C3F21-EF2B-40A0-BF39-5A30837F468F}"/>
              </a:ext>
            </a:extLst>
          </p:cNvPr>
          <p:cNvSpPr>
            <a:spLocks noGrp="1"/>
          </p:cNvSpPr>
          <p:nvPr>
            <p:ph type="title" hasCustomPrompt="1"/>
          </p:nvPr>
        </p:nvSpPr>
        <p:spPr/>
        <p:txBody>
          <a:bodyPr/>
          <a:lstStyle>
            <a:lvl1pPr>
              <a:defRPr baseline="0">
                <a:latin typeface="Bliss Pro" charset="0"/>
              </a:defRPr>
            </a:lvl1pPr>
          </a:lstStyle>
          <a:p>
            <a:pPr lvl="0"/>
            <a:r>
              <a:rPr lang="nl-NL" dirty="0"/>
              <a:t>03 - </a:t>
            </a:r>
            <a:r>
              <a:rPr lang="nl-NL" dirty="0" err="1"/>
              <a:t>Two</a:t>
            </a:r>
            <a:r>
              <a:rPr lang="nl-NL" dirty="0"/>
              <a:t> columns </a:t>
            </a:r>
            <a:r>
              <a:rPr lang="nl-NL" dirty="0" err="1"/>
              <a:t>with</a:t>
            </a:r>
            <a:r>
              <a:rPr lang="nl-NL" dirty="0"/>
              <a:t> </a:t>
            </a:r>
            <a:r>
              <a:rPr lang="nl-NL" dirty="0" err="1"/>
              <a:t>title</a:t>
            </a:r>
            <a:endParaRPr lang="nl-NL" dirty="0"/>
          </a:p>
        </p:txBody>
      </p:sp>
      <p:sp>
        <p:nvSpPr>
          <p:cNvPr id="19" name="Text Placeholder 20">
            <a:extLst>
              <a:ext uri="{FF2B5EF4-FFF2-40B4-BE49-F238E27FC236}">
                <a16:creationId xmlns:a16="http://schemas.microsoft.com/office/drawing/2014/main" id="{15EDED9E-9449-4C15-AAA7-9FEA89CF268F}"/>
              </a:ext>
            </a:extLst>
          </p:cNvPr>
          <p:cNvSpPr>
            <a:spLocks noGrp="1"/>
          </p:cNvSpPr>
          <p:nvPr>
            <p:ph type="body" sz="quarter" idx="16"/>
          </p:nvPr>
        </p:nvSpPr>
        <p:spPr>
          <a:xfrm>
            <a:off x="453000" y="692999"/>
            <a:ext cx="9000000" cy="396025"/>
          </a:xfrm>
          <a:prstGeom prst="rect">
            <a:avLst/>
          </a:prstGeom>
        </p:spPr>
        <p:txBody>
          <a:bodyPr lIns="0" anchor="t">
            <a:noAutofit/>
          </a:bodyPr>
          <a:lstStyle>
            <a:lvl1pPr marL="0" indent="0" algn="l">
              <a:buFontTx/>
              <a:buNone/>
              <a:defRPr sz="2000" baseline="0">
                <a:solidFill>
                  <a:schemeClr val="accent1"/>
                </a:solidFill>
              </a:defRPr>
            </a:lvl1pPr>
          </a:lstStyle>
          <a:p>
            <a:pPr lvl="0"/>
            <a:r>
              <a:rPr lang="en-US"/>
              <a:t>Click to edit Master text styles</a:t>
            </a:r>
          </a:p>
        </p:txBody>
      </p:sp>
      <p:cxnSp>
        <p:nvCxnSpPr>
          <p:cNvPr id="9" name="Straight Connector 8"/>
          <p:cNvCxnSpPr/>
          <p:nvPr userDrawn="1"/>
        </p:nvCxnSpPr>
        <p:spPr>
          <a:xfrm>
            <a:off x="4953000" y="1341000"/>
            <a:ext cx="0" cy="4752528"/>
          </a:xfrm>
          <a:prstGeom prst="line">
            <a:avLst/>
          </a:prstGeom>
          <a:ln>
            <a:solidFill>
              <a:srgbClr val="1C1239"/>
            </a:solidFill>
          </a:ln>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30"/>
          </p:nvPr>
        </p:nvSpPr>
        <p:spPr/>
        <p:txBody>
          <a:bodyPr/>
          <a:lstStyle/>
          <a:p>
            <a:endParaRPr lang="en-GB" dirty="0"/>
          </a:p>
        </p:txBody>
      </p:sp>
      <p:sp>
        <p:nvSpPr>
          <p:cNvPr id="3" name="Slide Number Placeholder 2"/>
          <p:cNvSpPr>
            <a:spLocks noGrp="1"/>
          </p:cNvSpPr>
          <p:nvPr>
            <p:ph type="sldNum" sz="quarter" idx="31"/>
          </p:nvPr>
        </p:nvSpPr>
        <p:spPr/>
        <p:txBody>
          <a:bodyPr/>
          <a:lstStyle/>
          <a:p>
            <a:fld id="{B9212039-C731-4DF8-A25E-1A3C00A6C136}" type="slidenum">
              <a:rPr lang="en-GB" smtClean="0"/>
              <a:pPr/>
              <a:t>‹#›</a:t>
            </a:fld>
            <a:endParaRPr lang="en-GB" dirty="0"/>
          </a:p>
        </p:txBody>
      </p:sp>
    </p:spTree>
    <p:extLst>
      <p:ext uri="{BB962C8B-B14F-4D97-AF65-F5344CB8AC3E}">
        <p14:creationId xmlns:p14="http://schemas.microsoft.com/office/powerpoint/2010/main" val="1202658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s (graph, title, image)">
    <p:spTree>
      <p:nvGrpSpPr>
        <p:cNvPr id="1" name=""/>
        <p:cNvGrpSpPr/>
        <p:nvPr/>
      </p:nvGrpSpPr>
      <p:grpSpPr>
        <a:xfrm>
          <a:off x="0" y="0"/>
          <a:ext cx="0" cy="0"/>
          <a:chOff x="0" y="0"/>
          <a:chExt cx="0" cy="0"/>
        </a:xfrm>
      </p:grpSpPr>
      <p:sp>
        <p:nvSpPr>
          <p:cNvPr id="28" name="Tijdelijke aanduiding voor inhoud 4">
            <a:extLst>
              <a:ext uri="{FF2B5EF4-FFF2-40B4-BE49-F238E27FC236}">
                <a16:creationId xmlns:a16="http://schemas.microsoft.com/office/drawing/2014/main" id="{DE90C6C5-F811-45A2-A884-D4FB37F166AC}"/>
              </a:ext>
            </a:extLst>
          </p:cNvPr>
          <p:cNvSpPr>
            <a:spLocks noGrp="1"/>
          </p:cNvSpPr>
          <p:nvPr>
            <p:ph sz="quarter" idx="20"/>
          </p:nvPr>
        </p:nvSpPr>
        <p:spPr>
          <a:xfrm>
            <a:off x="452438" y="3860799"/>
            <a:ext cx="4320000" cy="223202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ijdelijke aanduiding voor inhoud 4">
            <a:extLst>
              <a:ext uri="{FF2B5EF4-FFF2-40B4-BE49-F238E27FC236}">
                <a16:creationId xmlns:a16="http://schemas.microsoft.com/office/drawing/2014/main" id="{A6399740-D2F6-4866-92FA-E0BCE48BED77}"/>
              </a:ext>
            </a:extLst>
          </p:cNvPr>
          <p:cNvSpPr>
            <a:spLocks noGrp="1"/>
          </p:cNvSpPr>
          <p:nvPr>
            <p:ph sz="quarter" idx="22"/>
          </p:nvPr>
        </p:nvSpPr>
        <p:spPr>
          <a:xfrm>
            <a:off x="5133600" y="3860799"/>
            <a:ext cx="4320000" cy="223202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el 1">
            <a:extLst>
              <a:ext uri="{FF2B5EF4-FFF2-40B4-BE49-F238E27FC236}">
                <a16:creationId xmlns:a16="http://schemas.microsoft.com/office/drawing/2014/main" id="{6AD16A50-37FF-4D4D-B283-9C34F49D9ECF}"/>
              </a:ext>
            </a:extLst>
          </p:cNvPr>
          <p:cNvSpPr>
            <a:spLocks noGrp="1"/>
          </p:cNvSpPr>
          <p:nvPr>
            <p:ph type="title" hasCustomPrompt="1"/>
          </p:nvPr>
        </p:nvSpPr>
        <p:spPr/>
        <p:txBody>
          <a:bodyPr/>
          <a:lstStyle>
            <a:lvl1pPr>
              <a:defRPr baseline="0">
                <a:latin typeface="Bliss Pro" charset="0"/>
              </a:defRPr>
            </a:lvl1pPr>
          </a:lstStyle>
          <a:p>
            <a:pPr lvl="0"/>
            <a:r>
              <a:rPr lang="nl-NL" dirty="0"/>
              <a:t>04a - </a:t>
            </a:r>
            <a:r>
              <a:rPr lang="nl-NL" dirty="0" err="1"/>
              <a:t>Two</a:t>
            </a:r>
            <a:r>
              <a:rPr lang="nl-NL" dirty="0"/>
              <a:t> columns, </a:t>
            </a:r>
            <a:r>
              <a:rPr lang="nl-NL" dirty="0" err="1"/>
              <a:t>two</a:t>
            </a:r>
            <a:r>
              <a:rPr lang="nl-NL" dirty="0"/>
              <a:t> </a:t>
            </a:r>
            <a:r>
              <a:rPr lang="nl-NL" dirty="0" err="1"/>
              <a:t>rows</a:t>
            </a:r>
            <a:r>
              <a:rPr lang="nl-NL" dirty="0"/>
              <a:t> </a:t>
            </a:r>
            <a:r>
              <a:rPr lang="nl-NL" dirty="0" err="1"/>
              <a:t>with</a:t>
            </a:r>
            <a:r>
              <a:rPr lang="nl-NL" dirty="0"/>
              <a:t> </a:t>
            </a:r>
            <a:r>
              <a:rPr lang="nl-NL" dirty="0" err="1"/>
              <a:t>one</a:t>
            </a:r>
            <a:r>
              <a:rPr lang="nl-NL" dirty="0"/>
              <a:t> </a:t>
            </a:r>
            <a:r>
              <a:rPr lang="nl-NL" dirty="0" err="1"/>
              <a:t>title</a:t>
            </a:r>
            <a:endParaRPr lang="nl-NL" dirty="0"/>
          </a:p>
        </p:txBody>
      </p:sp>
      <p:sp>
        <p:nvSpPr>
          <p:cNvPr id="17" name="Text Placeholder 20">
            <a:extLst>
              <a:ext uri="{FF2B5EF4-FFF2-40B4-BE49-F238E27FC236}">
                <a16:creationId xmlns:a16="http://schemas.microsoft.com/office/drawing/2014/main" id="{70C1C857-84FE-4B8C-84F4-350E9A8C4273}"/>
              </a:ext>
            </a:extLst>
          </p:cNvPr>
          <p:cNvSpPr>
            <a:spLocks noGrp="1"/>
          </p:cNvSpPr>
          <p:nvPr>
            <p:ph type="body" sz="quarter" idx="16"/>
          </p:nvPr>
        </p:nvSpPr>
        <p:spPr>
          <a:xfrm>
            <a:off x="453000" y="692999"/>
            <a:ext cx="9000000" cy="396025"/>
          </a:xfrm>
          <a:prstGeom prst="rect">
            <a:avLst/>
          </a:prstGeom>
        </p:spPr>
        <p:txBody>
          <a:bodyPr lIns="0" anchor="t">
            <a:noAutofit/>
          </a:bodyPr>
          <a:lstStyle>
            <a:lvl1pPr marL="0" indent="0" algn="l">
              <a:buFontTx/>
              <a:buNone/>
              <a:defRPr sz="2000" baseline="0">
                <a:solidFill>
                  <a:schemeClr val="accent1"/>
                </a:solidFill>
              </a:defRPr>
            </a:lvl1pPr>
          </a:lstStyle>
          <a:p>
            <a:pPr lvl="0"/>
            <a:r>
              <a:rPr lang="en-US"/>
              <a:t>Click to edit Master text styles</a:t>
            </a:r>
          </a:p>
        </p:txBody>
      </p:sp>
      <p:sp>
        <p:nvSpPr>
          <p:cNvPr id="37" name="Text Placeholder 22">
            <a:extLst>
              <a:ext uri="{FF2B5EF4-FFF2-40B4-BE49-F238E27FC236}">
                <a16:creationId xmlns:a16="http://schemas.microsoft.com/office/drawing/2014/main" id="{753A433B-DD22-4ED5-958A-065C1114BDDD}"/>
              </a:ext>
            </a:extLst>
          </p:cNvPr>
          <p:cNvSpPr>
            <a:spLocks noGrp="1"/>
          </p:cNvSpPr>
          <p:nvPr>
            <p:ph type="body" sz="quarter" idx="21" hasCustomPrompt="1"/>
          </p:nvPr>
        </p:nvSpPr>
        <p:spPr>
          <a:xfrm>
            <a:off x="453600" y="1340768"/>
            <a:ext cx="4320000" cy="216570"/>
          </a:xfrm>
          <a:prstGeom prst="rect">
            <a:avLst/>
          </a:prstGeom>
        </p:spPr>
        <p:txBody>
          <a:bodyPr wrap="none" lIns="0" tIns="14400" rIns="0" bIns="0">
            <a:noAutofit/>
          </a:bodyPr>
          <a:lstStyle>
            <a:lvl1pPr marL="0" indent="0">
              <a:spcBef>
                <a:spcPts val="0"/>
              </a:spcBef>
              <a:buFontTx/>
              <a:buNone/>
              <a:defRPr b="0" baseline="0">
                <a:solidFill>
                  <a:schemeClr val="accent1"/>
                </a:solidFill>
                <a:latin typeface="Bliss Pro ExtraBold" panose="02000903050000020004" pitchFamily="50" charset="0"/>
              </a:defRPr>
            </a:lvl1pPr>
            <a:lvl2pPr marL="457200" indent="0">
              <a:buFontTx/>
              <a:buNone/>
              <a:defRPr>
                <a:solidFill>
                  <a:srgbClr val="525756"/>
                </a:solidFill>
              </a:defRPr>
            </a:lvl2pPr>
            <a:lvl3pPr marL="914400" indent="0">
              <a:buFontTx/>
              <a:buNone/>
              <a:defRPr>
                <a:solidFill>
                  <a:srgbClr val="525756"/>
                </a:solidFill>
              </a:defRPr>
            </a:lvl3pPr>
            <a:lvl4pPr marL="1371600" indent="0">
              <a:buFontTx/>
              <a:buNone/>
              <a:defRPr>
                <a:solidFill>
                  <a:srgbClr val="525756"/>
                </a:solidFill>
              </a:defRPr>
            </a:lvl4pPr>
            <a:lvl5pPr marL="1828800" indent="0">
              <a:buFontTx/>
              <a:buNone/>
              <a:defRPr>
                <a:solidFill>
                  <a:srgbClr val="525756"/>
                </a:solidFill>
              </a:defRPr>
            </a:lvl5pPr>
          </a:lstStyle>
          <a:p>
            <a:pPr lvl="0"/>
            <a:r>
              <a:rPr lang="nl-NL" b="1" dirty="0"/>
              <a:t>Bolt </a:t>
            </a:r>
            <a:r>
              <a:rPr lang="nl-NL" b="1" dirty="0" err="1"/>
              <a:t>title</a:t>
            </a:r>
            <a:endParaRPr lang="nl-NL" dirty="0"/>
          </a:p>
        </p:txBody>
      </p:sp>
      <p:sp>
        <p:nvSpPr>
          <p:cNvPr id="38" name="Tijdelijke aanduiding voor inhoud 4">
            <a:extLst>
              <a:ext uri="{FF2B5EF4-FFF2-40B4-BE49-F238E27FC236}">
                <a16:creationId xmlns:a16="http://schemas.microsoft.com/office/drawing/2014/main" id="{65AAAD49-1763-4AC8-A001-C2535B756494}"/>
              </a:ext>
            </a:extLst>
          </p:cNvPr>
          <p:cNvSpPr>
            <a:spLocks noGrp="1"/>
          </p:cNvSpPr>
          <p:nvPr>
            <p:ph sz="quarter" idx="27"/>
          </p:nvPr>
        </p:nvSpPr>
        <p:spPr>
          <a:xfrm>
            <a:off x="453600" y="1557338"/>
            <a:ext cx="4320000" cy="201599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2">
            <a:extLst>
              <a:ext uri="{FF2B5EF4-FFF2-40B4-BE49-F238E27FC236}">
                <a16:creationId xmlns:a16="http://schemas.microsoft.com/office/drawing/2014/main" id="{1ED14F75-973E-4564-A155-6E118128E235}"/>
              </a:ext>
            </a:extLst>
          </p:cNvPr>
          <p:cNvSpPr>
            <a:spLocks noGrp="1"/>
          </p:cNvSpPr>
          <p:nvPr>
            <p:ph type="body" sz="quarter" idx="28" hasCustomPrompt="1"/>
          </p:nvPr>
        </p:nvSpPr>
        <p:spPr>
          <a:xfrm>
            <a:off x="5133600" y="1340768"/>
            <a:ext cx="4320000" cy="216570"/>
          </a:xfrm>
          <a:prstGeom prst="rect">
            <a:avLst/>
          </a:prstGeom>
        </p:spPr>
        <p:txBody>
          <a:bodyPr wrap="none" lIns="0" tIns="14400" rIns="0" bIns="0">
            <a:noAutofit/>
          </a:bodyPr>
          <a:lstStyle>
            <a:lvl1pPr marL="0" indent="0">
              <a:spcBef>
                <a:spcPts val="0"/>
              </a:spcBef>
              <a:buFontTx/>
              <a:buNone/>
              <a:defRPr b="0" baseline="0">
                <a:solidFill>
                  <a:schemeClr val="accent1"/>
                </a:solidFill>
                <a:latin typeface="Bliss Pro ExtraBold" panose="02000903050000020004" pitchFamily="50" charset="0"/>
              </a:defRPr>
            </a:lvl1pPr>
            <a:lvl2pPr marL="457200" indent="0">
              <a:buFontTx/>
              <a:buNone/>
              <a:defRPr>
                <a:solidFill>
                  <a:srgbClr val="525756"/>
                </a:solidFill>
              </a:defRPr>
            </a:lvl2pPr>
            <a:lvl3pPr marL="914400" indent="0">
              <a:buFontTx/>
              <a:buNone/>
              <a:defRPr>
                <a:solidFill>
                  <a:srgbClr val="525756"/>
                </a:solidFill>
              </a:defRPr>
            </a:lvl3pPr>
            <a:lvl4pPr marL="1371600" indent="0">
              <a:buFontTx/>
              <a:buNone/>
              <a:defRPr>
                <a:solidFill>
                  <a:srgbClr val="525756"/>
                </a:solidFill>
              </a:defRPr>
            </a:lvl4pPr>
            <a:lvl5pPr marL="1828800" indent="0">
              <a:buFontTx/>
              <a:buNone/>
              <a:defRPr>
                <a:solidFill>
                  <a:srgbClr val="525756"/>
                </a:solidFill>
              </a:defRPr>
            </a:lvl5pPr>
          </a:lstStyle>
          <a:p>
            <a:pPr lvl="0"/>
            <a:r>
              <a:rPr lang="nl-NL" b="1" dirty="0"/>
              <a:t>Bolt </a:t>
            </a:r>
            <a:r>
              <a:rPr lang="nl-NL" b="1" dirty="0" err="1"/>
              <a:t>title</a:t>
            </a:r>
            <a:endParaRPr lang="nl-NL" dirty="0"/>
          </a:p>
        </p:txBody>
      </p:sp>
      <p:sp>
        <p:nvSpPr>
          <p:cNvPr id="40" name="Tijdelijke aanduiding voor inhoud 4">
            <a:extLst>
              <a:ext uri="{FF2B5EF4-FFF2-40B4-BE49-F238E27FC236}">
                <a16:creationId xmlns:a16="http://schemas.microsoft.com/office/drawing/2014/main" id="{0287663B-855C-4F17-A581-7EF678B37A07}"/>
              </a:ext>
            </a:extLst>
          </p:cNvPr>
          <p:cNvSpPr>
            <a:spLocks noGrp="1"/>
          </p:cNvSpPr>
          <p:nvPr>
            <p:ph sz="quarter" idx="29"/>
          </p:nvPr>
        </p:nvSpPr>
        <p:spPr>
          <a:xfrm>
            <a:off x="5133600" y="1557337"/>
            <a:ext cx="4320000" cy="201599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p:cNvCxnSpPr/>
          <p:nvPr userDrawn="1"/>
        </p:nvCxnSpPr>
        <p:spPr>
          <a:xfrm>
            <a:off x="4953000" y="1341000"/>
            <a:ext cx="0" cy="4752528"/>
          </a:xfrm>
          <a:prstGeom prst="line">
            <a:avLst/>
          </a:prstGeom>
          <a:ln>
            <a:solidFill>
              <a:srgbClr val="1C1239"/>
            </a:solidFill>
          </a:ln>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30"/>
          </p:nvPr>
        </p:nvSpPr>
        <p:spPr/>
        <p:txBody>
          <a:bodyPr/>
          <a:lstStyle/>
          <a:p>
            <a:endParaRPr lang="en-GB" dirty="0"/>
          </a:p>
        </p:txBody>
      </p:sp>
      <p:sp>
        <p:nvSpPr>
          <p:cNvPr id="4" name="Slide Number Placeholder 3"/>
          <p:cNvSpPr>
            <a:spLocks noGrp="1"/>
          </p:cNvSpPr>
          <p:nvPr>
            <p:ph type="sldNum" sz="quarter" idx="31"/>
          </p:nvPr>
        </p:nvSpPr>
        <p:spPr/>
        <p:txBody>
          <a:bodyPr/>
          <a:lstStyle/>
          <a:p>
            <a:fld id="{B9212039-C731-4DF8-A25E-1A3C00A6C136}" type="slidenum">
              <a:rPr lang="en-GB" smtClean="0"/>
              <a:pPr/>
              <a:t>‹#›</a:t>
            </a:fld>
            <a:endParaRPr lang="en-GB" dirty="0"/>
          </a:p>
        </p:txBody>
      </p:sp>
    </p:spTree>
    <p:extLst>
      <p:ext uri="{BB962C8B-B14F-4D97-AF65-F5344CB8AC3E}">
        <p14:creationId xmlns:p14="http://schemas.microsoft.com/office/powerpoint/2010/main" val="2236759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wo columns, two rows">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21061B-77B8-4AC3-93F5-72DAA23FFF10}"/>
              </a:ext>
            </a:extLst>
          </p:cNvPr>
          <p:cNvSpPr>
            <a:spLocks noGrp="1"/>
          </p:cNvSpPr>
          <p:nvPr>
            <p:ph type="title" hasCustomPrompt="1"/>
          </p:nvPr>
        </p:nvSpPr>
        <p:spPr>
          <a:xfrm>
            <a:off x="453000" y="152400"/>
            <a:ext cx="9000000" cy="539750"/>
          </a:xfrm>
        </p:spPr>
        <p:txBody>
          <a:bodyPr/>
          <a:lstStyle>
            <a:lvl1pPr>
              <a:defRPr baseline="0">
                <a:latin typeface="Bliss Pro" charset="0"/>
              </a:defRPr>
            </a:lvl1pPr>
          </a:lstStyle>
          <a:p>
            <a:pPr lvl="0"/>
            <a:r>
              <a:rPr lang="nl-NL" dirty="0"/>
              <a:t>04b - </a:t>
            </a:r>
            <a:r>
              <a:rPr lang="nl-NL" dirty="0" err="1"/>
              <a:t>Two</a:t>
            </a:r>
            <a:r>
              <a:rPr lang="nl-NL" dirty="0"/>
              <a:t> columns, </a:t>
            </a:r>
            <a:r>
              <a:rPr lang="nl-NL" dirty="0" err="1"/>
              <a:t>two</a:t>
            </a:r>
            <a:r>
              <a:rPr lang="nl-NL" dirty="0"/>
              <a:t> </a:t>
            </a:r>
            <a:r>
              <a:rPr lang="nl-NL" dirty="0" err="1"/>
              <a:t>rows</a:t>
            </a:r>
            <a:r>
              <a:rPr lang="nl-NL" dirty="0"/>
              <a:t> </a:t>
            </a:r>
            <a:r>
              <a:rPr lang="nl-NL" dirty="0" err="1"/>
              <a:t>with</a:t>
            </a:r>
            <a:r>
              <a:rPr lang="nl-NL" dirty="0"/>
              <a:t> </a:t>
            </a:r>
            <a:r>
              <a:rPr lang="nl-NL" dirty="0" err="1"/>
              <a:t>titles</a:t>
            </a:r>
            <a:endParaRPr lang="nl-NL" dirty="0"/>
          </a:p>
        </p:txBody>
      </p:sp>
      <p:sp>
        <p:nvSpPr>
          <p:cNvPr id="23" name="Text Placeholder 20">
            <a:extLst>
              <a:ext uri="{FF2B5EF4-FFF2-40B4-BE49-F238E27FC236}">
                <a16:creationId xmlns:a16="http://schemas.microsoft.com/office/drawing/2014/main" id="{D6EE11A5-644C-44A2-830C-6975B7027D80}"/>
              </a:ext>
            </a:extLst>
          </p:cNvPr>
          <p:cNvSpPr>
            <a:spLocks noGrp="1"/>
          </p:cNvSpPr>
          <p:nvPr>
            <p:ph type="body" sz="quarter" idx="16"/>
          </p:nvPr>
        </p:nvSpPr>
        <p:spPr>
          <a:xfrm>
            <a:off x="453000" y="692999"/>
            <a:ext cx="9000000" cy="396025"/>
          </a:xfrm>
          <a:prstGeom prst="rect">
            <a:avLst/>
          </a:prstGeom>
        </p:spPr>
        <p:txBody>
          <a:bodyPr lIns="0" anchor="t">
            <a:noAutofit/>
          </a:bodyPr>
          <a:lstStyle>
            <a:lvl1pPr marL="0" indent="0" algn="l">
              <a:buFontTx/>
              <a:buNone/>
              <a:defRPr sz="2000" baseline="0">
                <a:solidFill>
                  <a:schemeClr val="accent1"/>
                </a:solidFill>
              </a:defRPr>
            </a:lvl1pPr>
          </a:lstStyle>
          <a:p>
            <a:pPr lvl="0"/>
            <a:r>
              <a:rPr lang="en-US"/>
              <a:t>Click to edit Master text styles</a:t>
            </a:r>
          </a:p>
        </p:txBody>
      </p:sp>
      <p:sp>
        <p:nvSpPr>
          <p:cNvPr id="28" name="Tijdelijke aanduiding voor inhoud 4">
            <a:extLst>
              <a:ext uri="{FF2B5EF4-FFF2-40B4-BE49-F238E27FC236}">
                <a16:creationId xmlns:a16="http://schemas.microsoft.com/office/drawing/2014/main" id="{6EF8A908-39DB-4957-87EA-28E6764F4871}"/>
              </a:ext>
            </a:extLst>
          </p:cNvPr>
          <p:cNvSpPr>
            <a:spLocks noGrp="1"/>
          </p:cNvSpPr>
          <p:nvPr>
            <p:ph sz="quarter" idx="22"/>
          </p:nvPr>
        </p:nvSpPr>
        <p:spPr>
          <a:xfrm>
            <a:off x="5133600" y="4077000"/>
            <a:ext cx="4320000" cy="201599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22">
            <a:extLst>
              <a:ext uri="{FF2B5EF4-FFF2-40B4-BE49-F238E27FC236}">
                <a16:creationId xmlns:a16="http://schemas.microsoft.com/office/drawing/2014/main" id="{0F9FFC4E-4229-483D-8B05-CD22EF01C13D}"/>
              </a:ext>
            </a:extLst>
          </p:cNvPr>
          <p:cNvSpPr>
            <a:spLocks noGrp="1"/>
          </p:cNvSpPr>
          <p:nvPr>
            <p:ph type="body" sz="quarter" idx="28" hasCustomPrompt="1"/>
          </p:nvPr>
        </p:nvSpPr>
        <p:spPr>
          <a:xfrm>
            <a:off x="5133600" y="1341438"/>
            <a:ext cx="4320000" cy="215900"/>
          </a:xfrm>
          <a:prstGeom prst="rect">
            <a:avLst/>
          </a:prstGeom>
        </p:spPr>
        <p:txBody>
          <a:bodyPr wrap="none" lIns="0" tIns="14400" rIns="0" bIns="0">
            <a:noAutofit/>
          </a:bodyPr>
          <a:lstStyle>
            <a:lvl1pPr marL="0" indent="0">
              <a:spcBef>
                <a:spcPts val="0"/>
              </a:spcBef>
              <a:buFontTx/>
              <a:buNone/>
              <a:defRPr b="0" baseline="0">
                <a:solidFill>
                  <a:schemeClr val="accent1"/>
                </a:solidFill>
                <a:latin typeface="Bliss Pro ExtraBold" panose="02000903050000020004" pitchFamily="50" charset="0"/>
              </a:defRPr>
            </a:lvl1pPr>
            <a:lvl2pPr marL="457200" indent="0">
              <a:buFontTx/>
              <a:buNone/>
              <a:defRPr>
                <a:solidFill>
                  <a:srgbClr val="525756"/>
                </a:solidFill>
              </a:defRPr>
            </a:lvl2pPr>
            <a:lvl3pPr marL="914400" indent="0">
              <a:buFontTx/>
              <a:buNone/>
              <a:defRPr>
                <a:solidFill>
                  <a:srgbClr val="525756"/>
                </a:solidFill>
              </a:defRPr>
            </a:lvl3pPr>
            <a:lvl4pPr marL="1371600" indent="0">
              <a:buFontTx/>
              <a:buNone/>
              <a:defRPr>
                <a:solidFill>
                  <a:srgbClr val="525756"/>
                </a:solidFill>
              </a:defRPr>
            </a:lvl4pPr>
            <a:lvl5pPr marL="1828800" indent="0">
              <a:buFontTx/>
              <a:buNone/>
              <a:defRPr>
                <a:solidFill>
                  <a:srgbClr val="525756"/>
                </a:solidFill>
              </a:defRPr>
            </a:lvl5pPr>
          </a:lstStyle>
          <a:p>
            <a:pPr lvl="0"/>
            <a:r>
              <a:rPr lang="nl-NL" b="1" dirty="0"/>
              <a:t>Bolt </a:t>
            </a:r>
            <a:r>
              <a:rPr lang="nl-NL" b="1" dirty="0" err="1"/>
              <a:t>title</a:t>
            </a:r>
            <a:endParaRPr lang="nl-NL" dirty="0"/>
          </a:p>
        </p:txBody>
      </p:sp>
      <p:sp>
        <p:nvSpPr>
          <p:cNvPr id="32" name="Tijdelijke aanduiding voor inhoud 4">
            <a:extLst>
              <a:ext uri="{FF2B5EF4-FFF2-40B4-BE49-F238E27FC236}">
                <a16:creationId xmlns:a16="http://schemas.microsoft.com/office/drawing/2014/main" id="{395B8BF8-8AE8-453C-86C6-F0AD48C52F1C}"/>
              </a:ext>
            </a:extLst>
          </p:cNvPr>
          <p:cNvSpPr>
            <a:spLocks noGrp="1"/>
          </p:cNvSpPr>
          <p:nvPr>
            <p:ph sz="quarter" idx="29"/>
          </p:nvPr>
        </p:nvSpPr>
        <p:spPr>
          <a:xfrm>
            <a:off x="5133600" y="1557337"/>
            <a:ext cx="4320000" cy="20161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2">
            <a:extLst>
              <a:ext uri="{FF2B5EF4-FFF2-40B4-BE49-F238E27FC236}">
                <a16:creationId xmlns:a16="http://schemas.microsoft.com/office/drawing/2014/main" id="{0F9FFC4E-4229-483D-8B05-CD22EF01C13D}"/>
              </a:ext>
            </a:extLst>
          </p:cNvPr>
          <p:cNvSpPr>
            <a:spLocks noGrp="1"/>
          </p:cNvSpPr>
          <p:nvPr>
            <p:ph type="body" sz="quarter" idx="41" hasCustomPrompt="1"/>
          </p:nvPr>
        </p:nvSpPr>
        <p:spPr>
          <a:xfrm>
            <a:off x="5133600" y="3860799"/>
            <a:ext cx="4320000" cy="216000"/>
          </a:xfrm>
          <a:prstGeom prst="rect">
            <a:avLst/>
          </a:prstGeom>
        </p:spPr>
        <p:txBody>
          <a:bodyPr wrap="none" lIns="0" tIns="14400" rIns="0" bIns="0">
            <a:noAutofit/>
          </a:bodyPr>
          <a:lstStyle>
            <a:lvl1pPr marL="0" indent="0">
              <a:spcBef>
                <a:spcPts val="0"/>
              </a:spcBef>
              <a:buFontTx/>
              <a:buNone/>
              <a:defRPr b="0" baseline="0">
                <a:solidFill>
                  <a:schemeClr val="accent1"/>
                </a:solidFill>
                <a:latin typeface="Bliss Pro ExtraBold" panose="02000903050000020004" pitchFamily="50" charset="0"/>
              </a:defRPr>
            </a:lvl1pPr>
            <a:lvl2pPr marL="457200" indent="0">
              <a:buFontTx/>
              <a:buNone/>
              <a:defRPr>
                <a:solidFill>
                  <a:srgbClr val="525756"/>
                </a:solidFill>
              </a:defRPr>
            </a:lvl2pPr>
            <a:lvl3pPr marL="914400" indent="0">
              <a:buFontTx/>
              <a:buNone/>
              <a:defRPr>
                <a:solidFill>
                  <a:srgbClr val="525756"/>
                </a:solidFill>
              </a:defRPr>
            </a:lvl3pPr>
            <a:lvl4pPr marL="1371600" indent="0">
              <a:buFontTx/>
              <a:buNone/>
              <a:defRPr>
                <a:solidFill>
                  <a:srgbClr val="525756"/>
                </a:solidFill>
              </a:defRPr>
            </a:lvl4pPr>
            <a:lvl5pPr marL="1828800" indent="0">
              <a:buFontTx/>
              <a:buNone/>
              <a:defRPr>
                <a:solidFill>
                  <a:srgbClr val="525756"/>
                </a:solidFill>
              </a:defRPr>
            </a:lvl5pPr>
          </a:lstStyle>
          <a:p>
            <a:pPr lvl="0"/>
            <a:r>
              <a:rPr lang="nl-NL" b="1" dirty="0"/>
              <a:t>Bolt </a:t>
            </a:r>
            <a:r>
              <a:rPr lang="nl-NL" b="1" dirty="0" err="1"/>
              <a:t>title</a:t>
            </a:r>
            <a:endParaRPr lang="nl-NL" dirty="0"/>
          </a:p>
        </p:txBody>
      </p:sp>
      <p:cxnSp>
        <p:nvCxnSpPr>
          <p:cNvPr id="12" name="Straight Connector 11"/>
          <p:cNvCxnSpPr/>
          <p:nvPr userDrawn="1"/>
        </p:nvCxnSpPr>
        <p:spPr>
          <a:xfrm>
            <a:off x="4953000" y="1341000"/>
            <a:ext cx="0" cy="4752528"/>
          </a:xfrm>
          <a:prstGeom prst="line">
            <a:avLst/>
          </a:prstGeom>
          <a:ln>
            <a:solidFill>
              <a:srgbClr val="1C1239"/>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5133000" y="3716338"/>
            <a:ext cx="4320600" cy="694"/>
          </a:xfrm>
          <a:prstGeom prst="line">
            <a:avLst/>
          </a:prstGeom>
          <a:ln>
            <a:solidFill>
              <a:srgbClr val="1C1239"/>
            </a:solidFill>
          </a:ln>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42"/>
          </p:nvPr>
        </p:nvSpPr>
        <p:spPr/>
        <p:txBody>
          <a:bodyPr/>
          <a:lstStyle/>
          <a:p>
            <a:endParaRPr lang="en-GB" dirty="0"/>
          </a:p>
        </p:txBody>
      </p:sp>
      <p:sp>
        <p:nvSpPr>
          <p:cNvPr id="4" name="Slide Number Placeholder 3"/>
          <p:cNvSpPr>
            <a:spLocks noGrp="1"/>
          </p:cNvSpPr>
          <p:nvPr>
            <p:ph type="sldNum" sz="quarter" idx="43"/>
          </p:nvPr>
        </p:nvSpPr>
        <p:spPr/>
        <p:txBody>
          <a:bodyPr/>
          <a:lstStyle/>
          <a:p>
            <a:fld id="{B9212039-C731-4DF8-A25E-1A3C00A6C136}" type="slidenum">
              <a:rPr lang="en-GB" smtClean="0"/>
              <a:pPr/>
              <a:t>‹#›</a:t>
            </a:fld>
            <a:endParaRPr lang="en-GB" dirty="0"/>
          </a:p>
        </p:txBody>
      </p:sp>
      <p:sp>
        <p:nvSpPr>
          <p:cNvPr id="14" name="Tijdelijke aanduiding voor inhoud 4">
            <a:extLst>
              <a:ext uri="{FF2B5EF4-FFF2-40B4-BE49-F238E27FC236}">
                <a16:creationId xmlns:a16="http://schemas.microsoft.com/office/drawing/2014/main" id="{6EF8A908-39DB-4957-87EA-28E6764F4871}"/>
              </a:ext>
            </a:extLst>
          </p:cNvPr>
          <p:cNvSpPr>
            <a:spLocks noGrp="1"/>
          </p:cNvSpPr>
          <p:nvPr>
            <p:ph sz="quarter" idx="44"/>
          </p:nvPr>
        </p:nvSpPr>
        <p:spPr>
          <a:xfrm>
            <a:off x="453613" y="4077001"/>
            <a:ext cx="4320000" cy="201599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2">
            <a:extLst>
              <a:ext uri="{FF2B5EF4-FFF2-40B4-BE49-F238E27FC236}">
                <a16:creationId xmlns:a16="http://schemas.microsoft.com/office/drawing/2014/main" id="{743DB882-240A-45CB-8FC7-FAE63849A95F}"/>
              </a:ext>
            </a:extLst>
          </p:cNvPr>
          <p:cNvSpPr>
            <a:spLocks noGrp="1"/>
          </p:cNvSpPr>
          <p:nvPr>
            <p:ph type="body" sz="quarter" idx="38" hasCustomPrompt="1"/>
          </p:nvPr>
        </p:nvSpPr>
        <p:spPr>
          <a:xfrm>
            <a:off x="453600" y="1341438"/>
            <a:ext cx="4320000" cy="215900"/>
          </a:xfrm>
          <a:prstGeom prst="rect">
            <a:avLst/>
          </a:prstGeom>
        </p:spPr>
        <p:txBody>
          <a:bodyPr wrap="none" lIns="0" tIns="14400" rIns="0" bIns="0">
            <a:noAutofit/>
          </a:bodyPr>
          <a:lstStyle>
            <a:lvl1pPr marL="0" indent="0">
              <a:spcBef>
                <a:spcPts val="0"/>
              </a:spcBef>
              <a:buFontTx/>
              <a:buNone/>
              <a:defRPr b="0" baseline="0">
                <a:solidFill>
                  <a:schemeClr val="accent1"/>
                </a:solidFill>
                <a:latin typeface="Bliss Pro ExtraBold" panose="02000903050000020004" pitchFamily="50" charset="0"/>
              </a:defRPr>
            </a:lvl1pPr>
            <a:lvl2pPr marL="457200" indent="0">
              <a:buFontTx/>
              <a:buNone/>
              <a:defRPr>
                <a:solidFill>
                  <a:srgbClr val="525756"/>
                </a:solidFill>
              </a:defRPr>
            </a:lvl2pPr>
            <a:lvl3pPr marL="914400" indent="0">
              <a:buFontTx/>
              <a:buNone/>
              <a:defRPr>
                <a:solidFill>
                  <a:srgbClr val="525756"/>
                </a:solidFill>
              </a:defRPr>
            </a:lvl3pPr>
            <a:lvl4pPr marL="1371600" indent="0">
              <a:buFontTx/>
              <a:buNone/>
              <a:defRPr>
                <a:solidFill>
                  <a:srgbClr val="525756"/>
                </a:solidFill>
              </a:defRPr>
            </a:lvl4pPr>
            <a:lvl5pPr marL="1828800" indent="0">
              <a:buFontTx/>
              <a:buNone/>
              <a:defRPr>
                <a:solidFill>
                  <a:srgbClr val="525756"/>
                </a:solidFill>
              </a:defRPr>
            </a:lvl5pPr>
          </a:lstStyle>
          <a:p>
            <a:pPr lvl="0"/>
            <a:r>
              <a:rPr lang="nl-NL" b="1" dirty="0"/>
              <a:t>Bolt </a:t>
            </a:r>
            <a:r>
              <a:rPr lang="nl-NL" b="1" dirty="0" err="1"/>
              <a:t>title</a:t>
            </a:r>
            <a:endParaRPr lang="nl-NL" dirty="0"/>
          </a:p>
        </p:txBody>
      </p:sp>
      <p:sp>
        <p:nvSpPr>
          <p:cNvPr id="17" name="Tijdelijke aanduiding voor inhoud 4">
            <a:extLst>
              <a:ext uri="{FF2B5EF4-FFF2-40B4-BE49-F238E27FC236}">
                <a16:creationId xmlns:a16="http://schemas.microsoft.com/office/drawing/2014/main" id="{C3C019C1-3B5F-40FA-B8B6-B25796D4750B}"/>
              </a:ext>
            </a:extLst>
          </p:cNvPr>
          <p:cNvSpPr>
            <a:spLocks noGrp="1"/>
          </p:cNvSpPr>
          <p:nvPr>
            <p:ph sz="quarter" idx="39"/>
          </p:nvPr>
        </p:nvSpPr>
        <p:spPr>
          <a:xfrm>
            <a:off x="453600" y="1557338"/>
            <a:ext cx="4320000" cy="2016124"/>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2">
            <a:extLst>
              <a:ext uri="{FF2B5EF4-FFF2-40B4-BE49-F238E27FC236}">
                <a16:creationId xmlns:a16="http://schemas.microsoft.com/office/drawing/2014/main" id="{0F9FFC4E-4229-483D-8B05-CD22EF01C13D}"/>
              </a:ext>
            </a:extLst>
          </p:cNvPr>
          <p:cNvSpPr>
            <a:spLocks noGrp="1"/>
          </p:cNvSpPr>
          <p:nvPr>
            <p:ph type="body" sz="quarter" idx="45" hasCustomPrompt="1"/>
          </p:nvPr>
        </p:nvSpPr>
        <p:spPr>
          <a:xfrm>
            <a:off x="453613" y="3860800"/>
            <a:ext cx="4320000" cy="216000"/>
          </a:xfrm>
          <a:prstGeom prst="rect">
            <a:avLst/>
          </a:prstGeom>
        </p:spPr>
        <p:txBody>
          <a:bodyPr wrap="none" lIns="0" tIns="14400" rIns="0" bIns="0">
            <a:noAutofit/>
          </a:bodyPr>
          <a:lstStyle>
            <a:lvl1pPr marL="0" indent="0">
              <a:spcBef>
                <a:spcPts val="0"/>
              </a:spcBef>
              <a:buFontTx/>
              <a:buNone/>
              <a:defRPr b="0" baseline="0">
                <a:solidFill>
                  <a:schemeClr val="accent1"/>
                </a:solidFill>
                <a:latin typeface="Bliss Pro ExtraBold" panose="02000903050000020004" pitchFamily="50" charset="0"/>
              </a:defRPr>
            </a:lvl1pPr>
            <a:lvl2pPr marL="457200" indent="0">
              <a:buFontTx/>
              <a:buNone/>
              <a:defRPr>
                <a:solidFill>
                  <a:srgbClr val="525756"/>
                </a:solidFill>
              </a:defRPr>
            </a:lvl2pPr>
            <a:lvl3pPr marL="914400" indent="0">
              <a:buFontTx/>
              <a:buNone/>
              <a:defRPr>
                <a:solidFill>
                  <a:srgbClr val="525756"/>
                </a:solidFill>
              </a:defRPr>
            </a:lvl3pPr>
            <a:lvl4pPr marL="1371600" indent="0">
              <a:buFontTx/>
              <a:buNone/>
              <a:defRPr>
                <a:solidFill>
                  <a:srgbClr val="525756"/>
                </a:solidFill>
              </a:defRPr>
            </a:lvl4pPr>
            <a:lvl5pPr marL="1828800" indent="0">
              <a:buFontTx/>
              <a:buNone/>
              <a:defRPr>
                <a:solidFill>
                  <a:srgbClr val="525756"/>
                </a:solidFill>
              </a:defRPr>
            </a:lvl5pPr>
          </a:lstStyle>
          <a:p>
            <a:pPr lvl="0"/>
            <a:r>
              <a:rPr lang="nl-NL" b="1" dirty="0"/>
              <a:t>Bolt </a:t>
            </a:r>
            <a:r>
              <a:rPr lang="nl-NL" b="1" dirty="0" err="1"/>
              <a:t>title</a:t>
            </a:r>
            <a:endParaRPr lang="nl-NL" dirty="0"/>
          </a:p>
        </p:txBody>
      </p:sp>
      <p:cxnSp>
        <p:nvCxnSpPr>
          <p:cNvPr id="19" name="Straight Connector 12"/>
          <p:cNvCxnSpPr/>
          <p:nvPr userDrawn="1"/>
        </p:nvCxnSpPr>
        <p:spPr>
          <a:xfrm>
            <a:off x="453000" y="3716338"/>
            <a:ext cx="4320600" cy="694"/>
          </a:xfrm>
          <a:prstGeom prst="line">
            <a:avLst/>
          </a:prstGeom>
          <a:ln>
            <a:solidFill>
              <a:srgbClr val="1C123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4703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s, two rows">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21061B-77B8-4AC3-93F5-72DAA23FFF10}"/>
              </a:ext>
            </a:extLst>
          </p:cNvPr>
          <p:cNvSpPr>
            <a:spLocks noGrp="1"/>
          </p:cNvSpPr>
          <p:nvPr>
            <p:ph type="title" hasCustomPrompt="1"/>
          </p:nvPr>
        </p:nvSpPr>
        <p:spPr>
          <a:xfrm>
            <a:off x="453000" y="152400"/>
            <a:ext cx="9000000" cy="539750"/>
          </a:xfrm>
        </p:spPr>
        <p:txBody>
          <a:bodyPr/>
          <a:lstStyle>
            <a:lvl1pPr>
              <a:defRPr baseline="0">
                <a:latin typeface="Bliss Pro" charset="0"/>
              </a:defRPr>
            </a:lvl1pPr>
          </a:lstStyle>
          <a:p>
            <a:pPr lvl="0"/>
            <a:r>
              <a:rPr lang="nl-NL" dirty="0"/>
              <a:t>05a - </a:t>
            </a:r>
            <a:r>
              <a:rPr lang="nl-NL" dirty="0" err="1"/>
              <a:t>Two</a:t>
            </a:r>
            <a:r>
              <a:rPr lang="nl-NL" dirty="0"/>
              <a:t> columns, </a:t>
            </a:r>
            <a:r>
              <a:rPr lang="nl-NL" dirty="0" err="1"/>
              <a:t>two</a:t>
            </a:r>
            <a:r>
              <a:rPr lang="nl-NL" dirty="0"/>
              <a:t> </a:t>
            </a:r>
            <a:r>
              <a:rPr lang="nl-NL" dirty="0" err="1"/>
              <a:t>rows</a:t>
            </a:r>
            <a:endParaRPr lang="nl-NL" dirty="0"/>
          </a:p>
        </p:txBody>
      </p:sp>
      <p:sp>
        <p:nvSpPr>
          <p:cNvPr id="23" name="Text Placeholder 20">
            <a:extLst>
              <a:ext uri="{FF2B5EF4-FFF2-40B4-BE49-F238E27FC236}">
                <a16:creationId xmlns:a16="http://schemas.microsoft.com/office/drawing/2014/main" id="{D6EE11A5-644C-44A2-830C-6975B7027D80}"/>
              </a:ext>
            </a:extLst>
          </p:cNvPr>
          <p:cNvSpPr>
            <a:spLocks noGrp="1"/>
          </p:cNvSpPr>
          <p:nvPr>
            <p:ph type="body" sz="quarter" idx="16"/>
          </p:nvPr>
        </p:nvSpPr>
        <p:spPr>
          <a:xfrm>
            <a:off x="453000" y="692999"/>
            <a:ext cx="9000000" cy="396025"/>
          </a:xfrm>
          <a:prstGeom prst="rect">
            <a:avLst/>
          </a:prstGeom>
        </p:spPr>
        <p:txBody>
          <a:bodyPr lIns="0" anchor="t">
            <a:noAutofit/>
          </a:bodyPr>
          <a:lstStyle>
            <a:lvl1pPr marL="0" indent="0" algn="l">
              <a:buFontTx/>
              <a:buNone/>
              <a:defRPr sz="2000" baseline="0">
                <a:solidFill>
                  <a:schemeClr val="accent1"/>
                </a:solidFill>
              </a:defRPr>
            </a:lvl1pPr>
          </a:lstStyle>
          <a:p>
            <a:pPr lvl="0"/>
            <a:r>
              <a:rPr lang="en-US"/>
              <a:t>Click to edit Master text styles</a:t>
            </a:r>
          </a:p>
        </p:txBody>
      </p:sp>
      <p:sp>
        <p:nvSpPr>
          <p:cNvPr id="28" name="Tijdelijke aanduiding voor inhoud 4">
            <a:extLst>
              <a:ext uri="{FF2B5EF4-FFF2-40B4-BE49-F238E27FC236}">
                <a16:creationId xmlns:a16="http://schemas.microsoft.com/office/drawing/2014/main" id="{6EF8A908-39DB-4957-87EA-28E6764F4871}"/>
              </a:ext>
            </a:extLst>
          </p:cNvPr>
          <p:cNvSpPr>
            <a:spLocks noGrp="1"/>
          </p:cNvSpPr>
          <p:nvPr>
            <p:ph sz="quarter" idx="22"/>
          </p:nvPr>
        </p:nvSpPr>
        <p:spPr>
          <a:xfrm>
            <a:off x="5133600" y="4077000"/>
            <a:ext cx="4320000" cy="201599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22">
            <a:extLst>
              <a:ext uri="{FF2B5EF4-FFF2-40B4-BE49-F238E27FC236}">
                <a16:creationId xmlns:a16="http://schemas.microsoft.com/office/drawing/2014/main" id="{0F9FFC4E-4229-483D-8B05-CD22EF01C13D}"/>
              </a:ext>
            </a:extLst>
          </p:cNvPr>
          <p:cNvSpPr>
            <a:spLocks noGrp="1"/>
          </p:cNvSpPr>
          <p:nvPr>
            <p:ph type="body" sz="quarter" idx="28" hasCustomPrompt="1"/>
          </p:nvPr>
        </p:nvSpPr>
        <p:spPr>
          <a:xfrm>
            <a:off x="5133600" y="1341438"/>
            <a:ext cx="4320000" cy="215900"/>
          </a:xfrm>
          <a:prstGeom prst="rect">
            <a:avLst/>
          </a:prstGeom>
        </p:spPr>
        <p:txBody>
          <a:bodyPr wrap="none" lIns="0" tIns="14400" rIns="0" bIns="0">
            <a:noAutofit/>
          </a:bodyPr>
          <a:lstStyle>
            <a:lvl1pPr marL="0" indent="0">
              <a:spcBef>
                <a:spcPts val="0"/>
              </a:spcBef>
              <a:buFontTx/>
              <a:buNone/>
              <a:defRPr b="0" baseline="0">
                <a:solidFill>
                  <a:schemeClr val="accent1"/>
                </a:solidFill>
                <a:latin typeface="Bliss Pro ExtraBold" panose="02000903050000020004" pitchFamily="50" charset="0"/>
              </a:defRPr>
            </a:lvl1pPr>
            <a:lvl2pPr marL="457200" indent="0">
              <a:buFontTx/>
              <a:buNone/>
              <a:defRPr>
                <a:solidFill>
                  <a:srgbClr val="525756"/>
                </a:solidFill>
              </a:defRPr>
            </a:lvl2pPr>
            <a:lvl3pPr marL="914400" indent="0">
              <a:buFontTx/>
              <a:buNone/>
              <a:defRPr>
                <a:solidFill>
                  <a:srgbClr val="525756"/>
                </a:solidFill>
              </a:defRPr>
            </a:lvl3pPr>
            <a:lvl4pPr marL="1371600" indent="0">
              <a:buFontTx/>
              <a:buNone/>
              <a:defRPr>
                <a:solidFill>
                  <a:srgbClr val="525756"/>
                </a:solidFill>
              </a:defRPr>
            </a:lvl4pPr>
            <a:lvl5pPr marL="1828800" indent="0">
              <a:buFontTx/>
              <a:buNone/>
              <a:defRPr>
                <a:solidFill>
                  <a:srgbClr val="525756"/>
                </a:solidFill>
              </a:defRPr>
            </a:lvl5pPr>
          </a:lstStyle>
          <a:p>
            <a:pPr lvl="0"/>
            <a:r>
              <a:rPr lang="nl-NL" b="1" dirty="0"/>
              <a:t>Bolt </a:t>
            </a:r>
            <a:r>
              <a:rPr lang="nl-NL" b="1" dirty="0" err="1"/>
              <a:t>title</a:t>
            </a:r>
            <a:endParaRPr lang="nl-NL" dirty="0"/>
          </a:p>
        </p:txBody>
      </p:sp>
      <p:sp>
        <p:nvSpPr>
          <p:cNvPr id="32" name="Tijdelijke aanduiding voor inhoud 4">
            <a:extLst>
              <a:ext uri="{FF2B5EF4-FFF2-40B4-BE49-F238E27FC236}">
                <a16:creationId xmlns:a16="http://schemas.microsoft.com/office/drawing/2014/main" id="{395B8BF8-8AE8-453C-86C6-F0AD48C52F1C}"/>
              </a:ext>
            </a:extLst>
          </p:cNvPr>
          <p:cNvSpPr>
            <a:spLocks noGrp="1"/>
          </p:cNvSpPr>
          <p:nvPr>
            <p:ph sz="quarter" idx="29"/>
          </p:nvPr>
        </p:nvSpPr>
        <p:spPr>
          <a:xfrm>
            <a:off x="5133600" y="1557337"/>
            <a:ext cx="4320000" cy="20161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Text Placeholder 22">
            <a:extLst>
              <a:ext uri="{FF2B5EF4-FFF2-40B4-BE49-F238E27FC236}">
                <a16:creationId xmlns:a16="http://schemas.microsoft.com/office/drawing/2014/main" id="{743DB882-240A-45CB-8FC7-FAE63849A95F}"/>
              </a:ext>
            </a:extLst>
          </p:cNvPr>
          <p:cNvSpPr>
            <a:spLocks noGrp="1"/>
          </p:cNvSpPr>
          <p:nvPr>
            <p:ph type="body" sz="quarter" idx="38" hasCustomPrompt="1"/>
          </p:nvPr>
        </p:nvSpPr>
        <p:spPr>
          <a:xfrm>
            <a:off x="453600" y="1341438"/>
            <a:ext cx="4320000" cy="215900"/>
          </a:xfrm>
          <a:prstGeom prst="rect">
            <a:avLst/>
          </a:prstGeom>
        </p:spPr>
        <p:txBody>
          <a:bodyPr wrap="none" lIns="0" tIns="14400" rIns="0" bIns="0">
            <a:noAutofit/>
          </a:bodyPr>
          <a:lstStyle>
            <a:lvl1pPr marL="0" indent="0">
              <a:spcBef>
                <a:spcPts val="0"/>
              </a:spcBef>
              <a:buFontTx/>
              <a:buNone/>
              <a:defRPr b="0" baseline="0">
                <a:solidFill>
                  <a:schemeClr val="accent1"/>
                </a:solidFill>
                <a:latin typeface="Bliss Pro ExtraBold" panose="02000903050000020004" pitchFamily="50" charset="0"/>
              </a:defRPr>
            </a:lvl1pPr>
            <a:lvl2pPr marL="457200" indent="0">
              <a:buFontTx/>
              <a:buNone/>
              <a:defRPr>
                <a:solidFill>
                  <a:srgbClr val="525756"/>
                </a:solidFill>
              </a:defRPr>
            </a:lvl2pPr>
            <a:lvl3pPr marL="914400" indent="0">
              <a:buFontTx/>
              <a:buNone/>
              <a:defRPr>
                <a:solidFill>
                  <a:srgbClr val="525756"/>
                </a:solidFill>
              </a:defRPr>
            </a:lvl3pPr>
            <a:lvl4pPr marL="1371600" indent="0">
              <a:buFontTx/>
              <a:buNone/>
              <a:defRPr>
                <a:solidFill>
                  <a:srgbClr val="525756"/>
                </a:solidFill>
              </a:defRPr>
            </a:lvl4pPr>
            <a:lvl5pPr marL="1828800" indent="0">
              <a:buFontTx/>
              <a:buNone/>
              <a:defRPr>
                <a:solidFill>
                  <a:srgbClr val="525756"/>
                </a:solidFill>
              </a:defRPr>
            </a:lvl5pPr>
          </a:lstStyle>
          <a:p>
            <a:pPr lvl="0"/>
            <a:r>
              <a:rPr lang="nl-NL" b="1" dirty="0"/>
              <a:t>Bolt </a:t>
            </a:r>
            <a:r>
              <a:rPr lang="nl-NL" b="1" dirty="0" err="1"/>
              <a:t>title</a:t>
            </a:r>
            <a:endParaRPr lang="nl-NL" dirty="0"/>
          </a:p>
        </p:txBody>
      </p:sp>
      <p:sp>
        <p:nvSpPr>
          <p:cNvPr id="37" name="Tijdelijke aanduiding voor inhoud 4">
            <a:extLst>
              <a:ext uri="{FF2B5EF4-FFF2-40B4-BE49-F238E27FC236}">
                <a16:creationId xmlns:a16="http://schemas.microsoft.com/office/drawing/2014/main" id="{C3C019C1-3B5F-40FA-B8B6-B25796D4750B}"/>
              </a:ext>
            </a:extLst>
          </p:cNvPr>
          <p:cNvSpPr>
            <a:spLocks noGrp="1"/>
          </p:cNvSpPr>
          <p:nvPr>
            <p:ph sz="quarter" idx="39"/>
          </p:nvPr>
        </p:nvSpPr>
        <p:spPr>
          <a:xfrm>
            <a:off x="453600" y="1557337"/>
            <a:ext cx="4320000" cy="453566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2">
            <a:extLst>
              <a:ext uri="{FF2B5EF4-FFF2-40B4-BE49-F238E27FC236}">
                <a16:creationId xmlns:a16="http://schemas.microsoft.com/office/drawing/2014/main" id="{0F9FFC4E-4229-483D-8B05-CD22EF01C13D}"/>
              </a:ext>
            </a:extLst>
          </p:cNvPr>
          <p:cNvSpPr>
            <a:spLocks noGrp="1"/>
          </p:cNvSpPr>
          <p:nvPr>
            <p:ph type="body" sz="quarter" idx="41" hasCustomPrompt="1"/>
          </p:nvPr>
        </p:nvSpPr>
        <p:spPr>
          <a:xfrm>
            <a:off x="5133600" y="3860799"/>
            <a:ext cx="4320000" cy="216000"/>
          </a:xfrm>
          <a:prstGeom prst="rect">
            <a:avLst/>
          </a:prstGeom>
        </p:spPr>
        <p:txBody>
          <a:bodyPr wrap="none" lIns="0" tIns="14400" rIns="0" bIns="0">
            <a:noAutofit/>
          </a:bodyPr>
          <a:lstStyle>
            <a:lvl1pPr marL="0" indent="0">
              <a:spcBef>
                <a:spcPts val="0"/>
              </a:spcBef>
              <a:buFontTx/>
              <a:buNone/>
              <a:defRPr b="0" baseline="0">
                <a:solidFill>
                  <a:schemeClr val="accent1"/>
                </a:solidFill>
                <a:latin typeface="Bliss Pro ExtraBold" panose="02000903050000020004" pitchFamily="50" charset="0"/>
              </a:defRPr>
            </a:lvl1pPr>
            <a:lvl2pPr marL="457200" indent="0">
              <a:buFontTx/>
              <a:buNone/>
              <a:defRPr>
                <a:solidFill>
                  <a:srgbClr val="525756"/>
                </a:solidFill>
              </a:defRPr>
            </a:lvl2pPr>
            <a:lvl3pPr marL="914400" indent="0">
              <a:buFontTx/>
              <a:buNone/>
              <a:defRPr>
                <a:solidFill>
                  <a:srgbClr val="525756"/>
                </a:solidFill>
              </a:defRPr>
            </a:lvl3pPr>
            <a:lvl4pPr marL="1371600" indent="0">
              <a:buFontTx/>
              <a:buNone/>
              <a:defRPr>
                <a:solidFill>
                  <a:srgbClr val="525756"/>
                </a:solidFill>
              </a:defRPr>
            </a:lvl4pPr>
            <a:lvl5pPr marL="1828800" indent="0">
              <a:buFontTx/>
              <a:buNone/>
              <a:defRPr>
                <a:solidFill>
                  <a:srgbClr val="525756"/>
                </a:solidFill>
              </a:defRPr>
            </a:lvl5pPr>
          </a:lstStyle>
          <a:p>
            <a:pPr lvl="0"/>
            <a:r>
              <a:rPr lang="nl-NL" b="1" dirty="0"/>
              <a:t>Bolt </a:t>
            </a:r>
            <a:r>
              <a:rPr lang="nl-NL" b="1" dirty="0" err="1"/>
              <a:t>title</a:t>
            </a:r>
            <a:endParaRPr lang="nl-NL" dirty="0"/>
          </a:p>
        </p:txBody>
      </p:sp>
      <p:cxnSp>
        <p:nvCxnSpPr>
          <p:cNvPr id="12" name="Straight Connector 11"/>
          <p:cNvCxnSpPr/>
          <p:nvPr userDrawn="1"/>
        </p:nvCxnSpPr>
        <p:spPr>
          <a:xfrm>
            <a:off x="4953000" y="1341000"/>
            <a:ext cx="0" cy="4752528"/>
          </a:xfrm>
          <a:prstGeom prst="line">
            <a:avLst/>
          </a:prstGeom>
          <a:ln>
            <a:solidFill>
              <a:srgbClr val="1C1239"/>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5133000" y="3716338"/>
            <a:ext cx="4320600" cy="694"/>
          </a:xfrm>
          <a:prstGeom prst="line">
            <a:avLst/>
          </a:prstGeom>
          <a:ln>
            <a:solidFill>
              <a:srgbClr val="1C1239"/>
            </a:solidFill>
          </a:ln>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42"/>
          </p:nvPr>
        </p:nvSpPr>
        <p:spPr/>
        <p:txBody>
          <a:bodyPr/>
          <a:lstStyle/>
          <a:p>
            <a:endParaRPr lang="en-GB" dirty="0"/>
          </a:p>
        </p:txBody>
      </p:sp>
      <p:sp>
        <p:nvSpPr>
          <p:cNvPr id="4" name="Slide Number Placeholder 3"/>
          <p:cNvSpPr>
            <a:spLocks noGrp="1"/>
          </p:cNvSpPr>
          <p:nvPr>
            <p:ph type="sldNum" sz="quarter" idx="43"/>
          </p:nvPr>
        </p:nvSpPr>
        <p:spPr/>
        <p:txBody>
          <a:bodyPr/>
          <a:lstStyle/>
          <a:p>
            <a:fld id="{B9212039-C731-4DF8-A25E-1A3C00A6C136}" type="slidenum">
              <a:rPr lang="en-GB" smtClean="0"/>
              <a:pPr/>
              <a:t>‹#›</a:t>
            </a:fld>
            <a:endParaRPr lang="en-GB" dirty="0"/>
          </a:p>
        </p:txBody>
      </p:sp>
    </p:spTree>
    <p:extLst>
      <p:ext uri="{BB962C8B-B14F-4D97-AF65-F5344CB8AC3E}">
        <p14:creationId xmlns:p14="http://schemas.microsoft.com/office/powerpoint/2010/main" val="3922018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3000" y="152400"/>
            <a:ext cx="9000000" cy="539750"/>
          </a:xfrm>
          <a:prstGeom prst="rect">
            <a:avLst/>
          </a:prstGeom>
        </p:spPr>
        <p:txBody>
          <a:bodyPr vert="horz" lIns="0" tIns="45720" rIns="0" bIns="45720" rtlCol="0" anchor="t">
            <a:noAutofit/>
          </a:bodyPr>
          <a:lstStyle/>
          <a:p>
            <a:r>
              <a:rPr lang="nl-NL" dirty="0"/>
              <a:t>Klik om stijl te bewerken</a:t>
            </a:r>
            <a:endParaRPr lang="en-US" dirty="0"/>
          </a:p>
        </p:txBody>
      </p:sp>
      <p:sp>
        <p:nvSpPr>
          <p:cNvPr id="3" name="Text Placeholder 2"/>
          <p:cNvSpPr>
            <a:spLocks noGrp="1"/>
          </p:cNvSpPr>
          <p:nvPr>
            <p:ph type="body" idx="1"/>
          </p:nvPr>
        </p:nvSpPr>
        <p:spPr>
          <a:xfrm>
            <a:off x="453000" y="1341438"/>
            <a:ext cx="9000000" cy="4752000"/>
          </a:xfrm>
          <a:prstGeom prst="rect">
            <a:avLst/>
          </a:prstGeom>
        </p:spPr>
        <p:txBody>
          <a:bodyPr vert="horz" lIns="0" tIns="45720" rIns="0" bIns="45720" rtlCol="0">
            <a:no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en-US" dirty="0"/>
          </a:p>
        </p:txBody>
      </p:sp>
      <p:grpSp>
        <p:nvGrpSpPr>
          <p:cNvPr id="4" name="Group 3"/>
          <p:cNvGrpSpPr/>
          <p:nvPr userDrawn="1"/>
        </p:nvGrpSpPr>
        <p:grpSpPr>
          <a:xfrm>
            <a:off x="0" y="6407678"/>
            <a:ext cx="1261110" cy="452120"/>
            <a:chOff x="-15552" y="6406343"/>
            <a:chExt cx="1261110" cy="452120"/>
          </a:xfrm>
        </p:grpSpPr>
        <p:sp>
          <p:nvSpPr>
            <p:cNvPr id="7" name="object 2"/>
            <p:cNvSpPr/>
            <p:nvPr/>
          </p:nvSpPr>
          <p:spPr>
            <a:xfrm>
              <a:off x="-15552" y="6406343"/>
              <a:ext cx="1261110" cy="452120"/>
            </a:xfrm>
            <a:custGeom>
              <a:avLst/>
              <a:gdLst/>
              <a:ahLst/>
              <a:cxnLst/>
              <a:rect l="l" t="t" r="r" b="b"/>
              <a:pathLst>
                <a:path w="1261110" h="452120">
                  <a:moveTo>
                    <a:pt x="478431" y="0"/>
                  </a:moveTo>
                  <a:lnTo>
                    <a:pt x="0" y="276223"/>
                  </a:lnTo>
                  <a:lnTo>
                    <a:pt x="0" y="451656"/>
                  </a:lnTo>
                  <a:lnTo>
                    <a:pt x="1260730" y="451656"/>
                  </a:lnTo>
                  <a:lnTo>
                    <a:pt x="478431" y="0"/>
                  </a:lnTo>
                  <a:close/>
                </a:path>
              </a:pathLst>
            </a:custGeom>
            <a:solidFill>
              <a:schemeClr val="accent1"/>
            </a:solidFill>
          </p:spPr>
          <p:txBody>
            <a:bodyPr wrap="square" lIns="0" tIns="0" rIns="0" bIns="0" rtlCol="0"/>
            <a:lstStyle/>
            <a:p>
              <a:endParaRPr/>
            </a:p>
          </p:txBody>
        </p:sp>
        <p:sp>
          <p:nvSpPr>
            <p:cNvPr id="8" name="object 3"/>
            <p:cNvSpPr/>
            <p:nvPr/>
          </p:nvSpPr>
          <p:spPr>
            <a:xfrm>
              <a:off x="461018" y="6406343"/>
              <a:ext cx="782320" cy="452120"/>
            </a:xfrm>
            <a:custGeom>
              <a:avLst/>
              <a:gdLst/>
              <a:ahLst/>
              <a:cxnLst/>
              <a:rect l="l" t="t" r="r" b="b"/>
              <a:pathLst>
                <a:path w="782319" h="452120">
                  <a:moveTo>
                    <a:pt x="0" y="0"/>
                  </a:moveTo>
                  <a:lnTo>
                    <a:pt x="0" y="451656"/>
                  </a:lnTo>
                  <a:lnTo>
                    <a:pt x="782298" y="451656"/>
                  </a:lnTo>
                  <a:lnTo>
                    <a:pt x="0" y="0"/>
                  </a:lnTo>
                  <a:close/>
                </a:path>
              </a:pathLst>
            </a:custGeom>
            <a:solidFill>
              <a:schemeClr val="accent2"/>
            </a:solidFill>
          </p:spPr>
          <p:txBody>
            <a:bodyPr wrap="square" lIns="0" tIns="0" rIns="0" bIns="0" rtlCol="0"/>
            <a:lstStyle/>
            <a:p>
              <a:endParaRPr/>
            </a:p>
          </p:txBody>
        </p:sp>
      </p:grpSp>
      <p:pic>
        <p:nvPicPr>
          <p:cNvPr id="30" name="Picture 29"/>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9031704" y="6289451"/>
            <a:ext cx="421296" cy="486000"/>
          </a:xfrm>
          <a:prstGeom prst="rect">
            <a:avLst/>
          </a:prstGeom>
        </p:spPr>
      </p:pic>
      <p:cxnSp>
        <p:nvCxnSpPr>
          <p:cNvPr id="5" name="Straight Connector 4"/>
          <p:cNvCxnSpPr/>
          <p:nvPr userDrawn="1"/>
        </p:nvCxnSpPr>
        <p:spPr>
          <a:xfrm>
            <a:off x="453000" y="1196975"/>
            <a:ext cx="9000000" cy="0"/>
          </a:xfrm>
          <a:prstGeom prst="line">
            <a:avLst/>
          </a:prstGeom>
          <a:ln w="12700">
            <a:solidFill>
              <a:srgbClr val="1C1239"/>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453000" y="6237288"/>
            <a:ext cx="9000000" cy="0"/>
          </a:xfrm>
          <a:prstGeom prst="line">
            <a:avLst/>
          </a:prstGeom>
          <a:ln w="12700">
            <a:solidFill>
              <a:srgbClr val="1C1239"/>
            </a:solidFill>
          </a:ln>
        </p:spPr>
        <p:style>
          <a:lnRef idx="1">
            <a:schemeClr val="accent1"/>
          </a:lnRef>
          <a:fillRef idx="0">
            <a:schemeClr val="accent1"/>
          </a:fillRef>
          <a:effectRef idx="0">
            <a:schemeClr val="accent1"/>
          </a:effectRef>
          <a:fontRef idx="minor">
            <a:schemeClr val="tx1"/>
          </a:fontRef>
        </p:style>
      </p:cxnSp>
      <p:sp>
        <p:nvSpPr>
          <p:cNvPr id="10" name="Footer Placeholder 9"/>
          <p:cNvSpPr>
            <a:spLocks noGrp="1"/>
          </p:cNvSpPr>
          <p:nvPr>
            <p:ph type="ftr" sz="quarter" idx="3"/>
          </p:nvPr>
        </p:nvSpPr>
        <p:spPr>
          <a:xfrm>
            <a:off x="1604628" y="6289452"/>
            <a:ext cx="5493600" cy="486000"/>
          </a:xfrm>
          <a:prstGeom prst="rect">
            <a:avLst/>
          </a:prstGeom>
        </p:spPr>
        <p:txBody>
          <a:bodyPr vert="horz" lIns="0" tIns="0" rIns="0" bIns="0" rtlCol="0" anchor="t"/>
          <a:lstStyle>
            <a:lvl1pPr algn="l">
              <a:defRPr sz="800" i="1">
                <a:solidFill>
                  <a:schemeClr val="tx1">
                    <a:tint val="75000"/>
                  </a:schemeClr>
                </a:solidFill>
              </a:defRPr>
            </a:lvl1pPr>
          </a:lstStyle>
          <a:p>
            <a:endParaRPr lang="en-GB" dirty="0"/>
          </a:p>
        </p:txBody>
      </p:sp>
      <p:sp>
        <p:nvSpPr>
          <p:cNvPr id="12" name="Slide Number Placeholder 11"/>
          <p:cNvSpPr>
            <a:spLocks noGrp="1"/>
          </p:cNvSpPr>
          <p:nvPr>
            <p:ph type="sldNum" sz="quarter" idx="4"/>
          </p:nvPr>
        </p:nvSpPr>
        <p:spPr>
          <a:xfrm>
            <a:off x="91930" y="6597352"/>
            <a:ext cx="360000" cy="180000"/>
          </a:xfrm>
          <a:prstGeom prst="rect">
            <a:avLst/>
          </a:prstGeom>
        </p:spPr>
        <p:txBody>
          <a:bodyPr vert="horz" lIns="0" tIns="0" rIns="72000" bIns="0" rtlCol="0" anchor="ctr"/>
          <a:lstStyle>
            <a:lvl1pPr algn="r">
              <a:defRPr sz="1000">
                <a:solidFill>
                  <a:schemeClr val="bg1"/>
                </a:solidFill>
              </a:defRPr>
            </a:lvl1pPr>
          </a:lstStyle>
          <a:p>
            <a:fld id="{B9212039-C731-4DF8-A25E-1A3C00A6C136}" type="slidenum">
              <a:rPr lang="en-GB" smtClean="0"/>
              <a:pPr/>
              <a:t>‹#›</a:t>
            </a:fld>
            <a:endParaRPr lang="en-GB" dirty="0"/>
          </a:p>
        </p:txBody>
      </p:sp>
      <p:sp>
        <p:nvSpPr>
          <p:cNvPr id="14" name="Rectangle 13"/>
          <p:cNvSpPr/>
          <p:nvPr userDrawn="1"/>
        </p:nvSpPr>
        <p:spPr>
          <a:xfrm>
            <a:off x="7401272" y="6289452"/>
            <a:ext cx="1422000" cy="48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lvl="0" algn="ctr"/>
            <a:r>
              <a:rPr lang="en-US" sz="2000" b="1" dirty="0">
                <a:solidFill>
                  <a:srgbClr val="FF0000"/>
                </a:solidFill>
                <a:latin typeface="Bliss Pro Light" panose="02000506050000020004" pitchFamily="50" charset="0"/>
              </a:rPr>
              <a:t>DRAFT</a:t>
            </a:r>
            <a:endParaRPr lang="nl-NL" sz="2000" b="1" dirty="0">
              <a:solidFill>
                <a:srgbClr val="FF0000"/>
              </a:solidFill>
              <a:latin typeface="Bliss Pro Light" panose="02000506050000020004" pitchFamily="50" charset="0"/>
            </a:endParaRPr>
          </a:p>
        </p:txBody>
      </p:sp>
    </p:spTree>
    <p:extLst>
      <p:ext uri="{BB962C8B-B14F-4D97-AF65-F5344CB8AC3E}">
        <p14:creationId xmlns:p14="http://schemas.microsoft.com/office/powerpoint/2010/main" val="2973975984"/>
      </p:ext>
    </p:extLst>
  </p:cSld>
  <p:clrMap bg1="lt1" tx1="dk1" bg2="lt2" tx2="dk2" accent1="accent1" accent2="accent2" accent3="accent3" accent4="accent4" accent5="accent5" accent6="accent6" hlink="hlink" folHlink="folHlink"/>
  <p:sldLayoutIdLst>
    <p:sldLayoutId id="2147483731" r:id="rId1"/>
    <p:sldLayoutId id="2147483729" r:id="rId2"/>
    <p:sldLayoutId id="2147483733" r:id="rId3"/>
    <p:sldLayoutId id="2147483704" r:id="rId4"/>
    <p:sldLayoutId id="2147483706" r:id="rId5"/>
    <p:sldLayoutId id="2147483708" r:id="rId6"/>
    <p:sldLayoutId id="2147483710" r:id="rId7"/>
    <p:sldLayoutId id="2147483734" r:id="rId8"/>
    <p:sldLayoutId id="2147483712" r:id="rId9"/>
    <p:sldLayoutId id="2147483732" r:id="rId10"/>
    <p:sldLayoutId id="2147483714" r:id="rId11"/>
    <p:sldLayoutId id="2147483716" r:id="rId12"/>
    <p:sldLayoutId id="2147483718" r:id="rId13"/>
    <p:sldLayoutId id="2147483720" r:id="rId14"/>
    <p:sldLayoutId id="2147483722" r:id="rId15"/>
    <p:sldLayoutId id="2147483705" r:id="rId16"/>
    <p:sldLayoutId id="2147483707" r:id="rId17"/>
    <p:sldLayoutId id="2147483709" r:id="rId18"/>
    <p:sldLayoutId id="2147483711" r:id="rId19"/>
    <p:sldLayoutId id="2147483713" r:id="rId20"/>
    <p:sldLayoutId id="2147483715" r:id="rId21"/>
    <p:sldLayoutId id="2147483717" r:id="rId22"/>
    <p:sldLayoutId id="2147483719" r:id="rId23"/>
    <p:sldLayoutId id="2147483721" r:id="rId24"/>
    <p:sldLayoutId id="2147483723" r:id="rId25"/>
    <p:sldLayoutId id="2147483725" r:id="rId26"/>
    <p:sldLayoutId id="2147483727" r:id="rId27"/>
    <p:sldLayoutId id="2147483728" r:id="rId28"/>
  </p:sldLayoutIdLst>
  <p:hf hdr="0"/>
  <p:txStyles>
    <p:titleStyle>
      <a:lvl1pPr algn="l" defTabSz="914400" rtl="0" eaLnBrk="1" latinLnBrk="0" hangingPunct="1">
        <a:lnSpc>
          <a:spcPct val="90000"/>
        </a:lnSpc>
        <a:spcBef>
          <a:spcPct val="0"/>
        </a:spcBef>
        <a:buNone/>
        <a:defRPr lang="en-US" sz="3000" b="0" kern="1200" baseline="0" dirty="0">
          <a:solidFill>
            <a:srgbClr val="1C1339"/>
          </a:solidFill>
          <a:latin typeface="Bliss Pro" charset="0"/>
          <a:ea typeface="Arial" charset="0"/>
          <a:cs typeface="Arial" charset="0"/>
        </a:defRPr>
      </a:lvl1pPr>
    </p:titleStyle>
    <p:bodyStyle>
      <a:lvl1pPr marL="144000" indent="-144000" algn="l" defTabSz="914400" rtl="0" eaLnBrk="1" latinLnBrk="0" hangingPunct="1">
        <a:lnSpc>
          <a:spcPct val="100000"/>
        </a:lnSpc>
        <a:spcBef>
          <a:spcPts val="1000"/>
        </a:spcBef>
        <a:buClr>
          <a:srgbClr val="1C1339"/>
        </a:buClr>
        <a:buFont typeface="Wingdings" panose="05000000000000000000" pitchFamily="2" charset="2"/>
        <a:buChar char="§"/>
        <a:defRPr sz="1000" kern="1200">
          <a:solidFill>
            <a:schemeClr val="tx1"/>
          </a:solidFill>
          <a:latin typeface="Bliss Pro Light" panose="02000506050000020004" pitchFamily="50" charset="0"/>
          <a:ea typeface="+mn-ea"/>
          <a:cs typeface="+mn-cs"/>
        </a:defRPr>
      </a:lvl1pPr>
      <a:lvl2pPr marL="288000" indent="-144000" algn="l" defTabSz="914400" rtl="0" eaLnBrk="1" latinLnBrk="0" hangingPunct="1">
        <a:lnSpc>
          <a:spcPct val="100000"/>
        </a:lnSpc>
        <a:spcBef>
          <a:spcPts val="500"/>
        </a:spcBef>
        <a:buClr>
          <a:srgbClr val="1C1339"/>
        </a:buClr>
        <a:buFont typeface="Wingdings" panose="05000000000000000000" pitchFamily="2" charset="2"/>
        <a:buChar char="§"/>
        <a:defRPr sz="1000" kern="1200">
          <a:solidFill>
            <a:schemeClr val="tx1"/>
          </a:solidFill>
          <a:latin typeface="Bliss Pro Light" panose="02000506050000020004" pitchFamily="50" charset="0"/>
          <a:ea typeface="+mn-ea"/>
          <a:cs typeface="+mn-cs"/>
        </a:defRPr>
      </a:lvl2pPr>
      <a:lvl3pPr marL="432000" indent="-144000" algn="l" defTabSz="914400" rtl="0" eaLnBrk="1" latinLnBrk="0" hangingPunct="1">
        <a:lnSpc>
          <a:spcPct val="100000"/>
        </a:lnSpc>
        <a:spcBef>
          <a:spcPts val="500"/>
        </a:spcBef>
        <a:buClr>
          <a:srgbClr val="1C1339"/>
        </a:buClr>
        <a:buFont typeface="Wingdings" panose="05000000000000000000" pitchFamily="2" charset="2"/>
        <a:buChar char="§"/>
        <a:defRPr sz="1000" kern="1200">
          <a:solidFill>
            <a:schemeClr val="tx1"/>
          </a:solidFill>
          <a:latin typeface="Bliss Pro Light" panose="02000506050000020004" pitchFamily="50" charset="0"/>
          <a:ea typeface="+mn-ea"/>
          <a:cs typeface="+mn-cs"/>
        </a:defRPr>
      </a:lvl3pPr>
      <a:lvl4pPr marL="576000" indent="-144000" algn="l" defTabSz="914400" rtl="0" eaLnBrk="1" latinLnBrk="0" hangingPunct="1">
        <a:lnSpc>
          <a:spcPct val="100000"/>
        </a:lnSpc>
        <a:spcBef>
          <a:spcPts val="500"/>
        </a:spcBef>
        <a:buClr>
          <a:srgbClr val="1C1339"/>
        </a:buClr>
        <a:buFont typeface="Wingdings" panose="05000000000000000000" pitchFamily="2" charset="2"/>
        <a:buChar char="§"/>
        <a:defRPr sz="1000" kern="1200">
          <a:solidFill>
            <a:schemeClr val="tx1"/>
          </a:solidFill>
          <a:latin typeface="Bliss Pro Light" panose="02000506050000020004" pitchFamily="50" charset="0"/>
          <a:ea typeface="+mn-ea"/>
          <a:cs typeface="+mn-cs"/>
        </a:defRPr>
      </a:lvl4pPr>
      <a:lvl5pPr marL="720000" indent="-144000" algn="l" defTabSz="914400" rtl="0" eaLnBrk="1" latinLnBrk="0" hangingPunct="1">
        <a:lnSpc>
          <a:spcPct val="100000"/>
        </a:lnSpc>
        <a:spcBef>
          <a:spcPts val="500"/>
        </a:spcBef>
        <a:buClr>
          <a:srgbClr val="1C1339"/>
        </a:buClr>
        <a:buFont typeface="Wingdings" panose="05000000000000000000" pitchFamily="2" charset="2"/>
        <a:buChar char="§"/>
        <a:defRPr sz="1000" kern="1200">
          <a:solidFill>
            <a:schemeClr val="tx1"/>
          </a:solidFill>
          <a:latin typeface="Bliss Pro Light" panose="02000506050000020004"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4" orient="horz" pos="3929" userDrawn="1">
          <p15:clr>
            <a:srgbClr val="F26B43"/>
          </p15:clr>
        </p15:guide>
        <p15:guide id="7" pos="5955" userDrawn="1">
          <p15:clr>
            <a:srgbClr val="F26B43"/>
          </p15:clr>
        </p15:guide>
        <p15:guide id="8" pos="285" userDrawn="1">
          <p15:clr>
            <a:srgbClr val="F26B43"/>
          </p15:clr>
        </p15:guide>
        <p15:guide id="9" orient="horz" pos="96" userDrawn="1">
          <p15:clr>
            <a:srgbClr val="F26B43"/>
          </p15:clr>
        </p15:guide>
        <p15:guide id="11" orient="horz" pos="754" userDrawn="1">
          <p15:clr>
            <a:srgbClr val="F26B43"/>
          </p15:clr>
        </p15:guide>
        <p15:guide id="12" orient="horz" pos="845" userDrawn="1">
          <p15:clr>
            <a:srgbClr val="F26B43"/>
          </p15:clr>
        </p15:guide>
        <p15:guide id="13" orient="horz" pos="3838" userDrawn="1">
          <p15:clr>
            <a:srgbClr val="F26B43"/>
          </p15:clr>
        </p15:guide>
        <p15:guide id="14" pos="920" userDrawn="1">
          <p15:clr>
            <a:srgbClr val="F26B43"/>
          </p15:clr>
        </p15:guide>
        <p15:guide id="15" pos="1011" userDrawn="1">
          <p15:clr>
            <a:srgbClr val="F26B43"/>
          </p15:clr>
        </p15:guide>
        <p15:guide id="16" orient="horz" pos="436" userDrawn="1">
          <p15:clr>
            <a:srgbClr val="F26B43"/>
          </p15:clr>
        </p15:guide>
        <p15:guide id="17" orient="horz" pos="686" userDrawn="1">
          <p15:clr>
            <a:srgbClr val="F26B43"/>
          </p15:clr>
        </p15:guide>
        <p15:guide id="18" pos="3120" userDrawn="1">
          <p15:clr>
            <a:srgbClr val="F26B43"/>
          </p15:clr>
        </p15:guide>
        <p15:guide id="19" pos="3029" userDrawn="1">
          <p15:clr>
            <a:srgbClr val="F26B43"/>
          </p15:clr>
        </p15:guide>
        <p15:guide id="20" pos="2235" userDrawn="1">
          <p15:clr>
            <a:srgbClr val="F26B43"/>
          </p15:clr>
        </p15:guide>
        <p15:guide id="21" orient="horz" pos="981" userDrawn="1">
          <p15:clr>
            <a:srgbClr val="F26B43"/>
          </p15:clr>
        </p15:guide>
        <p15:guide id="22" orient="horz" pos="1820" userDrawn="1">
          <p15:clr>
            <a:srgbClr val="F26B43"/>
          </p15:clr>
        </p15:guide>
        <p15:guide id="23" orient="horz" pos="2432" userDrawn="1">
          <p15:clr>
            <a:srgbClr val="F26B43"/>
          </p15:clr>
        </p15:guide>
        <p15:guide id="24" orient="horz" pos="2251" userDrawn="1">
          <p15:clr>
            <a:srgbClr val="F26B43"/>
          </p15:clr>
        </p15:guide>
        <p15:guide id="25" orient="horz" pos="2341" userDrawn="1">
          <p15:clr>
            <a:srgbClr val="F26B43"/>
          </p15:clr>
        </p15:guide>
        <p15:guide id="26" orient="horz" pos="2568" userDrawn="1">
          <p15:clr>
            <a:srgbClr val="F26B43"/>
          </p15:clr>
        </p15:guide>
        <p15:guide id="27" pos="2530" userDrawn="1">
          <p15:clr>
            <a:srgbClr val="F26B43"/>
          </p15:clr>
        </p15:guide>
        <p15:guide id="28" pos="2145" userDrawn="1">
          <p15:clr>
            <a:srgbClr val="F26B43"/>
          </p15:clr>
        </p15:guide>
        <p15:guide id="29" pos="2054" userDrawn="1">
          <p15:clr>
            <a:srgbClr val="F26B43"/>
          </p15:clr>
        </p15:guide>
        <p15:guide id="30" pos="4005" userDrawn="1">
          <p15:clr>
            <a:srgbClr val="F26B43"/>
          </p15:clr>
        </p15:guide>
        <p15:guide id="31" pos="4095" userDrawn="1">
          <p15:clr>
            <a:srgbClr val="F26B43"/>
          </p15:clr>
        </p15:guide>
        <p15:guide id="32" pos="4186" userDrawn="1">
          <p15:clr>
            <a:srgbClr val="F26B43"/>
          </p15:clr>
        </p15:guide>
        <p15:guide id="33" orient="horz" pos="1752" userDrawn="1">
          <p15:clr>
            <a:srgbClr val="F26B43"/>
          </p15:clr>
        </p15:guide>
        <p15:guide id="34" orient="horz" pos="2273" userDrawn="1">
          <p15:clr>
            <a:srgbClr val="F26B43"/>
          </p15:clr>
        </p15:guide>
        <p15:guide id="35" orient="horz" pos="2795" userDrawn="1">
          <p15:clr>
            <a:srgbClr val="F26B43"/>
          </p15:clr>
        </p15:guide>
        <p15:guide id="36" orient="horz" pos="2863" userDrawn="1">
          <p15:clr>
            <a:srgbClr val="F26B43"/>
          </p15:clr>
        </p15:guide>
        <p15:guide id="37" orient="horz" pos="3317" userDrawn="1">
          <p15:clr>
            <a:srgbClr val="F26B43"/>
          </p15:clr>
        </p15:guide>
        <p15:guide id="38" orient="horz" pos="3385" userDrawn="1">
          <p15:clr>
            <a:srgbClr val="F26B43"/>
          </p15:clr>
        </p15:guide>
        <p15:guide id="39" pos="3483" userDrawn="1">
          <p15:clr>
            <a:srgbClr val="F26B43"/>
          </p15:clr>
        </p15:guide>
        <p15:guide id="40" pos="3574" userDrawn="1">
          <p15:clr>
            <a:srgbClr val="F26B43"/>
          </p15:clr>
        </p15:guide>
        <p15:guide id="42" pos="3220" userDrawn="1">
          <p15:clr>
            <a:srgbClr val="F26B43"/>
          </p15:clr>
        </p15:guide>
        <p15:guide id="43" pos="3320" userDrawn="1">
          <p15:clr>
            <a:srgbClr val="F26B43"/>
          </p15:clr>
        </p15:guide>
        <p15:guide id="44" pos="2712" userDrawn="1">
          <p15:clr>
            <a:srgbClr val="F26B43"/>
          </p15:clr>
        </p15:guide>
        <p15:guide id="45" pos="2621" userDrawn="1">
          <p15:clr>
            <a:srgbClr val="F26B43"/>
          </p15:clr>
        </p15:guide>
        <p15:guide id="46" pos="4345" userDrawn="1">
          <p15:clr>
            <a:srgbClr val="F26B43"/>
          </p15:clr>
        </p15:guide>
        <p15:guide id="47" pos="4254" userDrawn="1">
          <p15:clr>
            <a:srgbClr val="F26B43"/>
          </p15:clr>
        </p15:guide>
        <p15:guide id="48" pos="4435" userDrawn="1">
          <p15:clr>
            <a:srgbClr val="F26B43"/>
          </p15:clr>
        </p15:guide>
        <p15:guide id="49" pos="3392" userDrawn="1">
          <p15:clr>
            <a:srgbClr val="F26B43"/>
          </p15:clr>
        </p15:guide>
        <p15:guide id="50" pos="175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2EA1719D-27F4-4D29-A8B4-F2E1EBBC1348}"/>
              </a:ext>
            </a:extLst>
          </p:cNvPr>
          <p:cNvPicPr>
            <a:picLocks noGrp="1" noChangeAspect="1"/>
          </p:cNvPicPr>
          <p:nvPr>
            <p:ph type="pic" sz="quarter" idx="13"/>
          </p:nvPr>
        </p:nvPicPr>
        <p:blipFill rotWithShape="1">
          <a:blip r:embed="rId2">
            <a:alphaModFix amt="62000"/>
          </a:blip>
          <a:srcRect l="40232" r="7355"/>
          <a:stretch/>
        </p:blipFill>
        <p:spPr>
          <a:xfrm>
            <a:off x="-7763" y="1078584"/>
            <a:ext cx="7048326" cy="5779416"/>
          </a:xfrm>
        </p:spPr>
      </p:pic>
      <p:sp>
        <p:nvSpPr>
          <p:cNvPr id="3" name="Text Placeholder 2"/>
          <p:cNvSpPr>
            <a:spLocks noGrp="1"/>
          </p:cNvSpPr>
          <p:nvPr>
            <p:ph type="body" sz="quarter" idx="15"/>
          </p:nvPr>
        </p:nvSpPr>
        <p:spPr>
          <a:xfrm>
            <a:off x="8029665" y="5949280"/>
            <a:ext cx="1422000" cy="448808"/>
          </a:xfrm>
        </p:spPr>
        <p:txBody>
          <a:bodyPr/>
          <a:lstStyle/>
          <a:p>
            <a:r>
              <a:rPr lang="nl-NL" dirty="0" err="1"/>
              <a:t>By</a:t>
            </a:r>
            <a:r>
              <a:rPr lang="nl-NL" dirty="0"/>
              <a:t> Filipp Peresadilo</a:t>
            </a:r>
          </a:p>
          <a:p>
            <a:r>
              <a:rPr lang="nl-NL" dirty="0"/>
              <a:t>December 11, 2018 </a:t>
            </a:r>
          </a:p>
          <a:p>
            <a:r>
              <a:rPr lang="nl-NL" dirty="0"/>
              <a:t>Amsterdam</a:t>
            </a:r>
            <a:endParaRPr lang="en-GB" dirty="0"/>
          </a:p>
        </p:txBody>
      </p:sp>
      <p:sp>
        <p:nvSpPr>
          <p:cNvPr id="4" name="Title 3"/>
          <p:cNvSpPr>
            <a:spLocks noGrp="1"/>
          </p:cNvSpPr>
          <p:nvPr>
            <p:ph type="ctrTitle"/>
          </p:nvPr>
        </p:nvSpPr>
        <p:spPr/>
        <p:txBody>
          <a:bodyPr>
            <a:normAutofit fontScale="90000"/>
          </a:bodyPr>
          <a:lstStyle/>
          <a:p>
            <a:r>
              <a:rPr lang="nl-NL" dirty="0"/>
              <a:t>Project Altman</a:t>
            </a:r>
            <a:endParaRPr lang="en-GB" dirty="0"/>
          </a:p>
        </p:txBody>
      </p:sp>
      <p:sp>
        <p:nvSpPr>
          <p:cNvPr id="5" name="Subtitle 4"/>
          <p:cNvSpPr>
            <a:spLocks noGrp="1"/>
          </p:cNvSpPr>
          <p:nvPr>
            <p:ph type="subTitle" idx="1"/>
          </p:nvPr>
        </p:nvSpPr>
        <p:spPr/>
        <p:txBody>
          <a:bodyPr/>
          <a:lstStyle/>
          <a:p>
            <a:r>
              <a:rPr lang="nl-NL" sz="1400" dirty="0" err="1"/>
              <a:t>Extending</a:t>
            </a:r>
            <a:r>
              <a:rPr lang="nl-NL" sz="1400" dirty="0"/>
              <a:t> </a:t>
            </a:r>
            <a:r>
              <a:rPr lang="nl-NL" sz="1400" dirty="0" err="1"/>
              <a:t>the</a:t>
            </a:r>
            <a:r>
              <a:rPr lang="nl-NL" sz="1400" dirty="0"/>
              <a:t> Altman Z-scoring model (multivariate discriminant analysis) </a:t>
            </a:r>
            <a:r>
              <a:rPr lang="nl-NL" sz="1400" dirty="0" err="1"/>
              <a:t>to</a:t>
            </a:r>
            <a:r>
              <a:rPr lang="nl-NL" sz="1400" dirty="0"/>
              <a:t> </a:t>
            </a:r>
            <a:r>
              <a:rPr lang="nl-NL" sz="1400" dirty="0" err="1"/>
              <a:t>the</a:t>
            </a:r>
            <a:r>
              <a:rPr lang="nl-NL" sz="1400" dirty="0"/>
              <a:t> </a:t>
            </a:r>
            <a:r>
              <a:rPr lang="nl-NL" sz="1400" dirty="0" err="1"/>
              <a:t>backtesting</a:t>
            </a:r>
            <a:r>
              <a:rPr lang="nl-NL" sz="1400" dirty="0"/>
              <a:t> of fund </a:t>
            </a:r>
            <a:r>
              <a:rPr lang="nl-NL" sz="1400" dirty="0" err="1"/>
              <a:t>selection</a:t>
            </a:r>
            <a:endParaRPr lang="en-GB" sz="1400" dirty="0"/>
          </a:p>
        </p:txBody>
      </p:sp>
    </p:spTree>
    <p:extLst>
      <p:ext uri="{BB962C8B-B14F-4D97-AF65-F5344CB8AC3E}">
        <p14:creationId xmlns:p14="http://schemas.microsoft.com/office/powerpoint/2010/main" val="1954972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pPr marL="342900" indent="-342900">
              <a:buFont typeface="+mj-lt"/>
              <a:buAutoNum type="arabicPeriod"/>
            </a:pPr>
            <a:r>
              <a:rPr lang="en-GB" dirty="0"/>
              <a:t>The goal of the project</a:t>
            </a:r>
          </a:p>
          <a:p>
            <a:pPr marL="342900" indent="-342900">
              <a:buFont typeface="+mj-lt"/>
              <a:buAutoNum type="arabicPeriod"/>
            </a:pPr>
            <a:r>
              <a:rPr lang="en-GB" dirty="0"/>
              <a:t>Theoretical framework</a:t>
            </a:r>
          </a:p>
          <a:p>
            <a:pPr marL="342900" indent="-342900">
              <a:buFont typeface="+mj-lt"/>
              <a:buAutoNum type="arabicPeriod"/>
            </a:pPr>
            <a:r>
              <a:rPr lang="en-GB" dirty="0"/>
              <a:t>Methodology</a:t>
            </a:r>
          </a:p>
          <a:p>
            <a:pPr marL="342900" indent="-342900">
              <a:buFont typeface="+mj-lt"/>
              <a:buAutoNum type="arabicPeriod"/>
            </a:pPr>
            <a:r>
              <a:rPr lang="en-GB" dirty="0"/>
              <a:t>Preliminary results</a:t>
            </a:r>
          </a:p>
          <a:p>
            <a:pPr marL="342900" indent="-342900">
              <a:buFont typeface="+mj-lt"/>
              <a:buAutoNum type="arabicPeriod"/>
            </a:pPr>
            <a:endParaRPr lang="en-GB" dirty="0"/>
          </a:p>
        </p:txBody>
      </p:sp>
      <p:sp>
        <p:nvSpPr>
          <p:cNvPr id="3" name="Title 2"/>
          <p:cNvSpPr>
            <a:spLocks noGrp="1"/>
          </p:cNvSpPr>
          <p:nvPr>
            <p:ph type="title"/>
          </p:nvPr>
        </p:nvSpPr>
        <p:spPr/>
        <p:txBody>
          <a:bodyPr/>
          <a:lstStyle/>
          <a:p>
            <a:r>
              <a:rPr lang="en-GB" dirty="0"/>
              <a:t>Content</a:t>
            </a:r>
          </a:p>
        </p:txBody>
      </p:sp>
      <p:sp>
        <p:nvSpPr>
          <p:cNvPr id="4" name="Footer Placeholder 3"/>
          <p:cNvSpPr>
            <a:spLocks noGrp="1"/>
          </p:cNvSpPr>
          <p:nvPr>
            <p:ph type="ftr" sz="quarter" idx="14"/>
          </p:nvPr>
        </p:nvSpPr>
        <p:spPr/>
        <p:txBody>
          <a:bodyPr/>
          <a:lstStyle/>
          <a:p>
            <a:endParaRPr lang="en-GB" dirty="0"/>
          </a:p>
        </p:txBody>
      </p:sp>
      <p:sp>
        <p:nvSpPr>
          <p:cNvPr id="5" name="Slide Number Placeholder 4"/>
          <p:cNvSpPr>
            <a:spLocks noGrp="1"/>
          </p:cNvSpPr>
          <p:nvPr>
            <p:ph type="sldNum" sz="quarter" idx="15"/>
          </p:nvPr>
        </p:nvSpPr>
        <p:spPr/>
        <p:txBody>
          <a:bodyPr/>
          <a:lstStyle/>
          <a:p>
            <a:fld id="{B9212039-C731-4DF8-A25E-1A3C00A6C136}" type="slidenum">
              <a:rPr lang="en-GB" smtClean="0"/>
              <a:pPr/>
              <a:t>2</a:t>
            </a:fld>
            <a:endParaRPr lang="en-GB" dirty="0"/>
          </a:p>
        </p:txBody>
      </p:sp>
    </p:spTree>
    <p:extLst>
      <p:ext uri="{BB962C8B-B14F-4D97-AF65-F5344CB8AC3E}">
        <p14:creationId xmlns:p14="http://schemas.microsoft.com/office/powerpoint/2010/main" val="501700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Goal of </a:t>
            </a:r>
            <a:r>
              <a:rPr lang="nl-NL" dirty="0" err="1"/>
              <a:t>the</a:t>
            </a:r>
            <a:r>
              <a:rPr lang="nl-NL" dirty="0"/>
              <a:t> project</a:t>
            </a:r>
          </a:p>
        </p:txBody>
      </p:sp>
      <p:sp>
        <p:nvSpPr>
          <p:cNvPr id="3" name="Text Placeholder 2"/>
          <p:cNvSpPr>
            <a:spLocks noGrp="1"/>
          </p:cNvSpPr>
          <p:nvPr>
            <p:ph type="body" sz="quarter" idx="16"/>
          </p:nvPr>
        </p:nvSpPr>
        <p:spPr/>
        <p:txBody>
          <a:bodyPr/>
          <a:lstStyle/>
          <a:p>
            <a:endParaRPr lang="nl-NL" dirty="0"/>
          </a:p>
        </p:txBody>
      </p:sp>
      <p:sp>
        <p:nvSpPr>
          <p:cNvPr id="4" name="Content Placeholder 3"/>
          <p:cNvSpPr>
            <a:spLocks noGrp="1"/>
          </p:cNvSpPr>
          <p:nvPr>
            <p:ph sz="quarter" idx="24"/>
          </p:nvPr>
        </p:nvSpPr>
        <p:spPr/>
        <p:txBody>
          <a:bodyPr/>
          <a:lstStyle/>
          <a:p>
            <a:pPr marL="0" indent="0">
              <a:buNone/>
            </a:pPr>
            <a:r>
              <a:rPr lang="nl-NL" sz="1400" b="1" dirty="0" err="1"/>
              <a:t>Main</a:t>
            </a:r>
            <a:r>
              <a:rPr lang="nl-NL" sz="1400" b="1" dirty="0"/>
              <a:t> goal</a:t>
            </a:r>
          </a:p>
          <a:p>
            <a:pPr marL="0" indent="0">
              <a:buNone/>
            </a:pPr>
            <a:r>
              <a:rPr lang="nl-NL" sz="1400" dirty="0"/>
              <a:t>Is </a:t>
            </a:r>
            <a:r>
              <a:rPr lang="nl-NL" sz="1400" dirty="0" err="1"/>
              <a:t>it</a:t>
            </a:r>
            <a:r>
              <a:rPr lang="nl-NL" sz="1400" dirty="0"/>
              <a:t> </a:t>
            </a:r>
            <a:r>
              <a:rPr lang="nl-NL" sz="1400" dirty="0" err="1"/>
              <a:t>possible</a:t>
            </a:r>
            <a:r>
              <a:rPr lang="nl-NL" sz="1400" dirty="0"/>
              <a:t> </a:t>
            </a:r>
            <a:r>
              <a:rPr lang="nl-NL" sz="1400" dirty="0" err="1"/>
              <a:t>to</a:t>
            </a:r>
            <a:r>
              <a:rPr lang="nl-NL" sz="1400" dirty="0"/>
              <a:t> </a:t>
            </a:r>
            <a:r>
              <a:rPr lang="nl-NL" sz="1400" dirty="0" err="1"/>
              <a:t>derive</a:t>
            </a:r>
            <a:r>
              <a:rPr lang="nl-NL" sz="1400" dirty="0"/>
              <a:t> a model </a:t>
            </a:r>
            <a:r>
              <a:rPr lang="nl-NL" sz="1400" dirty="0" err="1"/>
              <a:t>that</a:t>
            </a:r>
            <a:r>
              <a:rPr lang="nl-NL" sz="1400" dirty="0"/>
              <a:t> </a:t>
            </a:r>
            <a:r>
              <a:rPr lang="nl-NL" sz="1400" dirty="0" err="1"/>
              <a:t>predicts</a:t>
            </a:r>
            <a:r>
              <a:rPr lang="nl-NL" sz="1400" dirty="0"/>
              <a:t> </a:t>
            </a:r>
            <a:r>
              <a:rPr lang="nl-NL" sz="1400" dirty="0" err="1"/>
              <a:t>the</a:t>
            </a:r>
            <a:r>
              <a:rPr lang="nl-NL" sz="1400" dirty="0"/>
              <a:t> </a:t>
            </a:r>
            <a:r>
              <a:rPr lang="nl-NL" sz="1400" dirty="0" err="1"/>
              <a:t>success</a:t>
            </a:r>
            <a:r>
              <a:rPr lang="nl-NL" sz="1400" dirty="0"/>
              <a:t> of </a:t>
            </a:r>
            <a:r>
              <a:rPr lang="nl-NL" sz="1400" dirty="0" err="1"/>
              <a:t>hedge</a:t>
            </a:r>
            <a:r>
              <a:rPr lang="nl-NL" sz="1400" dirty="0"/>
              <a:t> fund </a:t>
            </a:r>
            <a:r>
              <a:rPr lang="nl-NL" sz="1400" dirty="0" err="1"/>
              <a:t>portfolios</a:t>
            </a:r>
            <a:r>
              <a:rPr lang="nl-NL" sz="1400" dirty="0"/>
              <a:t> </a:t>
            </a:r>
            <a:r>
              <a:rPr lang="nl-NL" sz="1400" dirty="0" err="1"/>
              <a:t>with</a:t>
            </a:r>
            <a:r>
              <a:rPr lang="nl-NL" sz="1400" dirty="0"/>
              <a:t> a high </a:t>
            </a:r>
            <a:r>
              <a:rPr lang="nl-NL" sz="1400" dirty="0" err="1"/>
              <a:t>accuracy</a:t>
            </a:r>
            <a:r>
              <a:rPr lang="nl-NL" sz="1400" dirty="0"/>
              <a:t> </a:t>
            </a:r>
            <a:r>
              <a:rPr lang="nl-NL" sz="1400" dirty="0" err="1"/>
              <a:t>using</a:t>
            </a:r>
            <a:r>
              <a:rPr lang="nl-NL" sz="1400" dirty="0"/>
              <a:t> discriminant </a:t>
            </a:r>
            <a:r>
              <a:rPr lang="nl-NL" sz="1400" dirty="0" err="1"/>
              <a:t>function</a:t>
            </a:r>
            <a:r>
              <a:rPr lang="nl-NL" sz="1400" dirty="0"/>
              <a:t> analysis?</a:t>
            </a:r>
          </a:p>
          <a:p>
            <a:pPr marL="0" indent="0">
              <a:buNone/>
            </a:pPr>
            <a:endParaRPr lang="nl-NL" sz="1400" dirty="0"/>
          </a:p>
          <a:p>
            <a:pPr marL="0" indent="0">
              <a:buNone/>
            </a:pPr>
            <a:r>
              <a:rPr lang="nl-NL" sz="1400" b="1" dirty="0"/>
              <a:t>Background</a:t>
            </a:r>
          </a:p>
          <a:p>
            <a:pPr marL="0" indent="0">
              <a:buNone/>
            </a:pPr>
            <a:r>
              <a:rPr lang="en-GB" sz="1400" dirty="0"/>
              <a:t>This projects puts its inspiration from the </a:t>
            </a:r>
            <a:r>
              <a:rPr lang="en-GB" sz="1400" b="1" dirty="0"/>
              <a:t>Z-score formula </a:t>
            </a:r>
            <a:r>
              <a:rPr lang="en-GB" sz="1400" dirty="0"/>
              <a:t>for predicting bankruptcy, which was published in 1968 by Edward I. Altman. The formula was used to predict the probability that a firm will go into bankruptcy within two years. Z-scores are used to predict corporate defaults and an easy-to-calculate control measure for the financial distress status of companies in academic studies. The Z-score uses five income and balance sheet ratios to measure the financial health of a company.</a:t>
            </a:r>
            <a:endParaRPr lang="nl-NL" sz="1400" dirty="0"/>
          </a:p>
          <a:p>
            <a:pPr marL="0" indent="0">
              <a:buNone/>
            </a:pPr>
            <a:r>
              <a:rPr lang="en-GB" sz="1400" dirty="0"/>
              <a:t>In bankruptcy prediction based on accounting ratios and other financial variables, linear discriminant analysis was the first statistical method applied to systematically explain which firms entered bankruptcy vs. survived. Despite limitations including known nonconformance of accounting ratios to the normal distribution assumptions of LDA, Edward Altman’s Z-score model is still a leading model in practical applications.</a:t>
            </a:r>
          </a:p>
          <a:p>
            <a:pPr marL="0" indent="0">
              <a:buNone/>
            </a:pPr>
            <a:r>
              <a:rPr lang="en-GB" sz="1400" dirty="0"/>
              <a:t>The statistical method underlying Altman’s model is discriminant function analysis. The goal of this project is to derive a model that predicts hedge fund portfolio success using discriminant function analysis.</a:t>
            </a:r>
          </a:p>
          <a:p>
            <a:pPr marL="0" indent="0">
              <a:buNone/>
            </a:pPr>
            <a:endParaRPr lang="nl-NL" sz="1400" dirty="0"/>
          </a:p>
        </p:txBody>
      </p:sp>
      <p:sp>
        <p:nvSpPr>
          <p:cNvPr id="5" name="Footer Placeholder 4"/>
          <p:cNvSpPr>
            <a:spLocks noGrp="1"/>
          </p:cNvSpPr>
          <p:nvPr>
            <p:ph type="ftr" sz="quarter" idx="25"/>
          </p:nvPr>
        </p:nvSpPr>
        <p:spPr/>
        <p:txBody>
          <a:bodyPr/>
          <a:lstStyle/>
          <a:p>
            <a:endParaRPr lang="nl-NL" dirty="0"/>
          </a:p>
        </p:txBody>
      </p:sp>
      <p:sp>
        <p:nvSpPr>
          <p:cNvPr id="6" name="Slide Number Placeholder 5"/>
          <p:cNvSpPr>
            <a:spLocks noGrp="1"/>
          </p:cNvSpPr>
          <p:nvPr>
            <p:ph type="sldNum" sz="quarter" idx="26"/>
          </p:nvPr>
        </p:nvSpPr>
        <p:spPr/>
        <p:txBody>
          <a:bodyPr/>
          <a:lstStyle/>
          <a:p>
            <a:fld id="{B9212039-C731-4DF8-A25E-1A3C00A6C136}" type="slidenum">
              <a:rPr lang="nl-NL" smtClean="0"/>
              <a:pPr/>
              <a:t>3</a:t>
            </a:fld>
            <a:endParaRPr lang="nl-NL" dirty="0"/>
          </a:p>
        </p:txBody>
      </p:sp>
    </p:spTree>
    <p:extLst>
      <p:ext uri="{BB962C8B-B14F-4D97-AF65-F5344CB8AC3E}">
        <p14:creationId xmlns:p14="http://schemas.microsoft.com/office/powerpoint/2010/main" val="2832560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t>Theoretical</a:t>
            </a:r>
            <a:r>
              <a:rPr lang="nl-NL" dirty="0"/>
              <a:t> </a:t>
            </a:r>
            <a:r>
              <a:rPr lang="nl-NL" dirty="0" err="1"/>
              <a:t>framework</a:t>
            </a:r>
            <a:endParaRPr lang="nl-NL" dirty="0"/>
          </a:p>
        </p:txBody>
      </p:sp>
      <p:sp>
        <p:nvSpPr>
          <p:cNvPr id="3" name="Text Placeholder 2"/>
          <p:cNvSpPr>
            <a:spLocks noGrp="1"/>
          </p:cNvSpPr>
          <p:nvPr>
            <p:ph type="body" sz="quarter" idx="16"/>
          </p:nvPr>
        </p:nvSpPr>
        <p:spPr/>
        <p:txBody>
          <a:bodyPr/>
          <a:lstStyle/>
          <a:p>
            <a:endParaRPr lang="nl-NL" dirty="0"/>
          </a:p>
        </p:txBody>
      </p:sp>
      <p:sp>
        <p:nvSpPr>
          <p:cNvPr id="4" name="Content Placeholder 3"/>
          <p:cNvSpPr>
            <a:spLocks noGrp="1"/>
          </p:cNvSpPr>
          <p:nvPr>
            <p:ph sz="quarter" idx="24"/>
          </p:nvPr>
        </p:nvSpPr>
        <p:spPr/>
        <p:txBody>
          <a:bodyPr/>
          <a:lstStyle/>
          <a:p>
            <a:pPr marL="0" indent="0">
              <a:buNone/>
            </a:pPr>
            <a:r>
              <a:rPr lang="nl-NL" sz="1400" b="1" dirty="0"/>
              <a:t>Altman Z-scoring model</a:t>
            </a:r>
          </a:p>
          <a:p>
            <a:pPr marL="0" indent="0">
              <a:buNone/>
            </a:pPr>
            <a:r>
              <a:rPr lang="nl-NL" sz="1400" dirty="0"/>
              <a:t>Short </a:t>
            </a:r>
            <a:r>
              <a:rPr lang="nl-NL" sz="1400" dirty="0" err="1"/>
              <a:t>description</a:t>
            </a:r>
            <a:r>
              <a:rPr lang="nl-NL" sz="1400" dirty="0"/>
              <a:t>, variables </a:t>
            </a:r>
            <a:r>
              <a:rPr lang="nl-NL" sz="1400" dirty="0" err="1"/>
              <a:t>and</a:t>
            </a:r>
            <a:r>
              <a:rPr lang="nl-NL" sz="1400" dirty="0"/>
              <a:t> steps.</a:t>
            </a:r>
          </a:p>
          <a:p>
            <a:pPr marL="0" indent="0">
              <a:buNone/>
            </a:pPr>
            <a:endParaRPr lang="nl-NL" sz="1400" dirty="0"/>
          </a:p>
          <a:p>
            <a:pPr marL="0" indent="0">
              <a:buNone/>
            </a:pPr>
            <a:r>
              <a:rPr lang="nl-NL" sz="1400" b="1" dirty="0"/>
              <a:t>Statistical </a:t>
            </a:r>
            <a:r>
              <a:rPr lang="nl-NL" sz="1400" b="1" dirty="0" err="1"/>
              <a:t>methods</a:t>
            </a:r>
            <a:r>
              <a:rPr lang="nl-NL" sz="1400" b="1" dirty="0"/>
              <a:t> in Altman Z-scoring model</a:t>
            </a:r>
          </a:p>
          <a:p>
            <a:pPr marL="0" indent="0">
              <a:buNone/>
            </a:pPr>
            <a:r>
              <a:rPr lang="en-GB" sz="1400" dirty="0"/>
              <a:t>MANOVA (feature selection), discriminant </a:t>
            </a:r>
            <a:r>
              <a:rPr lang="en-GB" sz="1400"/>
              <a:t>function analysis (PCA and LDA).</a:t>
            </a:r>
            <a:endParaRPr lang="nl-NL" sz="1400" dirty="0"/>
          </a:p>
        </p:txBody>
      </p:sp>
      <p:sp>
        <p:nvSpPr>
          <p:cNvPr id="5" name="Footer Placeholder 4"/>
          <p:cNvSpPr>
            <a:spLocks noGrp="1"/>
          </p:cNvSpPr>
          <p:nvPr>
            <p:ph type="ftr" sz="quarter" idx="25"/>
          </p:nvPr>
        </p:nvSpPr>
        <p:spPr/>
        <p:txBody>
          <a:bodyPr/>
          <a:lstStyle/>
          <a:p>
            <a:endParaRPr lang="nl-NL" dirty="0"/>
          </a:p>
        </p:txBody>
      </p:sp>
      <p:sp>
        <p:nvSpPr>
          <p:cNvPr id="6" name="Slide Number Placeholder 5"/>
          <p:cNvSpPr>
            <a:spLocks noGrp="1"/>
          </p:cNvSpPr>
          <p:nvPr>
            <p:ph type="sldNum" sz="quarter" idx="26"/>
          </p:nvPr>
        </p:nvSpPr>
        <p:spPr/>
        <p:txBody>
          <a:bodyPr/>
          <a:lstStyle/>
          <a:p>
            <a:fld id="{B9212039-C731-4DF8-A25E-1A3C00A6C136}" type="slidenum">
              <a:rPr lang="nl-NL" smtClean="0"/>
              <a:pPr/>
              <a:t>4</a:t>
            </a:fld>
            <a:endParaRPr lang="nl-NL" dirty="0"/>
          </a:p>
        </p:txBody>
      </p:sp>
    </p:spTree>
    <p:extLst>
      <p:ext uri="{BB962C8B-B14F-4D97-AF65-F5344CB8AC3E}">
        <p14:creationId xmlns:p14="http://schemas.microsoft.com/office/powerpoint/2010/main" val="164489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GB"/>
          </a:p>
        </p:txBody>
      </p:sp>
      <p:sp>
        <p:nvSpPr>
          <p:cNvPr id="7" name="Text Placeholder 6"/>
          <p:cNvSpPr>
            <a:spLocks noGrp="1"/>
          </p:cNvSpPr>
          <p:nvPr>
            <p:ph type="body" sz="quarter" idx="16"/>
          </p:nvPr>
        </p:nvSpPr>
        <p:spPr/>
        <p:txBody>
          <a:bodyPr/>
          <a:lstStyle/>
          <a:p>
            <a:endParaRPr lang="en-GB"/>
          </a:p>
        </p:txBody>
      </p:sp>
      <p:sp>
        <p:nvSpPr>
          <p:cNvPr id="8" name="Content Placeholder 7"/>
          <p:cNvSpPr>
            <a:spLocks noGrp="1"/>
          </p:cNvSpPr>
          <p:nvPr>
            <p:ph sz="quarter" idx="22"/>
          </p:nvPr>
        </p:nvSpPr>
        <p:spPr/>
        <p:txBody>
          <a:bodyPr/>
          <a:lstStyle/>
          <a:p>
            <a:endParaRPr lang="en-GB"/>
          </a:p>
        </p:txBody>
      </p:sp>
      <p:sp>
        <p:nvSpPr>
          <p:cNvPr id="9" name="Text Placeholder 8"/>
          <p:cNvSpPr>
            <a:spLocks noGrp="1"/>
          </p:cNvSpPr>
          <p:nvPr>
            <p:ph type="body" sz="quarter" idx="28"/>
          </p:nvPr>
        </p:nvSpPr>
        <p:spPr/>
        <p:txBody>
          <a:bodyPr/>
          <a:lstStyle/>
          <a:p>
            <a:endParaRPr lang="en-GB"/>
          </a:p>
        </p:txBody>
      </p:sp>
      <p:sp>
        <p:nvSpPr>
          <p:cNvPr id="10" name="Content Placeholder 9"/>
          <p:cNvSpPr>
            <a:spLocks noGrp="1"/>
          </p:cNvSpPr>
          <p:nvPr>
            <p:ph sz="quarter" idx="29"/>
          </p:nvPr>
        </p:nvSpPr>
        <p:spPr/>
        <p:txBody>
          <a:bodyPr/>
          <a:lstStyle/>
          <a:p>
            <a:endParaRPr lang="en-GB"/>
          </a:p>
        </p:txBody>
      </p:sp>
      <p:sp>
        <p:nvSpPr>
          <p:cNvPr id="13" name="Text Placeholder 12"/>
          <p:cNvSpPr>
            <a:spLocks noGrp="1"/>
          </p:cNvSpPr>
          <p:nvPr>
            <p:ph type="body" sz="quarter" idx="41"/>
          </p:nvPr>
        </p:nvSpPr>
        <p:spPr/>
        <p:txBody>
          <a:bodyPr/>
          <a:lstStyle/>
          <a:p>
            <a:endParaRPr lang="en-GB"/>
          </a:p>
        </p:txBody>
      </p:sp>
      <p:sp>
        <p:nvSpPr>
          <p:cNvPr id="4" name="Footer Placeholder 3"/>
          <p:cNvSpPr>
            <a:spLocks noGrp="1"/>
          </p:cNvSpPr>
          <p:nvPr>
            <p:ph type="ftr" sz="quarter" idx="42"/>
          </p:nvPr>
        </p:nvSpPr>
        <p:spPr/>
        <p:txBody>
          <a:bodyPr/>
          <a:lstStyle/>
          <a:p>
            <a:endParaRPr lang="en-GB" dirty="0"/>
          </a:p>
        </p:txBody>
      </p:sp>
      <p:sp>
        <p:nvSpPr>
          <p:cNvPr id="5" name="Slide Number Placeholder 4"/>
          <p:cNvSpPr>
            <a:spLocks noGrp="1"/>
          </p:cNvSpPr>
          <p:nvPr>
            <p:ph type="sldNum" sz="quarter" idx="43"/>
          </p:nvPr>
        </p:nvSpPr>
        <p:spPr/>
        <p:txBody>
          <a:bodyPr/>
          <a:lstStyle/>
          <a:p>
            <a:fld id="{B9212039-C731-4DF8-A25E-1A3C00A6C136}" type="slidenum">
              <a:rPr lang="en-GB" smtClean="0"/>
              <a:pPr/>
              <a:t>5</a:t>
            </a:fld>
            <a:endParaRPr lang="en-GB" dirty="0"/>
          </a:p>
        </p:txBody>
      </p:sp>
      <p:sp>
        <p:nvSpPr>
          <p:cNvPr id="14" name="Content Placeholder 13"/>
          <p:cNvSpPr>
            <a:spLocks noGrp="1"/>
          </p:cNvSpPr>
          <p:nvPr>
            <p:ph sz="quarter" idx="44"/>
          </p:nvPr>
        </p:nvSpPr>
        <p:spPr/>
        <p:txBody>
          <a:bodyPr/>
          <a:lstStyle/>
          <a:p>
            <a:endParaRPr lang="en-GB"/>
          </a:p>
        </p:txBody>
      </p:sp>
      <p:sp>
        <p:nvSpPr>
          <p:cNvPr id="11" name="Text Placeholder 10"/>
          <p:cNvSpPr>
            <a:spLocks noGrp="1"/>
          </p:cNvSpPr>
          <p:nvPr>
            <p:ph type="body" sz="quarter" idx="38"/>
          </p:nvPr>
        </p:nvSpPr>
        <p:spPr/>
        <p:txBody>
          <a:bodyPr/>
          <a:lstStyle/>
          <a:p>
            <a:endParaRPr lang="en-GB"/>
          </a:p>
        </p:txBody>
      </p:sp>
      <p:sp>
        <p:nvSpPr>
          <p:cNvPr id="12" name="Content Placeholder 11"/>
          <p:cNvSpPr>
            <a:spLocks noGrp="1"/>
          </p:cNvSpPr>
          <p:nvPr>
            <p:ph sz="quarter" idx="39"/>
          </p:nvPr>
        </p:nvSpPr>
        <p:spPr/>
        <p:txBody>
          <a:bodyPr/>
          <a:lstStyle/>
          <a:p>
            <a:endParaRPr lang="en-GB"/>
          </a:p>
        </p:txBody>
      </p:sp>
      <p:sp>
        <p:nvSpPr>
          <p:cNvPr id="15" name="Text Placeholder 14"/>
          <p:cNvSpPr>
            <a:spLocks noGrp="1"/>
          </p:cNvSpPr>
          <p:nvPr>
            <p:ph type="body" sz="quarter" idx="45"/>
          </p:nvPr>
        </p:nvSpPr>
        <p:spPr/>
        <p:txBody>
          <a:bodyPr/>
          <a:lstStyle/>
          <a:p>
            <a:endParaRPr lang="en-GB"/>
          </a:p>
        </p:txBody>
      </p:sp>
    </p:spTree>
    <p:extLst>
      <p:ext uri="{BB962C8B-B14F-4D97-AF65-F5344CB8AC3E}">
        <p14:creationId xmlns:p14="http://schemas.microsoft.com/office/powerpoint/2010/main" val="4053797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4294967295"/>
          </p:nvPr>
        </p:nvSpPr>
        <p:spPr>
          <a:xfrm>
            <a:off x="0" y="6597650"/>
            <a:ext cx="360363" cy="179388"/>
          </a:xfrm>
        </p:spPr>
        <p:txBody>
          <a:bodyPr/>
          <a:lstStyle/>
          <a:p>
            <a:fld id="{B9212039-C731-4DF8-A25E-1A3C00A6C136}" type="slidenum">
              <a:rPr lang="en-GB" smtClean="0"/>
              <a:pPr/>
              <a:t>6</a:t>
            </a:fld>
            <a:endParaRPr lang="en-GB" dirty="0"/>
          </a:p>
        </p:txBody>
      </p:sp>
    </p:spTree>
    <p:extLst>
      <p:ext uri="{BB962C8B-B14F-4D97-AF65-F5344CB8AC3E}">
        <p14:creationId xmlns:p14="http://schemas.microsoft.com/office/powerpoint/2010/main" val="1971933733"/>
      </p:ext>
    </p:extLst>
  </p:cSld>
  <p:clrMapOvr>
    <a:masterClrMapping/>
  </p:clrMapOvr>
</p:sld>
</file>

<file path=ppt/theme/theme1.xml><?xml version="1.0" encoding="utf-8"?>
<a:theme xmlns:a="http://schemas.openxmlformats.org/drawingml/2006/main" name="Quore V10">
  <a:themeElements>
    <a:clrScheme name="Aangepast 3">
      <a:dk1>
        <a:srgbClr val="575756"/>
      </a:dk1>
      <a:lt1>
        <a:srgbClr val="FFFFFF"/>
      </a:lt1>
      <a:dk2>
        <a:srgbClr val="44546A"/>
      </a:dk2>
      <a:lt2>
        <a:srgbClr val="E7E6E6"/>
      </a:lt2>
      <a:accent1>
        <a:srgbClr val="1C1339"/>
      </a:accent1>
      <a:accent2>
        <a:srgbClr val="53476A"/>
      </a:accent2>
      <a:accent3>
        <a:srgbClr val="8B829C"/>
      </a:accent3>
      <a:accent4>
        <a:srgbClr val="90B0A1"/>
      </a:accent4>
      <a:accent5>
        <a:srgbClr val="596E64"/>
      </a:accent5>
      <a:accent6>
        <a:srgbClr val="E5B100"/>
      </a:accent6>
      <a:hlink>
        <a:srgbClr val="AE0E5A"/>
      </a:hlink>
      <a:folHlink>
        <a:srgbClr val="081139"/>
      </a:folHlink>
    </a:clrScheme>
    <a:fontScheme name="Quore font - bliss">
      <a:majorFont>
        <a:latin typeface="Arial"/>
        <a:ea typeface=""/>
        <a:cs typeface=""/>
      </a:majorFont>
      <a:minorFont>
        <a:latin typeface="Bliss Pro"/>
        <a:ea typeface=""/>
        <a:cs typeface=""/>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solidFill>
            <a:schemeClr val="accent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000"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8AD310FF-1F2A-4801-AC7F-7790DDAD285C}" vid="{33F72D71-240E-4C19-B133-1AB16AACF7BF}"/>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TotalTime>
  <Words>283</Words>
  <Application>Microsoft Office PowerPoint</Application>
  <PresentationFormat>A4 Paper (210x297 mm)</PresentationFormat>
  <Paragraphs>31</Paragraphs>
  <Slides>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Bliss Pro</vt:lpstr>
      <vt:lpstr>Bliss Pro ExtraBold</vt:lpstr>
      <vt:lpstr>Bliss Pro Light</vt:lpstr>
      <vt:lpstr>Calibri</vt:lpstr>
      <vt:lpstr>Wingdings</vt:lpstr>
      <vt:lpstr>Quore V10</vt:lpstr>
      <vt:lpstr>Project Altman</vt:lpstr>
      <vt:lpstr>Content</vt:lpstr>
      <vt:lpstr>Goal of the project</vt:lpstr>
      <vt:lpstr>Theoretical framework</vt:lpstr>
      <vt:lpstr>PowerPoint Presentation</vt:lpstr>
      <vt:lpstr>PowerPoint Presentation</vt:lpstr>
    </vt:vector>
  </TitlesOfParts>
  <Manager/>
  <Company>CleverIT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Bas Vermeulen - Quore Capital</dc:creator>
  <cp:keywords/>
  <dc:description/>
  <cp:lastModifiedBy>Filipp Peresadilo</cp:lastModifiedBy>
  <cp:revision>25</cp:revision>
  <dcterms:created xsi:type="dcterms:W3CDTF">2018-03-01T16:22:36Z</dcterms:created>
  <dcterms:modified xsi:type="dcterms:W3CDTF">2018-12-11T12:47:47Z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XPAuthor">
    <vt:lpwstr>Eric Hondius-Mesman</vt:lpwstr>
  </property>
  <property fmtid="{D5CDD505-2E9C-101B-9397-08002B2CF9AE}" pid="3" name="AXPDataClassification">
    <vt:lpwstr>AXP Internal</vt:lpwstr>
  </property>
  <property fmtid="{D5CDD505-2E9C-101B-9397-08002B2CF9AE}" pid="4" name="AXPDataClassificationForSearch">
    <vt:lpwstr>AXPInternal_UniqueSearchString</vt:lpwstr>
  </property>
</Properties>
</file>