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64"/>
  </p:normalViewPr>
  <p:slideViewPr>
    <p:cSldViewPr snapToGrid="0">
      <p:cViewPr varScale="1">
        <p:scale>
          <a:sx n="144" d="100"/>
          <a:sy n="144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92C7-77F1-F6F3-91AA-2414FDA08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Ariga Atlas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5C6ED-236D-A813-A0EE-327DCBB43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Schema testing, merging and GitHub actions</a:t>
            </a:r>
          </a:p>
          <a:p>
            <a:r>
              <a:rPr lang="en-IL" dirty="0"/>
              <a:t>Peretz Rickett</a:t>
            </a:r>
          </a:p>
        </p:txBody>
      </p:sp>
    </p:spTree>
    <p:extLst>
      <p:ext uri="{BB962C8B-B14F-4D97-AF65-F5344CB8AC3E}">
        <p14:creationId xmlns:p14="http://schemas.microsoft.com/office/powerpoint/2010/main" val="221218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086E-3268-DF2B-4376-F7D94726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Atlas?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A663-16BA-FE87-1071-97FE16F4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 is a database schema management tool that integrates database changes into the CI/CD process.</a:t>
            </a:r>
          </a:p>
          <a:p>
            <a:r>
              <a:rPr lang="en-US" dirty="0"/>
              <a:t>It helps automate database migrations, track schema changes, and perform testing in CI/CD environments.</a:t>
            </a:r>
          </a:p>
          <a:p>
            <a:r>
              <a:rPr lang="en-US" dirty="0"/>
              <a:t>Supports multiple databases like PostgreSQL, MySQL, SQLite, and more.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13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A24-7B2F-C062-683E-6670D474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of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6DB-D30A-D448-F713-1FE76344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Schema Management</a:t>
            </a:r>
            <a:r>
              <a:rPr lang="en-US" dirty="0"/>
              <a:t>: Write schema changes in HCL, SQL or ORM syntax.</a:t>
            </a:r>
          </a:p>
          <a:p>
            <a:r>
              <a:rPr lang="en-US" b="1" dirty="0"/>
              <a:t>Database Migration</a:t>
            </a:r>
            <a:r>
              <a:rPr lang="en-US" dirty="0"/>
              <a:t>: Automatically apply migrations, ensuring schema consistency across environments.</a:t>
            </a:r>
          </a:p>
          <a:p>
            <a:r>
              <a:rPr lang="en-US" b="1" dirty="0"/>
              <a:t>Schema Testing</a:t>
            </a:r>
            <a:r>
              <a:rPr lang="en-US" dirty="0"/>
              <a:t>: Validate schema changes in CI/CD pipelines.</a:t>
            </a:r>
          </a:p>
          <a:p>
            <a:r>
              <a:rPr lang="en-US" b="1" dirty="0"/>
              <a:t>Integration with DevOps</a:t>
            </a:r>
            <a:r>
              <a:rPr lang="en-US" dirty="0"/>
              <a:t>: Works with GitHub Actions, Docker, and other tools to automate schema testing and migrations.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606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7B9-1F06-2435-2009-6B3305EB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702B-0BD9-1BEC-77D4-930625CA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Runner runs workflows that validate and apply schema changes using Atlas.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 and Supervisor are used to manage both the PostgreSQL instance and the GitHub Runner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 and </a:t>
            </a: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 GitHub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test.yml</a:t>
            </a:r>
            <a:r>
              <a:rPr lang="en-US" dirty="0"/>
              <a:t>: Runs unit tests on schema changes using Atlas.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CI-</a:t>
            </a:r>
            <a:r>
              <a:rPr lang="en-US" b="1" dirty="0" err="1"/>
              <a:t>apply.yml</a:t>
            </a:r>
            <a:r>
              <a:rPr lang="en-US" dirty="0"/>
              <a:t>: Automatically applies schema changes after PRs are merged.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62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CE2-7CA8-F794-C787-E626F6A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Overview: Schema Testing and Migrations with Atlas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E3D3-E946-C2F7-D374-D1659F62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Demonstrating how Atlas validates schema changes in CI using a GitHub Runner.</a:t>
            </a:r>
          </a:p>
          <a:p>
            <a:r>
              <a:rPr lang="en-US" dirty="0"/>
              <a:t>Showing the application of schema changes via Atlas after PR approval.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704130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2438</TotalTime>
  <Words>234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Ariga Atlas</vt:lpstr>
      <vt:lpstr>What is Atlas?</vt:lpstr>
      <vt:lpstr>Core Features of Atlas</vt:lpstr>
      <vt:lpstr>Project Overview with Atlas</vt:lpstr>
      <vt:lpstr>Demo Overview: Schema Testing and Migrations with 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Peretz Rickett</dc:creator>
  <cp:lastModifiedBy>Peretz Rickett</cp:lastModifiedBy>
  <cp:revision>4</cp:revision>
  <dcterms:created xsi:type="dcterms:W3CDTF">2024-09-30T14:39:42Z</dcterms:created>
  <dcterms:modified xsi:type="dcterms:W3CDTF">2024-10-06T07:14:22Z</dcterms:modified>
</cp:coreProperties>
</file>