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0E12-C417-69EB-73B9-9409C94EB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942" y="689317"/>
            <a:ext cx="9414046" cy="4220308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NG" dirty="0"/>
              <a:t>E</a:t>
            </a:r>
            <a:r>
              <a:rPr lang="en-US" dirty="0"/>
              <a:t>-Bunker </a:t>
            </a:r>
            <a:br>
              <a:rPr lang="en-NG" dirty="0"/>
            </a:br>
            <a:br>
              <a:rPr lang="en-NG" dirty="0"/>
            </a:br>
            <a:br>
              <a:rPr lang="en-NG" dirty="0"/>
            </a:br>
            <a:r>
              <a:rPr lang="en-US" dirty="0"/>
              <a:t>by</a:t>
            </a:r>
            <a:r>
              <a:rPr lang="en-NG" dirty="0"/>
              <a:t>:</a:t>
            </a:r>
            <a:r>
              <a:rPr lang="en-US" dirty="0"/>
              <a:t> African Wasps </a:t>
            </a:r>
            <a:r>
              <a:rPr lang="en-US" dirty="0" err="1"/>
              <a:t>Avatarx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1371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DF1-594C-DCF0-52C2-0895E7D0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  <a:br>
              <a:rPr lang="en-NG" dirty="0"/>
            </a:br>
            <a:r>
              <a:rPr lang="en-US" dirty="0"/>
              <a:t>Product Name: D-Bunker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D311-E779-9BE2-E788-CF495DA41D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02520"/>
          </a:xfrm>
        </p:spPr>
        <p:txBody>
          <a:bodyPr/>
          <a:lstStyle/>
          <a:p>
            <a:r>
              <a:rPr lang="en-US" dirty="0"/>
              <a:t>Summary</a:t>
            </a:r>
            <a:r>
              <a:rPr lang="en-NG" dirty="0"/>
              <a:t>:</a:t>
            </a:r>
          </a:p>
          <a:p>
            <a:pPr marL="0" indent="0">
              <a:buNone/>
            </a:pPr>
            <a:r>
              <a:rPr lang="en-NG" dirty="0"/>
              <a:t>	</a:t>
            </a:r>
            <a:r>
              <a:rPr lang="en-US" dirty="0"/>
              <a:t>D-Bunker is a decentralized credentials manager that allows users to </a:t>
            </a:r>
            <a:r>
              <a:rPr lang="en-NG" dirty="0"/>
              <a:t>	</a:t>
            </a:r>
            <a:r>
              <a:rPr lang="en-US" dirty="0"/>
              <a:t>securely store and share their sensitive data. It uses IPFS for encrypted data </a:t>
            </a:r>
            <a:r>
              <a:rPr lang="en-NG" dirty="0"/>
              <a:t>	</a:t>
            </a:r>
            <a:r>
              <a:rPr lang="en-US" dirty="0"/>
              <a:t>storage and the </a:t>
            </a:r>
            <a:r>
              <a:rPr lang="en-US" dirty="0" err="1"/>
              <a:t>BlockDAG</a:t>
            </a:r>
            <a:r>
              <a:rPr lang="en-US" dirty="0"/>
              <a:t> network for secure, granular access control </a:t>
            </a:r>
            <a:r>
              <a:rPr lang="en-NG" dirty="0"/>
              <a:t>	</a:t>
            </a:r>
            <a:r>
              <a:rPr lang="en-US" dirty="0"/>
              <a:t>via Proxy Re-encryption.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1444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661A-E6A1-6704-02FB-47B91FC0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2658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C4C7-A1AA-5834-B2CF-8B6BA2BDBA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527696"/>
            <a:ext cx="10363826" cy="3846162"/>
          </a:xfrm>
        </p:spPr>
        <p:txBody>
          <a:bodyPr/>
          <a:lstStyle/>
          <a:p>
            <a:r>
              <a:rPr lang="en-US" dirty="0"/>
              <a:t>Centralized credentials managers represent a single point of failure and lack a cryptographically secure, granular, and revocable sharing mechanism. D-Bunker solves this by using decentralized identity and a </a:t>
            </a:r>
            <a:r>
              <a:rPr lang="en-US" dirty="0" err="1"/>
              <a:t>BlockDAG</a:t>
            </a:r>
            <a:r>
              <a:rPr lang="en-US" dirty="0"/>
              <a:t>-based access control layer. The use of Proxy Re-encryption provides a powerful solution for granular key management, ensuring that revocation is absolute—by re-encrypting the core ciphertext and invalidating all prior keys, thus preventing unauthorized future access.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7782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2C49-B59C-FB35-3B18-5CF70ED2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6F2A-E79E-2F69-9019-2594EFE761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•Security &amp; Data Sovereignty: Provide users with non-custodial, end-to-end encrypted storage, ensuring only the user controls access. </a:t>
            </a:r>
            <a:endParaRPr lang="en-NG" dirty="0"/>
          </a:p>
          <a:p>
            <a:pPr marL="0" indent="0">
              <a:buNone/>
            </a:pPr>
            <a:r>
              <a:rPr lang="en-US" dirty="0"/>
              <a:t>• Decentralization: Minimize reliance on central servers by utilizing the </a:t>
            </a:r>
            <a:r>
              <a:rPr lang="en-US" dirty="0" err="1"/>
              <a:t>BlockDAG</a:t>
            </a:r>
            <a:r>
              <a:rPr lang="en-US" dirty="0"/>
              <a:t> network for access control logic and IPFS for data storage. </a:t>
            </a:r>
            <a:endParaRPr lang="en-NG" dirty="0"/>
          </a:p>
          <a:p>
            <a:pPr marL="0" indent="0">
              <a:buNone/>
            </a:pPr>
            <a:r>
              <a:rPr lang="en-US" dirty="0"/>
              <a:t>• Usability: Deliver a simple, intuitive user experience that abstracts away the complexity of Web3 for core credential management tasks. </a:t>
            </a:r>
            <a:endParaRPr lang="en-NG" dirty="0"/>
          </a:p>
          <a:p>
            <a:pPr marL="0" indent="0">
              <a:buNone/>
            </a:pPr>
            <a:r>
              <a:rPr lang="en-US" dirty="0"/>
              <a:t>• Advanced Access Control: Implement and leverage Proxy Re-encryption for secure and granular key management, sharing, and robust revocation.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6318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9E31-2E1B-5CB6-F7FD-DE245AFA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37626"/>
            <a:ext cx="10171567" cy="1252024"/>
          </a:xfrm>
        </p:spPr>
        <p:txBody>
          <a:bodyPr/>
          <a:lstStyle/>
          <a:p>
            <a:r>
              <a:rPr lang="en-NG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9099-5E9D-F65C-2119-8109DA6F2A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97612"/>
            <a:ext cx="10363826" cy="434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 User can send and received encrypted files </a:t>
            </a:r>
            <a:endParaRPr lang="en-NG" sz="2800" dirty="0"/>
          </a:p>
          <a:p>
            <a:pPr marL="0" indent="0">
              <a:buNone/>
            </a:pPr>
            <a:endParaRPr lang="en-NG" sz="2800" dirty="0"/>
          </a:p>
          <a:p>
            <a:pPr marL="0" indent="0">
              <a:buNone/>
            </a:pPr>
            <a:r>
              <a:rPr lang="en-US" sz="2800" dirty="0"/>
              <a:t>• User can store encrypted credentials (Ciphertext) on IPFS. </a:t>
            </a:r>
            <a:endParaRPr lang="en-NG" sz="2800" dirty="0"/>
          </a:p>
          <a:p>
            <a:pPr marL="0" indent="0">
              <a:buNone/>
            </a:pPr>
            <a:endParaRPr lang="en-NG" sz="2800" dirty="0"/>
          </a:p>
          <a:p>
            <a:pPr marL="0" indent="0">
              <a:buNone/>
            </a:pPr>
            <a:r>
              <a:rPr lang="en-US" sz="2800" dirty="0"/>
              <a:t> • User can edit and delete their stored credentials</a:t>
            </a:r>
            <a:r>
              <a:rPr lang="en-NG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03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1012-317B-965B-D4A4-F5F3A3A933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</a:t>
            </a:r>
            <a:r>
              <a:rPr lang="en-NG" sz="9600" dirty="0"/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045039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</TotalTime>
  <Words>266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DE-Bunker    by: African Wasps Avatarx</vt:lpstr>
      <vt:lpstr>Overview  Product Name: D-Bunker</vt:lpstr>
      <vt:lpstr>Problem Statement</vt:lpstr>
      <vt:lpstr>Goals and Objectives</vt:lpstr>
      <vt:lpstr>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Samuel</dc:creator>
  <cp:lastModifiedBy>Sean Samuel</cp:lastModifiedBy>
  <cp:revision>1</cp:revision>
  <dcterms:created xsi:type="dcterms:W3CDTF">2025-10-19T13:18:51Z</dcterms:created>
  <dcterms:modified xsi:type="dcterms:W3CDTF">2025-10-19T13:42:16Z</dcterms:modified>
</cp:coreProperties>
</file>