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497515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RECO: A lost or stolen property recovery system</a:t>
            </a:r>
            <a:b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2" y="2922918"/>
            <a:ext cx="3725450" cy="1816861"/>
          </a:xfrm>
        </p:spPr>
        <p:txBody>
          <a:bodyPr>
            <a:normAutofit/>
          </a:bodyPr>
          <a:lstStyle/>
          <a:p>
            <a:pPr algn="l"/>
            <a:r>
              <a:rPr lang="en-US" sz="1900" dirty="0"/>
              <a:t>Student Name: Perez Kariuki</a:t>
            </a:r>
          </a:p>
          <a:p>
            <a:pPr algn="l"/>
            <a:r>
              <a:rPr lang="en-US" sz="1900" dirty="0"/>
              <a:t>Supervisor name: Mr. Daniel </a:t>
            </a:r>
            <a:r>
              <a:rPr lang="en-US" sz="1900" dirty="0" err="1"/>
              <a:t>Kurui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7BD0E2-A816-4E75-ADAC-48E7E69B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71" y="361203"/>
            <a:ext cx="1581754" cy="43889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000" dirty="0"/>
              <a:t>Search portal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4891F8-D879-4052-8DFF-5017356E5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901" y="186266"/>
            <a:ext cx="4800303" cy="629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8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5B9FFD-2340-4994-A8C3-6C769C81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46" y="437403"/>
            <a:ext cx="1619854" cy="400797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000" dirty="0"/>
              <a:t>Search results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F20815-6681-4539-B46F-0325BBDB1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484" y="357187"/>
            <a:ext cx="428772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6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8C3AC6-B29F-41E7-BA41-83643B55A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21" y="266700"/>
            <a:ext cx="1429354" cy="43889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000" dirty="0"/>
              <a:t>Lost Form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163F4F7-3CC8-4CDC-91FF-5834CCFB7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1" y="266700"/>
            <a:ext cx="4705954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2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7A8EDB-0DD9-42C0-B879-315BF2B0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9" y="329141"/>
            <a:ext cx="1838929" cy="467472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000" dirty="0"/>
              <a:t>Found Form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F9C4AAD-ABF3-4453-B5A6-E26039910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329141"/>
            <a:ext cx="4563079" cy="620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0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015CDC76-D08A-45A7-9F19-073B6598A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46" y="423805"/>
            <a:ext cx="1534129" cy="49604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000" dirty="0"/>
              <a:t>Chat View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8E7CA97-FE50-437D-97B3-DF8DE3F23A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86"/>
          <a:stretch/>
        </p:blipFill>
        <p:spPr>
          <a:xfrm>
            <a:off x="5185676" y="423805"/>
            <a:ext cx="6496050" cy="60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5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035" y="680207"/>
            <a:ext cx="5368954" cy="5497585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1800" b="1" dirty="0"/>
              <a:t>RECO</a:t>
            </a:r>
            <a:r>
              <a:rPr lang="en-US" sz="1800" dirty="0"/>
              <a:t> is a web application that allows users to post an item that they have lost or an item that was stolen. In addition, it also provides a platform that allows people to post an item that they have found misplaced.</a:t>
            </a:r>
          </a:p>
          <a:p>
            <a:pPr marL="36900" lvl="0" indent="0">
              <a:buNone/>
            </a:pPr>
            <a:r>
              <a:rPr lang="en-US" sz="1800" u="sng" dirty="0"/>
              <a:t>Problem solved</a:t>
            </a:r>
          </a:p>
          <a:p>
            <a:r>
              <a:rPr lang="en-US" sz="1800" dirty="0"/>
              <a:t>Location of an item owner.</a:t>
            </a:r>
          </a:p>
          <a:p>
            <a:r>
              <a:rPr lang="en-US" sz="1800" dirty="0"/>
              <a:t>Mistakenly handling of stolen property.</a:t>
            </a:r>
          </a:p>
          <a:p>
            <a:r>
              <a:rPr lang="en-US" sz="1800" dirty="0"/>
              <a:t>Selling of stolen items e.g., phone, laptops.</a:t>
            </a:r>
          </a:p>
          <a:p>
            <a:r>
              <a:rPr lang="en-US" sz="1800" dirty="0"/>
              <a:t>Trust of secondhand products.</a:t>
            </a:r>
          </a:p>
          <a:p>
            <a:r>
              <a:rPr lang="en-US" sz="1800" dirty="0"/>
              <a:t>Funding of illegal groups through the sell of stolen properties.</a:t>
            </a:r>
          </a:p>
          <a:p>
            <a:pPr marL="369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9FE0-4880-4E8E-9D8C-25D0E61F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2716"/>
            <a:ext cx="10353762" cy="984584"/>
          </a:xfrm>
        </p:spPr>
        <p:txBody>
          <a:bodyPr/>
          <a:lstStyle/>
          <a:p>
            <a:pPr algn="l"/>
            <a:r>
              <a:rPr lang="en-GB" u="sng" dirty="0"/>
              <a:t>List of functional requirements</a:t>
            </a:r>
            <a:endParaRPr lang="en-KE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34D4-4308-4F98-8773-B017A2F5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58780"/>
            <a:ext cx="10353762" cy="566286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Authentication</a:t>
            </a:r>
          </a:p>
          <a:p>
            <a:pPr marL="3690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Administration will have the ability to create an account for a new user. The users will also be able to create their own account in which all accounts will be accessible through the input of right credentials i.e., email/phone number and a password.</a:t>
            </a:r>
            <a:endParaRPr lang="en-US" dirty="0"/>
          </a:p>
          <a:p>
            <a:r>
              <a:rPr lang="en-US" b="1" dirty="0">
                <a:solidFill>
                  <a:srgbClr val="FFC000"/>
                </a:solidFill>
              </a:rPr>
              <a:t>Make report</a:t>
            </a:r>
          </a:p>
          <a:p>
            <a:pPr marL="3690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Incase of a lost or stolen item the Users can fill a document that describes the item that was lost or stolen.</a:t>
            </a:r>
            <a:endParaRPr lang="en-US" dirty="0"/>
          </a:p>
          <a:p>
            <a:r>
              <a:rPr lang="en-US" b="1" dirty="0">
                <a:solidFill>
                  <a:srgbClr val="FFC000"/>
                </a:solidFill>
              </a:rPr>
              <a:t>Search report</a:t>
            </a:r>
          </a:p>
          <a:p>
            <a:pPr marL="3690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search functionality will enable the user to input a unique identifier of the item they are looking for e.g., EMEI number. </a:t>
            </a:r>
            <a:endParaRPr lang="en-US" dirty="0"/>
          </a:p>
          <a:p>
            <a:r>
              <a:rPr lang="en-US" b="1" dirty="0">
                <a:solidFill>
                  <a:srgbClr val="FFC000"/>
                </a:solidFill>
              </a:rPr>
              <a:t>Provide feedback</a:t>
            </a:r>
          </a:p>
          <a:p>
            <a:pPr marL="3690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administrator ,finder and owner are allowed to give feedback on a lost item or stolen item through a live chat.</a:t>
            </a:r>
            <a:endParaRPr lang="en-US" dirty="0"/>
          </a:p>
          <a:p>
            <a:r>
              <a:rPr lang="en-US" b="1" dirty="0">
                <a:solidFill>
                  <a:srgbClr val="FFC000"/>
                </a:solidFill>
              </a:rPr>
              <a:t>View report</a:t>
            </a:r>
          </a:p>
          <a:p>
            <a:pPr marL="3690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Finder, owner and administrators can view lost or stolen items.</a:t>
            </a:r>
            <a:endParaRPr lang="en-K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82AB0-F5CE-4E5C-B4E9-C7C882BCFEF8}"/>
              </a:ext>
            </a:extLst>
          </p:cNvPr>
          <p:cNvSpPr txBox="1"/>
          <p:nvPr/>
        </p:nvSpPr>
        <p:spPr>
          <a:xfrm>
            <a:off x="400611" y="528801"/>
            <a:ext cx="3078749" cy="6002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Usecase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Diagram</a:t>
            </a: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AFC7481-172B-4049-8680-699D6D9F2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-1" b="1373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5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073410B-63C6-4930-8F63-045DF02AD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856968"/>
            <a:ext cx="6197668" cy="5144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B461E-7179-4632-ACB5-077A285881E9}"/>
              </a:ext>
            </a:extLst>
          </p:cNvPr>
          <p:cNvSpPr txBox="1"/>
          <p:nvPr/>
        </p:nvSpPr>
        <p:spPr>
          <a:xfrm>
            <a:off x="671804" y="856968"/>
            <a:ext cx="15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Diagram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1418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ED1D-5DE3-4D66-8B56-6A153137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38" y="556560"/>
            <a:ext cx="2424410" cy="59110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dirty="0"/>
              <a:t>Sequence diagram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D08BF46-E0C6-43A9-BAC4-32EA6C763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598" y="-1"/>
            <a:ext cx="4787402" cy="6858001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5EF0CC0-8408-497A-B06D-C7833C40E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547" y="0"/>
            <a:ext cx="4708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5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88B3E16-D61F-47A9-B595-5821FB0A5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872462"/>
            <a:ext cx="6197668" cy="5113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B4CBE9-6CCB-4B75-9139-60102751E5A0}"/>
              </a:ext>
            </a:extLst>
          </p:cNvPr>
          <p:cNvSpPr txBox="1"/>
          <p:nvPr/>
        </p:nvSpPr>
        <p:spPr>
          <a:xfrm>
            <a:off x="531845" y="755780"/>
            <a:ext cx="17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Schema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928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9FB51C4-852B-4F55-B0E6-F32771A41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380253"/>
            <a:ext cx="3358084" cy="4103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000" b="1" u="sng" dirty="0"/>
              <a:t>Wireframe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2E3BF78-F1EC-4060-911D-CA2434044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69" y="0"/>
            <a:ext cx="511178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0047EC-6CF9-49B5-85BD-27A3B597C94A}"/>
              </a:ext>
            </a:extLst>
          </p:cNvPr>
          <p:cNvSpPr txBox="1"/>
          <p:nvPr/>
        </p:nvSpPr>
        <p:spPr>
          <a:xfrm>
            <a:off x="542925" y="79057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page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6911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215774-4EF8-47AD-B457-E9399556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6"/>
            <a:ext cx="1772254" cy="7376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Home page</a:t>
            </a:r>
            <a:br>
              <a:rPr lang="en-US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</a:br>
            <a:r>
              <a:rPr lang="en-US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(continuation)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0F90B08-625A-4246-BFDC-C06701ABF33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571077" y="309562"/>
            <a:ext cx="5344698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86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{FBB9502C-9690-4A00-B0BE-ADF73810F70D}tf55705232_win32</Template>
  <TotalTime>249</TotalTime>
  <Words>284</Words>
  <Application>Microsoft Office PowerPoint</Application>
  <PresentationFormat>Widescreen</PresentationFormat>
  <Paragraphs>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Goudy Old Style</vt:lpstr>
      <vt:lpstr>Times New Roman</vt:lpstr>
      <vt:lpstr>Wingdings 2</vt:lpstr>
      <vt:lpstr>SlateVTI</vt:lpstr>
      <vt:lpstr>RECO: A lost or stolen property recovery system </vt:lpstr>
      <vt:lpstr>PowerPoint Presentation</vt:lpstr>
      <vt:lpstr>List of functional requirements</vt:lpstr>
      <vt:lpstr>PowerPoint Presentation</vt:lpstr>
      <vt:lpstr>PowerPoint Presentation</vt:lpstr>
      <vt:lpstr>Sequence diagram</vt:lpstr>
      <vt:lpstr>PowerPoint Presentation</vt:lpstr>
      <vt:lpstr>PowerPoint Presentation</vt:lpstr>
      <vt:lpstr>Home page (continuation)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RECO: A lost or stolen property recovery system </dc:title>
  <dc:creator>Perez Samini</dc:creator>
  <cp:lastModifiedBy>Perez Samini</cp:lastModifiedBy>
  <cp:revision>9</cp:revision>
  <dcterms:created xsi:type="dcterms:W3CDTF">2021-08-30T12:26:44Z</dcterms:created>
  <dcterms:modified xsi:type="dcterms:W3CDTF">2021-08-31T06:15:34Z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