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77" r:id="rId2"/>
    <p:sldId id="34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4" r:id="rId14"/>
    <p:sldId id="345" r:id="rId15"/>
    <p:sldId id="346" r:id="rId16"/>
    <p:sldId id="279" r:id="rId17"/>
  </p:sldIdLst>
  <p:sldSz cx="9144000" cy="6858000" type="screen4x3"/>
  <p:notesSz cx="6858000" cy="9144000"/>
  <p:embeddedFontLst>
    <p:embeddedFont>
      <p:font typeface="HelveticaNeueLT Std Thin" panose="020B0403020202020204" pitchFamily="34" charset="0"/>
      <p:regular r:id="rId19"/>
      <p:italic r:id="rId20"/>
    </p:embeddedFont>
    <p:embeddedFont>
      <p:font typeface="HelveticaNeueLT Std Lt Cn" panose="020B0406020202030204" pitchFamily="34" charset="0"/>
      <p:regular r:id="rId21"/>
      <p:italic r:id="rId22"/>
    </p:embeddedFont>
    <p:embeddedFont>
      <p:font typeface="HelveticaNeueLT Std Cn" panose="020B0506030502030204" pitchFamily="34" charset="0"/>
      <p:regular r:id="rId23"/>
      <p:bold r:id="rId24"/>
      <p:italic r:id="rId25"/>
      <p:boldItalic r:id="rId26"/>
    </p:embeddedFont>
    <p:embeddedFont>
      <p:font typeface="Helvetica LT Std Light" panose="020B0403020202020204" pitchFamily="34" charset="0"/>
      <p:regular r:id="rId27"/>
      <p:italic r:id="rId28"/>
    </p:embeddedFont>
    <p:embeddedFont>
      <p:font typeface="HelveticaNeueLT Std Med Cn" panose="020B0606030502030204" pitchFamily="3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431" userDrawn="1">
          <p15:clr>
            <a:srgbClr val="A4A3A4"/>
          </p15:clr>
        </p15:guide>
        <p15:guide id="3" pos="612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3B"/>
    <a:srgbClr val="00B3EA"/>
    <a:srgbClr val="3C3C3C"/>
    <a:srgbClr val="F3372E"/>
    <a:srgbClr val="FB3099"/>
    <a:srgbClr val="EB2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434" autoAdjust="0"/>
  </p:normalViewPr>
  <p:slideViewPr>
    <p:cSldViewPr>
      <p:cViewPr varScale="1">
        <p:scale>
          <a:sx n="86" d="100"/>
          <a:sy n="86" d="100"/>
        </p:scale>
        <p:origin x="834" y="90"/>
      </p:cViewPr>
      <p:guideLst>
        <p:guide orient="horz" pos="1026"/>
        <p:guide pos="431"/>
        <p:guide pos="612"/>
        <p:guide orient="horz" pos="22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13.xml"/><Relationship Id="rId1" Type="http://schemas.openxmlformats.org/officeDocument/2006/relationships/slide" Target="../slides/slide4.xml"/><Relationship Id="rId5" Type="http://schemas.openxmlformats.org/officeDocument/2006/relationships/slide" Target="../slides/slide6.xml"/><Relationship Id="rId4" Type="http://schemas.openxmlformats.org/officeDocument/2006/relationships/slide" Target="../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13.xml"/><Relationship Id="rId1" Type="http://schemas.openxmlformats.org/officeDocument/2006/relationships/slide" Target="../slides/slide4.xml"/><Relationship Id="rId5" Type="http://schemas.openxmlformats.org/officeDocument/2006/relationships/slide" Target="../slides/slide6.xml"/><Relationship Id="rId4" Type="http://schemas.openxmlformats.org/officeDocument/2006/relationships/slide" Target="../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" Target="../slides/slide4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slide" Target="../slides/slide2.xml"/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CF667-BF50-4E70-BCB9-D05EFD2E82B1}" type="doc">
      <dgm:prSet loTypeId="urn:microsoft.com/office/officeart/2011/layout/HexagonRadial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37B7276B-0527-4BC7-A8AC-33474AAF9E2A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Compañía</a:t>
          </a:r>
          <a:endParaRPr lang="es-AR" sz="1600" b="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73F27D4-BC00-474C-9479-4E97212388C6}" type="sibTrans" cxnId="{70DA837B-3484-4BB4-95EE-F49CDF9803B5}">
      <dgm:prSet/>
      <dgm:spPr/>
      <dgm:t>
        <a:bodyPr/>
        <a:lstStyle/>
        <a:p>
          <a:endParaRPr lang="es-AR"/>
        </a:p>
      </dgm:t>
    </dgm:pt>
    <dgm:pt modelId="{7C59BB4D-4D1D-405D-B962-53E5876F4F3C}" type="parTrans" cxnId="{70DA837B-3484-4BB4-95EE-F49CDF9803B5}">
      <dgm:prSet/>
      <dgm:spPr/>
      <dgm:t>
        <a:bodyPr/>
        <a:lstStyle/>
        <a:p>
          <a:endParaRPr lang="es-AR"/>
        </a:p>
      </dgm:t>
    </dgm:pt>
    <dgm:pt modelId="{0C589E4D-65F4-40AB-A20E-F19510F718C3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Coberturas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E642FA6-6EE3-4D28-8552-B94F6C51C79F}" type="sibTrans" cxnId="{EA331465-9EFC-45A7-9C03-43C3907AE32A}">
      <dgm:prSet/>
      <dgm:spPr/>
      <dgm:t>
        <a:bodyPr/>
        <a:lstStyle/>
        <a:p>
          <a:endParaRPr lang="es-AR"/>
        </a:p>
      </dgm:t>
    </dgm:pt>
    <dgm:pt modelId="{93B53D81-178E-47A4-9E86-6EA411EC001A}" type="parTrans" cxnId="{EA331465-9EFC-45A7-9C03-43C3907AE32A}">
      <dgm:prSet/>
      <dgm:spPr/>
      <dgm:t>
        <a:bodyPr/>
        <a:lstStyle/>
        <a:p>
          <a:endParaRPr lang="es-AR"/>
        </a:p>
      </dgm:t>
    </dgm:pt>
    <dgm:pt modelId="{FE52B75F-4BAC-460B-905B-B1E0F8ABFC98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Riesgos</a:t>
          </a:r>
          <a:endParaRPr lang="es-AR" sz="1600" b="1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6AA2297-FD90-44D1-8659-5C5C5DBB8E69}" type="sibTrans" cxnId="{18235BE3-F653-4A95-BF38-FB3F99B1BCCB}">
      <dgm:prSet/>
      <dgm:spPr/>
      <dgm:t>
        <a:bodyPr/>
        <a:lstStyle/>
        <a:p>
          <a:endParaRPr lang="es-AR"/>
        </a:p>
      </dgm:t>
    </dgm:pt>
    <dgm:pt modelId="{EDE5B02E-5B76-4A85-A8B6-8595EE011C7F}" type="parTrans" cxnId="{18235BE3-F653-4A95-BF38-FB3F99B1BCCB}">
      <dgm:prSet/>
      <dgm:spPr/>
      <dgm:t>
        <a:bodyPr/>
        <a:lstStyle/>
        <a:p>
          <a:endParaRPr lang="es-AR"/>
        </a:p>
      </dgm:t>
    </dgm:pt>
    <dgm:pt modelId="{549F1A11-1C13-4609-A88A-45AFA6E69474}">
      <dgm:prSet phldrT="[Text]"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</a:t>
          </a:r>
          <a:endParaRPr lang="es-AR" sz="1600" b="1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60528A4-4BD8-4CA8-8F5A-5034F1291775}" type="sibTrans" cxnId="{8A7C5050-9151-496E-99B8-92829BBF9192}">
      <dgm:prSet/>
      <dgm:spPr/>
      <dgm:t>
        <a:bodyPr/>
        <a:lstStyle/>
        <a:p>
          <a:endParaRPr lang="es-AR"/>
        </a:p>
      </dgm:t>
    </dgm:pt>
    <dgm:pt modelId="{183A5008-44A1-4122-A029-F32240948DF0}" type="parTrans" cxnId="{8A7C5050-9151-496E-99B8-92829BBF9192}">
      <dgm:prSet/>
      <dgm:spPr/>
      <dgm:t>
        <a:bodyPr/>
        <a:lstStyle/>
        <a:p>
          <a:endParaRPr lang="es-AR"/>
        </a:p>
      </dgm:t>
    </dgm:pt>
    <dgm:pt modelId="{3AE80382-F52A-4FF4-9F48-4EE922E2658E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Sección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0ED6546-9B03-4629-B412-66B29969E879}" type="sibTrans" cxnId="{A6BA20D3-09DB-40B1-8C70-87888B1B09E9}">
      <dgm:prSet/>
      <dgm:spPr/>
      <dgm:t>
        <a:bodyPr/>
        <a:lstStyle/>
        <a:p>
          <a:endParaRPr lang="es-AR"/>
        </a:p>
      </dgm:t>
    </dgm:pt>
    <dgm:pt modelId="{EC13DE42-A00F-44D8-B59A-985048122B47}" type="parTrans" cxnId="{A6BA20D3-09DB-40B1-8C70-87888B1B09E9}">
      <dgm:prSet/>
      <dgm:spPr/>
      <dgm:t>
        <a:bodyPr/>
        <a:lstStyle/>
        <a:p>
          <a:endParaRPr lang="es-AR"/>
        </a:p>
      </dgm:t>
    </dgm:pt>
    <dgm:pt modelId="{F8D1360D-0ED9-4EAD-B006-AC1EB658AD76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Clausulas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55048B1-9438-4BD5-B66B-B3C2AAFA8F50}" type="sibTrans" cxnId="{A949B73C-68A0-4CA3-A98D-C8110BFDAF58}">
      <dgm:prSet/>
      <dgm:spPr/>
      <dgm:t>
        <a:bodyPr/>
        <a:lstStyle/>
        <a:p>
          <a:endParaRPr lang="en-US"/>
        </a:p>
      </dgm:t>
    </dgm:pt>
    <dgm:pt modelId="{AD46B12A-338C-4FBC-8026-8E7D45743362}" type="parTrans" cxnId="{A949B73C-68A0-4CA3-A98D-C8110BFDAF58}">
      <dgm:prSet/>
      <dgm:spPr/>
      <dgm:t>
        <a:bodyPr/>
        <a:lstStyle/>
        <a:p>
          <a:endParaRPr lang="en-US"/>
        </a:p>
      </dgm:t>
    </dgm:pt>
    <dgm:pt modelId="{10CC0127-EA34-4CCB-BB70-C6F80CFF1545}">
      <dgm:prSet custT="1"/>
      <dgm:spPr/>
      <dgm:t>
        <a:bodyPr/>
        <a:lstStyle/>
        <a:p>
          <a:endParaRPr lang="es-AR" sz="1600" b="1" dirty="0">
            <a:latin typeface="HelveticaNeueLT Std Lt Cn" panose="020B0406020202030204"/>
          </a:endParaRPr>
        </a:p>
      </dgm:t>
      <dgm:extLst/>
    </dgm:pt>
    <dgm:pt modelId="{5EF53BE3-BCA2-4A03-A8AD-2EAFBB056021}" type="parTrans" cxnId="{0522E4F2-5A35-4675-B428-A618843C9BAF}">
      <dgm:prSet/>
      <dgm:spPr/>
      <dgm:t>
        <a:bodyPr/>
        <a:lstStyle/>
        <a:p>
          <a:endParaRPr lang="en-US"/>
        </a:p>
      </dgm:t>
    </dgm:pt>
    <dgm:pt modelId="{C051AE14-D4F9-4A44-BFD6-5E0D11641B27}" type="sibTrans" cxnId="{0522E4F2-5A35-4675-B428-A618843C9BAF}">
      <dgm:prSet/>
      <dgm:spPr/>
      <dgm:t>
        <a:bodyPr/>
        <a:lstStyle/>
        <a:p>
          <a:endParaRPr lang="en-US"/>
        </a:p>
      </dgm:t>
    </dgm:pt>
    <dgm:pt modelId="{0E49C456-E9F2-4A76-8E65-B91ED75E46BE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Datos Variables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A33667B-2D14-4A6C-BC84-F079631D3BF9}" type="parTrans" cxnId="{E1BB9726-ABB9-4BF8-9ED9-F48AB44FF845}">
      <dgm:prSet/>
      <dgm:spPr/>
      <dgm:t>
        <a:bodyPr/>
        <a:lstStyle/>
        <a:p>
          <a:endParaRPr lang="en-US"/>
        </a:p>
      </dgm:t>
    </dgm:pt>
    <dgm:pt modelId="{7C3701E6-67AE-4A0D-AB3D-D667BB48AAE4}" type="sibTrans" cxnId="{E1BB9726-ABB9-4BF8-9ED9-F48AB44FF845}">
      <dgm:prSet/>
      <dgm:spPr/>
      <dgm:t>
        <a:bodyPr/>
        <a:lstStyle/>
        <a:p>
          <a:endParaRPr lang="en-US"/>
        </a:p>
      </dgm:t>
    </dgm:pt>
    <dgm:pt modelId="{DB078B0A-01DC-4618-A3DA-01684C5E60FC}" type="pres">
      <dgm:prSet presAssocID="{39CCF667-BF50-4E70-BCB9-D05EFD2E82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656730-C8D1-4C41-98EC-DDC4EEFD4F8A}" type="pres">
      <dgm:prSet presAssocID="{549F1A11-1C13-4609-A88A-45AFA6E69474}" presName="Parent" presStyleLbl="node0" presStyleIdx="0" presStyleCnt="1" custScaleX="92118" custScaleY="86774" custLinFactNeighborX="-3950" custLinFactNeighborY="503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E946B015-6AFC-4DDA-94D1-E42BF18AA487}" type="pres">
      <dgm:prSet presAssocID="{37B7276B-0527-4BC7-A8AC-33474AAF9E2A}" presName="Accent1" presStyleCnt="0"/>
      <dgm:spPr/>
    </dgm:pt>
    <dgm:pt modelId="{A0FAE97E-06C6-42F3-AA38-E00A5392866B}" type="pres">
      <dgm:prSet presAssocID="{37B7276B-0527-4BC7-A8AC-33474AAF9E2A}" presName="Accent" presStyleLbl="bgShp" presStyleIdx="0" presStyleCnt="6"/>
      <dgm:spPr/>
    </dgm:pt>
    <dgm:pt modelId="{9A159977-EA11-4036-9B98-BC6AD0DD6663}" type="pres">
      <dgm:prSet presAssocID="{37B7276B-0527-4BC7-A8AC-33474AAF9E2A}" presName="Child1" presStyleLbl="node1" presStyleIdx="0" presStyleCnt="6" custLinFactNeighborX="-6972" custLinFactNeighborY="18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B745-6852-4593-8A33-BEC1A81C5744}" type="pres">
      <dgm:prSet presAssocID="{3AE80382-F52A-4FF4-9F48-4EE922E2658E}" presName="Accent2" presStyleCnt="0"/>
      <dgm:spPr/>
    </dgm:pt>
    <dgm:pt modelId="{90145F72-5AFB-4434-A060-0231F20C07D6}" type="pres">
      <dgm:prSet presAssocID="{3AE80382-F52A-4FF4-9F48-4EE922E2658E}" presName="Accent" presStyleLbl="bgShp" presStyleIdx="1" presStyleCnt="6"/>
      <dgm:spPr/>
    </dgm:pt>
    <dgm:pt modelId="{C90484DD-252A-4B8D-9FF4-B93F7A9FC687}" type="pres">
      <dgm:prSet presAssocID="{3AE80382-F52A-4FF4-9F48-4EE922E2658E}" presName="Child2" presStyleLbl="node1" presStyleIdx="1" presStyleCnt="6" custLinFactNeighborX="-7227" custLinFactNeighborY="-8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7E92E-C446-4403-ACDB-9C25B6FAC28B}" type="pres">
      <dgm:prSet presAssocID="{FE52B75F-4BAC-460B-905B-B1E0F8ABFC98}" presName="Accent3" presStyleCnt="0"/>
      <dgm:spPr/>
    </dgm:pt>
    <dgm:pt modelId="{E5DE9E03-1215-4ABC-9020-9EE5F9F3F6D9}" type="pres">
      <dgm:prSet presAssocID="{FE52B75F-4BAC-460B-905B-B1E0F8ABFC98}" presName="Accent" presStyleLbl="bgShp" presStyleIdx="2" presStyleCnt="6"/>
      <dgm:spPr/>
    </dgm:pt>
    <dgm:pt modelId="{A6753BEB-F6AF-4BBA-A460-9E045F9517E9}" type="pres">
      <dgm:prSet presAssocID="{FE52B75F-4BAC-460B-905B-B1E0F8ABFC98}" presName="Child3" presStyleLbl="node1" presStyleIdx="2" presStyleCnt="6" custLinFactNeighborX="-4644" custLinFactNeighborY="-13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9FE8B-0BB0-4681-B30C-52AEE6D7D9E5}" type="pres">
      <dgm:prSet presAssocID="{0C589E4D-65F4-40AB-A20E-F19510F718C3}" presName="Accent4" presStyleCnt="0"/>
      <dgm:spPr/>
    </dgm:pt>
    <dgm:pt modelId="{59356D3B-26A2-4B0D-AE27-E86AA2D58417}" type="pres">
      <dgm:prSet presAssocID="{0C589E4D-65F4-40AB-A20E-F19510F718C3}" presName="Accent" presStyleLbl="bgShp" presStyleIdx="3" presStyleCnt="6"/>
      <dgm:spPr/>
    </dgm:pt>
    <dgm:pt modelId="{D757FBBD-ADC0-40B6-B138-9C54B200B4F8}" type="pres">
      <dgm:prSet presAssocID="{0C589E4D-65F4-40AB-A20E-F19510F718C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C00A7-1A0E-4121-A251-D18D009F79D0}" type="pres">
      <dgm:prSet presAssocID="{F8D1360D-0ED9-4EAD-B006-AC1EB658AD76}" presName="Accent5" presStyleCnt="0"/>
      <dgm:spPr/>
    </dgm:pt>
    <dgm:pt modelId="{98706CC4-A1A2-4301-A2F1-D6499B3B6A28}" type="pres">
      <dgm:prSet presAssocID="{F8D1360D-0ED9-4EAD-B006-AC1EB658AD76}" presName="Accent" presStyleLbl="bgShp" presStyleIdx="4" presStyleCnt="6"/>
      <dgm:spPr/>
    </dgm:pt>
    <dgm:pt modelId="{409228BB-D5A5-454F-A949-2895745ACA93}" type="pres">
      <dgm:prSet presAssocID="{F8D1360D-0ED9-4EAD-B006-AC1EB658AD7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FCE05-EB5F-4DE8-B10B-3F37B6DCEFC3}" type="pres">
      <dgm:prSet presAssocID="{0E49C456-E9F2-4A76-8E65-B91ED75E46BE}" presName="Accent6" presStyleCnt="0"/>
      <dgm:spPr/>
    </dgm:pt>
    <dgm:pt modelId="{04D53121-1DC2-402D-AE35-FCAC497B4493}" type="pres">
      <dgm:prSet presAssocID="{0E49C456-E9F2-4A76-8E65-B91ED75E46BE}" presName="Accent" presStyleLbl="bgShp" presStyleIdx="5" presStyleCnt="6"/>
      <dgm:spPr/>
    </dgm:pt>
    <dgm:pt modelId="{00E6A1A9-09D9-41D6-968A-B78BA5C48AAD}" type="pres">
      <dgm:prSet presAssocID="{0E49C456-E9F2-4A76-8E65-B91ED75E46B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C5050-9151-496E-99B8-92829BBF9192}" srcId="{39CCF667-BF50-4E70-BCB9-D05EFD2E82B1}" destId="{549F1A11-1C13-4609-A88A-45AFA6E69474}" srcOrd="0" destOrd="0" parTransId="{183A5008-44A1-4122-A029-F32240948DF0}" sibTransId="{760528A4-4BD8-4CA8-8F5A-5034F1291775}"/>
    <dgm:cxn modelId="{70DA837B-3484-4BB4-95EE-F49CDF9803B5}" srcId="{549F1A11-1C13-4609-A88A-45AFA6E69474}" destId="{37B7276B-0527-4BC7-A8AC-33474AAF9E2A}" srcOrd="0" destOrd="0" parTransId="{7C59BB4D-4D1D-405D-B962-53E5876F4F3C}" sibTransId="{D73F27D4-BC00-474C-9479-4E97212388C6}"/>
    <dgm:cxn modelId="{A949B73C-68A0-4CA3-A98D-C8110BFDAF58}" srcId="{549F1A11-1C13-4609-A88A-45AFA6E69474}" destId="{F8D1360D-0ED9-4EAD-B006-AC1EB658AD76}" srcOrd="4" destOrd="0" parTransId="{AD46B12A-338C-4FBC-8026-8E7D45743362}" sibTransId="{855048B1-9438-4BD5-B66B-B3C2AAFA8F50}"/>
    <dgm:cxn modelId="{A7463001-0065-4E20-8516-1DABFB184826}" type="presOf" srcId="{37B7276B-0527-4BC7-A8AC-33474AAF9E2A}" destId="{9A159977-EA11-4036-9B98-BC6AD0DD6663}" srcOrd="0" destOrd="0" presId="urn:microsoft.com/office/officeart/2011/layout/HexagonRadial"/>
    <dgm:cxn modelId="{0522E4F2-5A35-4675-B428-A618843C9BAF}" srcId="{39CCF667-BF50-4E70-BCB9-D05EFD2E82B1}" destId="{10CC0127-EA34-4CCB-BB70-C6F80CFF1545}" srcOrd="1" destOrd="0" parTransId="{5EF53BE3-BCA2-4A03-A8AD-2EAFBB056021}" sibTransId="{C051AE14-D4F9-4A44-BFD6-5E0D11641B27}"/>
    <dgm:cxn modelId="{49D3A0F4-4E84-40E9-A175-780829D16411}" type="presOf" srcId="{FE52B75F-4BAC-460B-905B-B1E0F8ABFC98}" destId="{A6753BEB-F6AF-4BBA-A460-9E045F9517E9}" srcOrd="0" destOrd="0" presId="urn:microsoft.com/office/officeart/2011/layout/HexagonRadial"/>
    <dgm:cxn modelId="{C4146A27-BD7C-4281-9CC0-2D993629AAAB}" type="presOf" srcId="{3AE80382-F52A-4FF4-9F48-4EE922E2658E}" destId="{C90484DD-252A-4B8D-9FF4-B93F7A9FC687}" srcOrd="0" destOrd="0" presId="urn:microsoft.com/office/officeart/2011/layout/HexagonRadial"/>
    <dgm:cxn modelId="{E1BB9726-ABB9-4BF8-9ED9-F48AB44FF845}" srcId="{549F1A11-1C13-4609-A88A-45AFA6E69474}" destId="{0E49C456-E9F2-4A76-8E65-B91ED75E46BE}" srcOrd="5" destOrd="0" parTransId="{6A33667B-2D14-4A6C-BC84-F079631D3BF9}" sibTransId="{7C3701E6-67AE-4A0D-AB3D-D667BB48AAE4}"/>
    <dgm:cxn modelId="{1E1E4CF9-8893-4D20-8C62-64AEE0219C16}" type="presOf" srcId="{549F1A11-1C13-4609-A88A-45AFA6E69474}" destId="{BB656730-C8D1-4C41-98EC-DDC4EEFD4F8A}" srcOrd="0" destOrd="0" presId="urn:microsoft.com/office/officeart/2011/layout/HexagonRadial"/>
    <dgm:cxn modelId="{C3AAFB1A-54E8-41F5-8C56-7F97A0EDCC74}" type="presOf" srcId="{0C589E4D-65F4-40AB-A20E-F19510F718C3}" destId="{D757FBBD-ADC0-40B6-B138-9C54B200B4F8}" srcOrd="0" destOrd="0" presId="urn:microsoft.com/office/officeart/2011/layout/HexagonRadial"/>
    <dgm:cxn modelId="{EA331465-9EFC-45A7-9C03-43C3907AE32A}" srcId="{549F1A11-1C13-4609-A88A-45AFA6E69474}" destId="{0C589E4D-65F4-40AB-A20E-F19510F718C3}" srcOrd="3" destOrd="0" parTransId="{93B53D81-178E-47A4-9E86-6EA411EC001A}" sibTransId="{8E642FA6-6EE3-4D28-8552-B94F6C51C79F}"/>
    <dgm:cxn modelId="{9704EB10-A58E-4ED5-936D-D5A88D02951A}" type="presOf" srcId="{F8D1360D-0ED9-4EAD-B006-AC1EB658AD76}" destId="{409228BB-D5A5-454F-A949-2895745ACA93}" srcOrd="0" destOrd="0" presId="urn:microsoft.com/office/officeart/2011/layout/HexagonRadial"/>
    <dgm:cxn modelId="{E37FEB5A-D4C9-48E2-B931-CF6E8A1A6616}" type="presOf" srcId="{0E49C456-E9F2-4A76-8E65-B91ED75E46BE}" destId="{00E6A1A9-09D9-41D6-968A-B78BA5C48AAD}" srcOrd="0" destOrd="0" presId="urn:microsoft.com/office/officeart/2011/layout/HexagonRadial"/>
    <dgm:cxn modelId="{A6BA20D3-09DB-40B1-8C70-87888B1B09E9}" srcId="{549F1A11-1C13-4609-A88A-45AFA6E69474}" destId="{3AE80382-F52A-4FF4-9F48-4EE922E2658E}" srcOrd="1" destOrd="0" parTransId="{EC13DE42-A00F-44D8-B59A-985048122B47}" sibTransId="{D0ED6546-9B03-4629-B412-66B29969E879}"/>
    <dgm:cxn modelId="{18235BE3-F653-4A95-BF38-FB3F99B1BCCB}" srcId="{549F1A11-1C13-4609-A88A-45AFA6E69474}" destId="{FE52B75F-4BAC-460B-905B-B1E0F8ABFC98}" srcOrd="2" destOrd="0" parTransId="{EDE5B02E-5B76-4A85-A8B6-8595EE011C7F}" sibTransId="{86AA2297-FD90-44D1-8659-5C5C5DBB8E69}"/>
    <dgm:cxn modelId="{F32D61C0-321D-4151-BAC9-92CE1835E256}" type="presOf" srcId="{39CCF667-BF50-4E70-BCB9-D05EFD2E82B1}" destId="{DB078B0A-01DC-4618-A3DA-01684C5E60FC}" srcOrd="0" destOrd="0" presId="urn:microsoft.com/office/officeart/2011/layout/HexagonRadial"/>
    <dgm:cxn modelId="{65259F1C-315C-449A-AC76-964EFA4801F1}" type="presParOf" srcId="{DB078B0A-01DC-4618-A3DA-01684C5E60FC}" destId="{BB656730-C8D1-4C41-98EC-DDC4EEFD4F8A}" srcOrd="0" destOrd="0" presId="urn:microsoft.com/office/officeart/2011/layout/HexagonRadial"/>
    <dgm:cxn modelId="{9879675B-FA81-4AEF-9573-A369125F2144}" type="presParOf" srcId="{DB078B0A-01DC-4618-A3DA-01684C5E60FC}" destId="{E946B015-6AFC-4DDA-94D1-E42BF18AA487}" srcOrd="1" destOrd="0" presId="urn:microsoft.com/office/officeart/2011/layout/HexagonRadial"/>
    <dgm:cxn modelId="{BE2A7FFC-83C3-45C9-89FD-C8DDE4E292E4}" type="presParOf" srcId="{E946B015-6AFC-4DDA-94D1-E42BF18AA487}" destId="{A0FAE97E-06C6-42F3-AA38-E00A5392866B}" srcOrd="0" destOrd="0" presId="urn:microsoft.com/office/officeart/2011/layout/HexagonRadial"/>
    <dgm:cxn modelId="{65B6BE29-ACB3-4A41-BE10-C3E2F899DAD1}" type="presParOf" srcId="{DB078B0A-01DC-4618-A3DA-01684C5E60FC}" destId="{9A159977-EA11-4036-9B98-BC6AD0DD6663}" srcOrd="2" destOrd="0" presId="urn:microsoft.com/office/officeart/2011/layout/HexagonRadial"/>
    <dgm:cxn modelId="{846D2BCD-CB36-43B2-9C75-5FAB2257F6CE}" type="presParOf" srcId="{DB078B0A-01DC-4618-A3DA-01684C5E60FC}" destId="{FAE7B745-6852-4593-8A33-BEC1A81C5744}" srcOrd="3" destOrd="0" presId="urn:microsoft.com/office/officeart/2011/layout/HexagonRadial"/>
    <dgm:cxn modelId="{AA457F4E-10BA-46B5-BDC6-6BD373FF40C5}" type="presParOf" srcId="{FAE7B745-6852-4593-8A33-BEC1A81C5744}" destId="{90145F72-5AFB-4434-A060-0231F20C07D6}" srcOrd="0" destOrd="0" presId="urn:microsoft.com/office/officeart/2011/layout/HexagonRadial"/>
    <dgm:cxn modelId="{E98ECAA1-36DE-4D05-A188-A6F6544E691D}" type="presParOf" srcId="{DB078B0A-01DC-4618-A3DA-01684C5E60FC}" destId="{C90484DD-252A-4B8D-9FF4-B93F7A9FC687}" srcOrd="4" destOrd="0" presId="urn:microsoft.com/office/officeart/2011/layout/HexagonRadial"/>
    <dgm:cxn modelId="{5F470FA7-29CC-4282-AFC9-A6C3FA6CF6DF}" type="presParOf" srcId="{DB078B0A-01DC-4618-A3DA-01684C5E60FC}" destId="{79F7E92E-C446-4403-ACDB-9C25B6FAC28B}" srcOrd="5" destOrd="0" presId="urn:microsoft.com/office/officeart/2011/layout/HexagonRadial"/>
    <dgm:cxn modelId="{C7A899F6-062B-4C15-A867-A3D01628EF65}" type="presParOf" srcId="{79F7E92E-C446-4403-ACDB-9C25B6FAC28B}" destId="{E5DE9E03-1215-4ABC-9020-9EE5F9F3F6D9}" srcOrd="0" destOrd="0" presId="urn:microsoft.com/office/officeart/2011/layout/HexagonRadial"/>
    <dgm:cxn modelId="{FC15EB33-7628-4549-9559-69306AF07352}" type="presParOf" srcId="{DB078B0A-01DC-4618-A3DA-01684C5E60FC}" destId="{A6753BEB-F6AF-4BBA-A460-9E045F9517E9}" srcOrd="6" destOrd="0" presId="urn:microsoft.com/office/officeart/2011/layout/HexagonRadial"/>
    <dgm:cxn modelId="{EEF2BE17-1BA8-4FBA-9D98-0374C8CE28AD}" type="presParOf" srcId="{DB078B0A-01DC-4618-A3DA-01684C5E60FC}" destId="{9B69FE8B-0BB0-4681-B30C-52AEE6D7D9E5}" srcOrd="7" destOrd="0" presId="urn:microsoft.com/office/officeart/2011/layout/HexagonRadial"/>
    <dgm:cxn modelId="{1DC91CBA-58C9-4930-8EF7-B6E787003593}" type="presParOf" srcId="{9B69FE8B-0BB0-4681-B30C-52AEE6D7D9E5}" destId="{59356D3B-26A2-4B0D-AE27-E86AA2D58417}" srcOrd="0" destOrd="0" presId="urn:microsoft.com/office/officeart/2011/layout/HexagonRadial"/>
    <dgm:cxn modelId="{E9E2E033-A5B1-430F-87DC-90788619A332}" type="presParOf" srcId="{DB078B0A-01DC-4618-A3DA-01684C5E60FC}" destId="{D757FBBD-ADC0-40B6-B138-9C54B200B4F8}" srcOrd="8" destOrd="0" presId="urn:microsoft.com/office/officeart/2011/layout/HexagonRadial"/>
    <dgm:cxn modelId="{794FEAF0-8820-4256-A841-88AE9BB4B54B}" type="presParOf" srcId="{DB078B0A-01DC-4618-A3DA-01684C5E60FC}" destId="{CEBC00A7-1A0E-4121-A251-D18D009F79D0}" srcOrd="9" destOrd="0" presId="urn:microsoft.com/office/officeart/2011/layout/HexagonRadial"/>
    <dgm:cxn modelId="{B750BB3A-F77A-4662-9FF4-881C3740A5FE}" type="presParOf" srcId="{CEBC00A7-1A0E-4121-A251-D18D009F79D0}" destId="{98706CC4-A1A2-4301-A2F1-D6499B3B6A28}" srcOrd="0" destOrd="0" presId="urn:microsoft.com/office/officeart/2011/layout/HexagonRadial"/>
    <dgm:cxn modelId="{67BBC003-D38F-4E5D-8B6A-EA1797B84698}" type="presParOf" srcId="{DB078B0A-01DC-4618-A3DA-01684C5E60FC}" destId="{409228BB-D5A5-454F-A949-2895745ACA93}" srcOrd="10" destOrd="0" presId="urn:microsoft.com/office/officeart/2011/layout/HexagonRadial"/>
    <dgm:cxn modelId="{3D4AF039-9C54-4025-8C5A-78A0FF46E670}" type="presParOf" srcId="{DB078B0A-01DC-4618-A3DA-01684C5E60FC}" destId="{A3EFCE05-EB5F-4DE8-B10B-3F37B6DCEFC3}" srcOrd="11" destOrd="0" presId="urn:microsoft.com/office/officeart/2011/layout/HexagonRadial"/>
    <dgm:cxn modelId="{F956B4AA-FCE1-4C62-989F-EDB4DCF006BC}" type="presParOf" srcId="{A3EFCE05-EB5F-4DE8-B10B-3F37B6DCEFC3}" destId="{04D53121-1DC2-402D-AE35-FCAC497B4493}" srcOrd="0" destOrd="0" presId="urn:microsoft.com/office/officeart/2011/layout/HexagonRadial"/>
    <dgm:cxn modelId="{8C54A56B-1B7A-4D81-B253-93D6DF6150D1}" type="presParOf" srcId="{DB078B0A-01DC-4618-A3DA-01684C5E60FC}" destId="{00E6A1A9-09D9-41D6-968A-B78BA5C48AA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CF667-BF50-4E70-BCB9-D05EFD2E82B1}" type="doc">
      <dgm:prSet loTypeId="urn:microsoft.com/office/officeart/2011/layout/HexagonRadial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37B7276B-0527-4BC7-A8AC-33474AAF9E2A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Productos</a:t>
          </a:r>
          <a:endParaRPr lang="es-AR" sz="1600" b="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73F27D4-BC00-474C-9479-4E97212388C6}" type="sibTrans" cxnId="{70DA837B-3484-4BB4-95EE-F49CDF9803B5}">
      <dgm:prSet/>
      <dgm:spPr/>
      <dgm:t>
        <a:bodyPr/>
        <a:lstStyle/>
        <a:p>
          <a:endParaRPr lang="es-AR"/>
        </a:p>
      </dgm:t>
    </dgm:pt>
    <dgm:pt modelId="{7C59BB4D-4D1D-405D-B962-53E5876F4F3C}" type="parTrans" cxnId="{70DA837B-3484-4BB4-95EE-F49CDF9803B5}">
      <dgm:prSet/>
      <dgm:spPr/>
      <dgm:t>
        <a:bodyPr/>
        <a:lstStyle/>
        <a:p>
          <a:endParaRPr lang="es-AR"/>
        </a:p>
      </dgm:t>
    </dgm:pt>
    <dgm:pt modelId="{0C589E4D-65F4-40AB-A20E-F19510F718C3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Impuestos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E642FA6-6EE3-4D28-8552-B94F6C51C79F}" type="sibTrans" cxnId="{EA331465-9EFC-45A7-9C03-43C3907AE32A}">
      <dgm:prSet/>
      <dgm:spPr/>
      <dgm:t>
        <a:bodyPr/>
        <a:lstStyle/>
        <a:p>
          <a:endParaRPr lang="es-AR"/>
        </a:p>
      </dgm:t>
    </dgm:pt>
    <dgm:pt modelId="{93B53D81-178E-47A4-9E86-6EA411EC001A}" type="parTrans" cxnId="{EA331465-9EFC-45A7-9C03-43C3907AE32A}">
      <dgm:prSet/>
      <dgm:spPr/>
      <dgm:t>
        <a:bodyPr/>
        <a:lstStyle/>
        <a:p>
          <a:endParaRPr lang="es-AR"/>
        </a:p>
      </dgm:t>
    </dgm:pt>
    <dgm:pt modelId="{FE52B75F-4BAC-460B-905B-B1E0F8ABFC98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Cálculo de Prima</a:t>
          </a:r>
          <a:endParaRPr lang="es-AR" sz="1600" b="1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6AA2297-FD90-44D1-8659-5C5C5DBB8E69}" type="sibTrans" cxnId="{18235BE3-F653-4A95-BF38-FB3F99B1BCCB}">
      <dgm:prSet/>
      <dgm:spPr/>
      <dgm:t>
        <a:bodyPr/>
        <a:lstStyle/>
        <a:p>
          <a:endParaRPr lang="es-AR"/>
        </a:p>
      </dgm:t>
    </dgm:pt>
    <dgm:pt modelId="{EDE5B02E-5B76-4A85-A8B6-8595EE011C7F}" type="parTrans" cxnId="{18235BE3-F653-4A95-BF38-FB3F99B1BCCB}">
      <dgm:prSet/>
      <dgm:spPr/>
      <dgm:t>
        <a:bodyPr/>
        <a:lstStyle/>
        <a:p>
          <a:endParaRPr lang="es-AR"/>
        </a:p>
      </dgm:t>
    </dgm:pt>
    <dgm:pt modelId="{549F1A11-1C13-4609-A88A-45AFA6E69474}">
      <dgm:prSet phldrT="[Text]"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Facturación</a:t>
          </a:r>
          <a:endParaRPr lang="es-AR" sz="1600" b="1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760528A4-4BD8-4CA8-8F5A-5034F1291775}" type="sibTrans" cxnId="{8A7C5050-9151-496E-99B8-92829BBF9192}">
      <dgm:prSet/>
      <dgm:spPr/>
      <dgm:t>
        <a:bodyPr/>
        <a:lstStyle/>
        <a:p>
          <a:endParaRPr lang="es-AR"/>
        </a:p>
      </dgm:t>
    </dgm:pt>
    <dgm:pt modelId="{183A5008-44A1-4122-A029-F32240948DF0}" type="parTrans" cxnId="{8A7C5050-9151-496E-99B8-92829BBF9192}">
      <dgm:prSet/>
      <dgm:spPr/>
      <dgm:t>
        <a:bodyPr/>
        <a:lstStyle/>
        <a:p>
          <a:endParaRPr lang="es-AR"/>
        </a:p>
      </dgm:t>
    </dgm:pt>
    <dgm:pt modelId="{3AE80382-F52A-4FF4-9F48-4EE922E2658E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Interfaz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0ED6546-9B03-4629-B412-66B29969E879}" type="sibTrans" cxnId="{A6BA20D3-09DB-40B1-8C70-87888B1B09E9}">
      <dgm:prSet/>
      <dgm:spPr/>
      <dgm:t>
        <a:bodyPr/>
        <a:lstStyle/>
        <a:p>
          <a:endParaRPr lang="es-AR"/>
        </a:p>
      </dgm:t>
    </dgm:pt>
    <dgm:pt modelId="{EC13DE42-A00F-44D8-B59A-985048122B47}" type="parTrans" cxnId="{A6BA20D3-09DB-40B1-8C70-87888B1B09E9}">
      <dgm:prSet/>
      <dgm:spPr/>
      <dgm:t>
        <a:bodyPr/>
        <a:lstStyle/>
        <a:p>
          <a:endParaRPr lang="es-AR"/>
        </a:p>
      </dgm:t>
    </dgm:pt>
    <dgm:pt modelId="{F8D1360D-0ED9-4EAD-B006-AC1EB658AD76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Comisiones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55048B1-9438-4BD5-B66B-B3C2AAFA8F50}" type="sibTrans" cxnId="{A949B73C-68A0-4CA3-A98D-C8110BFDAF58}">
      <dgm:prSet/>
      <dgm:spPr/>
      <dgm:t>
        <a:bodyPr/>
        <a:lstStyle/>
        <a:p>
          <a:endParaRPr lang="en-US"/>
        </a:p>
      </dgm:t>
    </dgm:pt>
    <dgm:pt modelId="{AD46B12A-338C-4FBC-8026-8E7D45743362}" type="parTrans" cxnId="{A949B73C-68A0-4CA3-A98D-C8110BFDAF58}">
      <dgm:prSet/>
      <dgm:spPr/>
      <dgm:t>
        <a:bodyPr/>
        <a:lstStyle/>
        <a:p>
          <a:endParaRPr lang="en-US"/>
        </a:p>
      </dgm:t>
    </dgm:pt>
    <dgm:pt modelId="{10CC0127-EA34-4CCB-BB70-C6F80CFF1545}">
      <dgm:prSet custT="1"/>
      <dgm:spPr/>
      <dgm:t>
        <a:bodyPr/>
        <a:lstStyle/>
        <a:p>
          <a:endParaRPr lang="es-AR" sz="1600" b="1" dirty="0">
            <a:latin typeface="HelveticaNeueLT Std Lt Cn" panose="020B0406020202030204"/>
          </a:endParaRPr>
        </a:p>
      </dgm:t>
      <dgm:extLst/>
    </dgm:pt>
    <dgm:pt modelId="{5EF53BE3-BCA2-4A03-A8AD-2EAFBB056021}" type="parTrans" cxnId="{0522E4F2-5A35-4675-B428-A618843C9BAF}">
      <dgm:prSet/>
      <dgm:spPr/>
      <dgm:t>
        <a:bodyPr/>
        <a:lstStyle/>
        <a:p>
          <a:endParaRPr lang="en-US"/>
        </a:p>
      </dgm:t>
    </dgm:pt>
    <dgm:pt modelId="{C051AE14-D4F9-4A44-BFD6-5E0D11641B27}" type="sibTrans" cxnId="{0522E4F2-5A35-4675-B428-A618843C9BAF}">
      <dgm:prSet/>
      <dgm:spPr/>
      <dgm:t>
        <a:bodyPr/>
        <a:lstStyle/>
        <a:p>
          <a:endParaRPr lang="en-US"/>
        </a:p>
      </dgm:t>
    </dgm:pt>
    <dgm:pt modelId="{0E49C456-E9F2-4A76-8E65-B91ED75E46BE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Desglose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6A33667B-2D14-4A6C-BC84-F079631D3BF9}" type="parTrans" cxnId="{E1BB9726-ABB9-4BF8-9ED9-F48AB44FF845}">
      <dgm:prSet/>
      <dgm:spPr/>
      <dgm:t>
        <a:bodyPr/>
        <a:lstStyle/>
        <a:p>
          <a:endParaRPr lang="en-US"/>
        </a:p>
      </dgm:t>
    </dgm:pt>
    <dgm:pt modelId="{7C3701E6-67AE-4A0D-AB3D-D667BB48AAE4}" type="sibTrans" cxnId="{E1BB9726-ABB9-4BF8-9ED9-F48AB44FF845}">
      <dgm:prSet/>
      <dgm:spPr/>
      <dgm:t>
        <a:bodyPr/>
        <a:lstStyle/>
        <a:p>
          <a:endParaRPr lang="en-US"/>
        </a:p>
      </dgm:t>
    </dgm:pt>
    <dgm:pt modelId="{DB078B0A-01DC-4618-A3DA-01684C5E60FC}" type="pres">
      <dgm:prSet presAssocID="{39CCF667-BF50-4E70-BCB9-D05EFD2E82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656730-C8D1-4C41-98EC-DDC4EEFD4F8A}" type="pres">
      <dgm:prSet presAssocID="{549F1A11-1C13-4609-A88A-45AFA6E69474}" presName="Parent" presStyleLbl="node0" presStyleIdx="0" presStyleCnt="1" custScaleX="92118" custScaleY="86774" custLinFactNeighborX="-3950" custLinFactNeighborY="503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E946B015-6AFC-4DDA-94D1-E42BF18AA487}" type="pres">
      <dgm:prSet presAssocID="{37B7276B-0527-4BC7-A8AC-33474AAF9E2A}" presName="Accent1" presStyleCnt="0"/>
      <dgm:spPr/>
    </dgm:pt>
    <dgm:pt modelId="{A0FAE97E-06C6-42F3-AA38-E00A5392866B}" type="pres">
      <dgm:prSet presAssocID="{37B7276B-0527-4BC7-A8AC-33474AAF9E2A}" presName="Accent" presStyleLbl="bgShp" presStyleIdx="0" presStyleCnt="6"/>
      <dgm:spPr/>
    </dgm:pt>
    <dgm:pt modelId="{9A159977-EA11-4036-9B98-BC6AD0DD6663}" type="pres">
      <dgm:prSet presAssocID="{37B7276B-0527-4BC7-A8AC-33474AAF9E2A}" presName="Child1" presStyleLbl="node1" presStyleIdx="0" presStyleCnt="6" custLinFactNeighborX="-6972" custLinFactNeighborY="18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B745-6852-4593-8A33-BEC1A81C5744}" type="pres">
      <dgm:prSet presAssocID="{3AE80382-F52A-4FF4-9F48-4EE922E2658E}" presName="Accent2" presStyleCnt="0"/>
      <dgm:spPr/>
    </dgm:pt>
    <dgm:pt modelId="{90145F72-5AFB-4434-A060-0231F20C07D6}" type="pres">
      <dgm:prSet presAssocID="{3AE80382-F52A-4FF4-9F48-4EE922E2658E}" presName="Accent" presStyleLbl="bgShp" presStyleIdx="1" presStyleCnt="6"/>
      <dgm:spPr/>
    </dgm:pt>
    <dgm:pt modelId="{C90484DD-252A-4B8D-9FF4-B93F7A9FC687}" type="pres">
      <dgm:prSet presAssocID="{3AE80382-F52A-4FF4-9F48-4EE922E2658E}" presName="Child2" presStyleLbl="node1" presStyleIdx="1" presStyleCnt="6" custLinFactNeighborX="-7227" custLinFactNeighborY="-89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7E92E-C446-4403-ACDB-9C25B6FAC28B}" type="pres">
      <dgm:prSet presAssocID="{FE52B75F-4BAC-460B-905B-B1E0F8ABFC98}" presName="Accent3" presStyleCnt="0"/>
      <dgm:spPr/>
    </dgm:pt>
    <dgm:pt modelId="{E5DE9E03-1215-4ABC-9020-9EE5F9F3F6D9}" type="pres">
      <dgm:prSet presAssocID="{FE52B75F-4BAC-460B-905B-B1E0F8ABFC98}" presName="Accent" presStyleLbl="bgShp" presStyleIdx="2" presStyleCnt="6"/>
      <dgm:spPr/>
    </dgm:pt>
    <dgm:pt modelId="{A6753BEB-F6AF-4BBA-A460-9E045F9517E9}" type="pres">
      <dgm:prSet presAssocID="{FE52B75F-4BAC-460B-905B-B1E0F8ABFC98}" presName="Child3" presStyleLbl="node1" presStyleIdx="2" presStyleCnt="6" custLinFactNeighborX="-4644" custLinFactNeighborY="-133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9FE8B-0BB0-4681-B30C-52AEE6D7D9E5}" type="pres">
      <dgm:prSet presAssocID="{0C589E4D-65F4-40AB-A20E-F19510F718C3}" presName="Accent4" presStyleCnt="0"/>
      <dgm:spPr/>
    </dgm:pt>
    <dgm:pt modelId="{59356D3B-26A2-4B0D-AE27-E86AA2D58417}" type="pres">
      <dgm:prSet presAssocID="{0C589E4D-65F4-40AB-A20E-F19510F718C3}" presName="Accent" presStyleLbl="bgShp" presStyleIdx="3" presStyleCnt="6"/>
      <dgm:spPr/>
    </dgm:pt>
    <dgm:pt modelId="{D757FBBD-ADC0-40B6-B138-9C54B200B4F8}" type="pres">
      <dgm:prSet presAssocID="{0C589E4D-65F4-40AB-A20E-F19510F718C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C00A7-1A0E-4121-A251-D18D009F79D0}" type="pres">
      <dgm:prSet presAssocID="{F8D1360D-0ED9-4EAD-B006-AC1EB658AD76}" presName="Accent5" presStyleCnt="0"/>
      <dgm:spPr/>
    </dgm:pt>
    <dgm:pt modelId="{98706CC4-A1A2-4301-A2F1-D6499B3B6A28}" type="pres">
      <dgm:prSet presAssocID="{F8D1360D-0ED9-4EAD-B006-AC1EB658AD76}" presName="Accent" presStyleLbl="bgShp" presStyleIdx="4" presStyleCnt="6"/>
      <dgm:spPr/>
    </dgm:pt>
    <dgm:pt modelId="{409228BB-D5A5-454F-A949-2895745ACA93}" type="pres">
      <dgm:prSet presAssocID="{F8D1360D-0ED9-4EAD-B006-AC1EB658AD7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FCE05-EB5F-4DE8-B10B-3F37B6DCEFC3}" type="pres">
      <dgm:prSet presAssocID="{0E49C456-E9F2-4A76-8E65-B91ED75E46BE}" presName="Accent6" presStyleCnt="0"/>
      <dgm:spPr/>
    </dgm:pt>
    <dgm:pt modelId="{04D53121-1DC2-402D-AE35-FCAC497B4493}" type="pres">
      <dgm:prSet presAssocID="{0E49C456-E9F2-4A76-8E65-B91ED75E46BE}" presName="Accent" presStyleLbl="bgShp" presStyleIdx="5" presStyleCnt="6"/>
      <dgm:spPr/>
    </dgm:pt>
    <dgm:pt modelId="{00E6A1A9-09D9-41D6-968A-B78BA5C48AAD}" type="pres">
      <dgm:prSet presAssocID="{0E49C456-E9F2-4A76-8E65-B91ED75E46B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C5050-9151-496E-99B8-92829BBF9192}" srcId="{39CCF667-BF50-4E70-BCB9-D05EFD2E82B1}" destId="{549F1A11-1C13-4609-A88A-45AFA6E69474}" srcOrd="0" destOrd="0" parTransId="{183A5008-44A1-4122-A029-F32240948DF0}" sibTransId="{760528A4-4BD8-4CA8-8F5A-5034F1291775}"/>
    <dgm:cxn modelId="{70DA837B-3484-4BB4-95EE-F49CDF9803B5}" srcId="{549F1A11-1C13-4609-A88A-45AFA6E69474}" destId="{37B7276B-0527-4BC7-A8AC-33474AAF9E2A}" srcOrd="0" destOrd="0" parTransId="{7C59BB4D-4D1D-405D-B962-53E5876F4F3C}" sibTransId="{D73F27D4-BC00-474C-9479-4E97212388C6}"/>
    <dgm:cxn modelId="{A949B73C-68A0-4CA3-A98D-C8110BFDAF58}" srcId="{549F1A11-1C13-4609-A88A-45AFA6E69474}" destId="{F8D1360D-0ED9-4EAD-B006-AC1EB658AD76}" srcOrd="4" destOrd="0" parTransId="{AD46B12A-338C-4FBC-8026-8E7D45743362}" sibTransId="{855048B1-9438-4BD5-B66B-B3C2AAFA8F50}"/>
    <dgm:cxn modelId="{A7463001-0065-4E20-8516-1DABFB184826}" type="presOf" srcId="{37B7276B-0527-4BC7-A8AC-33474AAF9E2A}" destId="{9A159977-EA11-4036-9B98-BC6AD0DD6663}" srcOrd="0" destOrd="0" presId="urn:microsoft.com/office/officeart/2011/layout/HexagonRadial"/>
    <dgm:cxn modelId="{0522E4F2-5A35-4675-B428-A618843C9BAF}" srcId="{39CCF667-BF50-4E70-BCB9-D05EFD2E82B1}" destId="{10CC0127-EA34-4CCB-BB70-C6F80CFF1545}" srcOrd="1" destOrd="0" parTransId="{5EF53BE3-BCA2-4A03-A8AD-2EAFBB056021}" sibTransId="{C051AE14-D4F9-4A44-BFD6-5E0D11641B27}"/>
    <dgm:cxn modelId="{49D3A0F4-4E84-40E9-A175-780829D16411}" type="presOf" srcId="{FE52B75F-4BAC-460B-905B-B1E0F8ABFC98}" destId="{A6753BEB-F6AF-4BBA-A460-9E045F9517E9}" srcOrd="0" destOrd="0" presId="urn:microsoft.com/office/officeart/2011/layout/HexagonRadial"/>
    <dgm:cxn modelId="{C4146A27-BD7C-4281-9CC0-2D993629AAAB}" type="presOf" srcId="{3AE80382-F52A-4FF4-9F48-4EE922E2658E}" destId="{C90484DD-252A-4B8D-9FF4-B93F7A9FC687}" srcOrd="0" destOrd="0" presId="urn:microsoft.com/office/officeart/2011/layout/HexagonRadial"/>
    <dgm:cxn modelId="{E1BB9726-ABB9-4BF8-9ED9-F48AB44FF845}" srcId="{549F1A11-1C13-4609-A88A-45AFA6E69474}" destId="{0E49C456-E9F2-4A76-8E65-B91ED75E46BE}" srcOrd="5" destOrd="0" parTransId="{6A33667B-2D14-4A6C-BC84-F079631D3BF9}" sibTransId="{7C3701E6-67AE-4A0D-AB3D-D667BB48AAE4}"/>
    <dgm:cxn modelId="{1E1E4CF9-8893-4D20-8C62-64AEE0219C16}" type="presOf" srcId="{549F1A11-1C13-4609-A88A-45AFA6E69474}" destId="{BB656730-C8D1-4C41-98EC-DDC4EEFD4F8A}" srcOrd="0" destOrd="0" presId="urn:microsoft.com/office/officeart/2011/layout/HexagonRadial"/>
    <dgm:cxn modelId="{C3AAFB1A-54E8-41F5-8C56-7F97A0EDCC74}" type="presOf" srcId="{0C589E4D-65F4-40AB-A20E-F19510F718C3}" destId="{D757FBBD-ADC0-40B6-B138-9C54B200B4F8}" srcOrd="0" destOrd="0" presId="urn:microsoft.com/office/officeart/2011/layout/HexagonRadial"/>
    <dgm:cxn modelId="{EA331465-9EFC-45A7-9C03-43C3907AE32A}" srcId="{549F1A11-1C13-4609-A88A-45AFA6E69474}" destId="{0C589E4D-65F4-40AB-A20E-F19510F718C3}" srcOrd="3" destOrd="0" parTransId="{93B53D81-178E-47A4-9E86-6EA411EC001A}" sibTransId="{8E642FA6-6EE3-4D28-8552-B94F6C51C79F}"/>
    <dgm:cxn modelId="{9704EB10-A58E-4ED5-936D-D5A88D02951A}" type="presOf" srcId="{F8D1360D-0ED9-4EAD-B006-AC1EB658AD76}" destId="{409228BB-D5A5-454F-A949-2895745ACA93}" srcOrd="0" destOrd="0" presId="urn:microsoft.com/office/officeart/2011/layout/HexagonRadial"/>
    <dgm:cxn modelId="{E37FEB5A-D4C9-48E2-B931-CF6E8A1A6616}" type="presOf" srcId="{0E49C456-E9F2-4A76-8E65-B91ED75E46BE}" destId="{00E6A1A9-09D9-41D6-968A-B78BA5C48AAD}" srcOrd="0" destOrd="0" presId="urn:microsoft.com/office/officeart/2011/layout/HexagonRadial"/>
    <dgm:cxn modelId="{A6BA20D3-09DB-40B1-8C70-87888B1B09E9}" srcId="{549F1A11-1C13-4609-A88A-45AFA6E69474}" destId="{3AE80382-F52A-4FF4-9F48-4EE922E2658E}" srcOrd="1" destOrd="0" parTransId="{EC13DE42-A00F-44D8-B59A-985048122B47}" sibTransId="{D0ED6546-9B03-4629-B412-66B29969E879}"/>
    <dgm:cxn modelId="{18235BE3-F653-4A95-BF38-FB3F99B1BCCB}" srcId="{549F1A11-1C13-4609-A88A-45AFA6E69474}" destId="{FE52B75F-4BAC-460B-905B-B1E0F8ABFC98}" srcOrd="2" destOrd="0" parTransId="{EDE5B02E-5B76-4A85-A8B6-8595EE011C7F}" sibTransId="{86AA2297-FD90-44D1-8659-5C5C5DBB8E69}"/>
    <dgm:cxn modelId="{F32D61C0-321D-4151-BAC9-92CE1835E256}" type="presOf" srcId="{39CCF667-BF50-4E70-BCB9-D05EFD2E82B1}" destId="{DB078B0A-01DC-4618-A3DA-01684C5E60FC}" srcOrd="0" destOrd="0" presId="urn:microsoft.com/office/officeart/2011/layout/HexagonRadial"/>
    <dgm:cxn modelId="{65259F1C-315C-449A-AC76-964EFA4801F1}" type="presParOf" srcId="{DB078B0A-01DC-4618-A3DA-01684C5E60FC}" destId="{BB656730-C8D1-4C41-98EC-DDC4EEFD4F8A}" srcOrd="0" destOrd="0" presId="urn:microsoft.com/office/officeart/2011/layout/HexagonRadial"/>
    <dgm:cxn modelId="{9879675B-FA81-4AEF-9573-A369125F2144}" type="presParOf" srcId="{DB078B0A-01DC-4618-A3DA-01684C5E60FC}" destId="{E946B015-6AFC-4DDA-94D1-E42BF18AA487}" srcOrd="1" destOrd="0" presId="urn:microsoft.com/office/officeart/2011/layout/HexagonRadial"/>
    <dgm:cxn modelId="{BE2A7FFC-83C3-45C9-89FD-C8DDE4E292E4}" type="presParOf" srcId="{E946B015-6AFC-4DDA-94D1-E42BF18AA487}" destId="{A0FAE97E-06C6-42F3-AA38-E00A5392866B}" srcOrd="0" destOrd="0" presId="urn:microsoft.com/office/officeart/2011/layout/HexagonRadial"/>
    <dgm:cxn modelId="{65B6BE29-ACB3-4A41-BE10-C3E2F899DAD1}" type="presParOf" srcId="{DB078B0A-01DC-4618-A3DA-01684C5E60FC}" destId="{9A159977-EA11-4036-9B98-BC6AD0DD6663}" srcOrd="2" destOrd="0" presId="urn:microsoft.com/office/officeart/2011/layout/HexagonRadial"/>
    <dgm:cxn modelId="{846D2BCD-CB36-43B2-9C75-5FAB2257F6CE}" type="presParOf" srcId="{DB078B0A-01DC-4618-A3DA-01684C5E60FC}" destId="{FAE7B745-6852-4593-8A33-BEC1A81C5744}" srcOrd="3" destOrd="0" presId="urn:microsoft.com/office/officeart/2011/layout/HexagonRadial"/>
    <dgm:cxn modelId="{AA457F4E-10BA-46B5-BDC6-6BD373FF40C5}" type="presParOf" srcId="{FAE7B745-6852-4593-8A33-BEC1A81C5744}" destId="{90145F72-5AFB-4434-A060-0231F20C07D6}" srcOrd="0" destOrd="0" presId="urn:microsoft.com/office/officeart/2011/layout/HexagonRadial"/>
    <dgm:cxn modelId="{E98ECAA1-36DE-4D05-A188-A6F6544E691D}" type="presParOf" srcId="{DB078B0A-01DC-4618-A3DA-01684C5E60FC}" destId="{C90484DD-252A-4B8D-9FF4-B93F7A9FC687}" srcOrd="4" destOrd="0" presId="urn:microsoft.com/office/officeart/2011/layout/HexagonRadial"/>
    <dgm:cxn modelId="{5F470FA7-29CC-4282-AFC9-A6C3FA6CF6DF}" type="presParOf" srcId="{DB078B0A-01DC-4618-A3DA-01684C5E60FC}" destId="{79F7E92E-C446-4403-ACDB-9C25B6FAC28B}" srcOrd="5" destOrd="0" presId="urn:microsoft.com/office/officeart/2011/layout/HexagonRadial"/>
    <dgm:cxn modelId="{C7A899F6-062B-4C15-A867-A3D01628EF65}" type="presParOf" srcId="{79F7E92E-C446-4403-ACDB-9C25B6FAC28B}" destId="{E5DE9E03-1215-4ABC-9020-9EE5F9F3F6D9}" srcOrd="0" destOrd="0" presId="urn:microsoft.com/office/officeart/2011/layout/HexagonRadial"/>
    <dgm:cxn modelId="{FC15EB33-7628-4549-9559-69306AF07352}" type="presParOf" srcId="{DB078B0A-01DC-4618-A3DA-01684C5E60FC}" destId="{A6753BEB-F6AF-4BBA-A460-9E045F9517E9}" srcOrd="6" destOrd="0" presId="urn:microsoft.com/office/officeart/2011/layout/HexagonRadial"/>
    <dgm:cxn modelId="{EEF2BE17-1BA8-4FBA-9D98-0374C8CE28AD}" type="presParOf" srcId="{DB078B0A-01DC-4618-A3DA-01684C5E60FC}" destId="{9B69FE8B-0BB0-4681-B30C-52AEE6D7D9E5}" srcOrd="7" destOrd="0" presId="urn:microsoft.com/office/officeart/2011/layout/HexagonRadial"/>
    <dgm:cxn modelId="{1DC91CBA-58C9-4930-8EF7-B6E787003593}" type="presParOf" srcId="{9B69FE8B-0BB0-4681-B30C-52AEE6D7D9E5}" destId="{59356D3B-26A2-4B0D-AE27-E86AA2D58417}" srcOrd="0" destOrd="0" presId="urn:microsoft.com/office/officeart/2011/layout/HexagonRadial"/>
    <dgm:cxn modelId="{E9E2E033-A5B1-430F-87DC-90788619A332}" type="presParOf" srcId="{DB078B0A-01DC-4618-A3DA-01684C5E60FC}" destId="{D757FBBD-ADC0-40B6-B138-9C54B200B4F8}" srcOrd="8" destOrd="0" presId="urn:microsoft.com/office/officeart/2011/layout/HexagonRadial"/>
    <dgm:cxn modelId="{794FEAF0-8820-4256-A841-88AE9BB4B54B}" type="presParOf" srcId="{DB078B0A-01DC-4618-A3DA-01684C5E60FC}" destId="{CEBC00A7-1A0E-4121-A251-D18D009F79D0}" srcOrd="9" destOrd="0" presId="urn:microsoft.com/office/officeart/2011/layout/HexagonRadial"/>
    <dgm:cxn modelId="{B750BB3A-F77A-4662-9FF4-881C3740A5FE}" type="presParOf" srcId="{CEBC00A7-1A0E-4121-A251-D18D009F79D0}" destId="{98706CC4-A1A2-4301-A2F1-D6499B3B6A28}" srcOrd="0" destOrd="0" presId="urn:microsoft.com/office/officeart/2011/layout/HexagonRadial"/>
    <dgm:cxn modelId="{67BBC003-D38F-4E5D-8B6A-EA1797B84698}" type="presParOf" srcId="{DB078B0A-01DC-4618-A3DA-01684C5E60FC}" destId="{409228BB-D5A5-454F-A949-2895745ACA93}" srcOrd="10" destOrd="0" presId="urn:microsoft.com/office/officeart/2011/layout/HexagonRadial"/>
    <dgm:cxn modelId="{3D4AF039-9C54-4025-8C5A-78A0FF46E670}" type="presParOf" srcId="{DB078B0A-01DC-4618-A3DA-01684C5E60FC}" destId="{A3EFCE05-EB5F-4DE8-B10B-3F37B6DCEFC3}" srcOrd="11" destOrd="0" presId="urn:microsoft.com/office/officeart/2011/layout/HexagonRadial"/>
    <dgm:cxn modelId="{F956B4AA-FCE1-4C62-989F-EDB4DCF006BC}" type="presParOf" srcId="{A3EFCE05-EB5F-4DE8-B10B-3F37B6DCEFC3}" destId="{04D53121-1DC2-402D-AE35-FCAC497B4493}" srcOrd="0" destOrd="0" presId="urn:microsoft.com/office/officeart/2011/layout/HexagonRadial"/>
    <dgm:cxn modelId="{8C54A56B-1B7A-4D81-B253-93D6DF6150D1}" type="presParOf" srcId="{DB078B0A-01DC-4618-A3DA-01684C5E60FC}" destId="{00E6A1A9-09D9-41D6-968A-B78BA5C48AA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CCF667-BF50-4E70-BCB9-D05EFD2E82B1}" type="doc">
      <dgm:prSet loTypeId="urn:microsoft.com/office/officeart/2011/layout/HexagonRadial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37B7276B-0527-4BC7-A8AC-33474AAF9E2A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Productos</a:t>
          </a:r>
          <a:endParaRPr lang="es-AR" sz="1600" b="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73F27D4-BC00-474C-9479-4E97212388C6}" type="sibTrans" cxnId="{70DA837B-3484-4BB4-95EE-F49CDF9803B5}">
      <dgm:prSet/>
      <dgm:spPr/>
      <dgm:t>
        <a:bodyPr/>
        <a:lstStyle/>
        <a:p>
          <a:endParaRPr lang="es-AR"/>
        </a:p>
      </dgm:t>
    </dgm:pt>
    <dgm:pt modelId="{7C59BB4D-4D1D-405D-B962-53E5876F4F3C}" type="parTrans" cxnId="{70DA837B-3484-4BB4-95EE-F49CDF9803B5}">
      <dgm:prSet/>
      <dgm:spPr/>
      <dgm:t>
        <a:bodyPr/>
        <a:lstStyle/>
        <a:p>
          <a:endParaRPr lang="es-AR"/>
        </a:p>
      </dgm:t>
    </dgm:pt>
    <dgm:pt modelId="{549F1A11-1C13-4609-A88A-45AFA6E69474}">
      <dgm:prSet phldrT="[Text]"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Cobranzas</a:t>
          </a:r>
          <a:endParaRPr lang="es-AR" sz="1600" b="1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60528A4-4BD8-4CA8-8F5A-5034F1291775}" type="sibTrans" cxnId="{8A7C5050-9151-496E-99B8-92829BBF9192}">
      <dgm:prSet/>
      <dgm:spPr/>
      <dgm:t>
        <a:bodyPr/>
        <a:lstStyle/>
        <a:p>
          <a:endParaRPr lang="es-AR"/>
        </a:p>
      </dgm:t>
    </dgm:pt>
    <dgm:pt modelId="{183A5008-44A1-4122-A029-F32240948DF0}" type="parTrans" cxnId="{8A7C5050-9151-496E-99B8-92829BBF9192}">
      <dgm:prSet/>
      <dgm:spPr/>
      <dgm:t>
        <a:bodyPr/>
        <a:lstStyle/>
        <a:p>
          <a:endParaRPr lang="es-AR"/>
        </a:p>
      </dgm:t>
    </dgm:pt>
    <dgm:pt modelId="{3AE80382-F52A-4FF4-9F48-4EE922E2658E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Archivos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0ED6546-9B03-4629-B412-66B29969E879}" type="sibTrans" cxnId="{A6BA20D3-09DB-40B1-8C70-87888B1B09E9}">
      <dgm:prSet/>
      <dgm:spPr/>
      <dgm:t>
        <a:bodyPr/>
        <a:lstStyle/>
        <a:p>
          <a:endParaRPr lang="es-AR"/>
        </a:p>
      </dgm:t>
    </dgm:pt>
    <dgm:pt modelId="{EC13DE42-A00F-44D8-B59A-985048122B47}" type="parTrans" cxnId="{A6BA20D3-09DB-40B1-8C70-87888B1B09E9}">
      <dgm:prSet/>
      <dgm:spPr/>
      <dgm:t>
        <a:bodyPr/>
        <a:lstStyle/>
        <a:p>
          <a:endParaRPr lang="es-AR"/>
        </a:p>
      </dgm:t>
    </dgm:pt>
    <dgm:pt modelId="{10CC0127-EA34-4CCB-BB70-C6F80CFF1545}">
      <dgm:prSet custT="1"/>
      <dgm:spPr/>
      <dgm:t>
        <a:bodyPr/>
        <a:lstStyle/>
        <a:p>
          <a:endParaRPr lang="es-AR" sz="1600" b="1" dirty="0">
            <a:latin typeface="HelveticaNeueLT Std Lt Cn" panose="020B0406020202030204"/>
          </a:endParaRPr>
        </a:p>
      </dgm:t>
      <dgm:extLst/>
    </dgm:pt>
    <dgm:pt modelId="{5EF53BE3-BCA2-4A03-A8AD-2EAFBB056021}" type="parTrans" cxnId="{0522E4F2-5A35-4675-B428-A618843C9BAF}">
      <dgm:prSet/>
      <dgm:spPr/>
      <dgm:t>
        <a:bodyPr/>
        <a:lstStyle/>
        <a:p>
          <a:endParaRPr lang="en-US"/>
        </a:p>
      </dgm:t>
    </dgm:pt>
    <dgm:pt modelId="{C051AE14-D4F9-4A44-BFD6-5E0D11641B27}" type="sibTrans" cxnId="{0522E4F2-5A35-4675-B428-A618843C9BAF}">
      <dgm:prSet/>
      <dgm:spPr/>
      <dgm:t>
        <a:bodyPr/>
        <a:lstStyle/>
        <a:p>
          <a:endParaRPr lang="en-US"/>
        </a:p>
      </dgm:t>
    </dgm:pt>
    <dgm:pt modelId="{6B282B0C-C4E3-4A3E-A396-55B054D36315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Tasas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2BB36EC3-EAB9-4F48-AF3D-9E8BB68FD142}" type="parTrans" cxnId="{1F3AF553-5D0F-4775-ACEE-8D3DAC177804}">
      <dgm:prSet/>
      <dgm:spPr/>
      <dgm:t>
        <a:bodyPr/>
        <a:lstStyle/>
        <a:p>
          <a:endParaRPr lang="en-US"/>
        </a:p>
      </dgm:t>
    </dgm:pt>
    <dgm:pt modelId="{72073231-9E50-4668-A5E8-A6F1E4BFE56B}" type="sibTrans" cxnId="{1F3AF553-5D0F-4775-ACEE-8D3DAC177804}">
      <dgm:prSet/>
      <dgm:spPr/>
      <dgm:t>
        <a:bodyPr/>
        <a:lstStyle/>
        <a:p>
          <a:endParaRPr lang="en-US"/>
        </a:p>
      </dgm:t>
    </dgm:pt>
    <dgm:pt modelId="{3CF34E49-4D09-445E-AF9F-3C1AFA60759B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Comisiones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8BB8FFA-3B46-4D1D-974C-167958F975C1}" type="parTrans" cxnId="{CEBC04A1-3F47-4077-AB49-3CD631FC06F2}">
      <dgm:prSet/>
      <dgm:spPr/>
      <dgm:t>
        <a:bodyPr/>
        <a:lstStyle/>
        <a:p>
          <a:endParaRPr lang="en-US"/>
        </a:p>
      </dgm:t>
    </dgm:pt>
    <dgm:pt modelId="{CE647BAE-23A7-466C-9275-531CBD7519FA}" type="sibTrans" cxnId="{CEBC04A1-3F47-4077-AB49-3CD631FC06F2}">
      <dgm:prSet/>
      <dgm:spPr/>
      <dgm:t>
        <a:bodyPr/>
        <a:lstStyle/>
        <a:p>
          <a:endParaRPr lang="en-US"/>
        </a:p>
      </dgm:t>
    </dgm:pt>
    <dgm:pt modelId="{19E724F0-348B-46D7-9FD0-B4ABA3E1958B}">
      <dgm:prSet custT="1"/>
      <dgm:spPr/>
      <dgm:t>
        <a:bodyPr/>
        <a:lstStyle/>
        <a:p>
          <a:endParaRPr lang="es-AR" sz="1600" b="1" dirty="0">
            <a:latin typeface="HelveticaNeueLT Std Lt Cn" panose="020B0406020202030204"/>
          </a:endParaRPr>
        </a:p>
      </dgm:t>
      <dgm:extLst/>
    </dgm:pt>
    <dgm:pt modelId="{18DE9702-544B-48DD-9DD4-B479B65B7997}" type="parTrans" cxnId="{5FFFCCDA-7B85-4F06-886D-EFE50B5762B9}">
      <dgm:prSet/>
      <dgm:spPr/>
      <dgm:t>
        <a:bodyPr/>
        <a:lstStyle/>
        <a:p>
          <a:endParaRPr lang="en-US"/>
        </a:p>
      </dgm:t>
    </dgm:pt>
    <dgm:pt modelId="{BEBA1430-7FB0-41EC-B0B7-B4EF90B4741F}" type="sibTrans" cxnId="{5FFFCCDA-7B85-4F06-886D-EFE50B5762B9}">
      <dgm:prSet/>
      <dgm:spPr/>
      <dgm:t>
        <a:bodyPr/>
        <a:lstStyle/>
        <a:p>
          <a:endParaRPr lang="en-US"/>
        </a:p>
      </dgm:t>
    </dgm:pt>
    <dgm:pt modelId="{DB078B0A-01DC-4618-A3DA-01684C5E60FC}" type="pres">
      <dgm:prSet presAssocID="{39CCF667-BF50-4E70-BCB9-D05EFD2E82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656730-C8D1-4C41-98EC-DDC4EEFD4F8A}" type="pres">
      <dgm:prSet presAssocID="{549F1A11-1C13-4609-A88A-45AFA6E69474}" presName="Parent" presStyleLbl="node0" presStyleIdx="0" presStyleCnt="1" custScaleX="92118" custScaleY="86774" custLinFactNeighborX="-3950" custLinFactNeighborY="503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E946B015-6AFC-4DDA-94D1-E42BF18AA487}" type="pres">
      <dgm:prSet presAssocID="{37B7276B-0527-4BC7-A8AC-33474AAF9E2A}" presName="Accent1" presStyleCnt="0"/>
      <dgm:spPr/>
    </dgm:pt>
    <dgm:pt modelId="{A0FAE97E-06C6-42F3-AA38-E00A5392866B}" type="pres">
      <dgm:prSet presAssocID="{37B7276B-0527-4BC7-A8AC-33474AAF9E2A}" presName="Accent" presStyleLbl="bgShp" presStyleIdx="0" presStyleCnt="4"/>
      <dgm:spPr/>
    </dgm:pt>
    <dgm:pt modelId="{9A159977-EA11-4036-9B98-BC6AD0DD6663}" type="pres">
      <dgm:prSet presAssocID="{37B7276B-0527-4BC7-A8AC-33474AAF9E2A}" presName="Child1" presStyleLbl="node1" presStyleIdx="0" presStyleCnt="4" custLinFactNeighborX="-6972" custLinFactNeighborY="18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B745-6852-4593-8A33-BEC1A81C5744}" type="pres">
      <dgm:prSet presAssocID="{3AE80382-F52A-4FF4-9F48-4EE922E2658E}" presName="Accent2" presStyleCnt="0"/>
      <dgm:spPr/>
    </dgm:pt>
    <dgm:pt modelId="{90145F72-5AFB-4434-A060-0231F20C07D6}" type="pres">
      <dgm:prSet presAssocID="{3AE80382-F52A-4FF4-9F48-4EE922E2658E}" presName="Accent" presStyleLbl="bgShp" presStyleIdx="1" presStyleCnt="4"/>
      <dgm:spPr/>
    </dgm:pt>
    <dgm:pt modelId="{C90484DD-252A-4B8D-9FF4-B93F7A9FC687}" type="pres">
      <dgm:prSet presAssocID="{3AE80382-F52A-4FF4-9F48-4EE922E2658E}" presName="Child2" presStyleLbl="node1" presStyleIdx="1" presStyleCnt="4" custLinFactNeighborX="-7227" custLinFactNeighborY="39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7A337-EAED-40A9-927B-CAE99D639184}" type="pres">
      <dgm:prSet presAssocID="{6B282B0C-C4E3-4A3E-A396-55B054D36315}" presName="Accent3" presStyleCnt="0"/>
      <dgm:spPr/>
    </dgm:pt>
    <dgm:pt modelId="{67AE96FE-A52E-43E8-86D6-12B2D51B653F}" type="pres">
      <dgm:prSet presAssocID="{6B282B0C-C4E3-4A3E-A396-55B054D36315}" presName="Accent" presStyleLbl="bgShp" presStyleIdx="2" presStyleCnt="4"/>
      <dgm:spPr/>
    </dgm:pt>
    <dgm:pt modelId="{E45559AC-1D4E-43F4-8F7E-E614C732089E}" type="pres">
      <dgm:prSet presAssocID="{6B282B0C-C4E3-4A3E-A396-55B054D36315}" presName="Chil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02A8A3-9D01-406D-969C-ECC0099430EC}" type="pres">
      <dgm:prSet presAssocID="{3CF34E49-4D09-445E-AF9F-3C1AFA60759B}" presName="Accent4" presStyleCnt="0"/>
      <dgm:spPr/>
    </dgm:pt>
    <dgm:pt modelId="{7D27E6C2-0650-4292-835C-E1AF983D7E08}" type="pres">
      <dgm:prSet presAssocID="{3CF34E49-4D09-445E-AF9F-3C1AFA60759B}" presName="Accent" presStyleLbl="bgShp" presStyleIdx="3" presStyleCnt="4"/>
      <dgm:spPr/>
    </dgm:pt>
    <dgm:pt modelId="{2386A550-6EE2-402C-B20F-FD2A878976CE}" type="pres">
      <dgm:prSet presAssocID="{3CF34E49-4D09-445E-AF9F-3C1AFA60759B}" presName="Chil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C5050-9151-496E-99B8-92829BBF9192}" srcId="{39CCF667-BF50-4E70-BCB9-D05EFD2E82B1}" destId="{549F1A11-1C13-4609-A88A-45AFA6E69474}" srcOrd="0" destOrd="0" parTransId="{183A5008-44A1-4122-A029-F32240948DF0}" sibTransId="{760528A4-4BD8-4CA8-8F5A-5034F1291775}"/>
    <dgm:cxn modelId="{1F3AF553-5D0F-4775-ACEE-8D3DAC177804}" srcId="{549F1A11-1C13-4609-A88A-45AFA6E69474}" destId="{6B282B0C-C4E3-4A3E-A396-55B054D36315}" srcOrd="2" destOrd="0" parTransId="{2BB36EC3-EAB9-4F48-AF3D-9E8BB68FD142}" sibTransId="{72073231-9E50-4668-A5E8-A6F1E4BFE56B}"/>
    <dgm:cxn modelId="{7D30582E-EA9F-4CEE-B233-516889A5BD5A}" type="presOf" srcId="{6B282B0C-C4E3-4A3E-A396-55B054D36315}" destId="{E45559AC-1D4E-43F4-8F7E-E614C732089E}" srcOrd="0" destOrd="0" presId="urn:microsoft.com/office/officeart/2011/layout/HexagonRadial"/>
    <dgm:cxn modelId="{70DA837B-3484-4BB4-95EE-F49CDF9803B5}" srcId="{549F1A11-1C13-4609-A88A-45AFA6E69474}" destId="{37B7276B-0527-4BC7-A8AC-33474AAF9E2A}" srcOrd="0" destOrd="0" parTransId="{7C59BB4D-4D1D-405D-B962-53E5876F4F3C}" sibTransId="{D73F27D4-BC00-474C-9479-4E97212388C6}"/>
    <dgm:cxn modelId="{A7463001-0065-4E20-8516-1DABFB184826}" type="presOf" srcId="{37B7276B-0527-4BC7-A8AC-33474AAF9E2A}" destId="{9A159977-EA11-4036-9B98-BC6AD0DD6663}" srcOrd="0" destOrd="0" presId="urn:microsoft.com/office/officeart/2011/layout/HexagonRadial"/>
    <dgm:cxn modelId="{0522E4F2-5A35-4675-B428-A618843C9BAF}" srcId="{39CCF667-BF50-4E70-BCB9-D05EFD2E82B1}" destId="{10CC0127-EA34-4CCB-BB70-C6F80CFF1545}" srcOrd="2" destOrd="0" parTransId="{5EF53BE3-BCA2-4A03-A8AD-2EAFBB056021}" sibTransId="{C051AE14-D4F9-4A44-BFD6-5E0D11641B27}"/>
    <dgm:cxn modelId="{C4146A27-BD7C-4281-9CC0-2D993629AAAB}" type="presOf" srcId="{3AE80382-F52A-4FF4-9F48-4EE922E2658E}" destId="{C90484DD-252A-4B8D-9FF4-B93F7A9FC687}" srcOrd="0" destOrd="0" presId="urn:microsoft.com/office/officeart/2011/layout/HexagonRadial"/>
    <dgm:cxn modelId="{1E1E4CF9-8893-4D20-8C62-64AEE0219C16}" type="presOf" srcId="{549F1A11-1C13-4609-A88A-45AFA6E69474}" destId="{BB656730-C8D1-4C41-98EC-DDC4EEFD4F8A}" srcOrd="0" destOrd="0" presId="urn:microsoft.com/office/officeart/2011/layout/HexagonRadial"/>
    <dgm:cxn modelId="{5424D016-8FD7-41C1-A7BA-F4D344CCCB7B}" type="presOf" srcId="{3CF34E49-4D09-445E-AF9F-3C1AFA60759B}" destId="{2386A550-6EE2-402C-B20F-FD2A878976CE}" srcOrd="0" destOrd="0" presId="urn:microsoft.com/office/officeart/2011/layout/HexagonRadial"/>
    <dgm:cxn modelId="{5FFFCCDA-7B85-4F06-886D-EFE50B5762B9}" srcId="{39CCF667-BF50-4E70-BCB9-D05EFD2E82B1}" destId="{19E724F0-348B-46D7-9FD0-B4ABA3E1958B}" srcOrd="1" destOrd="0" parTransId="{18DE9702-544B-48DD-9DD4-B479B65B7997}" sibTransId="{BEBA1430-7FB0-41EC-B0B7-B4EF90B4741F}"/>
    <dgm:cxn modelId="{CEBC04A1-3F47-4077-AB49-3CD631FC06F2}" srcId="{549F1A11-1C13-4609-A88A-45AFA6E69474}" destId="{3CF34E49-4D09-445E-AF9F-3C1AFA60759B}" srcOrd="3" destOrd="0" parTransId="{88BB8FFA-3B46-4D1D-974C-167958F975C1}" sibTransId="{CE647BAE-23A7-466C-9275-531CBD7519FA}"/>
    <dgm:cxn modelId="{A6BA20D3-09DB-40B1-8C70-87888B1B09E9}" srcId="{549F1A11-1C13-4609-A88A-45AFA6E69474}" destId="{3AE80382-F52A-4FF4-9F48-4EE922E2658E}" srcOrd="1" destOrd="0" parTransId="{EC13DE42-A00F-44D8-B59A-985048122B47}" sibTransId="{D0ED6546-9B03-4629-B412-66B29969E879}"/>
    <dgm:cxn modelId="{F32D61C0-321D-4151-BAC9-92CE1835E256}" type="presOf" srcId="{39CCF667-BF50-4E70-BCB9-D05EFD2E82B1}" destId="{DB078B0A-01DC-4618-A3DA-01684C5E60FC}" srcOrd="0" destOrd="0" presId="urn:microsoft.com/office/officeart/2011/layout/HexagonRadial"/>
    <dgm:cxn modelId="{65259F1C-315C-449A-AC76-964EFA4801F1}" type="presParOf" srcId="{DB078B0A-01DC-4618-A3DA-01684C5E60FC}" destId="{BB656730-C8D1-4C41-98EC-DDC4EEFD4F8A}" srcOrd="0" destOrd="0" presId="urn:microsoft.com/office/officeart/2011/layout/HexagonRadial"/>
    <dgm:cxn modelId="{9879675B-FA81-4AEF-9573-A369125F2144}" type="presParOf" srcId="{DB078B0A-01DC-4618-A3DA-01684C5E60FC}" destId="{E946B015-6AFC-4DDA-94D1-E42BF18AA487}" srcOrd="1" destOrd="0" presId="urn:microsoft.com/office/officeart/2011/layout/HexagonRadial"/>
    <dgm:cxn modelId="{BE2A7FFC-83C3-45C9-89FD-C8DDE4E292E4}" type="presParOf" srcId="{E946B015-6AFC-4DDA-94D1-E42BF18AA487}" destId="{A0FAE97E-06C6-42F3-AA38-E00A5392866B}" srcOrd="0" destOrd="0" presId="urn:microsoft.com/office/officeart/2011/layout/HexagonRadial"/>
    <dgm:cxn modelId="{65B6BE29-ACB3-4A41-BE10-C3E2F899DAD1}" type="presParOf" srcId="{DB078B0A-01DC-4618-A3DA-01684C5E60FC}" destId="{9A159977-EA11-4036-9B98-BC6AD0DD6663}" srcOrd="2" destOrd="0" presId="urn:microsoft.com/office/officeart/2011/layout/HexagonRadial"/>
    <dgm:cxn modelId="{846D2BCD-CB36-43B2-9C75-5FAB2257F6CE}" type="presParOf" srcId="{DB078B0A-01DC-4618-A3DA-01684C5E60FC}" destId="{FAE7B745-6852-4593-8A33-BEC1A81C5744}" srcOrd="3" destOrd="0" presId="urn:microsoft.com/office/officeart/2011/layout/HexagonRadial"/>
    <dgm:cxn modelId="{AA457F4E-10BA-46B5-BDC6-6BD373FF40C5}" type="presParOf" srcId="{FAE7B745-6852-4593-8A33-BEC1A81C5744}" destId="{90145F72-5AFB-4434-A060-0231F20C07D6}" srcOrd="0" destOrd="0" presId="urn:microsoft.com/office/officeart/2011/layout/HexagonRadial"/>
    <dgm:cxn modelId="{E98ECAA1-36DE-4D05-A188-A6F6544E691D}" type="presParOf" srcId="{DB078B0A-01DC-4618-A3DA-01684C5E60FC}" destId="{C90484DD-252A-4B8D-9FF4-B93F7A9FC687}" srcOrd="4" destOrd="0" presId="urn:microsoft.com/office/officeart/2011/layout/HexagonRadial"/>
    <dgm:cxn modelId="{F70E1AE8-24A8-4EB8-9A86-29DECCB3397E}" type="presParOf" srcId="{DB078B0A-01DC-4618-A3DA-01684C5E60FC}" destId="{8B47A337-EAED-40A9-927B-CAE99D639184}" srcOrd="5" destOrd="0" presId="urn:microsoft.com/office/officeart/2011/layout/HexagonRadial"/>
    <dgm:cxn modelId="{90E81EA7-3C2A-4C64-8AEE-1A60601CEE07}" type="presParOf" srcId="{8B47A337-EAED-40A9-927B-CAE99D639184}" destId="{67AE96FE-A52E-43E8-86D6-12B2D51B653F}" srcOrd="0" destOrd="0" presId="urn:microsoft.com/office/officeart/2011/layout/HexagonRadial"/>
    <dgm:cxn modelId="{60547841-EC80-4E12-8829-12182728E71F}" type="presParOf" srcId="{DB078B0A-01DC-4618-A3DA-01684C5E60FC}" destId="{E45559AC-1D4E-43F4-8F7E-E614C732089E}" srcOrd="6" destOrd="0" presId="urn:microsoft.com/office/officeart/2011/layout/HexagonRadial"/>
    <dgm:cxn modelId="{38915EFF-9984-4C07-A6A1-1B95693FE4C3}" type="presParOf" srcId="{DB078B0A-01DC-4618-A3DA-01684C5E60FC}" destId="{F802A8A3-9D01-406D-969C-ECC0099430EC}" srcOrd="7" destOrd="0" presId="urn:microsoft.com/office/officeart/2011/layout/HexagonRadial"/>
    <dgm:cxn modelId="{6C83A9D0-E3B5-49F7-9512-5B0B0861F7A6}" type="presParOf" srcId="{F802A8A3-9D01-406D-969C-ECC0099430EC}" destId="{7D27E6C2-0650-4292-835C-E1AF983D7E08}" srcOrd="0" destOrd="0" presId="urn:microsoft.com/office/officeart/2011/layout/HexagonRadial"/>
    <dgm:cxn modelId="{579627B4-BEFC-4294-9BFB-850099E42999}" type="presParOf" srcId="{DB078B0A-01DC-4618-A3DA-01684C5E60FC}" destId="{2386A550-6EE2-402C-B20F-FD2A878976CE}" srcOrd="8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CCF667-BF50-4E70-BCB9-D05EFD2E82B1}" type="doc">
      <dgm:prSet loTypeId="urn:microsoft.com/office/officeart/2011/layout/HexagonRadial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37B7276B-0527-4BC7-A8AC-33474AAF9E2A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Productos</a:t>
          </a:r>
          <a:endParaRPr lang="es-AR" sz="1600" b="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D73F27D4-BC00-474C-9479-4E97212388C6}" type="sibTrans" cxnId="{70DA837B-3484-4BB4-95EE-F49CDF9803B5}">
      <dgm:prSet/>
      <dgm:spPr/>
      <dgm:t>
        <a:bodyPr/>
        <a:lstStyle/>
        <a:p>
          <a:endParaRPr lang="es-AR"/>
        </a:p>
      </dgm:t>
    </dgm:pt>
    <dgm:pt modelId="{7C59BB4D-4D1D-405D-B962-53E5876F4F3C}" type="parTrans" cxnId="{70DA837B-3484-4BB4-95EE-F49CDF9803B5}">
      <dgm:prSet/>
      <dgm:spPr/>
      <dgm:t>
        <a:bodyPr/>
        <a:lstStyle/>
        <a:p>
          <a:endParaRPr lang="es-AR"/>
        </a:p>
      </dgm:t>
    </dgm:pt>
    <dgm:pt modelId="{549F1A11-1C13-4609-A88A-45AFA6E69474}">
      <dgm:prSet phldrT="[Text]" custT="1"/>
      <dgm:spPr/>
      <dgm:t>
        <a:bodyPr/>
        <a:lstStyle/>
        <a:p>
          <a:r>
            <a:rPr lang="es-AR" sz="1600" b="1" dirty="0" err="1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Logic</a:t>
          </a:r>
          <a:endParaRPr lang="es-AR" sz="1600" b="1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760528A4-4BD8-4CA8-8F5A-5034F1291775}" type="sibTrans" cxnId="{8A7C5050-9151-496E-99B8-92829BBF9192}">
      <dgm:prSet/>
      <dgm:spPr/>
      <dgm:t>
        <a:bodyPr/>
        <a:lstStyle/>
        <a:p>
          <a:endParaRPr lang="es-AR"/>
        </a:p>
      </dgm:t>
    </dgm:pt>
    <dgm:pt modelId="{183A5008-44A1-4122-A029-F32240948DF0}" type="parTrans" cxnId="{8A7C5050-9151-496E-99B8-92829BBF9192}">
      <dgm:prSet/>
      <dgm:spPr/>
      <dgm:t>
        <a:bodyPr/>
        <a:lstStyle/>
        <a:p>
          <a:endParaRPr lang="es-AR"/>
        </a:p>
      </dgm:t>
    </dgm:pt>
    <dgm:pt modelId="{3AE80382-F52A-4FF4-9F48-4EE922E2658E}">
      <dgm:prSet custT="1"/>
      <dgm:spPr/>
      <dgm:t>
        <a:bodyPr/>
        <a:lstStyle/>
        <a:p>
          <a:r>
            <a:rPr lang="es-AR" sz="1600" b="1" dirty="0" smtClean="0">
              <a:latin typeface="HelveticaNeueLT Std Lt Cn" panose="020B0406020202030204"/>
            </a:rPr>
            <a:t>Interfaz</a:t>
          </a:r>
          <a:endParaRPr lang="es-AR" sz="1600" b="1" dirty="0">
            <a:latin typeface="HelveticaNeueLT Std Lt Cn" panose="020B0406020202030204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0ED6546-9B03-4629-B412-66B29969E879}" type="sibTrans" cxnId="{A6BA20D3-09DB-40B1-8C70-87888B1B09E9}">
      <dgm:prSet/>
      <dgm:spPr/>
      <dgm:t>
        <a:bodyPr/>
        <a:lstStyle/>
        <a:p>
          <a:endParaRPr lang="es-AR"/>
        </a:p>
      </dgm:t>
    </dgm:pt>
    <dgm:pt modelId="{EC13DE42-A00F-44D8-B59A-985048122B47}" type="parTrans" cxnId="{A6BA20D3-09DB-40B1-8C70-87888B1B09E9}">
      <dgm:prSet/>
      <dgm:spPr/>
      <dgm:t>
        <a:bodyPr/>
        <a:lstStyle/>
        <a:p>
          <a:endParaRPr lang="es-AR"/>
        </a:p>
      </dgm:t>
    </dgm:pt>
    <dgm:pt modelId="{10CC0127-EA34-4CCB-BB70-C6F80CFF1545}">
      <dgm:prSet custT="1"/>
      <dgm:spPr/>
      <dgm:t>
        <a:bodyPr/>
        <a:lstStyle/>
        <a:p>
          <a:endParaRPr lang="es-AR" sz="1600" b="1" dirty="0">
            <a:latin typeface="HelveticaNeueLT Std Lt Cn" panose="020B0406020202030204"/>
          </a:endParaRPr>
        </a:p>
      </dgm:t>
      <dgm:extLst/>
    </dgm:pt>
    <dgm:pt modelId="{5EF53BE3-BCA2-4A03-A8AD-2EAFBB056021}" type="parTrans" cxnId="{0522E4F2-5A35-4675-B428-A618843C9BAF}">
      <dgm:prSet/>
      <dgm:spPr/>
      <dgm:t>
        <a:bodyPr/>
        <a:lstStyle/>
        <a:p>
          <a:endParaRPr lang="en-US"/>
        </a:p>
      </dgm:t>
    </dgm:pt>
    <dgm:pt modelId="{C051AE14-D4F9-4A44-BFD6-5E0D11641B27}" type="sibTrans" cxnId="{0522E4F2-5A35-4675-B428-A618843C9BAF}">
      <dgm:prSet/>
      <dgm:spPr/>
      <dgm:t>
        <a:bodyPr/>
        <a:lstStyle/>
        <a:p>
          <a:endParaRPr lang="en-US"/>
        </a:p>
      </dgm:t>
    </dgm:pt>
    <dgm:pt modelId="{DB078B0A-01DC-4618-A3DA-01684C5E60FC}" type="pres">
      <dgm:prSet presAssocID="{39CCF667-BF50-4E70-BCB9-D05EFD2E82B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B656730-C8D1-4C41-98EC-DDC4EEFD4F8A}" type="pres">
      <dgm:prSet presAssocID="{549F1A11-1C13-4609-A88A-45AFA6E69474}" presName="Parent" presStyleLbl="node0" presStyleIdx="0" presStyleCnt="1" custScaleX="92118" custScaleY="86774" custLinFactNeighborX="-3950" custLinFactNeighborY="5034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E946B015-6AFC-4DDA-94D1-E42BF18AA487}" type="pres">
      <dgm:prSet presAssocID="{37B7276B-0527-4BC7-A8AC-33474AAF9E2A}" presName="Accent1" presStyleCnt="0"/>
      <dgm:spPr/>
    </dgm:pt>
    <dgm:pt modelId="{A0FAE97E-06C6-42F3-AA38-E00A5392866B}" type="pres">
      <dgm:prSet presAssocID="{37B7276B-0527-4BC7-A8AC-33474AAF9E2A}" presName="Accent" presStyleLbl="bgShp" presStyleIdx="0" presStyleCnt="2"/>
      <dgm:spPr/>
    </dgm:pt>
    <dgm:pt modelId="{9A159977-EA11-4036-9B98-BC6AD0DD6663}" type="pres">
      <dgm:prSet presAssocID="{37B7276B-0527-4BC7-A8AC-33474AAF9E2A}" presName="Child1" presStyleLbl="node1" presStyleIdx="0" presStyleCnt="2" custLinFactNeighborX="-6972" custLinFactNeighborY="183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E7B745-6852-4593-8A33-BEC1A81C5744}" type="pres">
      <dgm:prSet presAssocID="{3AE80382-F52A-4FF4-9F48-4EE922E2658E}" presName="Accent2" presStyleCnt="0"/>
      <dgm:spPr/>
    </dgm:pt>
    <dgm:pt modelId="{90145F72-5AFB-4434-A060-0231F20C07D6}" type="pres">
      <dgm:prSet presAssocID="{3AE80382-F52A-4FF4-9F48-4EE922E2658E}" presName="Accent" presStyleLbl="bgShp" presStyleIdx="1" presStyleCnt="2"/>
      <dgm:spPr/>
    </dgm:pt>
    <dgm:pt modelId="{C90484DD-252A-4B8D-9FF4-B93F7A9FC687}" type="pres">
      <dgm:prSet presAssocID="{3AE80382-F52A-4FF4-9F48-4EE922E2658E}" presName="Child2" presStyleLbl="node1" presStyleIdx="1" presStyleCnt="2" custLinFactNeighborX="-7227" custLinFactNeighborY="39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7C5050-9151-496E-99B8-92829BBF9192}" srcId="{39CCF667-BF50-4E70-BCB9-D05EFD2E82B1}" destId="{549F1A11-1C13-4609-A88A-45AFA6E69474}" srcOrd="0" destOrd="0" parTransId="{183A5008-44A1-4122-A029-F32240948DF0}" sibTransId="{760528A4-4BD8-4CA8-8F5A-5034F1291775}"/>
    <dgm:cxn modelId="{70DA837B-3484-4BB4-95EE-F49CDF9803B5}" srcId="{549F1A11-1C13-4609-A88A-45AFA6E69474}" destId="{37B7276B-0527-4BC7-A8AC-33474AAF9E2A}" srcOrd="0" destOrd="0" parTransId="{7C59BB4D-4D1D-405D-B962-53E5876F4F3C}" sibTransId="{D73F27D4-BC00-474C-9479-4E97212388C6}"/>
    <dgm:cxn modelId="{A7463001-0065-4E20-8516-1DABFB184826}" type="presOf" srcId="{37B7276B-0527-4BC7-A8AC-33474AAF9E2A}" destId="{9A159977-EA11-4036-9B98-BC6AD0DD6663}" srcOrd="0" destOrd="0" presId="urn:microsoft.com/office/officeart/2011/layout/HexagonRadial"/>
    <dgm:cxn modelId="{0522E4F2-5A35-4675-B428-A618843C9BAF}" srcId="{39CCF667-BF50-4E70-BCB9-D05EFD2E82B1}" destId="{10CC0127-EA34-4CCB-BB70-C6F80CFF1545}" srcOrd="1" destOrd="0" parTransId="{5EF53BE3-BCA2-4A03-A8AD-2EAFBB056021}" sibTransId="{C051AE14-D4F9-4A44-BFD6-5E0D11641B27}"/>
    <dgm:cxn modelId="{C4146A27-BD7C-4281-9CC0-2D993629AAAB}" type="presOf" srcId="{3AE80382-F52A-4FF4-9F48-4EE922E2658E}" destId="{C90484DD-252A-4B8D-9FF4-B93F7A9FC687}" srcOrd="0" destOrd="0" presId="urn:microsoft.com/office/officeart/2011/layout/HexagonRadial"/>
    <dgm:cxn modelId="{1E1E4CF9-8893-4D20-8C62-64AEE0219C16}" type="presOf" srcId="{549F1A11-1C13-4609-A88A-45AFA6E69474}" destId="{BB656730-C8D1-4C41-98EC-DDC4EEFD4F8A}" srcOrd="0" destOrd="0" presId="urn:microsoft.com/office/officeart/2011/layout/HexagonRadial"/>
    <dgm:cxn modelId="{A6BA20D3-09DB-40B1-8C70-87888B1B09E9}" srcId="{549F1A11-1C13-4609-A88A-45AFA6E69474}" destId="{3AE80382-F52A-4FF4-9F48-4EE922E2658E}" srcOrd="1" destOrd="0" parTransId="{EC13DE42-A00F-44D8-B59A-985048122B47}" sibTransId="{D0ED6546-9B03-4629-B412-66B29969E879}"/>
    <dgm:cxn modelId="{F32D61C0-321D-4151-BAC9-92CE1835E256}" type="presOf" srcId="{39CCF667-BF50-4E70-BCB9-D05EFD2E82B1}" destId="{DB078B0A-01DC-4618-A3DA-01684C5E60FC}" srcOrd="0" destOrd="0" presId="urn:microsoft.com/office/officeart/2011/layout/HexagonRadial"/>
    <dgm:cxn modelId="{65259F1C-315C-449A-AC76-964EFA4801F1}" type="presParOf" srcId="{DB078B0A-01DC-4618-A3DA-01684C5E60FC}" destId="{BB656730-C8D1-4C41-98EC-DDC4EEFD4F8A}" srcOrd="0" destOrd="0" presId="urn:microsoft.com/office/officeart/2011/layout/HexagonRadial"/>
    <dgm:cxn modelId="{9879675B-FA81-4AEF-9573-A369125F2144}" type="presParOf" srcId="{DB078B0A-01DC-4618-A3DA-01684C5E60FC}" destId="{E946B015-6AFC-4DDA-94D1-E42BF18AA487}" srcOrd="1" destOrd="0" presId="urn:microsoft.com/office/officeart/2011/layout/HexagonRadial"/>
    <dgm:cxn modelId="{BE2A7FFC-83C3-45C9-89FD-C8DDE4E292E4}" type="presParOf" srcId="{E946B015-6AFC-4DDA-94D1-E42BF18AA487}" destId="{A0FAE97E-06C6-42F3-AA38-E00A5392866B}" srcOrd="0" destOrd="0" presId="urn:microsoft.com/office/officeart/2011/layout/HexagonRadial"/>
    <dgm:cxn modelId="{65B6BE29-ACB3-4A41-BE10-C3E2F899DAD1}" type="presParOf" srcId="{DB078B0A-01DC-4618-A3DA-01684C5E60FC}" destId="{9A159977-EA11-4036-9B98-BC6AD0DD6663}" srcOrd="2" destOrd="0" presId="urn:microsoft.com/office/officeart/2011/layout/HexagonRadial"/>
    <dgm:cxn modelId="{846D2BCD-CB36-43B2-9C75-5FAB2257F6CE}" type="presParOf" srcId="{DB078B0A-01DC-4618-A3DA-01684C5E60FC}" destId="{FAE7B745-6852-4593-8A33-BEC1A81C5744}" srcOrd="3" destOrd="0" presId="urn:microsoft.com/office/officeart/2011/layout/HexagonRadial"/>
    <dgm:cxn modelId="{AA457F4E-10BA-46B5-BDC6-6BD373FF40C5}" type="presParOf" srcId="{FAE7B745-6852-4593-8A33-BEC1A81C5744}" destId="{90145F72-5AFB-4434-A060-0231F20C07D6}" srcOrd="0" destOrd="0" presId="urn:microsoft.com/office/officeart/2011/layout/HexagonRadial"/>
    <dgm:cxn modelId="{E98ECAA1-36DE-4D05-A188-A6F6544E691D}" type="presParOf" srcId="{DB078B0A-01DC-4618-A3DA-01684C5E60FC}" destId="{C90484DD-252A-4B8D-9FF4-B93F7A9FC687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4D6F8F-A0ED-4660-91E3-718209FCFC21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250819-12AC-45D4-B938-AE93633D0172}" type="pres">
      <dgm:prSet presAssocID="{F34D6F8F-A0ED-4660-91E3-718209FCFC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60D6F-B524-4E39-AD19-2D0C905A06F5}" type="presOf" srcId="{F34D6F8F-A0ED-4660-91E3-718209FCFC21}" destId="{F8250819-12AC-45D4-B938-AE93633D0172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4D6F8F-A0ED-4660-91E3-718209FCFC21}" type="doc">
      <dgm:prSet loTypeId="urn:microsoft.com/office/officeart/2005/8/layout/h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8250819-12AC-45D4-B938-AE93633D0172}" type="pres">
      <dgm:prSet presAssocID="{F34D6F8F-A0ED-4660-91E3-718209FCFC2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60D6F-B524-4E39-AD19-2D0C905A06F5}" type="presOf" srcId="{F34D6F8F-A0ED-4660-91E3-718209FCFC21}" destId="{F8250819-12AC-45D4-B938-AE93633D0172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56730-C8D1-4C41-98EC-DDC4EEFD4F8A}">
      <dsp:nvSpPr>
        <dsp:cNvPr id="0" name=""/>
        <dsp:cNvSpPr/>
      </dsp:nvSpPr>
      <dsp:spPr>
        <a:xfrm>
          <a:off x="1316137" y="1415046"/>
          <a:ext cx="1468736" cy="119681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</a:t>
          </a:r>
          <a:endParaRPr lang="es-AR" sz="1600" b="1" kern="1200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2508" y="1607654"/>
        <a:ext cx="995994" cy="811594"/>
      </dsp:txXfrm>
    </dsp:sp>
    <dsp:sp modelId="{90145F72-5AFB-4434-A060-0231F20C07D6}">
      <dsp:nvSpPr>
        <dsp:cNvPr id="0" name=""/>
        <dsp:cNvSpPr/>
      </dsp:nvSpPr>
      <dsp:spPr>
        <a:xfrm>
          <a:off x="2314686" y="594541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9977-EA11-4036-9B98-BC6AD0DD6663}">
      <dsp:nvSpPr>
        <dsp:cNvPr id="0" name=""/>
        <dsp:cNvSpPr/>
      </dsp:nvSpPr>
      <dsp:spPr>
        <a:xfrm>
          <a:off x="1372052" y="206857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Compañía</a:t>
          </a:r>
          <a:endParaRPr lang="es-AR" sz="1600" b="0" kern="120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sp:txBody>
      <dsp:txXfrm>
        <a:off x="1588584" y="394183"/>
        <a:ext cx="873541" cy="755715"/>
      </dsp:txXfrm>
    </dsp:sp>
    <dsp:sp modelId="{E5DE9E03-1215-4ABC-9020-9EE5F9F3F6D9}">
      <dsp:nvSpPr>
        <dsp:cNvPr id="0" name=""/>
        <dsp:cNvSpPr/>
      </dsp:nvSpPr>
      <dsp:spPr>
        <a:xfrm>
          <a:off x="3016759" y="1563538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484DD-252A-4B8D-9FF4-B93F7A9FC687}">
      <dsp:nvSpPr>
        <dsp:cNvPr id="0" name=""/>
        <dsp:cNvSpPr/>
      </dsp:nvSpPr>
      <dsp:spPr>
        <a:xfrm>
          <a:off x="2567029" y="593801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Sección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2783561" y="781127"/>
        <a:ext cx="873541" cy="755715"/>
      </dsp:txXfrm>
    </dsp:sp>
    <dsp:sp modelId="{59356D3B-26A2-4B0D-AE27-E86AA2D58417}">
      <dsp:nvSpPr>
        <dsp:cNvPr id="0" name=""/>
        <dsp:cNvSpPr/>
      </dsp:nvSpPr>
      <dsp:spPr>
        <a:xfrm>
          <a:off x="2529054" y="2657354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753BEB-F6AF-4BBA-A460-9E045F9517E9}">
      <dsp:nvSpPr>
        <dsp:cNvPr id="0" name=""/>
        <dsp:cNvSpPr/>
      </dsp:nvSpPr>
      <dsp:spPr>
        <a:xfrm>
          <a:off x="2600778" y="1910961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8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Riesgos</a:t>
          </a:r>
          <a:endParaRPr lang="es-AR" sz="1600" b="1" kern="1200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7310" y="2098287"/>
        <a:ext cx="873541" cy="755715"/>
      </dsp:txXfrm>
    </dsp:sp>
    <dsp:sp modelId="{98706CC4-A1A2-4301-A2F1-D6499B3B6A28}">
      <dsp:nvSpPr>
        <dsp:cNvPr id="0" name=""/>
        <dsp:cNvSpPr/>
      </dsp:nvSpPr>
      <dsp:spPr>
        <a:xfrm>
          <a:off x="1319247" y="2770896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7FBBD-ADC0-40B6-B138-9C54B200B4F8}">
      <dsp:nvSpPr>
        <dsp:cNvPr id="0" name=""/>
        <dsp:cNvSpPr/>
      </dsp:nvSpPr>
      <dsp:spPr>
        <a:xfrm>
          <a:off x="1463148" y="2758064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2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Coberturas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1679680" y="2945390"/>
        <a:ext cx="873541" cy="755715"/>
      </dsp:txXfrm>
    </dsp:sp>
    <dsp:sp modelId="{04D53121-1DC2-402D-AE35-FCAC497B4493}">
      <dsp:nvSpPr>
        <dsp:cNvPr id="0" name=""/>
        <dsp:cNvSpPr/>
      </dsp:nvSpPr>
      <dsp:spPr>
        <a:xfrm>
          <a:off x="605677" y="1802288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9228BB-D5A5-454F-A949-2895745ACA93}">
      <dsp:nvSpPr>
        <dsp:cNvPr id="0" name=""/>
        <dsp:cNvSpPr/>
      </dsp:nvSpPr>
      <dsp:spPr>
        <a:xfrm>
          <a:off x="259276" y="2062813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6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Clausulas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475808" y="2250139"/>
        <a:ext cx="873541" cy="755715"/>
      </dsp:txXfrm>
    </dsp:sp>
    <dsp:sp modelId="{00E6A1A9-09D9-41D6-968A-B78BA5C48AAD}">
      <dsp:nvSpPr>
        <dsp:cNvPr id="0" name=""/>
        <dsp:cNvSpPr/>
      </dsp:nvSpPr>
      <dsp:spPr>
        <a:xfrm>
          <a:off x="259276" y="693696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Datos Variables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475808" y="881022"/>
        <a:ext cx="873541" cy="75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56730-C8D1-4C41-98EC-DDC4EEFD4F8A}">
      <dsp:nvSpPr>
        <dsp:cNvPr id="0" name=""/>
        <dsp:cNvSpPr/>
      </dsp:nvSpPr>
      <dsp:spPr>
        <a:xfrm>
          <a:off x="1316137" y="1415046"/>
          <a:ext cx="1468736" cy="119681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Facturación</a:t>
          </a:r>
          <a:endParaRPr lang="es-AR" sz="1600" b="1" kern="1200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2508" y="1607654"/>
        <a:ext cx="995994" cy="811594"/>
      </dsp:txXfrm>
    </dsp:sp>
    <dsp:sp modelId="{90145F72-5AFB-4434-A060-0231F20C07D6}">
      <dsp:nvSpPr>
        <dsp:cNvPr id="0" name=""/>
        <dsp:cNvSpPr/>
      </dsp:nvSpPr>
      <dsp:spPr>
        <a:xfrm>
          <a:off x="2314686" y="594541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9977-EA11-4036-9B98-BC6AD0DD6663}">
      <dsp:nvSpPr>
        <dsp:cNvPr id="0" name=""/>
        <dsp:cNvSpPr/>
      </dsp:nvSpPr>
      <dsp:spPr>
        <a:xfrm>
          <a:off x="1372052" y="206857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Productos</a:t>
          </a:r>
          <a:endParaRPr lang="es-AR" sz="1600" b="0" kern="120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sp:txBody>
      <dsp:txXfrm>
        <a:off x="1588584" y="394183"/>
        <a:ext cx="873541" cy="755715"/>
      </dsp:txXfrm>
    </dsp:sp>
    <dsp:sp modelId="{E5DE9E03-1215-4ABC-9020-9EE5F9F3F6D9}">
      <dsp:nvSpPr>
        <dsp:cNvPr id="0" name=""/>
        <dsp:cNvSpPr/>
      </dsp:nvSpPr>
      <dsp:spPr>
        <a:xfrm>
          <a:off x="3016759" y="1563538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484DD-252A-4B8D-9FF4-B93F7A9FC687}">
      <dsp:nvSpPr>
        <dsp:cNvPr id="0" name=""/>
        <dsp:cNvSpPr/>
      </dsp:nvSpPr>
      <dsp:spPr>
        <a:xfrm>
          <a:off x="2567029" y="593801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Interfaz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2783561" y="781127"/>
        <a:ext cx="873541" cy="755715"/>
      </dsp:txXfrm>
    </dsp:sp>
    <dsp:sp modelId="{59356D3B-26A2-4B0D-AE27-E86AA2D58417}">
      <dsp:nvSpPr>
        <dsp:cNvPr id="0" name=""/>
        <dsp:cNvSpPr/>
      </dsp:nvSpPr>
      <dsp:spPr>
        <a:xfrm>
          <a:off x="2529054" y="2657354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753BEB-F6AF-4BBA-A460-9E045F9517E9}">
      <dsp:nvSpPr>
        <dsp:cNvPr id="0" name=""/>
        <dsp:cNvSpPr/>
      </dsp:nvSpPr>
      <dsp:spPr>
        <a:xfrm>
          <a:off x="2600778" y="1910961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8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Cálculo de Prima</a:t>
          </a:r>
          <a:endParaRPr lang="es-AR" sz="1600" b="1" kern="1200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17310" y="2098287"/>
        <a:ext cx="873541" cy="755715"/>
      </dsp:txXfrm>
    </dsp:sp>
    <dsp:sp modelId="{98706CC4-A1A2-4301-A2F1-D6499B3B6A28}">
      <dsp:nvSpPr>
        <dsp:cNvPr id="0" name=""/>
        <dsp:cNvSpPr/>
      </dsp:nvSpPr>
      <dsp:spPr>
        <a:xfrm>
          <a:off x="1319247" y="2770896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757FBBD-ADC0-40B6-B138-9C54B200B4F8}">
      <dsp:nvSpPr>
        <dsp:cNvPr id="0" name=""/>
        <dsp:cNvSpPr/>
      </dsp:nvSpPr>
      <dsp:spPr>
        <a:xfrm>
          <a:off x="1463148" y="2758064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2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Impuestos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1679680" y="2945390"/>
        <a:ext cx="873541" cy="755715"/>
      </dsp:txXfrm>
    </dsp:sp>
    <dsp:sp modelId="{04D53121-1DC2-402D-AE35-FCAC497B4493}">
      <dsp:nvSpPr>
        <dsp:cNvPr id="0" name=""/>
        <dsp:cNvSpPr/>
      </dsp:nvSpPr>
      <dsp:spPr>
        <a:xfrm>
          <a:off x="605677" y="1802288"/>
          <a:ext cx="601565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9228BB-D5A5-454F-A949-2895745ACA93}">
      <dsp:nvSpPr>
        <dsp:cNvPr id="0" name=""/>
        <dsp:cNvSpPr/>
      </dsp:nvSpPr>
      <dsp:spPr>
        <a:xfrm>
          <a:off x="259276" y="2062813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6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Comisiones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475808" y="2250139"/>
        <a:ext cx="873541" cy="755715"/>
      </dsp:txXfrm>
    </dsp:sp>
    <dsp:sp modelId="{00E6A1A9-09D9-41D6-968A-B78BA5C48AAD}">
      <dsp:nvSpPr>
        <dsp:cNvPr id="0" name=""/>
        <dsp:cNvSpPr/>
      </dsp:nvSpPr>
      <dsp:spPr>
        <a:xfrm>
          <a:off x="259276" y="693696"/>
          <a:ext cx="1306605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Desglose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475808" y="881022"/>
        <a:ext cx="873541" cy="755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56730-C8D1-4C41-98EC-DDC4EEFD4F8A}">
      <dsp:nvSpPr>
        <dsp:cNvPr id="0" name=""/>
        <dsp:cNvSpPr/>
      </dsp:nvSpPr>
      <dsp:spPr>
        <a:xfrm>
          <a:off x="756149" y="1415046"/>
          <a:ext cx="1468907" cy="119681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Cobranzas</a:t>
          </a:r>
          <a:endParaRPr lang="es-AR" sz="1600" b="1" kern="1200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2534" y="1607644"/>
        <a:ext cx="996137" cy="811614"/>
      </dsp:txXfrm>
    </dsp:sp>
    <dsp:sp modelId="{90145F72-5AFB-4434-A060-0231F20C07D6}">
      <dsp:nvSpPr>
        <dsp:cNvPr id="0" name=""/>
        <dsp:cNvSpPr/>
      </dsp:nvSpPr>
      <dsp:spPr>
        <a:xfrm>
          <a:off x="1754737" y="594541"/>
          <a:ext cx="601718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9977-EA11-4036-9B98-BC6AD0DD6663}">
      <dsp:nvSpPr>
        <dsp:cNvPr id="0" name=""/>
        <dsp:cNvSpPr/>
      </dsp:nvSpPr>
      <dsp:spPr>
        <a:xfrm>
          <a:off x="812113" y="206857"/>
          <a:ext cx="1306596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Productos</a:t>
          </a:r>
          <a:endParaRPr lang="es-AR" sz="1600" b="0" kern="120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sp:txBody>
      <dsp:txXfrm>
        <a:off x="1028645" y="394184"/>
        <a:ext cx="873532" cy="755713"/>
      </dsp:txXfrm>
    </dsp:sp>
    <dsp:sp modelId="{67AE96FE-A52E-43E8-86D6-12B2D51B653F}">
      <dsp:nvSpPr>
        <dsp:cNvPr id="0" name=""/>
        <dsp:cNvSpPr/>
      </dsp:nvSpPr>
      <dsp:spPr>
        <a:xfrm>
          <a:off x="2456963" y="1563538"/>
          <a:ext cx="601718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0484DD-252A-4B8D-9FF4-B93F7A9FC687}">
      <dsp:nvSpPr>
        <dsp:cNvPr id="0" name=""/>
        <dsp:cNvSpPr/>
      </dsp:nvSpPr>
      <dsp:spPr>
        <a:xfrm>
          <a:off x="2007179" y="739957"/>
          <a:ext cx="1306596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Archivos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2223711" y="927284"/>
        <a:ext cx="873532" cy="755713"/>
      </dsp:txXfrm>
    </dsp:sp>
    <dsp:sp modelId="{7D27E6C2-0650-4292-835C-E1AF983D7E08}">
      <dsp:nvSpPr>
        <dsp:cNvPr id="0" name=""/>
        <dsp:cNvSpPr/>
      </dsp:nvSpPr>
      <dsp:spPr>
        <a:xfrm>
          <a:off x="1969011" y="2657354"/>
          <a:ext cx="601718" cy="518327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5559AC-1D4E-43F4-8F7E-E614C732089E}">
      <dsp:nvSpPr>
        <dsp:cNvPr id="0" name=""/>
        <dsp:cNvSpPr/>
      </dsp:nvSpPr>
      <dsp:spPr>
        <a:xfrm>
          <a:off x="2101607" y="2062035"/>
          <a:ext cx="1306596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Tasas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2318139" y="2249362"/>
        <a:ext cx="873532" cy="755713"/>
      </dsp:txXfrm>
    </dsp:sp>
    <dsp:sp modelId="{2386A550-6EE2-402C-B20F-FD2A878976CE}">
      <dsp:nvSpPr>
        <dsp:cNvPr id="0" name=""/>
        <dsp:cNvSpPr/>
      </dsp:nvSpPr>
      <dsp:spPr>
        <a:xfrm>
          <a:off x="903209" y="2758064"/>
          <a:ext cx="1306596" cy="113036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Comisiones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1119741" y="2945391"/>
        <a:ext cx="873532" cy="755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56730-C8D1-4C41-98EC-DDC4EEFD4F8A}">
      <dsp:nvSpPr>
        <dsp:cNvPr id="0" name=""/>
        <dsp:cNvSpPr/>
      </dsp:nvSpPr>
      <dsp:spPr>
        <a:xfrm>
          <a:off x="0" y="1120748"/>
          <a:ext cx="2287145" cy="186354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err="1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Logic</a:t>
          </a:r>
          <a:endParaRPr lang="es-AR" sz="1600" b="1" kern="1200" dirty="0">
            <a:latin typeface="HelveticaNeueLT Std Lt Cn" panose="020B0406020202030204" pitchFamily="34" charset="0"/>
            <a:ea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67" y="1420645"/>
        <a:ext cx="1551011" cy="1263747"/>
      </dsp:txXfrm>
    </dsp:sp>
    <dsp:sp modelId="{90145F72-5AFB-4434-A060-0231F20C07D6}">
      <dsp:nvSpPr>
        <dsp:cNvPr id="0" name=""/>
        <dsp:cNvSpPr/>
      </dsp:nvSpPr>
      <dsp:spPr>
        <a:xfrm>
          <a:off x="2648191" y="1352007"/>
          <a:ext cx="936898" cy="807238"/>
        </a:xfrm>
        <a:prstGeom prst="hexagon">
          <a:avLst>
            <a:gd name="adj" fmla="val 28900"/>
            <a:gd name="vf" fmla="val 11547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159977-EA11-4036-9B98-BC6AD0DD6663}">
      <dsp:nvSpPr>
        <dsp:cNvPr id="0" name=""/>
        <dsp:cNvSpPr/>
      </dsp:nvSpPr>
      <dsp:spPr>
        <a:xfrm>
          <a:off x="1953048" y="322133"/>
          <a:ext cx="2034420" cy="17602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Productos</a:t>
          </a:r>
          <a:endParaRPr lang="es-AR" sz="1600" b="0" kern="1200" dirty="0">
            <a:latin typeface="HelveticaNeueLT Std Lt Cn" panose="020B0406020202030204" pitchFamily="34" charset="0"/>
            <a:cs typeface="Times New Roman" panose="02020603050405020304" pitchFamily="18" charset="0"/>
          </a:endParaRPr>
        </a:p>
      </dsp:txBody>
      <dsp:txXfrm>
        <a:off x="2290222" y="613874"/>
        <a:ext cx="1360072" cy="1176811"/>
      </dsp:txXfrm>
    </dsp:sp>
    <dsp:sp modelId="{C90484DD-252A-4B8D-9FF4-B93F7A9FC687}">
      <dsp:nvSpPr>
        <dsp:cNvPr id="0" name=""/>
        <dsp:cNvSpPr/>
      </dsp:nvSpPr>
      <dsp:spPr>
        <a:xfrm>
          <a:off x="1947860" y="2128138"/>
          <a:ext cx="2034420" cy="17602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b="1" kern="1200" dirty="0" smtClean="0">
              <a:latin typeface="HelveticaNeueLT Std Lt Cn" panose="020B0406020202030204"/>
            </a:rPr>
            <a:t>Interfaz</a:t>
          </a:r>
          <a:endParaRPr lang="es-AR" sz="1600" b="1" kern="1200" dirty="0">
            <a:latin typeface="HelveticaNeueLT Std Lt Cn" panose="020B0406020202030204"/>
          </a:endParaRPr>
        </a:p>
      </dsp:txBody>
      <dsp:txXfrm>
        <a:off x="2285034" y="2419879"/>
        <a:ext cx="1360072" cy="11768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ED99-F588-4B59-B930-E28B2C0B677D}" type="datetimeFigureOut">
              <a:rPr lang="es-ES" smtClean="0"/>
              <a:pPr/>
              <a:t>18/12/2017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CD06D-FB55-4066-92C5-A5A052CADEC1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10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Home title</a:t>
            </a:r>
            <a:endParaRPr lang="es-AR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532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Home title</a:t>
            </a:r>
            <a:endParaRPr lang="es-AR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45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4218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B3EA"/>
          </a:solidFill>
          <a:latin typeface="HelveticaNeueLT Std Med Cn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rgbClr val="3C3C3C"/>
          </a:solidFill>
          <a:latin typeface="HelveticaNeueLT Std Med Cn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HelveticaNeueLT Std Med Cn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4.png"/><Relationship Id="rId9" Type="http://schemas.microsoft.com/office/2007/relationships/diagramDrawing" Target="../diagrams/drawin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" Target="slide2.xml"/><Relationship Id="rId7" Type="http://schemas.openxmlformats.org/officeDocument/2006/relationships/diagramLayout" Target="../diagrams/layou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Data" Target="../diagrams/data2.xml"/><Relationship Id="rId5" Type="http://schemas.openxmlformats.org/officeDocument/2006/relationships/image" Target="../media/image4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4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51 Imagen" descr="Gráfico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7" r="1920" b="20856"/>
          <a:stretch/>
        </p:blipFill>
        <p:spPr bwMode="auto">
          <a:xfrm>
            <a:off x="-33338" y="3748409"/>
            <a:ext cx="9215438" cy="310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le 17"/>
          <p:cNvSpPr txBox="1">
            <a:spLocks/>
          </p:cNvSpPr>
          <p:nvPr/>
        </p:nvSpPr>
        <p:spPr>
          <a:xfrm>
            <a:off x="428596" y="2028881"/>
            <a:ext cx="8175852" cy="8309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800" dirty="0">
                <a:solidFill>
                  <a:srgbClr val="00B3EA"/>
                </a:solidFill>
                <a:latin typeface="HelveticaNeueLT Std Thin" panose="020B0403020202020204" pitchFamily="34" charset="0"/>
                <a:ea typeface="+mj-ea"/>
                <a:cs typeface="+mj-cs"/>
              </a:rPr>
              <a:t>Estrategias Diferenciadas S.A.</a:t>
            </a:r>
            <a:endParaRPr kumimoji="0" lang="es-AR" sz="4800" b="0" i="0" u="none" strike="noStrike" kern="1200" cap="none" spc="0" normalizeH="0" baseline="0" dirty="0">
              <a:ln>
                <a:noFill/>
              </a:ln>
              <a:solidFill>
                <a:srgbClr val="00B3EA"/>
              </a:solidFill>
              <a:effectLst/>
              <a:uLnTx/>
              <a:uFillTx/>
              <a:latin typeface="HelveticaNeueLT Std Thin" panose="020B0403020202020204" pitchFamily="34" charset="0"/>
              <a:ea typeface="+mj-ea"/>
              <a:cs typeface="+mj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1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I</a:t>
            </a: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n</a:t>
            </a: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tegración con </a:t>
            </a:r>
            <a:r>
              <a:rPr lang="es-AR" sz="2400" cap="all" dirty="0" err="1">
                <a:solidFill>
                  <a:srgbClr val="00B0F0"/>
                </a:solidFill>
                <a:latin typeface="HelveticaNeueLT Std Thin" panose="020B0403020202020204" pitchFamily="34" charset="0"/>
              </a:rPr>
              <a:t>logic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Funcionalidades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222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ts val="20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Este módulo trabaja en forma genérica para la integración con el sistema contable LOGIC de diferentes productos de distintos negocios. En esta etapa se centra en la notificación de facturación y cobranza. Para ello cuenta con las siguientes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funcionalidades</a:t>
            </a:r>
            <a:endParaRPr lang="es-AR" sz="1600" dirty="0">
              <a:solidFill>
                <a:srgbClr val="3C3C3C"/>
              </a:solidFill>
              <a:latin typeface="Helvetica LT Std Light" panose="020B0403020202020204" pitchFamily="34" charset="0"/>
            </a:endParaRPr>
          </a:p>
          <a:p>
            <a:pPr marL="0" lvl="1">
              <a:spcBef>
                <a:spcPts val="200"/>
              </a:spcBef>
              <a:defRPr/>
            </a:pPr>
            <a:endParaRPr lang="es-AR" sz="2000" dirty="0" smtClean="0">
              <a:latin typeface="HelveticaNeueLT Std Med Cn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Proceso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batch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procesamiento.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Manejo de errores, reintentos y notificaciones a usuarios antes errores.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Administración de nómina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43303073"/>
              </p:ext>
            </p:extLst>
          </p:nvPr>
        </p:nvGraphicFramePr>
        <p:xfrm>
          <a:off x="323528" y="1703200"/>
          <a:ext cx="8352928" cy="503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611560" y="1628800"/>
            <a:ext cx="777686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Consulta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Nómina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Procesamiento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DDJJ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Consulta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Nómina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Procesamiento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DDJJ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Importación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nómina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inicial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Registración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Manual de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nómina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Procesamiento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CAT</a:t>
            </a:r>
          </a:p>
        </p:txBody>
      </p:sp>
    </p:spTree>
    <p:extLst>
      <p:ext uri="{BB962C8B-B14F-4D97-AF65-F5344CB8AC3E}">
        <p14:creationId xmlns:p14="http://schemas.microsoft.com/office/powerpoint/2010/main" val="32538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Envíos a SSN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11560" y="1628800"/>
            <a:ext cx="777686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Envió de archivos (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kausay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)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Procesamiento de respuestas (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kausay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Generación de envíos SSN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Administración de envíos a SSN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reportes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96423401"/>
              </p:ext>
            </p:extLst>
          </p:nvPr>
        </p:nvGraphicFramePr>
        <p:xfrm>
          <a:off x="323528" y="1703200"/>
          <a:ext cx="8352928" cy="503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Text Placeholder 3"/>
          <p:cNvSpPr txBox="1">
            <a:spLocks/>
          </p:cNvSpPr>
          <p:nvPr/>
        </p:nvSpPr>
        <p:spPr>
          <a:xfrm>
            <a:off x="611560" y="1628800"/>
            <a:ext cx="7776864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Registro de Emisión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Registro de Anulaciones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Registro de Siniestros Denunciados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Registro de Pólizas Cobradas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Registro de Siniestros Pagados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siniestros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10" name="Text Placeholder 3"/>
          <p:cNvSpPr txBox="1">
            <a:spLocks/>
          </p:cNvSpPr>
          <p:nvPr/>
        </p:nvSpPr>
        <p:spPr>
          <a:xfrm>
            <a:off x="611560" y="1628800"/>
            <a:ext cx="7776864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de consulta de siniestros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de gestión de siniestros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de apertura y cierre de siniestros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923" y="1334953"/>
            <a:ext cx="846357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INTEGRACION CON CRM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SITIO WEB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CONEXIÓN DEL MODULO DE ART A LA PLATAFORMA DE SEGUROS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723EC978-6D43-43EE-AE0A-FC06B991755E}"/>
              </a:ext>
            </a:extLst>
          </p:cNvPr>
          <p:cNvSpPr txBox="1">
            <a:spLocks/>
          </p:cNvSpPr>
          <p:nvPr/>
        </p:nvSpPr>
        <p:spPr>
          <a:xfrm>
            <a:off x="533400" y="514350"/>
            <a:ext cx="7205690" cy="8206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No incluido en el alcance</a:t>
            </a:r>
          </a:p>
          <a:p>
            <a:pPr lvl="0">
              <a:spcBef>
                <a:spcPct val="0"/>
              </a:spcBef>
            </a:pPr>
            <a:r>
              <a:rPr lang="es-AR" cap="all" dirty="0">
                <a:solidFill>
                  <a:srgbClr val="00B050"/>
                </a:solidFill>
                <a:latin typeface="HelveticaNeueLT Std Thin" panose="020B0403020202020204" pitchFamily="34" charset="0"/>
              </a:rPr>
              <a:t>(15:30 A 16:00)</a:t>
            </a:r>
            <a:endParaRPr kumimoji="0" lang="en-US" b="0" i="0" u="none" strike="noStrike" kern="1200" cap="all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NeueLT Std Med Cn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031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a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1073" y="3365153"/>
            <a:ext cx="3707231" cy="13599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19872" y="3645024"/>
            <a:ext cx="217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NeueLT Std Cn" pitchFamily="34" charset="0"/>
              </a:rPr>
              <a:t>www.edsa.com.ar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NeueLT Std Cn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643" y="3049408"/>
            <a:ext cx="1125050" cy="5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2923" y="1334953"/>
            <a:ext cx="84635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EMISION DE POLIZAS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FACTURACION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COBRANZA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INTEGRACION CON LOGIC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ADMINISTRACION DE NOMINA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ENVIOS A SSN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REPORTES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SINIESTROS</a:t>
            </a:r>
            <a:endParaRPr lang="es-AR" sz="12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42" y="260648"/>
            <a:ext cx="596406" cy="315745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041E5D2-8EB6-4004-9792-72763A1A0192}"/>
              </a:ext>
            </a:extLst>
          </p:cNvPr>
          <p:cNvSpPr txBox="1">
            <a:spLocks/>
          </p:cNvSpPr>
          <p:nvPr/>
        </p:nvSpPr>
        <p:spPr>
          <a:xfrm>
            <a:off x="533400" y="514350"/>
            <a:ext cx="7205690" cy="8206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alcance</a:t>
            </a:r>
          </a:p>
          <a:p>
            <a:pPr lvl="0">
              <a:spcBef>
                <a:spcPct val="0"/>
              </a:spcBef>
            </a:pPr>
            <a:r>
              <a:rPr lang="es-AR" cap="all" dirty="0">
                <a:solidFill>
                  <a:srgbClr val="00B050"/>
                </a:solidFill>
                <a:latin typeface="HelveticaNeueLT Std Thin" panose="020B0403020202020204" pitchFamily="34" charset="0"/>
              </a:rPr>
              <a:t>(11:00 A 15:00)</a:t>
            </a:r>
            <a:endParaRPr kumimoji="0" lang="en-US" b="0" i="0" u="none" strike="noStrike" kern="1200" cap="all" spc="0" normalizeH="0" baseline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HelveticaNeueLT Std Med Cn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72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Emisión de pólizas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nf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iguración de Producto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4320480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los productos que serán emitidos.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los datos variables necesarios para la registración de un producto.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si permite la carga de riesgos (las personas o cosas) a cubrir en la póliza.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a nivel de productos las coberturas generales y también a nivel de riesgos para condiciones particulares. 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las cláusulas que contiene una póliza a nivel de cobertura.</a:t>
            </a: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4873443" y="1703200"/>
          <a:ext cx="42273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68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Emisión de pólizas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Funcionalidades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ts val="20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Este módulo trabaja en forma genérica para la emisión de diferentes productos de distintos negocios. Para ello cuenta con las siguientes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 funcionalidades</a:t>
            </a:r>
          </a:p>
          <a:p>
            <a:pPr marL="0" lvl="1" fontAlgn="base">
              <a:spcBef>
                <a:spcPts val="200"/>
              </a:spcBef>
              <a:spcAft>
                <a:spcPct val="0"/>
              </a:spcAft>
              <a:defRPr/>
            </a:pPr>
            <a:endParaRPr lang="es-AR" sz="1600" dirty="0">
              <a:solidFill>
                <a:srgbClr val="3C3C3C"/>
              </a:solidFill>
              <a:latin typeface="Helvetica LT Std Light" panose="020B0403020202020204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Consulta 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 pólizas.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Alta de pólizas.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Endosos (modificación de datos de la póliza).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Impresión de frente de póliza.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Impresión de endoso de facturación.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Impresión de certificados de coberturas.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Administración de estructura comercial.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 smtClean="0">
              <a:latin typeface="HelveticaNeueLT Std Med C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85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3" action="ppaction://hlinksldjump"/>
            </p:cNvPr>
            <p:cNvPicPr>
              <a:picLocks noChangeAspect="1"/>
            </p:cNvPicPr>
            <p:nvPr/>
          </p:nvPicPr>
          <p:blipFill>
            <a:blip r:embed="rId5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facturación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Configuración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4320480" cy="314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los productos que serán facturables.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la forma de comunicación para que cada módulo solicite un lote de facturación.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el cálculo de la prima a nivel de las coberturas de cada producto.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los impuestos a nivel del producto.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Definen las comisiones (por vigencia) para toda la estructura comercial y las excepciones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</a:t>
            </a:r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4873443" y="1703200"/>
          <a:ext cx="42273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9216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facturación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Funcionalidades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ts val="20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Este módulo trabaja en forma genérica para la facturación de diferentes productos de distintos negocios. Para ello cuenta con las siguientes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funcionalidades</a:t>
            </a:r>
          </a:p>
          <a:p>
            <a:pPr marL="0" lvl="1">
              <a:spcBef>
                <a:spcPts val="200"/>
              </a:spcBef>
              <a:defRPr/>
            </a:pPr>
            <a:endParaRPr lang="es-AR" sz="2000" dirty="0">
              <a:latin typeface="HelveticaNeueLT Std Med Cn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Generación de cuota mensual.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Pantalla Administración de envíos a LOGIC.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Conectividad con el módulo de Integración con LOGIC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Cobranzas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Configuración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4320480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los productos habilitados para el procesamiento de archivos de pagos de AFIP.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la estructura de archivo a procesar por producto.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Cálculo de tasas por gastos y comisiones por producto.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endParaRPr lang="es-AR" sz="2000" dirty="0">
              <a:latin typeface="HelveticaNeueLT Std Med Cn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4873443" y="1703200"/>
          <a:ext cx="42273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0766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cobranzas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Funcionalidades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8136904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ts val="200"/>
              </a:spcBef>
              <a:spcAft>
                <a:spcPct val="0"/>
              </a:spcAft>
              <a:defRPr/>
            </a:pP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Este módulo trabaja en forma genérica para la cobranza de AFIP de diferentes productos de distintos negocios. Para ello cuenta con las siguientes </a:t>
            </a:r>
            <a:r>
              <a:rPr lang="es-AR" sz="1600" dirty="0">
                <a:solidFill>
                  <a:srgbClr val="3C3C3C"/>
                </a:solidFill>
                <a:latin typeface="Helvetica LT Std Light" panose="020B0403020202020204" pitchFamily="34" charset="0"/>
              </a:rPr>
              <a:t>funcionalidades</a:t>
            </a:r>
          </a:p>
          <a:p>
            <a:pPr marL="0" lvl="1">
              <a:spcBef>
                <a:spcPts val="200"/>
              </a:spcBef>
              <a:defRPr/>
            </a:pPr>
            <a:endParaRPr lang="es-AR" sz="2000" dirty="0">
              <a:latin typeface="HelveticaNeueLT Std Med Cn" pitchFamily="34" charset="0"/>
            </a:endParaRP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Proceso </a:t>
            </a:r>
            <a:r>
              <a:rPr lang="es-A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batch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 de procesamiento de cobranza.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Manejo de errores, reintentos y notificaciones a usuarios antes errores.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Conectividad con el módulo de Integración con LOGIC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092280" y="116632"/>
            <a:ext cx="2000264" cy="974297"/>
            <a:chOff x="7092280" y="116632"/>
            <a:chExt cx="2000264" cy="974297"/>
          </a:xfrm>
        </p:grpSpPr>
        <p:pic>
          <p:nvPicPr>
            <p:cNvPr id="8" name="Picture 7" descr="lineas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3" cstate="print">
              <a:lum/>
            </a:blip>
            <a:stretch>
              <a:fillRect/>
            </a:stretch>
          </p:blipFill>
          <p:spPr>
            <a:xfrm>
              <a:off x="7092280" y="116632"/>
              <a:ext cx="2000264" cy="974297"/>
            </a:xfrm>
            <a:prstGeom prst="rect">
              <a:avLst/>
            </a:prstGeom>
          </p:spPr>
        </p:pic>
        <p:pic>
          <p:nvPicPr>
            <p:cNvPr id="9" name="Picture 8" descr="logo_edsa-02.png">
              <a:hlinkClick r:id="rId2" action="ppaction://hlinksldjump"/>
            </p:cNvPr>
            <p:cNvPicPr>
              <a:picLocks noChangeAspect="1"/>
            </p:cNvPicPr>
            <p:nvPr/>
          </p:nvPicPr>
          <p:blipFill>
            <a:blip r:embed="rId4" cstate="print">
              <a:lum/>
            </a:blip>
            <a:stretch>
              <a:fillRect/>
            </a:stretch>
          </p:blipFill>
          <p:spPr>
            <a:xfrm>
              <a:off x="7858148" y="376951"/>
              <a:ext cx="660000" cy="252000"/>
            </a:xfrm>
            <a:prstGeom prst="rect">
              <a:avLst/>
            </a:prstGeom>
          </p:spPr>
        </p:pic>
      </p:grpSp>
      <p:sp>
        <p:nvSpPr>
          <p:cNvPr id="4" name="Title 2"/>
          <p:cNvSpPr txBox="1">
            <a:spLocks/>
          </p:cNvSpPr>
          <p:nvPr/>
        </p:nvSpPr>
        <p:spPr>
          <a:xfrm>
            <a:off x="533400" y="514350"/>
            <a:ext cx="6054824" cy="5732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s-AR" sz="2400" cap="all" dirty="0">
                <a:solidFill>
                  <a:srgbClr val="00B0F0"/>
                </a:solidFill>
                <a:latin typeface="HelveticaNeueLT Std Thin" panose="020B0403020202020204" pitchFamily="34" charset="0"/>
              </a:rPr>
              <a:t>Integración con </a:t>
            </a:r>
            <a:r>
              <a:rPr lang="es-AR" sz="2400" cap="all" dirty="0" err="1">
                <a:solidFill>
                  <a:srgbClr val="00B0F0"/>
                </a:solidFill>
                <a:latin typeface="HelveticaNeueLT Std Thin" panose="020B0403020202020204" pitchFamily="34" charset="0"/>
              </a:rPr>
              <a:t>Logic</a:t>
            </a:r>
            <a:endParaRPr lang="es-AR" sz="2400" cap="all" dirty="0">
              <a:solidFill>
                <a:srgbClr val="00B0F0"/>
              </a:solidFill>
              <a:latin typeface="HelveticaNeueLT Std Thin" panose="020B0403020202020204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39552" y="908720"/>
            <a:ext cx="70389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Configuración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611560" y="1628800"/>
            <a:ext cx="4320480" cy="186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los productos habilitados a usar este módulo.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la forma de comunicar cada movimiento a LOGIC a nivel de producto.</a:t>
            </a:r>
          </a:p>
          <a:p>
            <a:pPr marL="342900" lvl="1" indent="-342900">
              <a:spcBef>
                <a:spcPts val="200"/>
              </a:spcBef>
              <a:buFont typeface="+mj-lt"/>
              <a:buAutoNum type="arabicPeriod"/>
              <a:defRPr/>
            </a:pP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Define la estructura de los WS disponibles para recibir los movimientos de facturación y pagos</a:t>
            </a:r>
            <a:r>
              <a:rPr lang="es-A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T Std Light" panose="020B0403020202020204" pitchFamily="34" charset="0"/>
              </a:rPr>
              <a:t>.</a:t>
            </a:r>
            <a:endParaRPr lang="es-AR" sz="1600" dirty="0">
              <a:solidFill>
                <a:schemeClr val="tx1">
                  <a:lumMod val="65000"/>
                  <a:lumOff val="35000"/>
                </a:schemeClr>
              </a:solidFill>
              <a:latin typeface="Helvetica LT Std Light" panose="020B040302020202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4873443" y="1703200"/>
          <a:ext cx="42273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81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48868</TotalTime>
  <Words>620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HelveticaNeueLT Std Thin</vt:lpstr>
      <vt:lpstr>Times New Roman</vt:lpstr>
      <vt:lpstr>HelveticaNeueLT Std Lt Cn</vt:lpstr>
      <vt:lpstr>HelveticaNeueLT Std Cn</vt:lpstr>
      <vt:lpstr>Helvetica LT Std Light</vt:lpstr>
      <vt:lpstr>HelveticaNeueLT Std Med Cn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Dolores Orbe</dc:creator>
  <cp:lastModifiedBy>Nicolás Pérez</cp:lastModifiedBy>
  <cp:revision>387</cp:revision>
  <dcterms:created xsi:type="dcterms:W3CDTF">2013-08-29T15:42:00Z</dcterms:created>
  <dcterms:modified xsi:type="dcterms:W3CDTF">2017-12-18T11:26:06Z</dcterms:modified>
</cp:coreProperties>
</file>