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832dc63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832dc63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5a6fe08e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5a6fe08e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61ea89df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61ea89df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61ea89d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61ea89d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5a6fe08eb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5a6fe08e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Project Presentation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Waksmundski, Alex Powers, Shane Perez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7600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NAO AI Robot Programmable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46900" y="1377000"/>
            <a:ext cx="49962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Our project is programming a NAO AI Robot that operates and drives an autonomous vehicle following standard common traffic regulations.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Delegated</a:t>
            </a:r>
            <a:r>
              <a:rPr b="1" lang="en" sz="1800">
                <a:solidFill>
                  <a:srgbClr val="000000"/>
                </a:solidFill>
              </a:rPr>
              <a:t> Roles for each Team Member</a:t>
            </a:r>
            <a:endParaRPr b="1" sz="1800"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 u="sng">
                <a:solidFill>
                  <a:srgbClr val="000000"/>
                </a:solidFill>
              </a:rPr>
              <a:t>Alex</a:t>
            </a:r>
            <a:r>
              <a:rPr lang="en" sz="1800">
                <a:solidFill>
                  <a:srgbClr val="000000"/>
                </a:solidFill>
              </a:rPr>
              <a:t> - Upgrade sensory system to recognizing traffic lights, lanes, and other obstacles.</a:t>
            </a:r>
            <a:endParaRPr sz="1800"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 u="sng">
                <a:solidFill>
                  <a:srgbClr val="000000"/>
                </a:solidFill>
              </a:rPr>
              <a:t>Sean</a:t>
            </a:r>
            <a:r>
              <a:rPr lang="en" sz="1800">
                <a:solidFill>
                  <a:srgbClr val="000000"/>
                </a:solidFill>
              </a:rPr>
              <a:t> - Programming NAO using the Choregraphe language, microcontroller connections</a:t>
            </a:r>
            <a:endParaRPr sz="1800"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 u="sng">
                <a:solidFill>
                  <a:srgbClr val="000000"/>
                </a:solidFill>
              </a:rPr>
              <a:t>Shane</a:t>
            </a:r>
            <a:r>
              <a:rPr lang="en" sz="1800">
                <a:solidFill>
                  <a:srgbClr val="000000"/>
                </a:solidFill>
              </a:rPr>
              <a:t> - Responsible for designing elements for the rules of the road, such as using CAD to design and make obstacles such as a stop sign or 3 color traffic light. As well as seeing how the buttons work by turning right or left with pressing them.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800" y="1116025"/>
            <a:ext cx="2871974" cy="352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accomplished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441200"/>
            <a:ext cx="7688700" cy="30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Here is what we have done so far in Systems Engineering and this class.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Made a House of Quality to </a:t>
            </a:r>
            <a:r>
              <a:rPr lang="en" sz="1400"/>
              <a:t>quantify</a:t>
            </a:r>
            <a:r>
              <a:rPr lang="en" sz="1400"/>
              <a:t> different characteristics of the project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Developed specifications for the system components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Packaged the system into major elements based on the components’ functions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Obtained information from the previous team on the status of the system and issues that need to be addressed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 website to host documentation for the project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Researched different components to find the best option for function and value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plan to do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441200"/>
            <a:ext cx="74424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 on our Systems Engineering work by . . .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Remaining organized and well-documented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Continuing</a:t>
            </a:r>
            <a:r>
              <a:rPr lang="en" sz="1300"/>
              <a:t> to run necessary tests and analysis methods to keep our project up to optimal standards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Maintaining  a clear vision for our </a:t>
            </a:r>
            <a:r>
              <a:rPr lang="en" sz="1300"/>
              <a:t>project</a:t>
            </a:r>
            <a:r>
              <a:rPr lang="en" sz="1300"/>
              <a:t> and how it will address the problem statement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functionality of the existing Nao Robot vehicle system by . . .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Adding extra layers of awareness to our system including lane, stoplight, and destination detection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Implementing new functions for our system that will upgrade the </a:t>
            </a:r>
            <a:r>
              <a:rPr lang="en" sz="1300"/>
              <a:t>versatility</a:t>
            </a:r>
            <a:r>
              <a:rPr lang="en" sz="1300"/>
              <a:t> of our system 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Highlighting and Addressing Problems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272975" y="1370350"/>
            <a:ext cx="62112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Here are the immediate problems from the current design that we plan to address . . 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Relatively low utilization of the Nao Robots potential while relying too much on the vehicle itself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is missing some necessary functionality such as turning left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Limited range and versatility of the sensors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is not fully autonomous yet and cannot be remote controlled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27650" y="1461150"/>
            <a:ext cx="4119900" cy="2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 have a good foundation for the NAO based on the previous group. We plan on meeting as a group twice a week on Mondays and Fridays, as well as working in the Crois Lab when we have free time. Also, we have scheduled weekly meetings with our </a:t>
            </a: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technical</a:t>
            </a: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advisor, Dr. Kim.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 the coming weeks, we look forward to improving the design of the chassis and acquiring the sensors needed to have the system move autonomously. 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772750" y="3462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275" y="1567138"/>
            <a:ext cx="3490000" cy="24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