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3E18B-C2D2-45E6-8F8B-25E33463D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37E92-D981-4D47-B2E5-8DB5CEE73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A6927-2C45-476C-B637-9C00323E6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32E4-549D-486A-8067-66A0699667A9}" type="datetimeFigureOut">
              <a:rPr lang="en-CA" smtClean="0"/>
              <a:t>2019-06-14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717EB-A910-4D94-B8FF-96CBF026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F76FE-2750-4998-A25E-5C751AF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F623-AF1C-492D-991C-1C05F378D5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898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EC29-1B82-4B06-9382-C5F2DFA2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0A452-D703-47C0-B13F-28EED1639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B557D-3294-4A43-9660-F14348D1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32E4-549D-486A-8067-66A0699667A9}" type="datetimeFigureOut">
              <a:rPr lang="en-CA" smtClean="0"/>
              <a:t>2019-06-14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2959B-A78C-4B60-9886-9EE13829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B1DC9-8EAC-4C54-BD2C-64C5AB9A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F623-AF1C-492D-991C-1C05F378D5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481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F39F3D-AAF9-4E6B-B45A-F790BB97A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78CA3-4801-4C06-8105-C24B88490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257E6-012B-4416-A998-33C0A158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32E4-549D-486A-8067-66A0699667A9}" type="datetimeFigureOut">
              <a:rPr lang="en-CA" smtClean="0"/>
              <a:t>2019-06-14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30C23-7AF6-41E2-8668-865030E52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168BB-F966-4C73-B051-D4357F37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F623-AF1C-492D-991C-1C05F378D5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203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031A-2C8D-41B5-A41A-7A6E76CB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BA706-5BC3-4908-AC01-391E7F23F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F40F3-2936-4E9A-961D-63932DF9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32E4-549D-486A-8067-66A0699667A9}" type="datetimeFigureOut">
              <a:rPr lang="en-CA" smtClean="0"/>
              <a:t>2019-06-14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33B75-2492-42AC-98AB-8854ABBF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B383D-CC76-4A09-ADD8-61BA8674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F623-AF1C-492D-991C-1C05F378D5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006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8F840-1D0F-4031-AABD-9DB3FFD79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A9B03-9C5C-4D31-A995-8943BF8B1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A1672-2159-4303-B0BA-F92F9122B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32E4-549D-486A-8067-66A0699667A9}" type="datetimeFigureOut">
              <a:rPr lang="en-CA" smtClean="0"/>
              <a:t>2019-06-14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59299-9BA4-476E-8723-9B7FD28B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DD07B-6948-42C9-992A-6CB2C571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F623-AF1C-492D-991C-1C05F378D5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186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D2D0-5F08-437F-9E02-3D41E5BF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B2ED7-F980-4E67-B55C-A363E1DBC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8FA6B-7051-4D7E-A68D-60BAF46DC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FCF0E-AE86-4982-B5AA-1B934ECC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32E4-549D-486A-8067-66A0699667A9}" type="datetimeFigureOut">
              <a:rPr lang="en-CA" smtClean="0"/>
              <a:t>2019-06-14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592F4-AC60-4FC1-BE76-A090B379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407EE-E2B7-4F36-B577-DBA6D26D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F623-AF1C-492D-991C-1C05F378D5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785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04FB-C314-4C40-8C45-0A5562E8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48AC3-E810-4208-A823-076DBC0A0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C2752-1CBF-4BD2-A534-84D7BFDB6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5D210-6F0C-4672-89ED-9C656D36B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8209C-EAF0-46FE-877D-22120AD99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E17704-D399-4AD6-BBDA-991CD855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32E4-549D-486A-8067-66A0699667A9}" type="datetimeFigureOut">
              <a:rPr lang="en-CA" smtClean="0"/>
              <a:t>2019-06-14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0A2E0-05E7-4A22-9538-0D7B2483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73297-7A24-42DA-B044-DB2EB0B9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F623-AF1C-492D-991C-1C05F378D5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534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25B2-F838-49EC-A7DC-9D6AFED8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F980F-04D6-43E4-818A-423E36CE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32E4-549D-486A-8067-66A0699667A9}" type="datetimeFigureOut">
              <a:rPr lang="en-CA" smtClean="0"/>
              <a:t>2019-06-14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5FB21-9F35-47CB-AABE-E7DF5F22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9E748-648B-41BE-8D4A-64D37F44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F623-AF1C-492D-991C-1C05F378D5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053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96011-DB94-49CA-B8E0-826B86C5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32E4-549D-486A-8067-66A0699667A9}" type="datetimeFigureOut">
              <a:rPr lang="en-CA" smtClean="0"/>
              <a:t>2019-06-14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A5C91-1680-41CC-A18E-652F8499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F0B0C-450C-4C28-9250-10077742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F623-AF1C-492D-991C-1C05F378D5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276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848E-12BC-40BF-BFC4-4CCA0F809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6AF60-436D-4C33-B073-10F79AA2E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D1183-661D-4377-8B73-2343BEFFB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61F68-D5D7-47D3-8A45-0EF5E2792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32E4-549D-486A-8067-66A0699667A9}" type="datetimeFigureOut">
              <a:rPr lang="en-CA" smtClean="0"/>
              <a:t>2019-06-14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3584D-61D7-416A-8BE3-641D2D19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06CCC-D26B-43C3-BD28-5DE82FB6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F623-AF1C-492D-991C-1C05F378D5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625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3BC0-B0E3-4B82-9CB3-B75C6DC8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FAFE6-5975-48FA-9BA0-01A9F4A1C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9C2E9-E0A5-4FDE-A74A-8D6B47E28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264F8-6E3D-4FD9-935C-562E2170D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32E4-549D-486A-8067-66A0699667A9}" type="datetimeFigureOut">
              <a:rPr lang="en-CA" smtClean="0"/>
              <a:t>2019-06-14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66128-B10A-441F-AB03-C666A26F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77188-C3D7-4409-B955-1ED2B08B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F623-AF1C-492D-991C-1C05F378D5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506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5C9799-DCA6-4B18-BB26-E0FB82FB7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C5A0D-28DD-4E5D-8921-9F5F4B8A3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99C47-75BB-4FBD-83BB-3DC3C7B34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A32E4-549D-486A-8067-66A0699667A9}" type="datetimeFigureOut">
              <a:rPr lang="en-CA" smtClean="0"/>
              <a:t>2019-06-14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66E52-080A-4297-8703-F1C099A0F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232CD-A092-4CCC-8D88-49DE4FD6F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7F623-AF1C-492D-991C-1C05F378D5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764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F515ED2-7146-4E19-AE23-DF0E8D8066E0}"/>
              </a:ext>
            </a:extLst>
          </p:cNvPr>
          <p:cNvSpPr/>
          <p:nvPr/>
        </p:nvSpPr>
        <p:spPr>
          <a:xfrm>
            <a:off x="5512904" y="13252"/>
            <a:ext cx="1166192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BB06D1-55BA-4B3F-8AA8-408E7D909609}"/>
              </a:ext>
            </a:extLst>
          </p:cNvPr>
          <p:cNvSpPr/>
          <p:nvPr/>
        </p:nvSpPr>
        <p:spPr>
          <a:xfrm>
            <a:off x="5393633" y="808391"/>
            <a:ext cx="1404730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Set None as default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5EB4EF-330A-43E3-9C76-63A4CCED16A1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6095998" y="622852"/>
            <a:ext cx="2" cy="18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28F09683-80CD-436F-A15A-B25B5DD5E2C6}"/>
              </a:ext>
            </a:extLst>
          </p:cNvPr>
          <p:cNvSpPr/>
          <p:nvPr/>
        </p:nvSpPr>
        <p:spPr>
          <a:xfrm>
            <a:off x="5125277" y="1802275"/>
            <a:ext cx="1941444" cy="1219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Is mouse click within  </a:t>
            </a:r>
            <a:r>
              <a:rPr lang="en-CA" sz="1200" dirty="0">
                <a:effectLst/>
              </a:rPr>
              <a:t>125 &lt; x &lt; 225 and 300 &lt; y &lt; 400?</a:t>
            </a:r>
            <a:endParaRPr lang="en-CA" sz="1200" dirty="0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71B98F6D-433B-483B-854B-8C7476498F5D}"/>
              </a:ext>
            </a:extLst>
          </p:cNvPr>
          <p:cNvSpPr/>
          <p:nvPr/>
        </p:nvSpPr>
        <p:spPr>
          <a:xfrm>
            <a:off x="4989441" y="3240139"/>
            <a:ext cx="2213114" cy="10933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Is mouse click within 275</a:t>
            </a:r>
            <a:r>
              <a:rPr lang="en-CA" sz="1200" dirty="0">
                <a:effectLst/>
              </a:rPr>
              <a:t> &lt; x &lt; 375 and 300 &lt; y &lt; 400?</a:t>
            </a:r>
            <a:endParaRPr lang="en-CA" sz="1200" dirty="0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E38509D2-7DE0-4B42-919B-3E0F8513D6C9}"/>
              </a:ext>
            </a:extLst>
          </p:cNvPr>
          <p:cNvSpPr/>
          <p:nvPr/>
        </p:nvSpPr>
        <p:spPr>
          <a:xfrm>
            <a:off x="5015946" y="4399717"/>
            <a:ext cx="2213114" cy="1219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Is mouse click within  425 &lt; x &lt; 525 </a:t>
            </a:r>
            <a:r>
              <a:rPr lang="en-CA" sz="1200" dirty="0">
                <a:effectLst/>
              </a:rPr>
              <a:t>and 300 &lt; y &lt; 400?</a:t>
            </a:r>
            <a:endParaRPr lang="en-CA" sz="1200" dirty="0"/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73FA1D9F-81ED-4AFF-8444-EB391B082092}"/>
              </a:ext>
            </a:extLst>
          </p:cNvPr>
          <p:cNvSpPr/>
          <p:nvPr/>
        </p:nvSpPr>
        <p:spPr>
          <a:xfrm>
            <a:off x="4989442" y="5738177"/>
            <a:ext cx="2213113" cy="103366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Is mouse click within  575</a:t>
            </a:r>
            <a:r>
              <a:rPr lang="en-CA" sz="1200" dirty="0">
                <a:effectLst/>
              </a:rPr>
              <a:t> &lt; x &lt; 675 and 300 &lt; y &lt; 400?</a:t>
            </a:r>
            <a:endParaRPr lang="en-CA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0F37E5-2DA0-49F0-A50D-2A58F3F567D3}"/>
              </a:ext>
            </a:extLst>
          </p:cNvPr>
          <p:cNvSpPr/>
          <p:nvPr/>
        </p:nvSpPr>
        <p:spPr>
          <a:xfrm>
            <a:off x="5393634" y="1305333"/>
            <a:ext cx="1404730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Set X and Y as parameters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B4624D30-318C-4300-A8FB-9C6435D3733C}"/>
              </a:ext>
            </a:extLst>
          </p:cNvPr>
          <p:cNvSpPr/>
          <p:nvPr/>
        </p:nvSpPr>
        <p:spPr>
          <a:xfrm>
            <a:off x="7686260" y="2219735"/>
            <a:ext cx="1205948" cy="3180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Andrew Scheer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DF1AEF3E-E90F-453F-8415-E9B859DDC291}"/>
              </a:ext>
            </a:extLst>
          </p:cNvPr>
          <p:cNvSpPr/>
          <p:nvPr/>
        </p:nvSpPr>
        <p:spPr>
          <a:xfrm>
            <a:off x="7686260" y="3491933"/>
            <a:ext cx="1205948" cy="3180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James Trudeau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B8F68DEB-F4D3-4841-9353-F53B53AFDE51}"/>
              </a:ext>
            </a:extLst>
          </p:cNvPr>
          <p:cNvSpPr/>
          <p:nvPr/>
        </p:nvSpPr>
        <p:spPr>
          <a:xfrm>
            <a:off x="7686260" y="4717763"/>
            <a:ext cx="1205948" cy="3180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Yves Francois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DE06D152-4575-42CA-975E-5B406DC8EEE5}"/>
              </a:ext>
            </a:extLst>
          </p:cNvPr>
          <p:cNvSpPr/>
          <p:nvPr/>
        </p:nvSpPr>
        <p:spPr>
          <a:xfrm>
            <a:off x="7686260" y="5936960"/>
            <a:ext cx="1205948" cy="3180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Yves Francois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EE5E768-0843-4CBD-9651-F005A9B750F5}"/>
              </a:ext>
            </a:extLst>
          </p:cNvPr>
          <p:cNvSpPr/>
          <p:nvPr/>
        </p:nvSpPr>
        <p:spPr>
          <a:xfrm>
            <a:off x="10608364" y="4731015"/>
            <a:ext cx="1166192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stop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ED1D57-BCC2-4034-AC40-E4AF532B6AF7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6095998" y="1192704"/>
            <a:ext cx="1" cy="11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CA3797-7A8E-43F2-A955-F085F533BB3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6095999" y="1689646"/>
            <a:ext cx="0" cy="11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8B3C9D-EDF4-4BAA-99C8-F14176902BA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095998" y="3021475"/>
            <a:ext cx="1" cy="21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944110-CA47-425D-AF82-A3064B68A89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095998" y="4333444"/>
            <a:ext cx="26505" cy="6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2EC1FFD-685F-49AB-BE62-2A28002868C1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6095999" y="5618917"/>
            <a:ext cx="26504" cy="119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6626D28-41A8-4C0C-A06C-1321AF86ED5A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7066721" y="2378761"/>
            <a:ext cx="619539" cy="33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9F22A32-8600-470A-99B8-526C8EA45981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7202555" y="3650959"/>
            <a:ext cx="483705" cy="135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56C76EA-1617-460C-8522-447EE83FF867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7229060" y="4876789"/>
            <a:ext cx="457200" cy="13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38FE478-7961-435D-AAFE-03217F3363A2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7202555" y="6095986"/>
            <a:ext cx="483705" cy="15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264BCDAE-BE55-4089-9A13-ECBB0ADA65C0}"/>
              </a:ext>
            </a:extLst>
          </p:cNvPr>
          <p:cNvSpPr/>
          <p:nvPr/>
        </p:nvSpPr>
        <p:spPr>
          <a:xfrm>
            <a:off x="9475301" y="3959066"/>
            <a:ext cx="1205948" cy="3180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Return result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5243F2-43F8-40A5-B787-26E9BBCC7E56}"/>
              </a:ext>
            </a:extLst>
          </p:cNvPr>
          <p:cNvCxnSpPr>
            <a:stCxn id="13" idx="3"/>
          </p:cNvCxnSpPr>
          <p:nvPr/>
        </p:nvCxnSpPr>
        <p:spPr>
          <a:xfrm>
            <a:off x="8892208" y="2378761"/>
            <a:ext cx="1020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38B073D-9480-4EBB-866E-6840C3FCAAE5}"/>
              </a:ext>
            </a:extLst>
          </p:cNvPr>
          <p:cNvCxnSpPr/>
          <p:nvPr/>
        </p:nvCxnSpPr>
        <p:spPr>
          <a:xfrm>
            <a:off x="8892208" y="6122486"/>
            <a:ext cx="1020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1182DE1-47D6-44AD-95B7-A936F6F081F3}"/>
              </a:ext>
            </a:extLst>
          </p:cNvPr>
          <p:cNvCxnSpPr>
            <a:endCxn id="59" idx="2"/>
          </p:cNvCxnSpPr>
          <p:nvPr/>
        </p:nvCxnSpPr>
        <p:spPr>
          <a:xfrm flipV="1">
            <a:off x="9912626" y="4277118"/>
            <a:ext cx="165649" cy="1898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B65896C-0CBF-42C6-BFA0-185E8A243376}"/>
              </a:ext>
            </a:extLst>
          </p:cNvPr>
          <p:cNvCxnSpPr>
            <a:endCxn id="59" idx="0"/>
          </p:cNvCxnSpPr>
          <p:nvPr/>
        </p:nvCxnSpPr>
        <p:spPr>
          <a:xfrm>
            <a:off x="9899373" y="2352256"/>
            <a:ext cx="178902" cy="160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88405A-F3BC-4C4D-91D4-7EDD97A890FC}"/>
              </a:ext>
            </a:extLst>
          </p:cNvPr>
          <p:cNvCxnSpPr>
            <a:stCxn id="14" idx="3"/>
          </p:cNvCxnSpPr>
          <p:nvPr/>
        </p:nvCxnSpPr>
        <p:spPr>
          <a:xfrm>
            <a:off x="8892208" y="3650959"/>
            <a:ext cx="1103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B08E413-1C49-470F-9721-7547E7CE3C0B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892208" y="4876789"/>
            <a:ext cx="1103242" cy="13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8F4E8E0-EF9C-41B7-87EF-B522AEBB716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0681249" y="4118092"/>
            <a:ext cx="51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1471EEA-8D40-4E67-9195-B1A72B6C506E}"/>
              </a:ext>
            </a:extLst>
          </p:cNvPr>
          <p:cNvCxnSpPr>
            <a:endCxn id="18" idx="0"/>
          </p:cNvCxnSpPr>
          <p:nvPr/>
        </p:nvCxnSpPr>
        <p:spPr>
          <a:xfrm>
            <a:off x="11191460" y="4118092"/>
            <a:ext cx="0" cy="612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36EF2B8-AEED-4932-BD7A-0F2C3ECC3F63}"/>
              </a:ext>
            </a:extLst>
          </p:cNvPr>
          <p:cNvSpPr txBox="1"/>
          <p:nvPr/>
        </p:nvSpPr>
        <p:spPr>
          <a:xfrm>
            <a:off x="1616765" y="715621"/>
            <a:ext cx="25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selectChar</a:t>
            </a:r>
            <a:r>
              <a:rPr lang="en-CA" dirty="0"/>
              <a:t>()</a:t>
            </a:r>
          </a:p>
          <a:p>
            <a:r>
              <a:rPr lang="en-CA" dirty="0"/>
              <a:t>To select a character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FE23FC5-5045-4EF3-8EAF-3EC385426368}"/>
              </a:ext>
            </a:extLst>
          </p:cNvPr>
          <p:cNvSpPr txBox="1"/>
          <p:nvPr/>
        </p:nvSpPr>
        <p:spPr>
          <a:xfrm>
            <a:off x="7205870" y="4545495"/>
            <a:ext cx="530087" cy="37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07FF800-F52B-4DC7-8668-980504BBF009}"/>
              </a:ext>
            </a:extLst>
          </p:cNvPr>
          <p:cNvSpPr txBox="1"/>
          <p:nvPr/>
        </p:nvSpPr>
        <p:spPr>
          <a:xfrm>
            <a:off x="7245626" y="3382606"/>
            <a:ext cx="530087" cy="37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FF24938-91E3-450A-8785-089372F5B49B}"/>
              </a:ext>
            </a:extLst>
          </p:cNvPr>
          <p:cNvSpPr txBox="1"/>
          <p:nvPr/>
        </p:nvSpPr>
        <p:spPr>
          <a:xfrm>
            <a:off x="7315198" y="2034224"/>
            <a:ext cx="530087" cy="37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CBBA2E1-0417-4490-8453-E44B7986A23C}"/>
              </a:ext>
            </a:extLst>
          </p:cNvPr>
          <p:cNvSpPr txBox="1"/>
          <p:nvPr/>
        </p:nvSpPr>
        <p:spPr>
          <a:xfrm>
            <a:off x="7245625" y="5883968"/>
            <a:ext cx="530087" cy="37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974FA21-EAB6-4676-BC72-80613D0A9028}"/>
              </a:ext>
            </a:extLst>
          </p:cNvPr>
          <p:cNvSpPr txBox="1"/>
          <p:nvPr/>
        </p:nvSpPr>
        <p:spPr>
          <a:xfrm>
            <a:off x="6145694" y="2902219"/>
            <a:ext cx="530087" cy="37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96B7002-B2BC-4727-915A-D6390AD620A6}"/>
              </a:ext>
            </a:extLst>
          </p:cNvPr>
          <p:cNvSpPr txBox="1"/>
          <p:nvPr/>
        </p:nvSpPr>
        <p:spPr>
          <a:xfrm>
            <a:off x="6192077" y="4277118"/>
            <a:ext cx="530087" cy="37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B360943-6FC7-409A-B56C-CE4066210512}"/>
              </a:ext>
            </a:extLst>
          </p:cNvPr>
          <p:cNvSpPr txBox="1"/>
          <p:nvPr/>
        </p:nvSpPr>
        <p:spPr>
          <a:xfrm>
            <a:off x="6268276" y="5486411"/>
            <a:ext cx="530087" cy="37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70741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F515ED2-7146-4E19-AE23-DF0E8D8066E0}"/>
              </a:ext>
            </a:extLst>
          </p:cNvPr>
          <p:cNvSpPr/>
          <p:nvPr/>
        </p:nvSpPr>
        <p:spPr>
          <a:xfrm>
            <a:off x="5512904" y="13252"/>
            <a:ext cx="1166192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BB06D1-55BA-4B3F-8AA8-408E7D909609}"/>
              </a:ext>
            </a:extLst>
          </p:cNvPr>
          <p:cNvSpPr/>
          <p:nvPr/>
        </p:nvSpPr>
        <p:spPr>
          <a:xfrm>
            <a:off x="5393633" y="808391"/>
            <a:ext cx="1404730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Set None as default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5EB4EF-330A-43E3-9C76-63A4CCED16A1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6095998" y="622852"/>
            <a:ext cx="2" cy="18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28F09683-80CD-436F-A15A-B25B5DD5E2C6}"/>
              </a:ext>
            </a:extLst>
          </p:cNvPr>
          <p:cNvSpPr/>
          <p:nvPr/>
        </p:nvSpPr>
        <p:spPr>
          <a:xfrm>
            <a:off x="5125277" y="1802275"/>
            <a:ext cx="1941444" cy="1219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Is mouse click within  </a:t>
            </a:r>
            <a:r>
              <a:rPr lang="en-CA" sz="1200" dirty="0">
                <a:effectLst/>
              </a:rPr>
              <a:t>125 &lt; x &lt; 275 and 300 &lt; y &lt; 400?</a:t>
            </a:r>
            <a:endParaRPr lang="en-CA" sz="1200" dirty="0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71B98F6D-433B-483B-854B-8C7476498F5D}"/>
              </a:ext>
            </a:extLst>
          </p:cNvPr>
          <p:cNvSpPr/>
          <p:nvPr/>
        </p:nvSpPr>
        <p:spPr>
          <a:xfrm>
            <a:off x="5015946" y="3173885"/>
            <a:ext cx="2213114" cy="10933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Is mouse click within 325</a:t>
            </a:r>
            <a:r>
              <a:rPr lang="en-CA" sz="1200" dirty="0">
                <a:effectLst/>
              </a:rPr>
              <a:t> &lt; x &lt; 425 and 300 &lt; y &lt; 400?</a:t>
            </a:r>
            <a:endParaRPr lang="en-CA" sz="1200" dirty="0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E38509D2-7DE0-4B42-919B-3E0F8513D6C9}"/>
              </a:ext>
            </a:extLst>
          </p:cNvPr>
          <p:cNvSpPr/>
          <p:nvPr/>
        </p:nvSpPr>
        <p:spPr>
          <a:xfrm>
            <a:off x="5015946" y="4399717"/>
            <a:ext cx="2213114" cy="1219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Is mouse click within  525 &lt; x &lt; 625 </a:t>
            </a:r>
            <a:r>
              <a:rPr lang="en-CA" sz="1200" dirty="0">
                <a:effectLst/>
              </a:rPr>
              <a:t>and 300 &lt; y &lt; 400?</a:t>
            </a:r>
            <a:endParaRPr lang="en-CA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0F37E5-2DA0-49F0-A50D-2A58F3F567D3}"/>
              </a:ext>
            </a:extLst>
          </p:cNvPr>
          <p:cNvSpPr/>
          <p:nvPr/>
        </p:nvSpPr>
        <p:spPr>
          <a:xfrm>
            <a:off x="5393634" y="1305333"/>
            <a:ext cx="1404730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Set X and Y as parameters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B4624D30-318C-4300-A8FB-9C6435D3733C}"/>
              </a:ext>
            </a:extLst>
          </p:cNvPr>
          <p:cNvSpPr/>
          <p:nvPr/>
        </p:nvSpPr>
        <p:spPr>
          <a:xfrm>
            <a:off x="7686260" y="2219735"/>
            <a:ext cx="1205948" cy="3180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cupcake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DF1AEF3E-E90F-453F-8415-E9B859DDC291}"/>
              </a:ext>
            </a:extLst>
          </p:cNvPr>
          <p:cNvSpPr/>
          <p:nvPr/>
        </p:nvSpPr>
        <p:spPr>
          <a:xfrm>
            <a:off x="7686260" y="3491933"/>
            <a:ext cx="1205948" cy="3180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pin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B8F68DEB-F4D3-4841-9353-F53B53AFDE51}"/>
              </a:ext>
            </a:extLst>
          </p:cNvPr>
          <p:cNvSpPr/>
          <p:nvPr/>
        </p:nvSpPr>
        <p:spPr>
          <a:xfrm>
            <a:off x="7686260" y="4717763"/>
            <a:ext cx="1205948" cy="3180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poster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EE5E768-0843-4CBD-9651-F005A9B750F5}"/>
              </a:ext>
            </a:extLst>
          </p:cNvPr>
          <p:cNvSpPr/>
          <p:nvPr/>
        </p:nvSpPr>
        <p:spPr>
          <a:xfrm>
            <a:off x="10608364" y="4731015"/>
            <a:ext cx="1166192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stop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ED1D57-BCC2-4034-AC40-E4AF532B6AF7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6095998" y="1192704"/>
            <a:ext cx="1" cy="11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CA3797-7A8E-43F2-A955-F085F533BB39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6095999" y="1689646"/>
            <a:ext cx="0" cy="11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8B3C9D-EDF4-4BAA-99C8-F14176902BA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095999" y="3021475"/>
            <a:ext cx="26504" cy="15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944110-CA47-425D-AF82-A3064B68A89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122503" y="4267190"/>
            <a:ext cx="0" cy="13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6626D28-41A8-4C0C-A06C-1321AF86ED5A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7066721" y="2378761"/>
            <a:ext cx="619539" cy="33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9F22A32-8600-470A-99B8-526C8EA45981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7229060" y="3650959"/>
            <a:ext cx="457200" cy="6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56C76EA-1617-460C-8522-447EE83FF867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7229060" y="4876789"/>
            <a:ext cx="457200" cy="13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264BCDAE-BE55-4089-9A13-ECBB0ADA65C0}"/>
              </a:ext>
            </a:extLst>
          </p:cNvPr>
          <p:cNvSpPr/>
          <p:nvPr/>
        </p:nvSpPr>
        <p:spPr>
          <a:xfrm>
            <a:off x="9475301" y="3959066"/>
            <a:ext cx="1205948" cy="3180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Return result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5243F2-43F8-40A5-B787-26E9BBCC7E56}"/>
              </a:ext>
            </a:extLst>
          </p:cNvPr>
          <p:cNvCxnSpPr>
            <a:stCxn id="13" idx="3"/>
          </p:cNvCxnSpPr>
          <p:nvPr/>
        </p:nvCxnSpPr>
        <p:spPr>
          <a:xfrm>
            <a:off x="8892208" y="2378761"/>
            <a:ext cx="1020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1182DE1-47D6-44AD-95B7-A936F6F081F3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9995450" y="4277118"/>
            <a:ext cx="82825" cy="75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B65896C-0CBF-42C6-BFA0-185E8A243376}"/>
              </a:ext>
            </a:extLst>
          </p:cNvPr>
          <p:cNvCxnSpPr>
            <a:endCxn id="59" idx="0"/>
          </p:cNvCxnSpPr>
          <p:nvPr/>
        </p:nvCxnSpPr>
        <p:spPr>
          <a:xfrm>
            <a:off x="9899373" y="2352256"/>
            <a:ext cx="178902" cy="160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88405A-F3BC-4C4D-91D4-7EDD97A890F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892208" y="3650959"/>
            <a:ext cx="1103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B08E413-1C49-470F-9721-7547E7CE3C0B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892208" y="4876789"/>
            <a:ext cx="1103242" cy="13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8F4E8E0-EF9C-41B7-87EF-B522AEBB716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0681249" y="4118092"/>
            <a:ext cx="51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1471EEA-8D40-4E67-9195-B1A72B6C506E}"/>
              </a:ext>
            </a:extLst>
          </p:cNvPr>
          <p:cNvCxnSpPr>
            <a:endCxn id="18" idx="0"/>
          </p:cNvCxnSpPr>
          <p:nvPr/>
        </p:nvCxnSpPr>
        <p:spPr>
          <a:xfrm>
            <a:off x="11191460" y="4118092"/>
            <a:ext cx="0" cy="612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36EF2B8-AEED-4932-BD7A-0F2C3ECC3F63}"/>
              </a:ext>
            </a:extLst>
          </p:cNvPr>
          <p:cNvSpPr txBox="1"/>
          <p:nvPr/>
        </p:nvSpPr>
        <p:spPr>
          <a:xfrm>
            <a:off x="1616765" y="715621"/>
            <a:ext cx="25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selectWeapon</a:t>
            </a:r>
            <a:r>
              <a:rPr lang="en-CA" dirty="0"/>
              <a:t>()</a:t>
            </a:r>
          </a:p>
          <a:p>
            <a:r>
              <a:rPr lang="en-CA" dirty="0"/>
              <a:t>To </a:t>
            </a:r>
            <a:r>
              <a:rPr lang="en-CA"/>
              <a:t>select weapon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0872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169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Bella Perez</dc:creator>
  <cp:lastModifiedBy>Bella Perez</cp:lastModifiedBy>
  <cp:revision>10</cp:revision>
  <dcterms:created xsi:type="dcterms:W3CDTF">2019-06-11T01:24:09Z</dcterms:created>
  <dcterms:modified xsi:type="dcterms:W3CDTF">2019-06-14T13:41:32Z</dcterms:modified>
</cp:coreProperties>
</file>