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0" r:id="rId2"/>
    <p:sldId id="3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220" d="100"/>
          <a:sy n="220" d="100"/>
        </p:scale>
        <p:origin x="1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Milestones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2">
              <a:lumMod val="50000"/>
            </a:schemeClr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69863" y="2623182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836282" y="147292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36527" y="2840814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77145" y="292748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453987" y="3076679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833120" y="1654279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284720" y="3813279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1087013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548006" y="2917597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361806" y="3654197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375A34-8E68-439D-BD8A-3CCC6169CFD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647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Milestones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46935" y="3076010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833120" y="1654279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082140" y="3382900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1087013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7788D9-7FC7-4E3E-8FDE-54B0B669220E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374874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13897</TotalTime>
  <Words>38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1013</cp:revision>
  <dcterms:created xsi:type="dcterms:W3CDTF">2017-12-05T16:25:52Z</dcterms:created>
  <dcterms:modified xsi:type="dcterms:W3CDTF">2018-08-05T07:58:42Z</dcterms:modified>
</cp:coreProperties>
</file>