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99D4"/>
    <a:srgbClr val="1C1548"/>
    <a:srgbClr val="F15581"/>
    <a:srgbClr val="F7C20C"/>
    <a:srgbClr val="98C8ED"/>
    <a:srgbClr val="03A8A5"/>
    <a:srgbClr val="97C7ED"/>
    <a:srgbClr val="38B79E"/>
    <a:srgbClr val="4399D6"/>
    <a:srgbClr val="D3A9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846" y="96"/>
      </p:cViewPr>
      <p:guideLst>
        <p:guide orient="horz" pos="2160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rgbClr val="4399D6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B8-47DA-99A6-40052DE9AE4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rgbClr val="F1558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B8-47DA-99A6-40052DE9AE4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rgbClr val="1C1548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B8-47DA-99A6-40052DE9AE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4522656"/>
        <c:axId val="704520160"/>
      </c:lineChart>
      <c:catAx>
        <c:axId val="704522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4520160"/>
        <c:crosses val="autoZero"/>
        <c:auto val="1"/>
        <c:lblAlgn val="ctr"/>
        <c:lblOffset val="100"/>
        <c:noMultiLvlLbl val="0"/>
      </c:catAx>
      <c:valAx>
        <c:axId val="704520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4522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8B79E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20-4EF3-9253-CF0279C5248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7C20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420-4EF3-9253-CF0279C5248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1558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420-4EF3-9253-CF0279C524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51388352"/>
        <c:axId val="851389184"/>
      </c:barChart>
      <c:catAx>
        <c:axId val="851388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1389184"/>
        <c:crosses val="autoZero"/>
        <c:auto val="1"/>
        <c:lblAlgn val="ctr"/>
        <c:lblOffset val="100"/>
        <c:noMultiLvlLbl val="0"/>
      </c:catAx>
      <c:valAx>
        <c:axId val="851389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1388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98C8E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C4B-4936-88A5-11E050A37CB7}"/>
              </c:ext>
            </c:extLst>
          </c:dPt>
          <c:dPt>
            <c:idx val="1"/>
            <c:bubble3D val="0"/>
            <c:spPr>
              <a:solidFill>
                <a:srgbClr val="1C154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C4B-4936-88A5-11E050A37CB7}"/>
              </c:ext>
            </c:extLst>
          </c:dPt>
          <c:dPt>
            <c:idx val="2"/>
            <c:bubble3D val="0"/>
            <c:spPr>
              <a:solidFill>
                <a:srgbClr val="F15581"/>
              </a:solidFill>
              <a:ln w="19050">
                <a:solidFill>
                  <a:srgbClr val="ACDEFE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C4B-4936-88A5-11E050A37CB7}"/>
              </c:ext>
            </c:extLst>
          </c:dPt>
          <c:dPt>
            <c:idx val="3"/>
            <c:bubble3D val="0"/>
            <c:spPr>
              <a:solidFill>
                <a:srgbClr val="F7C20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C4B-4936-88A5-11E050A37CB7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C4B-4936-88A5-11E050A37C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1C1548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8E262-9D97-40D0-9C63-BC3AE78D71D1}" type="datetimeFigureOut">
              <a:rPr lang="en-US" smtClean="0"/>
              <a:t>11/4/2022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BE9201-C107-4F3B-8746-80D70493A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07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raphic 7">
            <a:extLst>
              <a:ext uri="{FF2B5EF4-FFF2-40B4-BE49-F238E27FC236}">
                <a16:creationId xmlns:a16="http://schemas.microsoft.com/office/drawing/2014/main" id="{915DC991-BB08-424A-AEAE-2558FB372122}"/>
              </a:ext>
            </a:extLst>
          </p:cNvPr>
          <p:cNvSpPr/>
          <p:nvPr/>
        </p:nvSpPr>
        <p:spPr>
          <a:xfrm>
            <a:off x="0" y="0"/>
            <a:ext cx="4502307" cy="4257916"/>
          </a:xfrm>
          <a:custGeom>
            <a:avLst/>
            <a:gdLst>
              <a:gd name="connsiteX0" fmla="*/ 8727 w 4999510"/>
              <a:gd name="connsiteY0" fmla="*/ 4728131 h 4728130"/>
              <a:gd name="connsiteX1" fmla="*/ 4999511 w 4999510"/>
              <a:gd name="connsiteY1" fmla="*/ 0 h 4728130"/>
              <a:gd name="connsiteX2" fmla="*/ 0 w 4999510"/>
              <a:gd name="connsiteY2" fmla="*/ 0 h 4728130"/>
              <a:gd name="connsiteX3" fmla="*/ 8727 w 4999510"/>
              <a:gd name="connsiteY3" fmla="*/ 4728131 h 4728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9510" h="4728130">
                <a:moveTo>
                  <a:pt x="8727" y="4728131"/>
                </a:moveTo>
                <a:cubicBezTo>
                  <a:pt x="8727" y="4728131"/>
                  <a:pt x="-175102" y="26275"/>
                  <a:pt x="4999511" y="0"/>
                </a:cubicBezTo>
                <a:lnTo>
                  <a:pt x="0" y="0"/>
                </a:lnTo>
                <a:lnTo>
                  <a:pt x="8727" y="4728131"/>
                </a:lnTo>
                <a:close/>
              </a:path>
            </a:pathLst>
          </a:custGeom>
          <a:gradFill>
            <a:gsLst>
              <a:gs pos="0">
                <a:srgbClr val="AFD3F4"/>
              </a:gs>
              <a:gs pos="100000">
                <a:srgbClr val="90C4EB"/>
              </a:gs>
            </a:gsLst>
            <a:lin ang="15600000" scaled="0"/>
          </a:gradFill>
          <a:ln w="94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3" name="Graphic 7">
            <a:extLst>
              <a:ext uri="{FF2B5EF4-FFF2-40B4-BE49-F238E27FC236}">
                <a16:creationId xmlns:a16="http://schemas.microsoft.com/office/drawing/2014/main" id="{10DC7B4C-3439-4678-B2BC-23253D2F5765}"/>
              </a:ext>
            </a:extLst>
          </p:cNvPr>
          <p:cNvSpPr/>
          <p:nvPr userDrawn="1"/>
        </p:nvSpPr>
        <p:spPr>
          <a:xfrm>
            <a:off x="4549394" y="4399586"/>
            <a:ext cx="1778645" cy="1641799"/>
          </a:xfrm>
          <a:custGeom>
            <a:avLst/>
            <a:gdLst>
              <a:gd name="connsiteX0" fmla="*/ 1975066 w 1975066"/>
              <a:gd name="connsiteY0" fmla="*/ 911555 h 1823108"/>
              <a:gd name="connsiteX1" fmla="*/ 987533 w 1975066"/>
              <a:gd name="connsiteY1" fmla="*/ 1823109 h 1823108"/>
              <a:gd name="connsiteX2" fmla="*/ 0 w 1975066"/>
              <a:gd name="connsiteY2" fmla="*/ 911554 h 1823108"/>
              <a:gd name="connsiteX3" fmla="*/ 987533 w 1975066"/>
              <a:gd name="connsiteY3" fmla="*/ 0 h 1823108"/>
              <a:gd name="connsiteX4" fmla="*/ 1975066 w 1975066"/>
              <a:gd name="connsiteY4" fmla="*/ 911555 h 1823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5066" h="1823108">
                <a:moveTo>
                  <a:pt x="1975066" y="911555"/>
                </a:moveTo>
                <a:cubicBezTo>
                  <a:pt x="1975066" y="1414992"/>
                  <a:pt x="1532932" y="1823109"/>
                  <a:pt x="987533" y="1823109"/>
                </a:cubicBezTo>
                <a:cubicBezTo>
                  <a:pt x="442134" y="1823109"/>
                  <a:pt x="0" y="1414992"/>
                  <a:pt x="0" y="911554"/>
                </a:cubicBezTo>
                <a:cubicBezTo>
                  <a:pt x="0" y="408117"/>
                  <a:pt x="442134" y="0"/>
                  <a:pt x="987533" y="0"/>
                </a:cubicBezTo>
                <a:cubicBezTo>
                  <a:pt x="1532932" y="0"/>
                  <a:pt x="1975066" y="408116"/>
                  <a:pt x="1975066" y="911555"/>
                </a:cubicBezTo>
                <a:close/>
              </a:path>
            </a:pathLst>
          </a:custGeom>
          <a:noFill/>
          <a:ln w="25400" cap="flat">
            <a:solidFill>
              <a:srgbClr val="5B7774"/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4" name="Graphic 7">
            <a:extLst>
              <a:ext uri="{FF2B5EF4-FFF2-40B4-BE49-F238E27FC236}">
                <a16:creationId xmlns:a16="http://schemas.microsoft.com/office/drawing/2014/main" id="{22F46BBF-2A8F-4BA2-AF1E-896378437CB7}"/>
              </a:ext>
            </a:extLst>
          </p:cNvPr>
          <p:cNvSpPr/>
          <p:nvPr userDrawn="1"/>
        </p:nvSpPr>
        <p:spPr>
          <a:xfrm>
            <a:off x="1636048" y="420180"/>
            <a:ext cx="2834283" cy="2616287"/>
          </a:xfrm>
          <a:custGeom>
            <a:avLst/>
            <a:gdLst>
              <a:gd name="connsiteX0" fmla="*/ 3147282 w 3147281"/>
              <a:gd name="connsiteY0" fmla="*/ 1452606 h 2905211"/>
              <a:gd name="connsiteX1" fmla="*/ 1573641 w 3147281"/>
              <a:gd name="connsiteY1" fmla="*/ 2905212 h 2905211"/>
              <a:gd name="connsiteX2" fmla="*/ 0 w 3147281"/>
              <a:gd name="connsiteY2" fmla="*/ 1452606 h 2905211"/>
              <a:gd name="connsiteX3" fmla="*/ 1573641 w 3147281"/>
              <a:gd name="connsiteY3" fmla="*/ 0 h 2905211"/>
              <a:gd name="connsiteX4" fmla="*/ 3147282 w 3147281"/>
              <a:gd name="connsiteY4" fmla="*/ 1452606 h 29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7281" h="2905211">
                <a:moveTo>
                  <a:pt x="3147282" y="1452606"/>
                </a:moveTo>
                <a:cubicBezTo>
                  <a:pt x="3147282" y="2254858"/>
                  <a:pt x="2442739" y="2905212"/>
                  <a:pt x="1573641" y="2905212"/>
                </a:cubicBezTo>
                <a:cubicBezTo>
                  <a:pt x="704543" y="2905212"/>
                  <a:pt x="0" y="2254858"/>
                  <a:pt x="0" y="1452606"/>
                </a:cubicBezTo>
                <a:cubicBezTo>
                  <a:pt x="0" y="650354"/>
                  <a:pt x="704543" y="0"/>
                  <a:pt x="1573641" y="0"/>
                </a:cubicBezTo>
                <a:cubicBezTo>
                  <a:pt x="2442739" y="0"/>
                  <a:pt x="3147282" y="650354"/>
                  <a:pt x="3147282" y="1452606"/>
                </a:cubicBezTo>
                <a:close/>
              </a:path>
            </a:pathLst>
          </a:custGeom>
          <a:noFill/>
          <a:ln w="25400" cap="flat">
            <a:solidFill>
              <a:srgbClr val="5B7774"/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2" name="Graphic 7">
            <a:extLst>
              <a:ext uri="{FF2B5EF4-FFF2-40B4-BE49-F238E27FC236}">
                <a16:creationId xmlns:a16="http://schemas.microsoft.com/office/drawing/2014/main" id="{1898AEA9-7080-4B68-B8D8-10FFA371848C}"/>
              </a:ext>
            </a:extLst>
          </p:cNvPr>
          <p:cNvSpPr/>
          <p:nvPr userDrawn="1"/>
        </p:nvSpPr>
        <p:spPr>
          <a:xfrm>
            <a:off x="153426" y="274750"/>
            <a:ext cx="6491345" cy="5523435"/>
          </a:xfrm>
          <a:custGeom>
            <a:avLst/>
            <a:gdLst>
              <a:gd name="connsiteX0" fmla="*/ 544087 w 7208203"/>
              <a:gd name="connsiteY0" fmla="*/ 0 h 6133404"/>
              <a:gd name="connsiteX1" fmla="*/ 754760 w 7208203"/>
              <a:gd name="connsiteY1" fmla="*/ 0 h 6133404"/>
              <a:gd name="connsiteX2" fmla="*/ 1298847 w 7208203"/>
              <a:gd name="connsiteY2" fmla="*/ 473041 h 6133404"/>
              <a:gd name="connsiteX3" fmla="*/ 1298847 w 7208203"/>
              <a:gd name="connsiteY3" fmla="*/ 620540 h 6133404"/>
              <a:gd name="connsiteX4" fmla="*/ 2422212 w 7208203"/>
              <a:gd name="connsiteY4" fmla="*/ 620540 h 6133404"/>
              <a:gd name="connsiteX5" fmla="*/ 3232176 w 7208203"/>
              <a:gd name="connsiteY5" fmla="*/ 1127349 h 6133404"/>
              <a:gd name="connsiteX6" fmla="*/ 3582285 w 7208203"/>
              <a:gd name="connsiteY6" fmla="*/ 1342764 h 6133404"/>
              <a:gd name="connsiteX7" fmla="*/ 6037981 w 7208203"/>
              <a:gd name="connsiteY7" fmla="*/ 1342764 h 6133404"/>
              <a:gd name="connsiteX8" fmla="*/ 6786859 w 7208203"/>
              <a:gd name="connsiteY8" fmla="*/ 1993847 h 6133404"/>
              <a:gd name="connsiteX9" fmla="*/ 6786859 w 7208203"/>
              <a:gd name="connsiteY9" fmla="*/ 1993847 h 6133404"/>
              <a:gd name="connsiteX10" fmla="*/ 6037981 w 7208203"/>
              <a:gd name="connsiteY10" fmla="*/ 2644931 h 6133404"/>
              <a:gd name="connsiteX11" fmla="*/ 5535819 w 7208203"/>
              <a:gd name="connsiteY11" fmla="*/ 2644931 h 6133404"/>
              <a:gd name="connsiteX12" fmla="*/ 5535819 w 7208203"/>
              <a:gd name="connsiteY12" fmla="*/ 3394378 h 6133404"/>
              <a:gd name="connsiteX13" fmla="*/ 6693238 w 7208203"/>
              <a:gd name="connsiteY13" fmla="*/ 4617056 h 6133404"/>
              <a:gd name="connsiteX14" fmla="*/ 7208204 w 7208203"/>
              <a:gd name="connsiteY14" fmla="*/ 5094081 h 6133404"/>
              <a:gd name="connsiteX15" fmla="*/ 7208204 w 7208203"/>
              <a:gd name="connsiteY15" fmla="*/ 5094081 h 6133404"/>
              <a:gd name="connsiteX16" fmla="*/ 5874167 w 7208203"/>
              <a:gd name="connsiteY16" fmla="*/ 5094081 h 6133404"/>
              <a:gd name="connsiteX17" fmla="*/ 5874167 w 7208203"/>
              <a:gd name="connsiteY17" fmla="*/ 5452253 h 6133404"/>
              <a:gd name="connsiteX18" fmla="*/ 5090666 w 7208203"/>
              <a:gd name="connsiteY18" fmla="*/ 6133405 h 6133404"/>
              <a:gd name="connsiteX19" fmla="*/ 783975 w 7208203"/>
              <a:gd name="connsiteY19" fmla="*/ 6133405 h 6133404"/>
              <a:gd name="connsiteX20" fmla="*/ 257436 w 7208203"/>
              <a:gd name="connsiteY20" fmla="*/ 5675636 h 6133404"/>
              <a:gd name="connsiteX21" fmla="*/ 257436 w 7208203"/>
              <a:gd name="connsiteY21" fmla="*/ 5094081 h 6133404"/>
              <a:gd name="connsiteX22" fmla="*/ 257436 w 7208203"/>
              <a:gd name="connsiteY22" fmla="*/ 5094081 h 6133404"/>
              <a:gd name="connsiteX23" fmla="*/ 257436 w 7208203"/>
              <a:gd name="connsiteY23" fmla="*/ 5075394 h 6133404"/>
              <a:gd name="connsiteX24" fmla="*/ 258005 w 7208203"/>
              <a:gd name="connsiteY24" fmla="*/ 5075394 h 6133404"/>
              <a:gd name="connsiteX25" fmla="*/ 807404 w 7208203"/>
              <a:gd name="connsiteY25" fmla="*/ 4615918 h 6133404"/>
              <a:gd name="connsiteX26" fmla="*/ 1475371 w 7208203"/>
              <a:gd name="connsiteY26" fmla="*/ 4615918 h 6133404"/>
              <a:gd name="connsiteX27" fmla="*/ 1591378 w 7208203"/>
              <a:gd name="connsiteY27" fmla="*/ 4514992 h 6133404"/>
              <a:gd name="connsiteX28" fmla="*/ 1591378 w 7208203"/>
              <a:gd name="connsiteY28" fmla="*/ 3508014 h 6133404"/>
              <a:gd name="connsiteX29" fmla="*/ 1475371 w 7208203"/>
              <a:gd name="connsiteY29" fmla="*/ 3407089 h 6133404"/>
              <a:gd name="connsiteX30" fmla="*/ 1475371 w 7208203"/>
              <a:gd name="connsiteY30" fmla="*/ 3407089 h 6133404"/>
              <a:gd name="connsiteX31" fmla="*/ 597775 w 7208203"/>
              <a:gd name="connsiteY31" fmla="*/ 2644931 h 6133404"/>
              <a:gd name="connsiteX32" fmla="*/ 596731 w 7208203"/>
              <a:gd name="connsiteY32" fmla="*/ 2644931 h 6133404"/>
              <a:gd name="connsiteX33" fmla="*/ 596731 w 7208203"/>
              <a:gd name="connsiteY33" fmla="*/ 1699798 h 6133404"/>
              <a:gd name="connsiteX34" fmla="*/ 825995 w 7208203"/>
              <a:gd name="connsiteY34" fmla="*/ 1497188 h 6133404"/>
              <a:gd name="connsiteX35" fmla="*/ 825995 w 7208203"/>
              <a:gd name="connsiteY35" fmla="*/ 1497188 h 6133404"/>
              <a:gd name="connsiteX36" fmla="*/ 953575 w 7208203"/>
              <a:gd name="connsiteY36" fmla="*/ 1386967 h 6133404"/>
              <a:gd name="connsiteX37" fmla="*/ 953575 w 7208203"/>
              <a:gd name="connsiteY37" fmla="*/ 1386967 h 6133404"/>
              <a:gd name="connsiteX38" fmla="*/ 823814 w 7208203"/>
              <a:gd name="connsiteY38" fmla="*/ 1271623 h 6133404"/>
              <a:gd name="connsiteX39" fmla="*/ 544087 w 7208203"/>
              <a:gd name="connsiteY39" fmla="*/ 1271623 h 6133404"/>
              <a:gd name="connsiteX40" fmla="*/ 0 w 7208203"/>
              <a:gd name="connsiteY40" fmla="*/ 798582 h 6133404"/>
              <a:gd name="connsiteX41" fmla="*/ 0 w 7208203"/>
              <a:gd name="connsiteY41" fmla="*/ 473041 h 6133404"/>
              <a:gd name="connsiteX42" fmla="*/ 544087 w 7208203"/>
              <a:gd name="connsiteY42" fmla="*/ 0 h 613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7208203" h="6133404">
                <a:moveTo>
                  <a:pt x="544087" y="0"/>
                </a:moveTo>
                <a:lnTo>
                  <a:pt x="754760" y="0"/>
                </a:lnTo>
                <a:cubicBezTo>
                  <a:pt x="1055259" y="0"/>
                  <a:pt x="1298847" y="211811"/>
                  <a:pt x="1298847" y="473041"/>
                </a:cubicBezTo>
                <a:lnTo>
                  <a:pt x="1298847" y="620540"/>
                </a:lnTo>
                <a:lnTo>
                  <a:pt x="2422212" y="620540"/>
                </a:lnTo>
                <a:cubicBezTo>
                  <a:pt x="2799164" y="620540"/>
                  <a:pt x="3118920" y="832825"/>
                  <a:pt x="3232176" y="1127349"/>
                </a:cubicBezTo>
                <a:cubicBezTo>
                  <a:pt x="3282165" y="1257205"/>
                  <a:pt x="3424826" y="1342764"/>
                  <a:pt x="3582285" y="1342764"/>
                </a:cubicBezTo>
                <a:lnTo>
                  <a:pt x="6037981" y="1342764"/>
                </a:lnTo>
                <a:cubicBezTo>
                  <a:pt x="6451548" y="1342764"/>
                  <a:pt x="6786859" y="1634253"/>
                  <a:pt x="6786859" y="1993847"/>
                </a:cubicBezTo>
                <a:lnTo>
                  <a:pt x="6786859" y="1993847"/>
                </a:lnTo>
                <a:cubicBezTo>
                  <a:pt x="6786859" y="2353442"/>
                  <a:pt x="6451548" y="2644931"/>
                  <a:pt x="6037981" y="2644931"/>
                </a:cubicBezTo>
                <a:lnTo>
                  <a:pt x="5535819" y="2644931"/>
                </a:lnTo>
                <a:lnTo>
                  <a:pt x="5535819" y="3394378"/>
                </a:lnTo>
                <a:cubicBezTo>
                  <a:pt x="6313913" y="3394852"/>
                  <a:pt x="6690202" y="3941311"/>
                  <a:pt x="6693238" y="4617056"/>
                </a:cubicBezTo>
                <a:cubicBezTo>
                  <a:pt x="6980647" y="4632802"/>
                  <a:pt x="7208204" y="4840250"/>
                  <a:pt x="7208204" y="5094081"/>
                </a:cubicBezTo>
                <a:lnTo>
                  <a:pt x="7208204" y="5094081"/>
                </a:lnTo>
                <a:lnTo>
                  <a:pt x="5874167" y="5094081"/>
                </a:lnTo>
                <a:lnTo>
                  <a:pt x="5874167" y="5452253"/>
                </a:lnTo>
                <a:cubicBezTo>
                  <a:pt x="5874167" y="5828447"/>
                  <a:pt x="5523393" y="6133405"/>
                  <a:pt x="5090666" y="6133405"/>
                </a:cubicBezTo>
                <a:lnTo>
                  <a:pt x="783975" y="6133405"/>
                </a:lnTo>
                <a:cubicBezTo>
                  <a:pt x="493150" y="6133405"/>
                  <a:pt x="257436" y="5928423"/>
                  <a:pt x="257436" y="5675636"/>
                </a:cubicBezTo>
                <a:lnTo>
                  <a:pt x="257436" y="5094081"/>
                </a:lnTo>
                <a:lnTo>
                  <a:pt x="257436" y="5094081"/>
                </a:lnTo>
                <a:lnTo>
                  <a:pt x="257436" y="5075394"/>
                </a:lnTo>
                <a:lnTo>
                  <a:pt x="258005" y="5075394"/>
                </a:lnTo>
                <a:cubicBezTo>
                  <a:pt x="269293" y="4819951"/>
                  <a:pt x="510888" y="4615918"/>
                  <a:pt x="807404" y="4615918"/>
                </a:cubicBezTo>
                <a:lnTo>
                  <a:pt x="1475371" y="4615918"/>
                </a:lnTo>
                <a:cubicBezTo>
                  <a:pt x="1539493" y="4615918"/>
                  <a:pt x="1591378" y="4570767"/>
                  <a:pt x="1591378" y="4514992"/>
                </a:cubicBezTo>
                <a:lnTo>
                  <a:pt x="1591378" y="3508014"/>
                </a:lnTo>
                <a:cubicBezTo>
                  <a:pt x="1591378" y="3452334"/>
                  <a:pt x="1539398" y="3407089"/>
                  <a:pt x="1475371" y="3407089"/>
                </a:cubicBezTo>
                <a:lnTo>
                  <a:pt x="1475371" y="3407089"/>
                </a:lnTo>
                <a:cubicBezTo>
                  <a:pt x="991043" y="3407089"/>
                  <a:pt x="598344" y="3065991"/>
                  <a:pt x="597775" y="2644931"/>
                </a:cubicBezTo>
                <a:lnTo>
                  <a:pt x="596731" y="2644931"/>
                </a:lnTo>
                <a:lnTo>
                  <a:pt x="596731" y="1699798"/>
                </a:lnTo>
                <a:cubicBezTo>
                  <a:pt x="596731" y="1589197"/>
                  <a:pt x="698795" y="1498990"/>
                  <a:pt x="825995" y="1497188"/>
                </a:cubicBezTo>
                <a:lnTo>
                  <a:pt x="825995" y="1497188"/>
                </a:lnTo>
                <a:cubicBezTo>
                  <a:pt x="895714" y="1496144"/>
                  <a:pt x="951963" y="1447484"/>
                  <a:pt x="953575" y="1386967"/>
                </a:cubicBezTo>
                <a:lnTo>
                  <a:pt x="953575" y="1386967"/>
                </a:lnTo>
                <a:cubicBezTo>
                  <a:pt x="955188" y="1323698"/>
                  <a:pt x="896662" y="1271623"/>
                  <a:pt x="823814" y="1271623"/>
                </a:cubicBezTo>
                <a:lnTo>
                  <a:pt x="544087" y="1271623"/>
                </a:lnTo>
                <a:cubicBezTo>
                  <a:pt x="243587" y="1271623"/>
                  <a:pt x="0" y="1059812"/>
                  <a:pt x="0" y="798582"/>
                </a:cubicBezTo>
                <a:lnTo>
                  <a:pt x="0" y="473041"/>
                </a:lnTo>
                <a:cubicBezTo>
                  <a:pt x="0" y="211811"/>
                  <a:pt x="243587" y="0"/>
                  <a:pt x="544087" y="0"/>
                </a:cubicBezTo>
                <a:close/>
              </a:path>
            </a:pathLst>
          </a:custGeom>
          <a:gradFill>
            <a:gsLst>
              <a:gs pos="0">
                <a:srgbClr val="AFD3F4"/>
              </a:gs>
              <a:gs pos="100000">
                <a:srgbClr val="90C4EB"/>
              </a:gs>
            </a:gsLst>
            <a:lin ang="0" scaled="0"/>
          </a:gradFill>
          <a:ln w="94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47" name="Graphic 145">
            <a:extLst>
              <a:ext uri="{FF2B5EF4-FFF2-40B4-BE49-F238E27FC236}">
                <a16:creationId xmlns:a16="http://schemas.microsoft.com/office/drawing/2014/main" id="{845C04E8-35E8-4464-911D-4DD750DFB8C8}"/>
              </a:ext>
            </a:extLst>
          </p:cNvPr>
          <p:cNvGrpSpPr/>
          <p:nvPr/>
        </p:nvGrpSpPr>
        <p:grpSpPr>
          <a:xfrm flipH="1">
            <a:off x="4760728" y="156148"/>
            <a:ext cx="2137647" cy="3062695"/>
            <a:chOff x="4760728" y="156148"/>
            <a:chExt cx="2137647" cy="3062695"/>
          </a:xfrm>
        </p:grpSpPr>
        <p:grpSp>
          <p:nvGrpSpPr>
            <p:cNvPr id="148" name="Graphic 145">
              <a:extLst>
                <a:ext uri="{FF2B5EF4-FFF2-40B4-BE49-F238E27FC236}">
                  <a16:creationId xmlns:a16="http://schemas.microsoft.com/office/drawing/2014/main" id="{9B3DAE02-5DAE-4C39-95B5-873DE62B9D73}"/>
                </a:ext>
              </a:extLst>
            </p:cNvPr>
            <p:cNvGrpSpPr/>
            <p:nvPr/>
          </p:nvGrpSpPr>
          <p:grpSpPr>
            <a:xfrm>
              <a:off x="4760728" y="631811"/>
              <a:ext cx="1318140" cy="857804"/>
              <a:chOff x="4760728" y="631811"/>
              <a:chExt cx="1318140" cy="857804"/>
            </a:xfrm>
          </p:grpSpPr>
          <p:grpSp>
            <p:nvGrpSpPr>
              <p:cNvPr id="149" name="Graphic 145">
                <a:extLst>
                  <a:ext uri="{FF2B5EF4-FFF2-40B4-BE49-F238E27FC236}">
                    <a16:creationId xmlns:a16="http://schemas.microsoft.com/office/drawing/2014/main" id="{B5B17F9B-EB8C-47B4-8A40-1C4C01013E64}"/>
                  </a:ext>
                </a:extLst>
              </p:cNvPr>
              <p:cNvGrpSpPr/>
              <p:nvPr/>
            </p:nvGrpSpPr>
            <p:grpSpPr>
              <a:xfrm>
                <a:off x="5592940" y="1196821"/>
                <a:ext cx="485928" cy="292794"/>
                <a:chOff x="5592940" y="1196821"/>
                <a:chExt cx="485928" cy="292794"/>
              </a:xfrm>
            </p:grpSpPr>
            <p:sp>
              <p:nvSpPr>
                <p:cNvPr id="150" name="Freeform: Shape 149">
                  <a:extLst>
                    <a:ext uri="{FF2B5EF4-FFF2-40B4-BE49-F238E27FC236}">
                      <a16:creationId xmlns:a16="http://schemas.microsoft.com/office/drawing/2014/main" id="{89934206-30BC-43C6-91D2-13D12077A3B7}"/>
                    </a:ext>
                  </a:extLst>
                </p:cNvPr>
                <p:cNvSpPr/>
                <p:nvPr/>
              </p:nvSpPr>
              <p:spPr>
                <a:xfrm>
                  <a:off x="5592940" y="1196821"/>
                  <a:ext cx="485928" cy="208879"/>
                </a:xfrm>
                <a:custGeom>
                  <a:avLst/>
                  <a:gdLst>
                    <a:gd name="connsiteX0" fmla="*/ 485928 w 485928"/>
                    <a:gd name="connsiteY0" fmla="*/ 156285 h 208879"/>
                    <a:gd name="connsiteX1" fmla="*/ 316548 w 485928"/>
                    <a:gd name="connsiteY1" fmla="*/ 182582 h 208879"/>
                    <a:gd name="connsiteX2" fmla="*/ 211307 w 485928"/>
                    <a:gd name="connsiteY2" fmla="*/ 180925 h 208879"/>
                    <a:gd name="connsiteX3" fmla="*/ 89603 w 485928"/>
                    <a:gd name="connsiteY3" fmla="*/ 208879 h 208879"/>
                    <a:gd name="connsiteX4" fmla="*/ 32038 w 485928"/>
                    <a:gd name="connsiteY4" fmla="*/ 159546 h 208879"/>
                    <a:gd name="connsiteX5" fmla="*/ 771 w 485928"/>
                    <a:gd name="connsiteY5" fmla="*/ 156232 h 208879"/>
                    <a:gd name="connsiteX6" fmla="*/ 35299 w 485928"/>
                    <a:gd name="connsiteY6" fmla="*/ 101981 h 208879"/>
                    <a:gd name="connsiteX7" fmla="*/ 410244 w 485928"/>
                    <a:gd name="connsiteY7" fmla="*/ 0 h 208879"/>
                    <a:gd name="connsiteX8" fmla="*/ 485928 w 485928"/>
                    <a:gd name="connsiteY8" fmla="*/ 156285 h 2088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5928" h="208879">
                      <a:moveTo>
                        <a:pt x="485928" y="156285"/>
                      </a:moveTo>
                      <a:cubicBezTo>
                        <a:pt x="462892" y="161202"/>
                        <a:pt x="377373" y="189156"/>
                        <a:pt x="316548" y="182582"/>
                      </a:cubicBezTo>
                      <a:cubicBezTo>
                        <a:pt x="255723" y="176008"/>
                        <a:pt x="244178" y="172694"/>
                        <a:pt x="211307" y="180925"/>
                      </a:cubicBezTo>
                      <a:cubicBezTo>
                        <a:pt x="178436" y="189156"/>
                        <a:pt x="112640" y="208879"/>
                        <a:pt x="89603" y="208879"/>
                      </a:cubicBezTo>
                      <a:cubicBezTo>
                        <a:pt x="66567" y="208879"/>
                        <a:pt x="43530" y="192417"/>
                        <a:pt x="32038" y="159546"/>
                      </a:cubicBezTo>
                      <a:cubicBezTo>
                        <a:pt x="32038" y="159546"/>
                        <a:pt x="4085" y="167777"/>
                        <a:pt x="771" y="156232"/>
                      </a:cubicBezTo>
                      <a:cubicBezTo>
                        <a:pt x="-2543" y="144740"/>
                        <a:pt x="4085" y="110159"/>
                        <a:pt x="35299" y="101981"/>
                      </a:cubicBezTo>
                      <a:cubicBezTo>
                        <a:pt x="66567" y="93750"/>
                        <a:pt x="410244" y="0"/>
                        <a:pt x="410244" y="0"/>
                      </a:cubicBezTo>
                      <a:lnTo>
                        <a:pt x="485928" y="156285"/>
                      </a:lnTo>
                      <a:close/>
                    </a:path>
                  </a:pathLst>
                </a:custGeom>
                <a:solidFill>
                  <a:srgbClr val="E98667"/>
                </a:solidFill>
                <a:ln w="53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1" name="Freeform: Shape 150">
                  <a:extLst>
                    <a:ext uri="{FF2B5EF4-FFF2-40B4-BE49-F238E27FC236}">
                      <a16:creationId xmlns:a16="http://schemas.microsoft.com/office/drawing/2014/main" id="{975574FF-827E-40B3-96A7-44EC3659AEAC}"/>
                    </a:ext>
                  </a:extLst>
                </p:cNvPr>
                <p:cNvSpPr/>
                <p:nvPr/>
              </p:nvSpPr>
              <p:spPr>
                <a:xfrm>
                  <a:off x="5699326" y="1330070"/>
                  <a:ext cx="182154" cy="159545"/>
                </a:xfrm>
                <a:custGeom>
                  <a:avLst/>
                  <a:gdLst>
                    <a:gd name="connsiteX0" fmla="*/ 141052 w 182154"/>
                    <a:gd name="connsiteY0" fmla="*/ 159545 h 159545"/>
                    <a:gd name="connsiteX1" fmla="*/ 182155 w 182154"/>
                    <a:gd name="connsiteY1" fmla="*/ 101981 h 159545"/>
                    <a:gd name="connsiteX2" fmla="*/ 30840 w 182154"/>
                    <a:gd name="connsiteY2" fmla="*/ 0 h 159545"/>
                    <a:gd name="connsiteX3" fmla="*/ 27740 w 182154"/>
                    <a:gd name="connsiteY3" fmla="*/ 9247 h 159545"/>
                    <a:gd name="connsiteX4" fmla="*/ 36399 w 182154"/>
                    <a:gd name="connsiteY4" fmla="*/ 21593 h 159545"/>
                    <a:gd name="connsiteX5" fmla="*/ 0 w 182154"/>
                    <a:gd name="connsiteY5" fmla="*/ 54304 h 159545"/>
                    <a:gd name="connsiteX6" fmla="*/ 141052 w 182154"/>
                    <a:gd name="connsiteY6" fmla="*/ 159545 h 1595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2154" h="159545">
                      <a:moveTo>
                        <a:pt x="141052" y="159545"/>
                      </a:moveTo>
                      <a:lnTo>
                        <a:pt x="182155" y="101981"/>
                      </a:lnTo>
                      <a:lnTo>
                        <a:pt x="30840" y="0"/>
                      </a:lnTo>
                      <a:lnTo>
                        <a:pt x="27740" y="9247"/>
                      </a:lnTo>
                      <a:cubicBezTo>
                        <a:pt x="27740" y="9247"/>
                        <a:pt x="38858" y="15393"/>
                        <a:pt x="36399" y="21593"/>
                      </a:cubicBezTo>
                      <a:cubicBezTo>
                        <a:pt x="33940" y="27740"/>
                        <a:pt x="10476" y="49975"/>
                        <a:pt x="0" y="54304"/>
                      </a:cubicBezTo>
                      <a:lnTo>
                        <a:pt x="141052" y="159545"/>
                      </a:lnTo>
                      <a:close/>
                    </a:path>
                  </a:pathLst>
                </a:custGeom>
                <a:solidFill>
                  <a:srgbClr val="1B154B"/>
                </a:solidFill>
                <a:ln w="53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52" name="Graphic 145">
                  <a:extLst>
                    <a:ext uri="{FF2B5EF4-FFF2-40B4-BE49-F238E27FC236}">
                      <a16:creationId xmlns:a16="http://schemas.microsoft.com/office/drawing/2014/main" id="{CAFA50E7-72F7-496F-85DF-6816DC0950F6}"/>
                    </a:ext>
                  </a:extLst>
                </p:cNvPr>
                <p:cNvGrpSpPr/>
                <p:nvPr/>
              </p:nvGrpSpPr>
              <p:grpSpPr>
                <a:xfrm>
                  <a:off x="5624925" y="1320877"/>
                  <a:ext cx="102141" cy="72277"/>
                  <a:chOff x="5624925" y="1320877"/>
                  <a:chExt cx="102141" cy="72277"/>
                </a:xfrm>
                <a:solidFill>
                  <a:srgbClr val="974139"/>
                </a:solidFill>
              </p:grpSpPr>
              <p:sp>
                <p:nvSpPr>
                  <p:cNvPr id="153" name="Freeform: Shape 152">
                    <a:extLst>
                      <a:ext uri="{FF2B5EF4-FFF2-40B4-BE49-F238E27FC236}">
                        <a16:creationId xmlns:a16="http://schemas.microsoft.com/office/drawing/2014/main" id="{983BA7F0-84EA-44C4-9DA8-1FF837218813}"/>
                      </a:ext>
                    </a:extLst>
                  </p:cNvPr>
                  <p:cNvSpPr/>
                  <p:nvPr/>
                </p:nvSpPr>
                <p:spPr>
                  <a:xfrm>
                    <a:off x="5659881" y="1339317"/>
                    <a:ext cx="67185" cy="37628"/>
                  </a:xfrm>
                  <a:custGeom>
                    <a:avLst/>
                    <a:gdLst>
                      <a:gd name="connsiteX0" fmla="*/ 0 w 67185"/>
                      <a:gd name="connsiteY0" fmla="*/ 37628 h 37628"/>
                      <a:gd name="connsiteX1" fmla="*/ 32283 w 67185"/>
                      <a:gd name="connsiteY1" fmla="*/ 16462 h 37628"/>
                      <a:gd name="connsiteX2" fmla="*/ 67186 w 67185"/>
                      <a:gd name="connsiteY2" fmla="*/ 0 h 37628"/>
                      <a:gd name="connsiteX3" fmla="*/ 34902 w 67185"/>
                      <a:gd name="connsiteY3" fmla="*/ 21166 h 37628"/>
                      <a:gd name="connsiteX4" fmla="*/ 0 w 67185"/>
                      <a:gd name="connsiteY4" fmla="*/ 37628 h 37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185" h="37628">
                        <a:moveTo>
                          <a:pt x="0" y="37628"/>
                        </a:moveTo>
                        <a:cubicBezTo>
                          <a:pt x="10155" y="29504"/>
                          <a:pt x="21166" y="22823"/>
                          <a:pt x="32283" y="16462"/>
                        </a:cubicBezTo>
                        <a:cubicBezTo>
                          <a:pt x="43508" y="10262"/>
                          <a:pt x="54946" y="4383"/>
                          <a:pt x="67186" y="0"/>
                        </a:cubicBezTo>
                        <a:cubicBezTo>
                          <a:pt x="57030" y="8124"/>
                          <a:pt x="46020" y="14805"/>
                          <a:pt x="34902" y="21166"/>
                        </a:cubicBezTo>
                        <a:cubicBezTo>
                          <a:pt x="23678" y="27366"/>
                          <a:pt x="12240" y="33192"/>
                          <a:pt x="0" y="37628"/>
                        </a:cubicBezTo>
                        <a:close/>
                      </a:path>
                    </a:pathLst>
                  </a:custGeom>
                  <a:solidFill>
                    <a:srgbClr val="974139"/>
                  </a:solidFill>
                  <a:ln w="53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4" name="Freeform: Shape 153">
                    <a:extLst>
                      <a:ext uri="{FF2B5EF4-FFF2-40B4-BE49-F238E27FC236}">
                        <a16:creationId xmlns:a16="http://schemas.microsoft.com/office/drawing/2014/main" id="{82BA5554-0494-481D-97DB-D8C996898B9F}"/>
                      </a:ext>
                    </a:extLst>
                  </p:cNvPr>
                  <p:cNvSpPr/>
                  <p:nvPr/>
                </p:nvSpPr>
                <p:spPr>
                  <a:xfrm>
                    <a:off x="5624925" y="1320877"/>
                    <a:ext cx="70071" cy="35543"/>
                  </a:xfrm>
                  <a:custGeom>
                    <a:avLst/>
                    <a:gdLst>
                      <a:gd name="connsiteX0" fmla="*/ 0 w 70071"/>
                      <a:gd name="connsiteY0" fmla="*/ 35544 h 35543"/>
                      <a:gd name="connsiteX1" fmla="*/ 33833 w 70071"/>
                      <a:gd name="connsiteY1" fmla="*/ 15393 h 35543"/>
                      <a:gd name="connsiteX2" fmla="*/ 70072 w 70071"/>
                      <a:gd name="connsiteY2" fmla="*/ 0 h 35543"/>
                      <a:gd name="connsiteX3" fmla="*/ 36238 w 70071"/>
                      <a:gd name="connsiteY3" fmla="*/ 20150 h 35543"/>
                      <a:gd name="connsiteX4" fmla="*/ 0 w 70071"/>
                      <a:gd name="connsiteY4" fmla="*/ 35544 h 355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0071" h="35543">
                        <a:moveTo>
                          <a:pt x="0" y="35544"/>
                        </a:moveTo>
                        <a:cubicBezTo>
                          <a:pt x="10743" y="27740"/>
                          <a:pt x="22181" y="21380"/>
                          <a:pt x="33833" y="15393"/>
                        </a:cubicBezTo>
                        <a:cubicBezTo>
                          <a:pt x="45539" y="9514"/>
                          <a:pt x="57458" y="4009"/>
                          <a:pt x="70072" y="0"/>
                        </a:cubicBezTo>
                        <a:cubicBezTo>
                          <a:pt x="59328" y="7804"/>
                          <a:pt x="47890" y="14164"/>
                          <a:pt x="36238" y="20150"/>
                        </a:cubicBezTo>
                        <a:cubicBezTo>
                          <a:pt x="24533" y="25976"/>
                          <a:pt x="12667" y="31482"/>
                          <a:pt x="0" y="35544"/>
                        </a:cubicBezTo>
                        <a:close/>
                      </a:path>
                    </a:pathLst>
                  </a:custGeom>
                  <a:solidFill>
                    <a:srgbClr val="974139"/>
                  </a:solidFill>
                  <a:ln w="53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55" name="Freeform: Shape 154">
                    <a:extLst>
                      <a:ext uri="{FF2B5EF4-FFF2-40B4-BE49-F238E27FC236}">
                        <a16:creationId xmlns:a16="http://schemas.microsoft.com/office/drawing/2014/main" id="{C06679CF-2A80-42D5-9D04-0945142B0AB6}"/>
                      </a:ext>
                    </a:extLst>
                  </p:cNvPr>
                  <p:cNvSpPr/>
                  <p:nvPr/>
                </p:nvSpPr>
                <p:spPr>
                  <a:xfrm>
                    <a:off x="5681474" y="1384253"/>
                    <a:ext cx="17905" cy="8901"/>
                  </a:xfrm>
                  <a:custGeom>
                    <a:avLst/>
                    <a:gdLst>
                      <a:gd name="connsiteX0" fmla="*/ 17905 w 17905"/>
                      <a:gd name="connsiteY0" fmla="*/ 121 h 8901"/>
                      <a:gd name="connsiteX1" fmla="*/ 10102 w 17905"/>
                      <a:gd name="connsiteY1" fmla="*/ 6856 h 8901"/>
                      <a:gd name="connsiteX2" fmla="*/ 0 w 17905"/>
                      <a:gd name="connsiteY2" fmla="*/ 8780 h 8901"/>
                      <a:gd name="connsiteX3" fmla="*/ 7804 w 17905"/>
                      <a:gd name="connsiteY3" fmla="*/ 2045 h 8901"/>
                      <a:gd name="connsiteX4" fmla="*/ 17905 w 17905"/>
                      <a:gd name="connsiteY4" fmla="*/ 121 h 89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905" h="8901">
                        <a:moveTo>
                          <a:pt x="17905" y="121"/>
                        </a:moveTo>
                        <a:cubicBezTo>
                          <a:pt x="15821" y="3435"/>
                          <a:pt x="13042" y="5306"/>
                          <a:pt x="10102" y="6856"/>
                        </a:cubicBezTo>
                        <a:cubicBezTo>
                          <a:pt x="7109" y="8245"/>
                          <a:pt x="3902" y="9261"/>
                          <a:pt x="0" y="8780"/>
                        </a:cubicBezTo>
                        <a:cubicBezTo>
                          <a:pt x="2085" y="5413"/>
                          <a:pt x="4810" y="3542"/>
                          <a:pt x="7804" y="2045"/>
                        </a:cubicBezTo>
                        <a:cubicBezTo>
                          <a:pt x="10797" y="656"/>
                          <a:pt x="14004" y="-360"/>
                          <a:pt x="17905" y="121"/>
                        </a:cubicBezTo>
                        <a:close/>
                      </a:path>
                    </a:pathLst>
                  </a:custGeom>
                  <a:solidFill>
                    <a:srgbClr val="974139"/>
                  </a:solidFill>
                  <a:ln w="53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9B4F0E13-D12F-4D6D-A44B-E0BD955F9F72}"/>
                  </a:ext>
                </a:extLst>
              </p:cNvPr>
              <p:cNvSpPr/>
              <p:nvPr/>
            </p:nvSpPr>
            <p:spPr>
              <a:xfrm>
                <a:off x="4761081" y="631864"/>
                <a:ext cx="699381" cy="588848"/>
              </a:xfrm>
              <a:custGeom>
                <a:avLst/>
                <a:gdLst>
                  <a:gd name="connsiteX0" fmla="*/ 618032 w 699381"/>
                  <a:gd name="connsiteY0" fmla="*/ 400548 h 588848"/>
                  <a:gd name="connsiteX1" fmla="*/ 627118 w 699381"/>
                  <a:gd name="connsiteY1" fmla="*/ 388949 h 588848"/>
                  <a:gd name="connsiteX2" fmla="*/ 639679 w 699381"/>
                  <a:gd name="connsiteY2" fmla="*/ 398677 h 588848"/>
                  <a:gd name="connsiteX3" fmla="*/ 699381 w 699381"/>
                  <a:gd name="connsiteY3" fmla="*/ 444750 h 588848"/>
                  <a:gd name="connsiteX4" fmla="*/ 695533 w 699381"/>
                  <a:gd name="connsiteY4" fmla="*/ 435076 h 588848"/>
                  <a:gd name="connsiteX5" fmla="*/ 639893 w 699381"/>
                  <a:gd name="connsiteY5" fmla="*/ 392103 h 588848"/>
                  <a:gd name="connsiteX6" fmla="*/ 630379 w 699381"/>
                  <a:gd name="connsiteY6" fmla="*/ 384780 h 588848"/>
                  <a:gd name="connsiteX7" fmla="*/ 639465 w 699381"/>
                  <a:gd name="connsiteY7" fmla="*/ 373182 h 588848"/>
                  <a:gd name="connsiteX8" fmla="*/ 639519 w 699381"/>
                  <a:gd name="connsiteY8" fmla="*/ 373235 h 588848"/>
                  <a:gd name="connsiteX9" fmla="*/ 686180 w 699381"/>
                  <a:gd name="connsiteY9" fmla="*/ 409206 h 588848"/>
                  <a:gd name="connsiteX10" fmla="*/ 682973 w 699381"/>
                  <a:gd name="connsiteY10" fmla="*/ 399960 h 588848"/>
                  <a:gd name="connsiteX11" fmla="*/ 642779 w 699381"/>
                  <a:gd name="connsiteY11" fmla="*/ 368959 h 588848"/>
                  <a:gd name="connsiteX12" fmla="*/ 651865 w 699381"/>
                  <a:gd name="connsiteY12" fmla="*/ 357361 h 588848"/>
                  <a:gd name="connsiteX13" fmla="*/ 674100 w 699381"/>
                  <a:gd name="connsiteY13" fmla="*/ 374518 h 588848"/>
                  <a:gd name="connsiteX14" fmla="*/ 670733 w 699381"/>
                  <a:gd name="connsiteY14" fmla="*/ 365218 h 588848"/>
                  <a:gd name="connsiteX15" fmla="*/ 655126 w 699381"/>
                  <a:gd name="connsiteY15" fmla="*/ 353192 h 588848"/>
                  <a:gd name="connsiteX16" fmla="*/ 662769 w 699381"/>
                  <a:gd name="connsiteY16" fmla="*/ 343410 h 588848"/>
                  <a:gd name="connsiteX17" fmla="*/ 661165 w 699381"/>
                  <a:gd name="connsiteY17" fmla="*/ 339188 h 588848"/>
                  <a:gd name="connsiteX18" fmla="*/ 661165 w 699381"/>
                  <a:gd name="connsiteY18" fmla="*/ 339134 h 588848"/>
                  <a:gd name="connsiteX19" fmla="*/ 660577 w 699381"/>
                  <a:gd name="connsiteY19" fmla="*/ 337585 h 588848"/>
                  <a:gd name="connsiteX20" fmla="*/ 660577 w 699381"/>
                  <a:gd name="connsiteY20" fmla="*/ 337585 h 588848"/>
                  <a:gd name="connsiteX21" fmla="*/ 657477 w 699381"/>
                  <a:gd name="connsiteY21" fmla="*/ 329621 h 588848"/>
                  <a:gd name="connsiteX22" fmla="*/ 645986 w 699381"/>
                  <a:gd name="connsiteY22" fmla="*/ 320748 h 588848"/>
                  <a:gd name="connsiteX23" fmla="*/ 651224 w 699381"/>
                  <a:gd name="connsiteY23" fmla="*/ 314013 h 588848"/>
                  <a:gd name="connsiteX24" fmla="*/ 648872 w 699381"/>
                  <a:gd name="connsiteY24" fmla="*/ 308401 h 588848"/>
                  <a:gd name="connsiteX25" fmla="*/ 641763 w 699381"/>
                  <a:gd name="connsiteY25" fmla="*/ 317488 h 588848"/>
                  <a:gd name="connsiteX26" fmla="*/ 626477 w 699381"/>
                  <a:gd name="connsiteY26" fmla="*/ 305729 h 588848"/>
                  <a:gd name="connsiteX27" fmla="*/ 624499 w 699381"/>
                  <a:gd name="connsiteY27" fmla="*/ 304179 h 588848"/>
                  <a:gd name="connsiteX28" fmla="*/ 625515 w 699381"/>
                  <a:gd name="connsiteY28" fmla="*/ 302896 h 588848"/>
                  <a:gd name="connsiteX29" fmla="*/ 633532 w 699381"/>
                  <a:gd name="connsiteY29" fmla="*/ 292580 h 588848"/>
                  <a:gd name="connsiteX30" fmla="*/ 646413 w 699381"/>
                  <a:gd name="connsiteY30" fmla="*/ 302522 h 588848"/>
                  <a:gd name="connsiteX31" fmla="*/ 641977 w 699381"/>
                  <a:gd name="connsiteY31" fmla="*/ 292313 h 588848"/>
                  <a:gd name="connsiteX32" fmla="*/ 636846 w 699381"/>
                  <a:gd name="connsiteY32" fmla="*/ 288358 h 588848"/>
                  <a:gd name="connsiteX33" fmla="*/ 638931 w 699381"/>
                  <a:gd name="connsiteY33" fmla="*/ 285685 h 588848"/>
                  <a:gd name="connsiteX34" fmla="*/ 636418 w 699381"/>
                  <a:gd name="connsiteY34" fmla="*/ 280180 h 588848"/>
                  <a:gd name="connsiteX35" fmla="*/ 632624 w 699381"/>
                  <a:gd name="connsiteY35" fmla="*/ 285097 h 588848"/>
                  <a:gd name="connsiteX36" fmla="*/ 615306 w 699381"/>
                  <a:gd name="connsiteY36" fmla="*/ 271789 h 588848"/>
                  <a:gd name="connsiteX37" fmla="*/ 624339 w 699381"/>
                  <a:gd name="connsiteY37" fmla="*/ 260190 h 588848"/>
                  <a:gd name="connsiteX38" fmla="*/ 628187 w 699381"/>
                  <a:gd name="connsiteY38" fmla="*/ 263130 h 588848"/>
                  <a:gd name="connsiteX39" fmla="*/ 625782 w 699381"/>
                  <a:gd name="connsiteY39" fmla="*/ 258373 h 588848"/>
                  <a:gd name="connsiteX40" fmla="*/ 625782 w 699381"/>
                  <a:gd name="connsiteY40" fmla="*/ 258319 h 588848"/>
                  <a:gd name="connsiteX41" fmla="*/ 623110 w 699381"/>
                  <a:gd name="connsiteY41" fmla="*/ 253081 h 588848"/>
                  <a:gd name="connsiteX42" fmla="*/ 623110 w 699381"/>
                  <a:gd name="connsiteY42" fmla="*/ 253081 h 588848"/>
                  <a:gd name="connsiteX43" fmla="*/ 622575 w 699381"/>
                  <a:gd name="connsiteY43" fmla="*/ 252066 h 588848"/>
                  <a:gd name="connsiteX44" fmla="*/ 606059 w 699381"/>
                  <a:gd name="connsiteY44" fmla="*/ 239398 h 588848"/>
                  <a:gd name="connsiteX45" fmla="*/ 611672 w 699381"/>
                  <a:gd name="connsiteY45" fmla="*/ 232236 h 588848"/>
                  <a:gd name="connsiteX46" fmla="*/ 608785 w 699381"/>
                  <a:gd name="connsiteY46" fmla="*/ 227266 h 588848"/>
                  <a:gd name="connsiteX47" fmla="*/ 601837 w 699381"/>
                  <a:gd name="connsiteY47" fmla="*/ 236138 h 588848"/>
                  <a:gd name="connsiteX48" fmla="*/ 584519 w 699381"/>
                  <a:gd name="connsiteY48" fmla="*/ 222829 h 588848"/>
                  <a:gd name="connsiteX49" fmla="*/ 596545 w 699381"/>
                  <a:gd name="connsiteY49" fmla="*/ 207383 h 588848"/>
                  <a:gd name="connsiteX50" fmla="*/ 593445 w 699381"/>
                  <a:gd name="connsiteY50" fmla="*/ 202679 h 588848"/>
                  <a:gd name="connsiteX51" fmla="*/ 580831 w 699381"/>
                  <a:gd name="connsiteY51" fmla="*/ 218874 h 588848"/>
                  <a:gd name="connsiteX52" fmla="*/ 580297 w 699381"/>
                  <a:gd name="connsiteY52" fmla="*/ 219569 h 588848"/>
                  <a:gd name="connsiteX53" fmla="*/ 562979 w 699381"/>
                  <a:gd name="connsiteY53" fmla="*/ 206260 h 588848"/>
                  <a:gd name="connsiteX54" fmla="*/ 567095 w 699381"/>
                  <a:gd name="connsiteY54" fmla="*/ 200969 h 588848"/>
                  <a:gd name="connsiteX55" fmla="*/ 580457 w 699381"/>
                  <a:gd name="connsiteY55" fmla="*/ 183811 h 588848"/>
                  <a:gd name="connsiteX56" fmla="*/ 577143 w 699381"/>
                  <a:gd name="connsiteY56" fmla="*/ 179375 h 588848"/>
                  <a:gd name="connsiteX57" fmla="*/ 563674 w 699381"/>
                  <a:gd name="connsiteY57" fmla="*/ 196693 h 588848"/>
                  <a:gd name="connsiteX58" fmla="*/ 558757 w 699381"/>
                  <a:gd name="connsiteY58" fmla="*/ 203000 h 588848"/>
                  <a:gd name="connsiteX59" fmla="*/ 541439 w 699381"/>
                  <a:gd name="connsiteY59" fmla="*/ 189691 h 588848"/>
                  <a:gd name="connsiteX60" fmla="*/ 549457 w 699381"/>
                  <a:gd name="connsiteY60" fmla="*/ 179322 h 588848"/>
                  <a:gd name="connsiteX61" fmla="*/ 563193 w 699381"/>
                  <a:gd name="connsiteY61" fmla="*/ 161630 h 588848"/>
                  <a:gd name="connsiteX62" fmla="*/ 559719 w 699381"/>
                  <a:gd name="connsiteY62" fmla="*/ 157408 h 588848"/>
                  <a:gd name="connsiteX63" fmla="*/ 545929 w 699381"/>
                  <a:gd name="connsiteY63" fmla="*/ 175206 h 588848"/>
                  <a:gd name="connsiteX64" fmla="*/ 537217 w 699381"/>
                  <a:gd name="connsiteY64" fmla="*/ 186430 h 588848"/>
                  <a:gd name="connsiteX65" fmla="*/ 519899 w 699381"/>
                  <a:gd name="connsiteY65" fmla="*/ 173122 h 588848"/>
                  <a:gd name="connsiteX66" fmla="*/ 531177 w 699381"/>
                  <a:gd name="connsiteY66" fmla="*/ 158530 h 588848"/>
                  <a:gd name="connsiteX67" fmla="*/ 544914 w 699381"/>
                  <a:gd name="connsiteY67" fmla="*/ 140838 h 588848"/>
                  <a:gd name="connsiteX68" fmla="*/ 541172 w 699381"/>
                  <a:gd name="connsiteY68" fmla="*/ 136937 h 588848"/>
                  <a:gd name="connsiteX69" fmla="*/ 527543 w 699381"/>
                  <a:gd name="connsiteY69" fmla="*/ 154575 h 588848"/>
                  <a:gd name="connsiteX70" fmla="*/ 515677 w 699381"/>
                  <a:gd name="connsiteY70" fmla="*/ 169915 h 588848"/>
                  <a:gd name="connsiteX71" fmla="*/ 498359 w 699381"/>
                  <a:gd name="connsiteY71" fmla="*/ 156606 h 588848"/>
                  <a:gd name="connsiteX72" fmla="*/ 512203 w 699381"/>
                  <a:gd name="connsiteY72" fmla="*/ 138700 h 588848"/>
                  <a:gd name="connsiteX73" fmla="*/ 525458 w 699381"/>
                  <a:gd name="connsiteY73" fmla="*/ 121543 h 588848"/>
                  <a:gd name="connsiteX74" fmla="*/ 521503 w 699381"/>
                  <a:gd name="connsiteY74" fmla="*/ 117909 h 588848"/>
                  <a:gd name="connsiteX75" fmla="*/ 508354 w 699381"/>
                  <a:gd name="connsiteY75" fmla="*/ 134959 h 588848"/>
                  <a:gd name="connsiteX76" fmla="*/ 494137 w 699381"/>
                  <a:gd name="connsiteY76" fmla="*/ 153345 h 588848"/>
                  <a:gd name="connsiteX77" fmla="*/ 476819 w 699381"/>
                  <a:gd name="connsiteY77" fmla="*/ 140037 h 588848"/>
                  <a:gd name="connsiteX78" fmla="*/ 492320 w 699381"/>
                  <a:gd name="connsiteY78" fmla="*/ 119993 h 588848"/>
                  <a:gd name="connsiteX79" fmla="*/ 504880 w 699381"/>
                  <a:gd name="connsiteY79" fmla="*/ 103691 h 588848"/>
                  <a:gd name="connsiteX80" fmla="*/ 500711 w 699381"/>
                  <a:gd name="connsiteY80" fmla="*/ 100377 h 588848"/>
                  <a:gd name="connsiteX81" fmla="*/ 488311 w 699381"/>
                  <a:gd name="connsiteY81" fmla="*/ 116466 h 588848"/>
                  <a:gd name="connsiteX82" fmla="*/ 472597 w 699381"/>
                  <a:gd name="connsiteY82" fmla="*/ 136830 h 588848"/>
                  <a:gd name="connsiteX83" fmla="*/ 455279 w 699381"/>
                  <a:gd name="connsiteY83" fmla="*/ 123521 h 588848"/>
                  <a:gd name="connsiteX84" fmla="*/ 471475 w 699381"/>
                  <a:gd name="connsiteY84" fmla="*/ 102515 h 588848"/>
                  <a:gd name="connsiteX85" fmla="*/ 483126 w 699381"/>
                  <a:gd name="connsiteY85" fmla="*/ 87389 h 588848"/>
                  <a:gd name="connsiteX86" fmla="*/ 478744 w 699381"/>
                  <a:gd name="connsiteY86" fmla="*/ 84343 h 588848"/>
                  <a:gd name="connsiteX87" fmla="*/ 467252 w 699381"/>
                  <a:gd name="connsiteY87" fmla="*/ 99255 h 588848"/>
                  <a:gd name="connsiteX88" fmla="*/ 451004 w 699381"/>
                  <a:gd name="connsiteY88" fmla="*/ 120260 h 588848"/>
                  <a:gd name="connsiteX89" fmla="*/ 433633 w 699381"/>
                  <a:gd name="connsiteY89" fmla="*/ 106898 h 588848"/>
                  <a:gd name="connsiteX90" fmla="*/ 449507 w 699381"/>
                  <a:gd name="connsiteY90" fmla="*/ 86267 h 588848"/>
                  <a:gd name="connsiteX91" fmla="*/ 460411 w 699381"/>
                  <a:gd name="connsiteY91" fmla="*/ 72210 h 588848"/>
                  <a:gd name="connsiteX92" fmla="*/ 455867 w 699381"/>
                  <a:gd name="connsiteY92" fmla="*/ 69323 h 588848"/>
                  <a:gd name="connsiteX93" fmla="*/ 445071 w 699381"/>
                  <a:gd name="connsiteY93" fmla="*/ 83327 h 588848"/>
                  <a:gd name="connsiteX94" fmla="*/ 429410 w 699381"/>
                  <a:gd name="connsiteY94" fmla="*/ 103638 h 588848"/>
                  <a:gd name="connsiteX95" fmla="*/ 412146 w 699381"/>
                  <a:gd name="connsiteY95" fmla="*/ 90329 h 588848"/>
                  <a:gd name="connsiteX96" fmla="*/ 426524 w 699381"/>
                  <a:gd name="connsiteY96" fmla="*/ 71622 h 588848"/>
                  <a:gd name="connsiteX97" fmla="*/ 436893 w 699381"/>
                  <a:gd name="connsiteY97" fmla="*/ 58099 h 588848"/>
                  <a:gd name="connsiteX98" fmla="*/ 432243 w 699381"/>
                  <a:gd name="connsiteY98" fmla="*/ 55427 h 588848"/>
                  <a:gd name="connsiteX99" fmla="*/ 421820 w 699381"/>
                  <a:gd name="connsiteY99" fmla="*/ 68949 h 588848"/>
                  <a:gd name="connsiteX100" fmla="*/ 407870 w 699381"/>
                  <a:gd name="connsiteY100" fmla="*/ 87015 h 588848"/>
                  <a:gd name="connsiteX101" fmla="*/ 390553 w 699381"/>
                  <a:gd name="connsiteY101" fmla="*/ 73706 h 588848"/>
                  <a:gd name="connsiteX102" fmla="*/ 402204 w 699381"/>
                  <a:gd name="connsiteY102" fmla="*/ 58580 h 588848"/>
                  <a:gd name="connsiteX103" fmla="*/ 412574 w 699381"/>
                  <a:gd name="connsiteY103" fmla="*/ 45111 h 588848"/>
                  <a:gd name="connsiteX104" fmla="*/ 407710 w 699381"/>
                  <a:gd name="connsiteY104" fmla="*/ 42652 h 588848"/>
                  <a:gd name="connsiteX105" fmla="*/ 397234 w 699381"/>
                  <a:gd name="connsiteY105" fmla="*/ 56282 h 588848"/>
                  <a:gd name="connsiteX106" fmla="*/ 386330 w 699381"/>
                  <a:gd name="connsiteY106" fmla="*/ 70446 h 588848"/>
                  <a:gd name="connsiteX107" fmla="*/ 369013 w 699381"/>
                  <a:gd name="connsiteY107" fmla="*/ 57137 h 588848"/>
                  <a:gd name="connsiteX108" fmla="*/ 376495 w 699381"/>
                  <a:gd name="connsiteY108" fmla="*/ 47409 h 588848"/>
                  <a:gd name="connsiteX109" fmla="*/ 387239 w 699381"/>
                  <a:gd name="connsiteY109" fmla="*/ 33352 h 588848"/>
                  <a:gd name="connsiteX110" fmla="*/ 382161 w 699381"/>
                  <a:gd name="connsiteY110" fmla="*/ 31214 h 588848"/>
                  <a:gd name="connsiteX111" fmla="*/ 371257 w 699381"/>
                  <a:gd name="connsiteY111" fmla="*/ 45432 h 588848"/>
                  <a:gd name="connsiteX112" fmla="*/ 364790 w 699381"/>
                  <a:gd name="connsiteY112" fmla="*/ 53877 h 588848"/>
                  <a:gd name="connsiteX113" fmla="*/ 347473 w 699381"/>
                  <a:gd name="connsiteY113" fmla="*/ 40568 h 588848"/>
                  <a:gd name="connsiteX114" fmla="*/ 349290 w 699381"/>
                  <a:gd name="connsiteY114" fmla="*/ 38163 h 588848"/>
                  <a:gd name="connsiteX115" fmla="*/ 360995 w 699381"/>
                  <a:gd name="connsiteY115" fmla="*/ 22930 h 588848"/>
                  <a:gd name="connsiteX116" fmla="*/ 355650 w 699381"/>
                  <a:gd name="connsiteY116" fmla="*/ 21059 h 588848"/>
                  <a:gd name="connsiteX117" fmla="*/ 343785 w 699381"/>
                  <a:gd name="connsiteY117" fmla="*/ 36613 h 588848"/>
                  <a:gd name="connsiteX118" fmla="*/ 343250 w 699381"/>
                  <a:gd name="connsiteY118" fmla="*/ 37307 h 588848"/>
                  <a:gd name="connsiteX119" fmla="*/ 341486 w 699381"/>
                  <a:gd name="connsiteY119" fmla="*/ 35971 h 588848"/>
                  <a:gd name="connsiteX120" fmla="*/ 325933 w 699381"/>
                  <a:gd name="connsiteY120" fmla="*/ 23999 h 588848"/>
                  <a:gd name="connsiteX121" fmla="*/ 333469 w 699381"/>
                  <a:gd name="connsiteY121" fmla="*/ 14111 h 588848"/>
                  <a:gd name="connsiteX122" fmla="*/ 327964 w 699381"/>
                  <a:gd name="connsiteY122" fmla="*/ 12507 h 588848"/>
                  <a:gd name="connsiteX123" fmla="*/ 321657 w 699381"/>
                  <a:gd name="connsiteY123" fmla="*/ 20738 h 588848"/>
                  <a:gd name="connsiteX124" fmla="*/ 304339 w 699381"/>
                  <a:gd name="connsiteY124" fmla="*/ 7429 h 588848"/>
                  <a:gd name="connsiteX125" fmla="*/ 304660 w 699381"/>
                  <a:gd name="connsiteY125" fmla="*/ 7002 h 588848"/>
                  <a:gd name="connsiteX126" fmla="*/ 303484 w 699381"/>
                  <a:gd name="connsiteY126" fmla="*/ 6735 h 588848"/>
                  <a:gd name="connsiteX127" fmla="*/ 298834 w 699381"/>
                  <a:gd name="connsiteY127" fmla="*/ 5773 h 588848"/>
                  <a:gd name="connsiteX128" fmla="*/ 298780 w 699381"/>
                  <a:gd name="connsiteY128" fmla="*/ 5826 h 588848"/>
                  <a:gd name="connsiteX129" fmla="*/ 291832 w 699381"/>
                  <a:gd name="connsiteY129" fmla="*/ 4543 h 588848"/>
                  <a:gd name="connsiteX130" fmla="*/ 296856 w 699381"/>
                  <a:gd name="connsiteY130" fmla="*/ 8392 h 588848"/>
                  <a:gd name="connsiteX131" fmla="*/ 287984 w 699381"/>
                  <a:gd name="connsiteY131" fmla="*/ 19937 h 588848"/>
                  <a:gd name="connsiteX132" fmla="*/ 270666 w 699381"/>
                  <a:gd name="connsiteY132" fmla="*/ 6628 h 588848"/>
                  <a:gd name="connsiteX133" fmla="*/ 274194 w 699381"/>
                  <a:gd name="connsiteY133" fmla="*/ 2031 h 588848"/>
                  <a:gd name="connsiteX134" fmla="*/ 267994 w 699381"/>
                  <a:gd name="connsiteY134" fmla="*/ 1390 h 588848"/>
                  <a:gd name="connsiteX135" fmla="*/ 266497 w 699381"/>
                  <a:gd name="connsiteY135" fmla="*/ 3367 h 588848"/>
                  <a:gd name="connsiteX136" fmla="*/ 263344 w 699381"/>
                  <a:gd name="connsiteY136" fmla="*/ 962 h 588848"/>
                  <a:gd name="connsiteX137" fmla="*/ 253830 w 699381"/>
                  <a:gd name="connsiteY137" fmla="*/ 374 h 588848"/>
                  <a:gd name="connsiteX138" fmla="*/ 263237 w 699381"/>
                  <a:gd name="connsiteY138" fmla="*/ 7590 h 588848"/>
                  <a:gd name="connsiteX139" fmla="*/ 254418 w 699381"/>
                  <a:gd name="connsiteY139" fmla="*/ 19135 h 588848"/>
                  <a:gd name="connsiteX140" fmla="*/ 237100 w 699381"/>
                  <a:gd name="connsiteY140" fmla="*/ 5826 h 588848"/>
                  <a:gd name="connsiteX141" fmla="*/ 241536 w 699381"/>
                  <a:gd name="connsiteY141" fmla="*/ 0 h 588848"/>
                  <a:gd name="connsiteX142" fmla="*/ 234802 w 699381"/>
                  <a:gd name="connsiteY142" fmla="*/ 53 h 588848"/>
                  <a:gd name="connsiteX143" fmla="*/ 232878 w 699381"/>
                  <a:gd name="connsiteY143" fmla="*/ 2566 h 588848"/>
                  <a:gd name="connsiteX144" fmla="*/ 229778 w 699381"/>
                  <a:gd name="connsiteY144" fmla="*/ 214 h 588848"/>
                  <a:gd name="connsiteX145" fmla="*/ 221493 w 699381"/>
                  <a:gd name="connsiteY145" fmla="*/ 588 h 588848"/>
                  <a:gd name="connsiteX146" fmla="*/ 229617 w 699381"/>
                  <a:gd name="connsiteY146" fmla="*/ 6841 h 588848"/>
                  <a:gd name="connsiteX147" fmla="*/ 220798 w 699381"/>
                  <a:gd name="connsiteY147" fmla="*/ 18440 h 588848"/>
                  <a:gd name="connsiteX148" fmla="*/ 203534 w 699381"/>
                  <a:gd name="connsiteY148" fmla="*/ 5131 h 588848"/>
                  <a:gd name="connsiteX149" fmla="*/ 205833 w 699381"/>
                  <a:gd name="connsiteY149" fmla="*/ 2085 h 588848"/>
                  <a:gd name="connsiteX150" fmla="*/ 200541 w 699381"/>
                  <a:gd name="connsiteY150" fmla="*/ 2833 h 588848"/>
                  <a:gd name="connsiteX151" fmla="*/ 198243 w 699381"/>
                  <a:gd name="connsiteY151" fmla="*/ 3153 h 588848"/>
                  <a:gd name="connsiteX152" fmla="*/ 198189 w 699381"/>
                  <a:gd name="connsiteY152" fmla="*/ 3207 h 588848"/>
                  <a:gd name="connsiteX153" fmla="*/ 193379 w 699381"/>
                  <a:gd name="connsiteY153" fmla="*/ 4009 h 588848"/>
                  <a:gd name="connsiteX154" fmla="*/ 196051 w 699381"/>
                  <a:gd name="connsiteY154" fmla="*/ 6040 h 588848"/>
                  <a:gd name="connsiteX155" fmla="*/ 187232 w 699381"/>
                  <a:gd name="connsiteY155" fmla="*/ 17585 h 588848"/>
                  <a:gd name="connsiteX156" fmla="*/ 174939 w 699381"/>
                  <a:gd name="connsiteY156" fmla="*/ 8017 h 588848"/>
                  <a:gd name="connsiteX157" fmla="*/ 168418 w 699381"/>
                  <a:gd name="connsiteY157" fmla="*/ 9835 h 588848"/>
                  <a:gd name="connsiteX158" fmla="*/ 184079 w 699381"/>
                  <a:gd name="connsiteY158" fmla="*/ 21861 h 588848"/>
                  <a:gd name="connsiteX159" fmla="*/ 177772 w 699381"/>
                  <a:gd name="connsiteY159" fmla="*/ 30145 h 588848"/>
                  <a:gd name="connsiteX160" fmla="*/ 175260 w 699381"/>
                  <a:gd name="connsiteY160" fmla="*/ 33406 h 588848"/>
                  <a:gd name="connsiteX161" fmla="*/ 172641 w 699381"/>
                  <a:gd name="connsiteY161" fmla="*/ 31375 h 588848"/>
                  <a:gd name="connsiteX162" fmla="*/ 151902 w 699381"/>
                  <a:gd name="connsiteY162" fmla="*/ 15393 h 588848"/>
                  <a:gd name="connsiteX163" fmla="*/ 146130 w 699381"/>
                  <a:gd name="connsiteY163" fmla="*/ 17692 h 588848"/>
                  <a:gd name="connsiteX164" fmla="*/ 166227 w 699381"/>
                  <a:gd name="connsiteY164" fmla="*/ 33138 h 588848"/>
                  <a:gd name="connsiteX165" fmla="*/ 172053 w 699381"/>
                  <a:gd name="connsiteY165" fmla="*/ 37628 h 588848"/>
                  <a:gd name="connsiteX166" fmla="*/ 163234 w 699381"/>
                  <a:gd name="connsiteY166" fmla="*/ 49227 h 588848"/>
                  <a:gd name="connsiteX167" fmla="*/ 149604 w 699381"/>
                  <a:gd name="connsiteY167" fmla="*/ 38697 h 588848"/>
                  <a:gd name="connsiteX168" fmla="*/ 131271 w 699381"/>
                  <a:gd name="connsiteY168" fmla="*/ 24480 h 588848"/>
                  <a:gd name="connsiteX169" fmla="*/ 131218 w 699381"/>
                  <a:gd name="connsiteY169" fmla="*/ 24480 h 588848"/>
                  <a:gd name="connsiteX170" fmla="*/ 126086 w 699381"/>
                  <a:gd name="connsiteY170" fmla="*/ 27259 h 588848"/>
                  <a:gd name="connsiteX171" fmla="*/ 143832 w 699381"/>
                  <a:gd name="connsiteY171" fmla="*/ 40995 h 588848"/>
                  <a:gd name="connsiteX172" fmla="*/ 159973 w 699381"/>
                  <a:gd name="connsiteY172" fmla="*/ 53449 h 588848"/>
                  <a:gd name="connsiteX173" fmla="*/ 151154 w 699381"/>
                  <a:gd name="connsiteY173" fmla="*/ 65048 h 588848"/>
                  <a:gd name="connsiteX174" fmla="*/ 128973 w 699381"/>
                  <a:gd name="connsiteY174" fmla="*/ 47890 h 588848"/>
                  <a:gd name="connsiteX175" fmla="*/ 112564 w 699381"/>
                  <a:gd name="connsiteY175" fmla="*/ 35170 h 588848"/>
                  <a:gd name="connsiteX176" fmla="*/ 107860 w 699381"/>
                  <a:gd name="connsiteY176" fmla="*/ 38270 h 588848"/>
                  <a:gd name="connsiteX177" fmla="*/ 123788 w 699381"/>
                  <a:gd name="connsiteY177" fmla="*/ 50616 h 588848"/>
                  <a:gd name="connsiteX178" fmla="*/ 147947 w 699381"/>
                  <a:gd name="connsiteY178" fmla="*/ 69270 h 588848"/>
                  <a:gd name="connsiteX179" fmla="*/ 139181 w 699381"/>
                  <a:gd name="connsiteY179" fmla="*/ 80815 h 588848"/>
                  <a:gd name="connsiteX180" fmla="*/ 110586 w 699381"/>
                  <a:gd name="connsiteY180" fmla="*/ 58687 h 588848"/>
                  <a:gd name="connsiteX181" fmla="*/ 95727 w 699381"/>
                  <a:gd name="connsiteY181" fmla="*/ 47196 h 588848"/>
                  <a:gd name="connsiteX182" fmla="*/ 91451 w 699381"/>
                  <a:gd name="connsiteY182" fmla="*/ 50670 h 588848"/>
                  <a:gd name="connsiteX183" fmla="*/ 105990 w 699381"/>
                  <a:gd name="connsiteY183" fmla="*/ 61947 h 588848"/>
                  <a:gd name="connsiteX184" fmla="*/ 135921 w 699381"/>
                  <a:gd name="connsiteY184" fmla="*/ 85091 h 588848"/>
                  <a:gd name="connsiteX185" fmla="*/ 127102 w 699381"/>
                  <a:gd name="connsiteY185" fmla="*/ 96636 h 588848"/>
                  <a:gd name="connsiteX186" fmla="*/ 94177 w 699381"/>
                  <a:gd name="connsiteY186" fmla="*/ 71141 h 588848"/>
                  <a:gd name="connsiteX187" fmla="*/ 80387 w 699381"/>
                  <a:gd name="connsiteY187" fmla="*/ 60451 h 588848"/>
                  <a:gd name="connsiteX188" fmla="*/ 76486 w 699381"/>
                  <a:gd name="connsiteY188" fmla="*/ 64246 h 588848"/>
                  <a:gd name="connsiteX189" fmla="*/ 90062 w 699381"/>
                  <a:gd name="connsiteY189" fmla="*/ 74722 h 588848"/>
                  <a:gd name="connsiteX190" fmla="*/ 123895 w 699381"/>
                  <a:gd name="connsiteY190" fmla="*/ 100912 h 588848"/>
                  <a:gd name="connsiteX191" fmla="*/ 115076 w 699381"/>
                  <a:gd name="connsiteY191" fmla="*/ 112457 h 588848"/>
                  <a:gd name="connsiteX192" fmla="*/ 79532 w 699381"/>
                  <a:gd name="connsiteY192" fmla="*/ 84931 h 588848"/>
                  <a:gd name="connsiteX193" fmla="*/ 66437 w 699381"/>
                  <a:gd name="connsiteY193" fmla="*/ 74775 h 588848"/>
                  <a:gd name="connsiteX194" fmla="*/ 62910 w 699381"/>
                  <a:gd name="connsiteY194" fmla="*/ 78784 h 588848"/>
                  <a:gd name="connsiteX195" fmla="*/ 75951 w 699381"/>
                  <a:gd name="connsiteY195" fmla="*/ 88886 h 588848"/>
                  <a:gd name="connsiteX196" fmla="*/ 111869 w 699381"/>
                  <a:gd name="connsiteY196" fmla="*/ 116679 h 588848"/>
                  <a:gd name="connsiteX197" fmla="*/ 103050 w 699381"/>
                  <a:gd name="connsiteY197" fmla="*/ 128278 h 588848"/>
                  <a:gd name="connsiteX198" fmla="*/ 66651 w 699381"/>
                  <a:gd name="connsiteY198" fmla="*/ 100057 h 588848"/>
                  <a:gd name="connsiteX199" fmla="*/ 53823 w 699381"/>
                  <a:gd name="connsiteY199" fmla="*/ 90115 h 588848"/>
                  <a:gd name="connsiteX200" fmla="*/ 50616 w 699381"/>
                  <a:gd name="connsiteY200" fmla="*/ 94391 h 588848"/>
                  <a:gd name="connsiteX201" fmla="*/ 63391 w 699381"/>
                  <a:gd name="connsiteY201" fmla="*/ 104279 h 588848"/>
                  <a:gd name="connsiteX202" fmla="*/ 99843 w 699381"/>
                  <a:gd name="connsiteY202" fmla="*/ 132554 h 588848"/>
                  <a:gd name="connsiteX203" fmla="*/ 91024 w 699381"/>
                  <a:gd name="connsiteY203" fmla="*/ 144099 h 588848"/>
                  <a:gd name="connsiteX204" fmla="*/ 55266 w 699381"/>
                  <a:gd name="connsiteY204" fmla="*/ 116359 h 588848"/>
                  <a:gd name="connsiteX205" fmla="*/ 42385 w 699381"/>
                  <a:gd name="connsiteY205" fmla="*/ 106364 h 588848"/>
                  <a:gd name="connsiteX206" fmla="*/ 39499 w 699381"/>
                  <a:gd name="connsiteY206" fmla="*/ 110853 h 588848"/>
                  <a:gd name="connsiteX207" fmla="*/ 52434 w 699381"/>
                  <a:gd name="connsiteY207" fmla="*/ 120955 h 588848"/>
                  <a:gd name="connsiteX208" fmla="*/ 87763 w 699381"/>
                  <a:gd name="connsiteY208" fmla="*/ 148375 h 588848"/>
                  <a:gd name="connsiteX209" fmla="*/ 78944 w 699381"/>
                  <a:gd name="connsiteY209" fmla="*/ 159920 h 588848"/>
                  <a:gd name="connsiteX210" fmla="*/ 45271 w 699381"/>
                  <a:gd name="connsiteY210" fmla="*/ 133783 h 588848"/>
                  <a:gd name="connsiteX211" fmla="*/ 32016 w 699381"/>
                  <a:gd name="connsiteY211" fmla="*/ 123467 h 588848"/>
                  <a:gd name="connsiteX212" fmla="*/ 29450 w 699381"/>
                  <a:gd name="connsiteY212" fmla="*/ 128224 h 588848"/>
                  <a:gd name="connsiteX213" fmla="*/ 42866 w 699381"/>
                  <a:gd name="connsiteY213" fmla="*/ 138700 h 588848"/>
                  <a:gd name="connsiteX214" fmla="*/ 75737 w 699381"/>
                  <a:gd name="connsiteY214" fmla="*/ 164196 h 588848"/>
                  <a:gd name="connsiteX215" fmla="*/ 66972 w 699381"/>
                  <a:gd name="connsiteY215" fmla="*/ 175687 h 588848"/>
                  <a:gd name="connsiteX216" fmla="*/ 36826 w 699381"/>
                  <a:gd name="connsiteY216" fmla="*/ 152223 h 588848"/>
                  <a:gd name="connsiteX217" fmla="*/ 22876 w 699381"/>
                  <a:gd name="connsiteY217" fmla="*/ 141426 h 588848"/>
                  <a:gd name="connsiteX218" fmla="*/ 20578 w 699381"/>
                  <a:gd name="connsiteY218" fmla="*/ 146451 h 588848"/>
                  <a:gd name="connsiteX219" fmla="*/ 34688 w 699381"/>
                  <a:gd name="connsiteY219" fmla="*/ 157461 h 588848"/>
                  <a:gd name="connsiteX220" fmla="*/ 63711 w 699381"/>
                  <a:gd name="connsiteY220" fmla="*/ 180017 h 588848"/>
                  <a:gd name="connsiteX221" fmla="*/ 54946 w 699381"/>
                  <a:gd name="connsiteY221" fmla="*/ 191562 h 588848"/>
                  <a:gd name="connsiteX222" fmla="*/ 29557 w 699381"/>
                  <a:gd name="connsiteY222" fmla="*/ 171785 h 588848"/>
                  <a:gd name="connsiteX223" fmla="*/ 15019 w 699381"/>
                  <a:gd name="connsiteY223" fmla="*/ 160454 h 588848"/>
                  <a:gd name="connsiteX224" fmla="*/ 13095 w 699381"/>
                  <a:gd name="connsiteY224" fmla="*/ 165746 h 588848"/>
                  <a:gd name="connsiteX225" fmla="*/ 27847 w 699381"/>
                  <a:gd name="connsiteY225" fmla="*/ 177237 h 588848"/>
                  <a:gd name="connsiteX226" fmla="*/ 51685 w 699381"/>
                  <a:gd name="connsiteY226" fmla="*/ 195784 h 588848"/>
                  <a:gd name="connsiteX227" fmla="*/ 42866 w 699381"/>
                  <a:gd name="connsiteY227" fmla="*/ 207329 h 588848"/>
                  <a:gd name="connsiteX228" fmla="*/ 23731 w 699381"/>
                  <a:gd name="connsiteY228" fmla="*/ 192417 h 588848"/>
                  <a:gd name="connsiteX229" fmla="*/ 8445 w 699381"/>
                  <a:gd name="connsiteY229" fmla="*/ 180551 h 588848"/>
                  <a:gd name="connsiteX230" fmla="*/ 6948 w 699381"/>
                  <a:gd name="connsiteY230" fmla="*/ 186110 h 588848"/>
                  <a:gd name="connsiteX231" fmla="*/ 22502 w 699381"/>
                  <a:gd name="connsiteY231" fmla="*/ 198189 h 588848"/>
                  <a:gd name="connsiteX232" fmla="*/ 39659 w 699381"/>
                  <a:gd name="connsiteY232" fmla="*/ 211552 h 588848"/>
                  <a:gd name="connsiteX233" fmla="*/ 30840 w 699381"/>
                  <a:gd name="connsiteY233" fmla="*/ 223150 h 588848"/>
                  <a:gd name="connsiteX234" fmla="*/ 19990 w 699381"/>
                  <a:gd name="connsiteY234" fmla="*/ 214705 h 588848"/>
                  <a:gd name="connsiteX235" fmla="*/ 3635 w 699381"/>
                  <a:gd name="connsiteY235" fmla="*/ 201984 h 588848"/>
                  <a:gd name="connsiteX236" fmla="*/ 2619 w 699381"/>
                  <a:gd name="connsiteY236" fmla="*/ 207970 h 588848"/>
                  <a:gd name="connsiteX237" fmla="*/ 19295 w 699381"/>
                  <a:gd name="connsiteY237" fmla="*/ 220959 h 588848"/>
                  <a:gd name="connsiteX238" fmla="*/ 27633 w 699381"/>
                  <a:gd name="connsiteY238" fmla="*/ 227426 h 588848"/>
                  <a:gd name="connsiteX239" fmla="*/ 18814 w 699381"/>
                  <a:gd name="connsiteY239" fmla="*/ 239024 h 588848"/>
                  <a:gd name="connsiteX240" fmla="*/ 18386 w 699381"/>
                  <a:gd name="connsiteY240" fmla="*/ 238704 h 588848"/>
                  <a:gd name="connsiteX241" fmla="*/ 695 w 699381"/>
                  <a:gd name="connsiteY241" fmla="*/ 224860 h 588848"/>
                  <a:gd name="connsiteX242" fmla="*/ 267 w 699381"/>
                  <a:gd name="connsiteY242" fmla="*/ 231274 h 588848"/>
                  <a:gd name="connsiteX243" fmla="*/ 15607 w 699381"/>
                  <a:gd name="connsiteY243" fmla="*/ 243247 h 588848"/>
                  <a:gd name="connsiteX244" fmla="*/ 6788 w 699381"/>
                  <a:gd name="connsiteY244" fmla="*/ 254845 h 588848"/>
                  <a:gd name="connsiteX245" fmla="*/ 0 w 699381"/>
                  <a:gd name="connsiteY245" fmla="*/ 249554 h 588848"/>
                  <a:gd name="connsiteX246" fmla="*/ 267 w 699381"/>
                  <a:gd name="connsiteY246" fmla="*/ 256502 h 588848"/>
                  <a:gd name="connsiteX247" fmla="*/ 3581 w 699381"/>
                  <a:gd name="connsiteY247" fmla="*/ 259068 h 588848"/>
                  <a:gd name="connsiteX248" fmla="*/ 641 w 699381"/>
                  <a:gd name="connsiteY248" fmla="*/ 262916 h 588848"/>
                  <a:gd name="connsiteX249" fmla="*/ 1390 w 699381"/>
                  <a:gd name="connsiteY249" fmla="*/ 270773 h 588848"/>
                  <a:gd name="connsiteX250" fmla="*/ 7750 w 699381"/>
                  <a:gd name="connsiteY250" fmla="*/ 262382 h 588848"/>
                  <a:gd name="connsiteX251" fmla="*/ 20043 w 699381"/>
                  <a:gd name="connsiteY251" fmla="*/ 272002 h 588848"/>
                  <a:gd name="connsiteX252" fmla="*/ 24800 w 699381"/>
                  <a:gd name="connsiteY252" fmla="*/ 275690 h 588848"/>
                  <a:gd name="connsiteX253" fmla="*/ 21166 w 699381"/>
                  <a:gd name="connsiteY253" fmla="*/ 280447 h 588848"/>
                  <a:gd name="connsiteX254" fmla="*/ 15981 w 699381"/>
                  <a:gd name="connsiteY254" fmla="*/ 287235 h 588848"/>
                  <a:gd name="connsiteX255" fmla="*/ 2085 w 699381"/>
                  <a:gd name="connsiteY255" fmla="*/ 276385 h 588848"/>
                  <a:gd name="connsiteX256" fmla="*/ 3153 w 699381"/>
                  <a:gd name="connsiteY256" fmla="*/ 283975 h 588848"/>
                  <a:gd name="connsiteX257" fmla="*/ 12774 w 699381"/>
                  <a:gd name="connsiteY257" fmla="*/ 291458 h 588848"/>
                  <a:gd name="connsiteX258" fmla="*/ 6254 w 699381"/>
                  <a:gd name="connsiteY258" fmla="*/ 300010 h 588848"/>
                  <a:gd name="connsiteX259" fmla="*/ 7697 w 699381"/>
                  <a:gd name="connsiteY259" fmla="*/ 306049 h 588848"/>
                  <a:gd name="connsiteX260" fmla="*/ 9995 w 699381"/>
                  <a:gd name="connsiteY260" fmla="*/ 314601 h 588848"/>
                  <a:gd name="connsiteX261" fmla="*/ 21861 w 699381"/>
                  <a:gd name="connsiteY261" fmla="*/ 323848 h 588848"/>
                  <a:gd name="connsiteX262" fmla="*/ 15607 w 699381"/>
                  <a:gd name="connsiteY262" fmla="*/ 332026 h 588848"/>
                  <a:gd name="connsiteX263" fmla="*/ 17799 w 699381"/>
                  <a:gd name="connsiteY263" fmla="*/ 337959 h 588848"/>
                  <a:gd name="connsiteX264" fmla="*/ 26030 w 699381"/>
                  <a:gd name="connsiteY264" fmla="*/ 327162 h 588848"/>
                  <a:gd name="connsiteX265" fmla="*/ 34582 w 699381"/>
                  <a:gd name="connsiteY265" fmla="*/ 333843 h 588848"/>
                  <a:gd name="connsiteX266" fmla="*/ 43080 w 699381"/>
                  <a:gd name="connsiteY266" fmla="*/ 340471 h 588848"/>
                  <a:gd name="connsiteX267" fmla="*/ 39125 w 699381"/>
                  <a:gd name="connsiteY267" fmla="*/ 345602 h 588848"/>
                  <a:gd name="connsiteX268" fmla="*/ 27580 w 699381"/>
                  <a:gd name="connsiteY268" fmla="*/ 360728 h 588848"/>
                  <a:gd name="connsiteX269" fmla="*/ 30199 w 699381"/>
                  <a:gd name="connsiteY269" fmla="*/ 366073 h 588848"/>
                  <a:gd name="connsiteX270" fmla="*/ 41530 w 699381"/>
                  <a:gd name="connsiteY270" fmla="*/ 351214 h 588848"/>
                  <a:gd name="connsiteX271" fmla="*/ 47249 w 699381"/>
                  <a:gd name="connsiteY271" fmla="*/ 343731 h 588848"/>
                  <a:gd name="connsiteX272" fmla="*/ 64246 w 699381"/>
                  <a:gd name="connsiteY272" fmla="*/ 357040 h 588848"/>
                  <a:gd name="connsiteX273" fmla="*/ 52059 w 699381"/>
                  <a:gd name="connsiteY273" fmla="*/ 372968 h 588848"/>
                  <a:gd name="connsiteX274" fmla="*/ 41477 w 699381"/>
                  <a:gd name="connsiteY274" fmla="*/ 386758 h 588848"/>
                  <a:gd name="connsiteX275" fmla="*/ 44416 w 699381"/>
                  <a:gd name="connsiteY275" fmla="*/ 391675 h 588848"/>
                  <a:gd name="connsiteX276" fmla="*/ 54892 w 699381"/>
                  <a:gd name="connsiteY276" fmla="*/ 378045 h 588848"/>
                  <a:gd name="connsiteX277" fmla="*/ 68468 w 699381"/>
                  <a:gd name="connsiteY277" fmla="*/ 360354 h 588848"/>
                  <a:gd name="connsiteX278" fmla="*/ 85465 w 699381"/>
                  <a:gd name="connsiteY278" fmla="*/ 373663 h 588848"/>
                  <a:gd name="connsiteX279" fmla="*/ 66972 w 699381"/>
                  <a:gd name="connsiteY279" fmla="*/ 397768 h 588848"/>
                  <a:gd name="connsiteX280" fmla="*/ 57030 w 699381"/>
                  <a:gd name="connsiteY280" fmla="*/ 410756 h 588848"/>
                  <a:gd name="connsiteX281" fmla="*/ 60291 w 699381"/>
                  <a:gd name="connsiteY281" fmla="*/ 415299 h 588848"/>
                  <a:gd name="connsiteX282" fmla="*/ 70125 w 699381"/>
                  <a:gd name="connsiteY282" fmla="*/ 402418 h 588848"/>
                  <a:gd name="connsiteX283" fmla="*/ 89688 w 699381"/>
                  <a:gd name="connsiteY283" fmla="*/ 376976 h 588848"/>
                  <a:gd name="connsiteX284" fmla="*/ 106684 w 699381"/>
                  <a:gd name="connsiteY284" fmla="*/ 390285 h 588848"/>
                  <a:gd name="connsiteX285" fmla="*/ 83594 w 699381"/>
                  <a:gd name="connsiteY285" fmla="*/ 420324 h 588848"/>
                  <a:gd name="connsiteX286" fmla="*/ 73974 w 699381"/>
                  <a:gd name="connsiteY286" fmla="*/ 432884 h 588848"/>
                  <a:gd name="connsiteX287" fmla="*/ 77501 w 699381"/>
                  <a:gd name="connsiteY287" fmla="*/ 437053 h 588848"/>
                  <a:gd name="connsiteX288" fmla="*/ 87122 w 699381"/>
                  <a:gd name="connsiteY288" fmla="*/ 424546 h 588848"/>
                  <a:gd name="connsiteX289" fmla="*/ 110907 w 699381"/>
                  <a:gd name="connsiteY289" fmla="*/ 393599 h 588848"/>
                  <a:gd name="connsiteX290" fmla="*/ 127904 w 699381"/>
                  <a:gd name="connsiteY290" fmla="*/ 406908 h 588848"/>
                  <a:gd name="connsiteX291" fmla="*/ 101821 w 699381"/>
                  <a:gd name="connsiteY291" fmla="*/ 440795 h 588848"/>
                  <a:gd name="connsiteX292" fmla="*/ 92200 w 699381"/>
                  <a:gd name="connsiteY292" fmla="*/ 453302 h 588848"/>
                  <a:gd name="connsiteX293" fmla="*/ 95941 w 699381"/>
                  <a:gd name="connsiteY293" fmla="*/ 457204 h 588848"/>
                  <a:gd name="connsiteX294" fmla="*/ 105562 w 699381"/>
                  <a:gd name="connsiteY294" fmla="*/ 444696 h 588848"/>
                  <a:gd name="connsiteX295" fmla="*/ 132126 w 699381"/>
                  <a:gd name="connsiteY295" fmla="*/ 410168 h 588848"/>
                  <a:gd name="connsiteX296" fmla="*/ 149123 w 699381"/>
                  <a:gd name="connsiteY296" fmla="*/ 423424 h 588848"/>
                  <a:gd name="connsiteX297" fmla="*/ 121383 w 699381"/>
                  <a:gd name="connsiteY297" fmla="*/ 459395 h 588848"/>
                  <a:gd name="connsiteX298" fmla="*/ 111602 w 699381"/>
                  <a:gd name="connsiteY298" fmla="*/ 472169 h 588848"/>
                  <a:gd name="connsiteX299" fmla="*/ 115557 w 699381"/>
                  <a:gd name="connsiteY299" fmla="*/ 475750 h 588848"/>
                  <a:gd name="connsiteX300" fmla="*/ 125445 w 699381"/>
                  <a:gd name="connsiteY300" fmla="*/ 462869 h 588848"/>
                  <a:gd name="connsiteX301" fmla="*/ 153292 w 699381"/>
                  <a:gd name="connsiteY301" fmla="*/ 426684 h 588848"/>
                  <a:gd name="connsiteX302" fmla="*/ 170342 w 699381"/>
                  <a:gd name="connsiteY302" fmla="*/ 439993 h 588848"/>
                  <a:gd name="connsiteX303" fmla="*/ 142335 w 699381"/>
                  <a:gd name="connsiteY303" fmla="*/ 476338 h 588848"/>
                  <a:gd name="connsiteX304" fmla="*/ 132126 w 699381"/>
                  <a:gd name="connsiteY304" fmla="*/ 489594 h 588848"/>
                  <a:gd name="connsiteX305" fmla="*/ 136349 w 699381"/>
                  <a:gd name="connsiteY305" fmla="*/ 492854 h 588848"/>
                  <a:gd name="connsiteX306" fmla="*/ 146611 w 699381"/>
                  <a:gd name="connsiteY306" fmla="*/ 479492 h 588848"/>
                  <a:gd name="connsiteX307" fmla="*/ 174511 w 699381"/>
                  <a:gd name="connsiteY307" fmla="*/ 443307 h 588848"/>
                  <a:gd name="connsiteX308" fmla="*/ 191562 w 699381"/>
                  <a:gd name="connsiteY308" fmla="*/ 456616 h 588848"/>
                  <a:gd name="connsiteX309" fmla="*/ 164196 w 699381"/>
                  <a:gd name="connsiteY309" fmla="*/ 491732 h 588848"/>
                  <a:gd name="connsiteX310" fmla="*/ 153506 w 699381"/>
                  <a:gd name="connsiteY310" fmla="*/ 505575 h 588848"/>
                  <a:gd name="connsiteX311" fmla="*/ 157515 w 699381"/>
                  <a:gd name="connsiteY311" fmla="*/ 508301 h 588848"/>
                  <a:gd name="connsiteX312" fmla="*/ 157942 w 699381"/>
                  <a:gd name="connsiteY312" fmla="*/ 508568 h 588848"/>
                  <a:gd name="connsiteX313" fmla="*/ 168792 w 699381"/>
                  <a:gd name="connsiteY313" fmla="*/ 494511 h 588848"/>
                  <a:gd name="connsiteX314" fmla="*/ 195463 w 699381"/>
                  <a:gd name="connsiteY314" fmla="*/ 459929 h 588848"/>
                  <a:gd name="connsiteX315" fmla="*/ 212460 w 699381"/>
                  <a:gd name="connsiteY315" fmla="*/ 473238 h 588848"/>
                  <a:gd name="connsiteX316" fmla="*/ 187499 w 699381"/>
                  <a:gd name="connsiteY316" fmla="*/ 505522 h 588848"/>
                  <a:gd name="connsiteX317" fmla="*/ 176168 w 699381"/>
                  <a:gd name="connsiteY317" fmla="*/ 520167 h 588848"/>
                  <a:gd name="connsiteX318" fmla="*/ 180765 w 699381"/>
                  <a:gd name="connsiteY318" fmla="*/ 522946 h 588848"/>
                  <a:gd name="connsiteX319" fmla="*/ 192256 w 699381"/>
                  <a:gd name="connsiteY319" fmla="*/ 508141 h 588848"/>
                  <a:gd name="connsiteX320" fmla="*/ 216683 w 699381"/>
                  <a:gd name="connsiteY320" fmla="*/ 476552 h 588848"/>
                  <a:gd name="connsiteX321" fmla="*/ 233679 w 699381"/>
                  <a:gd name="connsiteY321" fmla="*/ 489807 h 588848"/>
                  <a:gd name="connsiteX322" fmla="*/ 211712 w 699381"/>
                  <a:gd name="connsiteY322" fmla="*/ 518189 h 588848"/>
                  <a:gd name="connsiteX323" fmla="*/ 199793 w 699381"/>
                  <a:gd name="connsiteY323" fmla="*/ 533582 h 588848"/>
                  <a:gd name="connsiteX324" fmla="*/ 204657 w 699381"/>
                  <a:gd name="connsiteY324" fmla="*/ 536041 h 588848"/>
                  <a:gd name="connsiteX325" fmla="*/ 216629 w 699381"/>
                  <a:gd name="connsiteY325" fmla="*/ 520594 h 588848"/>
                  <a:gd name="connsiteX326" fmla="*/ 237902 w 699381"/>
                  <a:gd name="connsiteY326" fmla="*/ 493121 h 588848"/>
                  <a:gd name="connsiteX327" fmla="*/ 254899 w 699381"/>
                  <a:gd name="connsiteY327" fmla="*/ 506430 h 588848"/>
                  <a:gd name="connsiteX328" fmla="*/ 236886 w 699381"/>
                  <a:gd name="connsiteY328" fmla="*/ 529681 h 588848"/>
                  <a:gd name="connsiteX329" fmla="*/ 224486 w 699381"/>
                  <a:gd name="connsiteY329" fmla="*/ 545662 h 588848"/>
                  <a:gd name="connsiteX330" fmla="*/ 229510 w 699381"/>
                  <a:gd name="connsiteY330" fmla="*/ 547960 h 588848"/>
                  <a:gd name="connsiteX331" fmla="*/ 242018 w 699381"/>
                  <a:gd name="connsiteY331" fmla="*/ 531765 h 588848"/>
                  <a:gd name="connsiteX332" fmla="*/ 259121 w 699381"/>
                  <a:gd name="connsiteY332" fmla="*/ 509691 h 588848"/>
                  <a:gd name="connsiteX333" fmla="*/ 276118 w 699381"/>
                  <a:gd name="connsiteY333" fmla="*/ 522999 h 588848"/>
                  <a:gd name="connsiteX334" fmla="*/ 263023 w 699381"/>
                  <a:gd name="connsiteY334" fmla="*/ 539889 h 588848"/>
                  <a:gd name="connsiteX335" fmla="*/ 250195 w 699381"/>
                  <a:gd name="connsiteY335" fmla="*/ 556459 h 588848"/>
                  <a:gd name="connsiteX336" fmla="*/ 255380 w 699381"/>
                  <a:gd name="connsiteY336" fmla="*/ 558490 h 588848"/>
                  <a:gd name="connsiteX337" fmla="*/ 268368 w 699381"/>
                  <a:gd name="connsiteY337" fmla="*/ 541760 h 588848"/>
                  <a:gd name="connsiteX338" fmla="*/ 280341 w 699381"/>
                  <a:gd name="connsiteY338" fmla="*/ 526313 h 588848"/>
                  <a:gd name="connsiteX339" fmla="*/ 297391 w 699381"/>
                  <a:gd name="connsiteY339" fmla="*/ 539622 h 588848"/>
                  <a:gd name="connsiteX340" fmla="*/ 290282 w 699381"/>
                  <a:gd name="connsiteY340" fmla="*/ 548762 h 588848"/>
                  <a:gd name="connsiteX341" fmla="*/ 276973 w 699381"/>
                  <a:gd name="connsiteY341" fmla="*/ 565866 h 588848"/>
                  <a:gd name="connsiteX342" fmla="*/ 282425 w 699381"/>
                  <a:gd name="connsiteY342" fmla="*/ 567576 h 588848"/>
                  <a:gd name="connsiteX343" fmla="*/ 295787 w 699381"/>
                  <a:gd name="connsiteY343" fmla="*/ 550365 h 588848"/>
                  <a:gd name="connsiteX344" fmla="*/ 301560 w 699381"/>
                  <a:gd name="connsiteY344" fmla="*/ 542883 h 588848"/>
                  <a:gd name="connsiteX345" fmla="*/ 318557 w 699381"/>
                  <a:gd name="connsiteY345" fmla="*/ 556191 h 588848"/>
                  <a:gd name="connsiteX346" fmla="*/ 318503 w 699381"/>
                  <a:gd name="connsiteY346" fmla="*/ 556245 h 588848"/>
                  <a:gd name="connsiteX347" fmla="*/ 304820 w 699381"/>
                  <a:gd name="connsiteY347" fmla="*/ 573829 h 588848"/>
                  <a:gd name="connsiteX348" fmla="*/ 310539 w 699381"/>
                  <a:gd name="connsiteY348" fmla="*/ 575166 h 588848"/>
                  <a:gd name="connsiteX349" fmla="*/ 322779 w 699381"/>
                  <a:gd name="connsiteY349" fmla="*/ 559505 h 588848"/>
                  <a:gd name="connsiteX350" fmla="*/ 339829 w 699381"/>
                  <a:gd name="connsiteY350" fmla="*/ 572814 h 588848"/>
                  <a:gd name="connsiteX351" fmla="*/ 334110 w 699381"/>
                  <a:gd name="connsiteY351" fmla="*/ 580190 h 588848"/>
                  <a:gd name="connsiteX352" fmla="*/ 339990 w 699381"/>
                  <a:gd name="connsiteY352" fmla="*/ 581259 h 588848"/>
                  <a:gd name="connsiteX353" fmla="*/ 343998 w 699381"/>
                  <a:gd name="connsiteY353" fmla="*/ 576074 h 588848"/>
                  <a:gd name="connsiteX354" fmla="*/ 353352 w 699381"/>
                  <a:gd name="connsiteY354" fmla="*/ 583397 h 588848"/>
                  <a:gd name="connsiteX355" fmla="*/ 363881 w 699381"/>
                  <a:gd name="connsiteY355" fmla="*/ 584840 h 588848"/>
                  <a:gd name="connsiteX356" fmla="*/ 347312 w 699381"/>
                  <a:gd name="connsiteY356" fmla="*/ 571852 h 588848"/>
                  <a:gd name="connsiteX357" fmla="*/ 353993 w 699381"/>
                  <a:gd name="connsiteY357" fmla="*/ 563247 h 588848"/>
                  <a:gd name="connsiteX358" fmla="*/ 356345 w 699381"/>
                  <a:gd name="connsiteY358" fmla="*/ 560253 h 588848"/>
                  <a:gd name="connsiteX359" fmla="*/ 361690 w 699381"/>
                  <a:gd name="connsiteY359" fmla="*/ 564422 h 588848"/>
                  <a:gd name="connsiteX360" fmla="*/ 373395 w 699381"/>
                  <a:gd name="connsiteY360" fmla="*/ 573562 h 588848"/>
                  <a:gd name="connsiteX361" fmla="*/ 364576 w 699381"/>
                  <a:gd name="connsiteY361" fmla="*/ 584893 h 588848"/>
                  <a:gd name="connsiteX362" fmla="*/ 370723 w 699381"/>
                  <a:gd name="connsiteY362" fmla="*/ 585642 h 588848"/>
                  <a:gd name="connsiteX363" fmla="*/ 377618 w 699381"/>
                  <a:gd name="connsiteY363" fmla="*/ 576823 h 588848"/>
                  <a:gd name="connsiteX364" fmla="*/ 391247 w 699381"/>
                  <a:gd name="connsiteY364" fmla="*/ 587459 h 588848"/>
                  <a:gd name="connsiteX365" fmla="*/ 396539 w 699381"/>
                  <a:gd name="connsiteY365" fmla="*/ 587780 h 588848"/>
                  <a:gd name="connsiteX366" fmla="*/ 396485 w 699381"/>
                  <a:gd name="connsiteY366" fmla="*/ 587833 h 588848"/>
                  <a:gd name="connsiteX367" fmla="*/ 400654 w 699381"/>
                  <a:gd name="connsiteY367" fmla="*/ 588047 h 588848"/>
                  <a:gd name="connsiteX368" fmla="*/ 403006 w 699381"/>
                  <a:gd name="connsiteY368" fmla="*/ 588154 h 588848"/>
                  <a:gd name="connsiteX369" fmla="*/ 411237 w 699381"/>
                  <a:gd name="connsiteY369" fmla="*/ 577624 h 588848"/>
                  <a:gd name="connsiteX370" fmla="*/ 425562 w 699381"/>
                  <a:gd name="connsiteY370" fmla="*/ 588795 h 588848"/>
                  <a:gd name="connsiteX371" fmla="*/ 429945 w 699381"/>
                  <a:gd name="connsiteY371" fmla="*/ 588795 h 588848"/>
                  <a:gd name="connsiteX372" fmla="*/ 429891 w 699381"/>
                  <a:gd name="connsiteY372" fmla="*/ 588849 h 588848"/>
                  <a:gd name="connsiteX373" fmla="*/ 434274 w 699381"/>
                  <a:gd name="connsiteY373" fmla="*/ 588795 h 588848"/>
                  <a:gd name="connsiteX374" fmla="*/ 436733 w 699381"/>
                  <a:gd name="connsiteY374" fmla="*/ 588742 h 588848"/>
                  <a:gd name="connsiteX375" fmla="*/ 444857 w 699381"/>
                  <a:gd name="connsiteY375" fmla="*/ 578319 h 588848"/>
                  <a:gd name="connsiteX376" fmla="*/ 457524 w 699381"/>
                  <a:gd name="connsiteY376" fmla="*/ 588207 h 588848"/>
                  <a:gd name="connsiteX377" fmla="*/ 464954 w 699381"/>
                  <a:gd name="connsiteY377" fmla="*/ 587833 h 588848"/>
                  <a:gd name="connsiteX378" fmla="*/ 464954 w 699381"/>
                  <a:gd name="connsiteY378" fmla="*/ 587833 h 588848"/>
                  <a:gd name="connsiteX379" fmla="*/ 465702 w 699381"/>
                  <a:gd name="connsiteY379" fmla="*/ 587780 h 588848"/>
                  <a:gd name="connsiteX380" fmla="*/ 472062 w 699381"/>
                  <a:gd name="connsiteY380" fmla="*/ 587352 h 588848"/>
                  <a:gd name="connsiteX381" fmla="*/ 478530 w 699381"/>
                  <a:gd name="connsiteY381" fmla="*/ 579067 h 588848"/>
                  <a:gd name="connsiteX382" fmla="*/ 487509 w 699381"/>
                  <a:gd name="connsiteY382" fmla="*/ 586069 h 588848"/>
                  <a:gd name="connsiteX383" fmla="*/ 495206 w 699381"/>
                  <a:gd name="connsiteY383" fmla="*/ 585268 h 588848"/>
                  <a:gd name="connsiteX384" fmla="*/ 481844 w 699381"/>
                  <a:gd name="connsiteY384" fmla="*/ 574845 h 588848"/>
                  <a:gd name="connsiteX385" fmla="*/ 490128 w 699381"/>
                  <a:gd name="connsiteY385" fmla="*/ 564209 h 588848"/>
                  <a:gd name="connsiteX386" fmla="*/ 490930 w 699381"/>
                  <a:gd name="connsiteY386" fmla="*/ 563193 h 588848"/>
                  <a:gd name="connsiteX387" fmla="*/ 491839 w 699381"/>
                  <a:gd name="connsiteY387" fmla="*/ 563941 h 588848"/>
                  <a:gd name="connsiteX388" fmla="*/ 515944 w 699381"/>
                  <a:gd name="connsiteY388" fmla="*/ 582755 h 588848"/>
                  <a:gd name="connsiteX389" fmla="*/ 523320 w 699381"/>
                  <a:gd name="connsiteY389" fmla="*/ 581633 h 588848"/>
                  <a:gd name="connsiteX390" fmla="*/ 498734 w 699381"/>
                  <a:gd name="connsiteY390" fmla="*/ 562552 h 588848"/>
                  <a:gd name="connsiteX391" fmla="*/ 494190 w 699381"/>
                  <a:gd name="connsiteY391" fmla="*/ 559024 h 588848"/>
                  <a:gd name="connsiteX392" fmla="*/ 503277 w 699381"/>
                  <a:gd name="connsiteY392" fmla="*/ 547372 h 588848"/>
                  <a:gd name="connsiteX393" fmla="*/ 516692 w 699381"/>
                  <a:gd name="connsiteY393" fmla="*/ 557795 h 588848"/>
                  <a:gd name="connsiteX394" fmla="*/ 547052 w 699381"/>
                  <a:gd name="connsiteY394" fmla="*/ 581366 h 588848"/>
                  <a:gd name="connsiteX395" fmla="*/ 556245 w 699381"/>
                  <a:gd name="connsiteY395" fmla="*/ 581740 h 588848"/>
                  <a:gd name="connsiteX396" fmla="*/ 522732 w 699381"/>
                  <a:gd name="connsiteY396" fmla="*/ 555657 h 588848"/>
                  <a:gd name="connsiteX397" fmla="*/ 506591 w 699381"/>
                  <a:gd name="connsiteY397" fmla="*/ 543096 h 588848"/>
                  <a:gd name="connsiteX398" fmla="*/ 515677 w 699381"/>
                  <a:gd name="connsiteY398" fmla="*/ 531498 h 588848"/>
                  <a:gd name="connsiteX399" fmla="*/ 538286 w 699381"/>
                  <a:gd name="connsiteY399" fmla="*/ 549083 h 588848"/>
                  <a:gd name="connsiteX400" fmla="*/ 582488 w 699381"/>
                  <a:gd name="connsiteY400" fmla="*/ 583397 h 588848"/>
                  <a:gd name="connsiteX401" fmla="*/ 592216 w 699381"/>
                  <a:gd name="connsiteY401" fmla="*/ 584252 h 588848"/>
                  <a:gd name="connsiteX402" fmla="*/ 543631 w 699381"/>
                  <a:gd name="connsiteY402" fmla="*/ 546410 h 588848"/>
                  <a:gd name="connsiteX403" fmla="*/ 518991 w 699381"/>
                  <a:gd name="connsiteY403" fmla="*/ 527275 h 588848"/>
                  <a:gd name="connsiteX404" fmla="*/ 528077 w 699381"/>
                  <a:gd name="connsiteY404" fmla="*/ 515677 h 588848"/>
                  <a:gd name="connsiteX405" fmla="*/ 557474 w 699381"/>
                  <a:gd name="connsiteY405" fmla="*/ 538500 h 588848"/>
                  <a:gd name="connsiteX406" fmla="*/ 580725 w 699381"/>
                  <a:gd name="connsiteY406" fmla="*/ 556565 h 588848"/>
                  <a:gd name="connsiteX407" fmla="*/ 581687 w 699381"/>
                  <a:gd name="connsiteY407" fmla="*/ 550579 h 588848"/>
                  <a:gd name="connsiteX408" fmla="*/ 562285 w 699381"/>
                  <a:gd name="connsiteY408" fmla="*/ 535453 h 588848"/>
                  <a:gd name="connsiteX409" fmla="*/ 562231 w 699381"/>
                  <a:gd name="connsiteY409" fmla="*/ 535453 h 588848"/>
                  <a:gd name="connsiteX410" fmla="*/ 531338 w 699381"/>
                  <a:gd name="connsiteY410" fmla="*/ 511454 h 588848"/>
                  <a:gd name="connsiteX411" fmla="*/ 540424 w 699381"/>
                  <a:gd name="connsiteY411" fmla="*/ 499802 h 588848"/>
                  <a:gd name="connsiteX412" fmla="*/ 574845 w 699381"/>
                  <a:gd name="connsiteY412" fmla="*/ 526527 h 588848"/>
                  <a:gd name="connsiteX413" fmla="*/ 593071 w 699381"/>
                  <a:gd name="connsiteY413" fmla="*/ 540691 h 588848"/>
                  <a:gd name="connsiteX414" fmla="*/ 597508 w 699381"/>
                  <a:gd name="connsiteY414" fmla="*/ 537270 h 588848"/>
                  <a:gd name="connsiteX415" fmla="*/ 579228 w 699381"/>
                  <a:gd name="connsiteY415" fmla="*/ 523106 h 588848"/>
                  <a:gd name="connsiteX416" fmla="*/ 543738 w 699381"/>
                  <a:gd name="connsiteY416" fmla="*/ 495580 h 588848"/>
                  <a:gd name="connsiteX417" fmla="*/ 552824 w 699381"/>
                  <a:gd name="connsiteY417" fmla="*/ 483928 h 588848"/>
                  <a:gd name="connsiteX418" fmla="*/ 590666 w 699381"/>
                  <a:gd name="connsiteY418" fmla="*/ 513272 h 588848"/>
                  <a:gd name="connsiteX419" fmla="*/ 609053 w 699381"/>
                  <a:gd name="connsiteY419" fmla="*/ 527543 h 588848"/>
                  <a:gd name="connsiteX420" fmla="*/ 612901 w 699381"/>
                  <a:gd name="connsiteY420" fmla="*/ 523748 h 588848"/>
                  <a:gd name="connsiteX421" fmla="*/ 594621 w 699381"/>
                  <a:gd name="connsiteY421" fmla="*/ 509584 h 588848"/>
                  <a:gd name="connsiteX422" fmla="*/ 556138 w 699381"/>
                  <a:gd name="connsiteY422" fmla="*/ 479759 h 588848"/>
                  <a:gd name="connsiteX423" fmla="*/ 565224 w 699381"/>
                  <a:gd name="connsiteY423" fmla="*/ 468161 h 588848"/>
                  <a:gd name="connsiteX424" fmla="*/ 604990 w 699381"/>
                  <a:gd name="connsiteY424" fmla="*/ 499001 h 588848"/>
                  <a:gd name="connsiteX425" fmla="*/ 622682 w 699381"/>
                  <a:gd name="connsiteY425" fmla="*/ 512684 h 588848"/>
                  <a:gd name="connsiteX426" fmla="*/ 625889 w 699381"/>
                  <a:gd name="connsiteY426" fmla="*/ 508461 h 588848"/>
                  <a:gd name="connsiteX427" fmla="*/ 608518 w 699381"/>
                  <a:gd name="connsiteY427" fmla="*/ 494992 h 588848"/>
                  <a:gd name="connsiteX428" fmla="*/ 568485 w 699381"/>
                  <a:gd name="connsiteY428" fmla="*/ 463992 h 588848"/>
                  <a:gd name="connsiteX429" fmla="*/ 577571 w 699381"/>
                  <a:gd name="connsiteY429" fmla="*/ 452340 h 588848"/>
                  <a:gd name="connsiteX430" fmla="*/ 617070 w 699381"/>
                  <a:gd name="connsiteY430" fmla="*/ 482913 h 588848"/>
                  <a:gd name="connsiteX431" fmla="*/ 633906 w 699381"/>
                  <a:gd name="connsiteY431" fmla="*/ 495954 h 588848"/>
                  <a:gd name="connsiteX432" fmla="*/ 636472 w 699381"/>
                  <a:gd name="connsiteY432" fmla="*/ 491144 h 588848"/>
                  <a:gd name="connsiteX433" fmla="*/ 619742 w 699381"/>
                  <a:gd name="connsiteY433" fmla="*/ 478209 h 588848"/>
                  <a:gd name="connsiteX434" fmla="*/ 580831 w 699381"/>
                  <a:gd name="connsiteY434" fmla="*/ 448117 h 588848"/>
                  <a:gd name="connsiteX435" fmla="*/ 589918 w 699381"/>
                  <a:gd name="connsiteY435" fmla="*/ 436519 h 588848"/>
                  <a:gd name="connsiteX436" fmla="*/ 626156 w 699381"/>
                  <a:gd name="connsiteY436" fmla="*/ 464580 h 588848"/>
                  <a:gd name="connsiteX437" fmla="*/ 642779 w 699381"/>
                  <a:gd name="connsiteY437" fmla="*/ 477407 h 588848"/>
                  <a:gd name="connsiteX438" fmla="*/ 644810 w 699381"/>
                  <a:gd name="connsiteY438" fmla="*/ 472223 h 588848"/>
                  <a:gd name="connsiteX439" fmla="*/ 628134 w 699381"/>
                  <a:gd name="connsiteY439" fmla="*/ 459342 h 588848"/>
                  <a:gd name="connsiteX440" fmla="*/ 593232 w 699381"/>
                  <a:gd name="connsiteY440" fmla="*/ 432350 h 588848"/>
                  <a:gd name="connsiteX441" fmla="*/ 602318 w 699381"/>
                  <a:gd name="connsiteY441" fmla="*/ 420751 h 588848"/>
                  <a:gd name="connsiteX442" fmla="*/ 632944 w 699381"/>
                  <a:gd name="connsiteY442" fmla="*/ 444429 h 588848"/>
                  <a:gd name="connsiteX443" fmla="*/ 650422 w 699381"/>
                  <a:gd name="connsiteY443" fmla="*/ 457952 h 588848"/>
                  <a:gd name="connsiteX444" fmla="*/ 652774 w 699381"/>
                  <a:gd name="connsiteY444" fmla="*/ 452981 h 588848"/>
                  <a:gd name="connsiteX445" fmla="*/ 634280 w 699381"/>
                  <a:gd name="connsiteY445" fmla="*/ 438710 h 588848"/>
                  <a:gd name="connsiteX446" fmla="*/ 605632 w 699381"/>
                  <a:gd name="connsiteY446" fmla="*/ 416582 h 588848"/>
                  <a:gd name="connsiteX447" fmla="*/ 614718 w 699381"/>
                  <a:gd name="connsiteY447" fmla="*/ 404930 h 588848"/>
                  <a:gd name="connsiteX448" fmla="*/ 637434 w 699381"/>
                  <a:gd name="connsiteY448" fmla="*/ 422462 h 588848"/>
                  <a:gd name="connsiteX449" fmla="*/ 662288 w 699381"/>
                  <a:gd name="connsiteY449" fmla="*/ 441650 h 588848"/>
                  <a:gd name="connsiteX450" fmla="*/ 670412 w 699381"/>
                  <a:gd name="connsiteY450" fmla="*/ 441169 h 588848"/>
                  <a:gd name="connsiteX451" fmla="*/ 638236 w 699381"/>
                  <a:gd name="connsiteY451" fmla="*/ 416315 h 588848"/>
                  <a:gd name="connsiteX452" fmla="*/ 618032 w 699381"/>
                  <a:gd name="connsiteY452" fmla="*/ 400548 h 588848"/>
                  <a:gd name="connsiteX453" fmla="*/ 613863 w 699381"/>
                  <a:gd name="connsiteY453" fmla="*/ 397287 h 588848"/>
                  <a:gd name="connsiteX454" fmla="*/ 596599 w 699381"/>
                  <a:gd name="connsiteY454" fmla="*/ 383978 h 588848"/>
                  <a:gd name="connsiteX455" fmla="*/ 605685 w 699381"/>
                  <a:gd name="connsiteY455" fmla="*/ 372380 h 588848"/>
                  <a:gd name="connsiteX456" fmla="*/ 622949 w 699381"/>
                  <a:gd name="connsiteY456" fmla="*/ 385689 h 588848"/>
                  <a:gd name="connsiteX457" fmla="*/ 613863 w 699381"/>
                  <a:gd name="connsiteY457" fmla="*/ 397287 h 588848"/>
                  <a:gd name="connsiteX458" fmla="*/ 444002 w 699381"/>
                  <a:gd name="connsiteY458" fmla="*/ 570836 h 588848"/>
                  <a:gd name="connsiteX459" fmla="*/ 441703 w 699381"/>
                  <a:gd name="connsiteY459" fmla="*/ 569019 h 588848"/>
                  <a:gd name="connsiteX460" fmla="*/ 426951 w 699381"/>
                  <a:gd name="connsiteY460" fmla="*/ 557528 h 588848"/>
                  <a:gd name="connsiteX461" fmla="*/ 436038 w 699381"/>
                  <a:gd name="connsiteY461" fmla="*/ 545876 h 588848"/>
                  <a:gd name="connsiteX462" fmla="*/ 453141 w 699381"/>
                  <a:gd name="connsiteY462" fmla="*/ 559184 h 588848"/>
                  <a:gd name="connsiteX463" fmla="*/ 445605 w 699381"/>
                  <a:gd name="connsiteY463" fmla="*/ 568859 h 588848"/>
                  <a:gd name="connsiteX464" fmla="*/ 444002 w 699381"/>
                  <a:gd name="connsiteY464" fmla="*/ 570836 h 588848"/>
                  <a:gd name="connsiteX465" fmla="*/ 410329 w 699381"/>
                  <a:gd name="connsiteY465" fmla="*/ 570088 h 588848"/>
                  <a:gd name="connsiteX466" fmla="*/ 408672 w 699381"/>
                  <a:gd name="connsiteY466" fmla="*/ 568752 h 588848"/>
                  <a:gd name="connsiteX467" fmla="*/ 393279 w 699381"/>
                  <a:gd name="connsiteY467" fmla="*/ 556726 h 588848"/>
                  <a:gd name="connsiteX468" fmla="*/ 402365 w 699381"/>
                  <a:gd name="connsiteY468" fmla="*/ 545074 h 588848"/>
                  <a:gd name="connsiteX469" fmla="*/ 419469 w 699381"/>
                  <a:gd name="connsiteY469" fmla="*/ 558383 h 588848"/>
                  <a:gd name="connsiteX470" fmla="*/ 411291 w 699381"/>
                  <a:gd name="connsiteY470" fmla="*/ 568859 h 588848"/>
                  <a:gd name="connsiteX471" fmla="*/ 410329 w 699381"/>
                  <a:gd name="connsiteY471" fmla="*/ 570088 h 588848"/>
                  <a:gd name="connsiteX472" fmla="*/ 221867 w 699381"/>
                  <a:gd name="connsiteY472" fmla="*/ 25816 h 588848"/>
                  <a:gd name="connsiteX473" fmla="*/ 239185 w 699381"/>
                  <a:gd name="connsiteY473" fmla="*/ 39125 h 588848"/>
                  <a:gd name="connsiteX474" fmla="*/ 230366 w 699381"/>
                  <a:gd name="connsiteY474" fmla="*/ 50670 h 588848"/>
                  <a:gd name="connsiteX475" fmla="*/ 213048 w 699381"/>
                  <a:gd name="connsiteY475" fmla="*/ 37414 h 588848"/>
                  <a:gd name="connsiteX476" fmla="*/ 221867 w 699381"/>
                  <a:gd name="connsiteY476" fmla="*/ 25816 h 588848"/>
                  <a:gd name="connsiteX477" fmla="*/ 272697 w 699381"/>
                  <a:gd name="connsiteY477" fmla="*/ 39926 h 588848"/>
                  <a:gd name="connsiteX478" fmla="*/ 263825 w 699381"/>
                  <a:gd name="connsiteY478" fmla="*/ 51525 h 588848"/>
                  <a:gd name="connsiteX479" fmla="*/ 246561 w 699381"/>
                  <a:gd name="connsiteY479" fmla="*/ 38216 h 588848"/>
                  <a:gd name="connsiteX480" fmla="*/ 255433 w 699381"/>
                  <a:gd name="connsiteY480" fmla="*/ 26618 h 588848"/>
                  <a:gd name="connsiteX481" fmla="*/ 272697 w 699381"/>
                  <a:gd name="connsiteY481" fmla="*/ 39926 h 588848"/>
                  <a:gd name="connsiteX482" fmla="*/ 289106 w 699381"/>
                  <a:gd name="connsiteY482" fmla="*/ 27366 h 588848"/>
                  <a:gd name="connsiteX483" fmla="*/ 306424 w 699381"/>
                  <a:gd name="connsiteY483" fmla="*/ 40675 h 588848"/>
                  <a:gd name="connsiteX484" fmla="*/ 297605 w 699381"/>
                  <a:gd name="connsiteY484" fmla="*/ 52220 h 588848"/>
                  <a:gd name="connsiteX485" fmla="*/ 280341 w 699381"/>
                  <a:gd name="connsiteY485" fmla="*/ 38911 h 588848"/>
                  <a:gd name="connsiteX486" fmla="*/ 289106 w 699381"/>
                  <a:gd name="connsiteY486" fmla="*/ 27366 h 588848"/>
                  <a:gd name="connsiteX487" fmla="*/ 287342 w 699381"/>
                  <a:gd name="connsiteY487" fmla="*/ 296589 h 588848"/>
                  <a:gd name="connsiteX488" fmla="*/ 296268 w 699381"/>
                  <a:gd name="connsiteY488" fmla="*/ 284991 h 588848"/>
                  <a:gd name="connsiteX489" fmla="*/ 313426 w 699381"/>
                  <a:gd name="connsiteY489" fmla="*/ 298299 h 588848"/>
                  <a:gd name="connsiteX490" fmla="*/ 304500 w 699381"/>
                  <a:gd name="connsiteY490" fmla="*/ 309898 h 588848"/>
                  <a:gd name="connsiteX491" fmla="*/ 287342 w 699381"/>
                  <a:gd name="connsiteY491" fmla="*/ 296589 h 588848"/>
                  <a:gd name="connsiteX492" fmla="*/ 301239 w 699381"/>
                  <a:gd name="connsiteY492" fmla="*/ 314174 h 588848"/>
                  <a:gd name="connsiteX493" fmla="*/ 292313 w 699381"/>
                  <a:gd name="connsiteY493" fmla="*/ 325772 h 588848"/>
                  <a:gd name="connsiteX494" fmla="*/ 275156 w 699381"/>
                  <a:gd name="connsiteY494" fmla="*/ 312463 h 588848"/>
                  <a:gd name="connsiteX495" fmla="*/ 284082 w 699381"/>
                  <a:gd name="connsiteY495" fmla="*/ 300865 h 588848"/>
                  <a:gd name="connsiteX496" fmla="*/ 301239 w 699381"/>
                  <a:gd name="connsiteY496" fmla="*/ 314174 h 588848"/>
                  <a:gd name="connsiteX497" fmla="*/ 359285 w 699381"/>
                  <a:gd name="connsiteY497" fmla="*/ 283227 h 588848"/>
                  <a:gd name="connsiteX498" fmla="*/ 350305 w 699381"/>
                  <a:gd name="connsiteY498" fmla="*/ 294825 h 588848"/>
                  <a:gd name="connsiteX499" fmla="*/ 333095 w 699381"/>
                  <a:gd name="connsiteY499" fmla="*/ 281516 h 588848"/>
                  <a:gd name="connsiteX500" fmla="*/ 342074 w 699381"/>
                  <a:gd name="connsiteY500" fmla="*/ 269918 h 588848"/>
                  <a:gd name="connsiteX501" fmla="*/ 359285 w 699381"/>
                  <a:gd name="connsiteY501" fmla="*/ 283227 h 588848"/>
                  <a:gd name="connsiteX502" fmla="*/ 345388 w 699381"/>
                  <a:gd name="connsiteY502" fmla="*/ 265695 h 588848"/>
                  <a:gd name="connsiteX503" fmla="*/ 354314 w 699381"/>
                  <a:gd name="connsiteY503" fmla="*/ 254150 h 588848"/>
                  <a:gd name="connsiteX504" fmla="*/ 371525 w 699381"/>
                  <a:gd name="connsiteY504" fmla="*/ 267459 h 588848"/>
                  <a:gd name="connsiteX505" fmla="*/ 362599 w 699381"/>
                  <a:gd name="connsiteY505" fmla="*/ 279058 h 588848"/>
                  <a:gd name="connsiteX506" fmla="*/ 345388 w 699381"/>
                  <a:gd name="connsiteY506" fmla="*/ 265695 h 588848"/>
                  <a:gd name="connsiteX507" fmla="*/ 363561 w 699381"/>
                  <a:gd name="connsiteY507" fmla="*/ 286541 h 588848"/>
                  <a:gd name="connsiteX508" fmla="*/ 380718 w 699381"/>
                  <a:gd name="connsiteY508" fmla="*/ 299849 h 588848"/>
                  <a:gd name="connsiteX509" fmla="*/ 371739 w 699381"/>
                  <a:gd name="connsiteY509" fmla="*/ 311448 h 588848"/>
                  <a:gd name="connsiteX510" fmla="*/ 354581 w 699381"/>
                  <a:gd name="connsiteY510" fmla="*/ 298139 h 588848"/>
                  <a:gd name="connsiteX511" fmla="*/ 363561 w 699381"/>
                  <a:gd name="connsiteY511" fmla="*/ 286541 h 588848"/>
                  <a:gd name="connsiteX512" fmla="*/ 347098 w 699381"/>
                  <a:gd name="connsiteY512" fmla="*/ 299048 h 588848"/>
                  <a:gd name="connsiteX513" fmla="*/ 338119 w 699381"/>
                  <a:gd name="connsiteY513" fmla="*/ 310646 h 588848"/>
                  <a:gd name="connsiteX514" fmla="*/ 320962 w 699381"/>
                  <a:gd name="connsiteY514" fmla="*/ 297337 h 588848"/>
                  <a:gd name="connsiteX515" fmla="*/ 329941 w 699381"/>
                  <a:gd name="connsiteY515" fmla="*/ 285739 h 588848"/>
                  <a:gd name="connsiteX516" fmla="*/ 347098 w 699381"/>
                  <a:gd name="connsiteY516" fmla="*/ 299048 h 588848"/>
                  <a:gd name="connsiteX517" fmla="*/ 328926 w 699381"/>
                  <a:gd name="connsiteY517" fmla="*/ 278256 h 588848"/>
                  <a:gd name="connsiteX518" fmla="*/ 311715 w 699381"/>
                  <a:gd name="connsiteY518" fmla="*/ 264947 h 588848"/>
                  <a:gd name="connsiteX519" fmla="*/ 320641 w 699381"/>
                  <a:gd name="connsiteY519" fmla="*/ 253349 h 588848"/>
                  <a:gd name="connsiteX520" fmla="*/ 337852 w 699381"/>
                  <a:gd name="connsiteY520" fmla="*/ 266658 h 588848"/>
                  <a:gd name="connsiteX521" fmla="*/ 328926 w 699381"/>
                  <a:gd name="connsiteY521" fmla="*/ 278256 h 588848"/>
                  <a:gd name="connsiteX522" fmla="*/ 325665 w 699381"/>
                  <a:gd name="connsiteY522" fmla="*/ 282479 h 588848"/>
                  <a:gd name="connsiteX523" fmla="*/ 316686 w 699381"/>
                  <a:gd name="connsiteY523" fmla="*/ 294077 h 588848"/>
                  <a:gd name="connsiteX524" fmla="*/ 299475 w 699381"/>
                  <a:gd name="connsiteY524" fmla="*/ 280768 h 588848"/>
                  <a:gd name="connsiteX525" fmla="*/ 308401 w 699381"/>
                  <a:gd name="connsiteY525" fmla="*/ 269170 h 588848"/>
                  <a:gd name="connsiteX526" fmla="*/ 325665 w 699381"/>
                  <a:gd name="connsiteY526" fmla="*/ 282479 h 588848"/>
                  <a:gd name="connsiteX527" fmla="*/ 295360 w 699381"/>
                  <a:gd name="connsiteY527" fmla="*/ 277508 h 588848"/>
                  <a:gd name="connsiteX528" fmla="*/ 278203 w 699381"/>
                  <a:gd name="connsiteY528" fmla="*/ 264199 h 588848"/>
                  <a:gd name="connsiteX529" fmla="*/ 287129 w 699381"/>
                  <a:gd name="connsiteY529" fmla="*/ 252600 h 588848"/>
                  <a:gd name="connsiteX530" fmla="*/ 304286 w 699381"/>
                  <a:gd name="connsiteY530" fmla="*/ 265909 h 588848"/>
                  <a:gd name="connsiteX531" fmla="*/ 295360 w 699381"/>
                  <a:gd name="connsiteY531" fmla="*/ 277508 h 588848"/>
                  <a:gd name="connsiteX532" fmla="*/ 292099 w 699381"/>
                  <a:gd name="connsiteY532" fmla="*/ 281730 h 588848"/>
                  <a:gd name="connsiteX533" fmla="*/ 283173 w 699381"/>
                  <a:gd name="connsiteY533" fmla="*/ 293329 h 588848"/>
                  <a:gd name="connsiteX534" fmla="*/ 266016 w 699381"/>
                  <a:gd name="connsiteY534" fmla="*/ 280020 h 588848"/>
                  <a:gd name="connsiteX535" fmla="*/ 274942 w 699381"/>
                  <a:gd name="connsiteY535" fmla="*/ 268421 h 588848"/>
                  <a:gd name="connsiteX536" fmla="*/ 292099 w 699381"/>
                  <a:gd name="connsiteY536" fmla="*/ 281730 h 588848"/>
                  <a:gd name="connsiteX537" fmla="*/ 317701 w 699381"/>
                  <a:gd name="connsiteY537" fmla="*/ 301560 h 588848"/>
                  <a:gd name="connsiteX538" fmla="*/ 334859 w 699381"/>
                  <a:gd name="connsiteY538" fmla="*/ 314869 h 588848"/>
                  <a:gd name="connsiteX539" fmla="*/ 325879 w 699381"/>
                  <a:gd name="connsiteY539" fmla="*/ 326467 h 588848"/>
                  <a:gd name="connsiteX540" fmla="*/ 308722 w 699381"/>
                  <a:gd name="connsiteY540" fmla="*/ 313158 h 588848"/>
                  <a:gd name="connsiteX541" fmla="*/ 317701 w 699381"/>
                  <a:gd name="connsiteY541" fmla="*/ 301560 h 588848"/>
                  <a:gd name="connsiteX542" fmla="*/ 339081 w 699381"/>
                  <a:gd name="connsiteY542" fmla="*/ 318182 h 588848"/>
                  <a:gd name="connsiteX543" fmla="*/ 356238 w 699381"/>
                  <a:gd name="connsiteY543" fmla="*/ 331491 h 588848"/>
                  <a:gd name="connsiteX544" fmla="*/ 347259 w 699381"/>
                  <a:gd name="connsiteY544" fmla="*/ 343090 h 588848"/>
                  <a:gd name="connsiteX545" fmla="*/ 330102 w 699381"/>
                  <a:gd name="connsiteY545" fmla="*/ 329781 h 588848"/>
                  <a:gd name="connsiteX546" fmla="*/ 339081 w 699381"/>
                  <a:gd name="connsiteY546" fmla="*/ 318182 h 588848"/>
                  <a:gd name="connsiteX547" fmla="*/ 342342 w 699381"/>
                  <a:gd name="connsiteY547" fmla="*/ 313960 h 588848"/>
                  <a:gd name="connsiteX548" fmla="*/ 351321 w 699381"/>
                  <a:gd name="connsiteY548" fmla="*/ 302362 h 588848"/>
                  <a:gd name="connsiteX549" fmla="*/ 368478 w 699381"/>
                  <a:gd name="connsiteY549" fmla="*/ 315670 h 588848"/>
                  <a:gd name="connsiteX550" fmla="*/ 359499 w 699381"/>
                  <a:gd name="connsiteY550" fmla="*/ 327269 h 588848"/>
                  <a:gd name="connsiteX551" fmla="*/ 342342 w 699381"/>
                  <a:gd name="connsiteY551" fmla="*/ 313960 h 588848"/>
                  <a:gd name="connsiteX552" fmla="*/ 372701 w 699381"/>
                  <a:gd name="connsiteY552" fmla="*/ 318931 h 588848"/>
                  <a:gd name="connsiteX553" fmla="*/ 389858 w 699381"/>
                  <a:gd name="connsiteY553" fmla="*/ 332240 h 588848"/>
                  <a:gd name="connsiteX554" fmla="*/ 380878 w 699381"/>
                  <a:gd name="connsiteY554" fmla="*/ 343838 h 588848"/>
                  <a:gd name="connsiteX555" fmla="*/ 363721 w 699381"/>
                  <a:gd name="connsiteY555" fmla="*/ 330529 h 588848"/>
                  <a:gd name="connsiteX556" fmla="*/ 372701 w 699381"/>
                  <a:gd name="connsiteY556" fmla="*/ 318931 h 588848"/>
                  <a:gd name="connsiteX557" fmla="*/ 375961 w 699381"/>
                  <a:gd name="connsiteY557" fmla="*/ 314708 h 588848"/>
                  <a:gd name="connsiteX558" fmla="*/ 384940 w 699381"/>
                  <a:gd name="connsiteY558" fmla="*/ 303110 h 588848"/>
                  <a:gd name="connsiteX559" fmla="*/ 402151 w 699381"/>
                  <a:gd name="connsiteY559" fmla="*/ 316419 h 588848"/>
                  <a:gd name="connsiteX560" fmla="*/ 393172 w 699381"/>
                  <a:gd name="connsiteY560" fmla="*/ 328017 h 588848"/>
                  <a:gd name="connsiteX561" fmla="*/ 375961 w 699381"/>
                  <a:gd name="connsiteY561" fmla="*/ 314708 h 588848"/>
                  <a:gd name="connsiteX562" fmla="*/ 388201 w 699381"/>
                  <a:gd name="connsiteY562" fmla="*/ 298834 h 588848"/>
                  <a:gd name="connsiteX563" fmla="*/ 397180 w 699381"/>
                  <a:gd name="connsiteY563" fmla="*/ 287235 h 588848"/>
                  <a:gd name="connsiteX564" fmla="*/ 414391 w 699381"/>
                  <a:gd name="connsiteY564" fmla="*/ 300544 h 588848"/>
                  <a:gd name="connsiteX565" fmla="*/ 405411 w 699381"/>
                  <a:gd name="connsiteY565" fmla="*/ 312143 h 588848"/>
                  <a:gd name="connsiteX566" fmla="*/ 388201 w 699381"/>
                  <a:gd name="connsiteY566" fmla="*/ 298834 h 588848"/>
                  <a:gd name="connsiteX567" fmla="*/ 383978 w 699381"/>
                  <a:gd name="connsiteY567" fmla="*/ 295574 h 588848"/>
                  <a:gd name="connsiteX568" fmla="*/ 366768 w 699381"/>
                  <a:gd name="connsiteY568" fmla="*/ 282265 h 588848"/>
                  <a:gd name="connsiteX569" fmla="*/ 375694 w 699381"/>
                  <a:gd name="connsiteY569" fmla="*/ 270666 h 588848"/>
                  <a:gd name="connsiteX570" fmla="*/ 392904 w 699381"/>
                  <a:gd name="connsiteY570" fmla="*/ 283975 h 588848"/>
                  <a:gd name="connsiteX571" fmla="*/ 383978 w 699381"/>
                  <a:gd name="connsiteY571" fmla="*/ 295574 h 588848"/>
                  <a:gd name="connsiteX572" fmla="*/ 379061 w 699381"/>
                  <a:gd name="connsiteY572" fmla="*/ 266444 h 588848"/>
                  <a:gd name="connsiteX573" fmla="*/ 387987 w 699381"/>
                  <a:gd name="connsiteY573" fmla="*/ 254845 h 588848"/>
                  <a:gd name="connsiteX574" fmla="*/ 405198 w 699381"/>
                  <a:gd name="connsiteY574" fmla="*/ 268154 h 588848"/>
                  <a:gd name="connsiteX575" fmla="*/ 396218 w 699381"/>
                  <a:gd name="connsiteY575" fmla="*/ 279753 h 588848"/>
                  <a:gd name="connsiteX576" fmla="*/ 379061 w 699381"/>
                  <a:gd name="connsiteY576" fmla="*/ 266444 h 588848"/>
                  <a:gd name="connsiteX577" fmla="*/ 374839 w 699381"/>
                  <a:gd name="connsiteY577" fmla="*/ 263183 h 588848"/>
                  <a:gd name="connsiteX578" fmla="*/ 357628 w 699381"/>
                  <a:gd name="connsiteY578" fmla="*/ 249875 h 588848"/>
                  <a:gd name="connsiteX579" fmla="*/ 366554 w 699381"/>
                  <a:gd name="connsiteY579" fmla="*/ 238329 h 588848"/>
                  <a:gd name="connsiteX580" fmla="*/ 383765 w 699381"/>
                  <a:gd name="connsiteY580" fmla="*/ 251638 h 588848"/>
                  <a:gd name="connsiteX581" fmla="*/ 374839 w 699381"/>
                  <a:gd name="connsiteY581" fmla="*/ 263183 h 588848"/>
                  <a:gd name="connsiteX582" fmla="*/ 353352 w 699381"/>
                  <a:gd name="connsiteY582" fmla="*/ 246614 h 588848"/>
                  <a:gd name="connsiteX583" fmla="*/ 336141 w 699381"/>
                  <a:gd name="connsiteY583" fmla="*/ 233305 h 588848"/>
                  <a:gd name="connsiteX584" fmla="*/ 345067 w 699381"/>
                  <a:gd name="connsiteY584" fmla="*/ 221760 h 588848"/>
                  <a:gd name="connsiteX585" fmla="*/ 362331 w 699381"/>
                  <a:gd name="connsiteY585" fmla="*/ 235069 h 588848"/>
                  <a:gd name="connsiteX586" fmla="*/ 353352 w 699381"/>
                  <a:gd name="connsiteY586" fmla="*/ 246614 h 588848"/>
                  <a:gd name="connsiteX587" fmla="*/ 350092 w 699381"/>
                  <a:gd name="connsiteY587" fmla="*/ 250837 h 588848"/>
                  <a:gd name="connsiteX588" fmla="*/ 341166 w 699381"/>
                  <a:gd name="connsiteY588" fmla="*/ 262382 h 588848"/>
                  <a:gd name="connsiteX589" fmla="*/ 323955 w 699381"/>
                  <a:gd name="connsiteY589" fmla="*/ 249073 h 588848"/>
                  <a:gd name="connsiteX590" fmla="*/ 332881 w 699381"/>
                  <a:gd name="connsiteY590" fmla="*/ 237528 h 588848"/>
                  <a:gd name="connsiteX591" fmla="*/ 350092 w 699381"/>
                  <a:gd name="connsiteY591" fmla="*/ 250837 h 588848"/>
                  <a:gd name="connsiteX592" fmla="*/ 319733 w 699381"/>
                  <a:gd name="connsiteY592" fmla="*/ 245866 h 588848"/>
                  <a:gd name="connsiteX593" fmla="*/ 302575 w 699381"/>
                  <a:gd name="connsiteY593" fmla="*/ 232557 h 588848"/>
                  <a:gd name="connsiteX594" fmla="*/ 311501 w 699381"/>
                  <a:gd name="connsiteY594" fmla="*/ 221012 h 588848"/>
                  <a:gd name="connsiteX595" fmla="*/ 328712 w 699381"/>
                  <a:gd name="connsiteY595" fmla="*/ 234321 h 588848"/>
                  <a:gd name="connsiteX596" fmla="*/ 319733 w 699381"/>
                  <a:gd name="connsiteY596" fmla="*/ 245866 h 588848"/>
                  <a:gd name="connsiteX597" fmla="*/ 316472 w 699381"/>
                  <a:gd name="connsiteY597" fmla="*/ 250088 h 588848"/>
                  <a:gd name="connsiteX598" fmla="*/ 307546 w 699381"/>
                  <a:gd name="connsiteY598" fmla="*/ 261687 h 588848"/>
                  <a:gd name="connsiteX599" fmla="*/ 290389 w 699381"/>
                  <a:gd name="connsiteY599" fmla="*/ 248378 h 588848"/>
                  <a:gd name="connsiteX600" fmla="*/ 299315 w 699381"/>
                  <a:gd name="connsiteY600" fmla="*/ 236780 h 588848"/>
                  <a:gd name="connsiteX601" fmla="*/ 316472 w 699381"/>
                  <a:gd name="connsiteY601" fmla="*/ 250088 h 588848"/>
                  <a:gd name="connsiteX602" fmla="*/ 286167 w 699381"/>
                  <a:gd name="connsiteY602" fmla="*/ 245118 h 588848"/>
                  <a:gd name="connsiteX603" fmla="*/ 269009 w 699381"/>
                  <a:gd name="connsiteY603" fmla="*/ 231809 h 588848"/>
                  <a:gd name="connsiteX604" fmla="*/ 277935 w 699381"/>
                  <a:gd name="connsiteY604" fmla="*/ 220210 h 588848"/>
                  <a:gd name="connsiteX605" fmla="*/ 295092 w 699381"/>
                  <a:gd name="connsiteY605" fmla="*/ 233519 h 588848"/>
                  <a:gd name="connsiteX606" fmla="*/ 286167 w 699381"/>
                  <a:gd name="connsiteY606" fmla="*/ 245118 h 588848"/>
                  <a:gd name="connsiteX607" fmla="*/ 282906 w 699381"/>
                  <a:gd name="connsiteY607" fmla="*/ 249340 h 588848"/>
                  <a:gd name="connsiteX608" fmla="*/ 273980 w 699381"/>
                  <a:gd name="connsiteY608" fmla="*/ 260939 h 588848"/>
                  <a:gd name="connsiteX609" fmla="*/ 256823 w 699381"/>
                  <a:gd name="connsiteY609" fmla="*/ 247630 h 588848"/>
                  <a:gd name="connsiteX610" fmla="*/ 265749 w 699381"/>
                  <a:gd name="connsiteY610" fmla="*/ 236031 h 588848"/>
                  <a:gd name="connsiteX611" fmla="*/ 282906 w 699381"/>
                  <a:gd name="connsiteY611" fmla="*/ 249340 h 588848"/>
                  <a:gd name="connsiteX612" fmla="*/ 270720 w 699381"/>
                  <a:gd name="connsiteY612" fmla="*/ 265161 h 588848"/>
                  <a:gd name="connsiteX613" fmla="*/ 261794 w 699381"/>
                  <a:gd name="connsiteY613" fmla="*/ 276759 h 588848"/>
                  <a:gd name="connsiteX614" fmla="*/ 244637 w 699381"/>
                  <a:gd name="connsiteY614" fmla="*/ 263451 h 588848"/>
                  <a:gd name="connsiteX615" fmla="*/ 253563 w 699381"/>
                  <a:gd name="connsiteY615" fmla="*/ 251852 h 588848"/>
                  <a:gd name="connsiteX616" fmla="*/ 270720 w 699381"/>
                  <a:gd name="connsiteY616" fmla="*/ 265161 h 588848"/>
                  <a:gd name="connsiteX617" fmla="*/ 258480 w 699381"/>
                  <a:gd name="connsiteY617" fmla="*/ 281035 h 588848"/>
                  <a:gd name="connsiteX618" fmla="*/ 249554 w 699381"/>
                  <a:gd name="connsiteY618" fmla="*/ 292634 h 588848"/>
                  <a:gd name="connsiteX619" fmla="*/ 232450 w 699381"/>
                  <a:gd name="connsiteY619" fmla="*/ 279325 h 588848"/>
                  <a:gd name="connsiteX620" fmla="*/ 241376 w 699381"/>
                  <a:gd name="connsiteY620" fmla="*/ 267727 h 588848"/>
                  <a:gd name="connsiteX621" fmla="*/ 258480 w 699381"/>
                  <a:gd name="connsiteY621" fmla="*/ 281035 h 588848"/>
                  <a:gd name="connsiteX622" fmla="*/ 262702 w 699381"/>
                  <a:gd name="connsiteY622" fmla="*/ 284296 h 588848"/>
                  <a:gd name="connsiteX623" fmla="*/ 279860 w 699381"/>
                  <a:gd name="connsiteY623" fmla="*/ 297605 h 588848"/>
                  <a:gd name="connsiteX624" fmla="*/ 270933 w 699381"/>
                  <a:gd name="connsiteY624" fmla="*/ 309203 h 588848"/>
                  <a:gd name="connsiteX625" fmla="*/ 253830 w 699381"/>
                  <a:gd name="connsiteY625" fmla="*/ 295894 h 588848"/>
                  <a:gd name="connsiteX626" fmla="*/ 262702 w 699381"/>
                  <a:gd name="connsiteY626" fmla="*/ 284296 h 588848"/>
                  <a:gd name="connsiteX627" fmla="*/ 267673 w 699381"/>
                  <a:gd name="connsiteY627" fmla="*/ 313425 h 588848"/>
                  <a:gd name="connsiteX628" fmla="*/ 258747 w 699381"/>
                  <a:gd name="connsiteY628" fmla="*/ 324971 h 588848"/>
                  <a:gd name="connsiteX629" fmla="*/ 241643 w 699381"/>
                  <a:gd name="connsiteY629" fmla="*/ 311662 h 588848"/>
                  <a:gd name="connsiteX630" fmla="*/ 250516 w 699381"/>
                  <a:gd name="connsiteY630" fmla="*/ 300117 h 588848"/>
                  <a:gd name="connsiteX631" fmla="*/ 267673 w 699381"/>
                  <a:gd name="connsiteY631" fmla="*/ 313425 h 588848"/>
                  <a:gd name="connsiteX632" fmla="*/ 271842 w 699381"/>
                  <a:gd name="connsiteY632" fmla="*/ 316686 h 588848"/>
                  <a:gd name="connsiteX633" fmla="*/ 288999 w 699381"/>
                  <a:gd name="connsiteY633" fmla="*/ 329995 h 588848"/>
                  <a:gd name="connsiteX634" fmla="*/ 280073 w 699381"/>
                  <a:gd name="connsiteY634" fmla="*/ 341540 h 588848"/>
                  <a:gd name="connsiteX635" fmla="*/ 262916 w 699381"/>
                  <a:gd name="connsiteY635" fmla="*/ 328231 h 588848"/>
                  <a:gd name="connsiteX636" fmla="*/ 271842 w 699381"/>
                  <a:gd name="connsiteY636" fmla="*/ 316686 h 588848"/>
                  <a:gd name="connsiteX637" fmla="*/ 293222 w 699381"/>
                  <a:gd name="connsiteY637" fmla="*/ 333255 h 588848"/>
                  <a:gd name="connsiteX638" fmla="*/ 310379 w 699381"/>
                  <a:gd name="connsiteY638" fmla="*/ 346564 h 588848"/>
                  <a:gd name="connsiteX639" fmla="*/ 301453 w 699381"/>
                  <a:gd name="connsiteY639" fmla="*/ 358109 h 588848"/>
                  <a:gd name="connsiteX640" fmla="*/ 284349 w 699381"/>
                  <a:gd name="connsiteY640" fmla="*/ 344800 h 588848"/>
                  <a:gd name="connsiteX641" fmla="*/ 293222 w 699381"/>
                  <a:gd name="connsiteY641" fmla="*/ 333255 h 588848"/>
                  <a:gd name="connsiteX642" fmla="*/ 296482 w 699381"/>
                  <a:gd name="connsiteY642" fmla="*/ 329033 h 588848"/>
                  <a:gd name="connsiteX643" fmla="*/ 305408 w 699381"/>
                  <a:gd name="connsiteY643" fmla="*/ 317434 h 588848"/>
                  <a:gd name="connsiteX644" fmla="*/ 322565 w 699381"/>
                  <a:gd name="connsiteY644" fmla="*/ 330743 h 588848"/>
                  <a:gd name="connsiteX645" fmla="*/ 313586 w 699381"/>
                  <a:gd name="connsiteY645" fmla="*/ 342341 h 588848"/>
                  <a:gd name="connsiteX646" fmla="*/ 296482 w 699381"/>
                  <a:gd name="connsiteY646" fmla="*/ 329033 h 588848"/>
                  <a:gd name="connsiteX647" fmla="*/ 326841 w 699381"/>
                  <a:gd name="connsiteY647" fmla="*/ 334003 h 588848"/>
                  <a:gd name="connsiteX648" fmla="*/ 343998 w 699381"/>
                  <a:gd name="connsiteY648" fmla="*/ 347312 h 588848"/>
                  <a:gd name="connsiteX649" fmla="*/ 335019 w 699381"/>
                  <a:gd name="connsiteY649" fmla="*/ 358911 h 588848"/>
                  <a:gd name="connsiteX650" fmla="*/ 317915 w 699381"/>
                  <a:gd name="connsiteY650" fmla="*/ 345602 h 588848"/>
                  <a:gd name="connsiteX651" fmla="*/ 326841 w 699381"/>
                  <a:gd name="connsiteY651" fmla="*/ 334003 h 588848"/>
                  <a:gd name="connsiteX652" fmla="*/ 348167 w 699381"/>
                  <a:gd name="connsiteY652" fmla="*/ 350626 h 588848"/>
                  <a:gd name="connsiteX653" fmla="*/ 365325 w 699381"/>
                  <a:gd name="connsiteY653" fmla="*/ 363935 h 588848"/>
                  <a:gd name="connsiteX654" fmla="*/ 356345 w 699381"/>
                  <a:gd name="connsiteY654" fmla="*/ 375533 h 588848"/>
                  <a:gd name="connsiteX655" fmla="*/ 339188 w 699381"/>
                  <a:gd name="connsiteY655" fmla="*/ 362225 h 588848"/>
                  <a:gd name="connsiteX656" fmla="*/ 348167 w 699381"/>
                  <a:gd name="connsiteY656" fmla="*/ 350626 h 588848"/>
                  <a:gd name="connsiteX657" fmla="*/ 351481 w 699381"/>
                  <a:gd name="connsiteY657" fmla="*/ 346350 h 588848"/>
                  <a:gd name="connsiteX658" fmla="*/ 360461 w 699381"/>
                  <a:gd name="connsiteY658" fmla="*/ 334752 h 588848"/>
                  <a:gd name="connsiteX659" fmla="*/ 377618 w 699381"/>
                  <a:gd name="connsiteY659" fmla="*/ 348060 h 588848"/>
                  <a:gd name="connsiteX660" fmla="*/ 368638 w 699381"/>
                  <a:gd name="connsiteY660" fmla="*/ 359659 h 588848"/>
                  <a:gd name="connsiteX661" fmla="*/ 351481 w 699381"/>
                  <a:gd name="connsiteY661" fmla="*/ 346350 h 588848"/>
                  <a:gd name="connsiteX662" fmla="*/ 381787 w 699381"/>
                  <a:gd name="connsiteY662" fmla="*/ 351321 h 588848"/>
                  <a:gd name="connsiteX663" fmla="*/ 398944 w 699381"/>
                  <a:gd name="connsiteY663" fmla="*/ 364630 h 588848"/>
                  <a:gd name="connsiteX664" fmla="*/ 389965 w 699381"/>
                  <a:gd name="connsiteY664" fmla="*/ 376228 h 588848"/>
                  <a:gd name="connsiteX665" fmla="*/ 372807 w 699381"/>
                  <a:gd name="connsiteY665" fmla="*/ 362919 h 588848"/>
                  <a:gd name="connsiteX666" fmla="*/ 381787 w 699381"/>
                  <a:gd name="connsiteY666" fmla="*/ 351321 h 588848"/>
                  <a:gd name="connsiteX667" fmla="*/ 385101 w 699381"/>
                  <a:gd name="connsiteY667" fmla="*/ 347098 h 588848"/>
                  <a:gd name="connsiteX668" fmla="*/ 394080 w 699381"/>
                  <a:gd name="connsiteY668" fmla="*/ 335500 h 588848"/>
                  <a:gd name="connsiteX669" fmla="*/ 411237 w 699381"/>
                  <a:gd name="connsiteY669" fmla="*/ 348809 h 588848"/>
                  <a:gd name="connsiteX670" fmla="*/ 402258 w 699381"/>
                  <a:gd name="connsiteY670" fmla="*/ 360407 h 588848"/>
                  <a:gd name="connsiteX671" fmla="*/ 385101 w 699381"/>
                  <a:gd name="connsiteY671" fmla="*/ 347098 h 588848"/>
                  <a:gd name="connsiteX672" fmla="*/ 397341 w 699381"/>
                  <a:gd name="connsiteY672" fmla="*/ 331277 h 588848"/>
                  <a:gd name="connsiteX673" fmla="*/ 406320 w 699381"/>
                  <a:gd name="connsiteY673" fmla="*/ 319679 h 588848"/>
                  <a:gd name="connsiteX674" fmla="*/ 423531 w 699381"/>
                  <a:gd name="connsiteY674" fmla="*/ 332988 h 588848"/>
                  <a:gd name="connsiteX675" fmla="*/ 414498 w 699381"/>
                  <a:gd name="connsiteY675" fmla="*/ 344586 h 588848"/>
                  <a:gd name="connsiteX676" fmla="*/ 397341 w 699381"/>
                  <a:gd name="connsiteY676" fmla="*/ 331277 h 588848"/>
                  <a:gd name="connsiteX677" fmla="*/ 409634 w 699381"/>
                  <a:gd name="connsiteY677" fmla="*/ 315403 h 588848"/>
                  <a:gd name="connsiteX678" fmla="*/ 418613 w 699381"/>
                  <a:gd name="connsiteY678" fmla="*/ 303805 h 588848"/>
                  <a:gd name="connsiteX679" fmla="*/ 435824 w 699381"/>
                  <a:gd name="connsiteY679" fmla="*/ 317113 h 588848"/>
                  <a:gd name="connsiteX680" fmla="*/ 426845 w 699381"/>
                  <a:gd name="connsiteY680" fmla="*/ 328712 h 588848"/>
                  <a:gd name="connsiteX681" fmla="*/ 409634 w 699381"/>
                  <a:gd name="connsiteY681" fmla="*/ 315403 h 588848"/>
                  <a:gd name="connsiteX682" fmla="*/ 421874 w 699381"/>
                  <a:gd name="connsiteY682" fmla="*/ 299582 h 588848"/>
                  <a:gd name="connsiteX683" fmla="*/ 430853 w 699381"/>
                  <a:gd name="connsiteY683" fmla="*/ 287984 h 588848"/>
                  <a:gd name="connsiteX684" fmla="*/ 448064 w 699381"/>
                  <a:gd name="connsiteY684" fmla="*/ 301293 h 588848"/>
                  <a:gd name="connsiteX685" fmla="*/ 439084 w 699381"/>
                  <a:gd name="connsiteY685" fmla="*/ 312891 h 588848"/>
                  <a:gd name="connsiteX686" fmla="*/ 421874 w 699381"/>
                  <a:gd name="connsiteY686" fmla="*/ 299582 h 588848"/>
                  <a:gd name="connsiteX687" fmla="*/ 417651 w 699381"/>
                  <a:gd name="connsiteY687" fmla="*/ 296322 h 588848"/>
                  <a:gd name="connsiteX688" fmla="*/ 400441 w 699381"/>
                  <a:gd name="connsiteY688" fmla="*/ 283013 h 588848"/>
                  <a:gd name="connsiteX689" fmla="*/ 409420 w 699381"/>
                  <a:gd name="connsiteY689" fmla="*/ 271415 h 588848"/>
                  <a:gd name="connsiteX690" fmla="*/ 426631 w 699381"/>
                  <a:gd name="connsiteY690" fmla="*/ 284723 h 588848"/>
                  <a:gd name="connsiteX691" fmla="*/ 417651 w 699381"/>
                  <a:gd name="connsiteY691" fmla="*/ 296322 h 588848"/>
                  <a:gd name="connsiteX692" fmla="*/ 412681 w 699381"/>
                  <a:gd name="connsiteY692" fmla="*/ 267245 h 588848"/>
                  <a:gd name="connsiteX693" fmla="*/ 421660 w 699381"/>
                  <a:gd name="connsiteY693" fmla="*/ 255647 h 588848"/>
                  <a:gd name="connsiteX694" fmla="*/ 438871 w 699381"/>
                  <a:gd name="connsiteY694" fmla="*/ 268956 h 588848"/>
                  <a:gd name="connsiteX695" fmla="*/ 429891 w 699381"/>
                  <a:gd name="connsiteY695" fmla="*/ 280554 h 588848"/>
                  <a:gd name="connsiteX696" fmla="*/ 412681 w 699381"/>
                  <a:gd name="connsiteY696" fmla="*/ 267245 h 588848"/>
                  <a:gd name="connsiteX697" fmla="*/ 408458 w 699381"/>
                  <a:gd name="connsiteY697" fmla="*/ 263985 h 588848"/>
                  <a:gd name="connsiteX698" fmla="*/ 391247 w 699381"/>
                  <a:gd name="connsiteY698" fmla="*/ 250676 h 588848"/>
                  <a:gd name="connsiteX699" fmla="*/ 400227 w 699381"/>
                  <a:gd name="connsiteY699" fmla="*/ 239078 h 588848"/>
                  <a:gd name="connsiteX700" fmla="*/ 417437 w 699381"/>
                  <a:gd name="connsiteY700" fmla="*/ 252387 h 588848"/>
                  <a:gd name="connsiteX701" fmla="*/ 408458 w 699381"/>
                  <a:gd name="connsiteY701" fmla="*/ 263985 h 588848"/>
                  <a:gd name="connsiteX702" fmla="*/ 387025 w 699381"/>
                  <a:gd name="connsiteY702" fmla="*/ 247416 h 588848"/>
                  <a:gd name="connsiteX703" fmla="*/ 369814 w 699381"/>
                  <a:gd name="connsiteY703" fmla="*/ 234107 h 588848"/>
                  <a:gd name="connsiteX704" fmla="*/ 378794 w 699381"/>
                  <a:gd name="connsiteY704" fmla="*/ 222509 h 588848"/>
                  <a:gd name="connsiteX705" fmla="*/ 396058 w 699381"/>
                  <a:gd name="connsiteY705" fmla="*/ 235817 h 588848"/>
                  <a:gd name="connsiteX706" fmla="*/ 387025 w 699381"/>
                  <a:gd name="connsiteY706" fmla="*/ 247416 h 588848"/>
                  <a:gd name="connsiteX707" fmla="*/ 365538 w 699381"/>
                  <a:gd name="connsiteY707" fmla="*/ 230793 h 588848"/>
                  <a:gd name="connsiteX708" fmla="*/ 348274 w 699381"/>
                  <a:gd name="connsiteY708" fmla="*/ 217484 h 588848"/>
                  <a:gd name="connsiteX709" fmla="*/ 357254 w 699381"/>
                  <a:gd name="connsiteY709" fmla="*/ 205886 h 588848"/>
                  <a:gd name="connsiteX710" fmla="*/ 374518 w 699381"/>
                  <a:gd name="connsiteY710" fmla="*/ 219195 h 588848"/>
                  <a:gd name="connsiteX711" fmla="*/ 365538 w 699381"/>
                  <a:gd name="connsiteY711" fmla="*/ 230793 h 588848"/>
                  <a:gd name="connsiteX712" fmla="*/ 344105 w 699381"/>
                  <a:gd name="connsiteY712" fmla="*/ 214224 h 588848"/>
                  <a:gd name="connsiteX713" fmla="*/ 326895 w 699381"/>
                  <a:gd name="connsiteY713" fmla="*/ 200915 h 588848"/>
                  <a:gd name="connsiteX714" fmla="*/ 335821 w 699381"/>
                  <a:gd name="connsiteY714" fmla="*/ 189317 h 588848"/>
                  <a:gd name="connsiteX715" fmla="*/ 353031 w 699381"/>
                  <a:gd name="connsiteY715" fmla="*/ 202626 h 588848"/>
                  <a:gd name="connsiteX716" fmla="*/ 344105 w 699381"/>
                  <a:gd name="connsiteY716" fmla="*/ 214224 h 588848"/>
                  <a:gd name="connsiteX717" fmla="*/ 340845 w 699381"/>
                  <a:gd name="connsiteY717" fmla="*/ 218446 h 588848"/>
                  <a:gd name="connsiteX718" fmla="*/ 331919 w 699381"/>
                  <a:gd name="connsiteY718" fmla="*/ 229991 h 588848"/>
                  <a:gd name="connsiteX719" fmla="*/ 314708 w 699381"/>
                  <a:gd name="connsiteY719" fmla="*/ 216683 h 588848"/>
                  <a:gd name="connsiteX720" fmla="*/ 323634 w 699381"/>
                  <a:gd name="connsiteY720" fmla="*/ 205138 h 588848"/>
                  <a:gd name="connsiteX721" fmla="*/ 340845 w 699381"/>
                  <a:gd name="connsiteY721" fmla="*/ 218446 h 588848"/>
                  <a:gd name="connsiteX722" fmla="*/ 310539 w 699381"/>
                  <a:gd name="connsiteY722" fmla="*/ 213476 h 588848"/>
                  <a:gd name="connsiteX723" fmla="*/ 293329 w 699381"/>
                  <a:gd name="connsiteY723" fmla="*/ 200167 h 588848"/>
                  <a:gd name="connsiteX724" fmla="*/ 302201 w 699381"/>
                  <a:gd name="connsiteY724" fmla="*/ 188622 h 588848"/>
                  <a:gd name="connsiteX725" fmla="*/ 319412 w 699381"/>
                  <a:gd name="connsiteY725" fmla="*/ 201931 h 588848"/>
                  <a:gd name="connsiteX726" fmla="*/ 310539 w 699381"/>
                  <a:gd name="connsiteY726" fmla="*/ 213476 h 588848"/>
                  <a:gd name="connsiteX727" fmla="*/ 307225 w 699381"/>
                  <a:gd name="connsiteY727" fmla="*/ 217698 h 588848"/>
                  <a:gd name="connsiteX728" fmla="*/ 298299 w 699381"/>
                  <a:gd name="connsiteY728" fmla="*/ 229243 h 588848"/>
                  <a:gd name="connsiteX729" fmla="*/ 281089 w 699381"/>
                  <a:gd name="connsiteY729" fmla="*/ 215934 h 588848"/>
                  <a:gd name="connsiteX730" fmla="*/ 289961 w 699381"/>
                  <a:gd name="connsiteY730" fmla="*/ 204389 h 588848"/>
                  <a:gd name="connsiteX731" fmla="*/ 307225 w 699381"/>
                  <a:gd name="connsiteY731" fmla="*/ 217698 h 588848"/>
                  <a:gd name="connsiteX732" fmla="*/ 276920 w 699381"/>
                  <a:gd name="connsiteY732" fmla="*/ 212727 h 588848"/>
                  <a:gd name="connsiteX733" fmla="*/ 259709 w 699381"/>
                  <a:gd name="connsiteY733" fmla="*/ 199419 h 588848"/>
                  <a:gd name="connsiteX734" fmla="*/ 268582 w 699381"/>
                  <a:gd name="connsiteY734" fmla="*/ 187874 h 588848"/>
                  <a:gd name="connsiteX735" fmla="*/ 285792 w 699381"/>
                  <a:gd name="connsiteY735" fmla="*/ 201182 h 588848"/>
                  <a:gd name="connsiteX736" fmla="*/ 276920 w 699381"/>
                  <a:gd name="connsiteY736" fmla="*/ 212727 h 588848"/>
                  <a:gd name="connsiteX737" fmla="*/ 273659 w 699381"/>
                  <a:gd name="connsiteY737" fmla="*/ 216950 h 588848"/>
                  <a:gd name="connsiteX738" fmla="*/ 264733 w 699381"/>
                  <a:gd name="connsiteY738" fmla="*/ 228548 h 588848"/>
                  <a:gd name="connsiteX739" fmla="*/ 247576 w 699381"/>
                  <a:gd name="connsiteY739" fmla="*/ 215240 h 588848"/>
                  <a:gd name="connsiteX740" fmla="*/ 256502 w 699381"/>
                  <a:gd name="connsiteY740" fmla="*/ 203641 h 588848"/>
                  <a:gd name="connsiteX741" fmla="*/ 273659 w 699381"/>
                  <a:gd name="connsiteY741" fmla="*/ 216950 h 588848"/>
                  <a:gd name="connsiteX742" fmla="*/ 261526 w 699381"/>
                  <a:gd name="connsiteY742" fmla="*/ 232771 h 588848"/>
                  <a:gd name="connsiteX743" fmla="*/ 252600 w 699381"/>
                  <a:gd name="connsiteY743" fmla="*/ 244369 h 588848"/>
                  <a:gd name="connsiteX744" fmla="*/ 235443 w 699381"/>
                  <a:gd name="connsiteY744" fmla="*/ 231060 h 588848"/>
                  <a:gd name="connsiteX745" fmla="*/ 244369 w 699381"/>
                  <a:gd name="connsiteY745" fmla="*/ 219462 h 588848"/>
                  <a:gd name="connsiteX746" fmla="*/ 261526 w 699381"/>
                  <a:gd name="connsiteY746" fmla="*/ 232771 h 588848"/>
                  <a:gd name="connsiteX747" fmla="*/ 249340 w 699381"/>
                  <a:gd name="connsiteY747" fmla="*/ 248592 h 588848"/>
                  <a:gd name="connsiteX748" fmla="*/ 240414 w 699381"/>
                  <a:gd name="connsiteY748" fmla="*/ 260190 h 588848"/>
                  <a:gd name="connsiteX749" fmla="*/ 223257 w 699381"/>
                  <a:gd name="connsiteY749" fmla="*/ 246881 h 588848"/>
                  <a:gd name="connsiteX750" fmla="*/ 232129 w 699381"/>
                  <a:gd name="connsiteY750" fmla="*/ 235283 h 588848"/>
                  <a:gd name="connsiteX751" fmla="*/ 249340 w 699381"/>
                  <a:gd name="connsiteY751" fmla="*/ 248592 h 588848"/>
                  <a:gd name="connsiteX752" fmla="*/ 237154 w 699381"/>
                  <a:gd name="connsiteY752" fmla="*/ 264413 h 588848"/>
                  <a:gd name="connsiteX753" fmla="*/ 228228 w 699381"/>
                  <a:gd name="connsiteY753" fmla="*/ 276011 h 588848"/>
                  <a:gd name="connsiteX754" fmla="*/ 211124 w 699381"/>
                  <a:gd name="connsiteY754" fmla="*/ 262702 h 588848"/>
                  <a:gd name="connsiteX755" fmla="*/ 219997 w 699381"/>
                  <a:gd name="connsiteY755" fmla="*/ 251104 h 588848"/>
                  <a:gd name="connsiteX756" fmla="*/ 237154 w 699381"/>
                  <a:gd name="connsiteY756" fmla="*/ 264413 h 588848"/>
                  <a:gd name="connsiteX757" fmla="*/ 224967 w 699381"/>
                  <a:gd name="connsiteY757" fmla="*/ 280287 h 588848"/>
                  <a:gd name="connsiteX758" fmla="*/ 216095 w 699381"/>
                  <a:gd name="connsiteY758" fmla="*/ 291832 h 588848"/>
                  <a:gd name="connsiteX759" fmla="*/ 198991 w 699381"/>
                  <a:gd name="connsiteY759" fmla="*/ 278523 h 588848"/>
                  <a:gd name="connsiteX760" fmla="*/ 207864 w 699381"/>
                  <a:gd name="connsiteY760" fmla="*/ 266978 h 588848"/>
                  <a:gd name="connsiteX761" fmla="*/ 224967 w 699381"/>
                  <a:gd name="connsiteY761" fmla="*/ 280287 h 588848"/>
                  <a:gd name="connsiteX762" fmla="*/ 229190 w 699381"/>
                  <a:gd name="connsiteY762" fmla="*/ 283547 h 588848"/>
                  <a:gd name="connsiteX763" fmla="*/ 246293 w 699381"/>
                  <a:gd name="connsiteY763" fmla="*/ 296856 h 588848"/>
                  <a:gd name="connsiteX764" fmla="*/ 237421 w 699381"/>
                  <a:gd name="connsiteY764" fmla="*/ 308401 h 588848"/>
                  <a:gd name="connsiteX765" fmla="*/ 220317 w 699381"/>
                  <a:gd name="connsiteY765" fmla="*/ 295092 h 588848"/>
                  <a:gd name="connsiteX766" fmla="*/ 229190 w 699381"/>
                  <a:gd name="connsiteY766" fmla="*/ 283547 h 588848"/>
                  <a:gd name="connsiteX767" fmla="*/ 234107 w 699381"/>
                  <a:gd name="connsiteY767" fmla="*/ 312677 h 588848"/>
                  <a:gd name="connsiteX768" fmla="*/ 225181 w 699381"/>
                  <a:gd name="connsiteY768" fmla="*/ 324222 h 588848"/>
                  <a:gd name="connsiteX769" fmla="*/ 208077 w 699381"/>
                  <a:gd name="connsiteY769" fmla="*/ 310913 h 588848"/>
                  <a:gd name="connsiteX770" fmla="*/ 216950 w 699381"/>
                  <a:gd name="connsiteY770" fmla="*/ 299368 h 588848"/>
                  <a:gd name="connsiteX771" fmla="*/ 234107 w 699381"/>
                  <a:gd name="connsiteY771" fmla="*/ 312677 h 588848"/>
                  <a:gd name="connsiteX772" fmla="*/ 238330 w 699381"/>
                  <a:gd name="connsiteY772" fmla="*/ 315938 h 588848"/>
                  <a:gd name="connsiteX773" fmla="*/ 255433 w 699381"/>
                  <a:gd name="connsiteY773" fmla="*/ 329246 h 588848"/>
                  <a:gd name="connsiteX774" fmla="*/ 246507 w 699381"/>
                  <a:gd name="connsiteY774" fmla="*/ 340791 h 588848"/>
                  <a:gd name="connsiteX775" fmla="*/ 229404 w 699381"/>
                  <a:gd name="connsiteY775" fmla="*/ 327483 h 588848"/>
                  <a:gd name="connsiteX776" fmla="*/ 238330 w 699381"/>
                  <a:gd name="connsiteY776" fmla="*/ 315938 h 588848"/>
                  <a:gd name="connsiteX777" fmla="*/ 259656 w 699381"/>
                  <a:gd name="connsiteY777" fmla="*/ 332507 h 588848"/>
                  <a:gd name="connsiteX778" fmla="*/ 276813 w 699381"/>
                  <a:gd name="connsiteY778" fmla="*/ 345816 h 588848"/>
                  <a:gd name="connsiteX779" fmla="*/ 267887 w 699381"/>
                  <a:gd name="connsiteY779" fmla="*/ 357361 h 588848"/>
                  <a:gd name="connsiteX780" fmla="*/ 250783 w 699381"/>
                  <a:gd name="connsiteY780" fmla="*/ 344052 h 588848"/>
                  <a:gd name="connsiteX781" fmla="*/ 259656 w 699381"/>
                  <a:gd name="connsiteY781" fmla="*/ 332507 h 588848"/>
                  <a:gd name="connsiteX782" fmla="*/ 280982 w 699381"/>
                  <a:gd name="connsiteY782" fmla="*/ 349130 h 588848"/>
                  <a:gd name="connsiteX783" fmla="*/ 298086 w 699381"/>
                  <a:gd name="connsiteY783" fmla="*/ 362438 h 588848"/>
                  <a:gd name="connsiteX784" fmla="*/ 289160 w 699381"/>
                  <a:gd name="connsiteY784" fmla="*/ 373983 h 588848"/>
                  <a:gd name="connsiteX785" fmla="*/ 272056 w 699381"/>
                  <a:gd name="connsiteY785" fmla="*/ 360674 h 588848"/>
                  <a:gd name="connsiteX786" fmla="*/ 280982 w 699381"/>
                  <a:gd name="connsiteY786" fmla="*/ 349130 h 588848"/>
                  <a:gd name="connsiteX787" fmla="*/ 302362 w 699381"/>
                  <a:gd name="connsiteY787" fmla="*/ 365699 h 588848"/>
                  <a:gd name="connsiteX788" fmla="*/ 319465 w 699381"/>
                  <a:gd name="connsiteY788" fmla="*/ 379008 h 588848"/>
                  <a:gd name="connsiteX789" fmla="*/ 310486 w 699381"/>
                  <a:gd name="connsiteY789" fmla="*/ 390553 h 588848"/>
                  <a:gd name="connsiteX790" fmla="*/ 293382 w 699381"/>
                  <a:gd name="connsiteY790" fmla="*/ 377244 h 588848"/>
                  <a:gd name="connsiteX791" fmla="*/ 302362 w 699381"/>
                  <a:gd name="connsiteY791" fmla="*/ 365699 h 588848"/>
                  <a:gd name="connsiteX792" fmla="*/ 305675 w 699381"/>
                  <a:gd name="connsiteY792" fmla="*/ 361423 h 588848"/>
                  <a:gd name="connsiteX793" fmla="*/ 314601 w 699381"/>
                  <a:gd name="connsiteY793" fmla="*/ 349878 h 588848"/>
                  <a:gd name="connsiteX794" fmla="*/ 331705 w 699381"/>
                  <a:gd name="connsiteY794" fmla="*/ 363187 h 588848"/>
                  <a:gd name="connsiteX795" fmla="*/ 322779 w 699381"/>
                  <a:gd name="connsiteY795" fmla="*/ 374732 h 588848"/>
                  <a:gd name="connsiteX796" fmla="*/ 305675 w 699381"/>
                  <a:gd name="connsiteY796" fmla="*/ 361423 h 588848"/>
                  <a:gd name="connsiteX797" fmla="*/ 335928 w 699381"/>
                  <a:gd name="connsiteY797" fmla="*/ 366447 h 588848"/>
                  <a:gd name="connsiteX798" fmla="*/ 353031 w 699381"/>
                  <a:gd name="connsiteY798" fmla="*/ 379756 h 588848"/>
                  <a:gd name="connsiteX799" fmla="*/ 344052 w 699381"/>
                  <a:gd name="connsiteY799" fmla="*/ 391301 h 588848"/>
                  <a:gd name="connsiteX800" fmla="*/ 326948 w 699381"/>
                  <a:gd name="connsiteY800" fmla="*/ 377992 h 588848"/>
                  <a:gd name="connsiteX801" fmla="*/ 335928 w 699381"/>
                  <a:gd name="connsiteY801" fmla="*/ 366447 h 588848"/>
                  <a:gd name="connsiteX802" fmla="*/ 357254 w 699381"/>
                  <a:gd name="connsiteY802" fmla="*/ 383016 h 588848"/>
                  <a:gd name="connsiteX803" fmla="*/ 374411 w 699381"/>
                  <a:gd name="connsiteY803" fmla="*/ 396325 h 588848"/>
                  <a:gd name="connsiteX804" fmla="*/ 365432 w 699381"/>
                  <a:gd name="connsiteY804" fmla="*/ 407870 h 588848"/>
                  <a:gd name="connsiteX805" fmla="*/ 348328 w 699381"/>
                  <a:gd name="connsiteY805" fmla="*/ 394561 h 588848"/>
                  <a:gd name="connsiteX806" fmla="*/ 357254 w 699381"/>
                  <a:gd name="connsiteY806" fmla="*/ 383016 h 588848"/>
                  <a:gd name="connsiteX807" fmla="*/ 360514 w 699381"/>
                  <a:gd name="connsiteY807" fmla="*/ 378794 h 588848"/>
                  <a:gd name="connsiteX808" fmla="*/ 369494 w 699381"/>
                  <a:gd name="connsiteY808" fmla="*/ 367195 h 588848"/>
                  <a:gd name="connsiteX809" fmla="*/ 386651 w 699381"/>
                  <a:gd name="connsiteY809" fmla="*/ 380504 h 588848"/>
                  <a:gd name="connsiteX810" fmla="*/ 377671 w 699381"/>
                  <a:gd name="connsiteY810" fmla="*/ 392103 h 588848"/>
                  <a:gd name="connsiteX811" fmla="*/ 360514 w 699381"/>
                  <a:gd name="connsiteY811" fmla="*/ 378794 h 588848"/>
                  <a:gd name="connsiteX812" fmla="*/ 390927 w 699381"/>
                  <a:gd name="connsiteY812" fmla="*/ 383765 h 588848"/>
                  <a:gd name="connsiteX813" fmla="*/ 408084 w 699381"/>
                  <a:gd name="connsiteY813" fmla="*/ 397073 h 588848"/>
                  <a:gd name="connsiteX814" fmla="*/ 399051 w 699381"/>
                  <a:gd name="connsiteY814" fmla="*/ 408672 h 588848"/>
                  <a:gd name="connsiteX815" fmla="*/ 381894 w 699381"/>
                  <a:gd name="connsiteY815" fmla="*/ 395363 h 588848"/>
                  <a:gd name="connsiteX816" fmla="*/ 390927 w 699381"/>
                  <a:gd name="connsiteY816" fmla="*/ 383765 h 588848"/>
                  <a:gd name="connsiteX817" fmla="*/ 394187 w 699381"/>
                  <a:gd name="connsiteY817" fmla="*/ 379489 h 588848"/>
                  <a:gd name="connsiteX818" fmla="*/ 403167 w 699381"/>
                  <a:gd name="connsiteY818" fmla="*/ 367890 h 588848"/>
                  <a:gd name="connsiteX819" fmla="*/ 420324 w 699381"/>
                  <a:gd name="connsiteY819" fmla="*/ 381199 h 588848"/>
                  <a:gd name="connsiteX820" fmla="*/ 411291 w 699381"/>
                  <a:gd name="connsiteY820" fmla="*/ 392797 h 588848"/>
                  <a:gd name="connsiteX821" fmla="*/ 394187 w 699381"/>
                  <a:gd name="connsiteY821" fmla="*/ 379489 h 588848"/>
                  <a:gd name="connsiteX822" fmla="*/ 406480 w 699381"/>
                  <a:gd name="connsiteY822" fmla="*/ 363668 h 588848"/>
                  <a:gd name="connsiteX823" fmla="*/ 415460 w 699381"/>
                  <a:gd name="connsiteY823" fmla="*/ 352069 h 588848"/>
                  <a:gd name="connsiteX824" fmla="*/ 432670 w 699381"/>
                  <a:gd name="connsiteY824" fmla="*/ 365378 h 588848"/>
                  <a:gd name="connsiteX825" fmla="*/ 423638 w 699381"/>
                  <a:gd name="connsiteY825" fmla="*/ 376976 h 588848"/>
                  <a:gd name="connsiteX826" fmla="*/ 406480 w 699381"/>
                  <a:gd name="connsiteY826" fmla="*/ 363668 h 588848"/>
                  <a:gd name="connsiteX827" fmla="*/ 418720 w 699381"/>
                  <a:gd name="connsiteY827" fmla="*/ 347847 h 588848"/>
                  <a:gd name="connsiteX828" fmla="*/ 427753 w 699381"/>
                  <a:gd name="connsiteY828" fmla="*/ 336195 h 588848"/>
                  <a:gd name="connsiteX829" fmla="*/ 444964 w 699381"/>
                  <a:gd name="connsiteY829" fmla="*/ 349504 h 588848"/>
                  <a:gd name="connsiteX830" fmla="*/ 435931 w 699381"/>
                  <a:gd name="connsiteY830" fmla="*/ 361156 h 588848"/>
                  <a:gd name="connsiteX831" fmla="*/ 418720 w 699381"/>
                  <a:gd name="connsiteY831" fmla="*/ 347847 h 588848"/>
                  <a:gd name="connsiteX832" fmla="*/ 431014 w 699381"/>
                  <a:gd name="connsiteY832" fmla="*/ 331972 h 588848"/>
                  <a:gd name="connsiteX833" fmla="*/ 439993 w 699381"/>
                  <a:gd name="connsiteY833" fmla="*/ 320374 h 588848"/>
                  <a:gd name="connsiteX834" fmla="*/ 457204 w 699381"/>
                  <a:gd name="connsiteY834" fmla="*/ 333683 h 588848"/>
                  <a:gd name="connsiteX835" fmla="*/ 448224 w 699381"/>
                  <a:gd name="connsiteY835" fmla="*/ 345281 h 588848"/>
                  <a:gd name="connsiteX836" fmla="*/ 431014 w 699381"/>
                  <a:gd name="connsiteY836" fmla="*/ 331972 h 588848"/>
                  <a:gd name="connsiteX837" fmla="*/ 443307 w 699381"/>
                  <a:gd name="connsiteY837" fmla="*/ 316151 h 588848"/>
                  <a:gd name="connsiteX838" fmla="*/ 452286 w 699381"/>
                  <a:gd name="connsiteY838" fmla="*/ 304553 h 588848"/>
                  <a:gd name="connsiteX839" fmla="*/ 469550 w 699381"/>
                  <a:gd name="connsiteY839" fmla="*/ 317862 h 588848"/>
                  <a:gd name="connsiteX840" fmla="*/ 460571 w 699381"/>
                  <a:gd name="connsiteY840" fmla="*/ 329460 h 588848"/>
                  <a:gd name="connsiteX841" fmla="*/ 443307 w 699381"/>
                  <a:gd name="connsiteY841" fmla="*/ 316151 h 588848"/>
                  <a:gd name="connsiteX842" fmla="*/ 455547 w 699381"/>
                  <a:gd name="connsiteY842" fmla="*/ 300384 h 588848"/>
                  <a:gd name="connsiteX843" fmla="*/ 464580 w 699381"/>
                  <a:gd name="connsiteY843" fmla="*/ 288732 h 588848"/>
                  <a:gd name="connsiteX844" fmla="*/ 481844 w 699381"/>
                  <a:gd name="connsiteY844" fmla="*/ 302041 h 588848"/>
                  <a:gd name="connsiteX845" fmla="*/ 472811 w 699381"/>
                  <a:gd name="connsiteY845" fmla="*/ 313693 h 588848"/>
                  <a:gd name="connsiteX846" fmla="*/ 455547 w 699381"/>
                  <a:gd name="connsiteY846" fmla="*/ 300384 h 588848"/>
                  <a:gd name="connsiteX847" fmla="*/ 451324 w 699381"/>
                  <a:gd name="connsiteY847" fmla="*/ 297124 h 588848"/>
                  <a:gd name="connsiteX848" fmla="*/ 434114 w 699381"/>
                  <a:gd name="connsiteY848" fmla="*/ 283815 h 588848"/>
                  <a:gd name="connsiteX849" fmla="*/ 443093 w 699381"/>
                  <a:gd name="connsiteY849" fmla="*/ 272163 h 588848"/>
                  <a:gd name="connsiteX850" fmla="*/ 460357 w 699381"/>
                  <a:gd name="connsiteY850" fmla="*/ 285472 h 588848"/>
                  <a:gd name="connsiteX851" fmla="*/ 451324 w 699381"/>
                  <a:gd name="connsiteY851" fmla="*/ 297124 h 588848"/>
                  <a:gd name="connsiteX852" fmla="*/ 446407 w 699381"/>
                  <a:gd name="connsiteY852" fmla="*/ 267940 h 588848"/>
                  <a:gd name="connsiteX853" fmla="*/ 455386 w 699381"/>
                  <a:gd name="connsiteY853" fmla="*/ 256342 h 588848"/>
                  <a:gd name="connsiteX854" fmla="*/ 472650 w 699381"/>
                  <a:gd name="connsiteY854" fmla="*/ 269651 h 588848"/>
                  <a:gd name="connsiteX855" fmla="*/ 463671 w 699381"/>
                  <a:gd name="connsiteY855" fmla="*/ 281249 h 588848"/>
                  <a:gd name="connsiteX856" fmla="*/ 446407 w 699381"/>
                  <a:gd name="connsiteY856" fmla="*/ 267940 h 588848"/>
                  <a:gd name="connsiteX857" fmla="*/ 442184 w 699381"/>
                  <a:gd name="connsiteY857" fmla="*/ 264680 h 588848"/>
                  <a:gd name="connsiteX858" fmla="*/ 424974 w 699381"/>
                  <a:gd name="connsiteY858" fmla="*/ 251371 h 588848"/>
                  <a:gd name="connsiteX859" fmla="*/ 433953 w 699381"/>
                  <a:gd name="connsiteY859" fmla="*/ 239773 h 588848"/>
                  <a:gd name="connsiteX860" fmla="*/ 451217 w 699381"/>
                  <a:gd name="connsiteY860" fmla="*/ 253081 h 588848"/>
                  <a:gd name="connsiteX861" fmla="*/ 442184 w 699381"/>
                  <a:gd name="connsiteY861" fmla="*/ 264680 h 588848"/>
                  <a:gd name="connsiteX862" fmla="*/ 420751 w 699381"/>
                  <a:gd name="connsiteY862" fmla="*/ 248111 h 588848"/>
                  <a:gd name="connsiteX863" fmla="*/ 403541 w 699381"/>
                  <a:gd name="connsiteY863" fmla="*/ 234802 h 588848"/>
                  <a:gd name="connsiteX864" fmla="*/ 412520 w 699381"/>
                  <a:gd name="connsiteY864" fmla="*/ 223203 h 588848"/>
                  <a:gd name="connsiteX865" fmla="*/ 429784 w 699381"/>
                  <a:gd name="connsiteY865" fmla="*/ 236512 h 588848"/>
                  <a:gd name="connsiteX866" fmla="*/ 420751 w 699381"/>
                  <a:gd name="connsiteY866" fmla="*/ 248111 h 588848"/>
                  <a:gd name="connsiteX867" fmla="*/ 399265 w 699381"/>
                  <a:gd name="connsiteY867" fmla="*/ 231542 h 588848"/>
                  <a:gd name="connsiteX868" fmla="*/ 382001 w 699381"/>
                  <a:gd name="connsiteY868" fmla="*/ 218233 h 588848"/>
                  <a:gd name="connsiteX869" fmla="*/ 390980 w 699381"/>
                  <a:gd name="connsiteY869" fmla="*/ 206634 h 588848"/>
                  <a:gd name="connsiteX870" fmla="*/ 408244 w 699381"/>
                  <a:gd name="connsiteY870" fmla="*/ 219943 h 588848"/>
                  <a:gd name="connsiteX871" fmla="*/ 399265 w 699381"/>
                  <a:gd name="connsiteY871" fmla="*/ 231542 h 588848"/>
                  <a:gd name="connsiteX872" fmla="*/ 377778 w 699381"/>
                  <a:gd name="connsiteY872" fmla="*/ 214972 h 588848"/>
                  <a:gd name="connsiteX873" fmla="*/ 360514 w 699381"/>
                  <a:gd name="connsiteY873" fmla="*/ 201663 h 588848"/>
                  <a:gd name="connsiteX874" fmla="*/ 369440 w 699381"/>
                  <a:gd name="connsiteY874" fmla="*/ 190065 h 588848"/>
                  <a:gd name="connsiteX875" fmla="*/ 386704 w 699381"/>
                  <a:gd name="connsiteY875" fmla="*/ 203374 h 588848"/>
                  <a:gd name="connsiteX876" fmla="*/ 377778 w 699381"/>
                  <a:gd name="connsiteY876" fmla="*/ 214972 h 588848"/>
                  <a:gd name="connsiteX877" fmla="*/ 356345 w 699381"/>
                  <a:gd name="connsiteY877" fmla="*/ 198403 h 588848"/>
                  <a:gd name="connsiteX878" fmla="*/ 339135 w 699381"/>
                  <a:gd name="connsiteY878" fmla="*/ 185094 h 588848"/>
                  <a:gd name="connsiteX879" fmla="*/ 348061 w 699381"/>
                  <a:gd name="connsiteY879" fmla="*/ 173496 h 588848"/>
                  <a:gd name="connsiteX880" fmla="*/ 365271 w 699381"/>
                  <a:gd name="connsiteY880" fmla="*/ 186805 h 588848"/>
                  <a:gd name="connsiteX881" fmla="*/ 356345 w 699381"/>
                  <a:gd name="connsiteY881" fmla="*/ 198403 h 588848"/>
                  <a:gd name="connsiteX882" fmla="*/ 334912 w 699381"/>
                  <a:gd name="connsiteY882" fmla="*/ 181834 h 588848"/>
                  <a:gd name="connsiteX883" fmla="*/ 317701 w 699381"/>
                  <a:gd name="connsiteY883" fmla="*/ 168525 h 588848"/>
                  <a:gd name="connsiteX884" fmla="*/ 326627 w 699381"/>
                  <a:gd name="connsiteY884" fmla="*/ 156927 h 588848"/>
                  <a:gd name="connsiteX885" fmla="*/ 343892 w 699381"/>
                  <a:gd name="connsiteY885" fmla="*/ 170235 h 588848"/>
                  <a:gd name="connsiteX886" fmla="*/ 334912 w 699381"/>
                  <a:gd name="connsiteY886" fmla="*/ 181834 h 588848"/>
                  <a:gd name="connsiteX887" fmla="*/ 331652 w 699381"/>
                  <a:gd name="connsiteY887" fmla="*/ 186056 h 588848"/>
                  <a:gd name="connsiteX888" fmla="*/ 322726 w 699381"/>
                  <a:gd name="connsiteY888" fmla="*/ 197655 h 588848"/>
                  <a:gd name="connsiteX889" fmla="*/ 305515 w 699381"/>
                  <a:gd name="connsiteY889" fmla="*/ 184346 h 588848"/>
                  <a:gd name="connsiteX890" fmla="*/ 314441 w 699381"/>
                  <a:gd name="connsiteY890" fmla="*/ 172747 h 588848"/>
                  <a:gd name="connsiteX891" fmla="*/ 331652 w 699381"/>
                  <a:gd name="connsiteY891" fmla="*/ 186056 h 588848"/>
                  <a:gd name="connsiteX892" fmla="*/ 301239 w 699381"/>
                  <a:gd name="connsiteY892" fmla="*/ 181086 h 588848"/>
                  <a:gd name="connsiteX893" fmla="*/ 284029 w 699381"/>
                  <a:gd name="connsiteY893" fmla="*/ 167777 h 588848"/>
                  <a:gd name="connsiteX894" fmla="*/ 292955 w 699381"/>
                  <a:gd name="connsiteY894" fmla="*/ 156178 h 588848"/>
                  <a:gd name="connsiteX895" fmla="*/ 310165 w 699381"/>
                  <a:gd name="connsiteY895" fmla="*/ 169487 h 588848"/>
                  <a:gd name="connsiteX896" fmla="*/ 301239 w 699381"/>
                  <a:gd name="connsiteY896" fmla="*/ 181086 h 588848"/>
                  <a:gd name="connsiteX897" fmla="*/ 297979 w 699381"/>
                  <a:gd name="connsiteY897" fmla="*/ 185308 h 588848"/>
                  <a:gd name="connsiteX898" fmla="*/ 289106 w 699381"/>
                  <a:gd name="connsiteY898" fmla="*/ 196853 h 588848"/>
                  <a:gd name="connsiteX899" fmla="*/ 271896 w 699381"/>
                  <a:gd name="connsiteY899" fmla="*/ 183544 h 588848"/>
                  <a:gd name="connsiteX900" fmla="*/ 280768 w 699381"/>
                  <a:gd name="connsiteY900" fmla="*/ 171999 h 588848"/>
                  <a:gd name="connsiteX901" fmla="*/ 297979 w 699381"/>
                  <a:gd name="connsiteY901" fmla="*/ 185308 h 588848"/>
                  <a:gd name="connsiteX902" fmla="*/ 267673 w 699381"/>
                  <a:gd name="connsiteY902" fmla="*/ 180284 h 588848"/>
                  <a:gd name="connsiteX903" fmla="*/ 250462 w 699381"/>
                  <a:gd name="connsiteY903" fmla="*/ 166975 h 588848"/>
                  <a:gd name="connsiteX904" fmla="*/ 259335 w 699381"/>
                  <a:gd name="connsiteY904" fmla="*/ 155430 h 588848"/>
                  <a:gd name="connsiteX905" fmla="*/ 276546 w 699381"/>
                  <a:gd name="connsiteY905" fmla="*/ 168739 h 588848"/>
                  <a:gd name="connsiteX906" fmla="*/ 267673 w 699381"/>
                  <a:gd name="connsiteY906" fmla="*/ 180284 h 588848"/>
                  <a:gd name="connsiteX907" fmla="*/ 264359 w 699381"/>
                  <a:gd name="connsiteY907" fmla="*/ 184560 h 588848"/>
                  <a:gd name="connsiteX908" fmla="*/ 255487 w 699381"/>
                  <a:gd name="connsiteY908" fmla="*/ 196105 h 588848"/>
                  <a:gd name="connsiteX909" fmla="*/ 238276 w 699381"/>
                  <a:gd name="connsiteY909" fmla="*/ 182796 h 588848"/>
                  <a:gd name="connsiteX910" fmla="*/ 247149 w 699381"/>
                  <a:gd name="connsiteY910" fmla="*/ 171251 h 588848"/>
                  <a:gd name="connsiteX911" fmla="*/ 264359 w 699381"/>
                  <a:gd name="connsiteY911" fmla="*/ 184560 h 588848"/>
                  <a:gd name="connsiteX912" fmla="*/ 252226 w 699381"/>
                  <a:gd name="connsiteY912" fmla="*/ 200381 h 588848"/>
                  <a:gd name="connsiteX913" fmla="*/ 243300 w 699381"/>
                  <a:gd name="connsiteY913" fmla="*/ 211979 h 588848"/>
                  <a:gd name="connsiteX914" fmla="*/ 226143 w 699381"/>
                  <a:gd name="connsiteY914" fmla="*/ 198670 h 588848"/>
                  <a:gd name="connsiteX915" fmla="*/ 235016 w 699381"/>
                  <a:gd name="connsiteY915" fmla="*/ 187072 h 588848"/>
                  <a:gd name="connsiteX916" fmla="*/ 252226 w 699381"/>
                  <a:gd name="connsiteY916" fmla="*/ 200381 h 588848"/>
                  <a:gd name="connsiteX917" fmla="*/ 240093 w 699381"/>
                  <a:gd name="connsiteY917" fmla="*/ 216202 h 588848"/>
                  <a:gd name="connsiteX918" fmla="*/ 231167 w 699381"/>
                  <a:gd name="connsiteY918" fmla="*/ 227800 h 588848"/>
                  <a:gd name="connsiteX919" fmla="*/ 214010 w 699381"/>
                  <a:gd name="connsiteY919" fmla="*/ 214491 h 588848"/>
                  <a:gd name="connsiteX920" fmla="*/ 222883 w 699381"/>
                  <a:gd name="connsiteY920" fmla="*/ 202893 h 588848"/>
                  <a:gd name="connsiteX921" fmla="*/ 240093 w 699381"/>
                  <a:gd name="connsiteY921" fmla="*/ 216202 h 588848"/>
                  <a:gd name="connsiteX922" fmla="*/ 227960 w 699381"/>
                  <a:gd name="connsiteY922" fmla="*/ 232023 h 588848"/>
                  <a:gd name="connsiteX923" fmla="*/ 219088 w 699381"/>
                  <a:gd name="connsiteY923" fmla="*/ 243621 h 588848"/>
                  <a:gd name="connsiteX924" fmla="*/ 201931 w 699381"/>
                  <a:gd name="connsiteY924" fmla="*/ 230312 h 588848"/>
                  <a:gd name="connsiteX925" fmla="*/ 210803 w 699381"/>
                  <a:gd name="connsiteY925" fmla="*/ 218714 h 588848"/>
                  <a:gd name="connsiteX926" fmla="*/ 227960 w 699381"/>
                  <a:gd name="connsiteY926" fmla="*/ 232023 h 588848"/>
                  <a:gd name="connsiteX927" fmla="*/ 215774 w 699381"/>
                  <a:gd name="connsiteY927" fmla="*/ 247843 h 588848"/>
                  <a:gd name="connsiteX928" fmla="*/ 206901 w 699381"/>
                  <a:gd name="connsiteY928" fmla="*/ 259442 h 588848"/>
                  <a:gd name="connsiteX929" fmla="*/ 189798 w 699381"/>
                  <a:gd name="connsiteY929" fmla="*/ 246133 h 588848"/>
                  <a:gd name="connsiteX930" fmla="*/ 198670 w 699381"/>
                  <a:gd name="connsiteY930" fmla="*/ 234535 h 588848"/>
                  <a:gd name="connsiteX931" fmla="*/ 215774 w 699381"/>
                  <a:gd name="connsiteY931" fmla="*/ 247843 h 588848"/>
                  <a:gd name="connsiteX932" fmla="*/ 203641 w 699381"/>
                  <a:gd name="connsiteY932" fmla="*/ 263664 h 588848"/>
                  <a:gd name="connsiteX933" fmla="*/ 194769 w 699381"/>
                  <a:gd name="connsiteY933" fmla="*/ 275209 h 588848"/>
                  <a:gd name="connsiteX934" fmla="*/ 177665 w 699381"/>
                  <a:gd name="connsiteY934" fmla="*/ 261901 h 588848"/>
                  <a:gd name="connsiteX935" fmla="*/ 186537 w 699381"/>
                  <a:gd name="connsiteY935" fmla="*/ 250356 h 588848"/>
                  <a:gd name="connsiteX936" fmla="*/ 203641 w 699381"/>
                  <a:gd name="connsiteY936" fmla="*/ 263664 h 588848"/>
                  <a:gd name="connsiteX937" fmla="*/ 191455 w 699381"/>
                  <a:gd name="connsiteY937" fmla="*/ 279539 h 588848"/>
                  <a:gd name="connsiteX938" fmla="*/ 182582 w 699381"/>
                  <a:gd name="connsiteY938" fmla="*/ 291084 h 588848"/>
                  <a:gd name="connsiteX939" fmla="*/ 165478 w 699381"/>
                  <a:gd name="connsiteY939" fmla="*/ 277775 h 588848"/>
                  <a:gd name="connsiteX940" fmla="*/ 174351 w 699381"/>
                  <a:gd name="connsiteY940" fmla="*/ 266230 h 588848"/>
                  <a:gd name="connsiteX941" fmla="*/ 191455 w 699381"/>
                  <a:gd name="connsiteY941" fmla="*/ 279539 h 588848"/>
                  <a:gd name="connsiteX942" fmla="*/ 195677 w 699381"/>
                  <a:gd name="connsiteY942" fmla="*/ 282799 h 588848"/>
                  <a:gd name="connsiteX943" fmla="*/ 212781 w 699381"/>
                  <a:gd name="connsiteY943" fmla="*/ 296108 h 588848"/>
                  <a:gd name="connsiteX944" fmla="*/ 203908 w 699381"/>
                  <a:gd name="connsiteY944" fmla="*/ 307653 h 588848"/>
                  <a:gd name="connsiteX945" fmla="*/ 186805 w 699381"/>
                  <a:gd name="connsiteY945" fmla="*/ 294344 h 588848"/>
                  <a:gd name="connsiteX946" fmla="*/ 195677 w 699381"/>
                  <a:gd name="connsiteY946" fmla="*/ 282799 h 588848"/>
                  <a:gd name="connsiteX947" fmla="*/ 200648 w 699381"/>
                  <a:gd name="connsiteY947" fmla="*/ 311929 h 588848"/>
                  <a:gd name="connsiteX948" fmla="*/ 191722 w 699381"/>
                  <a:gd name="connsiteY948" fmla="*/ 323527 h 588848"/>
                  <a:gd name="connsiteX949" fmla="*/ 174618 w 699381"/>
                  <a:gd name="connsiteY949" fmla="*/ 310219 h 588848"/>
                  <a:gd name="connsiteX950" fmla="*/ 183491 w 699381"/>
                  <a:gd name="connsiteY950" fmla="*/ 298620 h 588848"/>
                  <a:gd name="connsiteX951" fmla="*/ 200648 w 699381"/>
                  <a:gd name="connsiteY951" fmla="*/ 311929 h 588848"/>
                  <a:gd name="connsiteX952" fmla="*/ 204870 w 699381"/>
                  <a:gd name="connsiteY952" fmla="*/ 315189 h 588848"/>
                  <a:gd name="connsiteX953" fmla="*/ 221974 w 699381"/>
                  <a:gd name="connsiteY953" fmla="*/ 328498 h 588848"/>
                  <a:gd name="connsiteX954" fmla="*/ 213048 w 699381"/>
                  <a:gd name="connsiteY954" fmla="*/ 340097 h 588848"/>
                  <a:gd name="connsiteX955" fmla="*/ 195998 w 699381"/>
                  <a:gd name="connsiteY955" fmla="*/ 326788 h 588848"/>
                  <a:gd name="connsiteX956" fmla="*/ 204870 w 699381"/>
                  <a:gd name="connsiteY956" fmla="*/ 315189 h 588848"/>
                  <a:gd name="connsiteX957" fmla="*/ 226143 w 699381"/>
                  <a:gd name="connsiteY957" fmla="*/ 331759 h 588848"/>
                  <a:gd name="connsiteX958" fmla="*/ 243247 w 699381"/>
                  <a:gd name="connsiteY958" fmla="*/ 345067 h 588848"/>
                  <a:gd name="connsiteX959" fmla="*/ 234321 w 699381"/>
                  <a:gd name="connsiteY959" fmla="*/ 356666 h 588848"/>
                  <a:gd name="connsiteX960" fmla="*/ 217217 w 699381"/>
                  <a:gd name="connsiteY960" fmla="*/ 343357 h 588848"/>
                  <a:gd name="connsiteX961" fmla="*/ 226143 w 699381"/>
                  <a:gd name="connsiteY961" fmla="*/ 331759 h 588848"/>
                  <a:gd name="connsiteX962" fmla="*/ 247469 w 699381"/>
                  <a:gd name="connsiteY962" fmla="*/ 348328 h 588848"/>
                  <a:gd name="connsiteX963" fmla="*/ 264573 w 699381"/>
                  <a:gd name="connsiteY963" fmla="*/ 361637 h 588848"/>
                  <a:gd name="connsiteX964" fmla="*/ 255647 w 699381"/>
                  <a:gd name="connsiteY964" fmla="*/ 373235 h 588848"/>
                  <a:gd name="connsiteX965" fmla="*/ 238543 w 699381"/>
                  <a:gd name="connsiteY965" fmla="*/ 359926 h 588848"/>
                  <a:gd name="connsiteX966" fmla="*/ 247469 w 699381"/>
                  <a:gd name="connsiteY966" fmla="*/ 348328 h 588848"/>
                  <a:gd name="connsiteX967" fmla="*/ 268796 w 699381"/>
                  <a:gd name="connsiteY967" fmla="*/ 364950 h 588848"/>
                  <a:gd name="connsiteX968" fmla="*/ 285899 w 699381"/>
                  <a:gd name="connsiteY968" fmla="*/ 378259 h 588848"/>
                  <a:gd name="connsiteX969" fmla="*/ 276920 w 699381"/>
                  <a:gd name="connsiteY969" fmla="*/ 389858 h 588848"/>
                  <a:gd name="connsiteX970" fmla="*/ 259816 w 699381"/>
                  <a:gd name="connsiteY970" fmla="*/ 376549 h 588848"/>
                  <a:gd name="connsiteX971" fmla="*/ 268796 w 699381"/>
                  <a:gd name="connsiteY971" fmla="*/ 364950 h 588848"/>
                  <a:gd name="connsiteX972" fmla="*/ 290122 w 699381"/>
                  <a:gd name="connsiteY972" fmla="*/ 381520 h 588848"/>
                  <a:gd name="connsiteX973" fmla="*/ 307225 w 699381"/>
                  <a:gd name="connsiteY973" fmla="*/ 394828 h 588848"/>
                  <a:gd name="connsiteX974" fmla="*/ 298246 w 699381"/>
                  <a:gd name="connsiteY974" fmla="*/ 406427 h 588848"/>
                  <a:gd name="connsiteX975" fmla="*/ 281196 w 699381"/>
                  <a:gd name="connsiteY975" fmla="*/ 393118 h 588848"/>
                  <a:gd name="connsiteX976" fmla="*/ 290122 w 699381"/>
                  <a:gd name="connsiteY976" fmla="*/ 381520 h 588848"/>
                  <a:gd name="connsiteX977" fmla="*/ 311448 w 699381"/>
                  <a:gd name="connsiteY977" fmla="*/ 398089 h 588848"/>
                  <a:gd name="connsiteX978" fmla="*/ 328552 w 699381"/>
                  <a:gd name="connsiteY978" fmla="*/ 411398 h 588848"/>
                  <a:gd name="connsiteX979" fmla="*/ 319572 w 699381"/>
                  <a:gd name="connsiteY979" fmla="*/ 422996 h 588848"/>
                  <a:gd name="connsiteX980" fmla="*/ 302468 w 699381"/>
                  <a:gd name="connsiteY980" fmla="*/ 409687 h 588848"/>
                  <a:gd name="connsiteX981" fmla="*/ 311448 w 699381"/>
                  <a:gd name="connsiteY981" fmla="*/ 398089 h 588848"/>
                  <a:gd name="connsiteX982" fmla="*/ 314708 w 699381"/>
                  <a:gd name="connsiteY982" fmla="*/ 393866 h 588848"/>
                  <a:gd name="connsiteX983" fmla="*/ 323688 w 699381"/>
                  <a:gd name="connsiteY983" fmla="*/ 382268 h 588848"/>
                  <a:gd name="connsiteX984" fmla="*/ 340791 w 699381"/>
                  <a:gd name="connsiteY984" fmla="*/ 395577 h 588848"/>
                  <a:gd name="connsiteX985" fmla="*/ 331812 w 699381"/>
                  <a:gd name="connsiteY985" fmla="*/ 407175 h 588848"/>
                  <a:gd name="connsiteX986" fmla="*/ 314708 w 699381"/>
                  <a:gd name="connsiteY986" fmla="*/ 393866 h 588848"/>
                  <a:gd name="connsiteX987" fmla="*/ 345014 w 699381"/>
                  <a:gd name="connsiteY987" fmla="*/ 398837 h 588848"/>
                  <a:gd name="connsiteX988" fmla="*/ 362118 w 699381"/>
                  <a:gd name="connsiteY988" fmla="*/ 412146 h 588848"/>
                  <a:gd name="connsiteX989" fmla="*/ 353138 w 699381"/>
                  <a:gd name="connsiteY989" fmla="*/ 423744 h 588848"/>
                  <a:gd name="connsiteX990" fmla="*/ 336034 w 699381"/>
                  <a:gd name="connsiteY990" fmla="*/ 410436 h 588848"/>
                  <a:gd name="connsiteX991" fmla="*/ 345014 w 699381"/>
                  <a:gd name="connsiteY991" fmla="*/ 398837 h 588848"/>
                  <a:gd name="connsiteX992" fmla="*/ 366340 w 699381"/>
                  <a:gd name="connsiteY992" fmla="*/ 415406 h 588848"/>
                  <a:gd name="connsiteX993" fmla="*/ 383497 w 699381"/>
                  <a:gd name="connsiteY993" fmla="*/ 428715 h 588848"/>
                  <a:gd name="connsiteX994" fmla="*/ 374518 w 699381"/>
                  <a:gd name="connsiteY994" fmla="*/ 440314 h 588848"/>
                  <a:gd name="connsiteX995" fmla="*/ 357414 w 699381"/>
                  <a:gd name="connsiteY995" fmla="*/ 427005 h 588848"/>
                  <a:gd name="connsiteX996" fmla="*/ 366340 w 699381"/>
                  <a:gd name="connsiteY996" fmla="*/ 415406 h 588848"/>
                  <a:gd name="connsiteX997" fmla="*/ 369654 w 699381"/>
                  <a:gd name="connsiteY997" fmla="*/ 411130 h 588848"/>
                  <a:gd name="connsiteX998" fmla="*/ 378633 w 699381"/>
                  <a:gd name="connsiteY998" fmla="*/ 399532 h 588848"/>
                  <a:gd name="connsiteX999" fmla="*/ 395791 w 699381"/>
                  <a:gd name="connsiteY999" fmla="*/ 412841 h 588848"/>
                  <a:gd name="connsiteX1000" fmla="*/ 386811 w 699381"/>
                  <a:gd name="connsiteY1000" fmla="*/ 424439 h 588848"/>
                  <a:gd name="connsiteX1001" fmla="*/ 369654 w 699381"/>
                  <a:gd name="connsiteY1001" fmla="*/ 411130 h 588848"/>
                  <a:gd name="connsiteX1002" fmla="*/ 399960 w 699381"/>
                  <a:gd name="connsiteY1002" fmla="*/ 416155 h 588848"/>
                  <a:gd name="connsiteX1003" fmla="*/ 417063 w 699381"/>
                  <a:gd name="connsiteY1003" fmla="*/ 429464 h 588848"/>
                  <a:gd name="connsiteX1004" fmla="*/ 408084 w 699381"/>
                  <a:gd name="connsiteY1004" fmla="*/ 441062 h 588848"/>
                  <a:gd name="connsiteX1005" fmla="*/ 390980 w 699381"/>
                  <a:gd name="connsiteY1005" fmla="*/ 427753 h 588848"/>
                  <a:gd name="connsiteX1006" fmla="*/ 399960 w 699381"/>
                  <a:gd name="connsiteY1006" fmla="*/ 416155 h 588848"/>
                  <a:gd name="connsiteX1007" fmla="*/ 403273 w 699381"/>
                  <a:gd name="connsiteY1007" fmla="*/ 411932 h 588848"/>
                  <a:gd name="connsiteX1008" fmla="*/ 412306 w 699381"/>
                  <a:gd name="connsiteY1008" fmla="*/ 400334 h 588848"/>
                  <a:gd name="connsiteX1009" fmla="*/ 429464 w 699381"/>
                  <a:gd name="connsiteY1009" fmla="*/ 413643 h 588848"/>
                  <a:gd name="connsiteX1010" fmla="*/ 420431 w 699381"/>
                  <a:gd name="connsiteY1010" fmla="*/ 425241 h 588848"/>
                  <a:gd name="connsiteX1011" fmla="*/ 403273 w 699381"/>
                  <a:gd name="connsiteY1011" fmla="*/ 411932 h 588848"/>
                  <a:gd name="connsiteX1012" fmla="*/ 415567 w 699381"/>
                  <a:gd name="connsiteY1012" fmla="*/ 396058 h 588848"/>
                  <a:gd name="connsiteX1013" fmla="*/ 424600 w 699381"/>
                  <a:gd name="connsiteY1013" fmla="*/ 384459 h 588848"/>
                  <a:gd name="connsiteX1014" fmla="*/ 441757 w 699381"/>
                  <a:gd name="connsiteY1014" fmla="*/ 397768 h 588848"/>
                  <a:gd name="connsiteX1015" fmla="*/ 432724 w 699381"/>
                  <a:gd name="connsiteY1015" fmla="*/ 409367 h 588848"/>
                  <a:gd name="connsiteX1016" fmla="*/ 415567 w 699381"/>
                  <a:gd name="connsiteY1016" fmla="*/ 396058 h 588848"/>
                  <a:gd name="connsiteX1017" fmla="*/ 427860 w 699381"/>
                  <a:gd name="connsiteY1017" fmla="*/ 380237 h 588848"/>
                  <a:gd name="connsiteX1018" fmla="*/ 436893 w 699381"/>
                  <a:gd name="connsiteY1018" fmla="*/ 368638 h 588848"/>
                  <a:gd name="connsiteX1019" fmla="*/ 454050 w 699381"/>
                  <a:gd name="connsiteY1019" fmla="*/ 381947 h 588848"/>
                  <a:gd name="connsiteX1020" fmla="*/ 445017 w 699381"/>
                  <a:gd name="connsiteY1020" fmla="*/ 393546 h 588848"/>
                  <a:gd name="connsiteX1021" fmla="*/ 427860 w 699381"/>
                  <a:gd name="connsiteY1021" fmla="*/ 380237 h 588848"/>
                  <a:gd name="connsiteX1022" fmla="*/ 440153 w 699381"/>
                  <a:gd name="connsiteY1022" fmla="*/ 364416 h 588848"/>
                  <a:gd name="connsiteX1023" fmla="*/ 449186 w 699381"/>
                  <a:gd name="connsiteY1023" fmla="*/ 352764 h 588848"/>
                  <a:gd name="connsiteX1024" fmla="*/ 466343 w 699381"/>
                  <a:gd name="connsiteY1024" fmla="*/ 366073 h 588848"/>
                  <a:gd name="connsiteX1025" fmla="*/ 457311 w 699381"/>
                  <a:gd name="connsiteY1025" fmla="*/ 377725 h 588848"/>
                  <a:gd name="connsiteX1026" fmla="*/ 440153 w 699381"/>
                  <a:gd name="connsiteY1026" fmla="*/ 364416 h 588848"/>
                  <a:gd name="connsiteX1027" fmla="*/ 452447 w 699381"/>
                  <a:gd name="connsiteY1027" fmla="*/ 348595 h 588848"/>
                  <a:gd name="connsiteX1028" fmla="*/ 461426 w 699381"/>
                  <a:gd name="connsiteY1028" fmla="*/ 336997 h 588848"/>
                  <a:gd name="connsiteX1029" fmla="*/ 478637 w 699381"/>
                  <a:gd name="connsiteY1029" fmla="*/ 350305 h 588848"/>
                  <a:gd name="connsiteX1030" fmla="*/ 469657 w 699381"/>
                  <a:gd name="connsiteY1030" fmla="*/ 361904 h 588848"/>
                  <a:gd name="connsiteX1031" fmla="*/ 452447 w 699381"/>
                  <a:gd name="connsiteY1031" fmla="*/ 348595 h 588848"/>
                  <a:gd name="connsiteX1032" fmla="*/ 464740 w 699381"/>
                  <a:gd name="connsiteY1032" fmla="*/ 332774 h 588848"/>
                  <a:gd name="connsiteX1033" fmla="*/ 473719 w 699381"/>
                  <a:gd name="connsiteY1033" fmla="*/ 321176 h 588848"/>
                  <a:gd name="connsiteX1034" fmla="*/ 490930 w 699381"/>
                  <a:gd name="connsiteY1034" fmla="*/ 334484 h 588848"/>
                  <a:gd name="connsiteX1035" fmla="*/ 481897 w 699381"/>
                  <a:gd name="connsiteY1035" fmla="*/ 346083 h 588848"/>
                  <a:gd name="connsiteX1036" fmla="*/ 464740 w 699381"/>
                  <a:gd name="connsiteY1036" fmla="*/ 332774 h 588848"/>
                  <a:gd name="connsiteX1037" fmla="*/ 476980 w 699381"/>
                  <a:gd name="connsiteY1037" fmla="*/ 316953 h 588848"/>
                  <a:gd name="connsiteX1038" fmla="*/ 486013 w 699381"/>
                  <a:gd name="connsiteY1038" fmla="*/ 305301 h 588848"/>
                  <a:gd name="connsiteX1039" fmla="*/ 503223 w 699381"/>
                  <a:gd name="connsiteY1039" fmla="*/ 318610 h 588848"/>
                  <a:gd name="connsiteX1040" fmla="*/ 494190 w 699381"/>
                  <a:gd name="connsiteY1040" fmla="*/ 330262 h 588848"/>
                  <a:gd name="connsiteX1041" fmla="*/ 476980 w 699381"/>
                  <a:gd name="connsiteY1041" fmla="*/ 316953 h 588848"/>
                  <a:gd name="connsiteX1042" fmla="*/ 489327 w 699381"/>
                  <a:gd name="connsiteY1042" fmla="*/ 301079 h 588848"/>
                  <a:gd name="connsiteX1043" fmla="*/ 498359 w 699381"/>
                  <a:gd name="connsiteY1043" fmla="*/ 289480 h 588848"/>
                  <a:gd name="connsiteX1044" fmla="*/ 515570 w 699381"/>
                  <a:gd name="connsiteY1044" fmla="*/ 302789 h 588848"/>
                  <a:gd name="connsiteX1045" fmla="*/ 506537 w 699381"/>
                  <a:gd name="connsiteY1045" fmla="*/ 314388 h 588848"/>
                  <a:gd name="connsiteX1046" fmla="*/ 489327 w 699381"/>
                  <a:gd name="connsiteY1046" fmla="*/ 301079 h 588848"/>
                  <a:gd name="connsiteX1047" fmla="*/ 485104 w 699381"/>
                  <a:gd name="connsiteY1047" fmla="*/ 297818 h 588848"/>
                  <a:gd name="connsiteX1048" fmla="*/ 467840 w 699381"/>
                  <a:gd name="connsiteY1048" fmla="*/ 284510 h 588848"/>
                  <a:gd name="connsiteX1049" fmla="*/ 476819 w 699381"/>
                  <a:gd name="connsiteY1049" fmla="*/ 272911 h 588848"/>
                  <a:gd name="connsiteX1050" fmla="*/ 494084 w 699381"/>
                  <a:gd name="connsiteY1050" fmla="*/ 286220 h 588848"/>
                  <a:gd name="connsiteX1051" fmla="*/ 485104 w 699381"/>
                  <a:gd name="connsiteY1051" fmla="*/ 297818 h 588848"/>
                  <a:gd name="connsiteX1052" fmla="*/ 480133 w 699381"/>
                  <a:gd name="connsiteY1052" fmla="*/ 268689 h 588848"/>
                  <a:gd name="connsiteX1053" fmla="*/ 489113 w 699381"/>
                  <a:gd name="connsiteY1053" fmla="*/ 257090 h 588848"/>
                  <a:gd name="connsiteX1054" fmla="*/ 506377 w 699381"/>
                  <a:gd name="connsiteY1054" fmla="*/ 270399 h 588848"/>
                  <a:gd name="connsiteX1055" fmla="*/ 497397 w 699381"/>
                  <a:gd name="connsiteY1055" fmla="*/ 281997 h 588848"/>
                  <a:gd name="connsiteX1056" fmla="*/ 480133 w 699381"/>
                  <a:gd name="connsiteY1056" fmla="*/ 268689 h 588848"/>
                  <a:gd name="connsiteX1057" fmla="*/ 475911 w 699381"/>
                  <a:gd name="connsiteY1057" fmla="*/ 265428 h 588848"/>
                  <a:gd name="connsiteX1058" fmla="*/ 458647 w 699381"/>
                  <a:gd name="connsiteY1058" fmla="*/ 252119 h 588848"/>
                  <a:gd name="connsiteX1059" fmla="*/ 467626 w 699381"/>
                  <a:gd name="connsiteY1059" fmla="*/ 240521 h 588848"/>
                  <a:gd name="connsiteX1060" fmla="*/ 484890 w 699381"/>
                  <a:gd name="connsiteY1060" fmla="*/ 253830 h 588848"/>
                  <a:gd name="connsiteX1061" fmla="*/ 475911 w 699381"/>
                  <a:gd name="connsiteY1061" fmla="*/ 265428 h 588848"/>
                  <a:gd name="connsiteX1062" fmla="*/ 454424 w 699381"/>
                  <a:gd name="connsiteY1062" fmla="*/ 248859 h 588848"/>
                  <a:gd name="connsiteX1063" fmla="*/ 437160 w 699381"/>
                  <a:gd name="connsiteY1063" fmla="*/ 235550 h 588848"/>
                  <a:gd name="connsiteX1064" fmla="*/ 446140 w 699381"/>
                  <a:gd name="connsiteY1064" fmla="*/ 223952 h 588848"/>
                  <a:gd name="connsiteX1065" fmla="*/ 463404 w 699381"/>
                  <a:gd name="connsiteY1065" fmla="*/ 237261 h 588848"/>
                  <a:gd name="connsiteX1066" fmla="*/ 454424 w 699381"/>
                  <a:gd name="connsiteY1066" fmla="*/ 248859 h 588848"/>
                  <a:gd name="connsiteX1067" fmla="*/ 432991 w 699381"/>
                  <a:gd name="connsiteY1067" fmla="*/ 232290 h 588848"/>
                  <a:gd name="connsiteX1068" fmla="*/ 415727 w 699381"/>
                  <a:gd name="connsiteY1068" fmla="*/ 218981 h 588848"/>
                  <a:gd name="connsiteX1069" fmla="*/ 424653 w 699381"/>
                  <a:gd name="connsiteY1069" fmla="*/ 207383 h 588848"/>
                  <a:gd name="connsiteX1070" fmla="*/ 441917 w 699381"/>
                  <a:gd name="connsiteY1070" fmla="*/ 220691 h 588848"/>
                  <a:gd name="connsiteX1071" fmla="*/ 432991 w 699381"/>
                  <a:gd name="connsiteY1071" fmla="*/ 232290 h 588848"/>
                  <a:gd name="connsiteX1072" fmla="*/ 411505 w 699381"/>
                  <a:gd name="connsiteY1072" fmla="*/ 215721 h 588848"/>
                  <a:gd name="connsiteX1073" fmla="*/ 394241 w 699381"/>
                  <a:gd name="connsiteY1073" fmla="*/ 202412 h 588848"/>
                  <a:gd name="connsiteX1074" fmla="*/ 403167 w 699381"/>
                  <a:gd name="connsiteY1074" fmla="*/ 190813 h 588848"/>
                  <a:gd name="connsiteX1075" fmla="*/ 420431 w 699381"/>
                  <a:gd name="connsiteY1075" fmla="*/ 204122 h 588848"/>
                  <a:gd name="connsiteX1076" fmla="*/ 411505 w 699381"/>
                  <a:gd name="connsiteY1076" fmla="*/ 215721 h 588848"/>
                  <a:gd name="connsiteX1077" fmla="*/ 390018 w 699381"/>
                  <a:gd name="connsiteY1077" fmla="*/ 199151 h 588848"/>
                  <a:gd name="connsiteX1078" fmla="*/ 372754 w 699381"/>
                  <a:gd name="connsiteY1078" fmla="*/ 185842 h 588848"/>
                  <a:gd name="connsiteX1079" fmla="*/ 381680 w 699381"/>
                  <a:gd name="connsiteY1079" fmla="*/ 174298 h 588848"/>
                  <a:gd name="connsiteX1080" fmla="*/ 398944 w 699381"/>
                  <a:gd name="connsiteY1080" fmla="*/ 187606 h 588848"/>
                  <a:gd name="connsiteX1081" fmla="*/ 390018 w 699381"/>
                  <a:gd name="connsiteY1081" fmla="*/ 199151 h 588848"/>
                  <a:gd name="connsiteX1082" fmla="*/ 368532 w 699381"/>
                  <a:gd name="connsiteY1082" fmla="*/ 182582 h 588848"/>
                  <a:gd name="connsiteX1083" fmla="*/ 351321 w 699381"/>
                  <a:gd name="connsiteY1083" fmla="*/ 169273 h 588848"/>
                  <a:gd name="connsiteX1084" fmla="*/ 360247 w 699381"/>
                  <a:gd name="connsiteY1084" fmla="*/ 157728 h 588848"/>
                  <a:gd name="connsiteX1085" fmla="*/ 377458 w 699381"/>
                  <a:gd name="connsiteY1085" fmla="*/ 171037 h 588848"/>
                  <a:gd name="connsiteX1086" fmla="*/ 368532 w 699381"/>
                  <a:gd name="connsiteY1086" fmla="*/ 182582 h 588848"/>
                  <a:gd name="connsiteX1087" fmla="*/ 347045 w 699381"/>
                  <a:gd name="connsiteY1087" fmla="*/ 166013 h 588848"/>
                  <a:gd name="connsiteX1088" fmla="*/ 329781 w 699381"/>
                  <a:gd name="connsiteY1088" fmla="*/ 152704 h 588848"/>
                  <a:gd name="connsiteX1089" fmla="*/ 338654 w 699381"/>
                  <a:gd name="connsiteY1089" fmla="*/ 141159 h 588848"/>
                  <a:gd name="connsiteX1090" fmla="*/ 355918 w 699381"/>
                  <a:gd name="connsiteY1090" fmla="*/ 154468 h 588848"/>
                  <a:gd name="connsiteX1091" fmla="*/ 347045 w 699381"/>
                  <a:gd name="connsiteY1091" fmla="*/ 166013 h 588848"/>
                  <a:gd name="connsiteX1092" fmla="*/ 325612 w 699381"/>
                  <a:gd name="connsiteY1092" fmla="*/ 149444 h 588848"/>
                  <a:gd name="connsiteX1093" fmla="*/ 308348 w 699381"/>
                  <a:gd name="connsiteY1093" fmla="*/ 136135 h 588848"/>
                  <a:gd name="connsiteX1094" fmla="*/ 317220 w 699381"/>
                  <a:gd name="connsiteY1094" fmla="*/ 124590 h 588848"/>
                  <a:gd name="connsiteX1095" fmla="*/ 334484 w 699381"/>
                  <a:gd name="connsiteY1095" fmla="*/ 137899 h 588848"/>
                  <a:gd name="connsiteX1096" fmla="*/ 325612 w 699381"/>
                  <a:gd name="connsiteY1096" fmla="*/ 149444 h 588848"/>
                  <a:gd name="connsiteX1097" fmla="*/ 322352 w 699381"/>
                  <a:gd name="connsiteY1097" fmla="*/ 153666 h 588848"/>
                  <a:gd name="connsiteX1098" fmla="*/ 313426 w 699381"/>
                  <a:gd name="connsiteY1098" fmla="*/ 165265 h 588848"/>
                  <a:gd name="connsiteX1099" fmla="*/ 296215 w 699381"/>
                  <a:gd name="connsiteY1099" fmla="*/ 151956 h 588848"/>
                  <a:gd name="connsiteX1100" fmla="*/ 305141 w 699381"/>
                  <a:gd name="connsiteY1100" fmla="*/ 140357 h 588848"/>
                  <a:gd name="connsiteX1101" fmla="*/ 322352 w 699381"/>
                  <a:gd name="connsiteY1101" fmla="*/ 153666 h 588848"/>
                  <a:gd name="connsiteX1102" fmla="*/ 291939 w 699381"/>
                  <a:gd name="connsiteY1102" fmla="*/ 148642 h 588848"/>
                  <a:gd name="connsiteX1103" fmla="*/ 274728 w 699381"/>
                  <a:gd name="connsiteY1103" fmla="*/ 135333 h 588848"/>
                  <a:gd name="connsiteX1104" fmla="*/ 283601 w 699381"/>
                  <a:gd name="connsiteY1104" fmla="*/ 123735 h 588848"/>
                  <a:gd name="connsiteX1105" fmla="*/ 300865 w 699381"/>
                  <a:gd name="connsiteY1105" fmla="*/ 137043 h 588848"/>
                  <a:gd name="connsiteX1106" fmla="*/ 291939 w 699381"/>
                  <a:gd name="connsiteY1106" fmla="*/ 148642 h 588848"/>
                  <a:gd name="connsiteX1107" fmla="*/ 288679 w 699381"/>
                  <a:gd name="connsiteY1107" fmla="*/ 152918 h 588848"/>
                  <a:gd name="connsiteX1108" fmla="*/ 279753 w 699381"/>
                  <a:gd name="connsiteY1108" fmla="*/ 164516 h 588848"/>
                  <a:gd name="connsiteX1109" fmla="*/ 262542 w 699381"/>
                  <a:gd name="connsiteY1109" fmla="*/ 151207 h 588848"/>
                  <a:gd name="connsiteX1110" fmla="*/ 271468 w 699381"/>
                  <a:gd name="connsiteY1110" fmla="*/ 139609 h 588848"/>
                  <a:gd name="connsiteX1111" fmla="*/ 288679 w 699381"/>
                  <a:gd name="connsiteY1111" fmla="*/ 152918 h 588848"/>
                  <a:gd name="connsiteX1112" fmla="*/ 258373 w 699381"/>
                  <a:gd name="connsiteY1112" fmla="*/ 147947 h 588848"/>
                  <a:gd name="connsiteX1113" fmla="*/ 241162 w 699381"/>
                  <a:gd name="connsiteY1113" fmla="*/ 134638 h 588848"/>
                  <a:gd name="connsiteX1114" fmla="*/ 250035 w 699381"/>
                  <a:gd name="connsiteY1114" fmla="*/ 123040 h 588848"/>
                  <a:gd name="connsiteX1115" fmla="*/ 267299 w 699381"/>
                  <a:gd name="connsiteY1115" fmla="*/ 136349 h 588848"/>
                  <a:gd name="connsiteX1116" fmla="*/ 258373 w 699381"/>
                  <a:gd name="connsiteY1116" fmla="*/ 147947 h 588848"/>
                  <a:gd name="connsiteX1117" fmla="*/ 255113 w 699381"/>
                  <a:gd name="connsiteY1117" fmla="*/ 152170 h 588848"/>
                  <a:gd name="connsiteX1118" fmla="*/ 246240 w 699381"/>
                  <a:gd name="connsiteY1118" fmla="*/ 163715 h 588848"/>
                  <a:gd name="connsiteX1119" fmla="*/ 229029 w 699381"/>
                  <a:gd name="connsiteY1119" fmla="*/ 150406 h 588848"/>
                  <a:gd name="connsiteX1120" fmla="*/ 237902 w 699381"/>
                  <a:gd name="connsiteY1120" fmla="*/ 138861 h 588848"/>
                  <a:gd name="connsiteX1121" fmla="*/ 255113 w 699381"/>
                  <a:gd name="connsiteY1121" fmla="*/ 152170 h 588848"/>
                  <a:gd name="connsiteX1122" fmla="*/ 242980 w 699381"/>
                  <a:gd name="connsiteY1122" fmla="*/ 167991 h 588848"/>
                  <a:gd name="connsiteX1123" fmla="*/ 234107 w 699381"/>
                  <a:gd name="connsiteY1123" fmla="*/ 179535 h 588848"/>
                  <a:gd name="connsiteX1124" fmla="*/ 216896 w 699381"/>
                  <a:gd name="connsiteY1124" fmla="*/ 166227 h 588848"/>
                  <a:gd name="connsiteX1125" fmla="*/ 225769 w 699381"/>
                  <a:gd name="connsiteY1125" fmla="*/ 154682 h 588848"/>
                  <a:gd name="connsiteX1126" fmla="*/ 242980 w 699381"/>
                  <a:gd name="connsiteY1126" fmla="*/ 167991 h 588848"/>
                  <a:gd name="connsiteX1127" fmla="*/ 230847 w 699381"/>
                  <a:gd name="connsiteY1127" fmla="*/ 183811 h 588848"/>
                  <a:gd name="connsiteX1128" fmla="*/ 221974 w 699381"/>
                  <a:gd name="connsiteY1128" fmla="*/ 195410 h 588848"/>
                  <a:gd name="connsiteX1129" fmla="*/ 204817 w 699381"/>
                  <a:gd name="connsiteY1129" fmla="*/ 182101 h 588848"/>
                  <a:gd name="connsiteX1130" fmla="*/ 213690 w 699381"/>
                  <a:gd name="connsiteY1130" fmla="*/ 170503 h 588848"/>
                  <a:gd name="connsiteX1131" fmla="*/ 230847 w 699381"/>
                  <a:gd name="connsiteY1131" fmla="*/ 183811 h 588848"/>
                  <a:gd name="connsiteX1132" fmla="*/ 218714 w 699381"/>
                  <a:gd name="connsiteY1132" fmla="*/ 199632 h 588848"/>
                  <a:gd name="connsiteX1133" fmla="*/ 209841 w 699381"/>
                  <a:gd name="connsiteY1133" fmla="*/ 211231 h 588848"/>
                  <a:gd name="connsiteX1134" fmla="*/ 192684 w 699381"/>
                  <a:gd name="connsiteY1134" fmla="*/ 197922 h 588848"/>
                  <a:gd name="connsiteX1135" fmla="*/ 201557 w 699381"/>
                  <a:gd name="connsiteY1135" fmla="*/ 186324 h 588848"/>
                  <a:gd name="connsiteX1136" fmla="*/ 218714 w 699381"/>
                  <a:gd name="connsiteY1136" fmla="*/ 199632 h 588848"/>
                  <a:gd name="connsiteX1137" fmla="*/ 206581 w 699381"/>
                  <a:gd name="connsiteY1137" fmla="*/ 215453 h 588848"/>
                  <a:gd name="connsiteX1138" fmla="*/ 197708 w 699381"/>
                  <a:gd name="connsiteY1138" fmla="*/ 227052 h 588848"/>
                  <a:gd name="connsiteX1139" fmla="*/ 180551 w 699381"/>
                  <a:gd name="connsiteY1139" fmla="*/ 213743 h 588848"/>
                  <a:gd name="connsiteX1140" fmla="*/ 189424 w 699381"/>
                  <a:gd name="connsiteY1140" fmla="*/ 202144 h 588848"/>
                  <a:gd name="connsiteX1141" fmla="*/ 206581 w 699381"/>
                  <a:gd name="connsiteY1141" fmla="*/ 215453 h 588848"/>
                  <a:gd name="connsiteX1142" fmla="*/ 194448 w 699381"/>
                  <a:gd name="connsiteY1142" fmla="*/ 231274 h 588848"/>
                  <a:gd name="connsiteX1143" fmla="*/ 185575 w 699381"/>
                  <a:gd name="connsiteY1143" fmla="*/ 242873 h 588848"/>
                  <a:gd name="connsiteX1144" fmla="*/ 168472 w 699381"/>
                  <a:gd name="connsiteY1144" fmla="*/ 229564 h 588848"/>
                  <a:gd name="connsiteX1145" fmla="*/ 177344 w 699381"/>
                  <a:gd name="connsiteY1145" fmla="*/ 217965 h 588848"/>
                  <a:gd name="connsiteX1146" fmla="*/ 194448 w 699381"/>
                  <a:gd name="connsiteY1146" fmla="*/ 231274 h 588848"/>
                  <a:gd name="connsiteX1147" fmla="*/ 182315 w 699381"/>
                  <a:gd name="connsiteY1147" fmla="*/ 247095 h 588848"/>
                  <a:gd name="connsiteX1148" fmla="*/ 173442 w 699381"/>
                  <a:gd name="connsiteY1148" fmla="*/ 258640 h 588848"/>
                  <a:gd name="connsiteX1149" fmla="*/ 156339 w 699381"/>
                  <a:gd name="connsiteY1149" fmla="*/ 245331 h 588848"/>
                  <a:gd name="connsiteX1150" fmla="*/ 165158 w 699381"/>
                  <a:gd name="connsiteY1150" fmla="*/ 233786 h 588848"/>
                  <a:gd name="connsiteX1151" fmla="*/ 182315 w 699381"/>
                  <a:gd name="connsiteY1151" fmla="*/ 247095 h 588848"/>
                  <a:gd name="connsiteX1152" fmla="*/ 170128 w 699381"/>
                  <a:gd name="connsiteY1152" fmla="*/ 262970 h 588848"/>
                  <a:gd name="connsiteX1153" fmla="*/ 161256 w 699381"/>
                  <a:gd name="connsiteY1153" fmla="*/ 274515 h 588848"/>
                  <a:gd name="connsiteX1154" fmla="*/ 144152 w 699381"/>
                  <a:gd name="connsiteY1154" fmla="*/ 261206 h 588848"/>
                  <a:gd name="connsiteX1155" fmla="*/ 153025 w 699381"/>
                  <a:gd name="connsiteY1155" fmla="*/ 249661 h 588848"/>
                  <a:gd name="connsiteX1156" fmla="*/ 170128 w 699381"/>
                  <a:gd name="connsiteY1156" fmla="*/ 262970 h 588848"/>
                  <a:gd name="connsiteX1157" fmla="*/ 157996 w 699381"/>
                  <a:gd name="connsiteY1157" fmla="*/ 278791 h 588848"/>
                  <a:gd name="connsiteX1158" fmla="*/ 149123 w 699381"/>
                  <a:gd name="connsiteY1158" fmla="*/ 290389 h 588848"/>
                  <a:gd name="connsiteX1159" fmla="*/ 132019 w 699381"/>
                  <a:gd name="connsiteY1159" fmla="*/ 277080 h 588848"/>
                  <a:gd name="connsiteX1160" fmla="*/ 140892 w 699381"/>
                  <a:gd name="connsiteY1160" fmla="*/ 265482 h 588848"/>
                  <a:gd name="connsiteX1161" fmla="*/ 157996 w 699381"/>
                  <a:gd name="connsiteY1161" fmla="*/ 278791 h 588848"/>
                  <a:gd name="connsiteX1162" fmla="*/ 162218 w 699381"/>
                  <a:gd name="connsiteY1162" fmla="*/ 282051 h 588848"/>
                  <a:gd name="connsiteX1163" fmla="*/ 179322 w 699381"/>
                  <a:gd name="connsiteY1163" fmla="*/ 295360 h 588848"/>
                  <a:gd name="connsiteX1164" fmla="*/ 170449 w 699381"/>
                  <a:gd name="connsiteY1164" fmla="*/ 306958 h 588848"/>
                  <a:gd name="connsiteX1165" fmla="*/ 153345 w 699381"/>
                  <a:gd name="connsiteY1165" fmla="*/ 293649 h 588848"/>
                  <a:gd name="connsiteX1166" fmla="*/ 162218 w 699381"/>
                  <a:gd name="connsiteY1166" fmla="*/ 282051 h 588848"/>
                  <a:gd name="connsiteX1167" fmla="*/ 167189 w 699381"/>
                  <a:gd name="connsiteY1167" fmla="*/ 311127 h 588848"/>
                  <a:gd name="connsiteX1168" fmla="*/ 158263 w 699381"/>
                  <a:gd name="connsiteY1168" fmla="*/ 322726 h 588848"/>
                  <a:gd name="connsiteX1169" fmla="*/ 141213 w 699381"/>
                  <a:gd name="connsiteY1169" fmla="*/ 309417 h 588848"/>
                  <a:gd name="connsiteX1170" fmla="*/ 150085 w 699381"/>
                  <a:gd name="connsiteY1170" fmla="*/ 297818 h 588848"/>
                  <a:gd name="connsiteX1171" fmla="*/ 167189 w 699381"/>
                  <a:gd name="connsiteY1171" fmla="*/ 311127 h 588848"/>
                  <a:gd name="connsiteX1172" fmla="*/ 171411 w 699381"/>
                  <a:gd name="connsiteY1172" fmla="*/ 314441 h 588848"/>
                  <a:gd name="connsiteX1173" fmla="*/ 188462 w 699381"/>
                  <a:gd name="connsiteY1173" fmla="*/ 327750 h 588848"/>
                  <a:gd name="connsiteX1174" fmla="*/ 179536 w 699381"/>
                  <a:gd name="connsiteY1174" fmla="*/ 339348 h 588848"/>
                  <a:gd name="connsiteX1175" fmla="*/ 162485 w 699381"/>
                  <a:gd name="connsiteY1175" fmla="*/ 326039 h 588848"/>
                  <a:gd name="connsiteX1176" fmla="*/ 171411 w 699381"/>
                  <a:gd name="connsiteY1176" fmla="*/ 314441 h 588848"/>
                  <a:gd name="connsiteX1177" fmla="*/ 192684 w 699381"/>
                  <a:gd name="connsiteY1177" fmla="*/ 331010 h 588848"/>
                  <a:gd name="connsiteX1178" fmla="*/ 209734 w 699381"/>
                  <a:gd name="connsiteY1178" fmla="*/ 344319 h 588848"/>
                  <a:gd name="connsiteX1179" fmla="*/ 200808 w 699381"/>
                  <a:gd name="connsiteY1179" fmla="*/ 355918 h 588848"/>
                  <a:gd name="connsiteX1180" fmla="*/ 183758 w 699381"/>
                  <a:gd name="connsiteY1180" fmla="*/ 342609 h 588848"/>
                  <a:gd name="connsiteX1181" fmla="*/ 192684 w 699381"/>
                  <a:gd name="connsiteY1181" fmla="*/ 331010 h 588848"/>
                  <a:gd name="connsiteX1182" fmla="*/ 214010 w 699381"/>
                  <a:gd name="connsiteY1182" fmla="*/ 347579 h 588848"/>
                  <a:gd name="connsiteX1183" fmla="*/ 231114 w 699381"/>
                  <a:gd name="connsiteY1183" fmla="*/ 360888 h 588848"/>
                  <a:gd name="connsiteX1184" fmla="*/ 222188 w 699381"/>
                  <a:gd name="connsiteY1184" fmla="*/ 372487 h 588848"/>
                  <a:gd name="connsiteX1185" fmla="*/ 205084 w 699381"/>
                  <a:gd name="connsiteY1185" fmla="*/ 359178 h 588848"/>
                  <a:gd name="connsiteX1186" fmla="*/ 214010 w 699381"/>
                  <a:gd name="connsiteY1186" fmla="*/ 347579 h 588848"/>
                  <a:gd name="connsiteX1187" fmla="*/ 235283 w 699381"/>
                  <a:gd name="connsiteY1187" fmla="*/ 364149 h 588848"/>
                  <a:gd name="connsiteX1188" fmla="*/ 252387 w 699381"/>
                  <a:gd name="connsiteY1188" fmla="*/ 377457 h 588848"/>
                  <a:gd name="connsiteX1189" fmla="*/ 243407 w 699381"/>
                  <a:gd name="connsiteY1189" fmla="*/ 389056 h 588848"/>
                  <a:gd name="connsiteX1190" fmla="*/ 226303 w 699381"/>
                  <a:gd name="connsiteY1190" fmla="*/ 375747 h 588848"/>
                  <a:gd name="connsiteX1191" fmla="*/ 235283 w 699381"/>
                  <a:gd name="connsiteY1191" fmla="*/ 364149 h 588848"/>
                  <a:gd name="connsiteX1192" fmla="*/ 256556 w 699381"/>
                  <a:gd name="connsiteY1192" fmla="*/ 380718 h 588848"/>
                  <a:gd name="connsiteX1193" fmla="*/ 273659 w 699381"/>
                  <a:gd name="connsiteY1193" fmla="*/ 394027 h 588848"/>
                  <a:gd name="connsiteX1194" fmla="*/ 264680 w 699381"/>
                  <a:gd name="connsiteY1194" fmla="*/ 405625 h 588848"/>
                  <a:gd name="connsiteX1195" fmla="*/ 247576 w 699381"/>
                  <a:gd name="connsiteY1195" fmla="*/ 392316 h 588848"/>
                  <a:gd name="connsiteX1196" fmla="*/ 256556 w 699381"/>
                  <a:gd name="connsiteY1196" fmla="*/ 380718 h 588848"/>
                  <a:gd name="connsiteX1197" fmla="*/ 277882 w 699381"/>
                  <a:gd name="connsiteY1197" fmla="*/ 397341 h 588848"/>
                  <a:gd name="connsiteX1198" fmla="*/ 294932 w 699381"/>
                  <a:gd name="connsiteY1198" fmla="*/ 410649 h 588848"/>
                  <a:gd name="connsiteX1199" fmla="*/ 286006 w 699381"/>
                  <a:gd name="connsiteY1199" fmla="*/ 422248 h 588848"/>
                  <a:gd name="connsiteX1200" fmla="*/ 268956 w 699381"/>
                  <a:gd name="connsiteY1200" fmla="*/ 408939 h 588848"/>
                  <a:gd name="connsiteX1201" fmla="*/ 277882 w 699381"/>
                  <a:gd name="connsiteY1201" fmla="*/ 397341 h 588848"/>
                  <a:gd name="connsiteX1202" fmla="*/ 299208 w 699381"/>
                  <a:gd name="connsiteY1202" fmla="*/ 413910 h 588848"/>
                  <a:gd name="connsiteX1203" fmla="*/ 316312 w 699381"/>
                  <a:gd name="connsiteY1203" fmla="*/ 427219 h 588848"/>
                  <a:gd name="connsiteX1204" fmla="*/ 307332 w 699381"/>
                  <a:gd name="connsiteY1204" fmla="*/ 438817 h 588848"/>
                  <a:gd name="connsiteX1205" fmla="*/ 290282 w 699381"/>
                  <a:gd name="connsiteY1205" fmla="*/ 425508 h 588848"/>
                  <a:gd name="connsiteX1206" fmla="*/ 299208 w 699381"/>
                  <a:gd name="connsiteY1206" fmla="*/ 413910 h 588848"/>
                  <a:gd name="connsiteX1207" fmla="*/ 320481 w 699381"/>
                  <a:gd name="connsiteY1207" fmla="*/ 430479 h 588848"/>
                  <a:gd name="connsiteX1208" fmla="*/ 337585 w 699381"/>
                  <a:gd name="connsiteY1208" fmla="*/ 443788 h 588848"/>
                  <a:gd name="connsiteX1209" fmla="*/ 328552 w 699381"/>
                  <a:gd name="connsiteY1209" fmla="*/ 455386 h 588848"/>
                  <a:gd name="connsiteX1210" fmla="*/ 311448 w 699381"/>
                  <a:gd name="connsiteY1210" fmla="*/ 442077 h 588848"/>
                  <a:gd name="connsiteX1211" fmla="*/ 320481 w 699381"/>
                  <a:gd name="connsiteY1211" fmla="*/ 430479 h 588848"/>
                  <a:gd name="connsiteX1212" fmla="*/ 323741 w 699381"/>
                  <a:gd name="connsiteY1212" fmla="*/ 426257 h 588848"/>
                  <a:gd name="connsiteX1213" fmla="*/ 332721 w 699381"/>
                  <a:gd name="connsiteY1213" fmla="*/ 414658 h 588848"/>
                  <a:gd name="connsiteX1214" fmla="*/ 349824 w 699381"/>
                  <a:gd name="connsiteY1214" fmla="*/ 427967 h 588848"/>
                  <a:gd name="connsiteX1215" fmla="*/ 340845 w 699381"/>
                  <a:gd name="connsiteY1215" fmla="*/ 439565 h 588848"/>
                  <a:gd name="connsiteX1216" fmla="*/ 323741 w 699381"/>
                  <a:gd name="connsiteY1216" fmla="*/ 426257 h 588848"/>
                  <a:gd name="connsiteX1217" fmla="*/ 354047 w 699381"/>
                  <a:gd name="connsiteY1217" fmla="*/ 431281 h 588848"/>
                  <a:gd name="connsiteX1218" fmla="*/ 371151 w 699381"/>
                  <a:gd name="connsiteY1218" fmla="*/ 444590 h 588848"/>
                  <a:gd name="connsiteX1219" fmla="*/ 362118 w 699381"/>
                  <a:gd name="connsiteY1219" fmla="*/ 456188 h 588848"/>
                  <a:gd name="connsiteX1220" fmla="*/ 345014 w 699381"/>
                  <a:gd name="connsiteY1220" fmla="*/ 442879 h 588848"/>
                  <a:gd name="connsiteX1221" fmla="*/ 354047 w 699381"/>
                  <a:gd name="connsiteY1221" fmla="*/ 431281 h 588848"/>
                  <a:gd name="connsiteX1222" fmla="*/ 375373 w 699381"/>
                  <a:gd name="connsiteY1222" fmla="*/ 447850 h 588848"/>
                  <a:gd name="connsiteX1223" fmla="*/ 392477 w 699381"/>
                  <a:gd name="connsiteY1223" fmla="*/ 461159 h 588848"/>
                  <a:gd name="connsiteX1224" fmla="*/ 383444 w 699381"/>
                  <a:gd name="connsiteY1224" fmla="*/ 472757 h 588848"/>
                  <a:gd name="connsiteX1225" fmla="*/ 366340 w 699381"/>
                  <a:gd name="connsiteY1225" fmla="*/ 459448 h 588848"/>
                  <a:gd name="connsiteX1226" fmla="*/ 375373 w 699381"/>
                  <a:gd name="connsiteY1226" fmla="*/ 447850 h 588848"/>
                  <a:gd name="connsiteX1227" fmla="*/ 378687 w 699381"/>
                  <a:gd name="connsiteY1227" fmla="*/ 443574 h 588848"/>
                  <a:gd name="connsiteX1228" fmla="*/ 387666 w 699381"/>
                  <a:gd name="connsiteY1228" fmla="*/ 431976 h 588848"/>
                  <a:gd name="connsiteX1229" fmla="*/ 404770 w 699381"/>
                  <a:gd name="connsiteY1229" fmla="*/ 445284 h 588848"/>
                  <a:gd name="connsiteX1230" fmla="*/ 395791 w 699381"/>
                  <a:gd name="connsiteY1230" fmla="*/ 456883 h 588848"/>
                  <a:gd name="connsiteX1231" fmla="*/ 378687 w 699381"/>
                  <a:gd name="connsiteY1231" fmla="*/ 443574 h 588848"/>
                  <a:gd name="connsiteX1232" fmla="*/ 409046 w 699381"/>
                  <a:gd name="connsiteY1232" fmla="*/ 448598 h 588848"/>
                  <a:gd name="connsiteX1233" fmla="*/ 426203 w 699381"/>
                  <a:gd name="connsiteY1233" fmla="*/ 461907 h 588848"/>
                  <a:gd name="connsiteX1234" fmla="*/ 417170 w 699381"/>
                  <a:gd name="connsiteY1234" fmla="*/ 473506 h 588848"/>
                  <a:gd name="connsiteX1235" fmla="*/ 400067 w 699381"/>
                  <a:gd name="connsiteY1235" fmla="*/ 460197 h 588848"/>
                  <a:gd name="connsiteX1236" fmla="*/ 409046 w 699381"/>
                  <a:gd name="connsiteY1236" fmla="*/ 448598 h 588848"/>
                  <a:gd name="connsiteX1237" fmla="*/ 412360 w 699381"/>
                  <a:gd name="connsiteY1237" fmla="*/ 444322 h 588848"/>
                  <a:gd name="connsiteX1238" fmla="*/ 421339 w 699381"/>
                  <a:gd name="connsiteY1238" fmla="*/ 432724 h 588848"/>
                  <a:gd name="connsiteX1239" fmla="*/ 438496 w 699381"/>
                  <a:gd name="connsiteY1239" fmla="*/ 446033 h 588848"/>
                  <a:gd name="connsiteX1240" fmla="*/ 429464 w 699381"/>
                  <a:gd name="connsiteY1240" fmla="*/ 457631 h 588848"/>
                  <a:gd name="connsiteX1241" fmla="*/ 412360 w 699381"/>
                  <a:gd name="connsiteY1241" fmla="*/ 444322 h 588848"/>
                  <a:gd name="connsiteX1242" fmla="*/ 424600 w 699381"/>
                  <a:gd name="connsiteY1242" fmla="*/ 428555 h 588848"/>
                  <a:gd name="connsiteX1243" fmla="*/ 433633 w 699381"/>
                  <a:gd name="connsiteY1243" fmla="*/ 416903 h 588848"/>
                  <a:gd name="connsiteX1244" fmla="*/ 450790 w 699381"/>
                  <a:gd name="connsiteY1244" fmla="*/ 430212 h 588848"/>
                  <a:gd name="connsiteX1245" fmla="*/ 441757 w 699381"/>
                  <a:gd name="connsiteY1245" fmla="*/ 441810 h 588848"/>
                  <a:gd name="connsiteX1246" fmla="*/ 424600 w 699381"/>
                  <a:gd name="connsiteY1246" fmla="*/ 428555 h 588848"/>
                  <a:gd name="connsiteX1247" fmla="*/ 436946 w 699381"/>
                  <a:gd name="connsiteY1247" fmla="*/ 412680 h 588848"/>
                  <a:gd name="connsiteX1248" fmla="*/ 445979 w 699381"/>
                  <a:gd name="connsiteY1248" fmla="*/ 401082 h 588848"/>
                  <a:gd name="connsiteX1249" fmla="*/ 463136 w 699381"/>
                  <a:gd name="connsiteY1249" fmla="*/ 414391 h 588848"/>
                  <a:gd name="connsiteX1250" fmla="*/ 454104 w 699381"/>
                  <a:gd name="connsiteY1250" fmla="*/ 425989 h 588848"/>
                  <a:gd name="connsiteX1251" fmla="*/ 436946 w 699381"/>
                  <a:gd name="connsiteY1251" fmla="*/ 412680 h 588848"/>
                  <a:gd name="connsiteX1252" fmla="*/ 449240 w 699381"/>
                  <a:gd name="connsiteY1252" fmla="*/ 396860 h 588848"/>
                  <a:gd name="connsiteX1253" fmla="*/ 458273 w 699381"/>
                  <a:gd name="connsiteY1253" fmla="*/ 385261 h 588848"/>
                  <a:gd name="connsiteX1254" fmla="*/ 475430 w 699381"/>
                  <a:gd name="connsiteY1254" fmla="*/ 398570 h 588848"/>
                  <a:gd name="connsiteX1255" fmla="*/ 466397 w 699381"/>
                  <a:gd name="connsiteY1255" fmla="*/ 410168 h 588848"/>
                  <a:gd name="connsiteX1256" fmla="*/ 449240 w 699381"/>
                  <a:gd name="connsiteY1256" fmla="*/ 396860 h 588848"/>
                  <a:gd name="connsiteX1257" fmla="*/ 461533 w 699381"/>
                  <a:gd name="connsiteY1257" fmla="*/ 381039 h 588848"/>
                  <a:gd name="connsiteX1258" fmla="*/ 470566 w 699381"/>
                  <a:gd name="connsiteY1258" fmla="*/ 369387 h 588848"/>
                  <a:gd name="connsiteX1259" fmla="*/ 487777 w 699381"/>
                  <a:gd name="connsiteY1259" fmla="*/ 382696 h 588848"/>
                  <a:gd name="connsiteX1260" fmla="*/ 478744 w 699381"/>
                  <a:gd name="connsiteY1260" fmla="*/ 394347 h 588848"/>
                  <a:gd name="connsiteX1261" fmla="*/ 461533 w 699381"/>
                  <a:gd name="connsiteY1261" fmla="*/ 381039 h 588848"/>
                  <a:gd name="connsiteX1262" fmla="*/ 473880 w 699381"/>
                  <a:gd name="connsiteY1262" fmla="*/ 365164 h 588848"/>
                  <a:gd name="connsiteX1263" fmla="*/ 482913 w 699381"/>
                  <a:gd name="connsiteY1263" fmla="*/ 353566 h 588848"/>
                  <a:gd name="connsiteX1264" fmla="*/ 500123 w 699381"/>
                  <a:gd name="connsiteY1264" fmla="*/ 366875 h 588848"/>
                  <a:gd name="connsiteX1265" fmla="*/ 491090 w 699381"/>
                  <a:gd name="connsiteY1265" fmla="*/ 378473 h 588848"/>
                  <a:gd name="connsiteX1266" fmla="*/ 473880 w 699381"/>
                  <a:gd name="connsiteY1266" fmla="*/ 365164 h 588848"/>
                  <a:gd name="connsiteX1267" fmla="*/ 486173 w 699381"/>
                  <a:gd name="connsiteY1267" fmla="*/ 349343 h 588848"/>
                  <a:gd name="connsiteX1268" fmla="*/ 495206 w 699381"/>
                  <a:gd name="connsiteY1268" fmla="*/ 337745 h 588848"/>
                  <a:gd name="connsiteX1269" fmla="*/ 512417 w 699381"/>
                  <a:gd name="connsiteY1269" fmla="*/ 351054 h 588848"/>
                  <a:gd name="connsiteX1270" fmla="*/ 503384 w 699381"/>
                  <a:gd name="connsiteY1270" fmla="*/ 362652 h 588848"/>
                  <a:gd name="connsiteX1271" fmla="*/ 486173 w 699381"/>
                  <a:gd name="connsiteY1271" fmla="*/ 349343 h 588848"/>
                  <a:gd name="connsiteX1272" fmla="*/ 498466 w 699381"/>
                  <a:gd name="connsiteY1272" fmla="*/ 333522 h 588848"/>
                  <a:gd name="connsiteX1273" fmla="*/ 507499 w 699381"/>
                  <a:gd name="connsiteY1273" fmla="*/ 321870 h 588848"/>
                  <a:gd name="connsiteX1274" fmla="*/ 524710 w 699381"/>
                  <a:gd name="connsiteY1274" fmla="*/ 335179 h 588848"/>
                  <a:gd name="connsiteX1275" fmla="*/ 515677 w 699381"/>
                  <a:gd name="connsiteY1275" fmla="*/ 346831 h 588848"/>
                  <a:gd name="connsiteX1276" fmla="*/ 498466 w 699381"/>
                  <a:gd name="connsiteY1276" fmla="*/ 333522 h 588848"/>
                  <a:gd name="connsiteX1277" fmla="*/ 510760 w 699381"/>
                  <a:gd name="connsiteY1277" fmla="*/ 317701 h 588848"/>
                  <a:gd name="connsiteX1278" fmla="*/ 519793 w 699381"/>
                  <a:gd name="connsiteY1278" fmla="*/ 306103 h 588848"/>
                  <a:gd name="connsiteX1279" fmla="*/ 537057 w 699381"/>
                  <a:gd name="connsiteY1279" fmla="*/ 319412 h 588848"/>
                  <a:gd name="connsiteX1280" fmla="*/ 528024 w 699381"/>
                  <a:gd name="connsiteY1280" fmla="*/ 331010 h 588848"/>
                  <a:gd name="connsiteX1281" fmla="*/ 510760 w 699381"/>
                  <a:gd name="connsiteY1281" fmla="*/ 317701 h 588848"/>
                  <a:gd name="connsiteX1282" fmla="*/ 523053 w 699381"/>
                  <a:gd name="connsiteY1282" fmla="*/ 301880 h 588848"/>
                  <a:gd name="connsiteX1283" fmla="*/ 532086 w 699381"/>
                  <a:gd name="connsiteY1283" fmla="*/ 290282 h 588848"/>
                  <a:gd name="connsiteX1284" fmla="*/ 549350 w 699381"/>
                  <a:gd name="connsiteY1284" fmla="*/ 303591 h 588848"/>
                  <a:gd name="connsiteX1285" fmla="*/ 540317 w 699381"/>
                  <a:gd name="connsiteY1285" fmla="*/ 315189 h 588848"/>
                  <a:gd name="connsiteX1286" fmla="*/ 523053 w 699381"/>
                  <a:gd name="connsiteY1286" fmla="*/ 301880 h 588848"/>
                  <a:gd name="connsiteX1287" fmla="*/ 518830 w 699381"/>
                  <a:gd name="connsiteY1287" fmla="*/ 298567 h 588848"/>
                  <a:gd name="connsiteX1288" fmla="*/ 501620 w 699381"/>
                  <a:gd name="connsiteY1288" fmla="*/ 285258 h 588848"/>
                  <a:gd name="connsiteX1289" fmla="*/ 510599 w 699381"/>
                  <a:gd name="connsiteY1289" fmla="*/ 273659 h 588848"/>
                  <a:gd name="connsiteX1290" fmla="*/ 527863 w 699381"/>
                  <a:gd name="connsiteY1290" fmla="*/ 286968 h 588848"/>
                  <a:gd name="connsiteX1291" fmla="*/ 518830 w 699381"/>
                  <a:gd name="connsiteY1291" fmla="*/ 298567 h 588848"/>
                  <a:gd name="connsiteX1292" fmla="*/ 513860 w 699381"/>
                  <a:gd name="connsiteY1292" fmla="*/ 269437 h 588848"/>
                  <a:gd name="connsiteX1293" fmla="*/ 522893 w 699381"/>
                  <a:gd name="connsiteY1293" fmla="*/ 257838 h 588848"/>
                  <a:gd name="connsiteX1294" fmla="*/ 540157 w 699381"/>
                  <a:gd name="connsiteY1294" fmla="*/ 271147 h 588848"/>
                  <a:gd name="connsiteX1295" fmla="*/ 531124 w 699381"/>
                  <a:gd name="connsiteY1295" fmla="*/ 282746 h 588848"/>
                  <a:gd name="connsiteX1296" fmla="*/ 513860 w 699381"/>
                  <a:gd name="connsiteY1296" fmla="*/ 269437 h 588848"/>
                  <a:gd name="connsiteX1297" fmla="*/ 509691 w 699381"/>
                  <a:gd name="connsiteY1297" fmla="*/ 266177 h 588848"/>
                  <a:gd name="connsiteX1298" fmla="*/ 492427 w 699381"/>
                  <a:gd name="connsiteY1298" fmla="*/ 252868 h 588848"/>
                  <a:gd name="connsiteX1299" fmla="*/ 501406 w 699381"/>
                  <a:gd name="connsiteY1299" fmla="*/ 241269 h 588848"/>
                  <a:gd name="connsiteX1300" fmla="*/ 518724 w 699381"/>
                  <a:gd name="connsiteY1300" fmla="*/ 254578 h 588848"/>
                  <a:gd name="connsiteX1301" fmla="*/ 509691 w 699381"/>
                  <a:gd name="connsiteY1301" fmla="*/ 266177 h 588848"/>
                  <a:gd name="connsiteX1302" fmla="*/ 488151 w 699381"/>
                  <a:gd name="connsiteY1302" fmla="*/ 249607 h 588848"/>
                  <a:gd name="connsiteX1303" fmla="*/ 470887 w 699381"/>
                  <a:gd name="connsiteY1303" fmla="*/ 236298 h 588848"/>
                  <a:gd name="connsiteX1304" fmla="*/ 479866 w 699381"/>
                  <a:gd name="connsiteY1304" fmla="*/ 224700 h 588848"/>
                  <a:gd name="connsiteX1305" fmla="*/ 497130 w 699381"/>
                  <a:gd name="connsiteY1305" fmla="*/ 238009 h 588848"/>
                  <a:gd name="connsiteX1306" fmla="*/ 488151 w 699381"/>
                  <a:gd name="connsiteY1306" fmla="*/ 249607 h 588848"/>
                  <a:gd name="connsiteX1307" fmla="*/ 466718 w 699381"/>
                  <a:gd name="connsiteY1307" fmla="*/ 233038 h 588848"/>
                  <a:gd name="connsiteX1308" fmla="*/ 449454 w 699381"/>
                  <a:gd name="connsiteY1308" fmla="*/ 219729 h 588848"/>
                  <a:gd name="connsiteX1309" fmla="*/ 458433 w 699381"/>
                  <a:gd name="connsiteY1309" fmla="*/ 208131 h 588848"/>
                  <a:gd name="connsiteX1310" fmla="*/ 475697 w 699381"/>
                  <a:gd name="connsiteY1310" fmla="*/ 221440 h 588848"/>
                  <a:gd name="connsiteX1311" fmla="*/ 466718 w 699381"/>
                  <a:gd name="connsiteY1311" fmla="*/ 233038 h 588848"/>
                  <a:gd name="connsiteX1312" fmla="*/ 445231 w 699381"/>
                  <a:gd name="connsiteY1312" fmla="*/ 216469 h 588848"/>
                  <a:gd name="connsiteX1313" fmla="*/ 427967 w 699381"/>
                  <a:gd name="connsiteY1313" fmla="*/ 203160 h 588848"/>
                  <a:gd name="connsiteX1314" fmla="*/ 436946 w 699381"/>
                  <a:gd name="connsiteY1314" fmla="*/ 191562 h 588848"/>
                  <a:gd name="connsiteX1315" fmla="*/ 454210 w 699381"/>
                  <a:gd name="connsiteY1315" fmla="*/ 204870 h 588848"/>
                  <a:gd name="connsiteX1316" fmla="*/ 445231 w 699381"/>
                  <a:gd name="connsiteY1316" fmla="*/ 216469 h 588848"/>
                  <a:gd name="connsiteX1317" fmla="*/ 423744 w 699381"/>
                  <a:gd name="connsiteY1317" fmla="*/ 199900 h 588848"/>
                  <a:gd name="connsiteX1318" fmla="*/ 406480 w 699381"/>
                  <a:gd name="connsiteY1318" fmla="*/ 186591 h 588848"/>
                  <a:gd name="connsiteX1319" fmla="*/ 415406 w 699381"/>
                  <a:gd name="connsiteY1319" fmla="*/ 174992 h 588848"/>
                  <a:gd name="connsiteX1320" fmla="*/ 432670 w 699381"/>
                  <a:gd name="connsiteY1320" fmla="*/ 188301 h 588848"/>
                  <a:gd name="connsiteX1321" fmla="*/ 423744 w 699381"/>
                  <a:gd name="connsiteY1321" fmla="*/ 199900 h 588848"/>
                  <a:gd name="connsiteX1322" fmla="*/ 402204 w 699381"/>
                  <a:gd name="connsiteY1322" fmla="*/ 183330 h 588848"/>
                  <a:gd name="connsiteX1323" fmla="*/ 384887 w 699381"/>
                  <a:gd name="connsiteY1323" fmla="*/ 169968 h 588848"/>
                  <a:gd name="connsiteX1324" fmla="*/ 393813 w 699381"/>
                  <a:gd name="connsiteY1324" fmla="*/ 158370 h 588848"/>
                  <a:gd name="connsiteX1325" fmla="*/ 411130 w 699381"/>
                  <a:gd name="connsiteY1325" fmla="*/ 171732 h 588848"/>
                  <a:gd name="connsiteX1326" fmla="*/ 402204 w 699381"/>
                  <a:gd name="connsiteY1326" fmla="*/ 183330 h 588848"/>
                  <a:gd name="connsiteX1327" fmla="*/ 380718 w 699381"/>
                  <a:gd name="connsiteY1327" fmla="*/ 166761 h 588848"/>
                  <a:gd name="connsiteX1328" fmla="*/ 363507 w 699381"/>
                  <a:gd name="connsiteY1328" fmla="*/ 153452 h 588848"/>
                  <a:gd name="connsiteX1329" fmla="*/ 372433 w 699381"/>
                  <a:gd name="connsiteY1329" fmla="*/ 141854 h 588848"/>
                  <a:gd name="connsiteX1330" fmla="*/ 389697 w 699381"/>
                  <a:gd name="connsiteY1330" fmla="*/ 155163 h 588848"/>
                  <a:gd name="connsiteX1331" fmla="*/ 380718 w 699381"/>
                  <a:gd name="connsiteY1331" fmla="*/ 166761 h 588848"/>
                  <a:gd name="connsiteX1332" fmla="*/ 359285 w 699381"/>
                  <a:gd name="connsiteY1332" fmla="*/ 150192 h 588848"/>
                  <a:gd name="connsiteX1333" fmla="*/ 342021 w 699381"/>
                  <a:gd name="connsiteY1333" fmla="*/ 136883 h 588848"/>
                  <a:gd name="connsiteX1334" fmla="*/ 350947 w 699381"/>
                  <a:gd name="connsiteY1334" fmla="*/ 125285 h 588848"/>
                  <a:gd name="connsiteX1335" fmla="*/ 368211 w 699381"/>
                  <a:gd name="connsiteY1335" fmla="*/ 138594 h 588848"/>
                  <a:gd name="connsiteX1336" fmla="*/ 359285 w 699381"/>
                  <a:gd name="connsiteY1336" fmla="*/ 150192 h 588848"/>
                  <a:gd name="connsiteX1337" fmla="*/ 337745 w 699381"/>
                  <a:gd name="connsiteY1337" fmla="*/ 133623 h 588848"/>
                  <a:gd name="connsiteX1338" fmla="*/ 320481 w 699381"/>
                  <a:gd name="connsiteY1338" fmla="*/ 120314 h 588848"/>
                  <a:gd name="connsiteX1339" fmla="*/ 329353 w 699381"/>
                  <a:gd name="connsiteY1339" fmla="*/ 108715 h 588848"/>
                  <a:gd name="connsiteX1340" fmla="*/ 346617 w 699381"/>
                  <a:gd name="connsiteY1340" fmla="*/ 122024 h 588848"/>
                  <a:gd name="connsiteX1341" fmla="*/ 337745 w 699381"/>
                  <a:gd name="connsiteY1341" fmla="*/ 133623 h 588848"/>
                  <a:gd name="connsiteX1342" fmla="*/ 316258 w 699381"/>
                  <a:gd name="connsiteY1342" fmla="*/ 117000 h 588848"/>
                  <a:gd name="connsiteX1343" fmla="*/ 298994 w 699381"/>
                  <a:gd name="connsiteY1343" fmla="*/ 103691 h 588848"/>
                  <a:gd name="connsiteX1344" fmla="*/ 307867 w 699381"/>
                  <a:gd name="connsiteY1344" fmla="*/ 92093 h 588848"/>
                  <a:gd name="connsiteX1345" fmla="*/ 325131 w 699381"/>
                  <a:gd name="connsiteY1345" fmla="*/ 105402 h 588848"/>
                  <a:gd name="connsiteX1346" fmla="*/ 316258 w 699381"/>
                  <a:gd name="connsiteY1346" fmla="*/ 117000 h 588848"/>
                  <a:gd name="connsiteX1347" fmla="*/ 312998 w 699381"/>
                  <a:gd name="connsiteY1347" fmla="*/ 121276 h 588848"/>
                  <a:gd name="connsiteX1348" fmla="*/ 304125 w 699381"/>
                  <a:gd name="connsiteY1348" fmla="*/ 132821 h 588848"/>
                  <a:gd name="connsiteX1349" fmla="*/ 286861 w 699381"/>
                  <a:gd name="connsiteY1349" fmla="*/ 119512 h 588848"/>
                  <a:gd name="connsiteX1350" fmla="*/ 295734 w 699381"/>
                  <a:gd name="connsiteY1350" fmla="*/ 107967 h 588848"/>
                  <a:gd name="connsiteX1351" fmla="*/ 312998 w 699381"/>
                  <a:gd name="connsiteY1351" fmla="*/ 121276 h 588848"/>
                  <a:gd name="connsiteX1352" fmla="*/ 282639 w 699381"/>
                  <a:gd name="connsiteY1352" fmla="*/ 116305 h 588848"/>
                  <a:gd name="connsiteX1353" fmla="*/ 265375 w 699381"/>
                  <a:gd name="connsiteY1353" fmla="*/ 102996 h 588848"/>
                  <a:gd name="connsiteX1354" fmla="*/ 274247 w 699381"/>
                  <a:gd name="connsiteY1354" fmla="*/ 91451 h 588848"/>
                  <a:gd name="connsiteX1355" fmla="*/ 291511 w 699381"/>
                  <a:gd name="connsiteY1355" fmla="*/ 104760 h 588848"/>
                  <a:gd name="connsiteX1356" fmla="*/ 282639 w 699381"/>
                  <a:gd name="connsiteY1356" fmla="*/ 116305 h 588848"/>
                  <a:gd name="connsiteX1357" fmla="*/ 279432 w 699381"/>
                  <a:gd name="connsiteY1357" fmla="*/ 120528 h 588848"/>
                  <a:gd name="connsiteX1358" fmla="*/ 270559 w 699381"/>
                  <a:gd name="connsiteY1358" fmla="*/ 132126 h 588848"/>
                  <a:gd name="connsiteX1359" fmla="*/ 253295 w 699381"/>
                  <a:gd name="connsiteY1359" fmla="*/ 118817 h 588848"/>
                  <a:gd name="connsiteX1360" fmla="*/ 262168 w 699381"/>
                  <a:gd name="connsiteY1360" fmla="*/ 107219 h 588848"/>
                  <a:gd name="connsiteX1361" fmla="*/ 279432 w 699381"/>
                  <a:gd name="connsiteY1361" fmla="*/ 120528 h 588848"/>
                  <a:gd name="connsiteX1362" fmla="*/ 249073 w 699381"/>
                  <a:gd name="connsiteY1362" fmla="*/ 115503 h 588848"/>
                  <a:gd name="connsiteX1363" fmla="*/ 231862 w 699381"/>
                  <a:gd name="connsiteY1363" fmla="*/ 102195 h 588848"/>
                  <a:gd name="connsiteX1364" fmla="*/ 240735 w 699381"/>
                  <a:gd name="connsiteY1364" fmla="*/ 90596 h 588848"/>
                  <a:gd name="connsiteX1365" fmla="*/ 257999 w 699381"/>
                  <a:gd name="connsiteY1365" fmla="*/ 103905 h 588848"/>
                  <a:gd name="connsiteX1366" fmla="*/ 249073 w 699381"/>
                  <a:gd name="connsiteY1366" fmla="*/ 115503 h 588848"/>
                  <a:gd name="connsiteX1367" fmla="*/ 245812 w 699381"/>
                  <a:gd name="connsiteY1367" fmla="*/ 119779 h 588848"/>
                  <a:gd name="connsiteX1368" fmla="*/ 236940 w 699381"/>
                  <a:gd name="connsiteY1368" fmla="*/ 131378 h 588848"/>
                  <a:gd name="connsiteX1369" fmla="*/ 219729 w 699381"/>
                  <a:gd name="connsiteY1369" fmla="*/ 118069 h 588848"/>
                  <a:gd name="connsiteX1370" fmla="*/ 228602 w 699381"/>
                  <a:gd name="connsiteY1370" fmla="*/ 106471 h 588848"/>
                  <a:gd name="connsiteX1371" fmla="*/ 245812 w 699381"/>
                  <a:gd name="connsiteY1371" fmla="*/ 119779 h 588848"/>
                  <a:gd name="connsiteX1372" fmla="*/ 233679 w 699381"/>
                  <a:gd name="connsiteY1372" fmla="*/ 135600 h 588848"/>
                  <a:gd name="connsiteX1373" fmla="*/ 224807 w 699381"/>
                  <a:gd name="connsiteY1373" fmla="*/ 147145 h 588848"/>
                  <a:gd name="connsiteX1374" fmla="*/ 207596 w 699381"/>
                  <a:gd name="connsiteY1374" fmla="*/ 133837 h 588848"/>
                  <a:gd name="connsiteX1375" fmla="*/ 216415 w 699381"/>
                  <a:gd name="connsiteY1375" fmla="*/ 122292 h 588848"/>
                  <a:gd name="connsiteX1376" fmla="*/ 233679 w 699381"/>
                  <a:gd name="connsiteY1376" fmla="*/ 135600 h 588848"/>
                  <a:gd name="connsiteX1377" fmla="*/ 221547 w 699381"/>
                  <a:gd name="connsiteY1377" fmla="*/ 151421 h 588848"/>
                  <a:gd name="connsiteX1378" fmla="*/ 212674 w 699381"/>
                  <a:gd name="connsiteY1378" fmla="*/ 162966 h 588848"/>
                  <a:gd name="connsiteX1379" fmla="*/ 195517 w 699381"/>
                  <a:gd name="connsiteY1379" fmla="*/ 149657 h 588848"/>
                  <a:gd name="connsiteX1380" fmla="*/ 204336 w 699381"/>
                  <a:gd name="connsiteY1380" fmla="*/ 138112 h 588848"/>
                  <a:gd name="connsiteX1381" fmla="*/ 221547 w 699381"/>
                  <a:gd name="connsiteY1381" fmla="*/ 151421 h 588848"/>
                  <a:gd name="connsiteX1382" fmla="*/ 209467 w 699381"/>
                  <a:gd name="connsiteY1382" fmla="*/ 167242 h 588848"/>
                  <a:gd name="connsiteX1383" fmla="*/ 200594 w 699381"/>
                  <a:gd name="connsiteY1383" fmla="*/ 178841 h 588848"/>
                  <a:gd name="connsiteX1384" fmla="*/ 183437 w 699381"/>
                  <a:gd name="connsiteY1384" fmla="*/ 165532 h 588848"/>
                  <a:gd name="connsiteX1385" fmla="*/ 192310 w 699381"/>
                  <a:gd name="connsiteY1385" fmla="*/ 153933 h 588848"/>
                  <a:gd name="connsiteX1386" fmla="*/ 209467 w 699381"/>
                  <a:gd name="connsiteY1386" fmla="*/ 167242 h 588848"/>
                  <a:gd name="connsiteX1387" fmla="*/ 197334 w 699381"/>
                  <a:gd name="connsiteY1387" fmla="*/ 183063 h 588848"/>
                  <a:gd name="connsiteX1388" fmla="*/ 188462 w 699381"/>
                  <a:gd name="connsiteY1388" fmla="*/ 194662 h 588848"/>
                  <a:gd name="connsiteX1389" fmla="*/ 171304 w 699381"/>
                  <a:gd name="connsiteY1389" fmla="*/ 181353 h 588848"/>
                  <a:gd name="connsiteX1390" fmla="*/ 180177 w 699381"/>
                  <a:gd name="connsiteY1390" fmla="*/ 169754 h 588848"/>
                  <a:gd name="connsiteX1391" fmla="*/ 197334 w 699381"/>
                  <a:gd name="connsiteY1391" fmla="*/ 183063 h 588848"/>
                  <a:gd name="connsiteX1392" fmla="*/ 185201 w 699381"/>
                  <a:gd name="connsiteY1392" fmla="*/ 198884 h 588848"/>
                  <a:gd name="connsiteX1393" fmla="*/ 176329 w 699381"/>
                  <a:gd name="connsiteY1393" fmla="*/ 210483 h 588848"/>
                  <a:gd name="connsiteX1394" fmla="*/ 159171 w 699381"/>
                  <a:gd name="connsiteY1394" fmla="*/ 197174 h 588848"/>
                  <a:gd name="connsiteX1395" fmla="*/ 168044 w 699381"/>
                  <a:gd name="connsiteY1395" fmla="*/ 185575 h 588848"/>
                  <a:gd name="connsiteX1396" fmla="*/ 185201 w 699381"/>
                  <a:gd name="connsiteY1396" fmla="*/ 198884 h 588848"/>
                  <a:gd name="connsiteX1397" fmla="*/ 173068 w 699381"/>
                  <a:gd name="connsiteY1397" fmla="*/ 214705 h 588848"/>
                  <a:gd name="connsiteX1398" fmla="*/ 164196 w 699381"/>
                  <a:gd name="connsiteY1398" fmla="*/ 226303 h 588848"/>
                  <a:gd name="connsiteX1399" fmla="*/ 147092 w 699381"/>
                  <a:gd name="connsiteY1399" fmla="*/ 212995 h 588848"/>
                  <a:gd name="connsiteX1400" fmla="*/ 155964 w 699381"/>
                  <a:gd name="connsiteY1400" fmla="*/ 201396 h 588848"/>
                  <a:gd name="connsiteX1401" fmla="*/ 173068 w 699381"/>
                  <a:gd name="connsiteY1401" fmla="*/ 214705 h 588848"/>
                  <a:gd name="connsiteX1402" fmla="*/ 160935 w 699381"/>
                  <a:gd name="connsiteY1402" fmla="*/ 230526 h 588848"/>
                  <a:gd name="connsiteX1403" fmla="*/ 152116 w 699381"/>
                  <a:gd name="connsiteY1403" fmla="*/ 242071 h 588848"/>
                  <a:gd name="connsiteX1404" fmla="*/ 135012 w 699381"/>
                  <a:gd name="connsiteY1404" fmla="*/ 228762 h 588848"/>
                  <a:gd name="connsiteX1405" fmla="*/ 143832 w 699381"/>
                  <a:gd name="connsiteY1405" fmla="*/ 217217 h 588848"/>
                  <a:gd name="connsiteX1406" fmla="*/ 160935 w 699381"/>
                  <a:gd name="connsiteY1406" fmla="*/ 230526 h 588848"/>
                  <a:gd name="connsiteX1407" fmla="*/ 148802 w 699381"/>
                  <a:gd name="connsiteY1407" fmla="*/ 246400 h 588848"/>
                  <a:gd name="connsiteX1408" fmla="*/ 139930 w 699381"/>
                  <a:gd name="connsiteY1408" fmla="*/ 257945 h 588848"/>
                  <a:gd name="connsiteX1409" fmla="*/ 122826 w 699381"/>
                  <a:gd name="connsiteY1409" fmla="*/ 244637 h 588848"/>
                  <a:gd name="connsiteX1410" fmla="*/ 131645 w 699381"/>
                  <a:gd name="connsiteY1410" fmla="*/ 233092 h 588848"/>
                  <a:gd name="connsiteX1411" fmla="*/ 148802 w 699381"/>
                  <a:gd name="connsiteY1411" fmla="*/ 246400 h 588848"/>
                  <a:gd name="connsiteX1412" fmla="*/ 136723 w 699381"/>
                  <a:gd name="connsiteY1412" fmla="*/ 262168 h 588848"/>
                  <a:gd name="connsiteX1413" fmla="*/ 127850 w 699381"/>
                  <a:gd name="connsiteY1413" fmla="*/ 273713 h 588848"/>
                  <a:gd name="connsiteX1414" fmla="*/ 110747 w 699381"/>
                  <a:gd name="connsiteY1414" fmla="*/ 260404 h 588848"/>
                  <a:gd name="connsiteX1415" fmla="*/ 119619 w 699381"/>
                  <a:gd name="connsiteY1415" fmla="*/ 248859 h 588848"/>
                  <a:gd name="connsiteX1416" fmla="*/ 136723 w 699381"/>
                  <a:gd name="connsiteY1416" fmla="*/ 262168 h 588848"/>
                  <a:gd name="connsiteX1417" fmla="*/ 124590 w 699381"/>
                  <a:gd name="connsiteY1417" fmla="*/ 277989 h 588848"/>
                  <a:gd name="connsiteX1418" fmla="*/ 115717 w 699381"/>
                  <a:gd name="connsiteY1418" fmla="*/ 289587 h 588848"/>
                  <a:gd name="connsiteX1419" fmla="*/ 98667 w 699381"/>
                  <a:gd name="connsiteY1419" fmla="*/ 276278 h 588848"/>
                  <a:gd name="connsiteX1420" fmla="*/ 107540 w 699381"/>
                  <a:gd name="connsiteY1420" fmla="*/ 264680 h 588848"/>
                  <a:gd name="connsiteX1421" fmla="*/ 124590 w 699381"/>
                  <a:gd name="connsiteY1421" fmla="*/ 277989 h 588848"/>
                  <a:gd name="connsiteX1422" fmla="*/ 128812 w 699381"/>
                  <a:gd name="connsiteY1422" fmla="*/ 281249 h 588848"/>
                  <a:gd name="connsiteX1423" fmla="*/ 145863 w 699381"/>
                  <a:gd name="connsiteY1423" fmla="*/ 294558 h 588848"/>
                  <a:gd name="connsiteX1424" fmla="*/ 136990 w 699381"/>
                  <a:gd name="connsiteY1424" fmla="*/ 306156 h 588848"/>
                  <a:gd name="connsiteX1425" fmla="*/ 119940 w 699381"/>
                  <a:gd name="connsiteY1425" fmla="*/ 292848 h 588848"/>
                  <a:gd name="connsiteX1426" fmla="*/ 128812 w 699381"/>
                  <a:gd name="connsiteY1426" fmla="*/ 281249 h 588848"/>
                  <a:gd name="connsiteX1427" fmla="*/ 133730 w 699381"/>
                  <a:gd name="connsiteY1427" fmla="*/ 310379 h 588848"/>
                  <a:gd name="connsiteX1428" fmla="*/ 124804 w 699381"/>
                  <a:gd name="connsiteY1428" fmla="*/ 321977 h 588848"/>
                  <a:gd name="connsiteX1429" fmla="*/ 107753 w 699381"/>
                  <a:gd name="connsiteY1429" fmla="*/ 308669 h 588848"/>
                  <a:gd name="connsiteX1430" fmla="*/ 116626 w 699381"/>
                  <a:gd name="connsiteY1430" fmla="*/ 297070 h 588848"/>
                  <a:gd name="connsiteX1431" fmla="*/ 133730 w 699381"/>
                  <a:gd name="connsiteY1431" fmla="*/ 310379 h 588848"/>
                  <a:gd name="connsiteX1432" fmla="*/ 137952 w 699381"/>
                  <a:gd name="connsiteY1432" fmla="*/ 313693 h 588848"/>
                  <a:gd name="connsiteX1433" fmla="*/ 155002 w 699381"/>
                  <a:gd name="connsiteY1433" fmla="*/ 327002 h 588848"/>
                  <a:gd name="connsiteX1434" fmla="*/ 146076 w 699381"/>
                  <a:gd name="connsiteY1434" fmla="*/ 338600 h 588848"/>
                  <a:gd name="connsiteX1435" fmla="*/ 129026 w 699381"/>
                  <a:gd name="connsiteY1435" fmla="*/ 325291 h 588848"/>
                  <a:gd name="connsiteX1436" fmla="*/ 137952 w 699381"/>
                  <a:gd name="connsiteY1436" fmla="*/ 313693 h 588848"/>
                  <a:gd name="connsiteX1437" fmla="*/ 159225 w 699381"/>
                  <a:gd name="connsiteY1437" fmla="*/ 330262 h 588848"/>
                  <a:gd name="connsiteX1438" fmla="*/ 176275 w 699381"/>
                  <a:gd name="connsiteY1438" fmla="*/ 343571 h 588848"/>
                  <a:gd name="connsiteX1439" fmla="*/ 167349 w 699381"/>
                  <a:gd name="connsiteY1439" fmla="*/ 355169 h 588848"/>
                  <a:gd name="connsiteX1440" fmla="*/ 150299 w 699381"/>
                  <a:gd name="connsiteY1440" fmla="*/ 341860 h 588848"/>
                  <a:gd name="connsiteX1441" fmla="*/ 159225 w 699381"/>
                  <a:gd name="connsiteY1441" fmla="*/ 330262 h 588848"/>
                  <a:gd name="connsiteX1442" fmla="*/ 180498 w 699381"/>
                  <a:gd name="connsiteY1442" fmla="*/ 346831 h 588848"/>
                  <a:gd name="connsiteX1443" fmla="*/ 197548 w 699381"/>
                  <a:gd name="connsiteY1443" fmla="*/ 360140 h 588848"/>
                  <a:gd name="connsiteX1444" fmla="*/ 188622 w 699381"/>
                  <a:gd name="connsiteY1444" fmla="*/ 371738 h 588848"/>
                  <a:gd name="connsiteX1445" fmla="*/ 171572 w 699381"/>
                  <a:gd name="connsiteY1445" fmla="*/ 358430 h 588848"/>
                  <a:gd name="connsiteX1446" fmla="*/ 180498 w 699381"/>
                  <a:gd name="connsiteY1446" fmla="*/ 346831 h 588848"/>
                  <a:gd name="connsiteX1447" fmla="*/ 201770 w 699381"/>
                  <a:gd name="connsiteY1447" fmla="*/ 363400 h 588848"/>
                  <a:gd name="connsiteX1448" fmla="*/ 218874 w 699381"/>
                  <a:gd name="connsiteY1448" fmla="*/ 376709 h 588848"/>
                  <a:gd name="connsiteX1449" fmla="*/ 209948 w 699381"/>
                  <a:gd name="connsiteY1449" fmla="*/ 388308 h 588848"/>
                  <a:gd name="connsiteX1450" fmla="*/ 192898 w 699381"/>
                  <a:gd name="connsiteY1450" fmla="*/ 374999 h 588848"/>
                  <a:gd name="connsiteX1451" fmla="*/ 201770 w 699381"/>
                  <a:gd name="connsiteY1451" fmla="*/ 363400 h 588848"/>
                  <a:gd name="connsiteX1452" fmla="*/ 223043 w 699381"/>
                  <a:gd name="connsiteY1452" fmla="*/ 379970 h 588848"/>
                  <a:gd name="connsiteX1453" fmla="*/ 240147 w 699381"/>
                  <a:gd name="connsiteY1453" fmla="*/ 393278 h 588848"/>
                  <a:gd name="connsiteX1454" fmla="*/ 231167 w 699381"/>
                  <a:gd name="connsiteY1454" fmla="*/ 404877 h 588848"/>
                  <a:gd name="connsiteX1455" fmla="*/ 214117 w 699381"/>
                  <a:gd name="connsiteY1455" fmla="*/ 391568 h 588848"/>
                  <a:gd name="connsiteX1456" fmla="*/ 223043 w 699381"/>
                  <a:gd name="connsiteY1456" fmla="*/ 379970 h 588848"/>
                  <a:gd name="connsiteX1457" fmla="*/ 244369 w 699381"/>
                  <a:gd name="connsiteY1457" fmla="*/ 396592 h 588848"/>
                  <a:gd name="connsiteX1458" fmla="*/ 261473 w 699381"/>
                  <a:gd name="connsiteY1458" fmla="*/ 409901 h 588848"/>
                  <a:gd name="connsiteX1459" fmla="*/ 252494 w 699381"/>
                  <a:gd name="connsiteY1459" fmla="*/ 421500 h 588848"/>
                  <a:gd name="connsiteX1460" fmla="*/ 235443 w 699381"/>
                  <a:gd name="connsiteY1460" fmla="*/ 408191 h 588848"/>
                  <a:gd name="connsiteX1461" fmla="*/ 244369 w 699381"/>
                  <a:gd name="connsiteY1461" fmla="*/ 396592 h 588848"/>
                  <a:gd name="connsiteX1462" fmla="*/ 265642 w 699381"/>
                  <a:gd name="connsiteY1462" fmla="*/ 413162 h 588848"/>
                  <a:gd name="connsiteX1463" fmla="*/ 282692 w 699381"/>
                  <a:gd name="connsiteY1463" fmla="*/ 426470 h 588848"/>
                  <a:gd name="connsiteX1464" fmla="*/ 273713 w 699381"/>
                  <a:gd name="connsiteY1464" fmla="*/ 438069 h 588848"/>
                  <a:gd name="connsiteX1465" fmla="*/ 256663 w 699381"/>
                  <a:gd name="connsiteY1465" fmla="*/ 424760 h 588848"/>
                  <a:gd name="connsiteX1466" fmla="*/ 265642 w 699381"/>
                  <a:gd name="connsiteY1466" fmla="*/ 413162 h 588848"/>
                  <a:gd name="connsiteX1467" fmla="*/ 286915 w 699381"/>
                  <a:gd name="connsiteY1467" fmla="*/ 429731 h 588848"/>
                  <a:gd name="connsiteX1468" fmla="*/ 303965 w 699381"/>
                  <a:gd name="connsiteY1468" fmla="*/ 443040 h 588848"/>
                  <a:gd name="connsiteX1469" fmla="*/ 294986 w 699381"/>
                  <a:gd name="connsiteY1469" fmla="*/ 454638 h 588848"/>
                  <a:gd name="connsiteX1470" fmla="*/ 277935 w 699381"/>
                  <a:gd name="connsiteY1470" fmla="*/ 441329 h 588848"/>
                  <a:gd name="connsiteX1471" fmla="*/ 286915 w 699381"/>
                  <a:gd name="connsiteY1471" fmla="*/ 429731 h 588848"/>
                  <a:gd name="connsiteX1472" fmla="*/ 308188 w 699381"/>
                  <a:gd name="connsiteY1472" fmla="*/ 446353 h 588848"/>
                  <a:gd name="connsiteX1473" fmla="*/ 325238 w 699381"/>
                  <a:gd name="connsiteY1473" fmla="*/ 459662 h 588848"/>
                  <a:gd name="connsiteX1474" fmla="*/ 316205 w 699381"/>
                  <a:gd name="connsiteY1474" fmla="*/ 471261 h 588848"/>
                  <a:gd name="connsiteX1475" fmla="*/ 299155 w 699381"/>
                  <a:gd name="connsiteY1475" fmla="*/ 457952 h 588848"/>
                  <a:gd name="connsiteX1476" fmla="*/ 308188 w 699381"/>
                  <a:gd name="connsiteY1476" fmla="*/ 446353 h 588848"/>
                  <a:gd name="connsiteX1477" fmla="*/ 329514 w 699381"/>
                  <a:gd name="connsiteY1477" fmla="*/ 462923 h 588848"/>
                  <a:gd name="connsiteX1478" fmla="*/ 346617 w 699381"/>
                  <a:gd name="connsiteY1478" fmla="*/ 476231 h 588848"/>
                  <a:gd name="connsiteX1479" fmla="*/ 337585 w 699381"/>
                  <a:gd name="connsiteY1479" fmla="*/ 487830 h 588848"/>
                  <a:gd name="connsiteX1480" fmla="*/ 320481 w 699381"/>
                  <a:gd name="connsiteY1480" fmla="*/ 474521 h 588848"/>
                  <a:gd name="connsiteX1481" fmla="*/ 329514 w 699381"/>
                  <a:gd name="connsiteY1481" fmla="*/ 462923 h 588848"/>
                  <a:gd name="connsiteX1482" fmla="*/ 332774 w 699381"/>
                  <a:gd name="connsiteY1482" fmla="*/ 458700 h 588848"/>
                  <a:gd name="connsiteX1483" fmla="*/ 341807 w 699381"/>
                  <a:gd name="connsiteY1483" fmla="*/ 447102 h 588848"/>
                  <a:gd name="connsiteX1484" fmla="*/ 358911 w 699381"/>
                  <a:gd name="connsiteY1484" fmla="*/ 460410 h 588848"/>
                  <a:gd name="connsiteX1485" fmla="*/ 349878 w 699381"/>
                  <a:gd name="connsiteY1485" fmla="*/ 472009 h 588848"/>
                  <a:gd name="connsiteX1486" fmla="*/ 332774 w 699381"/>
                  <a:gd name="connsiteY1486" fmla="*/ 458700 h 588848"/>
                  <a:gd name="connsiteX1487" fmla="*/ 363080 w 699381"/>
                  <a:gd name="connsiteY1487" fmla="*/ 463671 h 588848"/>
                  <a:gd name="connsiteX1488" fmla="*/ 380183 w 699381"/>
                  <a:gd name="connsiteY1488" fmla="*/ 476980 h 588848"/>
                  <a:gd name="connsiteX1489" fmla="*/ 371151 w 699381"/>
                  <a:gd name="connsiteY1489" fmla="*/ 488578 h 588848"/>
                  <a:gd name="connsiteX1490" fmla="*/ 354100 w 699381"/>
                  <a:gd name="connsiteY1490" fmla="*/ 475269 h 588848"/>
                  <a:gd name="connsiteX1491" fmla="*/ 363080 w 699381"/>
                  <a:gd name="connsiteY1491" fmla="*/ 463671 h 588848"/>
                  <a:gd name="connsiteX1492" fmla="*/ 384406 w 699381"/>
                  <a:gd name="connsiteY1492" fmla="*/ 480294 h 588848"/>
                  <a:gd name="connsiteX1493" fmla="*/ 401510 w 699381"/>
                  <a:gd name="connsiteY1493" fmla="*/ 493602 h 588848"/>
                  <a:gd name="connsiteX1494" fmla="*/ 392477 w 699381"/>
                  <a:gd name="connsiteY1494" fmla="*/ 505254 h 588848"/>
                  <a:gd name="connsiteX1495" fmla="*/ 375373 w 699381"/>
                  <a:gd name="connsiteY1495" fmla="*/ 491945 h 588848"/>
                  <a:gd name="connsiteX1496" fmla="*/ 384406 w 699381"/>
                  <a:gd name="connsiteY1496" fmla="*/ 480294 h 588848"/>
                  <a:gd name="connsiteX1497" fmla="*/ 387666 w 699381"/>
                  <a:gd name="connsiteY1497" fmla="*/ 476071 h 588848"/>
                  <a:gd name="connsiteX1498" fmla="*/ 396699 w 699381"/>
                  <a:gd name="connsiteY1498" fmla="*/ 464473 h 588848"/>
                  <a:gd name="connsiteX1499" fmla="*/ 413803 w 699381"/>
                  <a:gd name="connsiteY1499" fmla="*/ 477781 h 588848"/>
                  <a:gd name="connsiteX1500" fmla="*/ 404770 w 699381"/>
                  <a:gd name="connsiteY1500" fmla="*/ 489433 h 588848"/>
                  <a:gd name="connsiteX1501" fmla="*/ 387666 w 699381"/>
                  <a:gd name="connsiteY1501" fmla="*/ 476071 h 588848"/>
                  <a:gd name="connsiteX1502" fmla="*/ 418025 w 699381"/>
                  <a:gd name="connsiteY1502" fmla="*/ 480988 h 588848"/>
                  <a:gd name="connsiteX1503" fmla="*/ 435129 w 699381"/>
                  <a:gd name="connsiteY1503" fmla="*/ 494297 h 588848"/>
                  <a:gd name="connsiteX1504" fmla="*/ 426096 w 699381"/>
                  <a:gd name="connsiteY1504" fmla="*/ 505949 h 588848"/>
                  <a:gd name="connsiteX1505" fmla="*/ 408993 w 699381"/>
                  <a:gd name="connsiteY1505" fmla="*/ 492640 h 588848"/>
                  <a:gd name="connsiteX1506" fmla="*/ 418025 w 699381"/>
                  <a:gd name="connsiteY1506" fmla="*/ 480988 h 588848"/>
                  <a:gd name="connsiteX1507" fmla="*/ 421339 w 699381"/>
                  <a:gd name="connsiteY1507" fmla="*/ 476766 h 588848"/>
                  <a:gd name="connsiteX1508" fmla="*/ 430372 w 699381"/>
                  <a:gd name="connsiteY1508" fmla="*/ 465167 h 588848"/>
                  <a:gd name="connsiteX1509" fmla="*/ 447529 w 699381"/>
                  <a:gd name="connsiteY1509" fmla="*/ 478476 h 588848"/>
                  <a:gd name="connsiteX1510" fmla="*/ 438496 w 699381"/>
                  <a:gd name="connsiteY1510" fmla="*/ 490075 h 588848"/>
                  <a:gd name="connsiteX1511" fmla="*/ 421339 w 699381"/>
                  <a:gd name="connsiteY1511" fmla="*/ 476766 h 588848"/>
                  <a:gd name="connsiteX1512" fmla="*/ 433633 w 699381"/>
                  <a:gd name="connsiteY1512" fmla="*/ 460892 h 588848"/>
                  <a:gd name="connsiteX1513" fmla="*/ 442665 w 699381"/>
                  <a:gd name="connsiteY1513" fmla="*/ 449293 h 588848"/>
                  <a:gd name="connsiteX1514" fmla="*/ 459823 w 699381"/>
                  <a:gd name="connsiteY1514" fmla="*/ 462602 h 588848"/>
                  <a:gd name="connsiteX1515" fmla="*/ 450790 w 699381"/>
                  <a:gd name="connsiteY1515" fmla="*/ 474200 h 588848"/>
                  <a:gd name="connsiteX1516" fmla="*/ 433633 w 699381"/>
                  <a:gd name="connsiteY1516" fmla="*/ 460892 h 588848"/>
                  <a:gd name="connsiteX1517" fmla="*/ 445926 w 699381"/>
                  <a:gd name="connsiteY1517" fmla="*/ 445124 h 588848"/>
                  <a:gd name="connsiteX1518" fmla="*/ 454959 w 699381"/>
                  <a:gd name="connsiteY1518" fmla="*/ 433526 h 588848"/>
                  <a:gd name="connsiteX1519" fmla="*/ 472116 w 699381"/>
                  <a:gd name="connsiteY1519" fmla="*/ 446834 h 588848"/>
                  <a:gd name="connsiteX1520" fmla="*/ 463083 w 699381"/>
                  <a:gd name="connsiteY1520" fmla="*/ 458433 h 588848"/>
                  <a:gd name="connsiteX1521" fmla="*/ 445926 w 699381"/>
                  <a:gd name="connsiteY1521" fmla="*/ 445124 h 588848"/>
                  <a:gd name="connsiteX1522" fmla="*/ 458273 w 699381"/>
                  <a:gd name="connsiteY1522" fmla="*/ 429250 h 588848"/>
                  <a:gd name="connsiteX1523" fmla="*/ 467305 w 699381"/>
                  <a:gd name="connsiteY1523" fmla="*/ 417651 h 588848"/>
                  <a:gd name="connsiteX1524" fmla="*/ 484463 w 699381"/>
                  <a:gd name="connsiteY1524" fmla="*/ 430960 h 588848"/>
                  <a:gd name="connsiteX1525" fmla="*/ 475430 w 699381"/>
                  <a:gd name="connsiteY1525" fmla="*/ 442559 h 588848"/>
                  <a:gd name="connsiteX1526" fmla="*/ 458273 w 699381"/>
                  <a:gd name="connsiteY1526" fmla="*/ 429250 h 588848"/>
                  <a:gd name="connsiteX1527" fmla="*/ 470619 w 699381"/>
                  <a:gd name="connsiteY1527" fmla="*/ 413375 h 588848"/>
                  <a:gd name="connsiteX1528" fmla="*/ 479652 w 699381"/>
                  <a:gd name="connsiteY1528" fmla="*/ 401777 h 588848"/>
                  <a:gd name="connsiteX1529" fmla="*/ 496863 w 699381"/>
                  <a:gd name="connsiteY1529" fmla="*/ 415086 h 588848"/>
                  <a:gd name="connsiteX1530" fmla="*/ 487830 w 699381"/>
                  <a:gd name="connsiteY1530" fmla="*/ 426684 h 588848"/>
                  <a:gd name="connsiteX1531" fmla="*/ 470619 w 699381"/>
                  <a:gd name="connsiteY1531" fmla="*/ 413375 h 588848"/>
                  <a:gd name="connsiteX1532" fmla="*/ 482913 w 699381"/>
                  <a:gd name="connsiteY1532" fmla="*/ 397608 h 588848"/>
                  <a:gd name="connsiteX1533" fmla="*/ 491946 w 699381"/>
                  <a:gd name="connsiteY1533" fmla="*/ 385956 h 588848"/>
                  <a:gd name="connsiteX1534" fmla="*/ 509156 w 699381"/>
                  <a:gd name="connsiteY1534" fmla="*/ 399265 h 588848"/>
                  <a:gd name="connsiteX1535" fmla="*/ 500070 w 699381"/>
                  <a:gd name="connsiteY1535" fmla="*/ 410917 h 588848"/>
                  <a:gd name="connsiteX1536" fmla="*/ 482913 w 699381"/>
                  <a:gd name="connsiteY1536" fmla="*/ 397608 h 588848"/>
                  <a:gd name="connsiteX1537" fmla="*/ 495259 w 699381"/>
                  <a:gd name="connsiteY1537" fmla="*/ 381733 h 588848"/>
                  <a:gd name="connsiteX1538" fmla="*/ 504292 w 699381"/>
                  <a:gd name="connsiteY1538" fmla="*/ 370135 h 588848"/>
                  <a:gd name="connsiteX1539" fmla="*/ 521503 w 699381"/>
                  <a:gd name="connsiteY1539" fmla="*/ 383444 h 588848"/>
                  <a:gd name="connsiteX1540" fmla="*/ 512470 w 699381"/>
                  <a:gd name="connsiteY1540" fmla="*/ 395042 h 588848"/>
                  <a:gd name="connsiteX1541" fmla="*/ 495259 w 699381"/>
                  <a:gd name="connsiteY1541" fmla="*/ 381733 h 588848"/>
                  <a:gd name="connsiteX1542" fmla="*/ 507553 w 699381"/>
                  <a:gd name="connsiteY1542" fmla="*/ 365913 h 588848"/>
                  <a:gd name="connsiteX1543" fmla="*/ 516586 w 699381"/>
                  <a:gd name="connsiteY1543" fmla="*/ 354314 h 588848"/>
                  <a:gd name="connsiteX1544" fmla="*/ 533796 w 699381"/>
                  <a:gd name="connsiteY1544" fmla="*/ 367623 h 588848"/>
                  <a:gd name="connsiteX1545" fmla="*/ 524763 w 699381"/>
                  <a:gd name="connsiteY1545" fmla="*/ 379221 h 588848"/>
                  <a:gd name="connsiteX1546" fmla="*/ 507553 w 699381"/>
                  <a:gd name="connsiteY1546" fmla="*/ 365913 h 588848"/>
                  <a:gd name="connsiteX1547" fmla="*/ 519846 w 699381"/>
                  <a:gd name="connsiteY1547" fmla="*/ 350092 h 588848"/>
                  <a:gd name="connsiteX1548" fmla="*/ 528879 w 699381"/>
                  <a:gd name="connsiteY1548" fmla="*/ 338440 h 588848"/>
                  <a:gd name="connsiteX1549" fmla="*/ 546143 w 699381"/>
                  <a:gd name="connsiteY1549" fmla="*/ 351748 h 588848"/>
                  <a:gd name="connsiteX1550" fmla="*/ 537057 w 699381"/>
                  <a:gd name="connsiteY1550" fmla="*/ 363400 h 588848"/>
                  <a:gd name="connsiteX1551" fmla="*/ 519846 w 699381"/>
                  <a:gd name="connsiteY1551" fmla="*/ 350092 h 588848"/>
                  <a:gd name="connsiteX1552" fmla="*/ 532193 w 699381"/>
                  <a:gd name="connsiteY1552" fmla="*/ 334217 h 588848"/>
                  <a:gd name="connsiteX1553" fmla="*/ 541226 w 699381"/>
                  <a:gd name="connsiteY1553" fmla="*/ 322619 h 588848"/>
                  <a:gd name="connsiteX1554" fmla="*/ 558490 w 699381"/>
                  <a:gd name="connsiteY1554" fmla="*/ 335928 h 588848"/>
                  <a:gd name="connsiteX1555" fmla="*/ 549457 w 699381"/>
                  <a:gd name="connsiteY1555" fmla="*/ 347526 h 588848"/>
                  <a:gd name="connsiteX1556" fmla="*/ 532193 w 699381"/>
                  <a:gd name="connsiteY1556" fmla="*/ 334217 h 588848"/>
                  <a:gd name="connsiteX1557" fmla="*/ 544539 w 699381"/>
                  <a:gd name="connsiteY1557" fmla="*/ 318396 h 588848"/>
                  <a:gd name="connsiteX1558" fmla="*/ 553572 w 699381"/>
                  <a:gd name="connsiteY1558" fmla="*/ 306798 h 588848"/>
                  <a:gd name="connsiteX1559" fmla="*/ 570836 w 699381"/>
                  <a:gd name="connsiteY1559" fmla="*/ 320107 h 588848"/>
                  <a:gd name="connsiteX1560" fmla="*/ 561804 w 699381"/>
                  <a:gd name="connsiteY1560" fmla="*/ 331705 h 588848"/>
                  <a:gd name="connsiteX1561" fmla="*/ 544539 w 699381"/>
                  <a:gd name="connsiteY1561" fmla="*/ 318396 h 588848"/>
                  <a:gd name="connsiteX1562" fmla="*/ 556833 w 699381"/>
                  <a:gd name="connsiteY1562" fmla="*/ 302575 h 588848"/>
                  <a:gd name="connsiteX1563" fmla="*/ 565866 w 699381"/>
                  <a:gd name="connsiteY1563" fmla="*/ 290977 h 588848"/>
                  <a:gd name="connsiteX1564" fmla="*/ 583130 w 699381"/>
                  <a:gd name="connsiteY1564" fmla="*/ 304286 h 588848"/>
                  <a:gd name="connsiteX1565" fmla="*/ 574097 w 699381"/>
                  <a:gd name="connsiteY1565" fmla="*/ 315884 h 588848"/>
                  <a:gd name="connsiteX1566" fmla="*/ 556833 w 699381"/>
                  <a:gd name="connsiteY1566" fmla="*/ 302575 h 588848"/>
                  <a:gd name="connsiteX1567" fmla="*/ 552664 w 699381"/>
                  <a:gd name="connsiteY1567" fmla="*/ 299315 h 588848"/>
                  <a:gd name="connsiteX1568" fmla="*/ 535400 w 699381"/>
                  <a:gd name="connsiteY1568" fmla="*/ 286006 h 588848"/>
                  <a:gd name="connsiteX1569" fmla="*/ 544433 w 699381"/>
                  <a:gd name="connsiteY1569" fmla="*/ 274408 h 588848"/>
                  <a:gd name="connsiteX1570" fmla="*/ 561697 w 699381"/>
                  <a:gd name="connsiteY1570" fmla="*/ 287716 h 588848"/>
                  <a:gd name="connsiteX1571" fmla="*/ 552664 w 699381"/>
                  <a:gd name="connsiteY1571" fmla="*/ 299315 h 588848"/>
                  <a:gd name="connsiteX1572" fmla="*/ 547693 w 699381"/>
                  <a:gd name="connsiteY1572" fmla="*/ 270185 h 588848"/>
                  <a:gd name="connsiteX1573" fmla="*/ 556726 w 699381"/>
                  <a:gd name="connsiteY1573" fmla="*/ 258587 h 588848"/>
                  <a:gd name="connsiteX1574" fmla="*/ 573990 w 699381"/>
                  <a:gd name="connsiteY1574" fmla="*/ 271896 h 588848"/>
                  <a:gd name="connsiteX1575" fmla="*/ 564957 w 699381"/>
                  <a:gd name="connsiteY1575" fmla="*/ 283494 h 588848"/>
                  <a:gd name="connsiteX1576" fmla="*/ 547693 w 699381"/>
                  <a:gd name="connsiteY1576" fmla="*/ 270185 h 588848"/>
                  <a:gd name="connsiteX1577" fmla="*/ 543417 w 699381"/>
                  <a:gd name="connsiteY1577" fmla="*/ 266925 h 588848"/>
                  <a:gd name="connsiteX1578" fmla="*/ 526153 w 699381"/>
                  <a:gd name="connsiteY1578" fmla="*/ 253616 h 588848"/>
                  <a:gd name="connsiteX1579" fmla="*/ 535186 w 699381"/>
                  <a:gd name="connsiteY1579" fmla="*/ 242017 h 588848"/>
                  <a:gd name="connsiteX1580" fmla="*/ 552450 w 699381"/>
                  <a:gd name="connsiteY1580" fmla="*/ 255326 h 588848"/>
                  <a:gd name="connsiteX1581" fmla="*/ 543417 w 699381"/>
                  <a:gd name="connsiteY1581" fmla="*/ 266925 h 588848"/>
                  <a:gd name="connsiteX1582" fmla="*/ 521930 w 699381"/>
                  <a:gd name="connsiteY1582" fmla="*/ 250356 h 588848"/>
                  <a:gd name="connsiteX1583" fmla="*/ 504613 w 699381"/>
                  <a:gd name="connsiteY1583" fmla="*/ 237047 h 588848"/>
                  <a:gd name="connsiteX1584" fmla="*/ 513592 w 699381"/>
                  <a:gd name="connsiteY1584" fmla="*/ 225448 h 588848"/>
                  <a:gd name="connsiteX1585" fmla="*/ 530910 w 699381"/>
                  <a:gd name="connsiteY1585" fmla="*/ 238757 h 588848"/>
                  <a:gd name="connsiteX1586" fmla="*/ 521930 w 699381"/>
                  <a:gd name="connsiteY1586" fmla="*/ 250356 h 588848"/>
                  <a:gd name="connsiteX1587" fmla="*/ 500444 w 699381"/>
                  <a:gd name="connsiteY1587" fmla="*/ 233786 h 588848"/>
                  <a:gd name="connsiteX1588" fmla="*/ 483180 w 699381"/>
                  <a:gd name="connsiteY1588" fmla="*/ 220478 h 588848"/>
                  <a:gd name="connsiteX1589" fmla="*/ 492159 w 699381"/>
                  <a:gd name="connsiteY1589" fmla="*/ 208879 h 588848"/>
                  <a:gd name="connsiteX1590" fmla="*/ 509477 w 699381"/>
                  <a:gd name="connsiteY1590" fmla="*/ 222188 h 588848"/>
                  <a:gd name="connsiteX1591" fmla="*/ 500444 w 699381"/>
                  <a:gd name="connsiteY1591" fmla="*/ 233786 h 588848"/>
                  <a:gd name="connsiteX1592" fmla="*/ 478957 w 699381"/>
                  <a:gd name="connsiteY1592" fmla="*/ 217217 h 588848"/>
                  <a:gd name="connsiteX1593" fmla="*/ 461693 w 699381"/>
                  <a:gd name="connsiteY1593" fmla="*/ 203908 h 588848"/>
                  <a:gd name="connsiteX1594" fmla="*/ 470673 w 699381"/>
                  <a:gd name="connsiteY1594" fmla="*/ 192310 h 588848"/>
                  <a:gd name="connsiteX1595" fmla="*/ 487937 w 699381"/>
                  <a:gd name="connsiteY1595" fmla="*/ 205619 h 588848"/>
                  <a:gd name="connsiteX1596" fmla="*/ 478957 w 699381"/>
                  <a:gd name="connsiteY1596" fmla="*/ 217217 h 588848"/>
                  <a:gd name="connsiteX1597" fmla="*/ 457417 w 699381"/>
                  <a:gd name="connsiteY1597" fmla="*/ 200648 h 588848"/>
                  <a:gd name="connsiteX1598" fmla="*/ 440153 w 699381"/>
                  <a:gd name="connsiteY1598" fmla="*/ 187339 h 588848"/>
                  <a:gd name="connsiteX1599" fmla="*/ 449133 w 699381"/>
                  <a:gd name="connsiteY1599" fmla="*/ 175741 h 588848"/>
                  <a:gd name="connsiteX1600" fmla="*/ 466450 w 699381"/>
                  <a:gd name="connsiteY1600" fmla="*/ 189049 h 588848"/>
                  <a:gd name="connsiteX1601" fmla="*/ 457417 w 699381"/>
                  <a:gd name="connsiteY1601" fmla="*/ 200648 h 588848"/>
                  <a:gd name="connsiteX1602" fmla="*/ 435931 w 699381"/>
                  <a:gd name="connsiteY1602" fmla="*/ 184079 h 588848"/>
                  <a:gd name="connsiteX1603" fmla="*/ 418613 w 699381"/>
                  <a:gd name="connsiteY1603" fmla="*/ 170770 h 588848"/>
                  <a:gd name="connsiteX1604" fmla="*/ 427593 w 699381"/>
                  <a:gd name="connsiteY1604" fmla="*/ 159171 h 588848"/>
                  <a:gd name="connsiteX1605" fmla="*/ 444910 w 699381"/>
                  <a:gd name="connsiteY1605" fmla="*/ 172480 h 588848"/>
                  <a:gd name="connsiteX1606" fmla="*/ 435931 w 699381"/>
                  <a:gd name="connsiteY1606" fmla="*/ 184079 h 588848"/>
                  <a:gd name="connsiteX1607" fmla="*/ 414444 w 699381"/>
                  <a:gd name="connsiteY1607" fmla="*/ 167509 h 588848"/>
                  <a:gd name="connsiteX1608" fmla="*/ 397127 w 699381"/>
                  <a:gd name="connsiteY1608" fmla="*/ 154147 h 588848"/>
                  <a:gd name="connsiteX1609" fmla="*/ 406053 w 699381"/>
                  <a:gd name="connsiteY1609" fmla="*/ 142549 h 588848"/>
                  <a:gd name="connsiteX1610" fmla="*/ 423370 w 699381"/>
                  <a:gd name="connsiteY1610" fmla="*/ 155911 h 588848"/>
                  <a:gd name="connsiteX1611" fmla="*/ 414444 w 699381"/>
                  <a:gd name="connsiteY1611" fmla="*/ 167509 h 588848"/>
                  <a:gd name="connsiteX1612" fmla="*/ 392904 w 699381"/>
                  <a:gd name="connsiteY1612" fmla="*/ 150940 h 588848"/>
                  <a:gd name="connsiteX1613" fmla="*/ 375640 w 699381"/>
                  <a:gd name="connsiteY1613" fmla="*/ 137631 h 588848"/>
                  <a:gd name="connsiteX1614" fmla="*/ 384566 w 699381"/>
                  <a:gd name="connsiteY1614" fmla="*/ 126033 h 588848"/>
                  <a:gd name="connsiteX1615" fmla="*/ 401830 w 699381"/>
                  <a:gd name="connsiteY1615" fmla="*/ 139342 h 588848"/>
                  <a:gd name="connsiteX1616" fmla="*/ 392904 w 699381"/>
                  <a:gd name="connsiteY1616" fmla="*/ 150940 h 588848"/>
                  <a:gd name="connsiteX1617" fmla="*/ 371418 w 699381"/>
                  <a:gd name="connsiteY1617" fmla="*/ 134371 h 588848"/>
                  <a:gd name="connsiteX1618" fmla="*/ 354154 w 699381"/>
                  <a:gd name="connsiteY1618" fmla="*/ 121062 h 588848"/>
                  <a:gd name="connsiteX1619" fmla="*/ 363080 w 699381"/>
                  <a:gd name="connsiteY1619" fmla="*/ 109464 h 588848"/>
                  <a:gd name="connsiteX1620" fmla="*/ 380397 w 699381"/>
                  <a:gd name="connsiteY1620" fmla="*/ 122773 h 588848"/>
                  <a:gd name="connsiteX1621" fmla="*/ 371418 w 699381"/>
                  <a:gd name="connsiteY1621" fmla="*/ 134371 h 588848"/>
                  <a:gd name="connsiteX1622" fmla="*/ 349931 w 699381"/>
                  <a:gd name="connsiteY1622" fmla="*/ 117802 h 588848"/>
                  <a:gd name="connsiteX1623" fmla="*/ 332667 w 699381"/>
                  <a:gd name="connsiteY1623" fmla="*/ 104493 h 588848"/>
                  <a:gd name="connsiteX1624" fmla="*/ 341593 w 699381"/>
                  <a:gd name="connsiteY1624" fmla="*/ 92895 h 588848"/>
                  <a:gd name="connsiteX1625" fmla="*/ 358857 w 699381"/>
                  <a:gd name="connsiteY1625" fmla="*/ 106203 h 588848"/>
                  <a:gd name="connsiteX1626" fmla="*/ 349931 w 699381"/>
                  <a:gd name="connsiteY1626" fmla="*/ 117802 h 588848"/>
                  <a:gd name="connsiteX1627" fmla="*/ 328391 w 699381"/>
                  <a:gd name="connsiteY1627" fmla="*/ 101233 h 588848"/>
                  <a:gd name="connsiteX1628" fmla="*/ 311127 w 699381"/>
                  <a:gd name="connsiteY1628" fmla="*/ 87924 h 588848"/>
                  <a:gd name="connsiteX1629" fmla="*/ 320000 w 699381"/>
                  <a:gd name="connsiteY1629" fmla="*/ 76325 h 588848"/>
                  <a:gd name="connsiteX1630" fmla="*/ 337264 w 699381"/>
                  <a:gd name="connsiteY1630" fmla="*/ 89634 h 588848"/>
                  <a:gd name="connsiteX1631" fmla="*/ 328391 w 699381"/>
                  <a:gd name="connsiteY1631" fmla="*/ 101233 h 588848"/>
                  <a:gd name="connsiteX1632" fmla="*/ 306905 w 699381"/>
                  <a:gd name="connsiteY1632" fmla="*/ 84663 h 588848"/>
                  <a:gd name="connsiteX1633" fmla="*/ 289641 w 699381"/>
                  <a:gd name="connsiteY1633" fmla="*/ 71355 h 588848"/>
                  <a:gd name="connsiteX1634" fmla="*/ 298513 w 699381"/>
                  <a:gd name="connsiteY1634" fmla="*/ 59756 h 588848"/>
                  <a:gd name="connsiteX1635" fmla="*/ 315831 w 699381"/>
                  <a:gd name="connsiteY1635" fmla="*/ 73065 h 588848"/>
                  <a:gd name="connsiteX1636" fmla="*/ 306905 w 699381"/>
                  <a:gd name="connsiteY1636" fmla="*/ 84663 h 588848"/>
                  <a:gd name="connsiteX1637" fmla="*/ 303698 w 699381"/>
                  <a:gd name="connsiteY1637" fmla="*/ 88886 h 588848"/>
                  <a:gd name="connsiteX1638" fmla="*/ 294825 w 699381"/>
                  <a:gd name="connsiteY1638" fmla="*/ 100484 h 588848"/>
                  <a:gd name="connsiteX1639" fmla="*/ 277561 w 699381"/>
                  <a:gd name="connsiteY1639" fmla="*/ 87175 h 588848"/>
                  <a:gd name="connsiteX1640" fmla="*/ 286434 w 699381"/>
                  <a:gd name="connsiteY1640" fmla="*/ 75577 h 588848"/>
                  <a:gd name="connsiteX1641" fmla="*/ 303698 w 699381"/>
                  <a:gd name="connsiteY1641" fmla="*/ 88886 h 588848"/>
                  <a:gd name="connsiteX1642" fmla="*/ 273285 w 699381"/>
                  <a:gd name="connsiteY1642" fmla="*/ 83862 h 588848"/>
                  <a:gd name="connsiteX1643" fmla="*/ 256021 w 699381"/>
                  <a:gd name="connsiteY1643" fmla="*/ 70553 h 588848"/>
                  <a:gd name="connsiteX1644" fmla="*/ 264894 w 699381"/>
                  <a:gd name="connsiteY1644" fmla="*/ 58954 h 588848"/>
                  <a:gd name="connsiteX1645" fmla="*/ 282158 w 699381"/>
                  <a:gd name="connsiteY1645" fmla="*/ 72263 h 588848"/>
                  <a:gd name="connsiteX1646" fmla="*/ 273285 w 699381"/>
                  <a:gd name="connsiteY1646" fmla="*/ 83862 h 588848"/>
                  <a:gd name="connsiteX1647" fmla="*/ 270025 w 699381"/>
                  <a:gd name="connsiteY1647" fmla="*/ 88138 h 588848"/>
                  <a:gd name="connsiteX1648" fmla="*/ 261152 w 699381"/>
                  <a:gd name="connsiteY1648" fmla="*/ 99683 h 588848"/>
                  <a:gd name="connsiteX1649" fmla="*/ 243888 w 699381"/>
                  <a:gd name="connsiteY1649" fmla="*/ 86374 h 588848"/>
                  <a:gd name="connsiteX1650" fmla="*/ 252707 w 699381"/>
                  <a:gd name="connsiteY1650" fmla="*/ 74829 h 588848"/>
                  <a:gd name="connsiteX1651" fmla="*/ 270025 w 699381"/>
                  <a:gd name="connsiteY1651" fmla="*/ 88138 h 588848"/>
                  <a:gd name="connsiteX1652" fmla="*/ 239666 w 699381"/>
                  <a:gd name="connsiteY1652" fmla="*/ 83113 h 588848"/>
                  <a:gd name="connsiteX1653" fmla="*/ 222402 w 699381"/>
                  <a:gd name="connsiteY1653" fmla="*/ 69805 h 588848"/>
                  <a:gd name="connsiteX1654" fmla="*/ 231221 w 699381"/>
                  <a:gd name="connsiteY1654" fmla="*/ 58260 h 588848"/>
                  <a:gd name="connsiteX1655" fmla="*/ 248485 w 699381"/>
                  <a:gd name="connsiteY1655" fmla="*/ 71568 h 588848"/>
                  <a:gd name="connsiteX1656" fmla="*/ 239666 w 699381"/>
                  <a:gd name="connsiteY1656" fmla="*/ 83113 h 588848"/>
                  <a:gd name="connsiteX1657" fmla="*/ 236459 w 699381"/>
                  <a:gd name="connsiteY1657" fmla="*/ 87336 h 588848"/>
                  <a:gd name="connsiteX1658" fmla="*/ 227586 w 699381"/>
                  <a:gd name="connsiteY1658" fmla="*/ 98934 h 588848"/>
                  <a:gd name="connsiteX1659" fmla="*/ 210376 w 699381"/>
                  <a:gd name="connsiteY1659" fmla="*/ 85625 h 588848"/>
                  <a:gd name="connsiteX1660" fmla="*/ 219248 w 699381"/>
                  <a:gd name="connsiteY1660" fmla="*/ 74027 h 588848"/>
                  <a:gd name="connsiteX1661" fmla="*/ 236459 w 699381"/>
                  <a:gd name="connsiteY1661" fmla="*/ 87336 h 588848"/>
                  <a:gd name="connsiteX1662" fmla="*/ 224326 w 699381"/>
                  <a:gd name="connsiteY1662" fmla="*/ 103157 h 588848"/>
                  <a:gd name="connsiteX1663" fmla="*/ 215453 w 699381"/>
                  <a:gd name="connsiteY1663" fmla="*/ 114755 h 588848"/>
                  <a:gd name="connsiteX1664" fmla="*/ 198243 w 699381"/>
                  <a:gd name="connsiteY1664" fmla="*/ 101446 h 588848"/>
                  <a:gd name="connsiteX1665" fmla="*/ 207115 w 699381"/>
                  <a:gd name="connsiteY1665" fmla="*/ 89848 h 588848"/>
                  <a:gd name="connsiteX1666" fmla="*/ 224326 w 699381"/>
                  <a:gd name="connsiteY1666" fmla="*/ 103157 h 588848"/>
                  <a:gd name="connsiteX1667" fmla="*/ 212193 w 699381"/>
                  <a:gd name="connsiteY1667" fmla="*/ 119031 h 588848"/>
                  <a:gd name="connsiteX1668" fmla="*/ 203374 w 699381"/>
                  <a:gd name="connsiteY1668" fmla="*/ 130576 h 588848"/>
                  <a:gd name="connsiteX1669" fmla="*/ 186163 w 699381"/>
                  <a:gd name="connsiteY1669" fmla="*/ 117267 h 588848"/>
                  <a:gd name="connsiteX1670" fmla="*/ 194982 w 699381"/>
                  <a:gd name="connsiteY1670" fmla="*/ 105722 h 588848"/>
                  <a:gd name="connsiteX1671" fmla="*/ 212193 w 699381"/>
                  <a:gd name="connsiteY1671" fmla="*/ 119031 h 588848"/>
                  <a:gd name="connsiteX1672" fmla="*/ 200113 w 699381"/>
                  <a:gd name="connsiteY1672" fmla="*/ 134852 h 588848"/>
                  <a:gd name="connsiteX1673" fmla="*/ 191294 w 699381"/>
                  <a:gd name="connsiteY1673" fmla="*/ 146397 h 588848"/>
                  <a:gd name="connsiteX1674" fmla="*/ 174137 w 699381"/>
                  <a:gd name="connsiteY1674" fmla="*/ 133088 h 588848"/>
                  <a:gd name="connsiteX1675" fmla="*/ 182956 w 699381"/>
                  <a:gd name="connsiteY1675" fmla="*/ 121543 h 588848"/>
                  <a:gd name="connsiteX1676" fmla="*/ 200113 w 699381"/>
                  <a:gd name="connsiteY1676" fmla="*/ 134852 h 588848"/>
                  <a:gd name="connsiteX1677" fmla="*/ 188034 w 699381"/>
                  <a:gd name="connsiteY1677" fmla="*/ 150673 h 588848"/>
                  <a:gd name="connsiteX1678" fmla="*/ 179161 w 699381"/>
                  <a:gd name="connsiteY1678" fmla="*/ 162271 h 588848"/>
                  <a:gd name="connsiteX1679" fmla="*/ 162004 w 699381"/>
                  <a:gd name="connsiteY1679" fmla="*/ 148963 h 588848"/>
                  <a:gd name="connsiteX1680" fmla="*/ 170823 w 699381"/>
                  <a:gd name="connsiteY1680" fmla="*/ 137364 h 588848"/>
                  <a:gd name="connsiteX1681" fmla="*/ 188034 w 699381"/>
                  <a:gd name="connsiteY1681" fmla="*/ 150673 h 588848"/>
                  <a:gd name="connsiteX1682" fmla="*/ 175954 w 699381"/>
                  <a:gd name="connsiteY1682" fmla="*/ 166440 h 588848"/>
                  <a:gd name="connsiteX1683" fmla="*/ 167082 w 699381"/>
                  <a:gd name="connsiteY1683" fmla="*/ 178039 h 588848"/>
                  <a:gd name="connsiteX1684" fmla="*/ 149925 w 699381"/>
                  <a:gd name="connsiteY1684" fmla="*/ 164730 h 588848"/>
                  <a:gd name="connsiteX1685" fmla="*/ 158797 w 699381"/>
                  <a:gd name="connsiteY1685" fmla="*/ 153132 h 588848"/>
                  <a:gd name="connsiteX1686" fmla="*/ 175954 w 699381"/>
                  <a:gd name="connsiteY1686" fmla="*/ 166440 h 588848"/>
                  <a:gd name="connsiteX1687" fmla="*/ 163821 w 699381"/>
                  <a:gd name="connsiteY1687" fmla="*/ 182315 h 588848"/>
                  <a:gd name="connsiteX1688" fmla="*/ 154949 w 699381"/>
                  <a:gd name="connsiteY1688" fmla="*/ 193913 h 588848"/>
                  <a:gd name="connsiteX1689" fmla="*/ 137792 w 699381"/>
                  <a:gd name="connsiteY1689" fmla="*/ 180604 h 588848"/>
                  <a:gd name="connsiteX1690" fmla="*/ 146611 w 699381"/>
                  <a:gd name="connsiteY1690" fmla="*/ 169006 h 588848"/>
                  <a:gd name="connsiteX1691" fmla="*/ 163821 w 699381"/>
                  <a:gd name="connsiteY1691" fmla="*/ 182315 h 588848"/>
                  <a:gd name="connsiteX1692" fmla="*/ 151689 w 699381"/>
                  <a:gd name="connsiteY1692" fmla="*/ 198136 h 588848"/>
                  <a:gd name="connsiteX1693" fmla="*/ 142816 w 699381"/>
                  <a:gd name="connsiteY1693" fmla="*/ 209734 h 588848"/>
                  <a:gd name="connsiteX1694" fmla="*/ 125712 w 699381"/>
                  <a:gd name="connsiteY1694" fmla="*/ 196425 h 588848"/>
                  <a:gd name="connsiteX1695" fmla="*/ 134531 w 699381"/>
                  <a:gd name="connsiteY1695" fmla="*/ 184827 h 588848"/>
                  <a:gd name="connsiteX1696" fmla="*/ 151689 w 699381"/>
                  <a:gd name="connsiteY1696" fmla="*/ 198136 h 588848"/>
                  <a:gd name="connsiteX1697" fmla="*/ 139609 w 699381"/>
                  <a:gd name="connsiteY1697" fmla="*/ 213957 h 588848"/>
                  <a:gd name="connsiteX1698" fmla="*/ 130790 w 699381"/>
                  <a:gd name="connsiteY1698" fmla="*/ 225502 h 588848"/>
                  <a:gd name="connsiteX1699" fmla="*/ 113686 w 699381"/>
                  <a:gd name="connsiteY1699" fmla="*/ 212193 h 588848"/>
                  <a:gd name="connsiteX1700" fmla="*/ 122505 w 699381"/>
                  <a:gd name="connsiteY1700" fmla="*/ 200648 h 588848"/>
                  <a:gd name="connsiteX1701" fmla="*/ 139609 w 699381"/>
                  <a:gd name="connsiteY1701" fmla="*/ 213957 h 588848"/>
                  <a:gd name="connsiteX1702" fmla="*/ 127476 w 699381"/>
                  <a:gd name="connsiteY1702" fmla="*/ 229831 h 588848"/>
                  <a:gd name="connsiteX1703" fmla="*/ 118657 w 699381"/>
                  <a:gd name="connsiteY1703" fmla="*/ 241376 h 588848"/>
                  <a:gd name="connsiteX1704" fmla="*/ 101553 w 699381"/>
                  <a:gd name="connsiteY1704" fmla="*/ 228067 h 588848"/>
                  <a:gd name="connsiteX1705" fmla="*/ 110372 w 699381"/>
                  <a:gd name="connsiteY1705" fmla="*/ 216522 h 588848"/>
                  <a:gd name="connsiteX1706" fmla="*/ 127476 w 699381"/>
                  <a:gd name="connsiteY1706" fmla="*/ 229831 h 588848"/>
                  <a:gd name="connsiteX1707" fmla="*/ 115397 w 699381"/>
                  <a:gd name="connsiteY1707" fmla="*/ 245599 h 588848"/>
                  <a:gd name="connsiteX1708" fmla="*/ 106524 w 699381"/>
                  <a:gd name="connsiteY1708" fmla="*/ 257197 h 588848"/>
                  <a:gd name="connsiteX1709" fmla="*/ 89420 w 699381"/>
                  <a:gd name="connsiteY1709" fmla="*/ 243888 h 588848"/>
                  <a:gd name="connsiteX1710" fmla="*/ 98239 w 699381"/>
                  <a:gd name="connsiteY1710" fmla="*/ 232343 h 588848"/>
                  <a:gd name="connsiteX1711" fmla="*/ 115397 w 699381"/>
                  <a:gd name="connsiteY1711" fmla="*/ 245599 h 588848"/>
                  <a:gd name="connsiteX1712" fmla="*/ 103317 w 699381"/>
                  <a:gd name="connsiteY1712" fmla="*/ 261420 h 588848"/>
                  <a:gd name="connsiteX1713" fmla="*/ 94445 w 699381"/>
                  <a:gd name="connsiteY1713" fmla="*/ 273018 h 588848"/>
                  <a:gd name="connsiteX1714" fmla="*/ 77394 w 699381"/>
                  <a:gd name="connsiteY1714" fmla="*/ 259709 h 588848"/>
                  <a:gd name="connsiteX1715" fmla="*/ 86267 w 699381"/>
                  <a:gd name="connsiteY1715" fmla="*/ 248111 h 588848"/>
                  <a:gd name="connsiteX1716" fmla="*/ 103317 w 699381"/>
                  <a:gd name="connsiteY1716" fmla="*/ 261420 h 588848"/>
                  <a:gd name="connsiteX1717" fmla="*/ 91184 w 699381"/>
                  <a:gd name="connsiteY1717" fmla="*/ 277240 h 588848"/>
                  <a:gd name="connsiteX1718" fmla="*/ 82312 w 699381"/>
                  <a:gd name="connsiteY1718" fmla="*/ 288839 h 588848"/>
                  <a:gd name="connsiteX1719" fmla="*/ 65261 w 699381"/>
                  <a:gd name="connsiteY1719" fmla="*/ 275530 h 588848"/>
                  <a:gd name="connsiteX1720" fmla="*/ 74134 w 699381"/>
                  <a:gd name="connsiteY1720" fmla="*/ 263932 h 588848"/>
                  <a:gd name="connsiteX1721" fmla="*/ 91184 w 699381"/>
                  <a:gd name="connsiteY1721" fmla="*/ 277240 h 588848"/>
                  <a:gd name="connsiteX1722" fmla="*/ 95407 w 699381"/>
                  <a:gd name="connsiteY1722" fmla="*/ 280554 h 588848"/>
                  <a:gd name="connsiteX1723" fmla="*/ 112457 w 699381"/>
                  <a:gd name="connsiteY1723" fmla="*/ 293863 h 588848"/>
                  <a:gd name="connsiteX1724" fmla="*/ 103584 w 699381"/>
                  <a:gd name="connsiteY1724" fmla="*/ 305462 h 588848"/>
                  <a:gd name="connsiteX1725" fmla="*/ 86534 w 699381"/>
                  <a:gd name="connsiteY1725" fmla="*/ 292153 h 588848"/>
                  <a:gd name="connsiteX1726" fmla="*/ 95407 w 699381"/>
                  <a:gd name="connsiteY1726" fmla="*/ 280554 h 588848"/>
                  <a:gd name="connsiteX1727" fmla="*/ 100377 w 699381"/>
                  <a:gd name="connsiteY1727" fmla="*/ 309631 h 588848"/>
                  <a:gd name="connsiteX1728" fmla="*/ 91505 w 699381"/>
                  <a:gd name="connsiteY1728" fmla="*/ 321229 h 588848"/>
                  <a:gd name="connsiteX1729" fmla="*/ 74455 w 699381"/>
                  <a:gd name="connsiteY1729" fmla="*/ 307920 h 588848"/>
                  <a:gd name="connsiteX1730" fmla="*/ 83327 w 699381"/>
                  <a:gd name="connsiteY1730" fmla="*/ 296322 h 588848"/>
                  <a:gd name="connsiteX1731" fmla="*/ 100377 w 699381"/>
                  <a:gd name="connsiteY1731" fmla="*/ 309631 h 588848"/>
                  <a:gd name="connsiteX1732" fmla="*/ 104546 w 699381"/>
                  <a:gd name="connsiteY1732" fmla="*/ 312891 h 588848"/>
                  <a:gd name="connsiteX1733" fmla="*/ 121597 w 699381"/>
                  <a:gd name="connsiteY1733" fmla="*/ 326200 h 588848"/>
                  <a:gd name="connsiteX1734" fmla="*/ 112671 w 699381"/>
                  <a:gd name="connsiteY1734" fmla="*/ 337798 h 588848"/>
                  <a:gd name="connsiteX1735" fmla="*/ 95620 w 699381"/>
                  <a:gd name="connsiteY1735" fmla="*/ 324489 h 588848"/>
                  <a:gd name="connsiteX1736" fmla="*/ 104546 w 699381"/>
                  <a:gd name="connsiteY1736" fmla="*/ 312891 h 588848"/>
                  <a:gd name="connsiteX1737" fmla="*/ 125819 w 699381"/>
                  <a:gd name="connsiteY1737" fmla="*/ 329460 h 588848"/>
                  <a:gd name="connsiteX1738" fmla="*/ 142869 w 699381"/>
                  <a:gd name="connsiteY1738" fmla="*/ 342769 h 588848"/>
                  <a:gd name="connsiteX1739" fmla="*/ 133943 w 699381"/>
                  <a:gd name="connsiteY1739" fmla="*/ 354368 h 588848"/>
                  <a:gd name="connsiteX1740" fmla="*/ 116893 w 699381"/>
                  <a:gd name="connsiteY1740" fmla="*/ 341059 h 588848"/>
                  <a:gd name="connsiteX1741" fmla="*/ 125819 w 699381"/>
                  <a:gd name="connsiteY1741" fmla="*/ 329460 h 588848"/>
                  <a:gd name="connsiteX1742" fmla="*/ 147092 w 699381"/>
                  <a:gd name="connsiteY1742" fmla="*/ 346083 h 588848"/>
                  <a:gd name="connsiteX1743" fmla="*/ 164142 w 699381"/>
                  <a:gd name="connsiteY1743" fmla="*/ 359392 h 588848"/>
                  <a:gd name="connsiteX1744" fmla="*/ 155216 w 699381"/>
                  <a:gd name="connsiteY1744" fmla="*/ 370990 h 588848"/>
                  <a:gd name="connsiteX1745" fmla="*/ 138166 w 699381"/>
                  <a:gd name="connsiteY1745" fmla="*/ 357681 h 588848"/>
                  <a:gd name="connsiteX1746" fmla="*/ 147092 w 699381"/>
                  <a:gd name="connsiteY1746" fmla="*/ 346083 h 588848"/>
                  <a:gd name="connsiteX1747" fmla="*/ 168365 w 699381"/>
                  <a:gd name="connsiteY1747" fmla="*/ 362652 h 588848"/>
                  <a:gd name="connsiteX1748" fmla="*/ 185415 w 699381"/>
                  <a:gd name="connsiteY1748" fmla="*/ 375961 h 588848"/>
                  <a:gd name="connsiteX1749" fmla="*/ 176489 w 699381"/>
                  <a:gd name="connsiteY1749" fmla="*/ 387559 h 588848"/>
                  <a:gd name="connsiteX1750" fmla="*/ 159439 w 699381"/>
                  <a:gd name="connsiteY1750" fmla="*/ 374251 h 588848"/>
                  <a:gd name="connsiteX1751" fmla="*/ 168365 w 699381"/>
                  <a:gd name="connsiteY1751" fmla="*/ 362652 h 588848"/>
                  <a:gd name="connsiteX1752" fmla="*/ 189584 w 699381"/>
                  <a:gd name="connsiteY1752" fmla="*/ 379221 h 588848"/>
                  <a:gd name="connsiteX1753" fmla="*/ 206634 w 699381"/>
                  <a:gd name="connsiteY1753" fmla="*/ 392530 h 588848"/>
                  <a:gd name="connsiteX1754" fmla="*/ 197655 w 699381"/>
                  <a:gd name="connsiteY1754" fmla="*/ 404182 h 588848"/>
                  <a:gd name="connsiteX1755" fmla="*/ 180605 w 699381"/>
                  <a:gd name="connsiteY1755" fmla="*/ 390873 h 588848"/>
                  <a:gd name="connsiteX1756" fmla="*/ 189584 w 699381"/>
                  <a:gd name="connsiteY1756" fmla="*/ 379221 h 588848"/>
                  <a:gd name="connsiteX1757" fmla="*/ 210857 w 699381"/>
                  <a:gd name="connsiteY1757" fmla="*/ 395791 h 588848"/>
                  <a:gd name="connsiteX1758" fmla="*/ 227907 w 699381"/>
                  <a:gd name="connsiteY1758" fmla="*/ 409099 h 588848"/>
                  <a:gd name="connsiteX1759" fmla="*/ 218928 w 699381"/>
                  <a:gd name="connsiteY1759" fmla="*/ 420751 h 588848"/>
                  <a:gd name="connsiteX1760" fmla="*/ 201877 w 699381"/>
                  <a:gd name="connsiteY1760" fmla="*/ 407442 h 588848"/>
                  <a:gd name="connsiteX1761" fmla="*/ 210857 w 699381"/>
                  <a:gd name="connsiteY1761" fmla="*/ 395791 h 588848"/>
                  <a:gd name="connsiteX1762" fmla="*/ 232129 w 699381"/>
                  <a:gd name="connsiteY1762" fmla="*/ 412413 h 588848"/>
                  <a:gd name="connsiteX1763" fmla="*/ 249180 w 699381"/>
                  <a:gd name="connsiteY1763" fmla="*/ 425722 h 588848"/>
                  <a:gd name="connsiteX1764" fmla="*/ 240200 w 699381"/>
                  <a:gd name="connsiteY1764" fmla="*/ 437374 h 588848"/>
                  <a:gd name="connsiteX1765" fmla="*/ 223150 w 699381"/>
                  <a:gd name="connsiteY1765" fmla="*/ 424065 h 588848"/>
                  <a:gd name="connsiteX1766" fmla="*/ 232129 w 699381"/>
                  <a:gd name="connsiteY1766" fmla="*/ 412413 h 588848"/>
                  <a:gd name="connsiteX1767" fmla="*/ 253456 w 699381"/>
                  <a:gd name="connsiteY1767" fmla="*/ 428982 h 588848"/>
                  <a:gd name="connsiteX1768" fmla="*/ 270506 w 699381"/>
                  <a:gd name="connsiteY1768" fmla="*/ 442291 h 588848"/>
                  <a:gd name="connsiteX1769" fmla="*/ 261526 w 699381"/>
                  <a:gd name="connsiteY1769" fmla="*/ 453943 h 588848"/>
                  <a:gd name="connsiteX1770" fmla="*/ 244476 w 699381"/>
                  <a:gd name="connsiteY1770" fmla="*/ 440634 h 588848"/>
                  <a:gd name="connsiteX1771" fmla="*/ 253456 w 699381"/>
                  <a:gd name="connsiteY1771" fmla="*/ 428982 h 588848"/>
                  <a:gd name="connsiteX1772" fmla="*/ 274675 w 699381"/>
                  <a:gd name="connsiteY1772" fmla="*/ 445605 h 588848"/>
                  <a:gd name="connsiteX1773" fmla="*/ 291725 w 699381"/>
                  <a:gd name="connsiteY1773" fmla="*/ 458914 h 588848"/>
                  <a:gd name="connsiteX1774" fmla="*/ 282692 w 699381"/>
                  <a:gd name="connsiteY1774" fmla="*/ 470566 h 588848"/>
                  <a:gd name="connsiteX1775" fmla="*/ 265642 w 699381"/>
                  <a:gd name="connsiteY1775" fmla="*/ 457257 h 588848"/>
                  <a:gd name="connsiteX1776" fmla="*/ 274675 w 699381"/>
                  <a:gd name="connsiteY1776" fmla="*/ 445605 h 588848"/>
                  <a:gd name="connsiteX1777" fmla="*/ 295948 w 699381"/>
                  <a:gd name="connsiteY1777" fmla="*/ 462174 h 588848"/>
                  <a:gd name="connsiteX1778" fmla="*/ 312998 w 699381"/>
                  <a:gd name="connsiteY1778" fmla="*/ 475483 h 588848"/>
                  <a:gd name="connsiteX1779" fmla="*/ 303965 w 699381"/>
                  <a:gd name="connsiteY1779" fmla="*/ 487135 h 588848"/>
                  <a:gd name="connsiteX1780" fmla="*/ 286915 w 699381"/>
                  <a:gd name="connsiteY1780" fmla="*/ 473826 h 588848"/>
                  <a:gd name="connsiteX1781" fmla="*/ 295948 w 699381"/>
                  <a:gd name="connsiteY1781" fmla="*/ 462174 h 588848"/>
                  <a:gd name="connsiteX1782" fmla="*/ 317220 w 699381"/>
                  <a:gd name="connsiteY1782" fmla="*/ 478744 h 588848"/>
                  <a:gd name="connsiteX1783" fmla="*/ 334271 w 699381"/>
                  <a:gd name="connsiteY1783" fmla="*/ 492052 h 588848"/>
                  <a:gd name="connsiteX1784" fmla="*/ 325238 w 699381"/>
                  <a:gd name="connsiteY1784" fmla="*/ 503704 h 588848"/>
                  <a:gd name="connsiteX1785" fmla="*/ 308188 w 699381"/>
                  <a:gd name="connsiteY1785" fmla="*/ 490395 h 588848"/>
                  <a:gd name="connsiteX1786" fmla="*/ 317220 w 699381"/>
                  <a:gd name="connsiteY1786" fmla="*/ 478744 h 588848"/>
                  <a:gd name="connsiteX1787" fmla="*/ 338493 w 699381"/>
                  <a:gd name="connsiteY1787" fmla="*/ 495366 h 588848"/>
                  <a:gd name="connsiteX1788" fmla="*/ 355543 w 699381"/>
                  <a:gd name="connsiteY1788" fmla="*/ 508675 h 588848"/>
                  <a:gd name="connsiteX1789" fmla="*/ 346511 w 699381"/>
                  <a:gd name="connsiteY1789" fmla="*/ 520327 h 588848"/>
                  <a:gd name="connsiteX1790" fmla="*/ 329460 w 699381"/>
                  <a:gd name="connsiteY1790" fmla="*/ 507018 h 588848"/>
                  <a:gd name="connsiteX1791" fmla="*/ 338493 w 699381"/>
                  <a:gd name="connsiteY1791" fmla="*/ 495366 h 588848"/>
                  <a:gd name="connsiteX1792" fmla="*/ 341807 w 699381"/>
                  <a:gd name="connsiteY1792" fmla="*/ 491144 h 588848"/>
                  <a:gd name="connsiteX1793" fmla="*/ 350840 w 699381"/>
                  <a:gd name="connsiteY1793" fmla="*/ 479545 h 588848"/>
                  <a:gd name="connsiteX1794" fmla="*/ 367890 w 699381"/>
                  <a:gd name="connsiteY1794" fmla="*/ 492854 h 588848"/>
                  <a:gd name="connsiteX1795" fmla="*/ 358857 w 699381"/>
                  <a:gd name="connsiteY1795" fmla="*/ 504453 h 588848"/>
                  <a:gd name="connsiteX1796" fmla="*/ 341807 w 699381"/>
                  <a:gd name="connsiteY1796" fmla="*/ 491144 h 588848"/>
                  <a:gd name="connsiteX1797" fmla="*/ 372113 w 699381"/>
                  <a:gd name="connsiteY1797" fmla="*/ 496115 h 588848"/>
                  <a:gd name="connsiteX1798" fmla="*/ 389216 w 699381"/>
                  <a:gd name="connsiteY1798" fmla="*/ 509423 h 588848"/>
                  <a:gd name="connsiteX1799" fmla="*/ 380183 w 699381"/>
                  <a:gd name="connsiteY1799" fmla="*/ 521022 h 588848"/>
                  <a:gd name="connsiteX1800" fmla="*/ 363080 w 699381"/>
                  <a:gd name="connsiteY1800" fmla="*/ 507713 h 588848"/>
                  <a:gd name="connsiteX1801" fmla="*/ 372113 w 699381"/>
                  <a:gd name="connsiteY1801" fmla="*/ 496115 h 588848"/>
                  <a:gd name="connsiteX1802" fmla="*/ 393385 w 699381"/>
                  <a:gd name="connsiteY1802" fmla="*/ 512684 h 588848"/>
                  <a:gd name="connsiteX1803" fmla="*/ 410489 w 699381"/>
                  <a:gd name="connsiteY1803" fmla="*/ 525993 h 588848"/>
                  <a:gd name="connsiteX1804" fmla="*/ 401456 w 699381"/>
                  <a:gd name="connsiteY1804" fmla="*/ 537644 h 588848"/>
                  <a:gd name="connsiteX1805" fmla="*/ 384353 w 699381"/>
                  <a:gd name="connsiteY1805" fmla="*/ 524336 h 588848"/>
                  <a:gd name="connsiteX1806" fmla="*/ 393385 w 699381"/>
                  <a:gd name="connsiteY1806" fmla="*/ 512684 h 588848"/>
                  <a:gd name="connsiteX1807" fmla="*/ 396646 w 699381"/>
                  <a:gd name="connsiteY1807" fmla="*/ 508461 h 588848"/>
                  <a:gd name="connsiteX1808" fmla="*/ 405679 w 699381"/>
                  <a:gd name="connsiteY1808" fmla="*/ 496809 h 588848"/>
                  <a:gd name="connsiteX1809" fmla="*/ 422782 w 699381"/>
                  <a:gd name="connsiteY1809" fmla="*/ 510118 h 588848"/>
                  <a:gd name="connsiteX1810" fmla="*/ 413750 w 699381"/>
                  <a:gd name="connsiteY1810" fmla="*/ 521770 h 588848"/>
                  <a:gd name="connsiteX1811" fmla="*/ 396646 w 699381"/>
                  <a:gd name="connsiteY1811" fmla="*/ 508461 h 588848"/>
                  <a:gd name="connsiteX1812" fmla="*/ 427005 w 699381"/>
                  <a:gd name="connsiteY1812" fmla="*/ 513432 h 588848"/>
                  <a:gd name="connsiteX1813" fmla="*/ 444109 w 699381"/>
                  <a:gd name="connsiteY1813" fmla="*/ 526741 h 588848"/>
                  <a:gd name="connsiteX1814" fmla="*/ 435022 w 699381"/>
                  <a:gd name="connsiteY1814" fmla="*/ 538393 h 588848"/>
                  <a:gd name="connsiteX1815" fmla="*/ 417919 w 699381"/>
                  <a:gd name="connsiteY1815" fmla="*/ 525084 h 588848"/>
                  <a:gd name="connsiteX1816" fmla="*/ 427005 w 699381"/>
                  <a:gd name="connsiteY1816" fmla="*/ 513432 h 588848"/>
                  <a:gd name="connsiteX1817" fmla="*/ 430265 w 699381"/>
                  <a:gd name="connsiteY1817" fmla="*/ 509210 h 588848"/>
                  <a:gd name="connsiteX1818" fmla="*/ 439298 w 699381"/>
                  <a:gd name="connsiteY1818" fmla="*/ 497558 h 588848"/>
                  <a:gd name="connsiteX1819" fmla="*/ 456455 w 699381"/>
                  <a:gd name="connsiteY1819" fmla="*/ 510866 h 588848"/>
                  <a:gd name="connsiteX1820" fmla="*/ 447369 w 699381"/>
                  <a:gd name="connsiteY1820" fmla="*/ 522518 h 588848"/>
                  <a:gd name="connsiteX1821" fmla="*/ 430265 w 699381"/>
                  <a:gd name="connsiteY1821" fmla="*/ 509210 h 588848"/>
                  <a:gd name="connsiteX1822" fmla="*/ 442665 w 699381"/>
                  <a:gd name="connsiteY1822" fmla="*/ 493335 h 588848"/>
                  <a:gd name="connsiteX1823" fmla="*/ 451698 w 699381"/>
                  <a:gd name="connsiteY1823" fmla="*/ 481737 h 588848"/>
                  <a:gd name="connsiteX1824" fmla="*/ 468856 w 699381"/>
                  <a:gd name="connsiteY1824" fmla="*/ 495045 h 588848"/>
                  <a:gd name="connsiteX1825" fmla="*/ 459823 w 699381"/>
                  <a:gd name="connsiteY1825" fmla="*/ 506644 h 588848"/>
                  <a:gd name="connsiteX1826" fmla="*/ 442665 w 699381"/>
                  <a:gd name="connsiteY1826" fmla="*/ 493335 h 588848"/>
                  <a:gd name="connsiteX1827" fmla="*/ 455012 w 699381"/>
                  <a:gd name="connsiteY1827" fmla="*/ 477461 h 588848"/>
                  <a:gd name="connsiteX1828" fmla="*/ 464045 w 699381"/>
                  <a:gd name="connsiteY1828" fmla="*/ 465862 h 588848"/>
                  <a:gd name="connsiteX1829" fmla="*/ 481202 w 699381"/>
                  <a:gd name="connsiteY1829" fmla="*/ 479171 h 588848"/>
                  <a:gd name="connsiteX1830" fmla="*/ 472169 w 699381"/>
                  <a:gd name="connsiteY1830" fmla="*/ 490770 h 588848"/>
                  <a:gd name="connsiteX1831" fmla="*/ 455012 w 699381"/>
                  <a:gd name="connsiteY1831" fmla="*/ 477461 h 588848"/>
                  <a:gd name="connsiteX1832" fmla="*/ 467305 w 699381"/>
                  <a:gd name="connsiteY1832" fmla="*/ 461693 h 588848"/>
                  <a:gd name="connsiteX1833" fmla="*/ 476338 w 699381"/>
                  <a:gd name="connsiteY1833" fmla="*/ 450041 h 588848"/>
                  <a:gd name="connsiteX1834" fmla="*/ 493549 w 699381"/>
                  <a:gd name="connsiteY1834" fmla="*/ 463350 h 588848"/>
                  <a:gd name="connsiteX1835" fmla="*/ 484463 w 699381"/>
                  <a:gd name="connsiteY1835" fmla="*/ 475002 h 588848"/>
                  <a:gd name="connsiteX1836" fmla="*/ 467305 w 699381"/>
                  <a:gd name="connsiteY1836" fmla="*/ 461693 h 588848"/>
                  <a:gd name="connsiteX1837" fmla="*/ 479652 w 699381"/>
                  <a:gd name="connsiteY1837" fmla="*/ 445819 h 588848"/>
                  <a:gd name="connsiteX1838" fmla="*/ 488685 w 699381"/>
                  <a:gd name="connsiteY1838" fmla="*/ 434220 h 588848"/>
                  <a:gd name="connsiteX1839" fmla="*/ 505896 w 699381"/>
                  <a:gd name="connsiteY1839" fmla="*/ 447529 h 588848"/>
                  <a:gd name="connsiteX1840" fmla="*/ 496809 w 699381"/>
                  <a:gd name="connsiteY1840" fmla="*/ 459128 h 588848"/>
                  <a:gd name="connsiteX1841" fmla="*/ 479652 w 699381"/>
                  <a:gd name="connsiteY1841" fmla="*/ 445819 h 588848"/>
                  <a:gd name="connsiteX1842" fmla="*/ 491999 w 699381"/>
                  <a:gd name="connsiteY1842" fmla="*/ 429998 h 588848"/>
                  <a:gd name="connsiteX1843" fmla="*/ 501032 w 699381"/>
                  <a:gd name="connsiteY1843" fmla="*/ 418400 h 588848"/>
                  <a:gd name="connsiteX1844" fmla="*/ 518242 w 699381"/>
                  <a:gd name="connsiteY1844" fmla="*/ 431762 h 588848"/>
                  <a:gd name="connsiteX1845" fmla="*/ 509210 w 699381"/>
                  <a:gd name="connsiteY1845" fmla="*/ 443360 h 588848"/>
                  <a:gd name="connsiteX1846" fmla="*/ 491999 w 699381"/>
                  <a:gd name="connsiteY1846" fmla="*/ 429998 h 588848"/>
                  <a:gd name="connsiteX1847" fmla="*/ 504292 w 699381"/>
                  <a:gd name="connsiteY1847" fmla="*/ 414177 h 588848"/>
                  <a:gd name="connsiteX1848" fmla="*/ 513379 w 699381"/>
                  <a:gd name="connsiteY1848" fmla="*/ 402525 h 588848"/>
                  <a:gd name="connsiteX1849" fmla="*/ 530589 w 699381"/>
                  <a:gd name="connsiteY1849" fmla="*/ 415887 h 588848"/>
                  <a:gd name="connsiteX1850" fmla="*/ 521503 w 699381"/>
                  <a:gd name="connsiteY1850" fmla="*/ 427539 h 588848"/>
                  <a:gd name="connsiteX1851" fmla="*/ 504292 w 699381"/>
                  <a:gd name="connsiteY1851" fmla="*/ 414177 h 588848"/>
                  <a:gd name="connsiteX1852" fmla="*/ 516692 w 699381"/>
                  <a:gd name="connsiteY1852" fmla="*/ 398303 h 588848"/>
                  <a:gd name="connsiteX1853" fmla="*/ 525725 w 699381"/>
                  <a:gd name="connsiteY1853" fmla="*/ 386704 h 588848"/>
                  <a:gd name="connsiteX1854" fmla="*/ 542989 w 699381"/>
                  <a:gd name="connsiteY1854" fmla="*/ 400067 h 588848"/>
                  <a:gd name="connsiteX1855" fmla="*/ 533957 w 699381"/>
                  <a:gd name="connsiteY1855" fmla="*/ 411665 h 588848"/>
                  <a:gd name="connsiteX1856" fmla="*/ 516692 w 699381"/>
                  <a:gd name="connsiteY1856" fmla="*/ 398303 h 588848"/>
                  <a:gd name="connsiteX1857" fmla="*/ 528986 w 699381"/>
                  <a:gd name="connsiteY1857" fmla="*/ 382482 h 588848"/>
                  <a:gd name="connsiteX1858" fmla="*/ 538019 w 699381"/>
                  <a:gd name="connsiteY1858" fmla="*/ 370883 h 588848"/>
                  <a:gd name="connsiteX1859" fmla="*/ 555283 w 699381"/>
                  <a:gd name="connsiteY1859" fmla="*/ 384246 h 588848"/>
                  <a:gd name="connsiteX1860" fmla="*/ 546250 w 699381"/>
                  <a:gd name="connsiteY1860" fmla="*/ 395844 h 588848"/>
                  <a:gd name="connsiteX1861" fmla="*/ 528986 w 699381"/>
                  <a:gd name="connsiteY1861" fmla="*/ 382482 h 588848"/>
                  <a:gd name="connsiteX1862" fmla="*/ 541333 w 699381"/>
                  <a:gd name="connsiteY1862" fmla="*/ 366661 h 588848"/>
                  <a:gd name="connsiteX1863" fmla="*/ 550419 w 699381"/>
                  <a:gd name="connsiteY1863" fmla="*/ 355009 h 588848"/>
                  <a:gd name="connsiteX1864" fmla="*/ 567683 w 699381"/>
                  <a:gd name="connsiteY1864" fmla="*/ 368371 h 588848"/>
                  <a:gd name="connsiteX1865" fmla="*/ 558597 w 699381"/>
                  <a:gd name="connsiteY1865" fmla="*/ 380023 h 588848"/>
                  <a:gd name="connsiteX1866" fmla="*/ 541333 w 699381"/>
                  <a:gd name="connsiteY1866" fmla="*/ 366661 h 588848"/>
                  <a:gd name="connsiteX1867" fmla="*/ 553679 w 699381"/>
                  <a:gd name="connsiteY1867" fmla="*/ 350786 h 588848"/>
                  <a:gd name="connsiteX1868" fmla="*/ 562712 w 699381"/>
                  <a:gd name="connsiteY1868" fmla="*/ 339188 h 588848"/>
                  <a:gd name="connsiteX1869" fmla="*/ 579976 w 699381"/>
                  <a:gd name="connsiteY1869" fmla="*/ 352550 h 588848"/>
                  <a:gd name="connsiteX1870" fmla="*/ 570943 w 699381"/>
                  <a:gd name="connsiteY1870" fmla="*/ 364149 h 588848"/>
                  <a:gd name="connsiteX1871" fmla="*/ 553679 w 699381"/>
                  <a:gd name="connsiteY1871" fmla="*/ 350786 h 588848"/>
                  <a:gd name="connsiteX1872" fmla="*/ 565973 w 699381"/>
                  <a:gd name="connsiteY1872" fmla="*/ 334965 h 588848"/>
                  <a:gd name="connsiteX1873" fmla="*/ 575005 w 699381"/>
                  <a:gd name="connsiteY1873" fmla="*/ 323367 h 588848"/>
                  <a:gd name="connsiteX1874" fmla="*/ 592323 w 699381"/>
                  <a:gd name="connsiteY1874" fmla="*/ 336729 h 588848"/>
                  <a:gd name="connsiteX1875" fmla="*/ 583290 w 699381"/>
                  <a:gd name="connsiteY1875" fmla="*/ 348328 h 588848"/>
                  <a:gd name="connsiteX1876" fmla="*/ 565973 w 699381"/>
                  <a:gd name="connsiteY1876" fmla="*/ 334965 h 588848"/>
                  <a:gd name="connsiteX1877" fmla="*/ 596545 w 699381"/>
                  <a:gd name="connsiteY1877" fmla="*/ 339936 h 588848"/>
                  <a:gd name="connsiteX1878" fmla="*/ 613756 w 699381"/>
                  <a:gd name="connsiteY1878" fmla="*/ 353245 h 588848"/>
                  <a:gd name="connsiteX1879" fmla="*/ 604670 w 699381"/>
                  <a:gd name="connsiteY1879" fmla="*/ 364843 h 588848"/>
                  <a:gd name="connsiteX1880" fmla="*/ 587459 w 699381"/>
                  <a:gd name="connsiteY1880" fmla="*/ 351535 h 588848"/>
                  <a:gd name="connsiteX1881" fmla="*/ 596545 w 699381"/>
                  <a:gd name="connsiteY1881" fmla="*/ 339936 h 588848"/>
                  <a:gd name="connsiteX1882" fmla="*/ 599859 w 699381"/>
                  <a:gd name="connsiteY1882" fmla="*/ 335714 h 588848"/>
                  <a:gd name="connsiteX1883" fmla="*/ 608946 w 699381"/>
                  <a:gd name="connsiteY1883" fmla="*/ 324115 h 588848"/>
                  <a:gd name="connsiteX1884" fmla="*/ 626210 w 699381"/>
                  <a:gd name="connsiteY1884" fmla="*/ 337424 h 588848"/>
                  <a:gd name="connsiteX1885" fmla="*/ 617123 w 699381"/>
                  <a:gd name="connsiteY1885" fmla="*/ 349023 h 588848"/>
                  <a:gd name="connsiteX1886" fmla="*/ 599859 w 699381"/>
                  <a:gd name="connsiteY1886" fmla="*/ 335714 h 588848"/>
                  <a:gd name="connsiteX1887" fmla="*/ 595637 w 699381"/>
                  <a:gd name="connsiteY1887" fmla="*/ 332507 h 588848"/>
                  <a:gd name="connsiteX1888" fmla="*/ 578319 w 699381"/>
                  <a:gd name="connsiteY1888" fmla="*/ 319145 h 588848"/>
                  <a:gd name="connsiteX1889" fmla="*/ 587352 w 699381"/>
                  <a:gd name="connsiteY1889" fmla="*/ 307546 h 588848"/>
                  <a:gd name="connsiteX1890" fmla="*/ 604670 w 699381"/>
                  <a:gd name="connsiteY1890" fmla="*/ 320908 h 588848"/>
                  <a:gd name="connsiteX1891" fmla="*/ 595637 w 699381"/>
                  <a:gd name="connsiteY1891" fmla="*/ 332507 h 588848"/>
                  <a:gd name="connsiteX1892" fmla="*/ 590666 w 699381"/>
                  <a:gd name="connsiteY1892" fmla="*/ 303324 h 588848"/>
                  <a:gd name="connsiteX1893" fmla="*/ 599699 w 699381"/>
                  <a:gd name="connsiteY1893" fmla="*/ 291725 h 588848"/>
                  <a:gd name="connsiteX1894" fmla="*/ 617016 w 699381"/>
                  <a:gd name="connsiteY1894" fmla="*/ 305087 h 588848"/>
                  <a:gd name="connsiteX1895" fmla="*/ 607930 w 699381"/>
                  <a:gd name="connsiteY1895" fmla="*/ 316686 h 588848"/>
                  <a:gd name="connsiteX1896" fmla="*/ 590666 w 699381"/>
                  <a:gd name="connsiteY1896" fmla="*/ 303324 h 588848"/>
                  <a:gd name="connsiteX1897" fmla="*/ 586444 w 699381"/>
                  <a:gd name="connsiteY1897" fmla="*/ 300063 h 588848"/>
                  <a:gd name="connsiteX1898" fmla="*/ 569126 w 699381"/>
                  <a:gd name="connsiteY1898" fmla="*/ 286754 h 588848"/>
                  <a:gd name="connsiteX1899" fmla="*/ 578159 w 699381"/>
                  <a:gd name="connsiteY1899" fmla="*/ 275156 h 588848"/>
                  <a:gd name="connsiteX1900" fmla="*/ 595476 w 699381"/>
                  <a:gd name="connsiteY1900" fmla="*/ 288465 h 588848"/>
                  <a:gd name="connsiteX1901" fmla="*/ 586444 w 699381"/>
                  <a:gd name="connsiteY1901" fmla="*/ 300063 h 588848"/>
                  <a:gd name="connsiteX1902" fmla="*/ 581473 w 699381"/>
                  <a:gd name="connsiteY1902" fmla="*/ 270933 h 588848"/>
                  <a:gd name="connsiteX1903" fmla="*/ 590506 w 699381"/>
                  <a:gd name="connsiteY1903" fmla="*/ 259335 h 588848"/>
                  <a:gd name="connsiteX1904" fmla="*/ 607823 w 699381"/>
                  <a:gd name="connsiteY1904" fmla="*/ 272644 h 588848"/>
                  <a:gd name="connsiteX1905" fmla="*/ 598790 w 699381"/>
                  <a:gd name="connsiteY1905" fmla="*/ 284242 h 588848"/>
                  <a:gd name="connsiteX1906" fmla="*/ 581473 w 699381"/>
                  <a:gd name="connsiteY1906" fmla="*/ 270933 h 588848"/>
                  <a:gd name="connsiteX1907" fmla="*/ 577250 w 699381"/>
                  <a:gd name="connsiteY1907" fmla="*/ 267673 h 588848"/>
                  <a:gd name="connsiteX1908" fmla="*/ 559986 w 699381"/>
                  <a:gd name="connsiteY1908" fmla="*/ 254364 h 588848"/>
                  <a:gd name="connsiteX1909" fmla="*/ 569019 w 699381"/>
                  <a:gd name="connsiteY1909" fmla="*/ 242766 h 588848"/>
                  <a:gd name="connsiteX1910" fmla="*/ 586337 w 699381"/>
                  <a:gd name="connsiteY1910" fmla="*/ 256075 h 588848"/>
                  <a:gd name="connsiteX1911" fmla="*/ 577250 w 699381"/>
                  <a:gd name="connsiteY1911" fmla="*/ 267673 h 588848"/>
                  <a:gd name="connsiteX1912" fmla="*/ 555710 w 699381"/>
                  <a:gd name="connsiteY1912" fmla="*/ 251104 h 588848"/>
                  <a:gd name="connsiteX1913" fmla="*/ 538446 w 699381"/>
                  <a:gd name="connsiteY1913" fmla="*/ 237795 h 588848"/>
                  <a:gd name="connsiteX1914" fmla="*/ 547426 w 699381"/>
                  <a:gd name="connsiteY1914" fmla="*/ 226197 h 588848"/>
                  <a:gd name="connsiteX1915" fmla="*/ 564690 w 699381"/>
                  <a:gd name="connsiteY1915" fmla="*/ 239505 h 588848"/>
                  <a:gd name="connsiteX1916" fmla="*/ 555710 w 699381"/>
                  <a:gd name="connsiteY1916" fmla="*/ 251104 h 588848"/>
                  <a:gd name="connsiteX1917" fmla="*/ 534224 w 699381"/>
                  <a:gd name="connsiteY1917" fmla="*/ 234535 h 588848"/>
                  <a:gd name="connsiteX1918" fmla="*/ 516906 w 699381"/>
                  <a:gd name="connsiteY1918" fmla="*/ 221226 h 588848"/>
                  <a:gd name="connsiteX1919" fmla="*/ 525886 w 699381"/>
                  <a:gd name="connsiteY1919" fmla="*/ 209627 h 588848"/>
                  <a:gd name="connsiteX1920" fmla="*/ 543203 w 699381"/>
                  <a:gd name="connsiteY1920" fmla="*/ 222936 h 588848"/>
                  <a:gd name="connsiteX1921" fmla="*/ 534224 w 699381"/>
                  <a:gd name="connsiteY1921" fmla="*/ 234535 h 588848"/>
                  <a:gd name="connsiteX1922" fmla="*/ 512737 w 699381"/>
                  <a:gd name="connsiteY1922" fmla="*/ 217965 h 588848"/>
                  <a:gd name="connsiteX1923" fmla="*/ 495420 w 699381"/>
                  <a:gd name="connsiteY1923" fmla="*/ 204657 h 588848"/>
                  <a:gd name="connsiteX1924" fmla="*/ 504399 w 699381"/>
                  <a:gd name="connsiteY1924" fmla="*/ 193058 h 588848"/>
                  <a:gd name="connsiteX1925" fmla="*/ 521717 w 699381"/>
                  <a:gd name="connsiteY1925" fmla="*/ 206367 h 588848"/>
                  <a:gd name="connsiteX1926" fmla="*/ 512737 w 699381"/>
                  <a:gd name="connsiteY1926" fmla="*/ 217965 h 588848"/>
                  <a:gd name="connsiteX1927" fmla="*/ 491197 w 699381"/>
                  <a:gd name="connsiteY1927" fmla="*/ 201396 h 588848"/>
                  <a:gd name="connsiteX1928" fmla="*/ 473933 w 699381"/>
                  <a:gd name="connsiteY1928" fmla="*/ 188087 h 588848"/>
                  <a:gd name="connsiteX1929" fmla="*/ 482913 w 699381"/>
                  <a:gd name="connsiteY1929" fmla="*/ 176489 h 588848"/>
                  <a:gd name="connsiteX1930" fmla="*/ 500230 w 699381"/>
                  <a:gd name="connsiteY1930" fmla="*/ 189798 h 588848"/>
                  <a:gd name="connsiteX1931" fmla="*/ 491197 w 699381"/>
                  <a:gd name="connsiteY1931" fmla="*/ 201396 h 588848"/>
                  <a:gd name="connsiteX1932" fmla="*/ 469711 w 699381"/>
                  <a:gd name="connsiteY1932" fmla="*/ 184827 h 588848"/>
                  <a:gd name="connsiteX1933" fmla="*/ 452393 w 699381"/>
                  <a:gd name="connsiteY1933" fmla="*/ 171518 h 588848"/>
                  <a:gd name="connsiteX1934" fmla="*/ 461319 w 699381"/>
                  <a:gd name="connsiteY1934" fmla="*/ 159920 h 588848"/>
                  <a:gd name="connsiteX1935" fmla="*/ 478637 w 699381"/>
                  <a:gd name="connsiteY1935" fmla="*/ 173229 h 588848"/>
                  <a:gd name="connsiteX1936" fmla="*/ 469711 w 699381"/>
                  <a:gd name="connsiteY1936" fmla="*/ 184827 h 588848"/>
                  <a:gd name="connsiteX1937" fmla="*/ 448171 w 699381"/>
                  <a:gd name="connsiteY1937" fmla="*/ 168258 h 588848"/>
                  <a:gd name="connsiteX1938" fmla="*/ 430853 w 699381"/>
                  <a:gd name="connsiteY1938" fmla="*/ 154949 h 588848"/>
                  <a:gd name="connsiteX1939" fmla="*/ 439779 w 699381"/>
                  <a:gd name="connsiteY1939" fmla="*/ 143404 h 588848"/>
                  <a:gd name="connsiteX1940" fmla="*/ 457097 w 699381"/>
                  <a:gd name="connsiteY1940" fmla="*/ 156713 h 588848"/>
                  <a:gd name="connsiteX1941" fmla="*/ 448171 w 699381"/>
                  <a:gd name="connsiteY1941" fmla="*/ 168258 h 588848"/>
                  <a:gd name="connsiteX1942" fmla="*/ 426631 w 699381"/>
                  <a:gd name="connsiteY1942" fmla="*/ 151689 h 588848"/>
                  <a:gd name="connsiteX1943" fmla="*/ 409313 w 699381"/>
                  <a:gd name="connsiteY1943" fmla="*/ 138326 h 588848"/>
                  <a:gd name="connsiteX1944" fmla="*/ 418239 w 699381"/>
                  <a:gd name="connsiteY1944" fmla="*/ 126781 h 588848"/>
                  <a:gd name="connsiteX1945" fmla="*/ 435557 w 699381"/>
                  <a:gd name="connsiteY1945" fmla="*/ 140144 h 588848"/>
                  <a:gd name="connsiteX1946" fmla="*/ 426631 w 699381"/>
                  <a:gd name="connsiteY1946" fmla="*/ 151689 h 588848"/>
                  <a:gd name="connsiteX1947" fmla="*/ 405144 w 699381"/>
                  <a:gd name="connsiteY1947" fmla="*/ 135066 h 588848"/>
                  <a:gd name="connsiteX1948" fmla="*/ 387880 w 699381"/>
                  <a:gd name="connsiteY1948" fmla="*/ 121757 h 588848"/>
                  <a:gd name="connsiteX1949" fmla="*/ 396806 w 699381"/>
                  <a:gd name="connsiteY1949" fmla="*/ 110212 h 588848"/>
                  <a:gd name="connsiteX1950" fmla="*/ 414070 w 699381"/>
                  <a:gd name="connsiteY1950" fmla="*/ 123521 h 588848"/>
                  <a:gd name="connsiteX1951" fmla="*/ 405144 w 699381"/>
                  <a:gd name="connsiteY1951" fmla="*/ 135066 h 588848"/>
                  <a:gd name="connsiteX1952" fmla="*/ 383604 w 699381"/>
                  <a:gd name="connsiteY1952" fmla="*/ 118550 h 588848"/>
                  <a:gd name="connsiteX1953" fmla="*/ 366287 w 699381"/>
                  <a:gd name="connsiteY1953" fmla="*/ 105241 h 588848"/>
                  <a:gd name="connsiteX1954" fmla="*/ 375159 w 699381"/>
                  <a:gd name="connsiteY1954" fmla="*/ 93696 h 588848"/>
                  <a:gd name="connsiteX1955" fmla="*/ 392477 w 699381"/>
                  <a:gd name="connsiteY1955" fmla="*/ 107005 h 588848"/>
                  <a:gd name="connsiteX1956" fmla="*/ 383604 w 699381"/>
                  <a:gd name="connsiteY1956" fmla="*/ 118550 h 588848"/>
                  <a:gd name="connsiteX1957" fmla="*/ 362118 w 699381"/>
                  <a:gd name="connsiteY1957" fmla="*/ 101981 h 588848"/>
                  <a:gd name="connsiteX1958" fmla="*/ 344854 w 699381"/>
                  <a:gd name="connsiteY1958" fmla="*/ 88672 h 588848"/>
                  <a:gd name="connsiteX1959" fmla="*/ 353726 w 699381"/>
                  <a:gd name="connsiteY1959" fmla="*/ 77127 h 588848"/>
                  <a:gd name="connsiteX1960" fmla="*/ 371044 w 699381"/>
                  <a:gd name="connsiteY1960" fmla="*/ 90436 h 588848"/>
                  <a:gd name="connsiteX1961" fmla="*/ 362118 w 699381"/>
                  <a:gd name="connsiteY1961" fmla="*/ 101981 h 588848"/>
                  <a:gd name="connsiteX1962" fmla="*/ 340578 w 699381"/>
                  <a:gd name="connsiteY1962" fmla="*/ 85358 h 588848"/>
                  <a:gd name="connsiteX1963" fmla="*/ 323314 w 699381"/>
                  <a:gd name="connsiteY1963" fmla="*/ 72049 h 588848"/>
                  <a:gd name="connsiteX1964" fmla="*/ 332186 w 699381"/>
                  <a:gd name="connsiteY1964" fmla="*/ 60504 h 588848"/>
                  <a:gd name="connsiteX1965" fmla="*/ 349504 w 699381"/>
                  <a:gd name="connsiteY1965" fmla="*/ 73813 h 588848"/>
                  <a:gd name="connsiteX1966" fmla="*/ 340578 w 699381"/>
                  <a:gd name="connsiteY1966" fmla="*/ 85358 h 588848"/>
                  <a:gd name="connsiteX1967" fmla="*/ 319091 w 699381"/>
                  <a:gd name="connsiteY1967" fmla="*/ 68789 h 588848"/>
                  <a:gd name="connsiteX1968" fmla="*/ 301774 w 699381"/>
                  <a:gd name="connsiteY1968" fmla="*/ 55480 h 588848"/>
                  <a:gd name="connsiteX1969" fmla="*/ 310593 w 699381"/>
                  <a:gd name="connsiteY1969" fmla="*/ 43935 h 588848"/>
                  <a:gd name="connsiteX1970" fmla="*/ 327910 w 699381"/>
                  <a:gd name="connsiteY1970" fmla="*/ 57244 h 588848"/>
                  <a:gd name="connsiteX1971" fmla="*/ 319091 w 699381"/>
                  <a:gd name="connsiteY1971" fmla="*/ 68789 h 588848"/>
                  <a:gd name="connsiteX1972" fmla="*/ 294291 w 699381"/>
                  <a:gd name="connsiteY1972" fmla="*/ 56496 h 588848"/>
                  <a:gd name="connsiteX1973" fmla="*/ 285418 w 699381"/>
                  <a:gd name="connsiteY1973" fmla="*/ 68094 h 588848"/>
                  <a:gd name="connsiteX1974" fmla="*/ 268154 w 699381"/>
                  <a:gd name="connsiteY1974" fmla="*/ 54785 h 588848"/>
                  <a:gd name="connsiteX1975" fmla="*/ 277027 w 699381"/>
                  <a:gd name="connsiteY1975" fmla="*/ 43187 h 588848"/>
                  <a:gd name="connsiteX1976" fmla="*/ 294291 w 699381"/>
                  <a:gd name="connsiteY1976" fmla="*/ 56496 h 588848"/>
                  <a:gd name="connsiteX1977" fmla="*/ 260618 w 699381"/>
                  <a:gd name="connsiteY1977" fmla="*/ 55694 h 588848"/>
                  <a:gd name="connsiteX1978" fmla="*/ 251745 w 699381"/>
                  <a:gd name="connsiteY1978" fmla="*/ 67292 h 588848"/>
                  <a:gd name="connsiteX1979" fmla="*/ 234481 w 699381"/>
                  <a:gd name="connsiteY1979" fmla="*/ 53984 h 588848"/>
                  <a:gd name="connsiteX1980" fmla="*/ 243300 w 699381"/>
                  <a:gd name="connsiteY1980" fmla="*/ 42385 h 588848"/>
                  <a:gd name="connsiteX1981" fmla="*/ 260618 w 699381"/>
                  <a:gd name="connsiteY1981" fmla="*/ 55694 h 588848"/>
                  <a:gd name="connsiteX1982" fmla="*/ 227052 w 699381"/>
                  <a:gd name="connsiteY1982" fmla="*/ 54999 h 588848"/>
                  <a:gd name="connsiteX1983" fmla="*/ 218233 w 699381"/>
                  <a:gd name="connsiteY1983" fmla="*/ 66544 h 588848"/>
                  <a:gd name="connsiteX1984" fmla="*/ 200969 w 699381"/>
                  <a:gd name="connsiteY1984" fmla="*/ 53235 h 588848"/>
                  <a:gd name="connsiteX1985" fmla="*/ 209788 w 699381"/>
                  <a:gd name="connsiteY1985" fmla="*/ 41690 h 588848"/>
                  <a:gd name="connsiteX1986" fmla="*/ 227052 w 699381"/>
                  <a:gd name="connsiteY1986" fmla="*/ 54999 h 588848"/>
                  <a:gd name="connsiteX1987" fmla="*/ 215026 w 699381"/>
                  <a:gd name="connsiteY1987" fmla="*/ 70767 h 588848"/>
                  <a:gd name="connsiteX1988" fmla="*/ 206153 w 699381"/>
                  <a:gd name="connsiteY1988" fmla="*/ 82365 h 588848"/>
                  <a:gd name="connsiteX1989" fmla="*/ 188889 w 699381"/>
                  <a:gd name="connsiteY1989" fmla="*/ 69056 h 588848"/>
                  <a:gd name="connsiteX1990" fmla="*/ 197708 w 699381"/>
                  <a:gd name="connsiteY1990" fmla="*/ 57458 h 588848"/>
                  <a:gd name="connsiteX1991" fmla="*/ 215026 w 699381"/>
                  <a:gd name="connsiteY1991" fmla="*/ 70767 h 588848"/>
                  <a:gd name="connsiteX1992" fmla="*/ 202893 w 699381"/>
                  <a:gd name="connsiteY1992" fmla="*/ 86641 h 588848"/>
                  <a:gd name="connsiteX1993" fmla="*/ 194020 w 699381"/>
                  <a:gd name="connsiteY1993" fmla="*/ 98239 h 588848"/>
                  <a:gd name="connsiteX1994" fmla="*/ 176810 w 699381"/>
                  <a:gd name="connsiteY1994" fmla="*/ 84931 h 588848"/>
                  <a:gd name="connsiteX1995" fmla="*/ 185682 w 699381"/>
                  <a:gd name="connsiteY1995" fmla="*/ 73332 h 588848"/>
                  <a:gd name="connsiteX1996" fmla="*/ 202893 w 699381"/>
                  <a:gd name="connsiteY1996" fmla="*/ 86641 h 588848"/>
                  <a:gd name="connsiteX1997" fmla="*/ 190813 w 699381"/>
                  <a:gd name="connsiteY1997" fmla="*/ 102462 h 588848"/>
                  <a:gd name="connsiteX1998" fmla="*/ 181994 w 699381"/>
                  <a:gd name="connsiteY1998" fmla="*/ 114007 h 588848"/>
                  <a:gd name="connsiteX1999" fmla="*/ 164784 w 699381"/>
                  <a:gd name="connsiteY1999" fmla="*/ 100698 h 588848"/>
                  <a:gd name="connsiteX2000" fmla="*/ 173603 w 699381"/>
                  <a:gd name="connsiteY2000" fmla="*/ 89153 h 588848"/>
                  <a:gd name="connsiteX2001" fmla="*/ 190813 w 699381"/>
                  <a:gd name="connsiteY2001" fmla="*/ 102462 h 588848"/>
                  <a:gd name="connsiteX2002" fmla="*/ 178680 w 699381"/>
                  <a:gd name="connsiteY2002" fmla="*/ 118283 h 588848"/>
                  <a:gd name="connsiteX2003" fmla="*/ 169861 w 699381"/>
                  <a:gd name="connsiteY2003" fmla="*/ 129828 h 588848"/>
                  <a:gd name="connsiteX2004" fmla="*/ 152651 w 699381"/>
                  <a:gd name="connsiteY2004" fmla="*/ 116519 h 588848"/>
                  <a:gd name="connsiteX2005" fmla="*/ 161470 w 699381"/>
                  <a:gd name="connsiteY2005" fmla="*/ 104974 h 588848"/>
                  <a:gd name="connsiteX2006" fmla="*/ 178680 w 699381"/>
                  <a:gd name="connsiteY2006" fmla="*/ 118283 h 588848"/>
                  <a:gd name="connsiteX2007" fmla="*/ 166654 w 699381"/>
                  <a:gd name="connsiteY2007" fmla="*/ 134104 h 588848"/>
                  <a:gd name="connsiteX2008" fmla="*/ 157835 w 699381"/>
                  <a:gd name="connsiteY2008" fmla="*/ 145649 h 588848"/>
                  <a:gd name="connsiteX2009" fmla="*/ 140678 w 699381"/>
                  <a:gd name="connsiteY2009" fmla="*/ 132340 h 588848"/>
                  <a:gd name="connsiteX2010" fmla="*/ 149497 w 699381"/>
                  <a:gd name="connsiteY2010" fmla="*/ 120795 h 588848"/>
                  <a:gd name="connsiteX2011" fmla="*/ 166654 w 699381"/>
                  <a:gd name="connsiteY2011" fmla="*/ 134104 h 588848"/>
                  <a:gd name="connsiteX2012" fmla="*/ 154575 w 699381"/>
                  <a:gd name="connsiteY2012" fmla="*/ 149871 h 588848"/>
                  <a:gd name="connsiteX2013" fmla="*/ 145702 w 699381"/>
                  <a:gd name="connsiteY2013" fmla="*/ 161470 h 588848"/>
                  <a:gd name="connsiteX2014" fmla="*/ 128545 w 699381"/>
                  <a:gd name="connsiteY2014" fmla="*/ 148161 h 588848"/>
                  <a:gd name="connsiteX2015" fmla="*/ 137364 w 699381"/>
                  <a:gd name="connsiteY2015" fmla="*/ 136562 h 588848"/>
                  <a:gd name="connsiteX2016" fmla="*/ 154575 w 699381"/>
                  <a:gd name="connsiteY2016" fmla="*/ 149871 h 588848"/>
                  <a:gd name="connsiteX2017" fmla="*/ 142442 w 699381"/>
                  <a:gd name="connsiteY2017" fmla="*/ 165746 h 588848"/>
                  <a:gd name="connsiteX2018" fmla="*/ 133623 w 699381"/>
                  <a:gd name="connsiteY2018" fmla="*/ 177291 h 588848"/>
                  <a:gd name="connsiteX2019" fmla="*/ 116466 w 699381"/>
                  <a:gd name="connsiteY2019" fmla="*/ 163982 h 588848"/>
                  <a:gd name="connsiteX2020" fmla="*/ 125285 w 699381"/>
                  <a:gd name="connsiteY2020" fmla="*/ 152383 h 588848"/>
                  <a:gd name="connsiteX2021" fmla="*/ 142442 w 699381"/>
                  <a:gd name="connsiteY2021" fmla="*/ 165746 h 588848"/>
                  <a:gd name="connsiteX2022" fmla="*/ 130362 w 699381"/>
                  <a:gd name="connsiteY2022" fmla="*/ 181567 h 588848"/>
                  <a:gd name="connsiteX2023" fmla="*/ 121543 w 699381"/>
                  <a:gd name="connsiteY2023" fmla="*/ 193165 h 588848"/>
                  <a:gd name="connsiteX2024" fmla="*/ 104440 w 699381"/>
                  <a:gd name="connsiteY2024" fmla="*/ 179856 h 588848"/>
                  <a:gd name="connsiteX2025" fmla="*/ 113259 w 699381"/>
                  <a:gd name="connsiteY2025" fmla="*/ 168258 h 588848"/>
                  <a:gd name="connsiteX2026" fmla="*/ 130362 w 699381"/>
                  <a:gd name="connsiteY2026" fmla="*/ 181567 h 588848"/>
                  <a:gd name="connsiteX2027" fmla="*/ 118283 w 699381"/>
                  <a:gd name="connsiteY2027" fmla="*/ 197388 h 588848"/>
                  <a:gd name="connsiteX2028" fmla="*/ 109464 w 699381"/>
                  <a:gd name="connsiteY2028" fmla="*/ 208932 h 588848"/>
                  <a:gd name="connsiteX2029" fmla="*/ 92360 w 699381"/>
                  <a:gd name="connsiteY2029" fmla="*/ 195624 h 588848"/>
                  <a:gd name="connsiteX2030" fmla="*/ 101126 w 699381"/>
                  <a:gd name="connsiteY2030" fmla="*/ 184079 h 588848"/>
                  <a:gd name="connsiteX2031" fmla="*/ 118283 w 699381"/>
                  <a:gd name="connsiteY2031" fmla="*/ 197388 h 588848"/>
                  <a:gd name="connsiteX2032" fmla="*/ 106150 w 699381"/>
                  <a:gd name="connsiteY2032" fmla="*/ 213262 h 588848"/>
                  <a:gd name="connsiteX2033" fmla="*/ 97331 w 699381"/>
                  <a:gd name="connsiteY2033" fmla="*/ 224807 h 588848"/>
                  <a:gd name="connsiteX2034" fmla="*/ 80227 w 699381"/>
                  <a:gd name="connsiteY2034" fmla="*/ 211498 h 588848"/>
                  <a:gd name="connsiteX2035" fmla="*/ 89046 w 699381"/>
                  <a:gd name="connsiteY2035" fmla="*/ 199953 h 588848"/>
                  <a:gd name="connsiteX2036" fmla="*/ 106150 w 699381"/>
                  <a:gd name="connsiteY2036" fmla="*/ 213262 h 588848"/>
                  <a:gd name="connsiteX2037" fmla="*/ 94070 w 699381"/>
                  <a:gd name="connsiteY2037" fmla="*/ 229029 h 588848"/>
                  <a:gd name="connsiteX2038" fmla="*/ 85251 w 699381"/>
                  <a:gd name="connsiteY2038" fmla="*/ 240574 h 588848"/>
                  <a:gd name="connsiteX2039" fmla="*/ 68148 w 699381"/>
                  <a:gd name="connsiteY2039" fmla="*/ 227266 h 588848"/>
                  <a:gd name="connsiteX2040" fmla="*/ 76967 w 699381"/>
                  <a:gd name="connsiteY2040" fmla="*/ 215721 h 588848"/>
                  <a:gd name="connsiteX2041" fmla="*/ 94070 w 699381"/>
                  <a:gd name="connsiteY2041" fmla="*/ 229029 h 588848"/>
                  <a:gd name="connsiteX2042" fmla="*/ 82044 w 699381"/>
                  <a:gd name="connsiteY2042" fmla="*/ 244850 h 588848"/>
                  <a:gd name="connsiteX2043" fmla="*/ 73172 w 699381"/>
                  <a:gd name="connsiteY2043" fmla="*/ 256449 h 588848"/>
                  <a:gd name="connsiteX2044" fmla="*/ 56122 w 699381"/>
                  <a:gd name="connsiteY2044" fmla="*/ 243140 h 588848"/>
                  <a:gd name="connsiteX2045" fmla="*/ 64941 w 699381"/>
                  <a:gd name="connsiteY2045" fmla="*/ 231542 h 588848"/>
                  <a:gd name="connsiteX2046" fmla="*/ 82044 w 699381"/>
                  <a:gd name="connsiteY2046" fmla="*/ 244850 h 588848"/>
                  <a:gd name="connsiteX2047" fmla="*/ 69911 w 699381"/>
                  <a:gd name="connsiteY2047" fmla="*/ 260671 h 588848"/>
                  <a:gd name="connsiteX2048" fmla="*/ 61039 w 699381"/>
                  <a:gd name="connsiteY2048" fmla="*/ 272270 h 588848"/>
                  <a:gd name="connsiteX2049" fmla="*/ 43989 w 699381"/>
                  <a:gd name="connsiteY2049" fmla="*/ 258961 h 588848"/>
                  <a:gd name="connsiteX2050" fmla="*/ 52861 w 699381"/>
                  <a:gd name="connsiteY2050" fmla="*/ 247362 h 588848"/>
                  <a:gd name="connsiteX2051" fmla="*/ 69911 w 699381"/>
                  <a:gd name="connsiteY2051" fmla="*/ 260671 h 588848"/>
                  <a:gd name="connsiteX2052" fmla="*/ 57832 w 699381"/>
                  <a:gd name="connsiteY2052" fmla="*/ 276492 h 588848"/>
                  <a:gd name="connsiteX2053" fmla="*/ 48959 w 699381"/>
                  <a:gd name="connsiteY2053" fmla="*/ 288091 h 588848"/>
                  <a:gd name="connsiteX2054" fmla="*/ 31909 w 699381"/>
                  <a:gd name="connsiteY2054" fmla="*/ 274782 h 588848"/>
                  <a:gd name="connsiteX2055" fmla="*/ 40782 w 699381"/>
                  <a:gd name="connsiteY2055" fmla="*/ 263183 h 588848"/>
                  <a:gd name="connsiteX2056" fmla="*/ 57832 w 699381"/>
                  <a:gd name="connsiteY2056" fmla="*/ 276492 h 588848"/>
                  <a:gd name="connsiteX2057" fmla="*/ 62054 w 699381"/>
                  <a:gd name="connsiteY2057" fmla="*/ 279753 h 588848"/>
                  <a:gd name="connsiteX2058" fmla="*/ 79105 w 699381"/>
                  <a:gd name="connsiteY2058" fmla="*/ 293061 h 588848"/>
                  <a:gd name="connsiteX2059" fmla="*/ 70232 w 699381"/>
                  <a:gd name="connsiteY2059" fmla="*/ 304660 h 588848"/>
                  <a:gd name="connsiteX2060" fmla="*/ 53182 w 699381"/>
                  <a:gd name="connsiteY2060" fmla="*/ 291351 h 588848"/>
                  <a:gd name="connsiteX2061" fmla="*/ 62054 w 699381"/>
                  <a:gd name="connsiteY2061" fmla="*/ 279753 h 588848"/>
                  <a:gd name="connsiteX2062" fmla="*/ 66972 w 699381"/>
                  <a:gd name="connsiteY2062" fmla="*/ 308936 h 588848"/>
                  <a:gd name="connsiteX2063" fmla="*/ 58153 w 699381"/>
                  <a:gd name="connsiteY2063" fmla="*/ 320481 h 588848"/>
                  <a:gd name="connsiteX2064" fmla="*/ 41156 w 699381"/>
                  <a:gd name="connsiteY2064" fmla="*/ 307172 h 588848"/>
                  <a:gd name="connsiteX2065" fmla="*/ 49975 w 699381"/>
                  <a:gd name="connsiteY2065" fmla="*/ 295627 h 588848"/>
                  <a:gd name="connsiteX2066" fmla="*/ 66972 w 699381"/>
                  <a:gd name="connsiteY2066" fmla="*/ 308936 h 588848"/>
                  <a:gd name="connsiteX2067" fmla="*/ 71141 w 699381"/>
                  <a:gd name="connsiteY2067" fmla="*/ 312196 h 588848"/>
                  <a:gd name="connsiteX2068" fmla="*/ 88191 w 699381"/>
                  <a:gd name="connsiteY2068" fmla="*/ 325505 h 588848"/>
                  <a:gd name="connsiteX2069" fmla="*/ 79318 w 699381"/>
                  <a:gd name="connsiteY2069" fmla="*/ 337050 h 588848"/>
                  <a:gd name="connsiteX2070" fmla="*/ 62268 w 699381"/>
                  <a:gd name="connsiteY2070" fmla="*/ 323741 h 588848"/>
                  <a:gd name="connsiteX2071" fmla="*/ 71141 w 699381"/>
                  <a:gd name="connsiteY2071" fmla="*/ 312196 h 588848"/>
                  <a:gd name="connsiteX2072" fmla="*/ 92414 w 699381"/>
                  <a:gd name="connsiteY2072" fmla="*/ 328765 h 588848"/>
                  <a:gd name="connsiteX2073" fmla="*/ 109464 w 699381"/>
                  <a:gd name="connsiteY2073" fmla="*/ 342074 h 588848"/>
                  <a:gd name="connsiteX2074" fmla="*/ 100591 w 699381"/>
                  <a:gd name="connsiteY2074" fmla="*/ 353619 h 588848"/>
                  <a:gd name="connsiteX2075" fmla="*/ 83594 w 699381"/>
                  <a:gd name="connsiteY2075" fmla="*/ 340310 h 588848"/>
                  <a:gd name="connsiteX2076" fmla="*/ 92414 w 699381"/>
                  <a:gd name="connsiteY2076" fmla="*/ 328765 h 588848"/>
                  <a:gd name="connsiteX2077" fmla="*/ 113633 w 699381"/>
                  <a:gd name="connsiteY2077" fmla="*/ 345335 h 588848"/>
                  <a:gd name="connsiteX2078" fmla="*/ 130683 w 699381"/>
                  <a:gd name="connsiteY2078" fmla="*/ 358643 h 588848"/>
                  <a:gd name="connsiteX2079" fmla="*/ 121811 w 699381"/>
                  <a:gd name="connsiteY2079" fmla="*/ 370188 h 588848"/>
                  <a:gd name="connsiteX2080" fmla="*/ 104814 w 699381"/>
                  <a:gd name="connsiteY2080" fmla="*/ 356880 h 588848"/>
                  <a:gd name="connsiteX2081" fmla="*/ 113633 w 699381"/>
                  <a:gd name="connsiteY2081" fmla="*/ 345335 h 588848"/>
                  <a:gd name="connsiteX2082" fmla="*/ 134906 w 699381"/>
                  <a:gd name="connsiteY2082" fmla="*/ 361957 h 588848"/>
                  <a:gd name="connsiteX2083" fmla="*/ 151956 w 699381"/>
                  <a:gd name="connsiteY2083" fmla="*/ 375266 h 588848"/>
                  <a:gd name="connsiteX2084" fmla="*/ 143083 w 699381"/>
                  <a:gd name="connsiteY2084" fmla="*/ 386811 h 588848"/>
                  <a:gd name="connsiteX2085" fmla="*/ 126086 w 699381"/>
                  <a:gd name="connsiteY2085" fmla="*/ 373502 h 588848"/>
                  <a:gd name="connsiteX2086" fmla="*/ 134906 w 699381"/>
                  <a:gd name="connsiteY2086" fmla="*/ 361957 h 588848"/>
                  <a:gd name="connsiteX2087" fmla="*/ 156125 w 699381"/>
                  <a:gd name="connsiteY2087" fmla="*/ 378527 h 588848"/>
                  <a:gd name="connsiteX2088" fmla="*/ 173122 w 699381"/>
                  <a:gd name="connsiteY2088" fmla="*/ 391835 h 588848"/>
                  <a:gd name="connsiteX2089" fmla="*/ 164196 w 699381"/>
                  <a:gd name="connsiteY2089" fmla="*/ 403434 h 588848"/>
                  <a:gd name="connsiteX2090" fmla="*/ 147199 w 699381"/>
                  <a:gd name="connsiteY2090" fmla="*/ 390125 h 588848"/>
                  <a:gd name="connsiteX2091" fmla="*/ 156125 w 699381"/>
                  <a:gd name="connsiteY2091" fmla="*/ 378527 h 588848"/>
                  <a:gd name="connsiteX2092" fmla="*/ 177398 w 699381"/>
                  <a:gd name="connsiteY2092" fmla="*/ 395096 h 588848"/>
                  <a:gd name="connsiteX2093" fmla="*/ 194448 w 699381"/>
                  <a:gd name="connsiteY2093" fmla="*/ 408405 h 588848"/>
                  <a:gd name="connsiteX2094" fmla="*/ 185522 w 699381"/>
                  <a:gd name="connsiteY2094" fmla="*/ 420003 h 588848"/>
                  <a:gd name="connsiteX2095" fmla="*/ 168472 w 699381"/>
                  <a:gd name="connsiteY2095" fmla="*/ 406694 h 588848"/>
                  <a:gd name="connsiteX2096" fmla="*/ 177398 w 699381"/>
                  <a:gd name="connsiteY2096" fmla="*/ 395096 h 588848"/>
                  <a:gd name="connsiteX2097" fmla="*/ 198617 w 699381"/>
                  <a:gd name="connsiteY2097" fmla="*/ 411665 h 588848"/>
                  <a:gd name="connsiteX2098" fmla="*/ 215667 w 699381"/>
                  <a:gd name="connsiteY2098" fmla="*/ 424974 h 588848"/>
                  <a:gd name="connsiteX2099" fmla="*/ 206741 w 699381"/>
                  <a:gd name="connsiteY2099" fmla="*/ 436572 h 588848"/>
                  <a:gd name="connsiteX2100" fmla="*/ 189691 w 699381"/>
                  <a:gd name="connsiteY2100" fmla="*/ 423263 h 588848"/>
                  <a:gd name="connsiteX2101" fmla="*/ 198617 w 699381"/>
                  <a:gd name="connsiteY2101" fmla="*/ 411665 h 588848"/>
                  <a:gd name="connsiteX2102" fmla="*/ 219890 w 699381"/>
                  <a:gd name="connsiteY2102" fmla="*/ 428288 h 588848"/>
                  <a:gd name="connsiteX2103" fmla="*/ 236940 w 699381"/>
                  <a:gd name="connsiteY2103" fmla="*/ 441596 h 588848"/>
                  <a:gd name="connsiteX2104" fmla="*/ 227960 w 699381"/>
                  <a:gd name="connsiteY2104" fmla="*/ 453195 h 588848"/>
                  <a:gd name="connsiteX2105" fmla="*/ 210910 w 699381"/>
                  <a:gd name="connsiteY2105" fmla="*/ 439886 h 588848"/>
                  <a:gd name="connsiteX2106" fmla="*/ 219890 w 699381"/>
                  <a:gd name="connsiteY2106" fmla="*/ 428288 h 588848"/>
                  <a:gd name="connsiteX2107" fmla="*/ 241162 w 699381"/>
                  <a:gd name="connsiteY2107" fmla="*/ 444857 h 588848"/>
                  <a:gd name="connsiteX2108" fmla="*/ 258159 w 699381"/>
                  <a:gd name="connsiteY2108" fmla="*/ 458166 h 588848"/>
                  <a:gd name="connsiteX2109" fmla="*/ 249180 w 699381"/>
                  <a:gd name="connsiteY2109" fmla="*/ 469764 h 588848"/>
                  <a:gd name="connsiteX2110" fmla="*/ 232183 w 699381"/>
                  <a:gd name="connsiteY2110" fmla="*/ 456455 h 588848"/>
                  <a:gd name="connsiteX2111" fmla="*/ 241162 w 699381"/>
                  <a:gd name="connsiteY2111" fmla="*/ 444857 h 588848"/>
                  <a:gd name="connsiteX2112" fmla="*/ 262435 w 699381"/>
                  <a:gd name="connsiteY2112" fmla="*/ 461426 h 588848"/>
                  <a:gd name="connsiteX2113" fmla="*/ 279485 w 699381"/>
                  <a:gd name="connsiteY2113" fmla="*/ 474735 h 588848"/>
                  <a:gd name="connsiteX2114" fmla="*/ 270506 w 699381"/>
                  <a:gd name="connsiteY2114" fmla="*/ 486333 h 588848"/>
                  <a:gd name="connsiteX2115" fmla="*/ 253456 w 699381"/>
                  <a:gd name="connsiteY2115" fmla="*/ 473024 h 588848"/>
                  <a:gd name="connsiteX2116" fmla="*/ 262435 w 699381"/>
                  <a:gd name="connsiteY2116" fmla="*/ 461426 h 588848"/>
                  <a:gd name="connsiteX2117" fmla="*/ 283654 w 699381"/>
                  <a:gd name="connsiteY2117" fmla="*/ 478049 h 588848"/>
                  <a:gd name="connsiteX2118" fmla="*/ 300705 w 699381"/>
                  <a:gd name="connsiteY2118" fmla="*/ 491357 h 588848"/>
                  <a:gd name="connsiteX2119" fmla="*/ 291725 w 699381"/>
                  <a:gd name="connsiteY2119" fmla="*/ 502956 h 588848"/>
                  <a:gd name="connsiteX2120" fmla="*/ 274675 w 699381"/>
                  <a:gd name="connsiteY2120" fmla="*/ 489647 h 588848"/>
                  <a:gd name="connsiteX2121" fmla="*/ 283654 w 699381"/>
                  <a:gd name="connsiteY2121" fmla="*/ 478049 h 588848"/>
                  <a:gd name="connsiteX2122" fmla="*/ 304927 w 699381"/>
                  <a:gd name="connsiteY2122" fmla="*/ 494618 h 588848"/>
                  <a:gd name="connsiteX2123" fmla="*/ 321977 w 699381"/>
                  <a:gd name="connsiteY2123" fmla="*/ 507927 h 588848"/>
                  <a:gd name="connsiteX2124" fmla="*/ 312944 w 699381"/>
                  <a:gd name="connsiteY2124" fmla="*/ 519525 h 588848"/>
                  <a:gd name="connsiteX2125" fmla="*/ 295894 w 699381"/>
                  <a:gd name="connsiteY2125" fmla="*/ 506216 h 588848"/>
                  <a:gd name="connsiteX2126" fmla="*/ 304927 w 699381"/>
                  <a:gd name="connsiteY2126" fmla="*/ 494618 h 588848"/>
                  <a:gd name="connsiteX2127" fmla="*/ 326200 w 699381"/>
                  <a:gd name="connsiteY2127" fmla="*/ 511241 h 588848"/>
                  <a:gd name="connsiteX2128" fmla="*/ 343250 w 699381"/>
                  <a:gd name="connsiteY2128" fmla="*/ 524549 h 588848"/>
                  <a:gd name="connsiteX2129" fmla="*/ 334217 w 699381"/>
                  <a:gd name="connsiteY2129" fmla="*/ 536148 h 588848"/>
                  <a:gd name="connsiteX2130" fmla="*/ 317167 w 699381"/>
                  <a:gd name="connsiteY2130" fmla="*/ 522839 h 588848"/>
                  <a:gd name="connsiteX2131" fmla="*/ 326200 w 699381"/>
                  <a:gd name="connsiteY2131" fmla="*/ 511241 h 588848"/>
                  <a:gd name="connsiteX2132" fmla="*/ 347473 w 699381"/>
                  <a:gd name="connsiteY2132" fmla="*/ 527810 h 588848"/>
                  <a:gd name="connsiteX2133" fmla="*/ 364523 w 699381"/>
                  <a:gd name="connsiteY2133" fmla="*/ 541119 h 588848"/>
                  <a:gd name="connsiteX2134" fmla="*/ 355490 w 699381"/>
                  <a:gd name="connsiteY2134" fmla="*/ 552717 h 588848"/>
                  <a:gd name="connsiteX2135" fmla="*/ 338440 w 699381"/>
                  <a:gd name="connsiteY2135" fmla="*/ 539408 h 588848"/>
                  <a:gd name="connsiteX2136" fmla="*/ 347473 w 699381"/>
                  <a:gd name="connsiteY2136" fmla="*/ 527810 h 588848"/>
                  <a:gd name="connsiteX2137" fmla="*/ 350733 w 699381"/>
                  <a:gd name="connsiteY2137" fmla="*/ 523587 h 588848"/>
                  <a:gd name="connsiteX2138" fmla="*/ 359766 w 699381"/>
                  <a:gd name="connsiteY2138" fmla="*/ 511935 h 588848"/>
                  <a:gd name="connsiteX2139" fmla="*/ 376870 w 699381"/>
                  <a:gd name="connsiteY2139" fmla="*/ 525244 h 588848"/>
                  <a:gd name="connsiteX2140" fmla="*/ 367783 w 699381"/>
                  <a:gd name="connsiteY2140" fmla="*/ 536896 h 588848"/>
                  <a:gd name="connsiteX2141" fmla="*/ 350733 w 699381"/>
                  <a:gd name="connsiteY2141" fmla="*/ 523587 h 588848"/>
                  <a:gd name="connsiteX2142" fmla="*/ 381039 w 699381"/>
                  <a:gd name="connsiteY2142" fmla="*/ 528505 h 588848"/>
                  <a:gd name="connsiteX2143" fmla="*/ 398142 w 699381"/>
                  <a:gd name="connsiteY2143" fmla="*/ 541813 h 588848"/>
                  <a:gd name="connsiteX2144" fmla="*/ 389056 w 699381"/>
                  <a:gd name="connsiteY2144" fmla="*/ 553465 h 588848"/>
                  <a:gd name="connsiteX2145" fmla="*/ 372006 w 699381"/>
                  <a:gd name="connsiteY2145" fmla="*/ 540157 h 588848"/>
                  <a:gd name="connsiteX2146" fmla="*/ 381039 w 699381"/>
                  <a:gd name="connsiteY2146" fmla="*/ 528505 h 588848"/>
                  <a:gd name="connsiteX2147" fmla="*/ 405625 w 699381"/>
                  <a:gd name="connsiteY2147" fmla="*/ 540905 h 588848"/>
                  <a:gd name="connsiteX2148" fmla="*/ 414658 w 699381"/>
                  <a:gd name="connsiteY2148" fmla="*/ 529253 h 588848"/>
                  <a:gd name="connsiteX2149" fmla="*/ 431762 w 699381"/>
                  <a:gd name="connsiteY2149" fmla="*/ 542562 h 588848"/>
                  <a:gd name="connsiteX2150" fmla="*/ 422676 w 699381"/>
                  <a:gd name="connsiteY2150" fmla="*/ 554214 h 588848"/>
                  <a:gd name="connsiteX2151" fmla="*/ 405625 w 699381"/>
                  <a:gd name="connsiteY2151" fmla="*/ 540905 h 588848"/>
                  <a:gd name="connsiteX2152" fmla="*/ 439245 w 699381"/>
                  <a:gd name="connsiteY2152" fmla="*/ 541653 h 588848"/>
                  <a:gd name="connsiteX2153" fmla="*/ 448331 w 699381"/>
                  <a:gd name="connsiteY2153" fmla="*/ 530001 h 588848"/>
                  <a:gd name="connsiteX2154" fmla="*/ 465435 w 699381"/>
                  <a:gd name="connsiteY2154" fmla="*/ 543310 h 588848"/>
                  <a:gd name="connsiteX2155" fmla="*/ 456348 w 699381"/>
                  <a:gd name="connsiteY2155" fmla="*/ 554962 h 588848"/>
                  <a:gd name="connsiteX2156" fmla="*/ 439245 w 699381"/>
                  <a:gd name="connsiteY2156" fmla="*/ 541653 h 588848"/>
                  <a:gd name="connsiteX2157" fmla="*/ 451591 w 699381"/>
                  <a:gd name="connsiteY2157" fmla="*/ 525832 h 588848"/>
                  <a:gd name="connsiteX2158" fmla="*/ 460678 w 699381"/>
                  <a:gd name="connsiteY2158" fmla="*/ 514180 h 588848"/>
                  <a:gd name="connsiteX2159" fmla="*/ 477782 w 699381"/>
                  <a:gd name="connsiteY2159" fmla="*/ 527489 h 588848"/>
                  <a:gd name="connsiteX2160" fmla="*/ 468695 w 699381"/>
                  <a:gd name="connsiteY2160" fmla="*/ 539141 h 588848"/>
                  <a:gd name="connsiteX2161" fmla="*/ 451591 w 699381"/>
                  <a:gd name="connsiteY2161" fmla="*/ 525832 h 588848"/>
                  <a:gd name="connsiteX2162" fmla="*/ 463992 w 699381"/>
                  <a:gd name="connsiteY2162" fmla="*/ 509958 h 588848"/>
                  <a:gd name="connsiteX2163" fmla="*/ 473025 w 699381"/>
                  <a:gd name="connsiteY2163" fmla="*/ 498359 h 588848"/>
                  <a:gd name="connsiteX2164" fmla="*/ 490128 w 699381"/>
                  <a:gd name="connsiteY2164" fmla="*/ 511668 h 588848"/>
                  <a:gd name="connsiteX2165" fmla="*/ 481095 w 699381"/>
                  <a:gd name="connsiteY2165" fmla="*/ 523267 h 588848"/>
                  <a:gd name="connsiteX2166" fmla="*/ 463992 w 699381"/>
                  <a:gd name="connsiteY2166" fmla="*/ 509958 h 588848"/>
                  <a:gd name="connsiteX2167" fmla="*/ 476338 w 699381"/>
                  <a:gd name="connsiteY2167" fmla="*/ 494083 h 588848"/>
                  <a:gd name="connsiteX2168" fmla="*/ 485371 w 699381"/>
                  <a:gd name="connsiteY2168" fmla="*/ 482485 h 588848"/>
                  <a:gd name="connsiteX2169" fmla="*/ 502528 w 699381"/>
                  <a:gd name="connsiteY2169" fmla="*/ 495794 h 588848"/>
                  <a:gd name="connsiteX2170" fmla="*/ 493496 w 699381"/>
                  <a:gd name="connsiteY2170" fmla="*/ 507392 h 588848"/>
                  <a:gd name="connsiteX2171" fmla="*/ 476338 w 699381"/>
                  <a:gd name="connsiteY2171" fmla="*/ 494083 h 588848"/>
                  <a:gd name="connsiteX2172" fmla="*/ 488685 w 699381"/>
                  <a:gd name="connsiteY2172" fmla="*/ 478316 h 588848"/>
                  <a:gd name="connsiteX2173" fmla="*/ 497771 w 699381"/>
                  <a:gd name="connsiteY2173" fmla="*/ 466664 h 588848"/>
                  <a:gd name="connsiteX2174" fmla="*/ 514929 w 699381"/>
                  <a:gd name="connsiteY2174" fmla="*/ 479973 h 588848"/>
                  <a:gd name="connsiteX2175" fmla="*/ 505842 w 699381"/>
                  <a:gd name="connsiteY2175" fmla="*/ 491625 h 588848"/>
                  <a:gd name="connsiteX2176" fmla="*/ 488685 w 699381"/>
                  <a:gd name="connsiteY2176" fmla="*/ 478316 h 588848"/>
                  <a:gd name="connsiteX2177" fmla="*/ 501032 w 699381"/>
                  <a:gd name="connsiteY2177" fmla="*/ 462388 h 588848"/>
                  <a:gd name="connsiteX2178" fmla="*/ 510118 w 699381"/>
                  <a:gd name="connsiteY2178" fmla="*/ 450790 h 588848"/>
                  <a:gd name="connsiteX2179" fmla="*/ 527275 w 699381"/>
                  <a:gd name="connsiteY2179" fmla="*/ 464098 h 588848"/>
                  <a:gd name="connsiteX2180" fmla="*/ 518189 w 699381"/>
                  <a:gd name="connsiteY2180" fmla="*/ 475750 h 588848"/>
                  <a:gd name="connsiteX2181" fmla="*/ 501032 w 699381"/>
                  <a:gd name="connsiteY2181" fmla="*/ 462388 h 588848"/>
                  <a:gd name="connsiteX2182" fmla="*/ 513379 w 699381"/>
                  <a:gd name="connsiteY2182" fmla="*/ 446567 h 588848"/>
                  <a:gd name="connsiteX2183" fmla="*/ 522412 w 699381"/>
                  <a:gd name="connsiteY2183" fmla="*/ 434969 h 588848"/>
                  <a:gd name="connsiteX2184" fmla="*/ 539569 w 699381"/>
                  <a:gd name="connsiteY2184" fmla="*/ 448278 h 588848"/>
                  <a:gd name="connsiteX2185" fmla="*/ 530482 w 699381"/>
                  <a:gd name="connsiteY2185" fmla="*/ 459876 h 588848"/>
                  <a:gd name="connsiteX2186" fmla="*/ 513379 w 699381"/>
                  <a:gd name="connsiteY2186" fmla="*/ 446567 h 588848"/>
                  <a:gd name="connsiteX2187" fmla="*/ 525725 w 699381"/>
                  <a:gd name="connsiteY2187" fmla="*/ 430746 h 588848"/>
                  <a:gd name="connsiteX2188" fmla="*/ 534812 w 699381"/>
                  <a:gd name="connsiteY2188" fmla="*/ 419094 h 588848"/>
                  <a:gd name="connsiteX2189" fmla="*/ 551969 w 699381"/>
                  <a:gd name="connsiteY2189" fmla="*/ 432403 h 588848"/>
                  <a:gd name="connsiteX2190" fmla="*/ 542883 w 699381"/>
                  <a:gd name="connsiteY2190" fmla="*/ 444055 h 588848"/>
                  <a:gd name="connsiteX2191" fmla="*/ 525725 w 699381"/>
                  <a:gd name="connsiteY2191" fmla="*/ 430746 h 588848"/>
                  <a:gd name="connsiteX2192" fmla="*/ 538126 w 699381"/>
                  <a:gd name="connsiteY2192" fmla="*/ 414872 h 588848"/>
                  <a:gd name="connsiteX2193" fmla="*/ 547158 w 699381"/>
                  <a:gd name="connsiteY2193" fmla="*/ 403273 h 588848"/>
                  <a:gd name="connsiteX2194" fmla="*/ 564369 w 699381"/>
                  <a:gd name="connsiteY2194" fmla="*/ 416582 h 588848"/>
                  <a:gd name="connsiteX2195" fmla="*/ 555336 w 699381"/>
                  <a:gd name="connsiteY2195" fmla="*/ 428181 h 588848"/>
                  <a:gd name="connsiteX2196" fmla="*/ 538126 w 699381"/>
                  <a:gd name="connsiteY2196" fmla="*/ 414872 h 588848"/>
                  <a:gd name="connsiteX2197" fmla="*/ 550472 w 699381"/>
                  <a:gd name="connsiteY2197" fmla="*/ 399051 h 588848"/>
                  <a:gd name="connsiteX2198" fmla="*/ 559505 w 699381"/>
                  <a:gd name="connsiteY2198" fmla="*/ 387453 h 588848"/>
                  <a:gd name="connsiteX2199" fmla="*/ 576716 w 699381"/>
                  <a:gd name="connsiteY2199" fmla="*/ 400761 h 588848"/>
                  <a:gd name="connsiteX2200" fmla="*/ 567683 w 699381"/>
                  <a:gd name="connsiteY2200" fmla="*/ 412360 h 588848"/>
                  <a:gd name="connsiteX2201" fmla="*/ 550472 w 699381"/>
                  <a:gd name="connsiteY2201" fmla="*/ 399051 h 588848"/>
                  <a:gd name="connsiteX2202" fmla="*/ 562766 w 699381"/>
                  <a:gd name="connsiteY2202" fmla="*/ 383230 h 588848"/>
                  <a:gd name="connsiteX2203" fmla="*/ 571852 w 699381"/>
                  <a:gd name="connsiteY2203" fmla="*/ 371578 h 588848"/>
                  <a:gd name="connsiteX2204" fmla="*/ 589063 w 699381"/>
                  <a:gd name="connsiteY2204" fmla="*/ 384887 h 588848"/>
                  <a:gd name="connsiteX2205" fmla="*/ 579976 w 699381"/>
                  <a:gd name="connsiteY2205" fmla="*/ 396539 h 588848"/>
                  <a:gd name="connsiteX2206" fmla="*/ 562766 w 699381"/>
                  <a:gd name="connsiteY2206" fmla="*/ 383230 h 588848"/>
                  <a:gd name="connsiteX2207" fmla="*/ 575166 w 699381"/>
                  <a:gd name="connsiteY2207" fmla="*/ 367409 h 588848"/>
                  <a:gd name="connsiteX2208" fmla="*/ 584252 w 699381"/>
                  <a:gd name="connsiteY2208" fmla="*/ 355811 h 588848"/>
                  <a:gd name="connsiteX2209" fmla="*/ 601463 w 699381"/>
                  <a:gd name="connsiteY2209" fmla="*/ 369119 h 588848"/>
                  <a:gd name="connsiteX2210" fmla="*/ 592376 w 699381"/>
                  <a:gd name="connsiteY2210" fmla="*/ 380718 h 588848"/>
                  <a:gd name="connsiteX2211" fmla="*/ 575166 w 699381"/>
                  <a:gd name="connsiteY2211" fmla="*/ 367409 h 588848"/>
                  <a:gd name="connsiteX2212" fmla="*/ 626210 w 699381"/>
                  <a:gd name="connsiteY2212" fmla="*/ 381466 h 588848"/>
                  <a:gd name="connsiteX2213" fmla="*/ 608946 w 699381"/>
                  <a:gd name="connsiteY2213" fmla="*/ 368157 h 588848"/>
                  <a:gd name="connsiteX2214" fmla="*/ 618032 w 699381"/>
                  <a:gd name="connsiteY2214" fmla="*/ 356559 h 588848"/>
                  <a:gd name="connsiteX2215" fmla="*/ 635296 w 699381"/>
                  <a:gd name="connsiteY2215" fmla="*/ 369868 h 588848"/>
                  <a:gd name="connsiteX2216" fmla="*/ 626210 w 699381"/>
                  <a:gd name="connsiteY2216" fmla="*/ 381466 h 588848"/>
                  <a:gd name="connsiteX2217" fmla="*/ 638984 w 699381"/>
                  <a:gd name="connsiteY2217" fmla="*/ 365164 h 588848"/>
                  <a:gd name="connsiteX2218" fmla="*/ 638610 w 699381"/>
                  <a:gd name="connsiteY2218" fmla="*/ 365645 h 588848"/>
                  <a:gd name="connsiteX2219" fmla="*/ 621346 w 699381"/>
                  <a:gd name="connsiteY2219" fmla="*/ 352336 h 588848"/>
                  <a:gd name="connsiteX2220" fmla="*/ 630432 w 699381"/>
                  <a:gd name="connsiteY2220" fmla="*/ 340738 h 588848"/>
                  <a:gd name="connsiteX2221" fmla="*/ 636365 w 699381"/>
                  <a:gd name="connsiteY2221" fmla="*/ 345335 h 588848"/>
                  <a:gd name="connsiteX2222" fmla="*/ 647696 w 699381"/>
                  <a:gd name="connsiteY2222" fmla="*/ 354047 h 588848"/>
                  <a:gd name="connsiteX2223" fmla="*/ 638984 w 699381"/>
                  <a:gd name="connsiteY2223" fmla="*/ 365164 h 588848"/>
                  <a:gd name="connsiteX2224" fmla="*/ 660096 w 699381"/>
                  <a:gd name="connsiteY2224" fmla="*/ 338172 h 588848"/>
                  <a:gd name="connsiteX2225" fmla="*/ 650957 w 699381"/>
                  <a:gd name="connsiteY2225" fmla="*/ 349824 h 588848"/>
                  <a:gd name="connsiteX2226" fmla="*/ 634975 w 699381"/>
                  <a:gd name="connsiteY2226" fmla="*/ 337478 h 588848"/>
                  <a:gd name="connsiteX2227" fmla="*/ 633693 w 699381"/>
                  <a:gd name="connsiteY2227" fmla="*/ 336516 h 588848"/>
                  <a:gd name="connsiteX2228" fmla="*/ 634548 w 699381"/>
                  <a:gd name="connsiteY2228" fmla="*/ 335393 h 588848"/>
                  <a:gd name="connsiteX2229" fmla="*/ 642779 w 699381"/>
                  <a:gd name="connsiteY2229" fmla="*/ 324864 h 588848"/>
                  <a:gd name="connsiteX2230" fmla="*/ 660096 w 699381"/>
                  <a:gd name="connsiteY2230" fmla="*/ 338172 h 588848"/>
                  <a:gd name="connsiteX2231" fmla="*/ 629310 w 699381"/>
                  <a:gd name="connsiteY2231" fmla="*/ 314494 h 588848"/>
                  <a:gd name="connsiteX2232" fmla="*/ 638556 w 699381"/>
                  <a:gd name="connsiteY2232" fmla="*/ 321603 h 588848"/>
                  <a:gd name="connsiteX2233" fmla="*/ 632998 w 699381"/>
                  <a:gd name="connsiteY2233" fmla="*/ 328659 h 588848"/>
                  <a:gd name="connsiteX2234" fmla="*/ 629417 w 699381"/>
                  <a:gd name="connsiteY2234" fmla="*/ 333202 h 588848"/>
                  <a:gd name="connsiteX2235" fmla="*/ 612153 w 699381"/>
                  <a:gd name="connsiteY2235" fmla="*/ 319893 h 588848"/>
                  <a:gd name="connsiteX2236" fmla="*/ 621239 w 699381"/>
                  <a:gd name="connsiteY2236" fmla="*/ 308241 h 588848"/>
                  <a:gd name="connsiteX2237" fmla="*/ 629310 w 699381"/>
                  <a:gd name="connsiteY2237" fmla="*/ 314494 h 588848"/>
                  <a:gd name="connsiteX2238" fmla="*/ 629363 w 699381"/>
                  <a:gd name="connsiteY2238" fmla="*/ 289213 h 588848"/>
                  <a:gd name="connsiteX2239" fmla="*/ 623484 w 699381"/>
                  <a:gd name="connsiteY2239" fmla="*/ 296803 h 588848"/>
                  <a:gd name="connsiteX2240" fmla="*/ 620330 w 699381"/>
                  <a:gd name="connsiteY2240" fmla="*/ 300865 h 588848"/>
                  <a:gd name="connsiteX2241" fmla="*/ 603013 w 699381"/>
                  <a:gd name="connsiteY2241" fmla="*/ 287503 h 588848"/>
                  <a:gd name="connsiteX2242" fmla="*/ 612046 w 699381"/>
                  <a:gd name="connsiteY2242" fmla="*/ 275904 h 588848"/>
                  <a:gd name="connsiteX2243" fmla="*/ 616429 w 699381"/>
                  <a:gd name="connsiteY2243" fmla="*/ 279272 h 588848"/>
                  <a:gd name="connsiteX2244" fmla="*/ 629363 w 699381"/>
                  <a:gd name="connsiteY2244" fmla="*/ 289213 h 588848"/>
                  <a:gd name="connsiteX2245" fmla="*/ 620170 w 699381"/>
                  <a:gd name="connsiteY2245" fmla="*/ 256823 h 588848"/>
                  <a:gd name="connsiteX2246" fmla="*/ 611297 w 699381"/>
                  <a:gd name="connsiteY2246" fmla="*/ 268208 h 588848"/>
                  <a:gd name="connsiteX2247" fmla="*/ 611137 w 699381"/>
                  <a:gd name="connsiteY2247" fmla="*/ 268421 h 588848"/>
                  <a:gd name="connsiteX2248" fmla="*/ 593820 w 699381"/>
                  <a:gd name="connsiteY2248" fmla="*/ 255113 h 588848"/>
                  <a:gd name="connsiteX2249" fmla="*/ 599913 w 699381"/>
                  <a:gd name="connsiteY2249" fmla="*/ 247255 h 588848"/>
                  <a:gd name="connsiteX2250" fmla="*/ 602852 w 699381"/>
                  <a:gd name="connsiteY2250" fmla="*/ 243514 h 588848"/>
                  <a:gd name="connsiteX2251" fmla="*/ 620170 w 699381"/>
                  <a:gd name="connsiteY2251" fmla="*/ 256823 h 588848"/>
                  <a:gd name="connsiteX2252" fmla="*/ 598630 w 699381"/>
                  <a:gd name="connsiteY2252" fmla="*/ 240254 h 588848"/>
                  <a:gd name="connsiteX2253" fmla="*/ 596973 w 699381"/>
                  <a:gd name="connsiteY2253" fmla="*/ 242392 h 588848"/>
                  <a:gd name="connsiteX2254" fmla="*/ 589597 w 699381"/>
                  <a:gd name="connsiteY2254" fmla="*/ 251852 h 588848"/>
                  <a:gd name="connsiteX2255" fmla="*/ 572280 w 699381"/>
                  <a:gd name="connsiteY2255" fmla="*/ 238543 h 588848"/>
                  <a:gd name="connsiteX2256" fmla="*/ 581312 w 699381"/>
                  <a:gd name="connsiteY2256" fmla="*/ 226945 h 588848"/>
                  <a:gd name="connsiteX2257" fmla="*/ 592804 w 699381"/>
                  <a:gd name="connsiteY2257" fmla="*/ 235764 h 588848"/>
                  <a:gd name="connsiteX2258" fmla="*/ 598630 w 699381"/>
                  <a:gd name="connsiteY2258" fmla="*/ 240254 h 588848"/>
                  <a:gd name="connsiteX2259" fmla="*/ 577037 w 699381"/>
                  <a:gd name="connsiteY2259" fmla="*/ 223684 h 588848"/>
                  <a:gd name="connsiteX2260" fmla="*/ 568004 w 699381"/>
                  <a:gd name="connsiteY2260" fmla="*/ 235283 h 588848"/>
                  <a:gd name="connsiteX2261" fmla="*/ 550686 w 699381"/>
                  <a:gd name="connsiteY2261" fmla="*/ 221974 h 588848"/>
                  <a:gd name="connsiteX2262" fmla="*/ 559666 w 699381"/>
                  <a:gd name="connsiteY2262" fmla="*/ 210376 h 588848"/>
                  <a:gd name="connsiteX2263" fmla="*/ 577037 w 699381"/>
                  <a:gd name="connsiteY2263" fmla="*/ 223684 h 588848"/>
                  <a:gd name="connsiteX2264" fmla="*/ 555550 w 699381"/>
                  <a:gd name="connsiteY2264" fmla="*/ 207115 h 588848"/>
                  <a:gd name="connsiteX2265" fmla="*/ 546571 w 699381"/>
                  <a:gd name="connsiteY2265" fmla="*/ 218714 h 588848"/>
                  <a:gd name="connsiteX2266" fmla="*/ 529253 w 699381"/>
                  <a:gd name="connsiteY2266" fmla="*/ 205405 h 588848"/>
                  <a:gd name="connsiteX2267" fmla="*/ 538232 w 699381"/>
                  <a:gd name="connsiteY2267" fmla="*/ 193806 h 588848"/>
                  <a:gd name="connsiteX2268" fmla="*/ 555550 w 699381"/>
                  <a:gd name="connsiteY2268" fmla="*/ 207115 h 588848"/>
                  <a:gd name="connsiteX2269" fmla="*/ 533957 w 699381"/>
                  <a:gd name="connsiteY2269" fmla="*/ 190546 h 588848"/>
                  <a:gd name="connsiteX2270" fmla="*/ 524977 w 699381"/>
                  <a:gd name="connsiteY2270" fmla="*/ 202144 h 588848"/>
                  <a:gd name="connsiteX2271" fmla="*/ 507660 w 699381"/>
                  <a:gd name="connsiteY2271" fmla="*/ 188836 h 588848"/>
                  <a:gd name="connsiteX2272" fmla="*/ 516639 w 699381"/>
                  <a:gd name="connsiteY2272" fmla="*/ 177237 h 588848"/>
                  <a:gd name="connsiteX2273" fmla="*/ 533957 w 699381"/>
                  <a:gd name="connsiteY2273" fmla="*/ 190546 h 588848"/>
                  <a:gd name="connsiteX2274" fmla="*/ 512470 w 699381"/>
                  <a:gd name="connsiteY2274" fmla="*/ 173977 h 588848"/>
                  <a:gd name="connsiteX2275" fmla="*/ 503491 w 699381"/>
                  <a:gd name="connsiteY2275" fmla="*/ 185575 h 588848"/>
                  <a:gd name="connsiteX2276" fmla="*/ 486173 w 699381"/>
                  <a:gd name="connsiteY2276" fmla="*/ 172266 h 588848"/>
                  <a:gd name="connsiteX2277" fmla="*/ 495152 w 699381"/>
                  <a:gd name="connsiteY2277" fmla="*/ 160668 h 588848"/>
                  <a:gd name="connsiteX2278" fmla="*/ 512470 w 699381"/>
                  <a:gd name="connsiteY2278" fmla="*/ 173977 h 588848"/>
                  <a:gd name="connsiteX2279" fmla="*/ 490930 w 699381"/>
                  <a:gd name="connsiteY2279" fmla="*/ 157408 h 588848"/>
                  <a:gd name="connsiteX2280" fmla="*/ 481951 w 699381"/>
                  <a:gd name="connsiteY2280" fmla="*/ 169006 h 588848"/>
                  <a:gd name="connsiteX2281" fmla="*/ 464633 w 699381"/>
                  <a:gd name="connsiteY2281" fmla="*/ 155697 h 588848"/>
                  <a:gd name="connsiteX2282" fmla="*/ 473559 w 699381"/>
                  <a:gd name="connsiteY2282" fmla="*/ 144099 h 588848"/>
                  <a:gd name="connsiteX2283" fmla="*/ 490930 w 699381"/>
                  <a:gd name="connsiteY2283" fmla="*/ 157408 h 588848"/>
                  <a:gd name="connsiteX2284" fmla="*/ 469337 w 699381"/>
                  <a:gd name="connsiteY2284" fmla="*/ 140838 h 588848"/>
                  <a:gd name="connsiteX2285" fmla="*/ 460411 w 699381"/>
                  <a:gd name="connsiteY2285" fmla="*/ 152437 h 588848"/>
                  <a:gd name="connsiteX2286" fmla="*/ 443093 w 699381"/>
                  <a:gd name="connsiteY2286" fmla="*/ 139128 h 588848"/>
                  <a:gd name="connsiteX2287" fmla="*/ 452019 w 699381"/>
                  <a:gd name="connsiteY2287" fmla="*/ 127530 h 588848"/>
                  <a:gd name="connsiteX2288" fmla="*/ 469337 w 699381"/>
                  <a:gd name="connsiteY2288" fmla="*/ 140838 h 588848"/>
                  <a:gd name="connsiteX2289" fmla="*/ 447797 w 699381"/>
                  <a:gd name="connsiteY2289" fmla="*/ 124269 h 588848"/>
                  <a:gd name="connsiteX2290" fmla="*/ 438871 w 699381"/>
                  <a:gd name="connsiteY2290" fmla="*/ 135868 h 588848"/>
                  <a:gd name="connsiteX2291" fmla="*/ 421553 w 699381"/>
                  <a:gd name="connsiteY2291" fmla="*/ 122505 h 588848"/>
                  <a:gd name="connsiteX2292" fmla="*/ 430479 w 699381"/>
                  <a:gd name="connsiteY2292" fmla="*/ 110907 h 588848"/>
                  <a:gd name="connsiteX2293" fmla="*/ 447797 w 699381"/>
                  <a:gd name="connsiteY2293" fmla="*/ 124269 h 588848"/>
                  <a:gd name="connsiteX2294" fmla="*/ 426257 w 699381"/>
                  <a:gd name="connsiteY2294" fmla="*/ 107700 h 588848"/>
                  <a:gd name="connsiteX2295" fmla="*/ 417331 w 699381"/>
                  <a:gd name="connsiteY2295" fmla="*/ 119245 h 588848"/>
                  <a:gd name="connsiteX2296" fmla="*/ 400067 w 699381"/>
                  <a:gd name="connsiteY2296" fmla="*/ 105936 h 588848"/>
                  <a:gd name="connsiteX2297" fmla="*/ 408993 w 699381"/>
                  <a:gd name="connsiteY2297" fmla="*/ 94391 h 588848"/>
                  <a:gd name="connsiteX2298" fmla="*/ 426257 w 699381"/>
                  <a:gd name="connsiteY2298" fmla="*/ 107700 h 588848"/>
                  <a:gd name="connsiteX2299" fmla="*/ 404717 w 699381"/>
                  <a:gd name="connsiteY2299" fmla="*/ 91184 h 588848"/>
                  <a:gd name="connsiteX2300" fmla="*/ 395791 w 699381"/>
                  <a:gd name="connsiteY2300" fmla="*/ 102729 h 588848"/>
                  <a:gd name="connsiteX2301" fmla="*/ 378473 w 699381"/>
                  <a:gd name="connsiteY2301" fmla="*/ 89420 h 588848"/>
                  <a:gd name="connsiteX2302" fmla="*/ 387346 w 699381"/>
                  <a:gd name="connsiteY2302" fmla="*/ 77875 h 588848"/>
                  <a:gd name="connsiteX2303" fmla="*/ 404717 w 699381"/>
                  <a:gd name="connsiteY2303" fmla="*/ 91184 h 588848"/>
                  <a:gd name="connsiteX2304" fmla="*/ 383177 w 699381"/>
                  <a:gd name="connsiteY2304" fmla="*/ 74561 h 588848"/>
                  <a:gd name="connsiteX2305" fmla="*/ 374304 w 699381"/>
                  <a:gd name="connsiteY2305" fmla="*/ 86106 h 588848"/>
                  <a:gd name="connsiteX2306" fmla="*/ 356987 w 699381"/>
                  <a:gd name="connsiteY2306" fmla="*/ 72798 h 588848"/>
                  <a:gd name="connsiteX2307" fmla="*/ 365859 w 699381"/>
                  <a:gd name="connsiteY2307" fmla="*/ 61253 h 588848"/>
                  <a:gd name="connsiteX2308" fmla="*/ 383177 w 699381"/>
                  <a:gd name="connsiteY2308" fmla="*/ 74561 h 588848"/>
                  <a:gd name="connsiteX2309" fmla="*/ 361583 w 699381"/>
                  <a:gd name="connsiteY2309" fmla="*/ 57992 h 588848"/>
                  <a:gd name="connsiteX2310" fmla="*/ 352711 w 699381"/>
                  <a:gd name="connsiteY2310" fmla="*/ 69537 h 588848"/>
                  <a:gd name="connsiteX2311" fmla="*/ 335393 w 699381"/>
                  <a:gd name="connsiteY2311" fmla="*/ 56228 h 588848"/>
                  <a:gd name="connsiteX2312" fmla="*/ 344266 w 699381"/>
                  <a:gd name="connsiteY2312" fmla="*/ 44683 h 588848"/>
                  <a:gd name="connsiteX2313" fmla="*/ 361583 w 699381"/>
                  <a:gd name="connsiteY2313" fmla="*/ 57992 h 588848"/>
                  <a:gd name="connsiteX2314" fmla="*/ 328552 w 699381"/>
                  <a:gd name="connsiteY2314" fmla="*/ 32604 h 588848"/>
                  <a:gd name="connsiteX2315" fmla="*/ 340097 w 699381"/>
                  <a:gd name="connsiteY2315" fmla="*/ 41477 h 588848"/>
                  <a:gd name="connsiteX2316" fmla="*/ 331224 w 699381"/>
                  <a:gd name="connsiteY2316" fmla="*/ 53021 h 588848"/>
                  <a:gd name="connsiteX2317" fmla="*/ 313907 w 699381"/>
                  <a:gd name="connsiteY2317" fmla="*/ 39713 h 588848"/>
                  <a:gd name="connsiteX2318" fmla="*/ 320641 w 699381"/>
                  <a:gd name="connsiteY2318" fmla="*/ 30894 h 588848"/>
                  <a:gd name="connsiteX2319" fmla="*/ 322726 w 699381"/>
                  <a:gd name="connsiteY2319" fmla="*/ 28114 h 588848"/>
                  <a:gd name="connsiteX2320" fmla="*/ 328552 w 699381"/>
                  <a:gd name="connsiteY2320" fmla="*/ 32604 h 588848"/>
                  <a:gd name="connsiteX2321" fmla="*/ 301186 w 699381"/>
                  <a:gd name="connsiteY2321" fmla="*/ 11545 h 588848"/>
                  <a:gd name="connsiteX2322" fmla="*/ 318503 w 699381"/>
                  <a:gd name="connsiteY2322" fmla="*/ 24854 h 588848"/>
                  <a:gd name="connsiteX2323" fmla="*/ 314815 w 699381"/>
                  <a:gd name="connsiteY2323" fmla="*/ 29664 h 588848"/>
                  <a:gd name="connsiteX2324" fmla="*/ 309631 w 699381"/>
                  <a:gd name="connsiteY2324" fmla="*/ 36452 h 588848"/>
                  <a:gd name="connsiteX2325" fmla="*/ 297124 w 699381"/>
                  <a:gd name="connsiteY2325" fmla="*/ 26831 h 588848"/>
                  <a:gd name="connsiteX2326" fmla="*/ 292313 w 699381"/>
                  <a:gd name="connsiteY2326" fmla="*/ 23143 h 588848"/>
                  <a:gd name="connsiteX2327" fmla="*/ 301186 w 699381"/>
                  <a:gd name="connsiteY2327" fmla="*/ 11545 h 588848"/>
                  <a:gd name="connsiteX2328" fmla="*/ 267513 w 699381"/>
                  <a:gd name="connsiteY2328" fmla="*/ 10797 h 588848"/>
                  <a:gd name="connsiteX2329" fmla="*/ 284777 w 699381"/>
                  <a:gd name="connsiteY2329" fmla="*/ 24106 h 588848"/>
                  <a:gd name="connsiteX2330" fmla="*/ 283922 w 699381"/>
                  <a:gd name="connsiteY2330" fmla="*/ 25228 h 588848"/>
                  <a:gd name="connsiteX2331" fmla="*/ 275958 w 699381"/>
                  <a:gd name="connsiteY2331" fmla="*/ 35651 h 588848"/>
                  <a:gd name="connsiteX2332" fmla="*/ 260083 w 699381"/>
                  <a:gd name="connsiteY2332" fmla="*/ 23411 h 588848"/>
                  <a:gd name="connsiteX2333" fmla="*/ 258694 w 699381"/>
                  <a:gd name="connsiteY2333" fmla="*/ 22342 h 588848"/>
                  <a:gd name="connsiteX2334" fmla="*/ 267513 w 699381"/>
                  <a:gd name="connsiteY2334" fmla="*/ 10797 h 588848"/>
                  <a:gd name="connsiteX2335" fmla="*/ 233947 w 699381"/>
                  <a:gd name="connsiteY2335" fmla="*/ 10048 h 588848"/>
                  <a:gd name="connsiteX2336" fmla="*/ 250890 w 699381"/>
                  <a:gd name="connsiteY2336" fmla="*/ 23090 h 588848"/>
                  <a:gd name="connsiteX2337" fmla="*/ 251264 w 699381"/>
                  <a:gd name="connsiteY2337" fmla="*/ 23357 h 588848"/>
                  <a:gd name="connsiteX2338" fmla="*/ 242392 w 699381"/>
                  <a:gd name="connsiteY2338" fmla="*/ 34956 h 588848"/>
                  <a:gd name="connsiteX2339" fmla="*/ 227426 w 699381"/>
                  <a:gd name="connsiteY2339" fmla="*/ 23411 h 588848"/>
                  <a:gd name="connsiteX2340" fmla="*/ 225128 w 699381"/>
                  <a:gd name="connsiteY2340" fmla="*/ 21647 h 588848"/>
                  <a:gd name="connsiteX2341" fmla="*/ 233947 w 699381"/>
                  <a:gd name="connsiteY2341" fmla="*/ 10048 h 588848"/>
                  <a:gd name="connsiteX2342" fmla="*/ 200381 w 699381"/>
                  <a:gd name="connsiteY2342" fmla="*/ 9300 h 588848"/>
                  <a:gd name="connsiteX2343" fmla="*/ 217645 w 699381"/>
                  <a:gd name="connsiteY2343" fmla="*/ 22609 h 588848"/>
                  <a:gd name="connsiteX2344" fmla="*/ 216469 w 699381"/>
                  <a:gd name="connsiteY2344" fmla="*/ 24106 h 588848"/>
                  <a:gd name="connsiteX2345" fmla="*/ 208826 w 699381"/>
                  <a:gd name="connsiteY2345" fmla="*/ 34154 h 588848"/>
                  <a:gd name="connsiteX2346" fmla="*/ 198403 w 699381"/>
                  <a:gd name="connsiteY2346" fmla="*/ 26137 h 588848"/>
                  <a:gd name="connsiteX2347" fmla="*/ 191562 w 699381"/>
                  <a:gd name="connsiteY2347" fmla="*/ 20845 h 588848"/>
                  <a:gd name="connsiteX2348" fmla="*/ 200381 w 699381"/>
                  <a:gd name="connsiteY2348" fmla="*/ 9300 h 588848"/>
                  <a:gd name="connsiteX2349" fmla="*/ 185843 w 699381"/>
                  <a:gd name="connsiteY2349" fmla="*/ 28381 h 588848"/>
                  <a:gd name="connsiteX2350" fmla="*/ 188301 w 699381"/>
                  <a:gd name="connsiteY2350" fmla="*/ 25175 h 588848"/>
                  <a:gd name="connsiteX2351" fmla="*/ 191187 w 699381"/>
                  <a:gd name="connsiteY2351" fmla="*/ 27366 h 588848"/>
                  <a:gd name="connsiteX2352" fmla="*/ 205565 w 699381"/>
                  <a:gd name="connsiteY2352" fmla="*/ 38483 h 588848"/>
                  <a:gd name="connsiteX2353" fmla="*/ 196746 w 699381"/>
                  <a:gd name="connsiteY2353" fmla="*/ 50028 h 588848"/>
                  <a:gd name="connsiteX2354" fmla="*/ 179482 w 699381"/>
                  <a:gd name="connsiteY2354" fmla="*/ 36720 h 588848"/>
                  <a:gd name="connsiteX2355" fmla="*/ 185843 w 699381"/>
                  <a:gd name="connsiteY2355" fmla="*/ 28381 h 588848"/>
                  <a:gd name="connsiteX2356" fmla="*/ 176275 w 699381"/>
                  <a:gd name="connsiteY2356" fmla="*/ 40889 h 588848"/>
                  <a:gd name="connsiteX2357" fmla="*/ 193539 w 699381"/>
                  <a:gd name="connsiteY2357" fmla="*/ 54197 h 588848"/>
                  <a:gd name="connsiteX2358" fmla="*/ 184720 w 699381"/>
                  <a:gd name="connsiteY2358" fmla="*/ 65796 h 588848"/>
                  <a:gd name="connsiteX2359" fmla="*/ 167456 w 699381"/>
                  <a:gd name="connsiteY2359" fmla="*/ 52487 h 588848"/>
                  <a:gd name="connsiteX2360" fmla="*/ 176275 w 699381"/>
                  <a:gd name="connsiteY2360" fmla="*/ 40889 h 588848"/>
                  <a:gd name="connsiteX2361" fmla="*/ 164196 w 699381"/>
                  <a:gd name="connsiteY2361" fmla="*/ 56763 h 588848"/>
                  <a:gd name="connsiteX2362" fmla="*/ 181460 w 699381"/>
                  <a:gd name="connsiteY2362" fmla="*/ 70072 h 588848"/>
                  <a:gd name="connsiteX2363" fmla="*/ 172587 w 699381"/>
                  <a:gd name="connsiteY2363" fmla="*/ 81670 h 588848"/>
                  <a:gd name="connsiteX2364" fmla="*/ 155377 w 699381"/>
                  <a:gd name="connsiteY2364" fmla="*/ 68361 h 588848"/>
                  <a:gd name="connsiteX2365" fmla="*/ 164196 w 699381"/>
                  <a:gd name="connsiteY2365" fmla="*/ 56763 h 588848"/>
                  <a:gd name="connsiteX2366" fmla="*/ 152116 w 699381"/>
                  <a:gd name="connsiteY2366" fmla="*/ 72584 h 588848"/>
                  <a:gd name="connsiteX2367" fmla="*/ 169327 w 699381"/>
                  <a:gd name="connsiteY2367" fmla="*/ 85893 h 588848"/>
                  <a:gd name="connsiteX2368" fmla="*/ 160508 w 699381"/>
                  <a:gd name="connsiteY2368" fmla="*/ 97438 h 588848"/>
                  <a:gd name="connsiteX2369" fmla="*/ 143297 w 699381"/>
                  <a:gd name="connsiteY2369" fmla="*/ 84129 h 588848"/>
                  <a:gd name="connsiteX2370" fmla="*/ 152116 w 699381"/>
                  <a:gd name="connsiteY2370" fmla="*/ 72584 h 588848"/>
                  <a:gd name="connsiteX2371" fmla="*/ 140090 w 699381"/>
                  <a:gd name="connsiteY2371" fmla="*/ 88405 h 588848"/>
                  <a:gd name="connsiteX2372" fmla="*/ 157301 w 699381"/>
                  <a:gd name="connsiteY2372" fmla="*/ 101714 h 588848"/>
                  <a:gd name="connsiteX2373" fmla="*/ 148482 w 699381"/>
                  <a:gd name="connsiteY2373" fmla="*/ 113259 h 588848"/>
                  <a:gd name="connsiteX2374" fmla="*/ 131271 w 699381"/>
                  <a:gd name="connsiteY2374" fmla="*/ 99950 h 588848"/>
                  <a:gd name="connsiteX2375" fmla="*/ 140090 w 699381"/>
                  <a:gd name="connsiteY2375" fmla="*/ 88405 h 588848"/>
                  <a:gd name="connsiteX2376" fmla="*/ 128011 w 699381"/>
                  <a:gd name="connsiteY2376" fmla="*/ 104226 h 588848"/>
                  <a:gd name="connsiteX2377" fmla="*/ 145221 w 699381"/>
                  <a:gd name="connsiteY2377" fmla="*/ 117535 h 588848"/>
                  <a:gd name="connsiteX2378" fmla="*/ 136402 w 699381"/>
                  <a:gd name="connsiteY2378" fmla="*/ 129080 h 588848"/>
                  <a:gd name="connsiteX2379" fmla="*/ 119192 w 699381"/>
                  <a:gd name="connsiteY2379" fmla="*/ 115771 h 588848"/>
                  <a:gd name="connsiteX2380" fmla="*/ 128011 w 699381"/>
                  <a:gd name="connsiteY2380" fmla="*/ 104226 h 588848"/>
                  <a:gd name="connsiteX2381" fmla="*/ 115985 w 699381"/>
                  <a:gd name="connsiteY2381" fmla="*/ 119993 h 588848"/>
                  <a:gd name="connsiteX2382" fmla="*/ 133142 w 699381"/>
                  <a:gd name="connsiteY2382" fmla="*/ 133302 h 588848"/>
                  <a:gd name="connsiteX2383" fmla="*/ 124323 w 699381"/>
                  <a:gd name="connsiteY2383" fmla="*/ 144901 h 588848"/>
                  <a:gd name="connsiteX2384" fmla="*/ 107165 w 699381"/>
                  <a:gd name="connsiteY2384" fmla="*/ 131592 h 588848"/>
                  <a:gd name="connsiteX2385" fmla="*/ 115985 w 699381"/>
                  <a:gd name="connsiteY2385" fmla="*/ 119993 h 588848"/>
                  <a:gd name="connsiteX2386" fmla="*/ 103905 w 699381"/>
                  <a:gd name="connsiteY2386" fmla="*/ 135868 h 588848"/>
                  <a:gd name="connsiteX2387" fmla="*/ 121062 w 699381"/>
                  <a:gd name="connsiteY2387" fmla="*/ 149176 h 588848"/>
                  <a:gd name="connsiteX2388" fmla="*/ 112243 w 699381"/>
                  <a:gd name="connsiteY2388" fmla="*/ 160721 h 588848"/>
                  <a:gd name="connsiteX2389" fmla="*/ 95086 w 699381"/>
                  <a:gd name="connsiteY2389" fmla="*/ 147413 h 588848"/>
                  <a:gd name="connsiteX2390" fmla="*/ 103905 w 699381"/>
                  <a:gd name="connsiteY2390" fmla="*/ 135868 h 588848"/>
                  <a:gd name="connsiteX2391" fmla="*/ 91879 w 699381"/>
                  <a:gd name="connsiteY2391" fmla="*/ 151689 h 588848"/>
                  <a:gd name="connsiteX2392" fmla="*/ 109036 w 699381"/>
                  <a:gd name="connsiteY2392" fmla="*/ 164997 h 588848"/>
                  <a:gd name="connsiteX2393" fmla="*/ 100217 w 699381"/>
                  <a:gd name="connsiteY2393" fmla="*/ 176542 h 588848"/>
                  <a:gd name="connsiteX2394" fmla="*/ 83060 w 699381"/>
                  <a:gd name="connsiteY2394" fmla="*/ 163234 h 588848"/>
                  <a:gd name="connsiteX2395" fmla="*/ 91879 w 699381"/>
                  <a:gd name="connsiteY2395" fmla="*/ 151689 h 588848"/>
                  <a:gd name="connsiteX2396" fmla="*/ 79800 w 699381"/>
                  <a:gd name="connsiteY2396" fmla="*/ 167509 h 588848"/>
                  <a:gd name="connsiteX2397" fmla="*/ 96957 w 699381"/>
                  <a:gd name="connsiteY2397" fmla="*/ 180818 h 588848"/>
                  <a:gd name="connsiteX2398" fmla="*/ 88191 w 699381"/>
                  <a:gd name="connsiteY2398" fmla="*/ 192363 h 588848"/>
                  <a:gd name="connsiteX2399" fmla="*/ 71034 w 699381"/>
                  <a:gd name="connsiteY2399" fmla="*/ 179054 h 588848"/>
                  <a:gd name="connsiteX2400" fmla="*/ 79800 w 699381"/>
                  <a:gd name="connsiteY2400" fmla="*/ 167509 h 588848"/>
                  <a:gd name="connsiteX2401" fmla="*/ 67720 w 699381"/>
                  <a:gd name="connsiteY2401" fmla="*/ 183384 h 588848"/>
                  <a:gd name="connsiteX2402" fmla="*/ 84877 w 699381"/>
                  <a:gd name="connsiteY2402" fmla="*/ 196693 h 588848"/>
                  <a:gd name="connsiteX2403" fmla="*/ 76058 w 699381"/>
                  <a:gd name="connsiteY2403" fmla="*/ 208238 h 588848"/>
                  <a:gd name="connsiteX2404" fmla="*/ 58954 w 699381"/>
                  <a:gd name="connsiteY2404" fmla="*/ 194929 h 588848"/>
                  <a:gd name="connsiteX2405" fmla="*/ 67720 w 699381"/>
                  <a:gd name="connsiteY2405" fmla="*/ 183384 h 588848"/>
                  <a:gd name="connsiteX2406" fmla="*/ 55694 w 699381"/>
                  <a:gd name="connsiteY2406" fmla="*/ 199151 h 588848"/>
                  <a:gd name="connsiteX2407" fmla="*/ 72798 w 699381"/>
                  <a:gd name="connsiteY2407" fmla="*/ 212460 h 588848"/>
                  <a:gd name="connsiteX2408" fmla="*/ 63979 w 699381"/>
                  <a:gd name="connsiteY2408" fmla="*/ 224005 h 588848"/>
                  <a:gd name="connsiteX2409" fmla="*/ 46875 w 699381"/>
                  <a:gd name="connsiteY2409" fmla="*/ 210696 h 588848"/>
                  <a:gd name="connsiteX2410" fmla="*/ 55694 w 699381"/>
                  <a:gd name="connsiteY2410" fmla="*/ 199151 h 588848"/>
                  <a:gd name="connsiteX2411" fmla="*/ 43668 w 699381"/>
                  <a:gd name="connsiteY2411" fmla="*/ 214972 h 588848"/>
                  <a:gd name="connsiteX2412" fmla="*/ 60772 w 699381"/>
                  <a:gd name="connsiteY2412" fmla="*/ 228281 h 588848"/>
                  <a:gd name="connsiteX2413" fmla="*/ 51953 w 699381"/>
                  <a:gd name="connsiteY2413" fmla="*/ 239880 h 588848"/>
                  <a:gd name="connsiteX2414" fmla="*/ 34849 w 699381"/>
                  <a:gd name="connsiteY2414" fmla="*/ 226571 h 588848"/>
                  <a:gd name="connsiteX2415" fmla="*/ 43668 w 699381"/>
                  <a:gd name="connsiteY2415" fmla="*/ 214972 h 588848"/>
                  <a:gd name="connsiteX2416" fmla="*/ 31588 w 699381"/>
                  <a:gd name="connsiteY2416" fmla="*/ 230793 h 588848"/>
                  <a:gd name="connsiteX2417" fmla="*/ 48692 w 699381"/>
                  <a:gd name="connsiteY2417" fmla="*/ 244102 h 588848"/>
                  <a:gd name="connsiteX2418" fmla="*/ 39820 w 699381"/>
                  <a:gd name="connsiteY2418" fmla="*/ 255700 h 588848"/>
                  <a:gd name="connsiteX2419" fmla="*/ 22716 w 699381"/>
                  <a:gd name="connsiteY2419" fmla="*/ 242392 h 588848"/>
                  <a:gd name="connsiteX2420" fmla="*/ 31588 w 699381"/>
                  <a:gd name="connsiteY2420" fmla="*/ 230793 h 588848"/>
                  <a:gd name="connsiteX2421" fmla="*/ 19081 w 699381"/>
                  <a:gd name="connsiteY2421" fmla="*/ 264733 h 588848"/>
                  <a:gd name="connsiteX2422" fmla="*/ 10743 w 699381"/>
                  <a:gd name="connsiteY2422" fmla="*/ 258213 h 588848"/>
                  <a:gd name="connsiteX2423" fmla="*/ 18173 w 699381"/>
                  <a:gd name="connsiteY2423" fmla="*/ 248431 h 588848"/>
                  <a:gd name="connsiteX2424" fmla="*/ 19562 w 699381"/>
                  <a:gd name="connsiteY2424" fmla="*/ 246614 h 588848"/>
                  <a:gd name="connsiteX2425" fmla="*/ 36613 w 699381"/>
                  <a:gd name="connsiteY2425" fmla="*/ 259923 h 588848"/>
                  <a:gd name="connsiteX2426" fmla="*/ 27740 w 699381"/>
                  <a:gd name="connsiteY2426" fmla="*/ 271521 h 588848"/>
                  <a:gd name="connsiteX2427" fmla="*/ 19081 w 699381"/>
                  <a:gd name="connsiteY2427" fmla="*/ 264733 h 588848"/>
                  <a:gd name="connsiteX2428" fmla="*/ 22074 w 699381"/>
                  <a:gd name="connsiteY2428" fmla="*/ 287770 h 588848"/>
                  <a:gd name="connsiteX2429" fmla="*/ 28702 w 699381"/>
                  <a:gd name="connsiteY2429" fmla="*/ 279058 h 588848"/>
                  <a:gd name="connsiteX2430" fmla="*/ 45752 w 699381"/>
                  <a:gd name="connsiteY2430" fmla="*/ 292367 h 588848"/>
                  <a:gd name="connsiteX2431" fmla="*/ 36933 w 699381"/>
                  <a:gd name="connsiteY2431" fmla="*/ 303912 h 588848"/>
                  <a:gd name="connsiteX2432" fmla="*/ 23090 w 699381"/>
                  <a:gd name="connsiteY2432" fmla="*/ 293115 h 588848"/>
                  <a:gd name="connsiteX2433" fmla="*/ 19883 w 699381"/>
                  <a:gd name="connsiteY2433" fmla="*/ 290603 h 588848"/>
                  <a:gd name="connsiteX2434" fmla="*/ 22074 w 699381"/>
                  <a:gd name="connsiteY2434" fmla="*/ 287770 h 588848"/>
                  <a:gd name="connsiteX2435" fmla="*/ 7804 w 699381"/>
                  <a:gd name="connsiteY2435" fmla="*/ 306424 h 588848"/>
                  <a:gd name="connsiteX2436" fmla="*/ 16676 w 699381"/>
                  <a:gd name="connsiteY2436" fmla="*/ 294825 h 588848"/>
                  <a:gd name="connsiteX2437" fmla="*/ 24800 w 699381"/>
                  <a:gd name="connsiteY2437" fmla="*/ 301186 h 588848"/>
                  <a:gd name="connsiteX2438" fmla="*/ 33673 w 699381"/>
                  <a:gd name="connsiteY2438" fmla="*/ 308134 h 588848"/>
                  <a:gd name="connsiteX2439" fmla="*/ 28328 w 699381"/>
                  <a:gd name="connsiteY2439" fmla="*/ 315136 h 588848"/>
                  <a:gd name="connsiteX2440" fmla="*/ 24800 w 699381"/>
                  <a:gd name="connsiteY2440" fmla="*/ 319733 h 588848"/>
                  <a:gd name="connsiteX2441" fmla="*/ 7804 w 699381"/>
                  <a:gd name="connsiteY2441" fmla="*/ 306424 h 588848"/>
                  <a:gd name="connsiteX2442" fmla="*/ 31214 w 699381"/>
                  <a:gd name="connsiteY2442" fmla="*/ 324757 h 588848"/>
                  <a:gd name="connsiteX2443" fmla="*/ 29023 w 699381"/>
                  <a:gd name="connsiteY2443" fmla="*/ 323046 h 588848"/>
                  <a:gd name="connsiteX2444" fmla="*/ 30199 w 699381"/>
                  <a:gd name="connsiteY2444" fmla="*/ 321496 h 588848"/>
                  <a:gd name="connsiteX2445" fmla="*/ 37895 w 699381"/>
                  <a:gd name="connsiteY2445" fmla="*/ 311394 h 588848"/>
                  <a:gd name="connsiteX2446" fmla="*/ 54892 w 699381"/>
                  <a:gd name="connsiteY2446" fmla="*/ 324703 h 588848"/>
                  <a:gd name="connsiteX2447" fmla="*/ 46020 w 699381"/>
                  <a:gd name="connsiteY2447" fmla="*/ 336302 h 588848"/>
                  <a:gd name="connsiteX2448" fmla="*/ 31214 w 699381"/>
                  <a:gd name="connsiteY2448" fmla="*/ 324757 h 588848"/>
                  <a:gd name="connsiteX2449" fmla="*/ 50189 w 699381"/>
                  <a:gd name="connsiteY2449" fmla="*/ 339616 h 588848"/>
                  <a:gd name="connsiteX2450" fmla="*/ 59061 w 699381"/>
                  <a:gd name="connsiteY2450" fmla="*/ 328017 h 588848"/>
                  <a:gd name="connsiteX2451" fmla="*/ 76112 w 699381"/>
                  <a:gd name="connsiteY2451" fmla="*/ 341326 h 588848"/>
                  <a:gd name="connsiteX2452" fmla="*/ 67186 w 699381"/>
                  <a:gd name="connsiteY2452" fmla="*/ 352924 h 588848"/>
                  <a:gd name="connsiteX2453" fmla="*/ 50189 w 699381"/>
                  <a:gd name="connsiteY2453" fmla="*/ 339616 h 588848"/>
                  <a:gd name="connsiteX2454" fmla="*/ 71408 w 699381"/>
                  <a:gd name="connsiteY2454" fmla="*/ 356185 h 588848"/>
                  <a:gd name="connsiteX2455" fmla="*/ 80334 w 699381"/>
                  <a:gd name="connsiteY2455" fmla="*/ 344586 h 588848"/>
                  <a:gd name="connsiteX2456" fmla="*/ 97331 w 699381"/>
                  <a:gd name="connsiteY2456" fmla="*/ 357895 h 588848"/>
                  <a:gd name="connsiteX2457" fmla="*/ 88405 w 699381"/>
                  <a:gd name="connsiteY2457" fmla="*/ 369494 h 588848"/>
                  <a:gd name="connsiteX2458" fmla="*/ 71408 w 699381"/>
                  <a:gd name="connsiteY2458" fmla="*/ 356185 h 588848"/>
                  <a:gd name="connsiteX2459" fmla="*/ 92627 w 699381"/>
                  <a:gd name="connsiteY2459" fmla="*/ 372754 h 588848"/>
                  <a:gd name="connsiteX2460" fmla="*/ 101553 w 699381"/>
                  <a:gd name="connsiteY2460" fmla="*/ 361156 h 588848"/>
                  <a:gd name="connsiteX2461" fmla="*/ 118550 w 699381"/>
                  <a:gd name="connsiteY2461" fmla="*/ 374464 h 588848"/>
                  <a:gd name="connsiteX2462" fmla="*/ 109624 w 699381"/>
                  <a:gd name="connsiteY2462" fmla="*/ 386063 h 588848"/>
                  <a:gd name="connsiteX2463" fmla="*/ 92627 w 699381"/>
                  <a:gd name="connsiteY2463" fmla="*/ 372754 h 588848"/>
                  <a:gd name="connsiteX2464" fmla="*/ 113847 w 699381"/>
                  <a:gd name="connsiteY2464" fmla="*/ 389377 h 588848"/>
                  <a:gd name="connsiteX2465" fmla="*/ 122773 w 699381"/>
                  <a:gd name="connsiteY2465" fmla="*/ 377778 h 588848"/>
                  <a:gd name="connsiteX2466" fmla="*/ 139769 w 699381"/>
                  <a:gd name="connsiteY2466" fmla="*/ 391087 h 588848"/>
                  <a:gd name="connsiteX2467" fmla="*/ 130843 w 699381"/>
                  <a:gd name="connsiteY2467" fmla="*/ 402685 h 588848"/>
                  <a:gd name="connsiteX2468" fmla="*/ 113847 w 699381"/>
                  <a:gd name="connsiteY2468" fmla="*/ 389377 h 588848"/>
                  <a:gd name="connsiteX2469" fmla="*/ 135066 w 699381"/>
                  <a:gd name="connsiteY2469" fmla="*/ 405946 h 588848"/>
                  <a:gd name="connsiteX2470" fmla="*/ 143992 w 699381"/>
                  <a:gd name="connsiteY2470" fmla="*/ 394347 h 588848"/>
                  <a:gd name="connsiteX2471" fmla="*/ 160989 w 699381"/>
                  <a:gd name="connsiteY2471" fmla="*/ 407656 h 588848"/>
                  <a:gd name="connsiteX2472" fmla="*/ 152063 w 699381"/>
                  <a:gd name="connsiteY2472" fmla="*/ 419255 h 588848"/>
                  <a:gd name="connsiteX2473" fmla="*/ 135066 w 699381"/>
                  <a:gd name="connsiteY2473" fmla="*/ 405946 h 588848"/>
                  <a:gd name="connsiteX2474" fmla="*/ 156285 w 699381"/>
                  <a:gd name="connsiteY2474" fmla="*/ 422515 h 588848"/>
                  <a:gd name="connsiteX2475" fmla="*/ 165211 w 699381"/>
                  <a:gd name="connsiteY2475" fmla="*/ 410917 h 588848"/>
                  <a:gd name="connsiteX2476" fmla="*/ 182261 w 699381"/>
                  <a:gd name="connsiteY2476" fmla="*/ 424225 h 588848"/>
                  <a:gd name="connsiteX2477" fmla="*/ 173282 w 699381"/>
                  <a:gd name="connsiteY2477" fmla="*/ 435824 h 588848"/>
                  <a:gd name="connsiteX2478" fmla="*/ 156285 w 699381"/>
                  <a:gd name="connsiteY2478" fmla="*/ 422515 h 588848"/>
                  <a:gd name="connsiteX2479" fmla="*/ 177504 w 699381"/>
                  <a:gd name="connsiteY2479" fmla="*/ 439084 h 588848"/>
                  <a:gd name="connsiteX2480" fmla="*/ 186484 w 699381"/>
                  <a:gd name="connsiteY2480" fmla="*/ 427432 h 588848"/>
                  <a:gd name="connsiteX2481" fmla="*/ 203534 w 699381"/>
                  <a:gd name="connsiteY2481" fmla="*/ 440741 h 588848"/>
                  <a:gd name="connsiteX2482" fmla="*/ 194555 w 699381"/>
                  <a:gd name="connsiteY2482" fmla="*/ 452340 h 588848"/>
                  <a:gd name="connsiteX2483" fmla="*/ 177504 w 699381"/>
                  <a:gd name="connsiteY2483" fmla="*/ 439084 h 588848"/>
                  <a:gd name="connsiteX2484" fmla="*/ 198724 w 699381"/>
                  <a:gd name="connsiteY2484" fmla="*/ 455707 h 588848"/>
                  <a:gd name="connsiteX2485" fmla="*/ 207703 w 699381"/>
                  <a:gd name="connsiteY2485" fmla="*/ 444055 h 588848"/>
                  <a:gd name="connsiteX2486" fmla="*/ 224753 w 699381"/>
                  <a:gd name="connsiteY2486" fmla="*/ 457364 h 588848"/>
                  <a:gd name="connsiteX2487" fmla="*/ 215774 w 699381"/>
                  <a:gd name="connsiteY2487" fmla="*/ 468962 h 588848"/>
                  <a:gd name="connsiteX2488" fmla="*/ 198724 w 699381"/>
                  <a:gd name="connsiteY2488" fmla="*/ 455707 h 588848"/>
                  <a:gd name="connsiteX2489" fmla="*/ 219943 w 699381"/>
                  <a:gd name="connsiteY2489" fmla="*/ 472330 h 588848"/>
                  <a:gd name="connsiteX2490" fmla="*/ 228923 w 699381"/>
                  <a:gd name="connsiteY2490" fmla="*/ 460678 h 588848"/>
                  <a:gd name="connsiteX2491" fmla="*/ 245919 w 699381"/>
                  <a:gd name="connsiteY2491" fmla="*/ 473987 h 588848"/>
                  <a:gd name="connsiteX2492" fmla="*/ 236940 w 699381"/>
                  <a:gd name="connsiteY2492" fmla="*/ 485638 h 588848"/>
                  <a:gd name="connsiteX2493" fmla="*/ 219943 w 699381"/>
                  <a:gd name="connsiteY2493" fmla="*/ 472330 h 588848"/>
                  <a:gd name="connsiteX2494" fmla="*/ 241162 w 699381"/>
                  <a:gd name="connsiteY2494" fmla="*/ 488899 h 588848"/>
                  <a:gd name="connsiteX2495" fmla="*/ 250142 w 699381"/>
                  <a:gd name="connsiteY2495" fmla="*/ 477247 h 588848"/>
                  <a:gd name="connsiteX2496" fmla="*/ 267192 w 699381"/>
                  <a:gd name="connsiteY2496" fmla="*/ 490556 h 588848"/>
                  <a:gd name="connsiteX2497" fmla="*/ 258159 w 699381"/>
                  <a:gd name="connsiteY2497" fmla="*/ 502208 h 588848"/>
                  <a:gd name="connsiteX2498" fmla="*/ 241162 w 699381"/>
                  <a:gd name="connsiteY2498" fmla="*/ 488899 h 588848"/>
                  <a:gd name="connsiteX2499" fmla="*/ 262382 w 699381"/>
                  <a:gd name="connsiteY2499" fmla="*/ 505468 h 588848"/>
                  <a:gd name="connsiteX2500" fmla="*/ 271415 w 699381"/>
                  <a:gd name="connsiteY2500" fmla="*/ 493816 h 588848"/>
                  <a:gd name="connsiteX2501" fmla="*/ 288465 w 699381"/>
                  <a:gd name="connsiteY2501" fmla="*/ 507125 h 588848"/>
                  <a:gd name="connsiteX2502" fmla="*/ 279432 w 699381"/>
                  <a:gd name="connsiteY2502" fmla="*/ 518777 h 588848"/>
                  <a:gd name="connsiteX2503" fmla="*/ 262382 w 699381"/>
                  <a:gd name="connsiteY2503" fmla="*/ 505468 h 588848"/>
                  <a:gd name="connsiteX2504" fmla="*/ 283654 w 699381"/>
                  <a:gd name="connsiteY2504" fmla="*/ 522091 h 588848"/>
                  <a:gd name="connsiteX2505" fmla="*/ 292687 w 699381"/>
                  <a:gd name="connsiteY2505" fmla="*/ 510439 h 588848"/>
                  <a:gd name="connsiteX2506" fmla="*/ 309738 w 699381"/>
                  <a:gd name="connsiteY2506" fmla="*/ 523748 h 588848"/>
                  <a:gd name="connsiteX2507" fmla="*/ 300705 w 699381"/>
                  <a:gd name="connsiteY2507" fmla="*/ 535400 h 588848"/>
                  <a:gd name="connsiteX2508" fmla="*/ 283654 w 699381"/>
                  <a:gd name="connsiteY2508" fmla="*/ 522091 h 588848"/>
                  <a:gd name="connsiteX2509" fmla="*/ 304874 w 699381"/>
                  <a:gd name="connsiteY2509" fmla="*/ 538713 h 588848"/>
                  <a:gd name="connsiteX2510" fmla="*/ 313907 w 699381"/>
                  <a:gd name="connsiteY2510" fmla="*/ 527062 h 588848"/>
                  <a:gd name="connsiteX2511" fmla="*/ 330903 w 699381"/>
                  <a:gd name="connsiteY2511" fmla="*/ 540370 h 588848"/>
                  <a:gd name="connsiteX2512" fmla="*/ 321871 w 699381"/>
                  <a:gd name="connsiteY2512" fmla="*/ 552022 h 588848"/>
                  <a:gd name="connsiteX2513" fmla="*/ 304874 w 699381"/>
                  <a:gd name="connsiteY2513" fmla="*/ 538713 h 588848"/>
                  <a:gd name="connsiteX2514" fmla="*/ 348114 w 699381"/>
                  <a:gd name="connsiteY2514" fmla="*/ 562284 h 588848"/>
                  <a:gd name="connsiteX2515" fmla="*/ 343197 w 699381"/>
                  <a:gd name="connsiteY2515" fmla="*/ 568645 h 588848"/>
                  <a:gd name="connsiteX2516" fmla="*/ 330903 w 699381"/>
                  <a:gd name="connsiteY2516" fmla="*/ 559024 h 588848"/>
                  <a:gd name="connsiteX2517" fmla="*/ 326146 w 699381"/>
                  <a:gd name="connsiteY2517" fmla="*/ 555283 h 588848"/>
                  <a:gd name="connsiteX2518" fmla="*/ 335179 w 699381"/>
                  <a:gd name="connsiteY2518" fmla="*/ 543631 h 588848"/>
                  <a:gd name="connsiteX2519" fmla="*/ 352230 w 699381"/>
                  <a:gd name="connsiteY2519" fmla="*/ 556940 h 588848"/>
                  <a:gd name="connsiteX2520" fmla="*/ 348114 w 699381"/>
                  <a:gd name="connsiteY2520" fmla="*/ 562284 h 588848"/>
                  <a:gd name="connsiteX2521" fmla="*/ 372220 w 699381"/>
                  <a:gd name="connsiteY2521" fmla="*/ 565812 h 588848"/>
                  <a:gd name="connsiteX2522" fmla="*/ 359659 w 699381"/>
                  <a:gd name="connsiteY2522" fmla="*/ 556031 h 588848"/>
                  <a:gd name="connsiteX2523" fmla="*/ 368692 w 699381"/>
                  <a:gd name="connsiteY2523" fmla="*/ 544432 h 588848"/>
                  <a:gd name="connsiteX2524" fmla="*/ 385742 w 699381"/>
                  <a:gd name="connsiteY2524" fmla="*/ 557741 h 588848"/>
                  <a:gd name="connsiteX2525" fmla="*/ 378901 w 699381"/>
                  <a:gd name="connsiteY2525" fmla="*/ 566560 h 588848"/>
                  <a:gd name="connsiteX2526" fmla="*/ 376763 w 699381"/>
                  <a:gd name="connsiteY2526" fmla="*/ 569340 h 588848"/>
                  <a:gd name="connsiteX2527" fmla="*/ 372220 w 699381"/>
                  <a:gd name="connsiteY2527" fmla="*/ 565812 h 588848"/>
                  <a:gd name="connsiteX2528" fmla="*/ 397982 w 699381"/>
                  <a:gd name="connsiteY2528" fmla="*/ 585909 h 588848"/>
                  <a:gd name="connsiteX2529" fmla="*/ 380878 w 699381"/>
                  <a:gd name="connsiteY2529" fmla="*/ 572600 h 588848"/>
                  <a:gd name="connsiteX2530" fmla="*/ 385101 w 699381"/>
                  <a:gd name="connsiteY2530" fmla="*/ 567202 h 588848"/>
                  <a:gd name="connsiteX2531" fmla="*/ 389911 w 699381"/>
                  <a:gd name="connsiteY2531" fmla="*/ 561002 h 588848"/>
                  <a:gd name="connsiteX2532" fmla="*/ 399265 w 699381"/>
                  <a:gd name="connsiteY2532" fmla="*/ 568271 h 588848"/>
                  <a:gd name="connsiteX2533" fmla="*/ 407015 w 699381"/>
                  <a:gd name="connsiteY2533" fmla="*/ 574311 h 588848"/>
                  <a:gd name="connsiteX2534" fmla="*/ 397982 w 699381"/>
                  <a:gd name="connsiteY2534" fmla="*/ 585909 h 588848"/>
                  <a:gd name="connsiteX2535" fmla="*/ 431601 w 699381"/>
                  <a:gd name="connsiteY2535" fmla="*/ 586657 h 588848"/>
                  <a:gd name="connsiteX2536" fmla="*/ 414498 w 699381"/>
                  <a:gd name="connsiteY2536" fmla="*/ 573348 h 588848"/>
                  <a:gd name="connsiteX2537" fmla="*/ 417812 w 699381"/>
                  <a:gd name="connsiteY2537" fmla="*/ 569073 h 588848"/>
                  <a:gd name="connsiteX2538" fmla="*/ 423584 w 699381"/>
                  <a:gd name="connsiteY2538" fmla="*/ 561643 h 588848"/>
                  <a:gd name="connsiteX2539" fmla="*/ 433152 w 699381"/>
                  <a:gd name="connsiteY2539" fmla="*/ 569126 h 588848"/>
                  <a:gd name="connsiteX2540" fmla="*/ 440688 w 699381"/>
                  <a:gd name="connsiteY2540" fmla="*/ 575005 h 588848"/>
                  <a:gd name="connsiteX2541" fmla="*/ 431601 w 699381"/>
                  <a:gd name="connsiteY2541" fmla="*/ 586657 h 588848"/>
                  <a:gd name="connsiteX2542" fmla="*/ 465274 w 699381"/>
                  <a:gd name="connsiteY2542" fmla="*/ 587406 h 588848"/>
                  <a:gd name="connsiteX2543" fmla="*/ 448171 w 699381"/>
                  <a:gd name="connsiteY2543" fmla="*/ 574043 h 588848"/>
                  <a:gd name="connsiteX2544" fmla="*/ 452500 w 699381"/>
                  <a:gd name="connsiteY2544" fmla="*/ 568485 h 588848"/>
                  <a:gd name="connsiteX2545" fmla="*/ 457257 w 699381"/>
                  <a:gd name="connsiteY2545" fmla="*/ 562391 h 588848"/>
                  <a:gd name="connsiteX2546" fmla="*/ 463938 w 699381"/>
                  <a:gd name="connsiteY2546" fmla="*/ 567629 h 588848"/>
                  <a:gd name="connsiteX2547" fmla="*/ 474361 w 699381"/>
                  <a:gd name="connsiteY2547" fmla="*/ 575754 h 588848"/>
                  <a:gd name="connsiteX2548" fmla="*/ 465274 w 699381"/>
                  <a:gd name="connsiteY2548" fmla="*/ 587406 h 588848"/>
                  <a:gd name="connsiteX2549" fmla="*/ 482432 w 699381"/>
                  <a:gd name="connsiteY2549" fmla="*/ 565491 h 588848"/>
                  <a:gd name="connsiteX2550" fmla="*/ 477675 w 699381"/>
                  <a:gd name="connsiteY2550" fmla="*/ 571585 h 588848"/>
                  <a:gd name="connsiteX2551" fmla="*/ 471635 w 699381"/>
                  <a:gd name="connsiteY2551" fmla="*/ 566881 h 588848"/>
                  <a:gd name="connsiteX2552" fmla="*/ 460571 w 699381"/>
                  <a:gd name="connsiteY2552" fmla="*/ 558276 h 588848"/>
                  <a:gd name="connsiteX2553" fmla="*/ 469657 w 699381"/>
                  <a:gd name="connsiteY2553" fmla="*/ 546624 h 588848"/>
                  <a:gd name="connsiteX2554" fmla="*/ 486761 w 699381"/>
                  <a:gd name="connsiteY2554" fmla="*/ 559933 h 588848"/>
                  <a:gd name="connsiteX2555" fmla="*/ 482432 w 699381"/>
                  <a:gd name="connsiteY2555" fmla="*/ 565491 h 588848"/>
                  <a:gd name="connsiteX2556" fmla="*/ 490021 w 699381"/>
                  <a:gd name="connsiteY2556" fmla="*/ 555764 h 588848"/>
                  <a:gd name="connsiteX2557" fmla="*/ 472918 w 699381"/>
                  <a:gd name="connsiteY2557" fmla="*/ 542455 h 588848"/>
                  <a:gd name="connsiteX2558" fmla="*/ 482004 w 699381"/>
                  <a:gd name="connsiteY2558" fmla="*/ 530803 h 588848"/>
                  <a:gd name="connsiteX2559" fmla="*/ 499108 w 699381"/>
                  <a:gd name="connsiteY2559" fmla="*/ 544112 h 588848"/>
                  <a:gd name="connsiteX2560" fmla="*/ 490021 w 699381"/>
                  <a:gd name="connsiteY2560" fmla="*/ 555764 h 588848"/>
                  <a:gd name="connsiteX2561" fmla="*/ 502422 w 699381"/>
                  <a:gd name="connsiteY2561" fmla="*/ 539836 h 588848"/>
                  <a:gd name="connsiteX2562" fmla="*/ 485318 w 699381"/>
                  <a:gd name="connsiteY2562" fmla="*/ 526527 h 588848"/>
                  <a:gd name="connsiteX2563" fmla="*/ 494351 w 699381"/>
                  <a:gd name="connsiteY2563" fmla="*/ 514929 h 588848"/>
                  <a:gd name="connsiteX2564" fmla="*/ 511508 w 699381"/>
                  <a:gd name="connsiteY2564" fmla="*/ 528237 h 588848"/>
                  <a:gd name="connsiteX2565" fmla="*/ 502422 w 699381"/>
                  <a:gd name="connsiteY2565" fmla="*/ 539836 h 588848"/>
                  <a:gd name="connsiteX2566" fmla="*/ 514822 w 699381"/>
                  <a:gd name="connsiteY2566" fmla="*/ 524015 h 588848"/>
                  <a:gd name="connsiteX2567" fmla="*/ 497665 w 699381"/>
                  <a:gd name="connsiteY2567" fmla="*/ 510706 h 588848"/>
                  <a:gd name="connsiteX2568" fmla="*/ 506697 w 699381"/>
                  <a:gd name="connsiteY2568" fmla="*/ 499108 h 588848"/>
                  <a:gd name="connsiteX2569" fmla="*/ 523855 w 699381"/>
                  <a:gd name="connsiteY2569" fmla="*/ 512416 h 588848"/>
                  <a:gd name="connsiteX2570" fmla="*/ 514822 w 699381"/>
                  <a:gd name="connsiteY2570" fmla="*/ 524015 h 588848"/>
                  <a:gd name="connsiteX2571" fmla="*/ 527168 w 699381"/>
                  <a:gd name="connsiteY2571" fmla="*/ 508194 h 588848"/>
                  <a:gd name="connsiteX2572" fmla="*/ 510011 w 699381"/>
                  <a:gd name="connsiteY2572" fmla="*/ 494885 h 588848"/>
                  <a:gd name="connsiteX2573" fmla="*/ 519098 w 699381"/>
                  <a:gd name="connsiteY2573" fmla="*/ 483233 h 588848"/>
                  <a:gd name="connsiteX2574" fmla="*/ 536255 w 699381"/>
                  <a:gd name="connsiteY2574" fmla="*/ 496542 h 588848"/>
                  <a:gd name="connsiteX2575" fmla="*/ 527168 w 699381"/>
                  <a:gd name="connsiteY2575" fmla="*/ 508194 h 588848"/>
                  <a:gd name="connsiteX2576" fmla="*/ 539569 w 699381"/>
                  <a:gd name="connsiteY2576" fmla="*/ 492320 h 588848"/>
                  <a:gd name="connsiteX2577" fmla="*/ 522412 w 699381"/>
                  <a:gd name="connsiteY2577" fmla="*/ 479011 h 588848"/>
                  <a:gd name="connsiteX2578" fmla="*/ 531498 w 699381"/>
                  <a:gd name="connsiteY2578" fmla="*/ 467359 h 588848"/>
                  <a:gd name="connsiteX2579" fmla="*/ 548655 w 699381"/>
                  <a:gd name="connsiteY2579" fmla="*/ 480668 h 588848"/>
                  <a:gd name="connsiteX2580" fmla="*/ 539569 w 699381"/>
                  <a:gd name="connsiteY2580" fmla="*/ 492320 h 588848"/>
                  <a:gd name="connsiteX2581" fmla="*/ 551969 w 699381"/>
                  <a:gd name="connsiteY2581" fmla="*/ 476499 h 588848"/>
                  <a:gd name="connsiteX2582" fmla="*/ 534812 w 699381"/>
                  <a:gd name="connsiteY2582" fmla="*/ 463190 h 588848"/>
                  <a:gd name="connsiteX2583" fmla="*/ 543898 w 699381"/>
                  <a:gd name="connsiteY2583" fmla="*/ 451591 h 588848"/>
                  <a:gd name="connsiteX2584" fmla="*/ 561109 w 699381"/>
                  <a:gd name="connsiteY2584" fmla="*/ 464900 h 588848"/>
                  <a:gd name="connsiteX2585" fmla="*/ 551969 w 699381"/>
                  <a:gd name="connsiteY2585" fmla="*/ 476499 h 588848"/>
                  <a:gd name="connsiteX2586" fmla="*/ 564316 w 699381"/>
                  <a:gd name="connsiteY2586" fmla="*/ 460678 h 588848"/>
                  <a:gd name="connsiteX2587" fmla="*/ 547105 w 699381"/>
                  <a:gd name="connsiteY2587" fmla="*/ 447369 h 588848"/>
                  <a:gd name="connsiteX2588" fmla="*/ 556191 w 699381"/>
                  <a:gd name="connsiteY2588" fmla="*/ 435717 h 588848"/>
                  <a:gd name="connsiteX2589" fmla="*/ 573402 w 699381"/>
                  <a:gd name="connsiteY2589" fmla="*/ 449026 h 588848"/>
                  <a:gd name="connsiteX2590" fmla="*/ 564316 w 699381"/>
                  <a:gd name="connsiteY2590" fmla="*/ 460678 h 588848"/>
                  <a:gd name="connsiteX2591" fmla="*/ 576716 w 699381"/>
                  <a:gd name="connsiteY2591" fmla="*/ 444803 h 588848"/>
                  <a:gd name="connsiteX2592" fmla="*/ 559505 w 699381"/>
                  <a:gd name="connsiteY2592" fmla="*/ 431495 h 588848"/>
                  <a:gd name="connsiteX2593" fmla="*/ 568538 w 699381"/>
                  <a:gd name="connsiteY2593" fmla="*/ 419896 h 588848"/>
                  <a:gd name="connsiteX2594" fmla="*/ 585749 w 699381"/>
                  <a:gd name="connsiteY2594" fmla="*/ 433205 h 588848"/>
                  <a:gd name="connsiteX2595" fmla="*/ 576716 w 699381"/>
                  <a:gd name="connsiteY2595" fmla="*/ 444803 h 588848"/>
                  <a:gd name="connsiteX2596" fmla="*/ 589116 w 699381"/>
                  <a:gd name="connsiteY2596" fmla="*/ 428982 h 588848"/>
                  <a:gd name="connsiteX2597" fmla="*/ 571905 w 699381"/>
                  <a:gd name="connsiteY2597" fmla="*/ 415674 h 588848"/>
                  <a:gd name="connsiteX2598" fmla="*/ 580938 w 699381"/>
                  <a:gd name="connsiteY2598" fmla="*/ 404075 h 588848"/>
                  <a:gd name="connsiteX2599" fmla="*/ 598149 w 699381"/>
                  <a:gd name="connsiteY2599" fmla="*/ 417384 h 588848"/>
                  <a:gd name="connsiteX2600" fmla="*/ 589116 w 699381"/>
                  <a:gd name="connsiteY2600" fmla="*/ 428982 h 588848"/>
                  <a:gd name="connsiteX2601" fmla="*/ 601463 w 699381"/>
                  <a:gd name="connsiteY2601" fmla="*/ 413162 h 588848"/>
                  <a:gd name="connsiteX2602" fmla="*/ 584252 w 699381"/>
                  <a:gd name="connsiteY2602" fmla="*/ 399853 h 588848"/>
                  <a:gd name="connsiteX2603" fmla="*/ 593339 w 699381"/>
                  <a:gd name="connsiteY2603" fmla="*/ 388201 h 588848"/>
                  <a:gd name="connsiteX2604" fmla="*/ 610603 w 699381"/>
                  <a:gd name="connsiteY2604" fmla="*/ 401510 h 588848"/>
                  <a:gd name="connsiteX2605" fmla="*/ 601463 w 699381"/>
                  <a:gd name="connsiteY2605" fmla="*/ 413162 h 588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  <a:cxn ang="0">
                    <a:pos x="connsiteX1507" y="connsiteY1507"/>
                  </a:cxn>
                  <a:cxn ang="0">
                    <a:pos x="connsiteX1508" y="connsiteY1508"/>
                  </a:cxn>
                  <a:cxn ang="0">
                    <a:pos x="connsiteX1509" y="connsiteY1509"/>
                  </a:cxn>
                  <a:cxn ang="0">
                    <a:pos x="connsiteX1510" y="connsiteY1510"/>
                  </a:cxn>
                  <a:cxn ang="0">
                    <a:pos x="connsiteX1511" y="connsiteY1511"/>
                  </a:cxn>
                  <a:cxn ang="0">
                    <a:pos x="connsiteX1512" y="connsiteY1512"/>
                  </a:cxn>
                  <a:cxn ang="0">
                    <a:pos x="connsiteX1513" y="connsiteY1513"/>
                  </a:cxn>
                  <a:cxn ang="0">
                    <a:pos x="connsiteX1514" y="connsiteY1514"/>
                  </a:cxn>
                  <a:cxn ang="0">
                    <a:pos x="connsiteX1515" y="connsiteY1515"/>
                  </a:cxn>
                  <a:cxn ang="0">
                    <a:pos x="connsiteX1516" y="connsiteY1516"/>
                  </a:cxn>
                  <a:cxn ang="0">
                    <a:pos x="connsiteX1517" y="connsiteY1517"/>
                  </a:cxn>
                  <a:cxn ang="0">
                    <a:pos x="connsiteX1518" y="connsiteY1518"/>
                  </a:cxn>
                  <a:cxn ang="0">
                    <a:pos x="connsiteX1519" y="connsiteY1519"/>
                  </a:cxn>
                  <a:cxn ang="0">
                    <a:pos x="connsiteX1520" y="connsiteY1520"/>
                  </a:cxn>
                  <a:cxn ang="0">
                    <a:pos x="connsiteX1521" y="connsiteY1521"/>
                  </a:cxn>
                  <a:cxn ang="0">
                    <a:pos x="connsiteX1522" y="connsiteY1522"/>
                  </a:cxn>
                  <a:cxn ang="0">
                    <a:pos x="connsiteX1523" y="connsiteY1523"/>
                  </a:cxn>
                  <a:cxn ang="0">
                    <a:pos x="connsiteX1524" y="connsiteY1524"/>
                  </a:cxn>
                  <a:cxn ang="0">
                    <a:pos x="connsiteX1525" y="connsiteY1525"/>
                  </a:cxn>
                  <a:cxn ang="0">
                    <a:pos x="connsiteX1526" y="connsiteY1526"/>
                  </a:cxn>
                  <a:cxn ang="0">
                    <a:pos x="connsiteX1527" y="connsiteY1527"/>
                  </a:cxn>
                  <a:cxn ang="0">
                    <a:pos x="connsiteX1528" y="connsiteY1528"/>
                  </a:cxn>
                  <a:cxn ang="0">
                    <a:pos x="connsiteX1529" y="connsiteY1529"/>
                  </a:cxn>
                  <a:cxn ang="0">
                    <a:pos x="connsiteX1530" y="connsiteY1530"/>
                  </a:cxn>
                  <a:cxn ang="0">
                    <a:pos x="connsiteX1531" y="connsiteY1531"/>
                  </a:cxn>
                  <a:cxn ang="0">
                    <a:pos x="connsiteX1532" y="connsiteY1532"/>
                  </a:cxn>
                  <a:cxn ang="0">
                    <a:pos x="connsiteX1533" y="connsiteY1533"/>
                  </a:cxn>
                  <a:cxn ang="0">
                    <a:pos x="connsiteX1534" y="connsiteY1534"/>
                  </a:cxn>
                  <a:cxn ang="0">
                    <a:pos x="connsiteX1535" y="connsiteY1535"/>
                  </a:cxn>
                  <a:cxn ang="0">
                    <a:pos x="connsiteX1536" y="connsiteY1536"/>
                  </a:cxn>
                  <a:cxn ang="0">
                    <a:pos x="connsiteX1537" y="connsiteY1537"/>
                  </a:cxn>
                  <a:cxn ang="0">
                    <a:pos x="connsiteX1538" y="connsiteY1538"/>
                  </a:cxn>
                  <a:cxn ang="0">
                    <a:pos x="connsiteX1539" y="connsiteY1539"/>
                  </a:cxn>
                  <a:cxn ang="0">
                    <a:pos x="connsiteX1540" y="connsiteY1540"/>
                  </a:cxn>
                  <a:cxn ang="0">
                    <a:pos x="connsiteX1541" y="connsiteY1541"/>
                  </a:cxn>
                  <a:cxn ang="0">
                    <a:pos x="connsiteX1542" y="connsiteY1542"/>
                  </a:cxn>
                  <a:cxn ang="0">
                    <a:pos x="connsiteX1543" y="connsiteY1543"/>
                  </a:cxn>
                  <a:cxn ang="0">
                    <a:pos x="connsiteX1544" y="connsiteY1544"/>
                  </a:cxn>
                  <a:cxn ang="0">
                    <a:pos x="connsiteX1545" y="connsiteY1545"/>
                  </a:cxn>
                  <a:cxn ang="0">
                    <a:pos x="connsiteX1546" y="connsiteY1546"/>
                  </a:cxn>
                  <a:cxn ang="0">
                    <a:pos x="connsiteX1547" y="connsiteY1547"/>
                  </a:cxn>
                  <a:cxn ang="0">
                    <a:pos x="connsiteX1548" y="connsiteY1548"/>
                  </a:cxn>
                  <a:cxn ang="0">
                    <a:pos x="connsiteX1549" y="connsiteY1549"/>
                  </a:cxn>
                  <a:cxn ang="0">
                    <a:pos x="connsiteX1550" y="connsiteY1550"/>
                  </a:cxn>
                  <a:cxn ang="0">
                    <a:pos x="connsiteX1551" y="connsiteY1551"/>
                  </a:cxn>
                  <a:cxn ang="0">
                    <a:pos x="connsiteX1552" y="connsiteY1552"/>
                  </a:cxn>
                  <a:cxn ang="0">
                    <a:pos x="connsiteX1553" y="connsiteY1553"/>
                  </a:cxn>
                  <a:cxn ang="0">
                    <a:pos x="connsiteX1554" y="connsiteY1554"/>
                  </a:cxn>
                  <a:cxn ang="0">
                    <a:pos x="connsiteX1555" y="connsiteY1555"/>
                  </a:cxn>
                  <a:cxn ang="0">
                    <a:pos x="connsiteX1556" y="connsiteY1556"/>
                  </a:cxn>
                  <a:cxn ang="0">
                    <a:pos x="connsiteX1557" y="connsiteY1557"/>
                  </a:cxn>
                  <a:cxn ang="0">
                    <a:pos x="connsiteX1558" y="connsiteY1558"/>
                  </a:cxn>
                  <a:cxn ang="0">
                    <a:pos x="connsiteX1559" y="connsiteY1559"/>
                  </a:cxn>
                  <a:cxn ang="0">
                    <a:pos x="connsiteX1560" y="connsiteY1560"/>
                  </a:cxn>
                  <a:cxn ang="0">
                    <a:pos x="connsiteX1561" y="connsiteY1561"/>
                  </a:cxn>
                  <a:cxn ang="0">
                    <a:pos x="connsiteX1562" y="connsiteY1562"/>
                  </a:cxn>
                  <a:cxn ang="0">
                    <a:pos x="connsiteX1563" y="connsiteY1563"/>
                  </a:cxn>
                  <a:cxn ang="0">
                    <a:pos x="connsiteX1564" y="connsiteY1564"/>
                  </a:cxn>
                  <a:cxn ang="0">
                    <a:pos x="connsiteX1565" y="connsiteY1565"/>
                  </a:cxn>
                  <a:cxn ang="0">
                    <a:pos x="connsiteX1566" y="connsiteY1566"/>
                  </a:cxn>
                  <a:cxn ang="0">
                    <a:pos x="connsiteX1567" y="connsiteY1567"/>
                  </a:cxn>
                  <a:cxn ang="0">
                    <a:pos x="connsiteX1568" y="connsiteY1568"/>
                  </a:cxn>
                  <a:cxn ang="0">
                    <a:pos x="connsiteX1569" y="connsiteY1569"/>
                  </a:cxn>
                  <a:cxn ang="0">
                    <a:pos x="connsiteX1570" y="connsiteY1570"/>
                  </a:cxn>
                  <a:cxn ang="0">
                    <a:pos x="connsiteX1571" y="connsiteY1571"/>
                  </a:cxn>
                  <a:cxn ang="0">
                    <a:pos x="connsiteX1572" y="connsiteY1572"/>
                  </a:cxn>
                  <a:cxn ang="0">
                    <a:pos x="connsiteX1573" y="connsiteY1573"/>
                  </a:cxn>
                  <a:cxn ang="0">
                    <a:pos x="connsiteX1574" y="connsiteY1574"/>
                  </a:cxn>
                  <a:cxn ang="0">
                    <a:pos x="connsiteX1575" y="connsiteY1575"/>
                  </a:cxn>
                  <a:cxn ang="0">
                    <a:pos x="connsiteX1576" y="connsiteY1576"/>
                  </a:cxn>
                  <a:cxn ang="0">
                    <a:pos x="connsiteX1577" y="connsiteY1577"/>
                  </a:cxn>
                  <a:cxn ang="0">
                    <a:pos x="connsiteX1578" y="connsiteY1578"/>
                  </a:cxn>
                  <a:cxn ang="0">
                    <a:pos x="connsiteX1579" y="connsiteY1579"/>
                  </a:cxn>
                  <a:cxn ang="0">
                    <a:pos x="connsiteX1580" y="connsiteY1580"/>
                  </a:cxn>
                  <a:cxn ang="0">
                    <a:pos x="connsiteX1581" y="connsiteY1581"/>
                  </a:cxn>
                  <a:cxn ang="0">
                    <a:pos x="connsiteX1582" y="connsiteY1582"/>
                  </a:cxn>
                  <a:cxn ang="0">
                    <a:pos x="connsiteX1583" y="connsiteY1583"/>
                  </a:cxn>
                  <a:cxn ang="0">
                    <a:pos x="connsiteX1584" y="connsiteY1584"/>
                  </a:cxn>
                  <a:cxn ang="0">
                    <a:pos x="connsiteX1585" y="connsiteY1585"/>
                  </a:cxn>
                  <a:cxn ang="0">
                    <a:pos x="connsiteX1586" y="connsiteY1586"/>
                  </a:cxn>
                  <a:cxn ang="0">
                    <a:pos x="connsiteX1587" y="connsiteY1587"/>
                  </a:cxn>
                  <a:cxn ang="0">
                    <a:pos x="connsiteX1588" y="connsiteY1588"/>
                  </a:cxn>
                  <a:cxn ang="0">
                    <a:pos x="connsiteX1589" y="connsiteY1589"/>
                  </a:cxn>
                  <a:cxn ang="0">
                    <a:pos x="connsiteX1590" y="connsiteY1590"/>
                  </a:cxn>
                  <a:cxn ang="0">
                    <a:pos x="connsiteX1591" y="connsiteY1591"/>
                  </a:cxn>
                  <a:cxn ang="0">
                    <a:pos x="connsiteX1592" y="connsiteY1592"/>
                  </a:cxn>
                  <a:cxn ang="0">
                    <a:pos x="connsiteX1593" y="connsiteY1593"/>
                  </a:cxn>
                  <a:cxn ang="0">
                    <a:pos x="connsiteX1594" y="connsiteY1594"/>
                  </a:cxn>
                  <a:cxn ang="0">
                    <a:pos x="connsiteX1595" y="connsiteY1595"/>
                  </a:cxn>
                  <a:cxn ang="0">
                    <a:pos x="connsiteX1596" y="connsiteY1596"/>
                  </a:cxn>
                  <a:cxn ang="0">
                    <a:pos x="connsiteX1597" y="connsiteY1597"/>
                  </a:cxn>
                  <a:cxn ang="0">
                    <a:pos x="connsiteX1598" y="connsiteY1598"/>
                  </a:cxn>
                  <a:cxn ang="0">
                    <a:pos x="connsiteX1599" y="connsiteY1599"/>
                  </a:cxn>
                  <a:cxn ang="0">
                    <a:pos x="connsiteX1600" y="connsiteY1600"/>
                  </a:cxn>
                  <a:cxn ang="0">
                    <a:pos x="connsiteX1601" y="connsiteY1601"/>
                  </a:cxn>
                  <a:cxn ang="0">
                    <a:pos x="connsiteX1602" y="connsiteY1602"/>
                  </a:cxn>
                  <a:cxn ang="0">
                    <a:pos x="connsiteX1603" y="connsiteY1603"/>
                  </a:cxn>
                  <a:cxn ang="0">
                    <a:pos x="connsiteX1604" y="connsiteY1604"/>
                  </a:cxn>
                  <a:cxn ang="0">
                    <a:pos x="connsiteX1605" y="connsiteY1605"/>
                  </a:cxn>
                  <a:cxn ang="0">
                    <a:pos x="connsiteX1606" y="connsiteY1606"/>
                  </a:cxn>
                  <a:cxn ang="0">
                    <a:pos x="connsiteX1607" y="connsiteY1607"/>
                  </a:cxn>
                  <a:cxn ang="0">
                    <a:pos x="connsiteX1608" y="connsiteY1608"/>
                  </a:cxn>
                  <a:cxn ang="0">
                    <a:pos x="connsiteX1609" y="connsiteY1609"/>
                  </a:cxn>
                  <a:cxn ang="0">
                    <a:pos x="connsiteX1610" y="connsiteY1610"/>
                  </a:cxn>
                  <a:cxn ang="0">
                    <a:pos x="connsiteX1611" y="connsiteY1611"/>
                  </a:cxn>
                  <a:cxn ang="0">
                    <a:pos x="connsiteX1612" y="connsiteY1612"/>
                  </a:cxn>
                  <a:cxn ang="0">
                    <a:pos x="connsiteX1613" y="connsiteY1613"/>
                  </a:cxn>
                  <a:cxn ang="0">
                    <a:pos x="connsiteX1614" y="connsiteY1614"/>
                  </a:cxn>
                  <a:cxn ang="0">
                    <a:pos x="connsiteX1615" y="connsiteY1615"/>
                  </a:cxn>
                  <a:cxn ang="0">
                    <a:pos x="connsiteX1616" y="connsiteY1616"/>
                  </a:cxn>
                  <a:cxn ang="0">
                    <a:pos x="connsiteX1617" y="connsiteY1617"/>
                  </a:cxn>
                  <a:cxn ang="0">
                    <a:pos x="connsiteX1618" y="connsiteY1618"/>
                  </a:cxn>
                  <a:cxn ang="0">
                    <a:pos x="connsiteX1619" y="connsiteY1619"/>
                  </a:cxn>
                  <a:cxn ang="0">
                    <a:pos x="connsiteX1620" y="connsiteY1620"/>
                  </a:cxn>
                  <a:cxn ang="0">
                    <a:pos x="connsiteX1621" y="connsiteY1621"/>
                  </a:cxn>
                  <a:cxn ang="0">
                    <a:pos x="connsiteX1622" y="connsiteY1622"/>
                  </a:cxn>
                  <a:cxn ang="0">
                    <a:pos x="connsiteX1623" y="connsiteY1623"/>
                  </a:cxn>
                  <a:cxn ang="0">
                    <a:pos x="connsiteX1624" y="connsiteY1624"/>
                  </a:cxn>
                  <a:cxn ang="0">
                    <a:pos x="connsiteX1625" y="connsiteY1625"/>
                  </a:cxn>
                  <a:cxn ang="0">
                    <a:pos x="connsiteX1626" y="connsiteY1626"/>
                  </a:cxn>
                  <a:cxn ang="0">
                    <a:pos x="connsiteX1627" y="connsiteY1627"/>
                  </a:cxn>
                  <a:cxn ang="0">
                    <a:pos x="connsiteX1628" y="connsiteY1628"/>
                  </a:cxn>
                  <a:cxn ang="0">
                    <a:pos x="connsiteX1629" y="connsiteY1629"/>
                  </a:cxn>
                  <a:cxn ang="0">
                    <a:pos x="connsiteX1630" y="connsiteY1630"/>
                  </a:cxn>
                  <a:cxn ang="0">
                    <a:pos x="connsiteX1631" y="connsiteY1631"/>
                  </a:cxn>
                  <a:cxn ang="0">
                    <a:pos x="connsiteX1632" y="connsiteY1632"/>
                  </a:cxn>
                  <a:cxn ang="0">
                    <a:pos x="connsiteX1633" y="connsiteY1633"/>
                  </a:cxn>
                  <a:cxn ang="0">
                    <a:pos x="connsiteX1634" y="connsiteY1634"/>
                  </a:cxn>
                  <a:cxn ang="0">
                    <a:pos x="connsiteX1635" y="connsiteY1635"/>
                  </a:cxn>
                  <a:cxn ang="0">
                    <a:pos x="connsiteX1636" y="connsiteY1636"/>
                  </a:cxn>
                  <a:cxn ang="0">
                    <a:pos x="connsiteX1637" y="connsiteY1637"/>
                  </a:cxn>
                  <a:cxn ang="0">
                    <a:pos x="connsiteX1638" y="connsiteY1638"/>
                  </a:cxn>
                  <a:cxn ang="0">
                    <a:pos x="connsiteX1639" y="connsiteY1639"/>
                  </a:cxn>
                  <a:cxn ang="0">
                    <a:pos x="connsiteX1640" y="connsiteY1640"/>
                  </a:cxn>
                  <a:cxn ang="0">
                    <a:pos x="connsiteX1641" y="connsiteY1641"/>
                  </a:cxn>
                  <a:cxn ang="0">
                    <a:pos x="connsiteX1642" y="connsiteY1642"/>
                  </a:cxn>
                  <a:cxn ang="0">
                    <a:pos x="connsiteX1643" y="connsiteY1643"/>
                  </a:cxn>
                  <a:cxn ang="0">
                    <a:pos x="connsiteX1644" y="connsiteY1644"/>
                  </a:cxn>
                  <a:cxn ang="0">
                    <a:pos x="connsiteX1645" y="connsiteY1645"/>
                  </a:cxn>
                  <a:cxn ang="0">
                    <a:pos x="connsiteX1646" y="connsiteY1646"/>
                  </a:cxn>
                  <a:cxn ang="0">
                    <a:pos x="connsiteX1647" y="connsiteY1647"/>
                  </a:cxn>
                  <a:cxn ang="0">
                    <a:pos x="connsiteX1648" y="connsiteY1648"/>
                  </a:cxn>
                  <a:cxn ang="0">
                    <a:pos x="connsiteX1649" y="connsiteY1649"/>
                  </a:cxn>
                  <a:cxn ang="0">
                    <a:pos x="connsiteX1650" y="connsiteY1650"/>
                  </a:cxn>
                  <a:cxn ang="0">
                    <a:pos x="connsiteX1651" y="connsiteY1651"/>
                  </a:cxn>
                  <a:cxn ang="0">
                    <a:pos x="connsiteX1652" y="connsiteY1652"/>
                  </a:cxn>
                  <a:cxn ang="0">
                    <a:pos x="connsiteX1653" y="connsiteY1653"/>
                  </a:cxn>
                  <a:cxn ang="0">
                    <a:pos x="connsiteX1654" y="connsiteY1654"/>
                  </a:cxn>
                  <a:cxn ang="0">
                    <a:pos x="connsiteX1655" y="connsiteY1655"/>
                  </a:cxn>
                  <a:cxn ang="0">
                    <a:pos x="connsiteX1656" y="connsiteY1656"/>
                  </a:cxn>
                  <a:cxn ang="0">
                    <a:pos x="connsiteX1657" y="connsiteY1657"/>
                  </a:cxn>
                  <a:cxn ang="0">
                    <a:pos x="connsiteX1658" y="connsiteY1658"/>
                  </a:cxn>
                  <a:cxn ang="0">
                    <a:pos x="connsiteX1659" y="connsiteY1659"/>
                  </a:cxn>
                  <a:cxn ang="0">
                    <a:pos x="connsiteX1660" y="connsiteY1660"/>
                  </a:cxn>
                  <a:cxn ang="0">
                    <a:pos x="connsiteX1661" y="connsiteY1661"/>
                  </a:cxn>
                  <a:cxn ang="0">
                    <a:pos x="connsiteX1662" y="connsiteY1662"/>
                  </a:cxn>
                  <a:cxn ang="0">
                    <a:pos x="connsiteX1663" y="connsiteY1663"/>
                  </a:cxn>
                  <a:cxn ang="0">
                    <a:pos x="connsiteX1664" y="connsiteY1664"/>
                  </a:cxn>
                  <a:cxn ang="0">
                    <a:pos x="connsiteX1665" y="connsiteY1665"/>
                  </a:cxn>
                  <a:cxn ang="0">
                    <a:pos x="connsiteX1666" y="connsiteY1666"/>
                  </a:cxn>
                  <a:cxn ang="0">
                    <a:pos x="connsiteX1667" y="connsiteY1667"/>
                  </a:cxn>
                  <a:cxn ang="0">
                    <a:pos x="connsiteX1668" y="connsiteY1668"/>
                  </a:cxn>
                  <a:cxn ang="0">
                    <a:pos x="connsiteX1669" y="connsiteY1669"/>
                  </a:cxn>
                  <a:cxn ang="0">
                    <a:pos x="connsiteX1670" y="connsiteY1670"/>
                  </a:cxn>
                  <a:cxn ang="0">
                    <a:pos x="connsiteX1671" y="connsiteY1671"/>
                  </a:cxn>
                  <a:cxn ang="0">
                    <a:pos x="connsiteX1672" y="connsiteY1672"/>
                  </a:cxn>
                  <a:cxn ang="0">
                    <a:pos x="connsiteX1673" y="connsiteY1673"/>
                  </a:cxn>
                  <a:cxn ang="0">
                    <a:pos x="connsiteX1674" y="connsiteY1674"/>
                  </a:cxn>
                  <a:cxn ang="0">
                    <a:pos x="connsiteX1675" y="connsiteY1675"/>
                  </a:cxn>
                  <a:cxn ang="0">
                    <a:pos x="connsiteX1676" y="connsiteY1676"/>
                  </a:cxn>
                  <a:cxn ang="0">
                    <a:pos x="connsiteX1677" y="connsiteY1677"/>
                  </a:cxn>
                  <a:cxn ang="0">
                    <a:pos x="connsiteX1678" y="connsiteY1678"/>
                  </a:cxn>
                  <a:cxn ang="0">
                    <a:pos x="connsiteX1679" y="connsiteY1679"/>
                  </a:cxn>
                  <a:cxn ang="0">
                    <a:pos x="connsiteX1680" y="connsiteY1680"/>
                  </a:cxn>
                  <a:cxn ang="0">
                    <a:pos x="connsiteX1681" y="connsiteY1681"/>
                  </a:cxn>
                  <a:cxn ang="0">
                    <a:pos x="connsiteX1682" y="connsiteY1682"/>
                  </a:cxn>
                  <a:cxn ang="0">
                    <a:pos x="connsiteX1683" y="connsiteY1683"/>
                  </a:cxn>
                  <a:cxn ang="0">
                    <a:pos x="connsiteX1684" y="connsiteY1684"/>
                  </a:cxn>
                  <a:cxn ang="0">
                    <a:pos x="connsiteX1685" y="connsiteY1685"/>
                  </a:cxn>
                  <a:cxn ang="0">
                    <a:pos x="connsiteX1686" y="connsiteY1686"/>
                  </a:cxn>
                  <a:cxn ang="0">
                    <a:pos x="connsiteX1687" y="connsiteY1687"/>
                  </a:cxn>
                  <a:cxn ang="0">
                    <a:pos x="connsiteX1688" y="connsiteY1688"/>
                  </a:cxn>
                  <a:cxn ang="0">
                    <a:pos x="connsiteX1689" y="connsiteY1689"/>
                  </a:cxn>
                  <a:cxn ang="0">
                    <a:pos x="connsiteX1690" y="connsiteY1690"/>
                  </a:cxn>
                  <a:cxn ang="0">
                    <a:pos x="connsiteX1691" y="connsiteY1691"/>
                  </a:cxn>
                  <a:cxn ang="0">
                    <a:pos x="connsiteX1692" y="connsiteY1692"/>
                  </a:cxn>
                  <a:cxn ang="0">
                    <a:pos x="connsiteX1693" y="connsiteY1693"/>
                  </a:cxn>
                  <a:cxn ang="0">
                    <a:pos x="connsiteX1694" y="connsiteY1694"/>
                  </a:cxn>
                  <a:cxn ang="0">
                    <a:pos x="connsiteX1695" y="connsiteY1695"/>
                  </a:cxn>
                  <a:cxn ang="0">
                    <a:pos x="connsiteX1696" y="connsiteY1696"/>
                  </a:cxn>
                  <a:cxn ang="0">
                    <a:pos x="connsiteX1697" y="connsiteY1697"/>
                  </a:cxn>
                  <a:cxn ang="0">
                    <a:pos x="connsiteX1698" y="connsiteY1698"/>
                  </a:cxn>
                  <a:cxn ang="0">
                    <a:pos x="connsiteX1699" y="connsiteY1699"/>
                  </a:cxn>
                  <a:cxn ang="0">
                    <a:pos x="connsiteX1700" y="connsiteY1700"/>
                  </a:cxn>
                  <a:cxn ang="0">
                    <a:pos x="connsiteX1701" y="connsiteY1701"/>
                  </a:cxn>
                  <a:cxn ang="0">
                    <a:pos x="connsiteX1702" y="connsiteY1702"/>
                  </a:cxn>
                  <a:cxn ang="0">
                    <a:pos x="connsiteX1703" y="connsiteY1703"/>
                  </a:cxn>
                  <a:cxn ang="0">
                    <a:pos x="connsiteX1704" y="connsiteY1704"/>
                  </a:cxn>
                  <a:cxn ang="0">
                    <a:pos x="connsiteX1705" y="connsiteY1705"/>
                  </a:cxn>
                  <a:cxn ang="0">
                    <a:pos x="connsiteX1706" y="connsiteY1706"/>
                  </a:cxn>
                  <a:cxn ang="0">
                    <a:pos x="connsiteX1707" y="connsiteY1707"/>
                  </a:cxn>
                  <a:cxn ang="0">
                    <a:pos x="connsiteX1708" y="connsiteY1708"/>
                  </a:cxn>
                  <a:cxn ang="0">
                    <a:pos x="connsiteX1709" y="connsiteY1709"/>
                  </a:cxn>
                  <a:cxn ang="0">
                    <a:pos x="connsiteX1710" y="connsiteY1710"/>
                  </a:cxn>
                  <a:cxn ang="0">
                    <a:pos x="connsiteX1711" y="connsiteY1711"/>
                  </a:cxn>
                  <a:cxn ang="0">
                    <a:pos x="connsiteX1712" y="connsiteY1712"/>
                  </a:cxn>
                  <a:cxn ang="0">
                    <a:pos x="connsiteX1713" y="connsiteY1713"/>
                  </a:cxn>
                  <a:cxn ang="0">
                    <a:pos x="connsiteX1714" y="connsiteY1714"/>
                  </a:cxn>
                  <a:cxn ang="0">
                    <a:pos x="connsiteX1715" y="connsiteY1715"/>
                  </a:cxn>
                  <a:cxn ang="0">
                    <a:pos x="connsiteX1716" y="connsiteY1716"/>
                  </a:cxn>
                  <a:cxn ang="0">
                    <a:pos x="connsiteX1717" y="connsiteY1717"/>
                  </a:cxn>
                  <a:cxn ang="0">
                    <a:pos x="connsiteX1718" y="connsiteY1718"/>
                  </a:cxn>
                  <a:cxn ang="0">
                    <a:pos x="connsiteX1719" y="connsiteY1719"/>
                  </a:cxn>
                  <a:cxn ang="0">
                    <a:pos x="connsiteX1720" y="connsiteY1720"/>
                  </a:cxn>
                  <a:cxn ang="0">
                    <a:pos x="connsiteX1721" y="connsiteY1721"/>
                  </a:cxn>
                  <a:cxn ang="0">
                    <a:pos x="connsiteX1722" y="connsiteY1722"/>
                  </a:cxn>
                  <a:cxn ang="0">
                    <a:pos x="connsiteX1723" y="connsiteY1723"/>
                  </a:cxn>
                  <a:cxn ang="0">
                    <a:pos x="connsiteX1724" y="connsiteY1724"/>
                  </a:cxn>
                  <a:cxn ang="0">
                    <a:pos x="connsiteX1725" y="connsiteY1725"/>
                  </a:cxn>
                  <a:cxn ang="0">
                    <a:pos x="connsiteX1726" y="connsiteY1726"/>
                  </a:cxn>
                  <a:cxn ang="0">
                    <a:pos x="connsiteX1727" y="connsiteY1727"/>
                  </a:cxn>
                  <a:cxn ang="0">
                    <a:pos x="connsiteX1728" y="connsiteY1728"/>
                  </a:cxn>
                  <a:cxn ang="0">
                    <a:pos x="connsiteX1729" y="connsiteY1729"/>
                  </a:cxn>
                  <a:cxn ang="0">
                    <a:pos x="connsiteX1730" y="connsiteY1730"/>
                  </a:cxn>
                  <a:cxn ang="0">
                    <a:pos x="connsiteX1731" y="connsiteY1731"/>
                  </a:cxn>
                  <a:cxn ang="0">
                    <a:pos x="connsiteX1732" y="connsiteY1732"/>
                  </a:cxn>
                  <a:cxn ang="0">
                    <a:pos x="connsiteX1733" y="connsiteY1733"/>
                  </a:cxn>
                  <a:cxn ang="0">
                    <a:pos x="connsiteX1734" y="connsiteY1734"/>
                  </a:cxn>
                  <a:cxn ang="0">
                    <a:pos x="connsiteX1735" y="connsiteY1735"/>
                  </a:cxn>
                  <a:cxn ang="0">
                    <a:pos x="connsiteX1736" y="connsiteY1736"/>
                  </a:cxn>
                  <a:cxn ang="0">
                    <a:pos x="connsiteX1737" y="connsiteY1737"/>
                  </a:cxn>
                  <a:cxn ang="0">
                    <a:pos x="connsiteX1738" y="connsiteY1738"/>
                  </a:cxn>
                  <a:cxn ang="0">
                    <a:pos x="connsiteX1739" y="connsiteY1739"/>
                  </a:cxn>
                  <a:cxn ang="0">
                    <a:pos x="connsiteX1740" y="connsiteY1740"/>
                  </a:cxn>
                  <a:cxn ang="0">
                    <a:pos x="connsiteX1741" y="connsiteY1741"/>
                  </a:cxn>
                  <a:cxn ang="0">
                    <a:pos x="connsiteX1742" y="connsiteY1742"/>
                  </a:cxn>
                  <a:cxn ang="0">
                    <a:pos x="connsiteX1743" y="connsiteY1743"/>
                  </a:cxn>
                  <a:cxn ang="0">
                    <a:pos x="connsiteX1744" y="connsiteY1744"/>
                  </a:cxn>
                  <a:cxn ang="0">
                    <a:pos x="connsiteX1745" y="connsiteY1745"/>
                  </a:cxn>
                  <a:cxn ang="0">
                    <a:pos x="connsiteX1746" y="connsiteY1746"/>
                  </a:cxn>
                  <a:cxn ang="0">
                    <a:pos x="connsiteX1747" y="connsiteY1747"/>
                  </a:cxn>
                  <a:cxn ang="0">
                    <a:pos x="connsiteX1748" y="connsiteY1748"/>
                  </a:cxn>
                  <a:cxn ang="0">
                    <a:pos x="connsiteX1749" y="connsiteY1749"/>
                  </a:cxn>
                  <a:cxn ang="0">
                    <a:pos x="connsiteX1750" y="connsiteY1750"/>
                  </a:cxn>
                  <a:cxn ang="0">
                    <a:pos x="connsiteX1751" y="connsiteY1751"/>
                  </a:cxn>
                  <a:cxn ang="0">
                    <a:pos x="connsiteX1752" y="connsiteY1752"/>
                  </a:cxn>
                  <a:cxn ang="0">
                    <a:pos x="connsiteX1753" y="connsiteY1753"/>
                  </a:cxn>
                  <a:cxn ang="0">
                    <a:pos x="connsiteX1754" y="connsiteY1754"/>
                  </a:cxn>
                  <a:cxn ang="0">
                    <a:pos x="connsiteX1755" y="connsiteY1755"/>
                  </a:cxn>
                  <a:cxn ang="0">
                    <a:pos x="connsiteX1756" y="connsiteY1756"/>
                  </a:cxn>
                  <a:cxn ang="0">
                    <a:pos x="connsiteX1757" y="connsiteY1757"/>
                  </a:cxn>
                  <a:cxn ang="0">
                    <a:pos x="connsiteX1758" y="connsiteY1758"/>
                  </a:cxn>
                  <a:cxn ang="0">
                    <a:pos x="connsiteX1759" y="connsiteY1759"/>
                  </a:cxn>
                  <a:cxn ang="0">
                    <a:pos x="connsiteX1760" y="connsiteY1760"/>
                  </a:cxn>
                  <a:cxn ang="0">
                    <a:pos x="connsiteX1761" y="connsiteY1761"/>
                  </a:cxn>
                  <a:cxn ang="0">
                    <a:pos x="connsiteX1762" y="connsiteY1762"/>
                  </a:cxn>
                  <a:cxn ang="0">
                    <a:pos x="connsiteX1763" y="connsiteY1763"/>
                  </a:cxn>
                  <a:cxn ang="0">
                    <a:pos x="connsiteX1764" y="connsiteY1764"/>
                  </a:cxn>
                  <a:cxn ang="0">
                    <a:pos x="connsiteX1765" y="connsiteY1765"/>
                  </a:cxn>
                  <a:cxn ang="0">
                    <a:pos x="connsiteX1766" y="connsiteY1766"/>
                  </a:cxn>
                  <a:cxn ang="0">
                    <a:pos x="connsiteX1767" y="connsiteY1767"/>
                  </a:cxn>
                  <a:cxn ang="0">
                    <a:pos x="connsiteX1768" y="connsiteY1768"/>
                  </a:cxn>
                  <a:cxn ang="0">
                    <a:pos x="connsiteX1769" y="connsiteY1769"/>
                  </a:cxn>
                  <a:cxn ang="0">
                    <a:pos x="connsiteX1770" y="connsiteY1770"/>
                  </a:cxn>
                  <a:cxn ang="0">
                    <a:pos x="connsiteX1771" y="connsiteY1771"/>
                  </a:cxn>
                  <a:cxn ang="0">
                    <a:pos x="connsiteX1772" y="connsiteY1772"/>
                  </a:cxn>
                  <a:cxn ang="0">
                    <a:pos x="connsiteX1773" y="connsiteY1773"/>
                  </a:cxn>
                  <a:cxn ang="0">
                    <a:pos x="connsiteX1774" y="connsiteY1774"/>
                  </a:cxn>
                  <a:cxn ang="0">
                    <a:pos x="connsiteX1775" y="connsiteY1775"/>
                  </a:cxn>
                  <a:cxn ang="0">
                    <a:pos x="connsiteX1776" y="connsiteY1776"/>
                  </a:cxn>
                  <a:cxn ang="0">
                    <a:pos x="connsiteX1777" y="connsiteY1777"/>
                  </a:cxn>
                  <a:cxn ang="0">
                    <a:pos x="connsiteX1778" y="connsiteY1778"/>
                  </a:cxn>
                  <a:cxn ang="0">
                    <a:pos x="connsiteX1779" y="connsiteY1779"/>
                  </a:cxn>
                  <a:cxn ang="0">
                    <a:pos x="connsiteX1780" y="connsiteY1780"/>
                  </a:cxn>
                  <a:cxn ang="0">
                    <a:pos x="connsiteX1781" y="connsiteY1781"/>
                  </a:cxn>
                  <a:cxn ang="0">
                    <a:pos x="connsiteX1782" y="connsiteY1782"/>
                  </a:cxn>
                  <a:cxn ang="0">
                    <a:pos x="connsiteX1783" y="connsiteY1783"/>
                  </a:cxn>
                  <a:cxn ang="0">
                    <a:pos x="connsiteX1784" y="connsiteY1784"/>
                  </a:cxn>
                  <a:cxn ang="0">
                    <a:pos x="connsiteX1785" y="connsiteY1785"/>
                  </a:cxn>
                  <a:cxn ang="0">
                    <a:pos x="connsiteX1786" y="connsiteY1786"/>
                  </a:cxn>
                  <a:cxn ang="0">
                    <a:pos x="connsiteX1787" y="connsiteY1787"/>
                  </a:cxn>
                  <a:cxn ang="0">
                    <a:pos x="connsiteX1788" y="connsiteY1788"/>
                  </a:cxn>
                  <a:cxn ang="0">
                    <a:pos x="connsiteX1789" y="connsiteY1789"/>
                  </a:cxn>
                  <a:cxn ang="0">
                    <a:pos x="connsiteX1790" y="connsiteY1790"/>
                  </a:cxn>
                  <a:cxn ang="0">
                    <a:pos x="connsiteX1791" y="connsiteY1791"/>
                  </a:cxn>
                  <a:cxn ang="0">
                    <a:pos x="connsiteX1792" y="connsiteY1792"/>
                  </a:cxn>
                  <a:cxn ang="0">
                    <a:pos x="connsiteX1793" y="connsiteY1793"/>
                  </a:cxn>
                  <a:cxn ang="0">
                    <a:pos x="connsiteX1794" y="connsiteY1794"/>
                  </a:cxn>
                  <a:cxn ang="0">
                    <a:pos x="connsiteX1795" y="connsiteY1795"/>
                  </a:cxn>
                  <a:cxn ang="0">
                    <a:pos x="connsiteX1796" y="connsiteY1796"/>
                  </a:cxn>
                  <a:cxn ang="0">
                    <a:pos x="connsiteX1797" y="connsiteY1797"/>
                  </a:cxn>
                  <a:cxn ang="0">
                    <a:pos x="connsiteX1798" y="connsiteY1798"/>
                  </a:cxn>
                  <a:cxn ang="0">
                    <a:pos x="connsiteX1799" y="connsiteY1799"/>
                  </a:cxn>
                  <a:cxn ang="0">
                    <a:pos x="connsiteX1800" y="connsiteY1800"/>
                  </a:cxn>
                  <a:cxn ang="0">
                    <a:pos x="connsiteX1801" y="connsiteY1801"/>
                  </a:cxn>
                  <a:cxn ang="0">
                    <a:pos x="connsiteX1802" y="connsiteY1802"/>
                  </a:cxn>
                  <a:cxn ang="0">
                    <a:pos x="connsiteX1803" y="connsiteY1803"/>
                  </a:cxn>
                  <a:cxn ang="0">
                    <a:pos x="connsiteX1804" y="connsiteY1804"/>
                  </a:cxn>
                  <a:cxn ang="0">
                    <a:pos x="connsiteX1805" y="connsiteY1805"/>
                  </a:cxn>
                  <a:cxn ang="0">
                    <a:pos x="connsiteX1806" y="connsiteY1806"/>
                  </a:cxn>
                  <a:cxn ang="0">
                    <a:pos x="connsiteX1807" y="connsiteY1807"/>
                  </a:cxn>
                  <a:cxn ang="0">
                    <a:pos x="connsiteX1808" y="connsiteY1808"/>
                  </a:cxn>
                  <a:cxn ang="0">
                    <a:pos x="connsiteX1809" y="connsiteY1809"/>
                  </a:cxn>
                  <a:cxn ang="0">
                    <a:pos x="connsiteX1810" y="connsiteY1810"/>
                  </a:cxn>
                  <a:cxn ang="0">
                    <a:pos x="connsiteX1811" y="connsiteY1811"/>
                  </a:cxn>
                  <a:cxn ang="0">
                    <a:pos x="connsiteX1812" y="connsiteY1812"/>
                  </a:cxn>
                  <a:cxn ang="0">
                    <a:pos x="connsiteX1813" y="connsiteY1813"/>
                  </a:cxn>
                  <a:cxn ang="0">
                    <a:pos x="connsiteX1814" y="connsiteY1814"/>
                  </a:cxn>
                  <a:cxn ang="0">
                    <a:pos x="connsiteX1815" y="connsiteY1815"/>
                  </a:cxn>
                  <a:cxn ang="0">
                    <a:pos x="connsiteX1816" y="connsiteY1816"/>
                  </a:cxn>
                  <a:cxn ang="0">
                    <a:pos x="connsiteX1817" y="connsiteY1817"/>
                  </a:cxn>
                  <a:cxn ang="0">
                    <a:pos x="connsiteX1818" y="connsiteY1818"/>
                  </a:cxn>
                  <a:cxn ang="0">
                    <a:pos x="connsiteX1819" y="connsiteY1819"/>
                  </a:cxn>
                  <a:cxn ang="0">
                    <a:pos x="connsiteX1820" y="connsiteY1820"/>
                  </a:cxn>
                  <a:cxn ang="0">
                    <a:pos x="connsiteX1821" y="connsiteY1821"/>
                  </a:cxn>
                  <a:cxn ang="0">
                    <a:pos x="connsiteX1822" y="connsiteY1822"/>
                  </a:cxn>
                  <a:cxn ang="0">
                    <a:pos x="connsiteX1823" y="connsiteY1823"/>
                  </a:cxn>
                  <a:cxn ang="0">
                    <a:pos x="connsiteX1824" y="connsiteY1824"/>
                  </a:cxn>
                  <a:cxn ang="0">
                    <a:pos x="connsiteX1825" y="connsiteY1825"/>
                  </a:cxn>
                  <a:cxn ang="0">
                    <a:pos x="connsiteX1826" y="connsiteY1826"/>
                  </a:cxn>
                  <a:cxn ang="0">
                    <a:pos x="connsiteX1827" y="connsiteY1827"/>
                  </a:cxn>
                  <a:cxn ang="0">
                    <a:pos x="connsiteX1828" y="connsiteY1828"/>
                  </a:cxn>
                  <a:cxn ang="0">
                    <a:pos x="connsiteX1829" y="connsiteY1829"/>
                  </a:cxn>
                  <a:cxn ang="0">
                    <a:pos x="connsiteX1830" y="connsiteY1830"/>
                  </a:cxn>
                  <a:cxn ang="0">
                    <a:pos x="connsiteX1831" y="connsiteY1831"/>
                  </a:cxn>
                  <a:cxn ang="0">
                    <a:pos x="connsiteX1832" y="connsiteY1832"/>
                  </a:cxn>
                  <a:cxn ang="0">
                    <a:pos x="connsiteX1833" y="connsiteY1833"/>
                  </a:cxn>
                  <a:cxn ang="0">
                    <a:pos x="connsiteX1834" y="connsiteY1834"/>
                  </a:cxn>
                  <a:cxn ang="0">
                    <a:pos x="connsiteX1835" y="connsiteY1835"/>
                  </a:cxn>
                  <a:cxn ang="0">
                    <a:pos x="connsiteX1836" y="connsiteY1836"/>
                  </a:cxn>
                  <a:cxn ang="0">
                    <a:pos x="connsiteX1837" y="connsiteY1837"/>
                  </a:cxn>
                  <a:cxn ang="0">
                    <a:pos x="connsiteX1838" y="connsiteY1838"/>
                  </a:cxn>
                  <a:cxn ang="0">
                    <a:pos x="connsiteX1839" y="connsiteY1839"/>
                  </a:cxn>
                  <a:cxn ang="0">
                    <a:pos x="connsiteX1840" y="connsiteY1840"/>
                  </a:cxn>
                  <a:cxn ang="0">
                    <a:pos x="connsiteX1841" y="connsiteY1841"/>
                  </a:cxn>
                  <a:cxn ang="0">
                    <a:pos x="connsiteX1842" y="connsiteY1842"/>
                  </a:cxn>
                  <a:cxn ang="0">
                    <a:pos x="connsiteX1843" y="connsiteY1843"/>
                  </a:cxn>
                  <a:cxn ang="0">
                    <a:pos x="connsiteX1844" y="connsiteY1844"/>
                  </a:cxn>
                  <a:cxn ang="0">
                    <a:pos x="connsiteX1845" y="connsiteY1845"/>
                  </a:cxn>
                  <a:cxn ang="0">
                    <a:pos x="connsiteX1846" y="connsiteY1846"/>
                  </a:cxn>
                  <a:cxn ang="0">
                    <a:pos x="connsiteX1847" y="connsiteY1847"/>
                  </a:cxn>
                  <a:cxn ang="0">
                    <a:pos x="connsiteX1848" y="connsiteY1848"/>
                  </a:cxn>
                  <a:cxn ang="0">
                    <a:pos x="connsiteX1849" y="connsiteY1849"/>
                  </a:cxn>
                  <a:cxn ang="0">
                    <a:pos x="connsiteX1850" y="connsiteY1850"/>
                  </a:cxn>
                  <a:cxn ang="0">
                    <a:pos x="connsiteX1851" y="connsiteY1851"/>
                  </a:cxn>
                  <a:cxn ang="0">
                    <a:pos x="connsiteX1852" y="connsiteY1852"/>
                  </a:cxn>
                  <a:cxn ang="0">
                    <a:pos x="connsiteX1853" y="connsiteY1853"/>
                  </a:cxn>
                  <a:cxn ang="0">
                    <a:pos x="connsiteX1854" y="connsiteY1854"/>
                  </a:cxn>
                  <a:cxn ang="0">
                    <a:pos x="connsiteX1855" y="connsiteY1855"/>
                  </a:cxn>
                  <a:cxn ang="0">
                    <a:pos x="connsiteX1856" y="connsiteY1856"/>
                  </a:cxn>
                  <a:cxn ang="0">
                    <a:pos x="connsiteX1857" y="connsiteY1857"/>
                  </a:cxn>
                  <a:cxn ang="0">
                    <a:pos x="connsiteX1858" y="connsiteY1858"/>
                  </a:cxn>
                  <a:cxn ang="0">
                    <a:pos x="connsiteX1859" y="connsiteY1859"/>
                  </a:cxn>
                  <a:cxn ang="0">
                    <a:pos x="connsiteX1860" y="connsiteY1860"/>
                  </a:cxn>
                  <a:cxn ang="0">
                    <a:pos x="connsiteX1861" y="connsiteY1861"/>
                  </a:cxn>
                  <a:cxn ang="0">
                    <a:pos x="connsiteX1862" y="connsiteY1862"/>
                  </a:cxn>
                  <a:cxn ang="0">
                    <a:pos x="connsiteX1863" y="connsiteY1863"/>
                  </a:cxn>
                  <a:cxn ang="0">
                    <a:pos x="connsiteX1864" y="connsiteY1864"/>
                  </a:cxn>
                  <a:cxn ang="0">
                    <a:pos x="connsiteX1865" y="connsiteY1865"/>
                  </a:cxn>
                  <a:cxn ang="0">
                    <a:pos x="connsiteX1866" y="connsiteY1866"/>
                  </a:cxn>
                  <a:cxn ang="0">
                    <a:pos x="connsiteX1867" y="connsiteY1867"/>
                  </a:cxn>
                  <a:cxn ang="0">
                    <a:pos x="connsiteX1868" y="connsiteY1868"/>
                  </a:cxn>
                  <a:cxn ang="0">
                    <a:pos x="connsiteX1869" y="connsiteY1869"/>
                  </a:cxn>
                  <a:cxn ang="0">
                    <a:pos x="connsiteX1870" y="connsiteY1870"/>
                  </a:cxn>
                  <a:cxn ang="0">
                    <a:pos x="connsiteX1871" y="connsiteY1871"/>
                  </a:cxn>
                  <a:cxn ang="0">
                    <a:pos x="connsiteX1872" y="connsiteY1872"/>
                  </a:cxn>
                  <a:cxn ang="0">
                    <a:pos x="connsiteX1873" y="connsiteY1873"/>
                  </a:cxn>
                  <a:cxn ang="0">
                    <a:pos x="connsiteX1874" y="connsiteY1874"/>
                  </a:cxn>
                  <a:cxn ang="0">
                    <a:pos x="connsiteX1875" y="connsiteY1875"/>
                  </a:cxn>
                  <a:cxn ang="0">
                    <a:pos x="connsiteX1876" y="connsiteY1876"/>
                  </a:cxn>
                  <a:cxn ang="0">
                    <a:pos x="connsiteX1877" y="connsiteY1877"/>
                  </a:cxn>
                  <a:cxn ang="0">
                    <a:pos x="connsiteX1878" y="connsiteY1878"/>
                  </a:cxn>
                  <a:cxn ang="0">
                    <a:pos x="connsiteX1879" y="connsiteY1879"/>
                  </a:cxn>
                  <a:cxn ang="0">
                    <a:pos x="connsiteX1880" y="connsiteY1880"/>
                  </a:cxn>
                  <a:cxn ang="0">
                    <a:pos x="connsiteX1881" y="connsiteY1881"/>
                  </a:cxn>
                  <a:cxn ang="0">
                    <a:pos x="connsiteX1882" y="connsiteY1882"/>
                  </a:cxn>
                  <a:cxn ang="0">
                    <a:pos x="connsiteX1883" y="connsiteY1883"/>
                  </a:cxn>
                  <a:cxn ang="0">
                    <a:pos x="connsiteX1884" y="connsiteY1884"/>
                  </a:cxn>
                  <a:cxn ang="0">
                    <a:pos x="connsiteX1885" y="connsiteY1885"/>
                  </a:cxn>
                  <a:cxn ang="0">
                    <a:pos x="connsiteX1886" y="connsiteY1886"/>
                  </a:cxn>
                  <a:cxn ang="0">
                    <a:pos x="connsiteX1887" y="connsiteY1887"/>
                  </a:cxn>
                  <a:cxn ang="0">
                    <a:pos x="connsiteX1888" y="connsiteY1888"/>
                  </a:cxn>
                  <a:cxn ang="0">
                    <a:pos x="connsiteX1889" y="connsiteY1889"/>
                  </a:cxn>
                  <a:cxn ang="0">
                    <a:pos x="connsiteX1890" y="connsiteY1890"/>
                  </a:cxn>
                  <a:cxn ang="0">
                    <a:pos x="connsiteX1891" y="connsiteY1891"/>
                  </a:cxn>
                  <a:cxn ang="0">
                    <a:pos x="connsiteX1892" y="connsiteY1892"/>
                  </a:cxn>
                  <a:cxn ang="0">
                    <a:pos x="connsiteX1893" y="connsiteY1893"/>
                  </a:cxn>
                  <a:cxn ang="0">
                    <a:pos x="connsiteX1894" y="connsiteY1894"/>
                  </a:cxn>
                  <a:cxn ang="0">
                    <a:pos x="connsiteX1895" y="connsiteY1895"/>
                  </a:cxn>
                  <a:cxn ang="0">
                    <a:pos x="connsiteX1896" y="connsiteY1896"/>
                  </a:cxn>
                  <a:cxn ang="0">
                    <a:pos x="connsiteX1897" y="connsiteY1897"/>
                  </a:cxn>
                  <a:cxn ang="0">
                    <a:pos x="connsiteX1898" y="connsiteY1898"/>
                  </a:cxn>
                  <a:cxn ang="0">
                    <a:pos x="connsiteX1899" y="connsiteY1899"/>
                  </a:cxn>
                  <a:cxn ang="0">
                    <a:pos x="connsiteX1900" y="connsiteY1900"/>
                  </a:cxn>
                  <a:cxn ang="0">
                    <a:pos x="connsiteX1901" y="connsiteY1901"/>
                  </a:cxn>
                  <a:cxn ang="0">
                    <a:pos x="connsiteX1902" y="connsiteY1902"/>
                  </a:cxn>
                  <a:cxn ang="0">
                    <a:pos x="connsiteX1903" y="connsiteY1903"/>
                  </a:cxn>
                  <a:cxn ang="0">
                    <a:pos x="connsiteX1904" y="connsiteY1904"/>
                  </a:cxn>
                  <a:cxn ang="0">
                    <a:pos x="connsiteX1905" y="connsiteY1905"/>
                  </a:cxn>
                  <a:cxn ang="0">
                    <a:pos x="connsiteX1906" y="connsiteY1906"/>
                  </a:cxn>
                  <a:cxn ang="0">
                    <a:pos x="connsiteX1907" y="connsiteY1907"/>
                  </a:cxn>
                  <a:cxn ang="0">
                    <a:pos x="connsiteX1908" y="connsiteY1908"/>
                  </a:cxn>
                  <a:cxn ang="0">
                    <a:pos x="connsiteX1909" y="connsiteY1909"/>
                  </a:cxn>
                  <a:cxn ang="0">
                    <a:pos x="connsiteX1910" y="connsiteY1910"/>
                  </a:cxn>
                  <a:cxn ang="0">
                    <a:pos x="connsiteX1911" y="connsiteY1911"/>
                  </a:cxn>
                  <a:cxn ang="0">
                    <a:pos x="connsiteX1912" y="connsiteY1912"/>
                  </a:cxn>
                  <a:cxn ang="0">
                    <a:pos x="connsiteX1913" y="connsiteY1913"/>
                  </a:cxn>
                  <a:cxn ang="0">
                    <a:pos x="connsiteX1914" y="connsiteY1914"/>
                  </a:cxn>
                  <a:cxn ang="0">
                    <a:pos x="connsiteX1915" y="connsiteY1915"/>
                  </a:cxn>
                  <a:cxn ang="0">
                    <a:pos x="connsiteX1916" y="connsiteY1916"/>
                  </a:cxn>
                  <a:cxn ang="0">
                    <a:pos x="connsiteX1917" y="connsiteY1917"/>
                  </a:cxn>
                  <a:cxn ang="0">
                    <a:pos x="connsiteX1918" y="connsiteY1918"/>
                  </a:cxn>
                  <a:cxn ang="0">
                    <a:pos x="connsiteX1919" y="connsiteY1919"/>
                  </a:cxn>
                  <a:cxn ang="0">
                    <a:pos x="connsiteX1920" y="connsiteY1920"/>
                  </a:cxn>
                  <a:cxn ang="0">
                    <a:pos x="connsiteX1921" y="connsiteY1921"/>
                  </a:cxn>
                  <a:cxn ang="0">
                    <a:pos x="connsiteX1922" y="connsiteY1922"/>
                  </a:cxn>
                  <a:cxn ang="0">
                    <a:pos x="connsiteX1923" y="connsiteY1923"/>
                  </a:cxn>
                  <a:cxn ang="0">
                    <a:pos x="connsiteX1924" y="connsiteY1924"/>
                  </a:cxn>
                  <a:cxn ang="0">
                    <a:pos x="connsiteX1925" y="connsiteY1925"/>
                  </a:cxn>
                  <a:cxn ang="0">
                    <a:pos x="connsiteX1926" y="connsiteY1926"/>
                  </a:cxn>
                  <a:cxn ang="0">
                    <a:pos x="connsiteX1927" y="connsiteY1927"/>
                  </a:cxn>
                  <a:cxn ang="0">
                    <a:pos x="connsiteX1928" y="connsiteY1928"/>
                  </a:cxn>
                  <a:cxn ang="0">
                    <a:pos x="connsiteX1929" y="connsiteY1929"/>
                  </a:cxn>
                  <a:cxn ang="0">
                    <a:pos x="connsiteX1930" y="connsiteY1930"/>
                  </a:cxn>
                  <a:cxn ang="0">
                    <a:pos x="connsiteX1931" y="connsiteY1931"/>
                  </a:cxn>
                  <a:cxn ang="0">
                    <a:pos x="connsiteX1932" y="connsiteY1932"/>
                  </a:cxn>
                  <a:cxn ang="0">
                    <a:pos x="connsiteX1933" y="connsiteY1933"/>
                  </a:cxn>
                  <a:cxn ang="0">
                    <a:pos x="connsiteX1934" y="connsiteY1934"/>
                  </a:cxn>
                  <a:cxn ang="0">
                    <a:pos x="connsiteX1935" y="connsiteY1935"/>
                  </a:cxn>
                  <a:cxn ang="0">
                    <a:pos x="connsiteX1936" y="connsiteY1936"/>
                  </a:cxn>
                  <a:cxn ang="0">
                    <a:pos x="connsiteX1937" y="connsiteY1937"/>
                  </a:cxn>
                  <a:cxn ang="0">
                    <a:pos x="connsiteX1938" y="connsiteY1938"/>
                  </a:cxn>
                  <a:cxn ang="0">
                    <a:pos x="connsiteX1939" y="connsiteY1939"/>
                  </a:cxn>
                  <a:cxn ang="0">
                    <a:pos x="connsiteX1940" y="connsiteY1940"/>
                  </a:cxn>
                  <a:cxn ang="0">
                    <a:pos x="connsiteX1941" y="connsiteY1941"/>
                  </a:cxn>
                  <a:cxn ang="0">
                    <a:pos x="connsiteX1942" y="connsiteY1942"/>
                  </a:cxn>
                  <a:cxn ang="0">
                    <a:pos x="connsiteX1943" y="connsiteY1943"/>
                  </a:cxn>
                  <a:cxn ang="0">
                    <a:pos x="connsiteX1944" y="connsiteY1944"/>
                  </a:cxn>
                  <a:cxn ang="0">
                    <a:pos x="connsiteX1945" y="connsiteY1945"/>
                  </a:cxn>
                  <a:cxn ang="0">
                    <a:pos x="connsiteX1946" y="connsiteY1946"/>
                  </a:cxn>
                  <a:cxn ang="0">
                    <a:pos x="connsiteX1947" y="connsiteY1947"/>
                  </a:cxn>
                  <a:cxn ang="0">
                    <a:pos x="connsiteX1948" y="connsiteY1948"/>
                  </a:cxn>
                  <a:cxn ang="0">
                    <a:pos x="connsiteX1949" y="connsiteY1949"/>
                  </a:cxn>
                  <a:cxn ang="0">
                    <a:pos x="connsiteX1950" y="connsiteY1950"/>
                  </a:cxn>
                  <a:cxn ang="0">
                    <a:pos x="connsiteX1951" y="connsiteY1951"/>
                  </a:cxn>
                  <a:cxn ang="0">
                    <a:pos x="connsiteX1952" y="connsiteY1952"/>
                  </a:cxn>
                  <a:cxn ang="0">
                    <a:pos x="connsiteX1953" y="connsiteY1953"/>
                  </a:cxn>
                  <a:cxn ang="0">
                    <a:pos x="connsiteX1954" y="connsiteY1954"/>
                  </a:cxn>
                  <a:cxn ang="0">
                    <a:pos x="connsiteX1955" y="connsiteY1955"/>
                  </a:cxn>
                  <a:cxn ang="0">
                    <a:pos x="connsiteX1956" y="connsiteY1956"/>
                  </a:cxn>
                  <a:cxn ang="0">
                    <a:pos x="connsiteX1957" y="connsiteY1957"/>
                  </a:cxn>
                  <a:cxn ang="0">
                    <a:pos x="connsiteX1958" y="connsiteY1958"/>
                  </a:cxn>
                  <a:cxn ang="0">
                    <a:pos x="connsiteX1959" y="connsiteY1959"/>
                  </a:cxn>
                  <a:cxn ang="0">
                    <a:pos x="connsiteX1960" y="connsiteY1960"/>
                  </a:cxn>
                  <a:cxn ang="0">
                    <a:pos x="connsiteX1961" y="connsiteY1961"/>
                  </a:cxn>
                  <a:cxn ang="0">
                    <a:pos x="connsiteX1962" y="connsiteY1962"/>
                  </a:cxn>
                  <a:cxn ang="0">
                    <a:pos x="connsiteX1963" y="connsiteY1963"/>
                  </a:cxn>
                  <a:cxn ang="0">
                    <a:pos x="connsiteX1964" y="connsiteY1964"/>
                  </a:cxn>
                  <a:cxn ang="0">
                    <a:pos x="connsiteX1965" y="connsiteY1965"/>
                  </a:cxn>
                  <a:cxn ang="0">
                    <a:pos x="connsiteX1966" y="connsiteY1966"/>
                  </a:cxn>
                  <a:cxn ang="0">
                    <a:pos x="connsiteX1967" y="connsiteY1967"/>
                  </a:cxn>
                  <a:cxn ang="0">
                    <a:pos x="connsiteX1968" y="connsiteY1968"/>
                  </a:cxn>
                  <a:cxn ang="0">
                    <a:pos x="connsiteX1969" y="connsiteY1969"/>
                  </a:cxn>
                  <a:cxn ang="0">
                    <a:pos x="connsiteX1970" y="connsiteY1970"/>
                  </a:cxn>
                  <a:cxn ang="0">
                    <a:pos x="connsiteX1971" y="connsiteY1971"/>
                  </a:cxn>
                  <a:cxn ang="0">
                    <a:pos x="connsiteX1972" y="connsiteY1972"/>
                  </a:cxn>
                  <a:cxn ang="0">
                    <a:pos x="connsiteX1973" y="connsiteY1973"/>
                  </a:cxn>
                  <a:cxn ang="0">
                    <a:pos x="connsiteX1974" y="connsiteY1974"/>
                  </a:cxn>
                  <a:cxn ang="0">
                    <a:pos x="connsiteX1975" y="connsiteY1975"/>
                  </a:cxn>
                  <a:cxn ang="0">
                    <a:pos x="connsiteX1976" y="connsiteY1976"/>
                  </a:cxn>
                  <a:cxn ang="0">
                    <a:pos x="connsiteX1977" y="connsiteY1977"/>
                  </a:cxn>
                  <a:cxn ang="0">
                    <a:pos x="connsiteX1978" y="connsiteY1978"/>
                  </a:cxn>
                  <a:cxn ang="0">
                    <a:pos x="connsiteX1979" y="connsiteY1979"/>
                  </a:cxn>
                  <a:cxn ang="0">
                    <a:pos x="connsiteX1980" y="connsiteY1980"/>
                  </a:cxn>
                  <a:cxn ang="0">
                    <a:pos x="connsiteX1981" y="connsiteY1981"/>
                  </a:cxn>
                  <a:cxn ang="0">
                    <a:pos x="connsiteX1982" y="connsiteY1982"/>
                  </a:cxn>
                  <a:cxn ang="0">
                    <a:pos x="connsiteX1983" y="connsiteY1983"/>
                  </a:cxn>
                  <a:cxn ang="0">
                    <a:pos x="connsiteX1984" y="connsiteY1984"/>
                  </a:cxn>
                  <a:cxn ang="0">
                    <a:pos x="connsiteX1985" y="connsiteY1985"/>
                  </a:cxn>
                  <a:cxn ang="0">
                    <a:pos x="connsiteX1986" y="connsiteY1986"/>
                  </a:cxn>
                  <a:cxn ang="0">
                    <a:pos x="connsiteX1987" y="connsiteY1987"/>
                  </a:cxn>
                  <a:cxn ang="0">
                    <a:pos x="connsiteX1988" y="connsiteY1988"/>
                  </a:cxn>
                  <a:cxn ang="0">
                    <a:pos x="connsiteX1989" y="connsiteY1989"/>
                  </a:cxn>
                  <a:cxn ang="0">
                    <a:pos x="connsiteX1990" y="connsiteY1990"/>
                  </a:cxn>
                  <a:cxn ang="0">
                    <a:pos x="connsiteX1991" y="connsiteY1991"/>
                  </a:cxn>
                  <a:cxn ang="0">
                    <a:pos x="connsiteX1992" y="connsiteY1992"/>
                  </a:cxn>
                  <a:cxn ang="0">
                    <a:pos x="connsiteX1993" y="connsiteY1993"/>
                  </a:cxn>
                  <a:cxn ang="0">
                    <a:pos x="connsiteX1994" y="connsiteY1994"/>
                  </a:cxn>
                  <a:cxn ang="0">
                    <a:pos x="connsiteX1995" y="connsiteY1995"/>
                  </a:cxn>
                  <a:cxn ang="0">
                    <a:pos x="connsiteX1996" y="connsiteY1996"/>
                  </a:cxn>
                  <a:cxn ang="0">
                    <a:pos x="connsiteX1997" y="connsiteY1997"/>
                  </a:cxn>
                  <a:cxn ang="0">
                    <a:pos x="connsiteX1998" y="connsiteY1998"/>
                  </a:cxn>
                  <a:cxn ang="0">
                    <a:pos x="connsiteX1999" y="connsiteY1999"/>
                  </a:cxn>
                  <a:cxn ang="0">
                    <a:pos x="connsiteX2000" y="connsiteY2000"/>
                  </a:cxn>
                  <a:cxn ang="0">
                    <a:pos x="connsiteX2001" y="connsiteY2001"/>
                  </a:cxn>
                  <a:cxn ang="0">
                    <a:pos x="connsiteX2002" y="connsiteY2002"/>
                  </a:cxn>
                  <a:cxn ang="0">
                    <a:pos x="connsiteX2003" y="connsiteY2003"/>
                  </a:cxn>
                  <a:cxn ang="0">
                    <a:pos x="connsiteX2004" y="connsiteY2004"/>
                  </a:cxn>
                  <a:cxn ang="0">
                    <a:pos x="connsiteX2005" y="connsiteY2005"/>
                  </a:cxn>
                  <a:cxn ang="0">
                    <a:pos x="connsiteX2006" y="connsiteY2006"/>
                  </a:cxn>
                  <a:cxn ang="0">
                    <a:pos x="connsiteX2007" y="connsiteY2007"/>
                  </a:cxn>
                  <a:cxn ang="0">
                    <a:pos x="connsiteX2008" y="connsiteY2008"/>
                  </a:cxn>
                  <a:cxn ang="0">
                    <a:pos x="connsiteX2009" y="connsiteY2009"/>
                  </a:cxn>
                  <a:cxn ang="0">
                    <a:pos x="connsiteX2010" y="connsiteY2010"/>
                  </a:cxn>
                  <a:cxn ang="0">
                    <a:pos x="connsiteX2011" y="connsiteY2011"/>
                  </a:cxn>
                  <a:cxn ang="0">
                    <a:pos x="connsiteX2012" y="connsiteY2012"/>
                  </a:cxn>
                  <a:cxn ang="0">
                    <a:pos x="connsiteX2013" y="connsiteY2013"/>
                  </a:cxn>
                  <a:cxn ang="0">
                    <a:pos x="connsiteX2014" y="connsiteY2014"/>
                  </a:cxn>
                  <a:cxn ang="0">
                    <a:pos x="connsiteX2015" y="connsiteY2015"/>
                  </a:cxn>
                  <a:cxn ang="0">
                    <a:pos x="connsiteX2016" y="connsiteY2016"/>
                  </a:cxn>
                  <a:cxn ang="0">
                    <a:pos x="connsiteX2017" y="connsiteY2017"/>
                  </a:cxn>
                  <a:cxn ang="0">
                    <a:pos x="connsiteX2018" y="connsiteY2018"/>
                  </a:cxn>
                  <a:cxn ang="0">
                    <a:pos x="connsiteX2019" y="connsiteY2019"/>
                  </a:cxn>
                  <a:cxn ang="0">
                    <a:pos x="connsiteX2020" y="connsiteY2020"/>
                  </a:cxn>
                  <a:cxn ang="0">
                    <a:pos x="connsiteX2021" y="connsiteY2021"/>
                  </a:cxn>
                  <a:cxn ang="0">
                    <a:pos x="connsiteX2022" y="connsiteY2022"/>
                  </a:cxn>
                  <a:cxn ang="0">
                    <a:pos x="connsiteX2023" y="connsiteY2023"/>
                  </a:cxn>
                  <a:cxn ang="0">
                    <a:pos x="connsiteX2024" y="connsiteY2024"/>
                  </a:cxn>
                  <a:cxn ang="0">
                    <a:pos x="connsiteX2025" y="connsiteY2025"/>
                  </a:cxn>
                  <a:cxn ang="0">
                    <a:pos x="connsiteX2026" y="connsiteY2026"/>
                  </a:cxn>
                  <a:cxn ang="0">
                    <a:pos x="connsiteX2027" y="connsiteY2027"/>
                  </a:cxn>
                  <a:cxn ang="0">
                    <a:pos x="connsiteX2028" y="connsiteY2028"/>
                  </a:cxn>
                  <a:cxn ang="0">
                    <a:pos x="connsiteX2029" y="connsiteY2029"/>
                  </a:cxn>
                  <a:cxn ang="0">
                    <a:pos x="connsiteX2030" y="connsiteY2030"/>
                  </a:cxn>
                  <a:cxn ang="0">
                    <a:pos x="connsiteX2031" y="connsiteY2031"/>
                  </a:cxn>
                  <a:cxn ang="0">
                    <a:pos x="connsiteX2032" y="connsiteY2032"/>
                  </a:cxn>
                  <a:cxn ang="0">
                    <a:pos x="connsiteX2033" y="connsiteY2033"/>
                  </a:cxn>
                  <a:cxn ang="0">
                    <a:pos x="connsiteX2034" y="connsiteY2034"/>
                  </a:cxn>
                  <a:cxn ang="0">
                    <a:pos x="connsiteX2035" y="connsiteY2035"/>
                  </a:cxn>
                  <a:cxn ang="0">
                    <a:pos x="connsiteX2036" y="connsiteY2036"/>
                  </a:cxn>
                  <a:cxn ang="0">
                    <a:pos x="connsiteX2037" y="connsiteY2037"/>
                  </a:cxn>
                  <a:cxn ang="0">
                    <a:pos x="connsiteX2038" y="connsiteY2038"/>
                  </a:cxn>
                  <a:cxn ang="0">
                    <a:pos x="connsiteX2039" y="connsiteY2039"/>
                  </a:cxn>
                  <a:cxn ang="0">
                    <a:pos x="connsiteX2040" y="connsiteY2040"/>
                  </a:cxn>
                  <a:cxn ang="0">
                    <a:pos x="connsiteX2041" y="connsiteY2041"/>
                  </a:cxn>
                  <a:cxn ang="0">
                    <a:pos x="connsiteX2042" y="connsiteY2042"/>
                  </a:cxn>
                  <a:cxn ang="0">
                    <a:pos x="connsiteX2043" y="connsiteY2043"/>
                  </a:cxn>
                  <a:cxn ang="0">
                    <a:pos x="connsiteX2044" y="connsiteY2044"/>
                  </a:cxn>
                  <a:cxn ang="0">
                    <a:pos x="connsiteX2045" y="connsiteY2045"/>
                  </a:cxn>
                  <a:cxn ang="0">
                    <a:pos x="connsiteX2046" y="connsiteY2046"/>
                  </a:cxn>
                  <a:cxn ang="0">
                    <a:pos x="connsiteX2047" y="connsiteY2047"/>
                  </a:cxn>
                  <a:cxn ang="0">
                    <a:pos x="connsiteX2048" y="connsiteY2048"/>
                  </a:cxn>
                  <a:cxn ang="0">
                    <a:pos x="connsiteX2049" y="connsiteY2049"/>
                  </a:cxn>
                  <a:cxn ang="0">
                    <a:pos x="connsiteX2050" y="connsiteY2050"/>
                  </a:cxn>
                  <a:cxn ang="0">
                    <a:pos x="connsiteX2051" y="connsiteY2051"/>
                  </a:cxn>
                  <a:cxn ang="0">
                    <a:pos x="connsiteX2052" y="connsiteY2052"/>
                  </a:cxn>
                  <a:cxn ang="0">
                    <a:pos x="connsiteX2053" y="connsiteY2053"/>
                  </a:cxn>
                  <a:cxn ang="0">
                    <a:pos x="connsiteX2054" y="connsiteY2054"/>
                  </a:cxn>
                  <a:cxn ang="0">
                    <a:pos x="connsiteX2055" y="connsiteY2055"/>
                  </a:cxn>
                  <a:cxn ang="0">
                    <a:pos x="connsiteX2056" y="connsiteY2056"/>
                  </a:cxn>
                  <a:cxn ang="0">
                    <a:pos x="connsiteX2057" y="connsiteY2057"/>
                  </a:cxn>
                  <a:cxn ang="0">
                    <a:pos x="connsiteX2058" y="connsiteY2058"/>
                  </a:cxn>
                  <a:cxn ang="0">
                    <a:pos x="connsiteX2059" y="connsiteY2059"/>
                  </a:cxn>
                  <a:cxn ang="0">
                    <a:pos x="connsiteX2060" y="connsiteY2060"/>
                  </a:cxn>
                  <a:cxn ang="0">
                    <a:pos x="connsiteX2061" y="connsiteY2061"/>
                  </a:cxn>
                  <a:cxn ang="0">
                    <a:pos x="connsiteX2062" y="connsiteY2062"/>
                  </a:cxn>
                  <a:cxn ang="0">
                    <a:pos x="connsiteX2063" y="connsiteY2063"/>
                  </a:cxn>
                  <a:cxn ang="0">
                    <a:pos x="connsiteX2064" y="connsiteY2064"/>
                  </a:cxn>
                  <a:cxn ang="0">
                    <a:pos x="connsiteX2065" y="connsiteY2065"/>
                  </a:cxn>
                  <a:cxn ang="0">
                    <a:pos x="connsiteX2066" y="connsiteY2066"/>
                  </a:cxn>
                  <a:cxn ang="0">
                    <a:pos x="connsiteX2067" y="connsiteY2067"/>
                  </a:cxn>
                  <a:cxn ang="0">
                    <a:pos x="connsiteX2068" y="connsiteY2068"/>
                  </a:cxn>
                  <a:cxn ang="0">
                    <a:pos x="connsiteX2069" y="connsiteY2069"/>
                  </a:cxn>
                  <a:cxn ang="0">
                    <a:pos x="connsiteX2070" y="connsiteY2070"/>
                  </a:cxn>
                  <a:cxn ang="0">
                    <a:pos x="connsiteX2071" y="connsiteY2071"/>
                  </a:cxn>
                  <a:cxn ang="0">
                    <a:pos x="connsiteX2072" y="connsiteY2072"/>
                  </a:cxn>
                  <a:cxn ang="0">
                    <a:pos x="connsiteX2073" y="connsiteY2073"/>
                  </a:cxn>
                  <a:cxn ang="0">
                    <a:pos x="connsiteX2074" y="connsiteY2074"/>
                  </a:cxn>
                  <a:cxn ang="0">
                    <a:pos x="connsiteX2075" y="connsiteY2075"/>
                  </a:cxn>
                  <a:cxn ang="0">
                    <a:pos x="connsiteX2076" y="connsiteY2076"/>
                  </a:cxn>
                  <a:cxn ang="0">
                    <a:pos x="connsiteX2077" y="connsiteY2077"/>
                  </a:cxn>
                  <a:cxn ang="0">
                    <a:pos x="connsiteX2078" y="connsiteY2078"/>
                  </a:cxn>
                  <a:cxn ang="0">
                    <a:pos x="connsiteX2079" y="connsiteY2079"/>
                  </a:cxn>
                  <a:cxn ang="0">
                    <a:pos x="connsiteX2080" y="connsiteY2080"/>
                  </a:cxn>
                  <a:cxn ang="0">
                    <a:pos x="connsiteX2081" y="connsiteY2081"/>
                  </a:cxn>
                  <a:cxn ang="0">
                    <a:pos x="connsiteX2082" y="connsiteY2082"/>
                  </a:cxn>
                  <a:cxn ang="0">
                    <a:pos x="connsiteX2083" y="connsiteY2083"/>
                  </a:cxn>
                  <a:cxn ang="0">
                    <a:pos x="connsiteX2084" y="connsiteY2084"/>
                  </a:cxn>
                  <a:cxn ang="0">
                    <a:pos x="connsiteX2085" y="connsiteY2085"/>
                  </a:cxn>
                  <a:cxn ang="0">
                    <a:pos x="connsiteX2086" y="connsiteY2086"/>
                  </a:cxn>
                  <a:cxn ang="0">
                    <a:pos x="connsiteX2087" y="connsiteY2087"/>
                  </a:cxn>
                  <a:cxn ang="0">
                    <a:pos x="connsiteX2088" y="connsiteY2088"/>
                  </a:cxn>
                  <a:cxn ang="0">
                    <a:pos x="connsiteX2089" y="connsiteY2089"/>
                  </a:cxn>
                  <a:cxn ang="0">
                    <a:pos x="connsiteX2090" y="connsiteY2090"/>
                  </a:cxn>
                  <a:cxn ang="0">
                    <a:pos x="connsiteX2091" y="connsiteY2091"/>
                  </a:cxn>
                  <a:cxn ang="0">
                    <a:pos x="connsiteX2092" y="connsiteY2092"/>
                  </a:cxn>
                  <a:cxn ang="0">
                    <a:pos x="connsiteX2093" y="connsiteY2093"/>
                  </a:cxn>
                  <a:cxn ang="0">
                    <a:pos x="connsiteX2094" y="connsiteY2094"/>
                  </a:cxn>
                  <a:cxn ang="0">
                    <a:pos x="connsiteX2095" y="connsiteY2095"/>
                  </a:cxn>
                  <a:cxn ang="0">
                    <a:pos x="connsiteX2096" y="connsiteY2096"/>
                  </a:cxn>
                  <a:cxn ang="0">
                    <a:pos x="connsiteX2097" y="connsiteY2097"/>
                  </a:cxn>
                  <a:cxn ang="0">
                    <a:pos x="connsiteX2098" y="connsiteY2098"/>
                  </a:cxn>
                  <a:cxn ang="0">
                    <a:pos x="connsiteX2099" y="connsiteY2099"/>
                  </a:cxn>
                  <a:cxn ang="0">
                    <a:pos x="connsiteX2100" y="connsiteY2100"/>
                  </a:cxn>
                  <a:cxn ang="0">
                    <a:pos x="connsiteX2101" y="connsiteY2101"/>
                  </a:cxn>
                  <a:cxn ang="0">
                    <a:pos x="connsiteX2102" y="connsiteY2102"/>
                  </a:cxn>
                  <a:cxn ang="0">
                    <a:pos x="connsiteX2103" y="connsiteY2103"/>
                  </a:cxn>
                  <a:cxn ang="0">
                    <a:pos x="connsiteX2104" y="connsiteY2104"/>
                  </a:cxn>
                  <a:cxn ang="0">
                    <a:pos x="connsiteX2105" y="connsiteY2105"/>
                  </a:cxn>
                  <a:cxn ang="0">
                    <a:pos x="connsiteX2106" y="connsiteY2106"/>
                  </a:cxn>
                  <a:cxn ang="0">
                    <a:pos x="connsiteX2107" y="connsiteY2107"/>
                  </a:cxn>
                  <a:cxn ang="0">
                    <a:pos x="connsiteX2108" y="connsiteY2108"/>
                  </a:cxn>
                  <a:cxn ang="0">
                    <a:pos x="connsiteX2109" y="connsiteY2109"/>
                  </a:cxn>
                  <a:cxn ang="0">
                    <a:pos x="connsiteX2110" y="connsiteY2110"/>
                  </a:cxn>
                  <a:cxn ang="0">
                    <a:pos x="connsiteX2111" y="connsiteY2111"/>
                  </a:cxn>
                  <a:cxn ang="0">
                    <a:pos x="connsiteX2112" y="connsiteY2112"/>
                  </a:cxn>
                  <a:cxn ang="0">
                    <a:pos x="connsiteX2113" y="connsiteY2113"/>
                  </a:cxn>
                  <a:cxn ang="0">
                    <a:pos x="connsiteX2114" y="connsiteY2114"/>
                  </a:cxn>
                  <a:cxn ang="0">
                    <a:pos x="connsiteX2115" y="connsiteY2115"/>
                  </a:cxn>
                  <a:cxn ang="0">
                    <a:pos x="connsiteX2116" y="connsiteY2116"/>
                  </a:cxn>
                  <a:cxn ang="0">
                    <a:pos x="connsiteX2117" y="connsiteY2117"/>
                  </a:cxn>
                  <a:cxn ang="0">
                    <a:pos x="connsiteX2118" y="connsiteY2118"/>
                  </a:cxn>
                  <a:cxn ang="0">
                    <a:pos x="connsiteX2119" y="connsiteY2119"/>
                  </a:cxn>
                  <a:cxn ang="0">
                    <a:pos x="connsiteX2120" y="connsiteY2120"/>
                  </a:cxn>
                  <a:cxn ang="0">
                    <a:pos x="connsiteX2121" y="connsiteY2121"/>
                  </a:cxn>
                  <a:cxn ang="0">
                    <a:pos x="connsiteX2122" y="connsiteY2122"/>
                  </a:cxn>
                  <a:cxn ang="0">
                    <a:pos x="connsiteX2123" y="connsiteY2123"/>
                  </a:cxn>
                  <a:cxn ang="0">
                    <a:pos x="connsiteX2124" y="connsiteY2124"/>
                  </a:cxn>
                  <a:cxn ang="0">
                    <a:pos x="connsiteX2125" y="connsiteY2125"/>
                  </a:cxn>
                  <a:cxn ang="0">
                    <a:pos x="connsiteX2126" y="connsiteY2126"/>
                  </a:cxn>
                  <a:cxn ang="0">
                    <a:pos x="connsiteX2127" y="connsiteY2127"/>
                  </a:cxn>
                  <a:cxn ang="0">
                    <a:pos x="connsiteX2128" y="connsiteY2128"/>
                  </a:cxn>
                  <a:cxn ang="0">
                    <a:pos x="connsiteX2129" y="connsiteY2129"/>
                  </a:cxn>
                  <a:cxn ang="0">
                    <a:pos x="connsiteX2130" y="connsiteY2130"/>
                  </a:cxn>
                  <a:cxn ang="0">
                    <a:pos x="connsiteX2131" y="connsiteY2131"/>
                  </a:cxn>
                  <a:cxn ang="0">
                    <a:pos x="connsiteX2132" y="connsiteY2132"/>
                  </a:cxn>
                  <a:cxn ang="0">
                    <a:pos x="connsiteX2133" y="connsiteY2133"/>
                  </a:cxn>
                  <a:cxn ang="0">
                    <a:pos x="connsiteX2134" y="connsiteY2134"/>
                  </a:cxn>
                  <a:cxn ang="0">
                    <a:pos x="connsiteX2135" y="connsiteY2135"/>
                  </a:cxn>
                  <a:cxn ang="0">
                    <a:pos x="connsiteX2136" y="connsiteY2136"/>
                  </a:cxn>
                  <a:cxn ang="0">
                    <a:pos x="connsiteX2137" y="connsiteY2137"/>
                  </a:cxn>
                  <a:cxn ang="0">
                    <a:pos x="connsiteX2138" y="connsiteY2138"/>
                  </a:cxn>
                  <a:cxn ang="0">
                    <a:pos x="connsiteX2139" y="connsiteY2139"/>
                  </a:cxn>
                  <a:cxn ang="0">
                    <a:pos x="connsiteX2140" y="connsiteY2140"/>
                  </a:cxn>
                  <a:cxn ang="0">
                    <a:pos x="connsiteX2141" y="connsiteY2141"/>
                  </a:cxn>
                  <a:cxn ang="0">
                    <a:pos x="connsiteX2142" y="connsiteY2142"/>
                  </a:cxn>
                  <a:cxn ang="0">
                    <a:pos x="connsiteX2143" y="connsiteY2143"/>
                  </a:cxn>
                  <a:cxn ang="0">
                    <a:pos x="connsiteX2144" y="connsiteY2144"/>
                  </a:cxn>
                  <a:cxn ang="0">
                    <a:pos x="connsiteX2145" y="connsiteY2145"/>
                  </a:cxn>
                  <a:cxn ang="0">
                    <a:pos x="connsiteX2146" y="connsiteY2146"/>
                  </a:cxn>
                  <a:cxn ang="0">
                    <a:pos x="connsiteX2147" y="connsiteY2147"/>
                  </a:cxn>
                  <a:cxn ang="0">
                    <a:pos x="connsiteX2148" y="connsiteY2148"/>
                  </a:cxn>
                  <a:cxn ang="0">
                    <a:pos x="connsiteX2149" y="connsiteY2149"/>
                  </a:cxn>
                  <a:cxn ang="0">
                    <a:pos x="connsiteX2150" y="connsiteY2150"/>
                  </a:cxn>
                  <a:cxn ang="0">
                    <a:pos x="connsiteX2151" y="connsiteY2151"/>
                  </a:cxn>
                  <a:cxn ang="0">
                    <a:pos x="connsiteX2152" y="connsiteY2152"/>
                  </a:cxn>
                  <a:cxn ang="0">
                    <a:pos x="connsiteX2153" y="connsiteY2153"/>
                  </a:cxn>
                  <a:cxn ang="0">
                    <a:pos x="connsiteX2154" y="connsiteY2154"/>
                  </a:cxn>
                  <a:cxn ang="0">
                    <a:pos x="connsiteX2155" y="connsiteY2155"/>
                  </a:cxn>
                  <a:cxn ang="0">
                    <a:pos x="connsiteX2156" y="connsiteY2156"/>
                  </a:cxn>
                  <a:cxn ang="0">
                    <a:pos x="connsiteX2157" y="connsiteY2157"/>
                  </a:cxn>
                  <a:cxn ang="0">
                    <a:pos x="connsiteX2158" y="connsiteY2158"/>
                  </a:cxn>
                  <a:cxn ang="0">
                    <a:pos x="connsiteX2159" y="connsiteY2159"/>
                  </a:cxn>
                  <a:cxn ang="0">
                    <a:pos x="connsiteX2160" y="connsiteY2160"/>
                  </a:cxn>
                  <a:cxn ang="0">
                    <a:pos x="connsiteX2161" y="connsiteY2161"/>
                  </a:cxn>
                  <a:cxn ang="0">
                    <a:pos x="connsiteX2162" y="connsiteY2162"/>
                  </a:cxn>
                  <a:cxn ang="0">
                    <a:pos x="connsiteX2163" y="connsiteY2163"/>
                  </a:cxn>
                  <a:cxn ang="0">
                    <a:pos x="connsiteX2164" y="connsiteY2164"/>
                  </a:cxn>
                  <a:cxn ang="0">
                    <a:pos x="connsiteX2165" y="connsiteY2165"/>
                  </a:cxn>
                  <a:cxn ang="0">
                    <a:pos x="connsiteX2166" y="connsiteY2166"/>
                  </a:cxn>
                  <a:cxn ang="0">
                    <a:pos x="connsiteX2167" y="connsiteY2167"/>
                  </a:cxn>
                  <a:cxn ang="0">
                    <a:pos x="connsiteX2168" y="connsiteY2168"/>
                  </a:cxn>
                  <a:cxn ang="0">
                    <a:pos x="connsiteX2169" y="connsiteY2169"/>
                  </a:cxn>
                  <a:cxn ang="0">
                    <a:pos x="connsiteX2170" y="connsiteY2170"/>
                  </a:cxn>
                  <a:cxn ang="0">
                    <a:pos x="connsiteX2171" y="connsiteY2171"/>
                  </a:cxn>
                  <a:cxn ang="0">
                    <a:pos x="connsiteX2172" y="connsiteY2172"/>
                  </a:cxn>
                  <a:cxn ang="0">
                    <a:pos x="connsiteX2173" y="connsiteY2173"/>
                  </a:cxn>
                  <a:cxn ang="0">
                    <a:pos x="connsiteX2174" y="connsiteY2174"/>
                  </a:cxn>
                  <a:cxn ang="0">
                    <a:pos x="connsiteX2175" y="connsiteY2175"/>
                  </a:cxn>
                  <a:cxn ang="0">
                    <a:pos x="connsiteX2176" y="connsiteY2176"/>
                  </a:cxn>
                  <a:cxn ang="0">
                    <a:pos x="connsiteX2177" y="connsiteY2177"/>
                  </a:cxn>
                  <a:cxn ang="0">
                    <a:pos x="connsiteX2178" y="connsiteY2178"/>
                  </a:cxn>
                  <a:cxn ang="0">
                    <a:pos x="connsiteX2179" y="connsiteY2179"/>
                  </a:cxn>
                  <a:cxn ang="0">
                    <a:pos x="connsiteX2180" y="connsiteY2180"/>
                  </a:cxn>
                  <a:cxn ang="0">
                    <a:pos x="connsiteX2181" y="connsiteY2181"/>
                  </a:cxn>
                  <a:cxn ang="0">
                    <a:pos x="connsiteX2182" y="connsiteY2182"/>
                  </a:cxn>
                  <a:cxn ang="0">
                    <a:pos x="connsiteX2183" y="connsiteY2183"/>
                  </a:cxn>
                  <a:cxn ang="0">
                    <a:pos x="connsiteX2184" y="connsiteY2184"/>
                  </a:cxn>
                  <a:cxn ang="0">
                    <a:pos x="connsiteX2185" y="connsiteY2185"/>
                  </a:cxn>
                  <a:cxn ang="0">
                    <a:pos x="connsiteX2186" y="connsiteY2186"/>
                  </a:cxn>
                  <a:cxn ang="0">
                    <a:pos x="connsiteX2187" y="connsiteY2187"/>
                  </a:cxn>
                  <a:cxn ang="0">
                    <a:pos x="connsiteX2188" y="connsiteY2188"/>
                  </a:cxn>
                  <a:cxn ang="0">
                    <a:pos x="connsiteX2189" y="connsiteY2189"/>
                  </a:cxn>
                  <a:cxn ang="0">
                    <a:pos x="connsiteX2190" y="connsiteY2190"/>
                  </a:cxn>
                  <a:cxn ang="0">
                    <a:pos x="connsiteX2191" y="connsiteY2191"/>
                  </a:cxn>
                  <a:cxn ang="0">
                    <a:pos x="connsiteX2192" y="connsiteY2192"/>
                  </a:cxn>
                  <a:cxn ang="0">
                    <a:pos x="connsiteX2193" y="connsiteY2193"/>
                  </a:cxn>
                  <a:cxn ang="0">
                    <a:pos x="connsiteX2194" y="connsiteY2194"/>
                  </a:cxn>
                  <a:cxn ang="0">
                    <a:pos x="connsiteX2195" y="connsiteY2195"/>
                  </a:cxn>
                  <a:cxn ang="0">
                    <a:pos x="connsiteX2196" y="connsiteY2196"/>
                  </a:cxn>
                  <a:cxn ang="0">
                    <a:pos x="connsiteX2197" y="connsiteY2197"/>
                  </a:cxn>
                  <a:cxn ang="0">
                    <a:pos x="connsiteX2198" y="connsiteY2198"/>
                  </a:cxn>
                  <a:cxn ang="0">
                    <a:pos x="connsiteX2199" y="connsiteY2199"/>
                  </a:cxn>
                  <a:cxn ang="0">
                    <a:pos x="connsiteX2200" y="connsiteY2200"/>
                  </a:cxn>
                  <a:cxn ang="0">
                    <a:pos x="connsiteX2201" y="connsiteY2201"/>
                  </a:cxn>
                  <a:cxn ang="0">
                    <a:pos x="connsiteX2202" y="connsiteY2202"/>
                  </a:cxn>
                  <a:cxn ang="0">
                    <a:pos x="connsiteX2203" y="connsiteY2203"/>
                  </a:cxn>
                  <a:cxn ang="0">
                    <a:pos x="connsiteX2204" y="connsiteY2204"/>
                  </a:cxn>
                  <a:cxn ang="0">
                    <a:pos x="connsiteX2205" y="connsiteY2205"/>
                  </a:cxn>
                  <a:cxn ang="0">
                    <a:pos x="connsiteX2206" y="connsiteY2206"/>
                  </a:cxn>
                  <a:cxn ang="0">
                    <a:pos x="connsiteX2207" y="connsiteY2207"/>
                  </a:cxn>
                  <a:cxn ang="0">
                    <a:pos x="connsiteX2208" y="connsiteY2208"/>
                  </a:cxn>
                  <a:cxn ang="0">
                    <a:pos x="connsiteX2209" y="connsiteY2209"/>
                  </a:cxn>
                  <a:cxn ang="0">
                    <a:pos x="connsiteX2210" y="connsiteY2210"/>
                  </a:cxn>
                  <a:cxn ang="0">
                    <a:pos x="connsiteX2211" y="connsiteY2211"/>
                  </a:cxn>
                  <a:cxn ang="0">
                    <a:pos x="connsiteX2212" y="connsiteY2212"/>
                  </a:cxn>
                  <a:cxn ang="0">
                    <a:pos x="connsiteX2213" y="connsiteY2213"/>
                  </a:cxn>
                  <a:cxn ang="0">
                    <a:pos x="connsiteX2214" y="connsiteY2214"/>
                  </a:cxn>
                  <a:cxn ang="0">
                    <a:pos x="connsiteX2215" y="connsiteY2215"/>
                  </a:cxn>
                  <a:cxn ang="0">
                    <a:pos x="connsiteX2216" y="connsiteY2216"/>
                  </a:cxn>
                  <a:cxn ang="0">
                    <a:pos x="connsiteX2217" y="connsiteY2217"/>
                  </a:cxn>
                  <a:cxn ang="0">
                    <a:pos x="connsiteX2218" y="connsiteY2218"/>
                  </a:cxn>
                  <a:cxn ang="0">
                    <a:pos x="connsiteX2219" y="connsiteY2219"/>
                  </a:cxn>
                  <a:cxn ang="0">
                    <a:pos x="connsiteX2220" y="connsiteY2220"/>
                  </a:cxn>
                  <a:cxn ang="0">
                    <a:pos x="connsiteX2221" y="connsiteY2221"/>
                  </a:cxn>
                  <a:cxn ang="0">
                    <a:pos x="connsiteX2222" y="connsiteY2222"/>
                  </a:cxn>
                  <a:cxn ang="0">
                    <a:pos x="connsiteX2223" y="connsiteY2223"/>
                  </a:cxn>
                  <a:cxn ang="0">
                    <a:pos x="connsiteX2224" y="connsiteY2224"/>
                  </a:cxn>
                  <a:cxn ang="0">
                    <a:pos x="connsiteX2225" y="connsiteY2225"/>
                  </a:cxn>
                  <a:cxn ang="0">
                    <a:pos x="connsiteX2226" y="connsiteY2226"/>
                  </a:cxn>
                  <a:cxn ang="0">
                    <a:pos x="connsiteX2227" y="connsiteY2227"/>
                  </a:cxn>
                  <a:cxn ang="0">
                    <a:pos x="connsiteX2228" y="connsiteY2228"/>
                  </a:cxn>
                  <a:cxn ang="0">
                    <a:pos x="connsiteX2229" y="connsiteY2229"/>
                  </a:cxn>
                  <a:cxn ang="0">
                    <a:pos x="connsiteX2230" y="connsiteY2230"/>
                  </a:cxn>
                  <a:cxn ang="0">
                    <a:pos x="connsiteX2231" y="connsiteY2231"/>
                  </a:cxn>
                  <a:cxn ang="0">
                    <a:pos x="connsiteX2232" y="connsiteY2232"/>
                  </a:cxn>
                  <a:cxn ang="0">
                    <a:pos x="connsiteX2233" y="connsiteY2233"/>
                  </a:cxn>
                  <a:cxn ang="0">
                    <a:pos x="connsiteX2234" y="connsiteY2234"/>
                  </a:cxn>
                  <a:cxn ang="0">
                    <a:pos x="connsiteX2235" y="connsiteY2235"/>
                  </a:cxn>
                  <a:cxn ang="0">
                    <a:pos x="connsiteX2236" y="connsiteY2236"/>
                  </a:cxn>
                  <a:cxn ang="0">
                    <a:pos x="connsiteX2237" y="connsiteY2237"/>
                  </a:cxn>
                  <a:cxn ang="0">
                    <a:pos x="connsiteX2238" y="connsiteY2238"/>
                  </a:cxn>
                  <a:cxn ang="0">
                    <a:pos x="connsiteX2239" y="connsiteY2239"/>
                  </a:cxn>
                  <a:cxn ang="0">
                    <a:pos x="connsiteX2240" y="connsiteY2240"/>
                  </a:cxn>
                  <a:cxn ang="0">
                    <a:pos x="connsiteX2241" y="connsiteY2241"/>
                  </a:cxn>
                  <a:cxn ang="0">
                    <a:pos x="connsiteX2242" y="connsiteY2242"/>
                  </a:cxn>
                  <a:cxn ang="0">
                    <a:pos x="connsiteX2243" y="connsiteY2243"/>
                  </a:cxn>
                  <a:cxn ang="0">
                    <a:pos x="connsiteX2244" y="connsiteY2244"/>
                  </a:cxn>
                  <a:cxn ang="0">
                    <a:pos x="connsiteX2245" y="connsiteY2245"/>
                  </a:cxn>
                  <a:cxn ang="0">
                    <a:pos x="connsiteX2246" y="connsiteY2246"/>
                  </a:cxn>
                  <a:cxn ang="0">
                    <a:pos x="connsiteX2247" y="connsiteY2247"/>
                  </a:cxn>
                  <a:cxn ang="0">
                    <a:pos x="connsiteX2248" y="connsiteY2248"/>
                  </a:cxn>
                  <a:cxn ang="0">
                    <a:pos x="connsiteX2249" y="connsiteY2249"/>
                  </a:cxn>
                  <a:cxn ang="0">
                    <a:pos x="connsiteX2250" y="connsiteY2250"/>
                  </a:cxn>
                  <a:cxn ang="0">
                    <a:pos x="connsiteX2251" y="connsiteY2251"/>
                  </a:cxn>
                  <a:cxn ang="0">
                    <a:pos x="connsiteX2252" y="connsiteY2252"/>
                  </a:cxn>
                  <a:cxn ang="0">
                    <a:pos x="connsiteX2253" y="connsiteY2253"/>
                  </a:cxn>
                  <a:cxn ang="0">
                    <a:pos x="connsiteX2254" y="connsiteY2254"/>
                  </a:cxn>
                  <a:cxn ang="0">
                    <a:pos x="connsiteX2255" y="connsiteY2255"/>
                  </a:cxn>
                  <a:cxn ang="0">
                    <a:pos x="connsiteX2256" y="connsiteY2256"/>
                  </a:cxn>
                  <a:cxn ang="0">
                    <a:pos x="connsiteX2257" y="connsiteY2257"/>
                  </a:cxn>
                  <a:cxn ang="0">
                    <a:pos x="connsiteX2258" y="connsiteY2258"/>
                  </a:cxn>
                  <a:cxn ang="0">
                    <a:pos x="connsiteX2259" y="connsiteY2259"/>
                  </a:cxn>
                  <a:cxn ang="0">
                    <a:pos x="connsiteX2260" y="connsiteY2260"/>
                  </a:cxn>
                  <a:cxn ang="0">
                    <a:pos x="connsiteX2261" y="connsiteY2261"/>
                  </a:cxn>
                  <a:cxn ang="0">
                    <a:pos x="connsiteX2262" y="connsiteY2262"/>
                  </a:cxn>
                  <a:cxn ang="0">
                    <a:pos x="connsiteX2263" y="connsiteY2263"/>
                  </a:cxn>
                  <a:cxn ang="0">
                    <a:pos x="connsiteX2264" y="connsiteY2264"/>
                  </a:cxn>
                  <a:cxn ang="0">
                    <a:pos x="connsiteX2265" y="connsiteY2265"/>
                  </a:cxn>
                  <a:cxn ang="0">
                    <a:pos x="connsiteX2266" y="connsiteY2266"/>
                  </a:cxn>
                  <a:cxn ang="0">
                    <a:pos x="connsiteX2267" y="connsiteY2267"/>
                  </a:cxn>
                  <a:cxn ang="0">
                    <a:pos x="connsiteX2268" y="connsiteY2268"/>
                  </a:cxn>
                  <a:cxn ang="0">
                    <a:pos x="connsiteX2269" y="connsiteY2269"/>
                  </a:cxn>
                  <a:cxn ang="0">
                    <a:pos x="connsiteX2270" y="connsiteY2270"/>
                  </a:cxn>
                  <a:cxn ang="0">
                    <a:pos x="connsiteX2271" y="connsiteY2271"/>
                  </a:cxn>
                  <a:cxn ang="0">
                    <a:pos x="connsiteX2272" y="connsiteY2272"/>
                  </a:cxn>
                  <a:cxn ang="0">
                    <a:pos x="connsiteX2273" y="connsiteY2273"/>
                  </a:cxn>
                  <a:cxn ang="0">
                    <a:pos x="connsiteX2274" y="connsiteY2274"/>
                  </a:cxn>
                  <a:cxn ang="0">
                    <a:pos x="connsiteX2275" y="connsiteY2275"/>
                  </a:cxn>
                  <a:cxn ang="0">
                    <a:pos x="connsiteX2276" y="connsiteY2276"/>
                  </a:cxn>
                  <a:cxn ang="0">
                    <a:pos x="connsiteX2277" y="connsiteY2277"/>
                  </a:cxn>
                  <a:cxn ang="0">
                    <a:pos x="connsiteX2278" y="connsiteY2278"/>
                  </a:cxn>
                  <a:cxn ang="0">
                    <a:pos x="connsiteX2279" y="connsiteY2279"/>
                  </a:cxn>
                  <a:cxn ang="0">
                    <a:pos x="connsiteX2280" y="connsiteY2280"/>
                  </a:cxn>
                  <a:cxn ang="0">
                    <a:pos x="connsiteX2281" y="connsiteY2281"/>
                  </a:cxn>
                  <a:cxn ang="0">
                    <a:pos x="connsiteX2282" y="connsiteY2282"/>
                  </a:cxn>
                  <a:cxn ang="0">
                    <a:pos x="connsiteX2283" y="connsiteY2283"/>
                  </a:cxn>
                  <a:cxn ang="0">
                    <a:pos x="connsiteX2284" y="connsiteY2284"/>
                  </a:cxn>
                  <a:cxn ang="0">
                    <a:pos x="connsiteX2285" y="connsiteY2285"/>
                  </a:cxn>
                  <a:cxn ang="0">
                    <a:pos x="connsiteX2286" y="connsiteY2286"/>
                  </a:cxn>
                  <a:cxn ang="0">
                    <a:pos x="connsiteX2287" y="connsiteY2287"/>
                  </a:cxn>
                  <a:cxn ang="0">
                    <a:pos x="connsiteX2288" y="connsiteY2288"/>
                  </a:cxn>
                  <a:cxn ang="0">
                    <a:pos x="connsiteX2289" y="connsiteY2289"/>
                  </a:cxn>
                  <a:cxn ang="0">
                    <a:pos x="connsiteX2290" y="connsiteY2290"/>
                  </a:cxn>
                  <a:cxn ang="0">
                    <a:pos x="connsiteX2291" y="connsiteY2291"/>
                  </a:cxn>
                  <a:cxn ang="0">
                    <a:pos x="connsiteX2292" y="connsiteY2292"/>
                  </a:cxn>
                  <a:cxn ang="0">
                    <a:pos x="connsiteX2293" y="connsiteY2293"/>
                  </a:cxn>
                  <a:cxn ang="0">
                    <a:pos x="connsiteX2294" y="connsiteY2294"/>
                  </a:cxn>
                  <a:cxn ang="0">
                    <a:pos x="connsiteX2295" y="connsiteY2295"/>
                  </a:cxn>
                  <a:cxn ang="0">
                    <a:pos x="connsiteX2296" y="connsiteY2296"/>
                  </a:cxn>
                  <a:cxn ang="0">
                    <a:pos x="connsiteX2297" y="connsiteY2297"/>
                  </a:cxn>
                  <a:cxn ang="0">
                    <a:pos x="connsiteX2298" y="connsiteY2298"/>
                  </a:cxn>
                  <a:cxn ang="0">
                    <a:pos x="connsiteX2299" y="connsiteY2299"/>
                  </a:cxn>
                  <a:cxn ang="0">
                    <a:pos x="connsiteX2300" y="connsiteY2300"/>
                  </a:cxn>
                  <a:cxn ang="0">
                    <a:pos x="connsiteX2301" y="connsiteY2301"/>
                  </a:cxn>
                  <a:cxn ang="0">
                    <a:pos x="connsiteX2302" y="connsiteY2302"/>
                  </a:cxn>
                  <a:cxn ang="0">
                    <a:pos x="connsiteX2303" y="connsiteY2303"/>
                  </a:cxn>
                  <a:cxn ang="0">
                    <a:pos x="connsiteX2304" y="connsiteY2304"/>
                  </a:cxn>
                  <a:cxn ang="0">
                    <a:pos x="connsiteX2305" y="connsiteY2305"/>
                  </a:cxn>
                  <a:cxn ang="0">
                    <a:pos x="connsiteX2306" y="connsiteY2306"/>
                  </a:cxn>
                  <a:cxn ang="0">
                    <a:pos x="connsiteX2307" y="connsiteY2307"/>
                  </a:cxn>
                  <a:cxn ang="0">
                    <a:pos x="connsiteX2308" y="connsiteY2308"/>
                  </a:cxn>
                  <a:cxn ang="0">
                    <a:pos x="connsiteX2309" y="connsiteY2309"/>
                  </a:cxn>
                  <a:cxn ang="0">
                    <a:pos x="connsiteX2310" y="connsiteY2310"/>
                  </a:cxn>
                  <a:cxn ang="0">
                    <a:pos x="connsiteX2311" y="connsiteY2311"/>
                  </a:cxn>
                  <a:cxn ang="0">
                    <a:pos x="connsiteX2312" y="connsiteY2312"/>
                  </a:cxn>
                  <a:cxn ang="0">
                    <a:pos x="connsiteX2313" y="connsiteY2313"/>
                  </a:cxn>
                  <a:cxn ang="0">
                    <a:pos x="connsiteX2314" y="connsiteY2314"/>
                  </a:cxn>
                  <a:cxn ang="0">
                    <a:pos x="connsiteX2315" y="connsiteY2315"/>
                  </a:cxn>
                  <a:cxn ang="0">
                    <a:pos x="connsiteX2316" y="connsiteY2316"/>
                  </a:cxn>
                  <a:cxn ang="0">
                    <a:pos x="connsiteX2317" y="connsiteY2317"/>
                  </a:cxn>
                  <a:cxn ang="0">
                    <a:pos x="connsiteX2318" y="connsiteY2318"/>
                  </a:cxn>
                  <a:cxn ang="0">
                    <a:pos x="connsiteX2319" y="connsiteY2319"/>
                  </a:cxn>
                  <a:cxn ang="0">
                    <a:pos x="connsiteX2320" y="connsiteY2320"/>
                  </a:cxn>
                  <a:cxn ang="0">
                    <a:pos x="connsiteX2321" y="connsiteY2321"/>
                  </a:cxn>
                  <a:cxn ang="0">
                    <a:pos x="connsiteX2322" y="connsiteY2322"/>
                  </a:cxn>
                  <a:cxn ang="0">
                    <a:pos x="connsiteX2323" y="connsiteY2323"/>
                  </a:cxn>
                  <a:cxn ang="0">
                    <a:pos x="connsiteX2324" y="connsiteY2324"/>
                  </a:cxn>
                  <a:cxn ang="0">
                    <a:pos x="connsiteX2325" y="connsiteY2325"/>
                  </a:cxn>
                  <a:cxn ang="0">
                    <a:pos x="connsiteX2326" y="connsiteY2326"/>
                  </a:cxn>
                  <a:cxn ang="0">
                    <a:pos x="connsiteX2327" y="connsiteY2327"/>
                  </a:cxn>
                  <a:cxn ang="0">
                    <a:pos x="connsiteX2328" y="connsiteY2328"/>
                  </a:cxn>
                  <a:cxn ang="0">
                    <a:pos x="connsiteX2329" y="connsiteY2329"/>
                  </a:cxn>
                  <a:cxn ang="0">
                    <a:pos x="connsiteX2330" y="connsiteY2330"/>
                  </a:cxn>
                  <a:cxn ang="0">
                    <a:pos x="connsiteX2331" y="connsiteY2331"/>
                  </a:cxn>
                  <a:cxn ang="0">
                    <a:pos x="connsiteX2332" y="connsiteY2332"/>
                  </a:cxn>
                  <a:cxn ang="0">
                    <a:pos x="connsiteX2333" y="connsiteY2333"/>
                  </a:cxn>
                  <a:cxn ang="0">
                    <a:pos x="connsiteX2334" y="connsiteY2334"/>
                  </a:cxn>
                  <a:cxn ang="0">
                    <a:pos x="connsiteX2335" y="connsiteY2335"/>
                  </a:cxn>
                  <a:cxn ang="0">
                    <a:pos x="connsiteX2336" y="connsiteY2336"/>
                  </a:cxn>
                  <a:cxn ang="0">
                    <a:pos x="connsiteX2337" y="connsiteY2337"/>
                  </a:cxn>
                  <a:cxn ang="0">
                    <a:pos x="connsiteX2338" y="connsiteY2338"/>
                  </a:cxn>
                  <a:cxn ang="0">
                    <a:pos x="connsiteX2339" y="connsiteY2339"/>
                  </a:cxn>
                  <a:cxn ang="0">
                    <a:pos x="connsiteX2340" y="connsiteY2340"/>
                  </a:cxn>
                  <a:cxn ang="0">
                    <a:pos x="connsiteX2341" y="connsiteY2341"/>
                  </a:cxn>
                  <a:cxn ang="0">
                    <a:pos x="connsiteX2342" y="connsiteY2342"/>
                  </a:cxn>
                  <a:cxn ang="0">
                    <a:pos x="connsiteX2343" y="connsiteY2343"/>
                  </a:cxn>
                  <a:cxn ang="0">
                    <a:pos x="connsiteX2344" y="connsiteY2344"/>
                  </a:cxn>
                  <a:cxn ang="0">
                    <a:pos x="connsiteX2345" y="connsiteY2345"/>
                  </a:cxn>
                  <a:cxn ang="0">
                    <a:pos x="connsiteX2346" y="connsiteY2346"/>
                  </a:cxn>
                  <a:cxn ang="0">
                    <a:pos x="connsiteX2347" y="connsiteY2347"/>
                  </a:cxn>
                  <a:cxn ang="0">
                    <a:pos x="connsiteX2348" y="connsiteY2348"/>
                  </a:cxn>
                  <a:cxn ang="0">
                    <a:pos x="connsiteX2349" y="connsiteY2349"/>
                  </a:cxn>
                  <a:cxn ang="0">
                    <a:pos x="connsiteX2350" y="connsiteY2350"/>
                  </a:cxn>
                  <a:cxn ang="0">
                    <a:pos x="connsiteX2351" y="connsiteY2351"/>
                  </a:cxn>
                  <a:cxn ang="0">
                    <a:pos x="connsiteX2352" y="connsiteY2352"/>
                  </a:cxn>
                  <a:cxn ang="0">
                    <a:pos x="connsiteX2353" y="connsiteY2353"/>
                  </a:cxn>
                  <a:cxn ang="0">
                    <a:pos x="connsiteX2354" y="connsiteY2354"/>
                  </a:cxn>
                  <a:cxn ang="0">
                    <a:pos x="connsiteX2355" y="connsiteY2355"/>
                  </a:cxn>
                  <a:cxn ang="0">
                    <a:pos x="connsiteX2356" y="connsiteY2356"/>
                  </a:cxn>
                  <a:cxn ang="0">
                    <a:pos x="connsiteX2357" y="connsiteY2357"/>
                  </a:cxn>
                  <a:cxn ang="0">
                    <a:pos x="connsiteX2358" y="connsiteY2358"/>
                  </a:cxn>
                  <a:cxn ang="0">
                    <a:pos x="connsiteX2359" y="connsiteY2359"/>
                  </a:cxn>
                  <a:cxn ang="0">
                    <a:pos x="connsiteX2360" y="connsiteY2360"/>
                  </a:cxn>
                  <a:cxn ang="0">
                    <a:pos x="connsiteX2361" y="connsiteY2361"/>
                  </a:cxn>
                  <a:cxn ang="0">
                    <a:pos x="connsiteX2362" y="connsiteY2362"/>
                  </a:cxn>
                  <a:cxn ang="0">
                    <a:pos x="connsiteX2363" y="connsiteY2363"/>
                  </a:cxn>
                  <a:cxn ang="0">
                    <a:pos x="connsiteX2364" y="connsiteY2364"/>
                  </a:cxn>
                  <a:cxn ang="0">
                    <a:pos x="connsiteX2365" y="connsiteY2365"/>
                  </a:cxn>
                  <a:cxn ang="0">
                    <a:pos x="connsiteX2366" y="connsiteY2366"/>
                  </a:cxn>
                  <a:cxn ang="0">
                    <a:pos x="connsiteX2367" y="connsiteY2367"/>
                  </a:cxn>
                  <a:cxn ang="0">
                    <a:pos x="connsiteX2368" y="connsiteY2368"/>
                  </a:cxn>
                  <a:cxn ang="0">
                    <a:pos x="connsiteX2369" y="connsiteY2369"/>
                  </a:cxn>
                  <a:cxn ang="0">
                    <a:pos x="connsiteX2370" y="connsiteY2370"/>
                  </a:cxn>
                  <a:cxn ang="0">
                    <a:pos x="connsiteX2371" y="connsiteY2371"/>
                  </a:cxn>
                  <a:cxn ang="0">
                    <a:pos x="connsiteX2372" y="connsiteY2372"/>
                  </a:cxn>
                  <a:cxn ang="0">
                    <a:pos x="connsiteX2373" y="connsiteY2373"/>
                  </a:cxn>
                  <a:cxn ang="0">
                    <a:pos x="connsiteX2374" y="connsiteY2374"/>
                  </a:cxn>
                  <a:cxn ang="0">
                    <a:pos x="connsiteX2375" y="connsiteY2375"/>
                  </a:cxn>
                  <a:cxn ang="0">
                    <a:pos x="connsiteX2376" y="connsiteY2376"/>
                  </a:cxn>
                  <a:cxn ang="0">
                    <a:pos x="connsiteX2377" y="connsiteY2377"/>
                  </a:cxn>
                  <a:cxn ang="0">
                    <a:pos x="connsiteX2378" y="connsiteY2378"/>
                  </a:cxn>
                  <a:cxn ang="0">
                    <a:pos x="connsiteX2379" y="connsiteY2379"/>
                  </a:cxn>
                  <a:cxn ang="0">
                    <a:pos x="connsiteX2380" y="connsiteY2380"/>
                  </a:cxn>
                  <a:cxn ang="0">
                    <a:pos x="connsiteX2381" y="connsiteY2381"/>
                  </a:cxn>
                  <a:cxn ang="0">
                    <a:pos x="connsiteX2382" y="connsiteY2382"/>
                  </a:cxn>
                  <a:cxn ang="0">
                    <a:pos x="connsiteX2383" y="connsiteY2383"/>
                  </a:cxn>
                  <a:cxn ang="0">
                    <a:pos x="connsiteX2384" y="connsiteY2384"/>
                  </a:cxn>
                  <a:cxn ang="0">
                    <a:pos x="connsiteX2385" y="connsiteY2385"/>
                  </a:cxn>
                  <a:cxn ang="0">
                    <a:pos x="connsiteX2386" y="connsiteY2386"/>
                  </a:cxn>
                  <a:cxn ang="0">
                    <a:pos x="connsiteX2387" y="connsiteY2387"/>
                  </a:cxn>
                  <a:cxn ang="0">
                    <a:pos x="connsiteX2388" y="connsiteY2388"/>
                  </a:cxn>
                  <a:cxn ang="0">
                    <a:pos x="connsiteX2389" y="connsiteY2389"/>
                  </a:cxn>
                  <a:cxn ang="0">
                    <a:pos x="connsiteX2390" y="connsiteY2390"/>
                  </a:cxn>
                  <a:cxn ang="0">
                    <a:pos x="connsiteX2391" y="connsiteY2391"/>
                  </a:cxn>
                  <a:cxn ang="0">
                    <a:pos x="connsiteX2392" y="connsiteY2392"/>
                  </a:cxn>
                  <a:cxn ang="0">
                    <a:pos x="connsiteX2393" y="connsiteY2393"/>
                  </a:cxn>
                  <a:cxn ang="0">
                    <a:pos x="connsiteX2394" y="connsiteY2394"/>
                  </a:cxn>
                  <a:cxn ang="0">
                    <a:pos x="connsiteX2395" y="connsiteY2395"/>
                  </a:cxn>
                  <a:cxn ang="0">
                    <a:pos x="connsiteX2396" y="connsiteY2396"/>
                  </a:cxn>
                  <a:cxn ang="0">
                    <a:pos x="connsiteX2397" y="connsiteY2397"/>
                  </a:cxn>
                  <a:cxn ang="0">
                    <a:pos x="connsiteX2398" y="connsiteY2398"/>
                  </a:cxn>
                  <a:cxn ang="0">
                    <a:pos x="connsiteX2399" y="connsiteY2399"/>
                  </a:cxn>
                  <a:cxn ang="0">
                    <a:pos x="connsiteX2400" y="connsiteY2400"/>
                  </a:cxn>
                  <a:cxn ang="0">
                    <a:pos x="connsiteX2401" y="connsiteY2401"/>
                  </a:cxn>
                  <a:cxn ang="0">
                    <a:pos x="connsiteX2402" y="connsiteY2402"/>
                  </a:cxn>
                  <a:cxn ang="0">
                    <a:pos x="connsiteX2403" y="connsiteY2403"/>
                  </a:cxn>
                  <a:cxn ang="0">
                    <a:pos x="connsiteX2404" y="connsiteY2404"/>
                  </a:cxn>
                  <a:cxn ang="0">
                    <a:pos x="connsiteX2405" y="connsiteY2405"/>
                  </a:cxn>
                  <a:cxn ang="0">
                    <a:pos x="connsiteX2406" y="connsiteY2406"/>
                  </a:cxn>
                  <a:cxn ang="0">
                    <a:pos x="connsiteX2407" y="connsiteY2407"/>
                  </a:cxn>
                  <a:cxn ang="0">
                    <a:pos x="connsiteX2408" y="connsiteY2408"/>
                  </a:cxn>
                  <a:cxn ang="0">
                    <a:pos x="connsiteX2409" y="connsiteY2409"/>
                  </a:cxn>
                  <a:cxn ang="0">
                    <a:pos x="connsiteX2410" y="connsiteY2410"/>
                  </a:cxn>
                  <a:cxn ang="0">
                    <a:pos x="connsiteX2411" y="connsiteY2411"/>
                  </a:cxn>
                  <a:cxn ang="0">
                    <a:pos x="connsiteX2412" y="connsiteY2412"/>
                  </a:cxn>
                  <a:cxn ang="0">
                    <a:pos x="connsiteX2413" y="connsiteY2413"/>
                  </a:cxn>
                  <a:cxn ang="0">
                    <a:pos x="connsiteX2414" y="connsiteY2414"/>
                  </a:cxn>
                  <a:cxn ang="0">
                    <a:pos x="connsiteX2415" y="connsiteY2415"/>
                  </a:cxn>
                  <a:cxn ang="0">
                    <a:pos x="connsiteX2416" y="connsiteY2416"/>
                  </a:cxn>
                  <a:cxn ang="0">
                    <a:pos x="connsiteX2417" y="connsiteY2417"/>
                  </a:cxn>
                  <a:cxn ang="0">
                    <a:pos x="connsiteX2418" y="connsiteY2418"/>
                  </a:cxn>
                  <a:cxn ang="0">
                    <a:pos x="connsiteX2419" y="connsiteY2419"/>
                  </a:cxn>
                  <a:cxn ang="0">
                    <a:pos x="connsiteX2420" y="connsiteY2420"/>
                  </a:cxn>
                  <a:cxn ang="0">
                    <a:pos x="connsiteX2421" y="connsiteY2421"/>
                  </a:cxn>
                  <a:cxn ang="0">
                    <a:pos x="connsiteX2422" y="connsiteY2422"/>
                  </a:cxn>
                  <a:cxn ang="0">
                    <a:pos x="connsiteX2423" y="connsiteY2423"/>
                  </a:cxn>
                  <a:cxn ang="0">
                    <a:pos x="connsiteX2424" y="connsiteY2424"/>
                  </a:cxn>
                  <a:cxn ang="0">
                    <a:pos x="connsiteX2425" y="connsiteY2425"/>
                  </a:cxn>
                  <a:cxn ang="0">
                    <a:pos x="connsiteX2426" y="connsiteY2426"/>
                  </a:cxn>
                  <a:cxn ang="0">
                    <a:pos x="connsiteX2427" y="connsiteY2427"/>
                  </a:cxn>
                  <a:cxn ang="0">
                    <a:pos x="connsiteX2428" y="connsiteY2428"/>
                  </a:cxn>
                  <a:cxn ang="0">
                    <a:pos x="connsiteX2429" y="connsiteY2429"/>
                  </a:cxn>
                  <a:cxn ang="0">
                    <a:pos x="connsiteX2430" y="connsiteY2430"/>
                  </a:cxn>
                  <a:cxn ang="0">
                    <a:pos x="connsiteX2431" y="connsiteY2431"/>
                  </a:cxn>
                  <a:cxn ang="0">
                    <a:pos x="connsiteX2432" y="connsiteY2432"/>
                  </a:cxn>
                  <a:cxn ang="0">
                    <a:pos x="connsiteX2433" y="connsiteY2433"/>
                  </a:cxn>
                  <a:cxn ang="0">
                    <a:pos x="connsiteX2434" y="connsiteY2434"/>
                  </a:cxn>
                  <a:cxn ang="0">
                    <a:pos x="connsiteX2435" y="connsiteY2435"/>
                  </a:cxn>
                  <a:cxn ang="0">
                    <a:pos x="connsiteX2436" y="connsiteY2436"/>
                  </a:cxn>
                  <a:cxn ang="0">
                    <a:pos x="connsiteX2437" y="connsiteY2437"/>
                  </a:cxn>
                  <a:cxn ang="0">
                    <a:pos x="connsiteX2438" y="connsiteY2438"/>
                  </a:cxn>
                  <a:cxn ang="0">
                    <a:pos x="connsiteX2439" y="connsiteY2439"/>
                  </a:cxn>
                  <a:cxn ang="0">
                    <a:pos x="connsiteX2440" y="connsiteY2440"/>
                  </a:cxn>
                  <a:cxn ang="0">
                    <a:pos x="connsiteX2441" y="connsiteY2441"/>
                  </a:cxn>
                  <a:cxn ang="0">
                    <a:pos x="connsiteX2442" y="connsiteY2442"/>
                  </a:cxn>
                  <a:cxn ang="0">
                    <a:pos x="connsiteX2443" y="connsiteY2443"/>
                  </a:cxn>
                  <a:cxn ang="0">
                    <a:pos x="connsiteX2444" y="connsiteY2444"/>
                  </a:cxn>
                  <a:cxn ang="0">
                    <a:pos x="connsiteX2445" y="connsiteY2445"/>
                  </a:cxn>
                  <a:cxn ang="0">
                    <a:pos x="connsiteX2446" y="connsiteY2446"/>
                  </a:cxn>
                  <a:cxn ang="0">
                    <a:pos x="connsiteX2447" y="connsiteY2447"/>
                  </a:cxn>
                  <a:cxn ang="0">
                    <a:pos x="connsiteX2448" y="connsiteY2448"/>
                  </a:cxn>
                  <a:cxn ang="0">
                    <a:pos x="connsiteX2449" y="connsiteY2449"/>
                  </a:cxn>
                  <a:cxn ang="0">
                    <a:pos x="connsiteX2450" y="connsiteY2450"/>
                  </a:cxn>
                  <a:cxn ang="0">
                    <a:pos x="connsiteX2451" y="connsiteY2451"/>
                  </a:cxn>
                  <a:cxn ang="0">
                    <a:pos x="connsiteX2452" y="connsiteY2452"/>
                  </a:cxn>
                  <a:cxn ang="0">
                    <a:pos x="connsiteX2453" y="connsiteY2453"/>
                  </a:cxn>
                  <a:cxn ang="0">
                    <a:pos x="connsiteX2454" y="connsiteY2454"/>
                  </a:cxn>
                  <a:cxn ang="0">
                    <a:pos x="connsiteX2455" y="connsiteY2455"/>
                  </a:cxn>
                  <a:cxn ang="0">
                    <a:pos x="connsiteX2456" y="connsiteY2456"/>
                  </a:cxn>
                  <a:cxn ang="0">
                    <a:pos x="connsiteX2457" y="connsiteY2457"/>
                  </a:cxn>
                  <a:cxn ang="0">
                    <a:pos x="connsiteX2458" y="connsiteY2458"/>
                  </a:cxn>
                  <a:cxn ang="0">
                    <a:pos x="connsiteX2459" y="connsiteY2459"/>
                  </a:cxn>
                  <a:cxn ang="0">
                    <a:pos x="connsiteX2460" y="connsiteY2460"/>
                  </a:cxn>
                  <a:cxn ang="0">
                    <a:pos x="connsiteX2461" y="connsiteY2461"/>
                  </a:cxn>
                  <a:cxn ang="0">
                    <a:pos x="connsiteX2462" y="connsiteY2462"/>
                  </a:cxn>
                  <a:cxn ang="0">
                    <a:pos x="connsiteX2463" y="connsiteY2463"/>
                  </a:cxn>
                  <a:cxn ang="0">
                    <a:pos x="connsiteX2464" y="connsiteY2464"/>
                  </a:cxn>
                  <a:cxn ang="0">
                    <a:pos x="connsiteX2465" y="connsiteY2465"/>
                  </a:cxn>
                  <a:cxn ang="0">
                    <a:pos x="connsiteX2466" y="connsiteY2466"/>
                  </a:cxn>
                  <a:cxn ang="0">
                    <a:pos x="connsiteX2467" y="connsiteY2467"/>
                  </a:cxn>
                  <a:cxn ang="0">
                    <a:pos x="connsiteX2468" y="connsiteY2468"/>
                  </a:cxn>
                  <a:cxn ang="0">
                    <a:pos x="connsiteX2469" y="connsiteY2469"/>
                  </a:cxn>
                  <a:cxn ang="0">
                    <a:pos x="connsiteX2470" y="connsiteY2470"/>
                  </a:cxn>
                  <a:cxn ang="0">
                    <a:pos x="connsiteX2471" y="connsiteY2471"/>
                  </a:cxn>
                  <a:cxn ang="0">
                    <a:pos x="connsiteX2472" y="connsiteY2472"/>
                  </a:cxn>
                  <a:cxn ang="0">
                    <a:pos x="connsiteX2473" y="connsiteY2473"/>
                  </a:cxn>
                  <a:cxn ang="0">
                    <a:pos x="connsiteX2474" y="connsiteY2474"/>
                  </a:cxn>
                  <a:cxn ang="0">
                    <a:pos x="connsiteX2475" y="connsiteY2475"/>
                  </a:cxn>
                  <a:cxn ang="0">
                    <a:pos x="connsiteX2476" y="connsiteY2476"/>
                  </a:cxn>
                  <a:cxn ang="0">
                    <a:pos x="connsiteX2477" y="connsiteY2477"/>
                  </a:cxn>
                  <a:cxn ang="0">
                    <a:pos x="connsiteX2478" y="connsiteY2478"/>
                  </a:cxn>
                  <a:cxn ang="0">
                    <a:pos x="connsiteX2479" y="connsiteY2479"/>
                  </a:cxn>
                  <a:cxn ang="0">
                    <a:pos x="connsiteX2480" y="connsiteY2480"/>
                  </a:cxn>
                  <a:cxn ang="0">
                    <a:pos x="connsiteX2481" y="connsiteY2481"/>
                  </a:cxn>
                  <a:cxn ang="0">
                    <a:pos x="connsiteX2482" y="connsiteY2482"/>
                  </a:cxn>
                  <a:cxn ang="0">
                    <a:pos x="connsiteX2483" y="connsiteY2483"/>
                  </a:cxn>
                  <a:cxn ang="0">
                    <a:pos x="connsiteX2484" y="connsiteY2484"/>
                  </a:cxn>
                  <a:cxn ang="0">
                    <a:pos x="connsiteX2485" y="connsiteY2485"/>
                  </a:cxn>
                  <a:cxn ang="0">
                    <a:pos x="connsiteX2486" y="connsiteY2486"/>
                  </a:cxn>
                  <a:cxn ang="0">
                    <a:pos x="connsiteX2487" y="connsiteY2487"/>
                  </a:cxn>
                  <a:cxn ang="0">
                    <a:pos x="connsiteX2488" y="connsiteY2488"/>
                  </a:cxn>
                  <a:cxn ang="0">
                    <a:pos x="connsiteX2489" y="connsiteY2489"/>
                  </a:cxn>
                  <a:cxn ang="0">
                    <a:pos x="connsiteX2490" y="connsiteY2490"/>
                  </a:cxn>
                  <a:cxn ang="0">
                    <a:pos x="connsiteX2491" y="connsiteY2491"/>
                  </a:cxn>
                  <a:cxn ang="0">
                    <a:pos x="connsiteX2492" y="connsiteY2492"/>
                  </a:cxn>
                  <a:cxn ang="0">
                    <a:pos x="connsiteX2493" y="connsiteY2493"/>
                  </a:cxn>
                  <a:cxn ang="0">
                    <a:pos x="connsiteX2494" y="connsiteY2494"/>
                  </a:cxn>
                  <a:cxn ang="0">
                    <a:pos x="connsiteX2495" y="connsiteY2495"/>
                  </a:cxn>
                  <a:cxn ang="0">
                    <a:pos x="connsiteX2496" y="connsiteY2496"/>
                  </a:cxn>
                  <a:cxn ang="0">
                    <a:pos x="connsiteX2497" y="connsiteY2497"/>
                  </a:cxn>
                  <a:cxn ang="0">
                    <a:pos x="connsiteX2498" y="connsiteY2498"/>
                  </a:cxn>
                  <a:cxn ang="0">
                    <a:pos x="connsiteX2499" y="connsiteY2499"/>
                  </a:cxn>
                  <a:cxn ang="0">
                    <a:pos x="connsiteX2500" y="connsiteY2500"/>
                  </a:cxn>
                  <a:cxn ang="0">
                    <a:pos x="connsiteX2501" y="connsiteY2501"/>
                  </a:cxn>
                  <a:cxn ang="0">
                    <a:pos x="connsiteX2502" y="connsiteY2502"/>
                  </a:cxn>
                  <a:cxn ang="0">
                    <a:pos x="connsiteX2503" y="connsiteY2503"/>
                  </a:cxn>
                  <a:cxn ang="0">
                    <a:pos x="connsiteX2504" y="connsiteY2504"/>
                  </a:cxn>
                  <a:cxn ang="0">
                    <a:pos x="connsiteX2505" y="connsiteY2505"/>
                  </a:cxn>
                  <a:cxn ang="0">
                    <a:pos x="connsiteX2506" y="connsiteY2506"/>
                  </a:cxn>
                  <a:cxn ang="0">
                    <a:pos x="connsiteX2507" y="connsiteY2507"/>
                  </a:cxn>
                  <a:cxn ang="0">
                    <a:pos x="connsiteX2508" y="connsiteY2508"/>
                  </a:cxn>
                  <a:cxn ang="0">
                    <a:pos x="connsiteX2509" y="connsiteY2509"/>
                  </a:cxn>
                  <a:cxn ang="0">
                    <a:pos x="connsiteX2510" y="connsiteY2510"/>
                  </a:cxn>
                  <a:cxn ang="0">
                    <a:pos x="connsiteX2511" y="connsiteY2511"/>
                  </a:cxn>
                  <a:cxn ang="0">
                    <a:pos x="connsiteX2512" y="connsiteY2512"/>
                  </a:cxn>
                  <a:cxn ang="0">
                    <a:pos x="connsiteX2513" y="connsiteY2513"/>
                  </a:cxn>
                  <a:cxn ang="0">
                    <a:pos x="connsiteX2514" y="connsiteY2514"/>
                  </a:cxn>
                  <a:cxn ang="0">
                    <a:pos x="connsiteX2515" y="connsiteY2515"/>
                  </a:cxn>
                  <a:cxn ang="0">
                    <a:pos x="connsiteX2516" y="connsiteY2516"/>
                  </a:cxn>
                  <a:cxn ang="0">
                    <a:pos x="connsiteX2517" y="connsiteY2517"/>
                  </a:cxn>
                  <a:cxn ang="0">
                    <a:pos x="connsiteX2518" y="connsiteY2518"/>
                  </a:cxn>
                  <a:cxn ang="0">
                    <a:pos x="connsiteX2519" y="connsiteY2519"/>
                  </a:cxn>
                  <a:cxn ang="0">
                    <a:pos x="connsiteX2520" y="connsiteY2520"/>
                  </a:cxn>
                  <a:cxn ang="0">
                    <a:pos x="connsiteX2521" y="connsiteY2521"/>
                  </a:cxn>
                  <a:cxn ang="0">
                    <a:pos x="connsiteX2522" y="connsiteY2522"/>
                  </a:cxn>
                  <a:cxn ang="0">
                    <a:pos x="connsiteX2523" y="connsiteY2523"/>
                  </a:cxn>
                  <a:cxn ang="0">
                    <a:pos x="connsiteX2524" y="connsiteY2524"/>
                  </a:cxn>
                  <a:cxn ang="0">
                    <a:pos x="connsiteX2525" y="connsiteY2525"/>
                  </a:cxn>
                  <a:cxn ang="0">
                    <a:pos x="connsiteX2526" y="connsiteY2526"/>
                  </a:cxn>
                  <a:cxn ang="0">
                    <a:pos x="connsiteX2527" y="connsiteY2527"/>
                  </a:cxn>
                  <a:cxn ang="0">
                    <a:pos x="connsiteX2528" y="connsiteY2528"/>
                  </a:cxn>
                  <a:cxn ang="0">
                    <a:pos x="connsiteX2529" y="connsiteY2529"/>
                  </a:cxn>
                  <a:cxn ang="0">
                    <a:pos x="connsiteX2530" y="connsiteY2530"/>
                  </a:cxn>
                  <a:cxn ang="0">
                    <a:pos x="connsiteX2531" y="connsiteY2531"/>
                  </a:cxn>
                  <a:cxn ang="0">
                    <a:pos x="connsiteX2532" y="connsiteY2532"/>
                  </a:cxn>
                  <a:cxn ang="0">
                    <a:pos x="connsiteX2533" y="connsiteY2533"/>
                  </a:cxn>
                  <a:cxn ang="0">
                    <a:pos x="connsiteX2534" y="connsiteY2534"/>
                  </a:cxn>
                  <a:cxn ang="0">
                    <a:pos x="connsiteX2535" y="connsiteY2535"/>
                  </a:cxn>
                  <a:cxn ang="0">
                    <a:pos x="connsiteX2536" y="connsiteY2536"/>
                  </a:cxn>
                  <a:cxn ang="0">
                    <a:pos x="connsiteX2537" y="connsiteY2537"/>
                  </a:cxn>
                  <a:cxn ang="0">
                    <a:pos x="connsiteX2538" y="connsiteY2538"/>
                  </a:cxn>
                  <a:cxn ang="0">
                    <a:pos x="connsiteX2539" y="connsiteY2539"/>
                  </a:cxn>
                  <a:cxn ang="0">
                    <a:pos x="connsiteX2540" y="connsiteY2540"/>
                  </a:cxn>
                  <a:cxn ang="0">
                    <a:pos x="connsiteX2541" y="connsiteY2541"/>
                  </a:cxn>
                  <a:cxn ang="0">
                    <a:pos x="connsiteX2542" y="connsiteY2542"/>
                  </a:cxn>
                  <a:cxn ang="0">
                    <a:pos x="connsiteX2543" y="connsiteY2543"/>
                  </a:cxn>
                  <a:cxn ang="0">
                    <a:pos x="connsiteX2544" y="connsiteY2544"/>
                  </a:cxn>
                  <a:cxn ang="0">
                    <a:pos x="connsiteX2545" y="connsiteY2545"/>
                  </a:cxn>
                  <a:cxn ang="0">
                    <a:pos x="connsiteX2546" y="connsiteY2546"/>
                  </a:cxn>
                  <a:cxn ang="0">
                    <a:pos x="connsiteX2547" y="connsiteY2547"/>
                  </a:cxn>
                  <a:cxn ang="0">
                    <a:pos x="connsiteX2548" y="connsiteY2548"/>
                  </a:cxn>
                  <a:cxn ang="0">
                    <a:pos x="connsiteX2549" y="connsiteY2549"/>
                  </a:cxn>
                  <a:cxn ang="0">
                    <a:pos x="connsiteX2550" y="connsiteY2550"/>
                  </a:cxn>
                  <a:cxn ang="0">
                    <a:pos x="connsiteX2551" y="connsiteY2551"/>
                  </a:cxn>
                  <a:cxn ang="0">
                    <a:pos x="connsiteX2552" y="connsiteY2552"/>
                  </a:cxn>
                  <a:cxn ang="0">
                    <a:pos x="connsiteX2553" y="connsiteY2553"/>
                  </a:cxn>
                  <a:cxn ang="0">
                    <a:pos x="connsiteX2554" y="connsiteY2554"/>
                  </a:cxn>
                  <a:cxn ang="0">
                    <a:pos x="connsiteX2555" y="connsiteY2555"/>
                  </a:cxn>
                  <a:cxn ang="0">
                    <a:pos x="connsiteX2556" y="connsiteY2556"/>
                  </a:cxn>
                  <a:cxn ang="0">
                    <a:pos x="connsiteX2557" y="connsiteY2557"/>
                  </a:cxn>
                  <a:cxn ang="0">
                    <a:pos x="connsiteX2558" y="connsiteY2558"/>
                  </a:cxn>
                  <a:cxn ang="0">
                    <a:pos x="connsiteX2559" y="connsiteY2559"/>
                  </a:cxn>
                  <a:cxn ang="0">
                    <a:pos x="connsiteX2560" y="connsiteY2560"/>
                  </a:cxn>
                  <a:cxn ang="0">
                    <a:pos x="connsiteX2561" y="connsiteY2561"/>
                  </a:cxn>
                  <a:cxn ang="0">
                    <a:pos x="connsiteX2562" y="connsiteY2562"/>
                  </a:cxn>
                  <a:cxn ang="0">
                    <a:pos x="connsiteX2563" y="connsiteY2563"/>
                  </a:cxn>
                  <a:cxn ang="0">
                    <a:pos x="connsiteX2564" y="connsiteY2564"/>
                  </a:cxn>
                  <a:cxn ang="0">
                    <a:pos x="connsiteX2565" y="connsiteY2565"/>
                  </a:cxn>
                  <a:cxn ang="0">
                    <a:pos x="connsiteX2566" y="connsiteY2566"/>
                  </a:cxn>
                  <a:cxn ang="0">
                    <a:pos x="connsiteX2567" y="connsiteY2567"/>
                  </a:cxn>
                  <a:cxn ang="0">
                    <a:pos x="connsiteX2568" y="connsiteY2568"/>
                  </a:cxn>
                  <a:cxn ang="0">
                    <a:pos x="connsiteX2569" y="connsiteY2569"/>
                  </a:cxn>
                  <a:cxn ang="0">
                    <a:pos x="connsiteX2570" y="connsiteY2570"/>
                  </a:cxn>
                  <a:cxn ang="0">
                    <a:pos x="connsiteX2571" y="connsiteY2571"/>
                  </a:cxn>
                  <a:cxn ang="0">
                    <a:pos x="connsiteX2572" y="connsiteY2572"/>
                  </a:cxn>
                  <a:cxn ang="0">
                    <a:pos x="connsiteX2573" y="connsiteY2573"/>
                  </a:cxn>
                  <a:cxn ang="0">
                    <a:pos x="connsiteX2574" y="connsiteY2574"/>
                  </a:cxn>
                  <a:cxn ang="0">
                    <a:pos x="connsiteX2575" y="connsiteY2575"/>
                  </a:cxn>
                  <a:cxn ang="0">
                    <a:pos x="connsiteX2576" y="connsiteY2576"/>
                  </a:cxn>
                  <a:cxn ang="0">
                    <a:pos x="connsiteX2577" y="connsiteY2577"/>
                  </a:cxn>
                  <a:cxn ang="0">
                    <a:pos x="connsiteX2578" y="connsiteY2578"/>
                  </a:cxn>
                  <a:cxn ang="0">
                    <a:pos x="connsiteX2579" y="connsiteY2579"/>
                  </a:cxn>
                  <a:cxn ang="0">
                    <a:pos x="connsiteX2580" y="connsiteY2580"/>
                  </a:cxn>
                  <a:cxn ang="0">
                    <a:pos x="connsiteX2581" y="connsiteY2581"/>
                  </a:cxn>
                  <a:cxn ang="0">
                    <a:pos x="connsiteX2582" y="connsiteY2582"/>
                  </a:cxn>
                  <a:cxn ang="0">
                    <a:pos x="connsiteX2583" y="connsiteY2583"/>
                  </a:cxn>
                  <a:cxn ang="0">
                    <a:pos x="connsiteX2584" y="connsiteY2584"/>
                  </a:cxn>
                  <a:cxn ang="0">
                    <a:pos x="connsiteX2585" y="connsiteY2585"/>
                  </a:cxn>
                  <a:cxn ang="0">
                    <a:pos x="connsiteX2586" y="connsiteY2586"/>
                  </a:cxn>
                  <a:cxn ang="0">
                    <a:pos x="connsiteX2587" y="connsiteY2587"/>
                  </a:cxn>
                  <a:cxn ang="0">
                    <a:pos x="connsiteX2588" y="connsiteY2588"/>
                  </a:cxn>
                  <a:cxn ang="0">
                    <a:pos x="connsiteX2589" y="connsiteY2589"/>
                  </a:cxn>
                  <a:cxn ang="0">
                    <a:pos x="connsiteX2590" y="connsiteY2590"/>
                  </a:cxn>
                  <a:cxn ang="0">
                    <a:pos x="connsiteX2591" y="connsiteY2591"/>
                  </a:cxn>
                  <a:cxn ang="0">
                    <a:pos x="connsiteX2592" y="connsiteY2592"/>
                  </a:cxn>
                  <a:cxn ang="0">
                    <a:pos x="connsiteX2593" y="connsiteY2593"/>
                  </a:cxn>
                  <a:cxn ang="0">
                    <a:pos x="connsiteX2594" y="connsiteY2594"/>
                  </a:cxn>
                  <a:cxn ang="0">
                    <a:pos x="connsiteX2595" y="connsiteY2595"/>
                  </a:cxn>
                  <a:cxn ang="0">
                    <a:pos x="connsiteX2596" y="connsiteY2596"/>
                  </a:cxn>
                  <a:cxn ang="0">
                    <a:pos x="connsiteX2597" y="connsiteY2597"/>
                  </a:cxn>
                  <a:cxn ang="0">
                    <a:pos x="connsiteX2598" y="connsiteY2598"/>
                  </a:cxn>
                  <a:cxn ang="0">
                    <a:pos x="connsiteX2599" y="connsiteY2599"/>
                  </a:cxn>
                  <a:cxn ang="0">
                    <a:pos x="connsiteX2600" y="connsiteY2600"/>
                  </a:cxn>
                  <a:cxn ang="0">
                    <a:pos x="connsiteX2601" y="connsiteY2601"/>
                  </a:cxn>
                  <a:cxn ang="0">
                    <a:pos x="connsiteX2602" y="connsiteY2602"/>
                  </a:cxn>
                  <a:cxn ang="0">
                    <a:pos x="connsiteX2603" y="connsiteY2603"/>
                  </a:cxn>
                  <a:cxn ang="0">
                    <a:pos x="connsiteX2604" y="connsiteY2604"/>
                  </a:cxn>
                  <a:cxn ang="0">
                    <a:pos x="connsiteX2605" y="connsiteY2605"/>
                  </a:cxn>
                </a:cxnLst>
                <a:rect l="l" t="t" r="r" b="b"/>
                <a:pathLst>
                  <a:path w="699381" h="588848">
                    <a:moveTo>
                      <a:pt x="618032" y="400548"/>
                    </a:moveTo>
                    <a:lnTo>
                      <a:pt x="627118" y="388949"/>
                    </a:lnTo>
                    <a:lnTo>
                      <a:pt x="639679" y="398677"/>
                    </a:lnTo>
                    <a:lnTo>
                      <a:pt x="699381" y="444750"/>
                    </a:lnTo>
                    <a:cubicBezTo>
                      <a:pt x="698099" y="441703"/>
                      <a:pt x="696816" y="438443"/>
                      <a:pt x="695533" y="435076"/>
                    </a:cubicBezTo>
                    <a:lnTo>
                      <a:pt x="639893" y="392103"/>
                    </a:lnTo>
                    <a:lnTo>
                      <a:pt x="630379" y="384780"/>
                    </a:lnTo>
                    <a:lnTo>
                      <a:pt x="639465" y="373182"/>
                    </a:lnTo>
                    <a:lnTo>
                      <a:pt x="639519" y="373235"/>
                    </a:lnTo>
                    <a:lnTo>
                      <a:pt x="686180" y="409206"/>
                    </a:lnTo>
                    <a:cubicBezTo>
                      <a:pt x="685111" y="406213"/>
                      <a:pt x="684042" y="403113"/>
                      <a:pt x="682973" y="399960"/>
                    </a:cubicBezTo>
                    <a:lnTo>
                      <a:pt x="642779" y="368959"/>
                    </a:lnTo>
                    <a:lnTo>
                      <a:pt x="651865" y="357361"/>
                    </a:lnTo>
                    <a:lnTo>
                      <a:pt x="674100" y="374518"/>
                    </a:lnTo>
                    <a:cubicBezTo>
                      <a:pt x="672978" y="371471"/>
                      <a:pt x="671909" y="368371"/>
                      <a:pt x="670733" y="365218"/>
                    </a:cubicBezTo>
                    <a:lnTo>
                      <a:pt x="655126" y="353192"/>
                    </a:lnTo>
                    <a:lnTo>
                      <a:pt x="662769" y="343410"/>
                    </a:lnTo>
                    <a:cubicBezTo>
                      <a:pt x="662234" y="342021"/>
                      <a:pt x="661700" y="340631"/>
                      <a:pt x="661165" y="339188"/>
                    </a:cubicBezTo>
                    <a:lnTo>
                      <a:pt x="661165" y="339134"/>
                    </a:lnTo>
                    <a:cubicBezTo>
                      <a:pt x="660952" y="338600"/>
                      <a:pt x="660791" y="338119"/>
                      <a:pt x="660577" y="337585"/>
                    </a:cubicBezTo>
                    <a:lnTo>
                      <a:pt x="660577" y="337585"/>
                    </a:lnTo>
                    <a:cubicBezTo>
                      <a:pt x="659562" y="334965"/>
                      <a:pt x="658546" y="332293"/>
                      <a:pt x="657477" y="329621"/>
                    </a:cubicBezTo>
                    <a:lnTo>
                      <a:pt x="645986" y="320748"/>
                    </a:lnTo>
                    <a:lnTo>
                      <a:pt x="651224" y="314013"/>
                    </a:lnTo>
                    <a:cubicBezTo>
                      <a:pt x="650476" y="312143"/>
                      <a:pt x="649727" y="310272"/>
                      <a:pt x="648872" y="308401"/>
                    </a:cubicBezTo>
                    <a:lnTo>
                      <a:pt x="641763" y="317488"/>
                    </a:lnTo>
                    <a:lnTo>
                      <a:pt x="626477" y="305729"/>
                    </a:lnTo>
                    <a:lnTo>
                      <a:pt x="624499" y="304179"/>
                    </a:lnTo>
                    <a:lnTo>
                      <a:pt x="625515" y="302896"/>
                    </a:lnTo>
                    <a:lnTo>
                      <a:pt x="633532" y="292580"/>
                    </a:lnTo>
                    <a:lnTo>
                      <a:pt x="646413" y="302522"/>
                    </a:lnTo>
                    <a:cubicBezTo>
                      <a:pt x="644970" y="299101"/>
                      <a:pt x="643474" y="295734"/>
                      <a:pt x="641977" y="292313"/>
                    </a:cubicBezTo>
                    <a:lnTo>
                      <a:pt x="636846" y="288358"/>
                    </a:lnTo>
                    <a:lnTo>
                      <a:pt x="638931" y="285685"/>
                    </a:lnTo>
                    <a:cubicBezTo>
                      <a:pt x="638129" y="283868"/>
                      <a:pt x="637274" y="281997"/>
                      <a:pt x="636418" y="280180"/>
                    </a:cubicBezTo>
                    <a:lnTo>
                      <a:pt x="632624" y="285097"/>
                    </a:lnTo>
                    <a:lnTo>
                      <a:pt x="615306" y="271789"/>
                    </a:lnTo>
                    <a:lnTo>
                      <a:pt x="624339" y="260190"/>
                    </a:lnTo>
                    <a:lnTo>
                      <a:pt x="628187" y="263130"/>
                    </a:lnTo>
                    <a:cubicBezTo>
                      <a:pt x="627386" y="261526"/>
                      <a:pt x="626584" y="259923"/>
                      <a:pt x="625782" y="258373"/>
                    </a:cubicBezTo>
                    <a:lnTo>
                      <a:pt x="625782" y="258319"/>
                    </a:lnTo>
                    <a:cubicBezTo>
                      <a:pt x="624927" y="256556"/>
                      <a:pt x="624018" y="254845"/>
                      <a:pt x="623110" y="253081"/>
                    </a:cubicBezTo>
                    <a:lnTo>
                      <a:pt x="623110" y="253081"/>
                    </a:lnTo>
                    <a:cubicBezTo>
                      <a:pt x="622949" y="252761"/>
                      <a:pt x="622789" y="252387"/>
                      <a:pt x="622575" y="252066"/>
                    </a:cubicBezTo>
                    <a:lnTo>
                      <a:pt x="606059" y="239398"/>
                    </a:lnTo>
                    <a:lnTo>
                      <a:pt x="611672" y="232236"/>
                    </a:lnTo>
                    <a:cubicBezTo>
                      <a:pt x="610763" y="230579"/>
                      <a:pt x="609801" y="228922"/>
                      <a:pt x="608785" y="227266"/>
                    </a:cubicBezTo>
                    <a:lnTo>
                      <a:pt x="601837" y="236138"/>
                    </a:lnTo>
                    <a:lnTo>
                      <a:pt x="584519" y="222829"/>
                    </a:lnTo>
                    <a:lnTo>
                      <a:pt x="596545" y="207383"/>
                    </a:lnTo>
                    <a:cubicBezTo>
                      <a:pt x="595583" y="205779"/>
                      <a:pt x="594568" y="204229"/>
                      <a:pt x="593445" y="202679"/>
                    </a:cubicBezTo>
                    <a:lnTo>
                      <a:pt x="580831" y="218874"/>
                    </a:lnTo>
                    <a:lnTo>
                      <a:pt x="580297" y="219569"/>
                    </a:lnTo>
                    <a:lnTo>
                      <a:pt x="562979" y="206260"/>
                    </a:lnTo>
                    <a:lnTo>
                      <a:pt x="567095" y="200969"/>
                    </a:lnTo>
                    <a:lnTo>
                      <a:pt x="580457" y="183811"/>
                    </a:lnTo>
                    <a:cubicBezTo>
                      <a:pt x="579388" y="182315"/>
                      <a:pt x="578266" y="180872"/>
                      <a:pt x="577143" y="179375"/>
                    </a:cubicBezTo>
                    <a:lnTo>
                      <a:pt x="563674" y="196693"/>
                    </a:lnTo>
                    <a:lnTo>
                      <a:pt x="558757" y="203000"/>
                    </a:lnTo>
                    <a:lnTo>
                      <a:pt x="541439" y="189691"/>
                    </a:lnTo>
                    <a:lnTo>
                      <a:pt x="549457" y="179322"/>
                    </a:lnTo>
                    <a:lnTo>
                      <a:pt x="563193" y="161630"/>
                    </a:lnTo>
                    <a:cubicBezTo>
                      <a:pt x="562071" y="160187"/>
                      <a:pt x="560895" y="158797"/>
                      <a:pt x="559719" y="157408"/>
                    </a:cubicBezTo>
                    <a:lnTo>
                      <a:pt x="545929" y="175206"/>
                    </a:lnTo>
                    <a:lnTo>
                      <a:pt x="537217" y="186430"/>
                    </a:lnTo>
                    <a:lnTo>
                      <a:pt x="519899" y="173122"/>
                    </a:lnTo>
                    <a:lnTo>
                      <a:pt x="531177" y="158530"/>
                    </a:lnTo>
                    <a:lnTo>
                      <a:pt x="544914" y="140838"/>
                    </a:lnTo>
                    <a:cubicBezTo>
                      <a:pt x="543684" y="139502"/>
                      <a:pt x="542455" y="138219"/>
                      <a:pt x="541172" y="136937"/>
                    </a:cubicBezTo>
                    <a:lnTo>
                      <a:pt x="527543" y="154575"/>
                    </a:lnTo>
                    <a:lnTo>
                      <a:pt x="515677" y="169915"/>
                    </a:lnTo>
                    <a:lnTo>
                      <a:pt x="498359" y="156606"/>
                    </a:lnTo>
                    <a:lnTo>
                      <a:pt x="512203" y="138700"/>
                    </a:lnTo>
                    <a:lnTo>
                      <a:pt x="525458" y="121543"/>
                    </a:lnTo>
                    <a:cubicBezTo>
                      <a:pt x="524175" y="120314"/>
                      <a:pt x="522839" y="119085"/>
                      <a:pt x="521503" y="117909"/>
                    </a:cubicBezTo>
                    <a:lnTo>
                      <a:pt x="508354" y="134959"/>
                    </a:lnTo>
                    <a:lnTo>
                      <a:pt x="494137" y="153345"/>
                    </a:lnTo>
                    <a:lnTo>
                      <a:pt x="476819" y="140037"/>
                    </a:lnTo>
                    <a:lnTo>
                      <a:pt x="492320" y="119993"/>
                    </a:lnTo>
                    <a:lnTo>
                      <a:pt x="504880" y="103691"/>
                    </a:lnTo>
                    <a:cubicBezTo>
                      <a:pt x="503544" y="102569"/>
                      <a:pt x="502154" y="101500"/>
                      <a:pt x="500711" y="100377"/>
                    </a:cubicBezTo>
                    <a:lnTo>
                      <a:pt x="488311" y="116466"/>
                    </a:lnTo>
                    <a:lnTo>
                      <a:pt x="472597" y="136830"/>
                    </a:lnTo>
                    <a:lnTo>
                      <a:pt x="455279" y="123521"/>
                    </a:lnTo>
                    <a:lnTo>
                      <a:pt x="471475" y="102515"/>
                    </a:lnTo>
                    <a:lnTo>
                      <a:pt x="483126" y="87389"/>
                    </a:lnTo>
                    <a:cubicBezTo>
                      <a:pt x="481683" y="86374"/>
                      <a:pt x="480240" y="85358"/>
                      <a:pt x="478744" y="84343"/>
                    </a:cubicBezTo>
                    <a:lnTo>
                      <a:pt x="467252" y="99255"/>
                    </a:lnTo>
                    <a:lnTo>
                      <a:pt x="451004" y="120260"/>
                    </a:lnTo>
                    <a:lnTo>
                      <a:pt x="433633" y="106898"/>
                    </a:lnTo>
                    <a:lnTo>
                      <a:pt x="449507" y="86267"/>
                    </a:lnTo>
                    <a:lnTo>
                      <a:pt x="460411" y="72210"/>
                    </a:lnTo>
                    <a:cubicBezTo>
                      <a:pt x="458914" y="71194"/>
                      <a:pt x="457417" y="70286"/>
                      <a:pt x="455867" y="69323"/>
                    </a:cubicBezTo>
                    <a:lnTo>
                      <a:pt x="445071" y="83327"/>
                    </a:lnTo>
                    <a:lnTo>
                      <a:pt x="429410" y="103638"/>
                    </a:lnTo>
                    <a:lnTo>
                      <a:pt x="412146" y="90329"/>
                    </a:lnTo>
                    <a:lnTo>
                      <a:pt x="426524" y="71622"/>
                    </a:lnTo>
                    <a:lnTo>
                      <a:pt x="436893" y="58099"/>
                    </a:lnTo>
                    <a:cubicBezTo>
                      <a:pt x="435343" y="57137"/>
                      <a:pt x="433793" y="56282"/>
                      <a:pt x="432243" y="55427"/>
                    </a:cubicBezTo>
                    <a:lnTo>
                      <a:pt x="421820" y="68949"/>
                    </a:lnTo>
                    <a:lnTo>
                      <a:pt x="407870" y="87015"/>
                    </a:lnTo>
                    <a:lnTo>
                      <a:pt x="390553" y="73706"/>
                    </a:lnTo>
                    <a:lnTo>
                      <a:pt x="402204" y="58580"/>
                    </a:lnTo>
                    <a:lnTo>
                      <a:pt x="412574" y="45111"/>
                    </a:lnTo>
                    <a:cubicBezTo>
                      <a:pt x="410970" y="44256"/>
                      <a:pt x="409313" y="43454"/>
                      <a:pt x="407710" y="42652"/>
                    </a:cubicBezTo>
                    <a:lnTo>
                      <a:pt x="397234" y="56282"/>
                    </a:lnTo>
                    <a:lnTo>
                      <a:pt x="386330" y="70446"/>
                    </a:lnTo>
                    <a:lnTo>
                      <a:pt x="369013" y="57137"/>
                    </a:lnTo>
                    <a:lnTo>
                      <a:pt x="376495" y="47409"/>
                    </a:lnTo>
                    <a:lnTo>
                      <a:pt x="387239" y="33352"/>
                    </a:lnTo>
                    <a:cubicBezTo>
                      <a:pt x="385582" y="32604"/>
                      <a:pt x="383871" y="31856"/>
                      <a:pt x="382161" y="31214"/>
                    </a:cubicBezTo>
                    <a:lnTo>
                      <a:pt x="371257" y="45432"/>
                    </a:lnTo>
                    <a:lnTo>
                      <a:pt x="364790" y="53877"/>
                    </a:lnTo>
                    <a:lnTo>
                      <a:pt x="347473" y="40568"/>
                    </a:lnTo>
                    <a:lnTo>
                      <a:pt x="349290" y="38163"/>
                    </a:lnTo>
                    <a:lnTo>
                      <a:pt x="360995" y="22930"/>
                    </a:lnTo>
                    <a:cubicBezTo>
                      <a:pt x="359231" y="22288"/>
                      <a:pt x="357414" y="21647"/>
                      <a:pt x="355650" y="21059"/>
                    </a:cubicBezTo>
                    <a:lnTo>
                      <a:pt x="343785" y="36613"/>
                    </a:lnTo>
                    <a:lnTo>
                      <a:pt x="343250" y="37307"/>
                    </a:lnTo>
                    <a:lnTo>
                      <a:pt x="341486" y="35971"/>
                    </a:lnTo>
                    <a:lnTo>
                      <a:pt x="325933" y="23999"/>
                    </a:lnTo>
                    <a:lnTo>
                      <a:pt x="333469" y="14111"/>
                    </a:lnTo>
                    <a:cubicBezTo>
                      <a:pt x="331598" y="13523"/>
                      <a:pt x="329781" y="12988"/>
                      <a:pt x="327964" y="12507"/>
                    </a:cubicBezTo>
                    <a:lnTo>
                      <a:pt x="321657" y="20738"/>
                    </a:lnTo>
                    <a:lnTo>
                      <a:pt x="304339" y="7429"/>
                    </a:lnTo>
                    <a:lnTo>
                      <a:pt x="304660" y="7002"/>
                    </a:lnTo>
                    <a:cubicBezTo>
                      <a:pt x="304286" y="6895"/>
                      <a:pt x="303858" y="6788"/>
                      <a:pt x="303484" y="6735"/>
                    </a:cubicBezTo>
                    <a:cubicBezTo>
                      <a:pt x="301934" y="6414"/>
                      <a:pt x="300384" y="6093"/>
                      <a:pt x="298834" y="5773"/>
                    </a:cubicBezTo>
                    <a:lnTo>
                      <a:pt x="298780" y="5826"/>
                    </a:lnTo>
                    <a:cubicBezTo>
                      <a:pt x="296482" y="5398"/>
                      <a:pt x="294184" y="4917"/>
                      <a:pt x="291832" y="4543"/>
                    </a:cubicBezTo>
                    <a:lnTo>
                      <a:pt x="296856" y="8392"/>
                    </a:lnTo>
                    <a:lnTo>
                      <a:pt x="287984" y="19937"/>
                    </a:lnTo>
                    <a:lnTo>
                      <a:pt x="270666" y="6628"/>
                    </a:lnTo>
                    <a:lnTo>
                      <a:pt x="274194" y="2031"/>
                    </a:lnTo>
                    <a:cubicBezTo>
                      <a:pt x="272109" y="1764"/>
                      <a:pt x="270078" y="1550"/>
                      <a:pt x="267994" y="1390"/>
                    </a:cubicBezTo>
                    <a:lnTo>
                      <a:pt x="266497" y="3367"/>
                    </a:lnTo>
                    <a:lnTo>
                      <a:pt x="263344" y="962"/>
                    </a:lnTo>
                    <a:cubicBezTo>
                      <a:pt x="260190" y="695"/>
                      <a:pt x="256983" y="481"/>
                      <a:pt x="253830" y="374"/>
                    </a:cubicBezTo>
                    <a:lnTo>
                      <a:pt x="263237" y="7590"/>
                    </a:lnTo>
                    <a:lnTo>
                      <a:pt x="254418" y="19135"/>
                    </a:lnTo>
                    <a:lnTo>
                      <a:pt x="237100" y="5826"/>
                    </a:lnTo>
                    <a:lnTo>
                      <a:pt x="241536" y="0"/>
                    </a:lnTo>
                    <a:cubicBezTo>
                      <a:pt x="239292" y="0"/>
                      <a:pt x="237047" y="0"/>
                      <a:pt x="234802" y="53"/>
                    </a:cubicBezTo>
                    <a:lnTo>
                      <a:pt x="232878" y="2566"/>
                    </a:lnTo>
                    <a:lnTo>
                      <a:pt x="229778" y="214"/>
                    </a:lnTo>
                    <a:cubicBezTo>
                      <a:pt x="226998" y="267"/>
                      <a:pt x="224219" y="374"/>
                      <a:pt x="221493" y="588"/>
                    </a:cubicBezTo>
                    <a:lnTo>
                      <a:pt x="229617" y="6841"/>
                    </a:lnTo>
                    <a:lnTo>
                      <a:pt x="220798" y="18440"/>
                    </a:lnTo>
                    <a:lnTo>
                      <a:pt x="203534" y="5131"/>
                    </a:lnTo>
                    <a:lnTo>
                      <a:pt x="205833" y="2085"/>
                    </a:lnTo>
                    <a:cubicBezTo>
                      <a:pt x="204069" y="2298"/>
                      <a:pt x="202305" y="2566"/>
                      <a:pt x="200541" y="2833"/>
                    </a:cubicBezTo>
                    <a:cubicBezTo>
                      <a:pt x="199793" y="2940"/>
                      <a:pt x="198991" y="3047"/>
                      <a:pt x="198243" y="3153"/>
                    </a:cubicBezTo>
                    <a:lnTo>
                      <a:pt x="198189" y="3207"/>
                    </a:lnTo>
                    <a:cubicBezTo>
                      <a:pt x="196586" y="3474"/>
                      <a:pt x="194982" y="3688"/>
                      <a:pt x="193379" y="4009"/>
                    </a:cubicBezTo>
                    <a:lnTo>
                      <a:pt x="196051" y="6040"/>
                    </a:lnTo>
                    <a:lnTo>
                      <a:pt x="187232" y="17585"/>
                    </a:lnTo>
                    <a:lnTo>
                      <a:pt x="174939" y="8017"/>
                    </a:lnTo>
                    <a:cubicBezTo>
                      <a:pt x="172747" y="8552"/>
                      <a:pt x="170610" y="9140"/>
                      <a:pt x="168418" y="9835"/>
                    </a:cubicBezTo>
                    <a:lnTo>
                      <a:pt x="184079" y="21861"/>
                    </a:lnTo>
                    <a:lnTo>
                      <a:pt x="177772" y="30145"/>
                    </a:lnTo>
                    <a:lnTo>
                      <a:pt x="175260" y="33406"/>
                    </a:lnTo>
                    <a:lnTo>
                      <a:pt x="172641" y="31375"/>
                    </a:lnTo>
                    <a:lnTo>
                      <a:pt x="151902" y="15393"/>
                    </a:lnTo>
                    <a:cubicBezTo>
                      <a:pt x="149978" y="16088"/>
                      <a:pt x="148054" y="16890"/>
                      <a:pt x="146130" y="17692"/>
                    </a:cubicBezTo>
                    <a:lnTo>
                      <a:pt x="166227" y="33138"/>
                    </a:lnTo>
                    <a:lnTo>
                      <a:pt x="172053" y="37628"/>
                    </a:lnTo>
                    <a:lnTo>
                      <a:pt x="163234" y="49227"/>
                    </a:lnTo>
                    <a:lnTo>
                      <a:pt x="149604" y="38697"/>
                    </a:lnTo>
                    <a:lnTo>
                      <a:pt x="131271" y="24480"/>
                    </a:lnTo>
                    <a:lnTo>
                      <a:pt x="131218" y="24480"/>
                    </a:lnTo>
                    <a:cubicBezTo>
                      <a:pt x="129507" y="25388"/>
                      <a:pt x="127797" y="26297"/>
                      <a:pt x="126086" y="27259"/>
                    </a:cubicBezTo>
                    <a:lnTo>
                      <a:pt x="143832" y="40995"/>
                    </a:lnTo>
                    <a:lnTo>
                      <a:pt x="159973" y="53449"/>
                    </a:lnTo>
                    <a:lnTo>
                      <a:pt x="151154" y="65048"/>
                    </a:lnTo>
                    <a:lnTo>
                      <a:pt x="128973" y="47890"/>
                    </a:lnTo>
                    <a:lnTo>
                      <a:pt x="112564" y="35170"/>
                    </a:lnTo>
                    <a:cubicBezTo>
                      <a:pt x="110960" y="36185"/>
                      <a:pt x="109410" y="37201"/>
                      <a:pt x="107860" y="38270"/>
                    </a:cubicBezTo>
                    <a:lnTo>
                      <a:pt x="123788" y="50616"/>
                    </a:lnTo>
                    <a:lnTo>
                      <a:pt x="147947" y="69270"/>
                    </a:lnTo>
                    <a:lnTo>
                      <a:pt x="139181" y="80815"/>
                    </a:lnTo>
                    <a:lnTo>
                      <a:pt x="110586" y="58687"/>
                    </a:lnTo>
                    <a:lnTo>
                      <a:pt x="95727" y="47196"/>
                    </a:lnTo>
                    <a:cubicBezTo>
                      <a:pt x="94284" y="48318"/>
                      <a:pt x="92841" y="49440"/>
                      <a:pt x="91451" y="50670"/>
                    </a:cubicBezTo>
                    <a:lnTo>
                      <a:pt x="105990" y="61947"/>
                    </a:lnTo>
                    <a:lnTo>
                      <a:pt x="135921" y="85091"/>
                    </a:lnTo>
                    <a:lnTo>
                      <a:pt x="127102" y="96636"/>
                    </a:lnTo>
                    <a:lnTo>
                      <a:pt x="94177" y="71141"/>
                    </a:lnTo>
                    <a:lnTo>
                      <a:pt x="80387" y="60451"/>
                    </a:lnTo>
                    <a:cubicBezTo>
                      <a:pt x="79051" y="61627"/>
                      <a:pt x="77768" y="62910"/>
                      <a:pt x="76486" y="64246"/>
                    </a:cubicBezTo>
                    <a:lnTo>
                      <a:pt x="90062" y="74722"/>
                    </a:lnTo>
                    <a:lnTo>
                      <a:pt x="123895" y="100912"/>
                    </a:lnTo>
                    <a:lnTo>
                      <a:pt x="115076" y="112457"/>
                    </a:lnTo>
                    <a:lnTo>
                      <a:pt x="79532" y="84931"/>
                    </a:lnTo>
                    <a:lnTo>
                      <a:pt x="66437" y="74775"/>
                    </a:lnTo>
                    <a:cubicBezTo>
                      <a:pt x="65261" y="76058"/>
                      <a:pt x="64085" y="77394"/>
                      <a:pt x="62910" y="78784"/>
                    </a:cubicBezTo>
                    <a:lnTo>
                      <a:pt x="75951" y="88886"/>
                    </a:lnTo>
                    <a:lnTo>
                      <a:pt x="111869" y="116679"/>
                    </a:lnTo>
                    <a:lnTo>
                      <a:pt x="103050" y="128278"/>
                    </a:lnTo>
                    <a:lnTo>
                      <a:pt x="66651" y="100057"/>
                    </a:lnTo>
                    <a:lnTo>
                      <a:pt x="53823" y="90115"/>
                    </a:lnTo>
                    <a:cubicBezTo>
                      <a:pt x="52754" y="91558"/>
                      <a:pt x="51685" y="92948"/>
                      <a:pt x="50616" y="94391"/>
                    </a:cubicBezTo>
                    <a:lnTo>
                      <a:pt x="63391" y="104279"/>
                    </a:lnTo>
                    <a:lnTo>
                      <a:pt x="99843" y="132554"/>
                    </a:lnTo>
                    <a:lnTo>
                      <a:pt x="91024" y="144099"/>
                    </a:lnTo>
                    <a:lnTo>
                      <a:pt x="55266" y="116359"/>
                    </a:lnTo>
                    <a:lnTo>
                      <a:pt x="42385" y="106364"/>
                    </a:lnTo>
                    <a:cubicBezTo>
                      <a:pt x="41370" y="107860"/>
                      <a:pt x="40408" y="109357"/>
                      <a:pt x="39499" y="110853"/>
                    </a:cubicBezTo>
                    <a:lnTo>
                      <a:pt x="52434" y="120955"/>
                    </a:lnTo>
                    <a:lnTo>
                      <a:pt x="87763" y="148375"/>
                    </a:lnTo>
                    <a:lnTo>
                      <a:pt x="78944" y="159920"/>
                    </a:lnTo>
                    <a:lnTo>
                      <a:pt x="45271" y="133783"/>
                    </a:lnTo>
                    <a:lnTo>
                      <a:pt x="32016" y="123467"/>
                    </a:lnTo>
                    <a:cubicBezTo>
                      <a:pt x="31107" y="125071"/>
                      <a:pt x="30252" y="126621"/>
                      <a:pt x="29450" y="128224"/>
                    </a:cubicBezTo>
                    <a:lnTo>
                      <a:pt x="42866" y="138700"/>
                    </a:lnTo>
                    <a:lnTo>
                      <a:pt x="75737" y="164196"/>
                    </a:lnTo>
                    <a:lnTo>
                      <a:pt x="66972" y="175687"/>
                    </a:lnTo>
                    <a:lnTo>
                      <a:pt x="36826" y="152223"/>
                    </a:lnTo>
                    <a:lnTo>
                      <a:pt x="22876" y="141426"/>
                    </a:lnTo>
                    <a:cubicBezTo>
                      <a:pt x="22074" y="143083"/>
                      <a:pt x="21326" y="144794"/>
                      <a:pt x="20578" y="146451"/>
                    </a:cubicBezTo>
                    <a:lnTo>
                      <a:pt x="34688" y="157461"/>
                    </a:lnTo>
                    <a:lnTo>
                      <a:pt x="63711" y="180017"/>
                    </a:lnTo>
                    <a:lnTo>
                      <a:pt x="54946" y="191562"/>
                    </a:lnTo>
                    <a:lnTo>
                      <a:pt x="29557" y="171785"/>
                    </a:lnTo>
                    <a:lnTo>
                      <a:pt x="15019" y="160454"/>
                    </a:lnTo>
                    <a:cubicBezTo>
                      <a:pt x="14324" y="162218"/>
                      <a:pt x="13683" y="163982"/>
                      <a:pt x="13095" y="165746"/>
                    </a:cubicBezTo>
                    <a:lnTo>
                      <a:pt x="27847" y="177237"/>
                    </a:lnTo>
                    <a:lnTo>
                      <a:pt x="51685" y="195784"/>
                    </a:lnTo>
                    <a:lnTo>
                      <a:pt x="42866" y="207329"/>
                    </a:lnTo>
                    <a:lnTo>
                      <a:pt x="23731" y="192417"/>
                    </a:lnTo>
                    <a:lnTo>
                      <a:pt x="8445" y="180551"/>
                    </a:lnTo>
                    <a:cubicBezTo>
                      <a:pt x="7910" y="182422"/>
                      <a:pt x="7376" y="184239"/>
                      <a:pt x="6948" y="186110"/>
                    </a:cubicBezTo>
                    <a:lnTo>
                      <a:pt x="22502" y="198189"/>
                    </a:lnTo>
                    <a:lnTo>
                      <a:pt x="39659" y="211552"/>
                    </a:lnTo>
                    <a:lnTo>
                      <a:pt x="30840" y="223150"/>
                    </a:lnTo>
                    <a:lnTo>
                      <a:pt x="19990" y="214705"/>
                    </a:lnTo>
                    <a:lnTo>
                      <a:pt x="3635" y="201984"/>
                    </a:lnTo>
                    <a:cubicBezTo>
                      <a:pt x="3260" y="203962"/>
                      <a:pt x="2886" y="205993"/>
                      <a:pt x="2619" y="207970"/>
                    </a:cubicBezTo>
                    <a:lnTo>
                      <a:pt x="19295" y="220959"/>
                    </a:lnTo>
                    <a:lnTo>
                      <a:pt x="27633" y="227426"/>
                    </a:lnTo>
                    <a:lnTo>
                      <a:pt x="18814" y="239024"/>
                    </a:lnTo>
                    <a:lnTo>
                      <a:pt x="18386" y="238704"/>
                    </a:lnTo>
                    <a:lnTo>
                      <a:pt x="695" y="224860"/>
                    </a:lnTo>
                    <a:cubicBezTo>
                      <a:pt x="481" y="226998"/>
                      <a:pt x="374" y="229136"/>
                      <a:pt x="267" y="231274"/>
                    </a:cubicBezTo>
                    <a:lnTo>
                      <a:pt x="15607" y="243247"/>
                    </a:lnTo>
                    <a:lnTo>
                      <a:pt x="6788" y="254845"/>
                    </a:lnTo>
                    <a:lnTo>
                      <a:pt x="0" y="249554"/>
                    </a:lnTo>
                    <a:cubicBezTo>
                      <a:pt x="0" y="251906"/>
                      <a:pt x="107" y="254204"/>
                      <a:pt x="267" y="256502"/>
                    </a:cubicBezTo>
                    <a:lnTo>
                      <a:pt x="3581" y="259068"/>
                    </a:lnTo>
                    <a:lnTo>
                      <a:pt x="641" y="262916"/>
                    </a:lnTo>
                    <a:cubicBezTo>
                      <a:pt x="855" y="265535"/>
                      <a:pt x="1069" y="268154"/>
                      <a:pt x="1390" y="270773"/>
                    </a:cubicBezTo>
                    <a:lnTo>
                      <a:pt x="7750" y="262382"/>
                    </a:lnTo>
                    <a:lnTo>
                      <a:pt x="20043" y="272002"/>
                    </a:lnTo>
                    <a:lnTo>
                      <a:pt x="24800" y="275690"/>
                    </a:lnTo>
                    <a:lnTo>
                      <a:pt x="21166" y="280447"/>
                    </a:lnTo>
                    <a:lnTo>
                      <a:pt x="15981" y="287235"/>
                    </a:lnTo>
                    <a:lnTo>
                      <a:pt x="2085" y="276385"/>
                    </a:lnTo>
                    <a:cubicBezTo>
                      <a:pt x="2352" y="278951"/>
                      <a:pt x="2726" y="281463"/>
                      <a:pt x="3153" y="283975"/>
                    </a:cubicBezTo>
                    <a:lnTo>
                      <a:pt x="12774" y="291458"/>
                    </a:lnTo>
                    <a:lnTo>
                      <a:pt x="6254" y="300010"/>
                    </a:lnTo>
                    <a:cubicBezTo>
                      <a:pt x="6681" y="302041"/>
                      <a:pt x="7162" y="304018"/>
                      <a:pt x="7697" y="306049"/>
                    </a:cubicBezTo>
                    <a:cubicBezTo>
                      <a:pt x="8392" y="308936"/>
                      <a:pt x="9140" y="311769"/>
                      <a:pt x="9995" y="314601"/>
                    </a:cubicBezTo>
                    <a:lnTo>
                      <a:pt x="21861" y="323848"/>
                    </a:lnTo>
                    <a:lnTo>
                      <a:pt x="15607" y="332026"/>
                    </a:lnTo>
                    <a:cubicBezTo>
                      <a:pt x="16302" y="334003"/>
                      <a:pt x="17050" y="335981"/>
                      <a:pt x="17799" y="337959"/>
                    </a:cubicBezTo>
                    <a:lnTo>
                      <a:pt x="26030" y="327162"/>
                    </a:lnTo>
                    <a:lnTo>
                      <a:pt x="34582" y="333843"/>
                    </a:lnTo>
                    <a:lnTo>
                      <a:pt x="43080" y="340471"/>
                    </a:lnTo>
                    <a:lnTo>
                      <a:pt x="39125" y="345602"/>
                    </a:lnTo>
                    <a:lnTo>
                      <a:pt x="27580" y="360728"/>
                    </a:lnTo>
                    <a:cubicBezTo>
                      <a:pt x="28381" y="362492"/>
                      <a:pt x="29237" y="364309"/>
                      <a:pt x="30199" y="366073"/>
                    </a:cubicBezTo>
                    <a:lnTo>
                      <a:pt x="41530" y="351214"/>
                    </a:lnTo>
                    <a:lnTo>
                      <a:pt x="47249" y="343731"/>
                    </a:lnTo>
                    <a:lnTo>
                      <a:pt x="64246" y="357040"/>
                    </a:lnTo>
                    <a:lnTo>
                      <a:pt x="52059" y="372968"/>
                    </a:lnTo>
                    <a:lnTo>
                      <a:pt x="41477" y="386758"/>
                    </a:lnTo>
                    <a:cubicBezTo>
                      <a:pt x="42385" y="388415"/>
                      <a:pt x="43401" y="390018"/>
                      <a:pt x="44416" y="391675"/>
                    </a:cubicBezTo>
                    <a:lnTo>
                      <a:pt x="54892" y="378045"/>
                    </a:lnTo>
                    <a:lnTo>
                      <a:pt x="68468" y="360354"/>
                    </a:lnTo>
                    <a:lnTo>
                      <a:pt x="85465" y="373663"/>
                    </a:lnTo>
                    <a:lnTo>
                      <a:pt x="66972" y="397768"/>
                    </a:lnTo>
                    <a:lnTo>
                      <a:pt x="57030" y="410756"/>
                    </a:lnTo>
                    <a:cubicBezTo>
                      <a:pt x="58099" y="412306"/>
                      <a:pt x="59168" y="413803"/>
                      <a:pt x="60291" y="415299"/>
                    </a:cubicBezTo>
                    <a:lnTo>
                      <a:pt x="70125" y="402418"/>
                    </a:lnTo>
                    <a:lnTo>
                      <a:pt x="89688" y="376976"/>
                    </a:lnTo>
                    <a:lnTo>
                      <a:pt x="106684" y="390285"/>
                    </a:lnTo>
                    <a:lnTo>
                      <a:pt x="83594" y="420324"/>
                    </a:lnTo>
                    <a:lnTo>
                      <a:pt x="73974" y="432884"/>
                    </a:lnTo>
                    <a:cubicBezTo>
                      <a:pt x="75149" y="434274"/>
                      <a:pt x="76325" y="435664"/>
                      <a:pt x="77501" y="437053"/>
                    </a:cubicBezTo>
                    <a:lnTo>
                      <a:pt x="87122" y="424546"/>
                    </a:lnTo>
                    <a:lnTo>
                      <a:pt x="110907" y="393599"/>
                    </a:lnTo>
                    <a:lnTo>
                      <a:pt x="127904" y="406908"/>
                    </a:lnTo>
                    <a:lnTo>
                      <a:pt x="101821" y="440795"/>
                    </a:lnTo>
                    <a:lnTo>
                      <a:pt x="92200" y="453302"/>
                    </a:lnTo>
                    <a:cubicBezTo>
                      <a:pt x="93429" y="454585"/>
                      <a:pt x="94712" y="455921"/>
                      <a:pt x="95941" y="457204"/>
                    </a:cubicBezTo>
                    <a:lnTo>
                      <a:pt x="105562" y="444696"/>
                    </a:lnTo>
                    <a:lnTo>
                      <a:pt x="132126" y="410168"/>
                    </a:lnTo>
                    <a:lnTo>
                      <a:pt x="149123" y="423424"/>
                    </a:lnTo>
                    <a:lnTo>
                      <a:pt x="121383" y="459395"/>
                    </a:lnTo>
                    <a:lnTo>
                      <a:pt x="111602" y="472169"/>
                    </a:lnTo>
                    <a:cubicBezTo>
                      <a:pt x="112938" y="473345"/>
                      <a:pt x="114221" y="474574"/>
                      <a:pt x="115557" y="475750"/>
                    </a:cubicBezTo>
                    <a:lnTo>
                      <a:pt x="125445" y="462869"/>
                    </a:lnTo>
                    <a:lnTo>
                      <a:pt x="153292" y="426684"/>
                    </a:lnTo>
                    <a:lnTo>
                      <a:pt x="170342" y="439993"/>
                    </a:lnTo>
                    <a:lnTo>
                      <a:pt x="142335" y="476338"/>
                    </a:lnTo>
                    <a:lnTo>
                      <a:pt x="132126" y="489594"/>
                    </a:lnTo>
                    <a:cubicBezTo>
                      <a:pt x="133516" y="490663"/>
                      <a:pt x="134906" y="491785"/>
                      <a:pt x="136349" y="492854"/>
                    </a:cubicBezTo>
                    <a:lnTo>
                      <a:pt x="146611" y="479492"/>
                    </a:lnTo>
                    <a:lnTo>
                      <a:pt x="174511" y="443307"/>
                    </a:lnTo>
                    <a:lnTo>
                      <a:pt x="191562" y="456616"/>
                    </a:lnTo>
                    <a:lnTo>
                      <a:pt x="164196" y="491732"/>
                    </a:lnTo>
                    <a:lnTo>
                      <a:pt x="153506" y="505575"/>
                    </a:lnTo>
                    <a:lnTo>
                      <a:pt x="157515" y="508301"/>
                    </a:lnTo>
                    <a:cubicBezTo>
                      <a:pt x="157675" y="508408"/>
                      <a:pt x="157782" y="508515"/>
                      <a:pt x="157942" y="508568"/>
                    </a:cubicBezTo>
                    <a:lnTo>
                      <a:pt x="168792" y="494511"/>
                    </a:lnTo>
                    <a:lnTo>
                      <a:pt x="195463" y="459929"/>
                    </a:lnTo>
                    <a:lnTo>
                      <a:pt x="212460" y="473238"/>
                    </a:lnTo>
                    <a:lnTo>
                      <a:pt x="187499" y="505522"/>
                    </a:lnTo>
                    <a:lnTo>
                      <a:pt x="176168" y="520167"/>
                    </a:lnTo>
                    <a:cubicBezTo>
                      <a:pt x="177718" y="521129"/>
                      <a:pt x="179268" y="522037"/>
                      <a:pt x="180765" y="522946"/>
                    </a:cubicBezTo>
                    <a:lnTo>
                      <a:pt x="192256" y="508141"/>
                    </a:lnTo>
                    <a:lnTo>
                      <a:pt x="216683" y="476552"/>
                    </a:lnTo>
                    <a:lnTo>
                      <a:pt x="233679" y="489807"/>
                    </a:lnTo>
                    <a:lnTo>
                      <a:pt x="211712" y="518189"/>
                    </a:lnTo>
                    <a:lnTo>
                      <a:pt x="199793" y="533582"/>
                    </a:lnTo>
                    <a:cubicBezTo>
                      <a:pt x="201450" y="534384"/>
                      <a:pt x="203053" y="535239"/>
                      <a:pt x="204657" y="536041"/>
                    </a:cubicBezTo>
                    <a:lnTo>
                      <a:pt x="216629" y="520594"/>
                    </a:lnTo>
                    <a:lnTo>
                      <a:pt x="237902" y="493121"/>
                    </a:lnTo>
                    <a:lnTo>
                      <a:pt x="254899" y="506430"/>
                    </a:lnTo>
                    <a:lnTo>
                      <a:pt x="236886" y="529681"/>
                    </a:lnTo>
                    <a:lnTo>
                      <a:pt x="224486" y="545662"/>
                    </a:lnTo>
                    <a:cubicBezTo>
                      <a:pt x="226143" y="546464"/>
                      <a:pt x="227800" y="547212"/>
                      <a:pt x="229510" y="547960"/>
                    </a:cubicBezTo>
                    <a:lnTo>
                      <a:pt x="242018" y="531765"/>
                    </a:lnTo>
                    <a:lnTo>
                      <a:pt x="259121" y="509691"/>
                    </a:lnTo>
                    <a:lnTo>
                      <a:pt x="276118" y="522999"/>
                    </a:lnTo>
                    <a:lnTo>
                      <a:pt x="263023" y="539889"/>
                    </a:lnTo>
                    <a:lnTo>
                      <a:pt x="250195" y="556459"/>
                    </a:lnTo>
                    <a:cubicBezTo>
                      <a:pt x="251906" y="557153"/>
                      <a:pt x="253669" y="557848"/>
                      <a:pt x="255380" y="558490"/>
                    </a:cubicBezTo>
                    <a:lnTo>
                      <a:pt x="268368" y="541760"/>
                    </a:lnTo>
                    <a:lnTo>
                      <a:pt x="280341" y="526313"/>
                    </a:lnTo>
                    <a:lnTo>
                      <a:pt x="297391" y="539622"/>
                    </a:lnTo>
                    <a:lnTo>
                      <a:pt x="290282" y="548762"/>
                    </a:lnTo>
                    <a:lnTo>
                      <a:pt x="276973" y="565866"/>
                    </a:lnTo>
                    <a:cubicBezTo>
                      <a:pt x="278791" y="566507"/>
                      <a:pt x="280608" y="567041"/>
                      <a:pt x="282425" y="567576"/>
                    </a:cubicBezTo>
                    <a:lnTo>
                      <a:pt x="295787" y="550365"/>
                    </a:lnTo>
                    <a:lnTo>
                      <a:pt x="301560" y="542883"/>
                    </a:lnTo>
                    <a:lnTo>
                      <a:pt x="318557" y="556191"/>
                    </a:lnTo>
                    <a:lnTo>
                      <a:pt x="318503" y="556245"/>
                    </a:lnTo>
                    <a:lnTo>
                      <a:pt x="304820" y="573829"/>
                    </a:lnTo>
                    <a:cubicBezTo>
                      <a:pt x="306691" y="574311"/>
                      <a:pt x="308615" y="574738"/>
                      <a:pt x="310539" y="575166"/>
                    </a:cubicBezTo>
                    <a:lnTo>
                      <a:pt x="322779" y="559505"/>
                    </a:lnTo>
                    <a:lnTo>
                      <a:pt x="339829" y="572814"/>
                    </a:lnTo>
                    <a:lnTo>
                      <a:pt x="334110" y="580190"/>
                    </a:lnTo>
                    <a:cubicBezTo>
                      <a:pt x="336088" y="580564"/>
                      <a:pt x="338066" y="580938"/>
                      <a:pt x="339990" y="581259"/>
                    </a:cubicBezTo>
                    <a:lnTo>
                      <a:pt x="343998" y="576074"/>
                    </a:lnTo>
                    <a:lnTo>
                      <a:pt x="353352" y="583397"/>
                    </a:lnTo>
                    <a:cubicBezTo>
                      <a:pt x="356880" y="583931"/>
                      <a:pt x="360407" y="584412"/>
                      <a:pt x="363881" y="584840"/>
                    </a:cubicBezTo>
                    <a:lnTo>
                      <a:pt x="347312" y="571852"/>
                    </a:lnTo>
                    <a:lnTo>
                      <a:pt x="353993" y="563247"/>
                    </a:lnTo>
                    <a:lnTo>
                      <a:pt x="356345" y="560253"/>
                    </a:lnTo>
                    <a:lnTo>
                      <a:pt x="361690" y="564422"/>
                    </a:lnTo>
                    <a:lnTo>
                      <a:pt x="373395" y="573562"/>
                    </a:lnTo>
                    <a:lnTo>
                      <a:pt x="364576" y="584893"/>
                    </a:lnTo>
                    <a:cubicBezTo>
                      <a:pt x="366607" y="585161"/>
                      <a:pt x="368692" y="585428"/>
                      <a:pt x="370723" y="585642"/>
                    </a:cubicBezTo>
                    <a:lnTo>
                      <a:pt x="377618" y="576823"/>
                    </a:lnTo>
                    <a:lnTo>
                      <a:pt x="391247" y="587459"/>
                    </a:lnTo>
                    <a:cubicBezTo>
                      <a:pt x="393011" y="587619"/>
                      <a:pt x="394775" y="587673"/>
                      <a:pt x="396539" y="587780"/>
                    </a:cubicBezTo>
                    <a:lnTo>
                      <a:pt x="396485" y="587833"/>
                    </a:lnTo>
                    <a:cubicBezTo>
                      <a:pt x="397875" y="587887"/>
                      <a:pt x="399265" y="587993"/>
                      <a:pt x="400654" y="588047"/>
                    </a:cubicBezTo>
                    <a:cubicBezTo>
                      <a:pt x="401456" y="588100"/>
                      <a:pt x="402258" y="588154"/>
                      <a:pt x="403006" y="588154"/>
                    </a:cubicBezTo>
                    <a:lnTo>
                      <a:pt x="411237" y="577624"/>
                    </a:lnTo>
                    <a:lnTo>
                      <a:pt x="425562" y="588795"/>
                    </a:lnTo>
                    <a:cubicBezTo>
                      <a:pt x="427058" y="588849"/>
                      <a:pt x="428501" y="588795"/>
                      <a:pt x="429945" y="588795"/>
                    </a:cubicBezTo>
                    <a:lnTo>
                      <a:pt x="429891" y="588849"/>
                    </a:lnTo>
                    <a:cubicBezTo>
                      <a:pt x="431334" y="588849"/>
                      <a:pt x="432831" y="588849"/>
                      <a:pt x="434274" y="588795"/>
                    </a:cubicBezTo>
                    <a:cubicBezTo>
                      <a:pt x="435076" y="588795"/>
                      <a:pt x="435931" y="588795"/>
                      <a:pt x="436733" y="588742"/>
                    </a:cubicBezTo>
                    <a:lnTo>
                      <a:pt x="444857" y="578319"/>
                    </a:lnTo>
                    <a:lnTo>
                      <a:pt x="457524" y="588207"/>
                    </a:lnTo>
                    <a:cubicBezTo>
                      <a:pt x="459983" y="588100"/>
                      <a:pt x="462495" y="587940"/>
                      <a:pt x="464954" y="587833"/>
                    </a:cubicBezTo>
                    <a:lnTo>
                      <a:pt x="464954" y="587833"/>
                    </a:lnTo>
                    <a:cubicBezTo>
                      <a:pt x="465221" y="587833"/>
                      <a:pt x="465435" y="587780"/>
                      <a:pt x="465702" y="587780"/>
                    </a:cubicBezTo>
                    <a:cubicBezTo>
                      <a:pt x="467840" y="587619"/>
                      <a:pt x="469924" y="587512"/>
                      <a:pt x="472062" y="587352"/>
                    </a:cubicBezTo>
                    <a:lnTo>
                      <a:pt x="478530" y="579067"/>
                    </a:lnTo>
                    <a:lnTo>
                      <a:pt x="487509" y="586069"/>
                    </a:lnTo>
                    <a:cubicBezTo>
                      <a:pt x="490075" y="585802"/>
                      <a:pt x="492640" y="585588"/>
                      <a:pt x="495206" y="585268"/>
                    </a:cubicBezTo>
                    <a:lnTo>
                      <a:pt x="481844" y="574845"/>
                    </a:lnTo>
                    <a:lnTo>
                      <a:pt x="490128" y="564209"/>
                    </a:lnTo>
                    <a:lnTo>
                      <a:pt x="490930" y="563193"/>
                    </a:lnTo>
                    <a:lnTo>
                      <a:pt x="491839" y="563941"/>
                    </a:lnTo>
                    <a:lnTo>
                      <a:pt x="515944" y="582755"/>
                    </a:lnTo>
                    <a:cubicBezTo>
                      <a:pt x="518456" y="582381"/>
                      <a:pt x="520915" y="582061"/>
                      <a:pt x="523320" y="581633"/>
                    </a:cubicBezTo>
                    <a:lnTo>
                      <a:pt x="498734" y="562552"/>
                    </a:lnTo>
                    <a:lnTo>
                      <a:pt x="494190" y="559024"/>
                    </a:lnTo>
                    <a:lnTo>
                      <a:pt x="503277" y="547372"/>
                    </a:lnTo>
                    <a:lnTo>
                      <a:pt x="516692" y="557795"/>
                    </a:lnTo>
                    <a:lnTo>
                      <a:pt x="547052" y="581366"/>
                    </a:lnTo>
                    <a:cubicBezTo>
                      <a:pt x="549991" y="581526"/>
                      <a:pt x="553091" y="581633"/>
                      <a:pt x="556245" y="581740"/>
                    </a:cubicBezTo>
                    <a:lnTo>
                      <a:pt x="522732" y="555657"/>
                    </a:lnTo>
                    <a:lnTo>
                      <a:pt x="506591" y="543096"/>
                    </a:lnTo>
                    <a:lnTo>
                      <a:pt x="515677" y="531498"/>
                    </a:lnTo>
                    <a:lnTo>
                      <a:pt x="538286" y="549083"/>
                    </a:lnTo>
                    <a:lnTo>
                      <a:pt x="582488" y="583397"/>
                    </a:lnTo>
                    <a:cubicBezTo>
                      <a:pt x="585642" y="583664"/>
                      <a:pt x="588902" y="583931"/>
                      <a:pt x="592216" y="584252"/>
                    </a:cubicBezTo>
                    <a:lnTo>
                      <a:pt x="543631" y="546410"/>
                    </a:lnTo>
                    <a:lnTo>
                      <a:pt x="518991" y="527275"/>
                    </a:lnTo>
                    <a:lnTo>
                      <a:pt x="528077" y="515677"/>
                    </a:lnTo>
                    <a:lnTo>
                      <a:pt x="557474" y="538500"/>
                    </a:lnTo>
                    <a:lnTo>
                      <a:pt x="580725" y="556565"/>
                    </a:lnTo>
                    <a:cubicBezTo>
                      <a:pt x="580030" y="554374"/>
                      <a:pt x="580457" y="552450"/>
                      <a:pt x="581687" y="550579"/>
                    </a:cubicBezTo>
                    <a:lnTo>
                      <a:pt x="562285" y="535453"/>
                    </a:lnTo>
                    <a:lnTo>
                      <a:pt x="562231" y="535453"/>
                    </a:lnTo>
                    <a:lnTo>
                      <a:pt x="531338" y="511454"/>
                    </a:lnTo>
                    <a:lnTo>
                      <a:pt x="540424" y="499802"/>
                    </a:lnTo>
                    <a:lnTo>
                      <a:pt x="574845" y="526527"/>
                    </a:lnTo>
                    <a:lnTo>
                      <a:pt x="593071" y="540691"/>
                    </a:lnTo>
                    <a:cubicBezTo>
                      <a:pt x="594461" y="539622"/>
                      <a:pt x="595957" y="538500"/>
                      <a:pt x="597508" y="537270"/>
                    </a:cubicBezTo>
                    <a:lnTo>
                      <a:pt x="579228" y="523106"/>
                    </a:lnTo>
                    <a:lnTo>
                      <a:pt x="543738" y="495580"/>
                    </a:lnTo>
                    <a:lnTo>
                      <a:pt x="552824" y="483928"/>
                    </a:lnTo>
                    <a:lnTo>
                      <a:pt x="590666" y="513272"/>
                    </a:lnTo>
                    <a:lnTo>
                      <a:pt x="609053" y="527543"/>
                    </a:lnTo>
                    <a:cubicBezTo>
                      <a:pt x="610335" y="526313"/>
                      <a:pt x="611618" y="525084"/>
                      <a:pt x="612901" y="523748"/>
                    </a:cubicBezTo>
                    <a:lnTo>
                      <a:pt x="594621" y="509584"/>
                    </a:lnTo>
                    <a:lnTo>
                      <a:pt x="556138" y="479759"/>
                    </a:lnTo>
                    <a:lnTo>
                      <a:pt x="565224" y="468161"/>
                    </a:lnTo>
                    <a:lnTo>
                      <a:pt x="604990" y="499001"/>
                    </a:lnTo>
                    <a:lnTo>
                      <a:pt x="622682" y="512684"/>
                    </a:lnTo>
                    <a:cubicBezTo>
                      <a:pt x="623804" y="511241"/>
                      <a:pt x="624873" y="509851"/>
                      <a:pt x="625889" y="508461"/>
                    </a:cubicBezTo>
                    <a:lnTo>
                      <a:pt x="608518" y="494992"/>
                    </a:lnTo>
                    <a:lnTo>
                      <a:pt x="568485" y="463992"/>
                    </a:lnTo>
                    <a:lnTo>
                      <a:pt x="577571" y="452340"/>
                    </a:lnTo>
                    <a:lnTo>
                      <a:pt x="617070" y="482913"/>
                    </a:lnTo>
                    <a:lnTo>
                      <a:pt x="633906" y="495954"/>
                    </a:lnTo>
                    <a:cubicBezTo>
                      <a:pt x="634815" y="494351"/>
                      <a:pt x="635670" y="492747"/>
                      <a:pt x="636472" y="491144"/>
                    </a:cubicBezTo>
                    <a:lnTo>
                      <a:pt x="619742" y="478209"/>
                    </a:lnTo>
                    <a:lnTo>
                      <a:pt x="580831" y="448117"/>
                    </a:lnTo>
                    <a:lnTo>
                      <a:pt x="589918" y="436519"/>
                    </a:lnTo>
                    <a:lnTo>
                      <a:pt x="626156" y="464580"/>
                    </a:lnTo>
                    <a:lnTo>
                      <a:pt x="642779" y="477407"/>
                    </a:lnTo>
                    <a:cubicBezTo>
                      <a:pt x="643474" y="475644"/>
                      <a:pt x="644169" y="473880"/>
                      <a:pt x="644810" y="472223"/>
                    </a:cubicBezTo>
                    <a:lnTo>
                      <a:pt x="628134" y="459342"/>
                    </a:lnTo>
                    <a:lnTo>
                      <a:pt x="593232" y="432350"/>
                    </a:lnTo>
                    <a:lnTo>
                      <a:pt x="602318" y="420751"/>
                    </a:lnTo>
                    <a:lnTo>
                      <a:pt x="632944" y="444429"/>
                    </a:lnTo>
                    <a:lnTo>
                      <a:pt x="650422" y="457952"/>
                    </a:lnTo>
                    <a:cubicBezTo>
                      <a:pt x="651170" y="456188"/>
                      <a:pt x="651919" y="454531"/>
                      <a:pt x="652774" y="452981"/>
                    </a:cubicBezTo>
                    <a:lnTo>
                      <a:pt x="634280" y="438710"/>
                    </a:lnTo>
                    <a:lnTo>
                      <a:pt x="605632" y="416582"/>
                    </a:lnTo>
                    <a:lnTo>
                      <a:pt x="614718" y="404930"/>
                    </a:lnTo>
                    <a:lnTo>
                      <a:pt x="637434" y="422462"/>
                    </a:lnTo>
                    <a:lnTo>
                      <a:pt x="662288" y="441650"/>
                    </a:lnTo>
                    <a:cubicBezTo>
                      <a:pt x="664853" y="439993"/>
                      <a:pt x="667579" y="439939"/>
                      <a:pt x="670412" y="441169"/>
                    </a:cubicBezTo>
                    <a:lnTo>
                      <a:pt x="638236" y="416315"/>
                    </a:lnTo>
                    <a:lnTo>
                      <a:pt x="618032" y="400548"/>
                    </a:lnTo>
                    <a:close/>
                    <a:moveTo>
                      <a:pt x="613863" y="397287"/>
                    </a:moveTo>
                    <a:lnTo>
                      <a:pt x="596599" y="383978"/>
                    </a:lnTo>
                    <a:lnTo>
                      <a:pt x="605685" y="372380"/>
                    </a:lnTo>
                    <a:lnTo>
                      <a:pt x="622949" y="385689"/>
                    </a:lnTo>
                    <a:lnTo>
                      <a:pt x="613863" y="397287"/>
                    </a:lnTo>
                    <a:close/>
                    <a:moveTo>
                      <a:pt x="444002" y="570836"/>
                    </a:moveTo>
                    <a:lnTo>
                      <a:pt x="441703" y="569019"/>
                    </a:lnTo>
                    <a:lnTo>
                      <a:pt x="426951" y="557528"/>
                    </a:lnTo>
                    <a:lnTo>
                      <a:pt x="436038" y="545876"/>
                    </a:lnTo>
                    <a:lnTo>
                      <a:pt x="453141" y="559184"/>
                    </a:lnTo>
                    <a:lnTo>
                      <a:pt x="445605" y="568859"/>
                    </a:lnTo>
                    <a:lnTo>
                      <a:pt x="444002" y="570836"/>
                    </a:lnTo>
                    <a:close/>
                    <a:moveTo>
                      <a:pt x="410329" y="570088"/>
                    </a:moveTo>
                    <a:lnTo>
                      <a:pt x="408672" y="568752"/>
                    </a:lnTo>
                    <a:lnTo>
                      <a:pt x="393279" y="556726"/>
                    </a:lnTo>
                    <a:lnTo>
                      <a:pt x="402365" y="545074"/>
                    </a:lnTo>
                    <a:lnTo>
                      <a:pt x="419469" y="558383"/>
                    </a:lnTo>
                    <a:lnTo>
                      <a:pt x="411291" y="568859"/>
                    </a:lnTo>
                    <a:lnTo>
                      <a:pt x="410329" y="570088"/>
                    </a:lnTo>
                    <a:close/>
                    <a:moveTo>
                      <a:pt x="221867" y="25816"/>
                    </a:moveTo>
                    <a:lnTo>
                      <a:pt x="239185" y="39125"/>
                    </a:lnTo>
                    <a:lnTo>
                      <a:pt x="230366" y="50670"/>
                    </a:lnTo>
                    <a:lnTo>
                      <a:pt x="213048" y="37414"/>
                    </a:lnTo>
                    <a:lnTo>
                      <a:pt x="221867" y="25816"/>
                    </a:lnTo>
                    <a:close/>
                    <a:moveTo>
                      <a:pt x="272697" y="39926"/>
                    </a:moveTo>
                    <a:lnTo>
                      <a:pt x="263825" y="51525"/>
                    </a:lnTo>
                    <a:lnTo>
                      <a:pt x="246561" y="38216"/>
                    </a:lnTo>
                    <a:lnTo>
                      <a:pt x="255433" y="26618"/>
                    </a:lnTo>
                    <a:lnTo>
                      <a:pt x="272697" y="39926"/>
                    </a:lnTo>
                    <a:close/>
                    <a:moveTo>
                      <a:pt x="289106" y="27366"/>
                    </a:moveTo>
                    <a:lnTo>
                      <a:pt x="306424" y="40675"/>
                    </a:lnTo>
                    <a:lnTo>
                      <a:pt x="297605" y="52220"/>
                    </a:lnTo>
                    <a:lnTo>
                      <a:pt x="280341" y="38911"/>
                    </a:lnTo>
                    <a:lnTo>
                      <a:pt x="289106" y="27366"/>
                    </a:lnTo>
                    <a:close/>
                    <a:moveTo>
                      <a:pt x="287342" y="296589"/>
                    </a:moveTo>
                    <a:lnTo>
                      <a:pt x="296268" y="284991"/>
                    </a:lnTo>
                    <a:lnTo>
                      <a:pt x="313426" y="298299"/>
                    </a:lnTo>
                    <a:lnTo>
                      <a:pt x="304500" y="309898"/>
                    </a:lnTo>
                    <a:lnTo>
                      <a:pt x="287342" y="296589"/>
                    </a:lnTo>
                    <a:close/>
                    <a:moveTo>
                      <a:pt x="301239" y="314174"/>
                    </a:moveTo>
                    <a:lnTo>
                      <a:pt x="292313" y="325772"/>
                    </a:lnTo>
                    <a:lnTo>
                      <a:pt x="275156" y="312463"/>
                    </a:lnTo>
                    <a:lnTo>
                      <a:pt x="284082" y="300865"/>
                    </a:lnTo>
                    <a:lnTo>
                      <a:pt x="301239" y="314174"/>
                    </a:lnTo>
                    <a:close/>
                    <a:moveTo>
                      <a:pt x="359285" y="283227"/>
                    </a:moveTo>
                    <a:lnTo>
                      <a:pt x="350305" y="294825"/>
                    </a:lnTo>
                    <a:lnTo>
                      <a:pt x="333095" y="281516"/>
                    </a:lnTo>
                    <a:lnTo>
                      <a:pt x="342074" y="269918"/>
                    </a:lnTo>
                    <a:lnTo>
                      <a:pt x="359285" y="283227"/>
                    </a:lnTo>
                    <a:close/>
                    <a:moveTo>
                      <a:pt x="345388" y="265695"/>
                    </a:moveTo>
                    <a:lnTo>
                      <a:pt x="354314" y="254150"/>
                    </a:lnTo>
                    <a:lnTo>
                      <a:pt x="371525" y="267459"/>
                    </a:lnTo>
                    <a:lnTo>
                      <a:pt x="362599" y="279058"/>
                    </a:lnTo>
                    <a:lnTo>
                      <a:pt x="345388" y="265695"/>
                    </a:lnTo>
                    <a:close/>
                    <a:moveTo>
                      <a:pt x="363561" y="286541"/>
                    </a:moveTo>
                    <a:lnTo>
                      <a:pt x="380718" y="299849"/>
                    </a:lnTo>
                    <a:lnTo>
                      <a:pt x="371739" y="311448"/>
                    </a:lnTo>
                    <a:lnTo>
                      <a:pt x="354581" y="298139"/>
                    </a:lnTo>
                    <a:lnTo>
                      <a:pt x="363561" y="286541"/>
                    </a:lnTo>
                    <a:close/>
                    <a:moveTo>
                      <a:pt x="347098" y="299048"/>
                    </a:moveTo>
                    <a:lnTo>
                      <a:pt x="338119" y="310646"/>
                    </a:lnTo>
                    <a:lnTo>
                      <a:pt x="320962" y="297337"/>
                    </a:lnTo>
                    <a:lnTo>
                      <a:pt x="329941" y="285739"/>
                    </a:lnTo>
                    <a:lnTo>
                      <a:pt x="347098" y="299048"/>
                    </a:lnTo>
                    <a:close/>
                    <a:moveTo>
                      <a:pt x="328926" y="278256"/>
                    </a:moveTo>
                    <a:lnTo>
                      <a:pt x="311715" y="264947"/>
                    </a:lnTo>
                    <a:lnTo>
                      <a:pt x="320641" y="253349"/>
                    </a:lnTo>
                    <a:lnTo>
                      <a:pt x="337852" y="266658"/>
                    </a:lnTo>
                    <a:lnTo>
                      <a:pt x="328926" y="278256"/>
                    </a:lnTo>
                    <a:close/>
                    <a:moveTo>
                      <a:pt x="325665" y="282479"/>
                    </a:moveTo>
                    <a:lnTo>
                      <a:pt x="316686" y="294077"/>
                    </a:lnTo>
                    <a:lnTo>
                      <a:pt x="299475" y="280768"/>
                    </a:lnTo>
                    <a:lnTo>
                      <a:pt x="308401" y="269170"/>
                    </a:lnTo>
                    <a:lnTo>
                      <a:pt x="325665" y="282479"/>
                    </a:lnTo>
                    <a:close/>
                    <a:moveTo>
                      <a:pt x="295360" y="277508"/>
                    </a:moveTo>
                    <a:lnTo>
                      <a:pt x="278203" y="264199"/>
                    </a:lnTo>
                    <a:lnTo>
                      <a:pt x="287129" y="252600"/>
                    </a:lnTo>
                    <a:lnTo>
                      <a:pt x="304286" y="265909"/>
                    </a:lnTo>
                    <a:lnTo>
                      <a:pt x="295360" y="277508"/>
                    </a:lnTo>
                    <a:close/>
                    <a:moveTo>
                      <a:pt x="292099" y="281730"/>
                    </a:moveTo>
                    <a:lnTo>
                      <a:pt x="283173" y="293329"/>
                    </a:lnTo>
                    <a:lnTo>
                      <a:pt x="266016" y="280020"/>
                    </a:lnTo>
                    <a:lnTo>
                      <a:pt x="274942" y="268421"/>
                    </a:lnTo>
                    <a:lnTo>
                      <a:pt x="292099" y="281730"/>
                    </a:lnTo>
                    <a:close/>
                    <a:moveTo>
                      <a:pt x="317701" y="301560"/>
                    </a:moveTo>
                    <a:lnTo>
                      <a:pt x="334859" y="314869"/>
                    </a:lnTo>
                    <a:lnTo>
                      <a:pt x="325879" y="326467"/>
                    </a:lnTo>
                    <a:lnTo>
                      <a:pt x="308722" y="313158"/>
                    </a:lnTo>
                    <a:lnTo>
                      <a:pt x="317701" y="301560"/>
                    </a:lnTo>
                    <a:close/>
                    <a:moveTo>
                      <a:pt x="339081" y="318182"/>
                    </a:moveTo>
                    <a:lnTo>
                      <a:pt x="356238" y="331491"/>
                    </a:lnTo>
                    <a:lnTo>
                      <a:pt x="347259" y="343090"/>
                    </a:lnTo>
                    <a:lnTo>
                      <a:pt x="330102" y="329781"/>
                    </a:lnTo>
                    <a:lnTo>
                      <a:pt x="339081" y="318182"/>
                    </a:lnTo>
                    <a:close/>
                    <a:moveTo>
                      <a:pt x="342342" y="313960"/>
                    </a:moveTo>
                    <a:lnTo>
                      <a:pt x="351321" y="302362"/>
                    </a:lnTo>
                    <a:lnTo>
                      <a:pt x="368478" y="315670"/>
                    </a:lnTo>
                    <a:lnTo>
                      <a:pt x="359499" y="327269"/>
                    </a:lnTo>
                    <a:lnTo>
                      <a:pt x="342342" y="313960"/>
                    </a:lnTo>
                    <a:close/>
                    <a:moveTo>
                      <a:pt x="372701" y="318931"/>
                    </a:moveTo>
                    <a:lnTo>
                      <a:pt x="389858" y="332240"/>
                    </a:lnTo>
                    <a:lnTo>
                      <a:pt x="380878" y="343838"/>
                    </a:lnTo>
                    <a:lnTo>
                      <a:pt x="363721" y="330529"/>
                    </a:lnTo>
                    <a:lnTo>
                      <a:pt x="372701" y="318931"/>
                    </a:lnTo>
                    <a:close/>
                    <a:moveTo>
                      <a:pt x="375961" y="314708"/>
                    </a:moveTo>
                    <a:lnTo>
                      <a:pt x="384940" y="303110"/>
                    </a:lnTo>
                    <a:lnTo>
                      <a:pt x="402151" y="316419"/>
                    </a:lnTo>
                    <a:lnTo>
                      <a:pt x="393172" y="328017"/>
                    </a:lnTo>
                    <a:lnTo>
                      <a:pt x="375961" y="314708"/>
                    </a:lnTo>
                    <a:close/>
                    <a:moveTo>
                      <a:pt x="388201" y="298834"/>
                    </a:moveTo>
                    <a:lnTo>
                      <a:pt x="397180" y="287235"/>
                    </a:lnTo>
                    <a:lnTo>
                      <a:pt x="414391" y="300544"/>
                    </a:lnTo>
                    <a:lnTo>
                      <a:pt x="405411" y="312143"/>
                    </a:lnTo>
                    <a:lnTo>
                      <a:pt x="388201" y="298834"/>
                    </a:lnTo>
                    <a:close/>
                    <a:moveTo>
                      <a:pt x="383978" y="295574"/>
                    </a:moveTo>
                    <a:lnTo>
                      <a:pt x="366768" y="282265"/>
                    </a:lnTo>
                    <a:lnTo>
                      <a:pt x="375694" y="270666"/>
                    </a:lnTo>
                    <a:lnTo>
                      <a:pt x="392904" y="283975"/>
                    </a:lnTo>
                    <a:lnTo>
                      <a:pt x="383978" y="295574"/>
                    </a:lnTo>
                    <a:close/>
                    <a:moveTo>
                      <a:pt x="379061" y="266444"/>
                    </a:moveTo>
                    <a:lnTo>
                      <a:pt x="387987" y="254845"/>
                    </a:lnTo>
                    <a:lnTo>
                      <a:pt x="405198" y="268154"/>
                    </a:lnTo>
                    <a:lnTo>
                      <a:pt x="396218" y="279753"/>
                    </a:lnTo>
                    <a:lnTo>
                      <a:pt x="379061" y="266444"/>
                    </a:lnTo>
                    <a:close/>
                    <a:moveTo>
                      <a:pt x="374839" y="263183"/>
                    </a:moveTo>
                    <a:lnTo>
                      <a:pt x="357628" y="249875"/>
                    </a:lnTo>
                    <a:lnTo>
                      <a:pt x="366554" y="238329"/>
                    </a:lnTo>
                    <a:lnTo>
                      <a:pt x="383765" y="251638"/>
                    </a:lnTo>
                    <a:lnTo>
                      <a:pt x="374839" y="263183"/>
                    </a:lnTo>
                    <a:close/>
                    <a:moveTo>
                      <a:pt x="353352" y="246614"/>
                    </a:moveTo>
                    <a:lnTo>
                      <a:pt x="336141" y="233305"/>
                    </a:lnTo>
                    <a:lnTo>
                      <a:pt x="345067" y="221760"/>
                    </a:lnTo>
                    <a:lnTo>
                      <a:pt x="362331" y="235069"/>
                    </a:lnTo>
                    <a:lnTo>
                      <a:pt x="353352" y="246614"/>
                    </a:lnTo>
                    <a:close/>
                    <a:moveTo>
                      <a:pt x="350092" y="250837"/>
                    </a:moveTo>
                    <a:lnTo>
                      <a:pt x="341166" y="262382"/>
                    </a:lnTo>
                    <a:lnTo>
                      <a:pt x="323955" y="249073"/>
                    </a:lnTo>
                    <a:lnTo>
                      <a:pt x="332881" y="237528"/>
                    </a:lnTo>
                    <a:lnTo>
                      <a:pt x="350092" y="250837"/>
                    </a:lnTo>
                    <a:close/>
                    <a:moveTo>
                      <a:pt x="319733" y="245866"/>
                    </a:moveTo>
                    <a:lnTo>
                      <a:pt x="302575" y="232557"/>
                    </a:lnTo>
                    <a:lnTo>
                      <a:pt x="311501" y="221012"/>
                    </a:lnTo>
                    <a:lnTo>
                      <a:pt x="328712" y="234321"/>
                    </a:lnTo>
                    <a:lnTo>
                      <a:pt x="319733" y="245866"/>
                    </a:lnTo>
                    <a:close/>
                    <a:moveTo>
                      <a:pt x="316472" y="250088"/>
                    </a:moveTo>
                    <a:lnTo>
                      <a:pt x="307546" y="261687"/>
                    </a:lnTo>
                    <a:lnTo>
                      <a:pt x="290389" y="248378"/>
                    </a:lnTo>
                    <a:lnTo>
                      <a:pt x="299315" y="236780"/>
                    </a:lnTo>
                    <a:lnTo>
                      <a:pt x="316472" y="250088"/>
                    </a:lnTo>
                    <a:close/>
                    <a:moveTo>
                      <a:pt x="286167" y="245118"/>
                    </a:moveTo>
                    <a:lnTo>
                      <a:pt x="269009" y="231809"/>
                    </a:lnTo>
                    <a:lnTo>
                      <a:pt x="277935" y="220210"/>
                    </a:lnTo>
                    <a:lnTo>
                      <a:pt x="295092" y="233519"/>
                    </a:lnTo>
                    <a:lnTo>
                      <a:pt x="286167" y="245118"/>
                    </a:lnTo>
                    <a:close/>
                    <a:moveTo>
                      <a:pt x="282906" y="249340"/>
                    </a:moveTo>
                    <a:lnTo>
                      <a:pt x="273980" y="260939"/>
                    </a:lnTo>
                    <a:lnTo>
                      <a:pt x="256823" y="247630"/>
                    </a:lnTo>
                    <a:lnTo>
                      <a:pt x="265749" y="236031"/>
                    </a:lnTo>
                    <a:lnTo>
                      <a:pt x="282906" y="249340"/>
                    </a:lnTo>
                    <a:close/>
                    <a:moveTo>
                      <a:pt x="270720" y="265161"/>
                    </a:moveTo>
                    <a:lnTo>
                      <a:pt x="261794" y="276759"/>
                    </a:lnTo>
                    <a:lnTo>
                      <a:pt x="244637" y="263451"/>
                    </a:lnTo>
                    <a:lnTo>
                      <a:pt x="253563" y="251852"/>
                    </a:lnTo>
                    <a:lnTo>
                      <a:pt x="270720" y="265161"/>
                    </a:lnTo>
                    <a:close/>
                    <a:moveTo>
                      <a:pt x="258480" y="281035"/>
                    </a:moveTo>
                    <a:lnTo>
                      <a:pt x="249554" y="292634"/>
                    </a:lnTo>
                    <a:lnTo>
                      <a:pt x="232450" y="279325"/>
                    </a:lnTo>
                    <a:lnTo>
                      <a:pt x="241376" y="267727"/>
                    </a:lnTo>
                    <a:lnTo>
                      <a:pt x="258480" y="281035"/>
                    </a:lnTo>
                    <a:close/>
                    <a:moveTo>
                      <a:pt x="262702" y="284296"/>
                    </a:moveTo>
                    <a:lnTo>
                      <a:pt x="279860" y="297605"/>
                    </a:lnTo>
                    <a:lnTo>
                      <a:pt x="270933" y="309203"/>
                    </a:lnTo>
                    <a:lnTo>
                      <a:pt x="253830" y="295894"/>
                    </a:lnTo>
                    <a:lnTo>
                      <a:pt x="262702" y="284296"/>
                    </a:lnTo>
                    <a:close/>
                    <a:moveTo>
                      <a:pt x="267673" y="313425"/>
                    </a:moveTo>
                    <a:lnTo>
                      <a:pt x="258747" y="324971"/>
                    </a:lnTo>
                    <a:lnTo>
                      <a:pt x="241643" y="311662"/>
                    </a:lnTo>
                    <a:lnTo>
                      <a:pt x="250516" y="300117"/>
                    </a:lnTo>
                    <a:lnTo>
                      <a:pt x="267673" y="313425"/>
                    </a:lnTo>
                    <a:close/>
                    <a:moveTo>
                      <a:pt x="271842" y="316686"/>
                    </a:moveTo>
                    <a:lnTo>
                      <a:pt x="288999" y="329995"/>
                    </a:lnTo>
                    <a:lnTo>
                      <a:pt x="280073" y="341540"/>
                    </a:lnTo>
                    <a:lnTo>
                      <a:pt x="262916" y="328231"/>
                    </a:lnTo>
                    <a:lnTo>
                      <a:pt x="271842" y="316686"/>
                    </a:lnTo>
                    <a:close/>
                    <a:moveTo>
                      <a:pt x="293222" y="333255"/>
                    </a:moveTo>
                    <a:lnTo>
                      <a:pt x="310379" y="346564"/>
                    </a:lnTo>
                    <a:lnTo>
                      <a:pt x="301453" y="358109"/>
                    </a:lnTo>
                    <a:lnTo>
                      <a:pt x="284349" y="344800"/>
                    </a:lnTo>
                    <a:lnTo>
                      <a:pt x="293222" y="333255"/>
                    </a:lnTo>
                    <a:close/>
                    <a:moveTo>
                      <a:pt x="296482" y="329033"/>
                    </a:moveTo>
                    <a:lnTo>
                      <a:pt x="305408" y="317434"/>
                    </a:lnTo>
                    <a:lnTo>
                      <a:pt x="322565" y="330743"/>
                    </a:lnTo>
                    <a:lnTo>
                      <a:pt x="313586" y="342341"/>
                    </a:lnTo>
                    <a:lnTo>
                      <a:pt x="296482" y="329033"/>
                    </a:lnTo>
                    <a:close/>
                    <a:moveTo>
                      <a:pt x="326841" y="334003"/>
                    </a:moveTo>
                    <a:lnTo>
                      <a:pt x="343998" y="347312"/>
                    </a:lnTo>
                    <a:lnTo>
                      <a:pt x="335019" y="358911"/>
                    </a:lnTo>
                    <a:lnTo>
                      <a:pt x="317915" y="345602"/>
                    </a:lnTo>
                    <a:lnTo>
                      <a:pt x="326841" y="334003"/>
                    </a:lnTo>
                    <a:close/>
                    <a:moveTo>
                      <a:pt x="348167" y="350626"/>
                    </a:moveTo>
                    <a:lnTo>
                      <a:pt x="365325" y="363935"/>
                    </a:lnTo>
                    <a:lnTo>
                      <a:pt x="356345" y="375533"/>
                    </a:lnTo>
                    <a:lnTo>
                      <a:pt x="339188" y="362225"/>
                    </a:lnTo>
                    <a:lnTo>
                      <a:pt x="348167" y="350626"/>
                    </a:lnTo>
                    <a:close/>
                    <a:moveTo>
                      <a:pt x="351481" y="346350"/>
                    </a:moveTo>
                    <a:lnTo>
                      <a:pt x="360461" y="334752"/>
                    </a:lnTo>
                    <a:lnTo>
                      <a:pt x="377618" y="348060"/>
                    </a:lnTo>
                    <a:lnTo>
                      <a:pt x="368638" y="359659"/>
                    </a:lnTo>
                    <a:lnTo>
                      <a:pt x="351481" y="346350"/>
                    </a:lnTo>
                    <a:close/>
                    <a:moveTo>
                      <a:pt x="381787" y="351321"/>
                    </a:moveTo>
                    <a:lnTo>
                      <a:pt x="398944" y="364630"/>
                    </a:lnTo>
                    <a:lnTo>
                      <a:pt x="389965" y="376228"/>
                    </a:lnTo>
                    <a:lnTo>
                      <a:pt x="372807" y="362919"/>
                    </a:lnTo>
                    <a:lnTo>
                      <a:pt x="381787" y="351321"/>
                    </a:lnTo>
                    <a:close/>
                    <a:moveTo>
                      <a:pt x="385101" y="347098"/>
                    </a:moveTo>
                    <a:lnTo>
                      <a:pt x="394080" y="335500"/>
                    </a:lnTo>
                    <a:lnTo>
                      <a:pt x="411237" y="348809"/>
                    </a:lnTo>
                    <a:lnTo>
                      <a:pt x="402258" y="360407"/>
                    </a:lnTo>
                    <a:lnTo>
                      <a:pt x="385101" y="347098"/>
                    </a:lnTo>
                    <a:close/>
                    <a:moveTo>
                      <a:pt x="397341" y="331277"/>
                    </a:moveTo>
                    <a:lnTo>
                      <a:pt x="406320" y="319679"/>
                    </a:lnTo>
                    <a:lnTo>
                      <a:pt x="423531" y="332988"/>
                    </a:lnTo>
                    <a:lnTo>
                      <a:pt x="414498" y="344586"/>
                    </a:lnTo>
                    <a:lnTo>
                      <a:pt x="397341" y="331277"/>
                    </a:lnTo>
                    <a:close/>
                    <a:moveTo>
                      <a:pt x="409634" y="315403"/>
                    </a:moveTo>
                    <a:lnTo>
                      <a:pt x="418613" y="303805"/>
                    </a:lnTo>
                    <a:lnTo>
                      <a:pt x="435824" y="317113"/>
                    </a:lnTo>
                    <a:lnTo>
                      <a:pt x="426845" y="328712"/>
                    </a:lnTo>
                    <a:lnTo>
                      <a:pt x="409634" y="315403"/>
                    </a:lnTo>
                    <a:close/>
                    <a:moveTo>
                      <a:pt x="421874" y="299582"/>
                    </a:moveTo>
                    <a:lnTo>
                      <a:pt x="430853" y="287984"/>
                    </a:lnTo>
                    <a:lnTo>
                      <a:pt x="448064" y="301293"/>
                    </a:lnTo>
                    <a:lnTo>
                      <a:pt x="439084" y="312891"/>
                    </a:lnTo>
                    <a:lnTo>
                      <a:pt x="421874" y="299582"/>
                    </a:lnTo>
                    <a:close/>
                    <a:moveTo>
                      <a:pt x="417651" y="296322"/>
                    </a:moveTo>
                    <a:lnTo>
                      <a:pt x="400441" y="283013"/>
                    </a:lnTo>
                    <a:lnTo>
                      <a:pt x="409420" y="271415"/>
                    </a:lnTo>
                    <a:lnTo>
                      <a:pt x="426631" y="284723"/>
                    </a:lnTo>
                    <a:lnTo>
                      <a:pt x="417651" y="296322"/>
                    </a:lnTo>
                    <a:close/>
                    <a:moveTo>
                      <a:pt x="412681" y="267245"/>
                    </a:moveTo>
                    <a:lnTo>
                      <a:pt x="421660" y="255647"/>
                    </a:lnTo>
                    <a:lnTo>
                      <a:pt x="438871" y="268956"/>
                    </a:lnTo>
                    <a:lnTo>
                      <a:pt x="429891" y="280554"/>
                    </a:lnTo>
                    <a:lnTo>
                      <a:pt x="412681" y="267245"/>
                    </a:lnTo>
                    <a:close/>
                    <a:moveTo>
                      <a:pt x="408458" y="263985"/>
                    </a:moveTo>
                    <a:lnTo>
                      <a:pt x="391247" y="250676"/>
                    </a:lnTo>
                    <a:lnTo>
                      <a:pt x="400227" y="239078"/>
                    </a:lnTo>
                    <a:lnTo>
                      <a:pt x="417437" y="252387"/>
                    </a:lnTo>
                    <a:lnTo>
                      <a:pt x="408458" y="263985"/>
                    </a:lnTo>
                    <a:close/>
                    <a:moveTo>
                      <a:pt x="387025" y="247416"/>
                    </a:moveTo>
                    <a:lnTo>
                      <a:pt x="369814" y="234107"/>
                    </a:lnTo>
                    <a:lnTo>
                      <a:pt x="378794" y="222509"/>
                    </a:lnTo>
                    <a:lnTo>
                      <a:pt x="396058" y="235817"/>
                    </a:lnTo>
                    <a:lnTo>
                      <a:pt x="387025" y="247416"/>
                    </a:lnTo>
                    <a:close/>
                    <a:moveTo>
                      <a:pt x="365538" y="230793"/>
                    </a:moveTo>
                    <a:lnTo>
                      <a:pt x="348274" y="217484"/>
                    </a:lnTo>
                    <a:lnTo>
                      <a:pt x="357254" y="205886"/>
                    </a:lnTo>
                    <a:lnTo>
                      <a:pt x="374518" y="219195"/>
                    </a:lnTo>
                    <a:lnTo>
                      <a:pt x="365538" y="230793"/>
                    </a:lnTo>
                    <a:close/>
                    <a:moveTo>
                      <a:pt x="344105" y="214224"/>
                    </a:moveTo>
                    <a:lnTo>
                      <a:pt x="326895" y="200915"/>
                    </a:lnTo>
                    <a:lnTo>
                      <a:pt x="335821" y="189317"/>
                    </a:lnTo>
                    <a:lnTo>
                      <a:pt x="353031" y="202626"/>
                    </a:lnTo>
                    <a:lnTo>
                      <a:pt x="344105" y="214224"/>
                    </a:lnTo>
                    <a:close/>
                    <a:moveTo>
                      <a:pt x="340845" y="218446"/>
                    </a:moveTo>
                    <a:lnTo>
                      <a:pt x="331919" y="229991"/>
                    </a:lnTo>
                    <a:lnTo>
                      <a:pt x="314708" y="216683"/>
                    </a:lnTo>
                    <a:lnTo>
                      <a:pt x="323634" y="205138"/>
                    </a:lnTo>
                    <a:lnTo>
                      <a:pt x="340845" y="218446"/>
                    </a:lnTo>
                    <a:close/>
                    <a:moveTo>
                      <a:pt x="310539" y="213476"/>
                    </a:moveTo>
                    <a:lnTo>
                      <a:pt x="293329" y="200167"/>
                    </a:lnTo>
                    <a:lnTo>
                      <a:pt x="302201" y="188622"/>
                    </a:lnTo>
                    <a:lnTo>
                      <a:pt x="319412" y="201931"/>
                    </a:lnTo>
                    <a:lnTo>
                      <a:pt x="310539" y="213476"/>
                    </a:lnTo>
                    <a:close/>
                    <a:moveTo>
                      <a:pt x="307225" y="217698"/>
                    </a:moveTo>
                    <a:lnTo>
                      <a:pt x="298299" y="229243"/>
                    </a:lnTo>
                    <a:lnTo>
                      <a:pt x="281089" y="215934"/>
                    </a:lnTo>
                    <a:lnTo>
                      <a:pt x="289961" y="204389"/>
                    </a:lnTo>
                    <a:lnTo>
                      <a:pt x="307225" y="217698"/>
                    </a:lnTo>
                    <a:close/>
                    <a:moveTo>
                      <a:pt x="276920" y="212727"/>
                    </a:moveTo>
                    <a:lnTo>
                      <a:pt x="259709" y="199419"/>
                    </a:lnTo>
                    <a:lnTo>
                      <a:pt x="268582" y="187874"/>
                    </a:lnTo>
                    <a:lnTo>
                      <a:pt x="285792" y="201182"/>
                    </a:lnTo>
                    <a:lnTo>
                      <a:pt x="276920" y="212727"/>
                    </a:lnTo>
                    <a:close/>
                    <a:moveTo>
                      <a:pt x="273659" y="216950"/>
                    </a:moveTo>
                    <a:lnTo>
                      <a:pt x="264733" y="228548"/>
                    </a:lnTo>
                    <a:lnTo>
                      <a:pt x="247576" y="215240"/>
                    </a:lnTo>
                    <a:lnTo>
                      <a:pt x="256502" y="203641"/>
                    </a:lnTo>
                    <a:lnTo>
                      <a:pt x="273659" y="216950"/>
                    </a:lnTo>
                    <a:close/>
                    <a:moveTo>
                      <a:pt x="261526" y="232771"/>
                    </a:moveTo>
                    <a:lnTo>
                      <a:pt x="252600" y="244369"/>
                    </a:lnTo>
                    <a:lnTo>
                      <a:pt x="235443" y="231060"/>
                    </a:lnTo>
                    <a:lnTo>
                      <a:pt x="244369" y="219462"/>
                    </a:lnTo>
                    <a:lnTo>
                      <a:pt x="261526" y="232771"/>
                    </a:lnTo>
                    <a:close/>
                    <a:moveTo>
                      <a:pt x="249340" y="248592"/>
                    </a:moveTo>
                    <a:lnTo>
                      <a:pt x="240414" y="260190"/>
                    </a:lnTo>
                    <a:lnTo>
                      <a:pt x="223257" y="246881"/>
                    </a:lnTo>
                    <a:lnTo>
                      <a:pt x="232129" y="235283"/>
                    </a:lnTo>
                    <a:lnTo>
                      <a:pt x="249340" y="248592"/>
                    </a:lnTo>
                    <a:close/>
                    <a:moveTo>
                      <a:pt x="237154" y="264413"/>
                    </a:moveTo>
                    <a:lnTo>
                      <a:pt x="228228" y="276011"/>
                    </a:lnTo>
                    <a:lnTo>
                      <a:pt x="211124" y="262702"/>
                    </a:lnTo>
                    <a:lnTo>
                      <a:pt x="219997" y="251104"/>
                    </a:lnTo>
                    <a:lnTo>
                      <a:pt x="237154" y="264413"/>
                    </a:lnTo>
                    <a:close/>
                    <a:moveTo>
                      <a:pt x="224967" y="280287"/>
                    </a:moveTo>
                    <a:lnTo>
                      <a:pt x="216095" y="291832"/>
                    </a:lnTo>
                    <a:lnTo>
                      <a:pt x="198991" y="278523"/>
                    </a:lnTo>
                    <a:lnTo>
                      <a:pt x="207864" y="266978"/>
                    </a:lnTo>
                    <a:lnTo>
                      <a:pt x="224967" y="280287"/>
                    </a:lnTo>
                    <a:close/>
                    <a:moveTo>
                      <a:pt x="229190" y="283547"/>
                    </a:moveTo>
                    <a:lnTo>
                      <a:pt x="246293" y="296856"/>
                    </a:lnTo>
                    <a:lnTo>
                      <a:pt x="237421" y="308401"/>
                    </a:lnTo>
                    <a:lnTo>
                      <a:pt x="220317" y="295092"/>
                    </a:lnTo>
                    <a:lnTo>
                      <a:pt x="229190" y="283547"/>
                    </a:lnTo>
                    <a:close/>
                    <a:moveTo>
                      <a:pt x="234107" y="312677"/>
                    </a:moveTo>
                    <a:lnTo>
                      <a:pt x="225181" y="324222"/>
                    </a:lnTo>
                    <a:lnTo>
                      <a:pt x="208077" y="310913"/>
                    </a:lnTo>
                    <a:lnTo>
                      <a:pt x="216950" y="299368"/>
                    </a:lnTo>
                    <a:lnTo>
                      <a:pt x="234107" y="312677"/>
                    </a:lnTo>
                    <a:close/>
                    <a:moveTo>
                      <a:pt x="238330" y="315938"/>
                    </a:moveTo>
                    <a:lnTo>
                      <a:pt x="255433" y="329246"/>
                    </a:lnTo>
                    <a:lnTo>
                      <a:pt x="246507" y="340791"/>
                    </a:lnTo>
                    <a:lnTo>
                      <a:pt x="229404" y="327483"/>
                    </a:lnTo>
                    <a:lnTo>
                      <a:pt x="238330" y="315938"/>
                    </a:lnTo>
                    <a:close/>
                    <a:moveTo>
                      <a:pt x="259656" y="332507"/>
                    </a:moveTo>
                    <a:lnTo>
                      <a:pt x="276813" y="345816"/>
                    </a:lnTo>
                    <a:lnTo>
                      <a:pt x="267887" y="357361"/>
                    </a:lnTo>
                    <a:lnTo>
                      <a:pt x="250783" y="344052"/>
                    </a:lnTo>
                    <a:lnTo>
                      <a:pt x="259656" y="332507"/>
                    </a:lnTo>
                    <a:close/>
                    <a:moveTo>
                      <a:pt x="280982" y="349130"/>
                    </a:moveTo>
                    <a:lnTo>
                      <a:pt x="298086" y="362438"/>
                    </a:lnTo>
                    <a:lnTo>
                      <a:pt x="289160" y="373983"/>
                    </a:lnTo>
                    <a:lnTo>
                      <a:pt x="272056" y="360674"/>
                    </a:lnTo>
                    <a:lnTo>
                      <a:pt x="280982" y="349130"/>
                    </a:lnTo>
                    <a:close/>
                    <a:moveTo>
                      <a:pt x="302362" y="365699"/>
                    </a:moveTo>
                    <a:lnTo>
                      <a:pt x="319465" y="379008"/>
                    </a:lnTo>
                    <a:lnTo>
                      <a:pt x="310486" y="390553"/>
                    </a:lnTo>
                    <a:lnTo>
                      <a:pt x="293382" y="377244"/>
                    </a:lnTo>
                    <a:lnTo>
                      <a:pt x="302362" y="365699"/>
                    </a:lnTo>
                    <a:close/>
                    <a:moveTo>
                      <a:pt x="305675" y="361423"/>
                    </a:moveTo>
                    <a:lnTo>
                      <a:pt x="314601" y="349878"/>
                    </a:lnTo>
                    <a:lnTo>
                      <a:pt x="331705" y="363187"/>
                    </a:lnTo>
                    <a:lnTo>
                      <a:pt x="322779" y="374732"/>
                    </a:lnTo>
                    <a:lnTo>
                      <a:pt x="305675" y="361423"/>
                    </a:lnTo>
                    <a:close/>
                    <a:moveTo>
                      <a:pt x="335928" y="366447"/>
                    </a:moveTo>
                    <a:lnTo>
                      <a:pt x="353031" y="379756"/>
                    </a:lnTo>
                    <a:lnTo>
                      <a:pt x="344052" y="391301"/>
                    </a:lnTo>
                    <a:lnTo>
                      <a:pt x="326948" y="377992"/>
                    </a:lnTo>
                    <a:lnTo>
                      <a:pt x="335928" y="366447"/>
                    </a:lnTo>
                    <a:close/>
                    <a:moveTo>
                      <a:pt x="357254" y="383016"/>
                    </a:moveTo>
                    <a:lnTo>
                      <a:pt x="374411" y="396325"/>
                    </a:lnTo>
                    <a:lnTo>
                      <a:pt x="365432" y="407870"/>
                    </a:lnTo>
                    <a:lnTo>
                      <a:pt x="348328" y="394561"/>
                    </a:lnTo>
                    <a:lnTo>
                      <a:pt x="357254" y="383016"/>
                    </a:lnTo>
                    <a:close/>
                    <a:moveTo>
                      <a:pt x="360514" y="378794"/>
                    </a:moveTo>
                    <a:lnTo>
                      <a:pt x="369494" y="367195"/>
                    </a:lnTo>
                    <a:lnTo>
                      <a:pt x="386651" y="380504"/>
                    </a:lnTo>
                    <a:lnTo>
                      <a:pt x="377671" y="392103"/>
                    </a:lnTo>
                    <a:lnTo>
                      <a:pt x="360514" y="378794"/>
                    </a:lnTo>
                    <a:close/>
                    <a:moveTo>
                      <a:pt x="390927" y="383765"/>
                    </a:moveTo>
                    <a:lnTo>
                      <a:pt x="408084" y="397073"/>
                    </a:lnTo>
                    <a:lnTo>
                      <a:pt x="399051" y="408672"/>
                    </a:lnTo>
                    <a:lnTo>
                      <a:pt x="381894" y="395363"/>
                    </a:lnTo>
                    <a:lnTo>
                      <a:pt x="390927" y="383765"/>
                    </a:lnTo>
                    <a:close/>
                    <a:moveTo>
                      <a:pt x="394187" y="379489"/>
                    </a:moveTo>
                    <a:lnTo>
                      <a:pt x="403167" y="367890"/>
                    </a:lnTo>
                    <a:lnTo>
                      <a:pt x="420324" y="381199"/>
                    </a:lnTo>
                    <a:lnTo>
                      <a:pt x="411291" y="392797"/>
                    </a:lnTo>
                    <a:lnTo>
                      <a:pt x="394187" y="379489"/>
                    </a:lnTo>
                    <a:close/>
                    <a:moveTo>
                      <a:pt x="406480" y="363668"/>
                    </a:moveTo>
                    <a:lnTo>
                      <a:pt x="415460" y="352069"/>
                    </a:lnTo>
                    <a:lnTo>
                      <a:pt x="432670" y="365378"/>
                    </a:lnTo>
                    <a:lnTo>
                      <a:pt x="423638" y="376976"/>
                    </a:lnTo>
                    <a:lnTo>
                      <a:pt x="406480" y="363668"/>
                    </a:lnTo>
                    <a:close/>
                    <a:moveTo>
                      <a:pt x="418720" y="347847"/>
                    </a:moveTo>
                    <a:lnTo>
                      <a:pt x="427753" y="336195"/>
                    </a:lnTo>
                    <a:lnTo>
                      <a:pt x="444964" y="349504"/>
                    </a:lnTo>
                    <a:lnTo>
                      <a:pt x="435931" y="361156"/>
                    </a:lnTo>
                    <a:lnTo>
                      <a:pt x="418720" y="347847"/>
                    </a:lnTo>
                    <a:close/>
                    <a:moveTo>
                      <a:pt x="431014" y="331972"/>
                    </a:moveTo>
                    <a:lnTo>
                      <a:pt x="439993" y="320374"/>
                    </a:lnTo>
                    <a:lnTo>
                      <a:pt x="457204" y="333683"/>
                    </a:lnTo>
                    <a:lnTo>
                      <a:pt x="448224" y="345281"/>
                    </a:lnTo>
                    <a:lnTo>
                      <a:pt x="431014" y="331972"/>
                    </a:lnTo>
                    <a:close/>
                    <a:moveTo>
                      <a:pt x="443307" y="316151"/>
                    </a:moveTo>
                    <a:lnTo>
                      <a:pt x="452286" y="304553"/>
                    </a:lnTo>
                    <a:lnTo>
                      <a:pt x="469550" y="317862"/>
                    </a:lnTo>
                    <a:lnTo>
                      <a:pt x="460571" y="329460"/>
                    </a:lnTo>
                    <a:lnTo>
                      <a:pt x="443307" y="316151"/>
                    </a:lnTo>
                    <a:close/>
                    <a:moveTo>
                      <a:pt x="455547" y="300384"/>
                    </a:moveTo>
                    <a:lnTo>
                      <a:pt x="464580" y="288732"/>
                    </a:lnTo>
                    <a:lnTo>
                      <a:pt x="481844" y="302041"/>
                    </a:lnTo>
                    <a:lnTo>
                      <a:pt x="472811" y="313693"/>
                    </a:lnTo>
                    <a:lnTo>
                      <a:pt x="455547" y="300384"/>
                    </a:lnTo>
                    <a:close/>
                    <a:moveTo>
                      <a:pt x="451324" y="297124"/>
                    </a:moveTo>
                    <a:lnTo>
                      <a:pt x="434114" y="283815"/>
                    </a:lnTo>
                    <a:lnTo>
                      <a:pt x="443093" y="272163"/>
                    </a:lnTo>
                    <a:lnTo>
                      <a:pt x="460357" y="285472"/>
                    </a:lnTo>
                    <a:lnTo>
                      <a:pt x="451324" y="297124"/>
                    </a:lnTo>
                    <a:close/>
                    <a:moveTo>
                      <a:pt x="446407" y="267940"/>
                    </a:moveTo>
                    <a:lnTo>
                      <a:pt x="455386" y="256342"/>
                    </a:lnTo>
                    <a:lnTo>
                      <a:pt x="472650" y="269651"/>
                    </a:lnTo>
                    <a:lnTo>
                      <a:pt x="463671" y="281249"/>
                    </a:lnTo>
                    <a:lnTo>
                      <a:pt x="446407" y="267940"/>
                    </a:lnTo>
                    <a:close/>
                    <a:moveTo>
                      <a:pt x="442184" y="264680"/>
                    </a:moveTo>
                    <a:lnTo>
                      <a:pt x="424974" y="251371"/>
                    </a:lnTo>
                    <a:lnTo>
                      <a:pt x="433953" y="239773"/>
                    </a:lnTo>
                    <a:lnTo>
                      <a:pt x="451217" y="253081"/>
                    </a:lnTo>
                    <a:lnTo>
                      <a:pt x="442184" y="264680"/>
                    </a:lnTo>
                    <a:close/>
                    <a:moveTo>
                      <a:pt x="420751" y="248111"/>
                    </a:moveTo>
                    <a:lnTo>
                      <a:pt x="403541" y="234802"/>
                    </a:lnTo>
                    <a:lnTo>
                      <a:pt x="412520" y="223203"/>
                    </a:lnTo>
                    <a:lnTo>
                      <a:pt x="429784" y="236512"/>
                    </a:lnTo>
                    <a:lnTo>
                      <a:pt x="420751" y="248111"/>
                    </a:lnTo>
                    <a:close/>
                    <a:moveTo>
                      <a:pt x="399265" y="231542"/>
                    </a:moveTo>
                    <a:lnTo>
                      <a:pt x="382001" y="218233"/>
                    </a:lnTo>
                    <a:lnTo>
                      <a:pt x="390980" y="206634"/>
                    </a:lnTo>
                    <a:lnTo>
                      <a:pt x="408244" y="219943"/>
                    </a:lnTo>
                    <a:lnTo>
                      <a:pt x="399265" y="231542"/>
                    </a:lnTo>
                    <a:close/>
                    <a:moveTo>
                      <a:pt x="377778" y="214972"/>
                    </a:moveTo>
                    <a:lnTo>
                      <a:pt x="360514" y="201663"/>
                    </a:lnTo>
                    <a:lnTo>
                      <a:pt x="369440" y="190065"/>
                    </a:lnTo>
                    <a:lnTo>
                      <a:pt x="386704" y="203374"/>
                    </a:lnTo>
                    <a:lnTo>
                      <a:pt x="377778" y="214972"/>
                    </a:lnTo>
                    <a:close/>
                    <a:moveTo>
                      <a:pt x="356345" y="198403"/>
                    </a:moveTo>
                    <a:lnTo>
                      <a:pt x="339135" y="185094"/>
                    </a:lnTo>
                    <a:lnTo>
                      <a:pt x="348061" y="173496"/>
                    </a:lnTo>
                    <a:lnTo>
                      <a:pt x="365271" y="186805"/>
                    </a:lnTo>
                    <a:lnTo>
                      <a:pt x="356345" y="198403"/>
                    </a:lnTo>
                    <a:close/>
                    <a:moveTo>
                      <a:pt x="334912" y="181834"/>
                    </a:moveTo>
                    <a:lnTo>
                      <a:pt x="317701" y="168525"/>
                    </a:lnTo>
                    <a:lnTo>
                      <a:pt x="326627" y="156927"/>
                    </a:lnTo>
                    <a:lnTo>
                      <a:pt x="343892" y="170235"/>
                    </a:lnTo>
                    <a:lnTo>
                      <a:pt x="334912" y="181834"/>
                    </a:lnTo>
                    <a:close/>
                    <a:moveTo>
                      <a:pt x="331652" y="186056"/>
                    </a:moveTo>
                    <a:lnTo>
                      <a:pt x="322726" y="197655"/>
                    </a:lnTo>
                    <a:lnTo>
                      <a:pt x="305515" y="184346"/>
                    </a:lnTo>
                    <a:lnTo>
                      <a:pt x="314441" y="172747"/>
                    </a:lnTo>
                    <a:lnTo>
                      <a:pt x="331652" y="186056"/>
                    </a:lnTo>
                    <a:close/>
                    <a:moveTo>
                      <a:pt x="301239" y="181086"/>
                    </a:moveTo>
                    <a:lnTo>
                      <a:pt x="284029" y="167777"/>
                    </a:lnTo>
                    <a:lnTo>
                      <a:pt x="292955" y="156178"/>
                    </a:lnTo>
                    <a:lnTo>
                      <a:pt x="310165" y="169487"/>
                    </a:lnTo>
                    <a:lnTo>
                      <a:pt x="301239" y="181086"/>
                    </a:lnTo>
                    <a:close/>
                    <a:moveTo>
                      <a:pt x="297979" y="185308"/>
                    </a:moveTo>
                    <a:lnTo>
                      <a:pt x="289106" y="196853"/>
                    </a:lnTo>
                    <a:lnTo>
                      <a:pt x="271896" y="183544"/>
                    </a:lnTo>
                    <a:lnTo>
                      <a:pt x="280768" y="171999"/>
                    </a:lnTo>
                    <a:lnTo>
                      <a:pt x="297979" y="185308"/>
                    </a:lnTo>
                    <a:close/>
                    <a:moveTo>
                      <a:pt x="267673" y="180284"/>
                    </a:moveTo>
                    <a:lnTo>
                      <a:pt x="250462" y="166975"/>
                    </a:lnTo>
                    <a:lnTo>
                      <a:pt x="259335" y="155430"/>
                    </a:lnTo>
                    <a:lnTo>
                      <a:pt x="276546" y="168739"/>
                    </a:lnTo>
                    <a:lnTo>
                      <a:pt x="267673" y="180284"/>
                    </a:lnTo>
                    <a:close/>
                    <a:moveTo>
                      <a:pt x="264359" y="184560"/>
                    </a:moveTo>
                    <a:lnTo>
                      <a:pt x="255487" y="196105"/>
                    </a:lnTo>
                    <a:lnTo>
                      <a:pt x="238276" y="182796"/>
                    </a:lnTo>
                    <a:lnTo>
                      <a:pt x="247149" y="171251"/>
                    </a:lnTo>
                    <a:lnTo>
                      <a:pt x="264359" y="184560"/>
                    </a:lnTo>
                    <a:close/>
                    <a:moveTo>
                      <a:pt x="252226" y="200381"/>
                    </a:moveTo>
                    <a:lnTo>
                      <a:pt x="243300" y="211979"/>
                    </a:lnTo>
                    <a:lnTo>
                      <a:pt x="226143" y="198670"/>
                    </a:lnTo>
                    <a:lnTo>
                      <a:pt x="235016" y="187072"/>
                    </a:lnTo>
                    <a:lnTo>
                      <a:pt x="252226" y="200381"/>
                    </a:lnTo>
                    <a:close/>
                    <a:moveTo>
                      <a:pt x="240093" y="216202"/>
                    </a:moveTo>
                    <a:lnTo>
                      <a:pt x="231167" y="227800"/>
                    </a:lnTo>
                    <a:lnTo>
                      <a:pt x="214010" y="214491"/>
                    </a:lnTo>
                    <a:lnTo>
                      <a:pt x="222883" y="202893"/>
                    </a:lnTo>
                    <a:lnTo>
                      <a:pt x="240093" y="216202"/>
                    </a:lnTo>
                    <a:close/>
                    <a:moveTo>
                      <a:pt x="227960" y="232023"/>
                    </a:moveTo>
                    <a:lnTo>
                      <a:pt x="219088" y="243621"/>
                    </a:lnTo>
                    <a:lnTo>
                      <a:pt x="201931" y="230312"/>
                    </a:lnTo>
                    <a:lnTo>
                      <a:pt x="210803" y="218714"/>
                    </a:lnTo>
                    <a:lnTo>
                      <a:pt x="227960" y="232023"/>
                    </a:lnTo>
                    <a:close/>
                    <a:moveTo>
                      <a:pt x="215774" y="247843"/>
                    </a:moveTo>
                    <a:lnTo>
                      <a:pt x="206901" y="259442"/>
                    </a:lnTo>
                    <a:lnTo>
                      <a:pt x="189798" y="246133"/>
                    </a:lnTo>
                    <a:lnTo>
                      <a:pt x="198670" y="234535"/>
                    </a:lnTo>
                    <a:lnTo>
                      <a:pt x="215774" y="247843"/>
                    </a:lnTo>
                    <a:close/>
                    <a:moveTo>
                      <a:pt x="203641" y="263664"/>
                    </a:moveTo>
                    <a:lnTo>
                      <a:pt x="194769" y="275209"/>
                    </a:lnTo>
                    <a:lnTo>
                      <a:pt x="177665" y="261901"/>
                    </a:lnTo>
                    <a:lnTo>
                      <a:pt x="186537" y="250356"/>
                    </a:lnTo>
                    <a:lnTo>
                      <a:pt x="203641" y="263664"/>
                    </a:lnTo>
                    <a:close/>
                    <a:moveTo>
                      <a:pt x="191455" y="279539"/>
                    </a:moveTo>
                    <a:lnTo>
                      <a:pt x="182582" y="291084"/>
                    </a:lnTo>
                    <a:lnTo>
                      <a:pt x="165478" y="277775"/>
                    </a:lnTo>
                    <a:lnTo>
                      <a:pt x="174351" y="266230"/>
                    </a:lnTo>
                    <a:lnTo>
                      <a:pt x="191455" y="279539"/>
                    </a:lnTo>
                    <a:close/>
                    <a:moveTo>
                      <a:pt x="195677" y="282799"/>
                    </a:moveTo>
                    <a:lnTo>
                      <a:pt x="212781" y="296108"/>
                    </a:lnTo>
                    <a:lnTo>
                      <a:pt x="203908" y="307653"/>
                    </a:lnTo>
                    <a:lnTo>
                      <a:pt x="186805" y="294344"/>
                    </a:lnTo>
                    <a:lnTo>
                      <a:pt x="195677" y="282799"/>
                    </a:lnTo>
                    <a:close/>
                    <a:moveTo>
                      <a:pt x="200648" y="311929"/>
                    </a:moveTo>
                    <a:lnTo>
                      <a:pt x="191722" y="323527"/>
                    </a:lnTo>
                    <a:lnTo>
                      <a:pt x="174618" y="310219"/>
                    </a:lnTo>
                    <a:lnTo>
                      <a:pt x="183491" y="298620"/>
                    </a:lnTo>
                    <a:lnTo>
                      <a:pt x="200648" y="311929"/>
                    </a:lnTo>
                    <a:close/>
                    <a:moveTo>
                      <a:pt x="204870" y="315189"/>
                    </a:moveTo>
                    <a:lnTo>
                      <a:pt x="221974" y="328498"/>
                    </a:lnTo>
                    <a:lnTo>
                      <a:pt x="213048" y="340097"/>
                    </a:lnTo>
                    <a:lnTo>
                      <a:pt x="195998" y="326788"/>
                    </a:lnTo>
                    <a:lnTo>
                      <a:pt x="204870" y="315189"/>
                    </a:lnTo>
                    <a:close/>
                    <a:moveTo>
                      <a:pt x="226143" y="331759"/>
                    </a:moveTo>
                    <a:lnTo>
                      <a:pt x="243247" y="345067"/>
                    </a:lnTo>
                    <a:lnTo>
                      <a:pt x="234321" y="356666"/>
                    </a:lnTo>
                    <a:lnTo>
                      <a:pt x="217217" y="343357"/>
                    </a:lnTo>
                    <a:lnTo>
                      <a:pt x="226143" y="331759"/>
                    </a:lnTo>
                    <a:close/>
                    <a:moveTo>
                      <a:pt x="247469" y="348328"/>
                    </a:moveTo>
                    <a:lnTo>
                      <a:pt x="264573" y="361637"/>
                    </a:lnTo>
                    <a:lnTo>
                      <a:pt x="255647" y="373235"/>
                    </a:lnTo>
                    <a:lnTo>
                      <a:pt x="238543" y="359926"/>
                    </a:lnTo>
                    <a:lnTo>
                      <a:pt x="247469" y="348328"/>
                    </a:lnTo>
                    <a:close/>
                    <a:moveTo>
                      <a:pt x="268796" y="364950"/>
                    </a:moveTo>
                    <a:lnTo>
                      <a:pt x="285899" y="378259"/>
                    </a:lnTo>
                    <a:lnTo>
                      <a:pt x="276920" y="389858"/>
                    </a:lnTo>
                    <a:lnTo>
                      <a:pt x="259816" y="376549"/>
                    </a:lnTo>
                    <a:lnTo>
                      <a:pt x="268796" y="364950"/>
                    </a:lnTo>
                    <a:close/>
                    <a:moveTo>
                      <a:pt x="290122" y="381520"/>
                    </a:moveTo>
                    <a:lnTo>
                      <a:pt x="307225" y="394828"/>
                    </a:lnTo>
                    <a:lnTo>
                      <a:pt x="298246" y="406427"/>
                    </a:lnTo>
                    <a:lnTo>
                      <a:pt x="281196" y="393118"/>
                    </a:lnTo>
                    <a:lnTo>
                      <a:pt x="290122" y="381520"/>
                    </a:lnTo>
                    <a:close/>
                    <a:moveTo>
                      <a:pt x="311448" y="398089"/>
                    </a:moveTo>
                    <a:lnTo>
                      <a:pt x="328552" y="411398"/>
                    </a:lnTo>
                    <a:lnTo>
                      <a:pt x="319572" y="422996"/>
                    </a:lnTo>
                    <a:lnTo>
                      <a:pt x="302468" y="409687"/>
                    </a:lnTo>
                    <a:lnTo>
                      <a:pt x="311448" y="398089"/>
                    </a:lnTo>
                    <a:close/>
                    <a:moveTo>
                      <a:pt x="314708" y="393866"/>
                    </a:moveTo>
                    <a:lnTo>
                      <a:pt x="323688" y="382268"/>
                    </a:lnTo>
                    <a:lnTo>
                      <a:pt x="340791" y="395577"/>
                    </a:lnTo>
                    <a:lnTo>
                      <a:pt x="331812" y="407175"/>
                    </a:lnTo>
                    <a:lnTo>
                      <a:pt x="314708" y="393866"/>
                    </a:lnTo>
                    <a:close/>
                    <a:moveTo>
                      <a:pt x="345014" y="398837"/>
                    </a:moveTo>
                    <a:lnTo>
                      <a:pt x="362118" y="412146"/>
                    </a:lnTo>
                    <a:lnTo>
                      <a:pt x="353138" y="423744"/>
                    </a:lnTo>
                    <a:lnTo>
                      <a:pt x="336034" y="410436"/>
                    </a:lnTo>
                    <a:lnTo>
                      <a:pt x="345014" y="398837"/>
                    </a:lnTo>
                    <a:close/>
                    <a:moveTo>
                      <a:pt x="366340" y="415406"/>
                    </a:moveTo>
                    <a:lnTo>
                      <a:pt x="383497" y="428715"/>
                    </a:lnTo>
                    <a:lnTo>
                      <a:pt x="374518" y="440314"/>
                    </a:lnTo>
                    <a:lnTo>
                      <a:pt x="357414" y="427005"/>
                    </a:lnTo>
                    <a:lnTo>
                      <a:pt x="366340" y="415406"/>
                    </a:lnTo>
                    <a:close/>
                    <a:moveTo>
                      <a:pt x="369654" y="411130"/>
                    </a:moveTo>
                    <a:lnTo>
                      <a:pt x="378633" y="399532"/>
                    </a:lnTo>
                    <a:lnTo>
                      <a:pt x="395791" y="412841"/>
                    </a:lnTo>
                    <a:lnTo>
                      <a:pt x="386811" y="424439"/>
                    </a:lnTo>
                    <a:lnTo>
                      <a:pt x="369654" y="411130"/>
                    </a:lnTo>
                    <a:close/>
                    <a:moveTo>
                      <a:pt x="399960" y="416155"/>
                    </a:moveTo>
                    <a:lnTo>
                      <a:pt x="417063" y="429464"/>
                    </a:lnTo>
                    <a:lnTo>
                      <a:pt x="408084" y="441062"/>
                    </a:lnTo>
                    <a:lnTo>
                      <a:pt x="390980" y="427753"/>
                    </a:lnTo>
                    <a:lnTo>
                      <a:pt x="399960" y="416155"/>
                    </a:lnTo>
                    <a:close/>
                    <a:moveTo>
                      <a:pt x="403273" y="411932"/>
                    </a:moveTo>
                    <a:lnTo>
                      <a:pt x="412306" y="400334"/>
                    </a:lnTo>
                    <a:lnTo>
                      <a:pt x="429464" y="413643"/>
                    </a:lnTo>
                    <a:lnTo>
                      <a:pt x="420431" y="425241"/>
                    </a:lnTo>
                    <a:lnTo>
                      <a:pt x="403273" y="411932"/>
                    </a:lnTo>
                    <a:close/>
                    <a:moveTo>
                      <a:pt x="415567" y="396058"/>
                    </a:moveTo>
                    <a:lnTo>
                      <a:pt x="424600" y="384459"/>
                    </a:lnTo>
                    <a:lnTo>
                      <a:pt x="441757" y="397768"/>
                    </a:lnTo>
                    <a:lnTo>
                      <a:pt x="432724" y="409367"/>
                    </a:lnTo>
                    <a:lnTo>
                      <a:pt x="415567" y="396058"/>
                    </a:lnTo>
                    <a:close/>
                    <a:moveTo>
                      <a:pt x="427860" y="380237"/>
                    </a:moveTo>
                    <a:lnTo>
                      <a:pt x="436893" y="368638"/>
                    </a:lnTo>
                    <a:lnTo>
                      <a:pt x="454050" y="381947"/>
                    </a:lnTo>
                    <a:lnTo>
                      <a:pt x="445017" y="393546"/>
                    </a:lnTo>
                    <a:lnTo>
                      <a:pt x="427860" y="380237"/>
                    </a:lnTo>
                    <a:close/>
                    <a:moveTo>
                      <a:pt x="440153" y="364416"/>
                    </a:moveTo>
                    <a:lnTo>
                      <a:pt x="449186" y="352764"/>
                    </a:lnTo>
                    <a:lnTo>
                      <a:pt x="466343" y="366073"/>
                    </a:lnTo>
                    <a:lnTo>
                      <a:pt x="457311" y="377725"/>
                    </a:lnTo>
                    <a:lnTo>
                      <a:pt x="440153" y="364416"/>
                    </a:lnTo>
                    <a:close/>
                    <a:moveTo>
                      <a:pt x="452447" y="348595"/>
                    </a:moveTo>
                    <a:lnTo>
                      <a:pt x="461426" y="336997"/>
                    </a:lnTo>
                    <a:lnTo>
                      <a:pt x="478637" y="350305"/>
                    </a:lnTo>
                    <a:lnTo>
                      <a:pt x="469657" y="361904"/>
                    </a:lnTo>
                    <a:lnTo>
                      <a:pt x="452447" y="348595"/>
                    </a:lnTo>
                    <a:close/>
                    <a:moveTo>
                      <a:pt x="464740" y="332774"/>
                    </a:moveTo>
                    <a:lnTo>
                      <a:pt x="473719" y="321176"/>
                    </a:lnTo>
                    <a:lnTo>
                      <a:pt x="490930" y="334484"/>
                    </a:lnTo>
                    <a:lnTo>
                      <a:pt x="481897" y="346083"/>
                    </a:lnTo>
                    <a:lnTo>
                      <a:pt x="464740" y="332774"/>
                    </a:lnTo>
                    <a:close/>
                    <a:moveTo>
                      <a:pt x="476980" y="316953"/>
                    </a:moveTo>
                    <a:lnTo>
                      <a:pt x="486013" y="305301"/>
                    </a:lnTo>
                    <a:lnTo>
                      <a:pt x="503223" y="318610"/>
                    </a:lnTo>
                    <a:lnTo>
                      <a:pt x="494190" y="330262"/>
                    </a:lnTo>
                    <a:lnTo>
                      <a:pt x="476980" y="316953"/>
                    </a:lnTo>
                    <a:close/>
                    <a:moveTo>
                      <a:pt x="489327" y="301079"/>
                    </a:moveTo>
                    <a:lnTo>
                      <a:pt x="498359" y="289480"/>
                    </a:lnTo>
                    <a:lnTo>
                      <a:pt x="515570" y="302789"/>
                    </a:lnTo>
                    <a:lnTo>
                      <a:pt x="506537" y="314388"/>
                    </a:lnTo>
                    <a:lnTo>
                      <a:pt x="489327" y="301079"/>
                    </a:lnTo>
                    <a:close/>
                    <a:moveTo>
                      <a:pt x="485104" y="297818"/>
                    </a:moveTo>
                    <a:lnTo>
                      <a:pt x="467840" y="284510"/>
                    </a:lnTo>
                    <a:lnTo>
                      <a:pt x="476819" y="272911"/>
                    </a:lnTo>
                    <a:lnTo>
                      <a:pt x="494084" y="286220"/>
                    </a:lnTo>
                    <a:lnTo>
                      <a:pt x="485104" y="297818"/>
                    </a:lnTo>
                    <a:close/>
                    <a:moveTo>
                      <a:pt x="480133" y="268689"/>
                    </a:moveTo>
                    <a:lnTo>
                      <a:pt x="489113" y="257090"/>
                    </a:lnTo>
                    <a:lnTo>
                      <a:pt x="506377" y="270399"/>
                    </a:lnTo>
                    <a:lnTo>
                      <a:pt x="497397" y="281997"/>
                    </a:lnTo>
                    <a:lnTo>
                      <a:pt x="480133" y="268689"/>
                    </a:lnTo>
                    <a:close/>
                    <a:moveTo>
                      <a:pt x="475911" y="265428"/>
                    </a:moveTo>
                    <a:lnTo>
                      <a:pt x="458647" y="252119"/>
                    </a:lnTo>
                    <a:lnTo>
                      <a:pt x="467626" y="240521"/>
                    </a:lnTo>
                    <a:lnTo>
                      <a:pt x="484890" y="253830"/>
                    </a:lnTo>
                    <a:lnTo>
                      <a:pt x="475911" y="265428"/>
                    </a:lnTo>
                    <a:close/>
                    <a:moveTo>
                      <a:pt x="454424" y="248859"/>
                    </a:moveTo>
                    <a:lnTo>
                      <a:pt x="437160" y="235550"/>
                    </a:lnTo>
                    <a:lnTo>
                      <a:pt x="446140" y="223952"/>
                    </a:lnTo>
                    <a:lnTo>
                      <a:pt x="463404" y="237261"/>
                    </a:lnTo>
                    <a:lnTo>
                      <a:pt x="454424" y="248859"/>
                    </a:lnTo>
                    <a:close/>
                    <a:moveTo>
                      <a:pt x="432991" y="232290"/>
                    </a:moveTo>
                    <a:lnTo>
                      <a:pt x="415727" y="218981"/>
                    </a:lnTo>
                    <a:lnTo>
                      <a:pt x="424653" y="207383"/>
                    </a:lnTo>
                    <a:lnTo>
                      <a:pt x="441917" y="220691"/>
                    </a:lnTo>
                    <a:lnTo>
                      <a:pt x="432991" y="232290"/>
                    </a:lnTo>
                    <a:close/>
                    <a:moveTo>
                      <a:pt x="411505" y="215721"/>
                    </a:moveTo>
                    <a:lnTo>
                      <a:pt x="394241" y="202412"/>
                    </a:lnTo>
                    <a:lnTo>
                      <a:pt x="403167" y="190813"/>
                    </a:lnTo>
                    <a:lnTo>
                      <a:pt x="420431" y="204122"/>
                    </a:lnTo>
                    <a:lnTo>
                      <a:pt x="411505" y="215721"/>
                    </a:lnTo>
                    <a:close/>
                    <a:moveTo>
                      <a:pt x="390018" y="199151"/>
                    </a:moveTo>
                    <a:lnTo>
                      <a:pt x="372754" y="185842"/>
                    </a:lnTo>
                    <a:lnTo>
                      <a:pt x="381680" y="174298"/>
                    </a:lnTo>
                    <a:lnTo>
                      <a:pt x="398944" y="187606"/>
                    </a:lnTo>
                    <a:lnTo>
                      <a:pt x="390018" y="199151"/>
                    </a:lnTo>
                    <a:close/>
                    <a:moveTo>
                      <a:pt x="368532" y="182582"/>
                    </a:moveTo>
                    <a:lnTo>
                      <a:pt x="351321" y="169273"/>
                    </a:lnTo>
                    <a:lnTo>
                      <a:pt x="360247" y="157728"/>
                    </a:lnTo>
                    <a:lnTo>
                      <a:pt x="377458" y="171037"/>
                    </a:lnTo>
                    <a:lnTo>
                      <a:pt x="368532" y="182582"/>
                    </a:lnTo>
                    <a:close/>
                    <a:moveTo>
                      <a:pt x="347045" y="166013"/>
                    </a:moveTo>
                    <a:lnTo>
                      <a:pt x="329781" y="152704"/>
                    </a:lnTo>
                    <a:lnTo>
                      <a:pt x="338654" y="141159"/>
                    </a:lnTo>
                    <a:lnTo>
                      <a:pt x="355918" y="154468"/>
                    </a:lnTo>
                    <a:lnTo>
                      <a:pt x="347045" y="166013"/>
                    </a:lnTo>
                    <a:close/>
                    <a:moveTo>
                      <a:pt x="325612" y="149444"/>
                    </a:moveTo>
                    <a:lnTo>
                      <a:pt x="308348" y="136135"/>
                    </a:lnTo>
                    <a:lnTo>
                      <a:pt x="317220" y="124590"/>
                    </a:lnTo>
                    <a:lnTo>
                      <a:pt x="334484" y="137899"/>
                    </a:lnTo>
                    <a:lnTo>
                      <a:pt x="325612" y="149444"/>
                    </a:lnTo>
                    <a:close/>
                    <a:moveTo>
                      <a:pt x="322352" y="153666"/>
                    </a:moveTo>
                    <a:lnTo>
                      <a:pt x="313426" y="165265"/>
                    </a:lnTo>
                    <a:lnTo>
                      <a:pt x="296215" y="151956"/>
                    </a:lnTo>
                    <a:lnTo>
                      <a:pt x="305141" y="140357"/>
                    </a:lnTo>
                    <a:lnTo>
                      <a:pt x="322352" y="153666"/>
                    </a:lnTo>
                    <a:close/>
                    <a:moveTo>
                      <a:pt x="291939" y="148642"/>
                    </a:moveTo>
                    <a:lnTo>
                      <a:pt x="274728" y="135333"/>
                    </a:lnTo>
                    <a:lnTo>
                      <a:pt x="283601" y="123735"/>
                    </a:lnTo>
                    <a:lnTo>
                      <a:pt x="300865" y="137043"/>
                    </a:lnTo>
                    <a:lnTo>
                      <a:pt x="291939" y="148642"/>
                    </a:lnTo>
                    <a:close/>
                    <a:moveTo>
                      <a:pt x="288679" y="152918"/>
                    </a:moveTo>
                    <a:lnTo>
                      <a:pt x="279753" y="164516"/>
                    </a:lnTo>
                    <a:lnTo>
                      <a:pt x="262542" y="151207"/>
                    </a:lnTo>
                    <a:lnTo>
                      <a:pt x="271468" y="139609"/>
                    </a:lnTo>
                    <a:lnTo>
                      <a:pt x="288679" y="152918"/>
                    </a:lnTo>
                    <a:close/>
                    <a:moveTo>
                      <a:pt x="258373" y="147947"/>
                    </a:moveTo>
                    <a:lnTo>
                      <a:pt x="241162" y="134638"/>
                    </a:lnTo>
                    <a:lnTo>
                      <a:pt x="250035" y="123040"/>
                    </a:lnTo>
                    <a:lnTo>
                      <a:pt x="267299" y="136349"/>
                    </a:lnTo>
                    <a:lnTo>
                      <a:pt x="258373" y="147947"/>
                    </a:lnTo>
                    <a:close/>
                    <a:moveTo>
                      <a:pt x="255113" y="152170"/>
                    </a:moveTo>
                    <a:lnTo>
                      <a:pt x="246240" y="163715"/>
                    </a:lnTo>
                    <a:lnTo>
                      <a:pt x="229029" y="150406"/>
                    </a:lnTo>
                    <a:lnTo>
                      <a:pt x="237902" y="138861"/>
                    </a:lnTo>
                    <a:lnTo>
                      <a:pt x="255113" y="152170"/>
                    </a:lnTo>
                    <a:close/>
                    <a:moveTo>
                      <a:pt x="242980" y="167991"/>
                    </a:moveTo>
                    <a:lnTo>
                      <a:pt x="234107" y="179535"/>
                    </a:lnTo>
                    <a:lnTo>
                      <a:pt x="216896" y="166227"/>
                    </a:lnTo>
                    <a:lnTo>
                      <a:pt x="225769" y="154682"/>
                    </a:lnTo>
                    <a:lnTo>
                      <a:pt x="242980" y="167991"/>
                    </a:lnTo>
                    <a:close/>
                    <a:moveTo>
                      <a:pt x="230847" y="183811"/>
                    </a:moveTo>
                    <a:lnTo>
                      <a:pt x="221974" y="195410"/>
                    </a:lnTo>
                    <a:lnTo>
                      <a:pt x="204817" y="182101"/>
                    </a:lnTo>
                    <a:lnTo>
                      <a:pt x="213690" y="170503"/>
                    </a:lnTo>
                    <a:lnTo>
                      <a:pt x="230847" y="183811"/>
                    </a:lnTo>
                    <a:close/>
                    <a:moveTo>
                      <a:pt x="218714" y="199632"/>
                    </a:moveTo>
                    <a:lnTo>
                      <a:pt x="209841" y="211231"/>
                    </a:lnTo>
                    <a:lnTo>
                      <a:pt x="192684" y="197922"/>
                    </a:lnTo>
                    <a:lnTo>
                      <a:pt x="201557" y="186324"/>
                    </a:lnTo>
                    <a:lnTo>
                      <a:pt x="218714" y="199632"/>
                    </a:lnTo>
                    <a:close/>
                    <a:moveTo>
                      <a:pt x="206581" y="215453"/>
                    </a:moveTo>
                    <a:lnTo>
                      <a:pt x="197708" y="227052"/>
                    </a:lnTo>
                    <a:lnTo>
                      <a:pt x="180551" y="213743"/>
                    </a:lnTo>
                    <a:lnTo>
                      <a:pt x="189424" y="202144"/>
                    </a:lnTo>
                    <a:lnTo>
                      <a:pt x="206581" y="215453"/>
                    </a:lnTo>
                    <a:close/>
                    <a:moveTo>
                      <a:pt x="194448" y="231274"/>
                    </a:moveTo>
                    <a:lnTo>
                      <a:pt x="185575" y="242873"/>
                    </a:lnTo>
                    <a:lnTo>
                      <a:pt x="168472" y="229564"/>
                    </a:lnTo>
                    <a:lnTo>
                      <a:pt x="177344" y="217965"/>
                    </a:lnTo>
                    <a:lnTo>
                      <a:pt x="194448" y="231274"/>
                    </a:lnTo>
                    <a:close/>
                    <a:moveTo>
                      <a:pt x="182315" y="247095"/>
                    </a:moveTo>
                    <a:lnTo>
                      <a:pt x="173442" y="258640"/>
                    </a:lnTo>
                    <a:lnTo>
                      <a:pt x="156339" y="245331"/>
                    </a:lnTo>
                    <a:lnTo>
                      <a:pt x="165158" y="233786"/>
                    </a:lnTo>
                    <a:lnTo>
                      <a:pt x="182315" y="247095"/>
                    </a:lnTo>
                    <a:close/>
                    <a:moveTo>
                      <a:pt x="170128" y="262970"/>
                    </a:moveTo>
                    <a:lnTo>
                      <a:pt x="161256" y="274515"/>
                    </a:lnTo>
                    <a:lnTo>
                      <a:pt x="144152" y="261206"/>
                    </a:lnTo>
                    <a:lnTo>
                      <a:pt x="153025" y="249661"/>
                    </a:lnTo>
                    <a:lnTo>
                      <a:pt x="170128" y="262970"/>
                    </a:lnTo>
                    <a:close/>
                    <a:moveTo>
                      <a:pt x="157996" y="278791"/>
                    </a:moveTo>
                    <a:lnTo>
                      <a:pt x="149123" y="290389"/>
                    </a:lnTo>
                    <a:lnTo>
                      <a:pt x="132019" y="277080"/>
                    </a:lnTo>
                    <a:lnTo>
                      <a:pt x="140892" y="265482"/>
                    </a:lnTo>
                    <a:lnTo>
                      <a:pt x="157996" y="278791"/>
                    </a:lnTo>
                    <a:close/>
                    <a:moveTo>
                      <a:pt x="162218" y="282051"/>
                    </a:moveTo>
                    <a:lnTo>
                      <a:pt x="179322" y="295360"/>
                    </a:lnTo>
                    <a:lnTo>
                      <a:pt x="170449" y="306958"/>
                    </a:lnTo>
                    <a:lnTo>
                      <a:pt x="153345" y="293649"/>
                    </a:lnTo>
                    <a:lnTo>
                      <a:pt x="162218" y="282051"/>
                    </a:lnTo>
                    <a:close/>
                    <a:moveTo>
                      <a:pt x="167189" y="311127"/>
                    </a:moveTo>
                    <a:lnTo>
                      <a:pt x="158263" y="322726"/>
                    </a:lnTo>
                    <a:lnTo>
                      <a:pt x="141213" y="309417"/>
                    </a:lnTo>
                    <a:lnTo>
                      <a:pt x="150085" y="297818"/>
                    </a:lnTo>
                    <a:lnTo>
                      <a:pt x="167189" y="311127"/>
                    </a:lnTo>
                    <a:close/>
                    <a:moveTo>
                      <a:pt x="171411" y="314441"/>
                    </a:moveTo>
                    <a:lnTo>
                      <a:pt x="188462" y="327750"/>
                    </a:lnTo>
                    <a:lnTo>
                      <a:pt x="179536" y="339348"/>
                    </a:lnTo>
                    <a:lnTo>
                      <a:pt x="162485" y="326039"/>
                    </a:lnTo>
                    <a:lnTo>
                      <a:pt x="171411" y="314441"/>
                    </a:lnTo>
                    <a:close/>
                    <a:moveTo>
                      <a:pt x="192684" y="331010"/>
                    </a:moveTo>
                    <a:lnTo>
                      <a:pt x="209734" y="344319"/>
                    </a:lnTo>
                    <a:lnTo>
                      <a:pt x="200808" y="355918"/>
                    </a:lnTo>
                    <a:lnTo>
                      <a:pt x="183758" y="342609"/>
                    </a:lnTo>
                    <a:lnTo>
                      <a:pt x="192684" y="331010"/>
                    </a:lnTo>
                    <a:close/>
                    <a:moveTo>
                      <a:pt x="214010" y="347579"/>
                    </a:moveTo>
                    <a:lnTo>
                      <a:pt x="231114" y="360888"/>
                    </a:lnTo>
                    <a:lnTo>
                      <a:pt x="222188" y="372487"/>
                    </a:lnTo>
                    <a:lnTo>
                      <a:pt x="205084" y="359178"/>
                    </a:lnTo>
                    <a:lnTo>
                      <a:pt x="214010" y="347579"/>
                    </a:lnTo>
                    <a:close/>
                    <a:moveTo>
                      <a:pt x="235283" y="364149"/>
                    </a:moveTo>
                    <a:lnTo>
                      <a:pt x="252387" y="377457"/>
                    </a:lnTo>
                    <a:lnTo>
                      <a:pt x="243407" y="389056"/>
                    </a:lnTo>
                    <a:lnTo>
                      <a:pt x="226303" y="375747"/>
                    </a:lnTo>
                    <a:lnTo>
                      <a:pt x="235283" y="364149"/>
                    </a:lnTo>
                    <a:close/>
                    <a:moveTo>
                      <a:pt x="256556" y="380718"/>
                    </a:moveTo>
                    <a:lnTo>
                      <a:pt x="273659" y="394027"/>
                    </a:lnTo>
                    <a:lnTo>
                      <a:pt x="264680" y="405625"/>
                    </a:lnTo>
                    <a:lnTo>
                      <a:pt x="247576" y="392316"/>
                    </a:lnTo>
                    <a:lnTo>
                      <a:pt x="256556" y="380718"/>
                    </a:lnTo>
                    <a:close/>
                    <a:moveTo>
                      <a:pt x="277882" y="397341"/>
                    </a:moveTo>
                    <a:lnTo>
                      <a:pt x="294932" y="410649"/>
                    </a:lnTo>
                    <a:lnTo>
                      <a:pt x="286006" y="422248"/>
                    </a:lnTo>
                    <a:lnTo>
                      <a:pt x="268956" y="408939"/>
                    </a:lnTo>
                    <a:lnTo>
                      <a:pt x="277882" y="397341"/>
                    </a:lnTo>
                    <a:close/>
                    <a:moveTo>
                      <a:pt x="299208" y="413910"/>
                    </a:moveTo>
                    <a:lnTo>
                      <a:pt x="316312" y="427219"/>
                    </a:lnTo>
                    <a:lnTo>
                      <a:pt x="307332" y="438817"/>
                    </a:lnTo>
                    <a:lnTo>
                      <a:pt x="290282" y="425508"/>
                    </a:lnTo>
                    <a:lnTo>
                      <a:pt x="299208" y="413910"/>
                    </a:lnTo>
                    <a:close/>
                    <a:moveTo>
                      <a:pt x="320481" y="430479"/>
                    </a:moveTo>
                    <a:lnTo>
                      <a:pt x="337585" y="443788"/>
                    </a:lnTo>
                    <a:lnTo>
                      <a:pt x="328552" y="455386"/>
                    </a:lnTo>
                    <a:lnTo>
                      <a:pt x="311448" y="442077"/>
                    </a:lnTo>
                    <a:lnTo>
                      <a:pt x="320481" y="430479"/>
                    </a:lnTo>
                    <a:close/>
                    <a:moveTo>
                      <a:pt x="323741" y="426257"/>
                    </a:moveTo>
                    <a:lnTo>
                      <a:pt x="332721" y="414658"/>
                    </a:lnTo>
                    <a:lnTo>
                      <a:pt x="349824" y="427967"/>
                    </a:lnTo>
                    <a:lnTo>
                      <a:pt x="340845" y="439565"/>
                    </a:lnTo>
                    <a:lnTo>
                      <a:pt x="323741" y="426257"/>
                    </a:lnTo>
                    <a:close/>
                    <a:moveTo>
                      <a:pt x="354047" y="431281"/>
                    </a:moveTo>
                    <a:lnTo>
                      <a:pt x="371151" y="444590"/>
                    </a:lnTo>
                    <a:lnTo>
                      <a:pt x="362118" y="456188"/>
                    </a:lnTo>
                    <a:lnTo>
                      <a:pt x="345014" y="442879"/>
                    </a:lnTo>
                    <a:lnTo>
                      <a:pt x="354047" y="431281"/>
                    </a:lnTo>
                    <a:close/>
                    <a:moveTo>
                      <a:pt x="375373" y="447850"/>
                    </a:moveTo>
                    <a:lnTo>
                      <a:pt x="392477" y="461159"/>
                    </a:lnTo>
                    <a:lnTo>
                      <a:pt x="383444" y="472757"/>
                    </a:lnTo>
                    <a:lnTo>
                      <a:pt x="366340" y="459448"/>
                    </a:lnTo>
                    <a:lnTo>
                      <a:pt x="375373" y="447850"/>
                    </a:lnTo>
                    <a:close/>
                    <a:moveTo>
                      <a:pt x="378687" y="443574"/>
                    </a:moveTo>
                    <a:lnTo>
                      <a:pt x="387666" y="431976"/>
                    </a:lnTo>
                    <a:lnTo>
                      <a:pt x="404770" y="445284"/>
                    </a:lnTo>
                    <a:lnTo>
                      <a:pt x="395791" y="456883"/>
                    </a:lnTo>
                    <a:lnTo>
                      <a:pt x="378687" y="443574"/>
                    </a:lnTo>
                    <a:close/>
                    <a:moveTo>
                      <a:pt x="409046" y="448598"/>
                    </a:moveTo>
                    <a:lnTo>
                      <a:pt x="426203" y="461907"/>
                    </a:lnTo>
                    <a:lnTo>
                      <a:pt x="417170" y="473506"/>
                    </a:lnTo>
                    <a:lnTo>
                      <a:pt x="400067" y="460197"/>
                    </a:lnTo>
                    <a:lnTo>
                      <a:pt x="409046" y="448598"/>
                    </a:lnTo>
                    <a:close/>
                    <a:moveTo>
                      <a:pt x="412360" y="444322"/>
                    </a:moveTo>
                    <a:lnTo>
                      <a:pt x="421339" y="432724"/>
                    </a:lnTo>
                    <a:lnTo>
                      <a:pt x="438496" y="446033"/>
                    </a:lnTo>
                    <a:lnTo>
                      <a:pt x="429464" y="457631"/>
                    </a:lnTo>
                    <a:lnTo>
                      <a:pt x="412360" y="444322"/>
                    </a:lnTo>
                    <a:close/>
                    <a:moveTo>
                      <a:pt x="424600" y="428555"/>
                    </a:moveTo>
                    <a:lnTo>
                      <a:pt x="433633" y="416903"/>
                    </a:lnTo>
                    <a:lnTo>
                      <a:pt x="450790" y="430212"/>
                    </a:lnTo>
                    <a:lnTo>
                      <a:pt x="441757" y="441810"/>
                    </a:lnTo>
                    <a:lnTo>
                      <a:pt x="424600" y="428555"/>
                    </a:lnTo>
                    <a:close/>
                    <a:moveTo>
                      <a:pt x="436946" y="412680"/>
                    </a:moveTo>
                    <a:lnTo>
                      <a:pt x="445979" y="401082"/>
                    </a:lnTo>
                    <a:lnTo>
                      <a:pt x="463136" y="414391"/>
                    </a:lnTo>
                    <a:lnTo>
                      <a:pt x="454104" y="425989"/>
                    </a:lnTo>
                    <a:lnTo>
                      <a:pt x="436946" y="412680"/>
                    </a:lnTo>
                    <a:close/>
                    <a:moveTo>
                      <a:pt x="449240" y="396860"/>
                    </a:moveTo>
                    <a:lnTo>
                      <a:pt x="458273" y="385261"/>
                    </a:lnTo>
                    <a:lnTo>
                      <a:pt x="475430" y="398570"/>
                    </a:lnTo>
                    <a:lnTo>
                      <a:pt x="466397" y="410168"/>
                    </a:lnTo>
                    <a:lnTo>
                      <a:pt x="449240" y="396860"/>
                    </a:lnTo>
                    <a:close/>
                    <a:moveTo>
                      <a:pt x="461533" y="381039"/>
                    </a:moveTo>
                    <a:lnTo>
                      <a:pt x="470566" y="369387"/>
                    </a:lnTo>
                    <a:lnTo>
                      <a:pt x="487777" y="382696"/>
                    </a:lnTo>
                    <a:lnTo>
                      <a:pt x="478744" y="394347"/>
                    </a:lnTo>
                    <a:lnTo>
                      <a:pt x="461533" y="381039"/>
                    </a:lnTo>
                    <a:close/>
                    <a:moveTo>
                      <a:pt x="473880" y="365164"/>
                    </a:moveTo>
                    <a:lnTo>
                      <a:pt x="482913" y="353566"/>
                    </a:lnTo>
                    <a:lnTo>
                      <a:pt x="500123" y="366875"/>
                    </a:lnTo>
                    <a:lnTo>
                      <a:pt x="491090" y="378473"/>
                    </a:lnTo>
                    <a:lnTo>
                      <a:pt x="473880" y="365164"/>
                    </a:lnTo>
                    <a:close/>
                    <a:moveTo>
                      <a:pt x="486173" y="349343"/>
                    </a:moveTo>
                    <a:lnTo>
                      <a:pt x="495206" y="337745"/>
                    </a:lnTo>
                    <a:lnTo>
                      <a:pt x="512417" y="351054"/>
                    </a:lnTo>
                    <a:lnTo>
                      <a:pt x="503384" y="362652"/>
                    </a:lnTo>
                    <a:lnTo>
                      <a:pt x="486173" y="349343"/>
                    </a:lnTo>
                    <a:close/>
                    <a:moveTo>
                      <a:pt x="498466" y="333522"/>
                    </a:moveTo>
                    <a:lnTo>
                      <a:pt x="507499" y="321870"/>
                    </a:lnTo>
                    <a:lnTo>
                      <a:pt x="524710" y="335179"/>
                    </a:lnTo>
                    <a:lnTo>
                      <a:pt x="515677" y="346831"/>
                    </a:lnTo>
                    <a:lnTo>
                      <a:pt x="498466" y="333522"/>
                    </a:lnTo>
                    <a:close/>
                    <a:moveTo>
                      <a:pt x="510760" y="317701"/>
                    </a:moveTo>
                    <a:lnTo>
                      <a:pt x="519793" y="306103"/>
                    </a:lnTo>
                    <a:lnTo>
                      <a:pt x="537057" y="319412"/>
                    </a:lnTo>
                    <a:lnTo>
                      <a:pt x="528024" y="331010"/>
                    </a:lnTo>
                    <a:lnTo>
                      <a:pt x="510760" y="317701"/>
                    </a:lnTo>
                    <a:close/>
                    <a:moveTo>
                      <a:pt x="523053" y="301880"/>
                    </a:moveTo>
                    <a:lnTo>
                      <a:pt x="532086" y="290282"/>
                    </a:lnTo>
                    <a:lnTo>
                      <a:pt x="549350" y="303591"/>
                    </a:lnTo>
                    <a:lnTo>
                      <a:pt x="540317" y="315189"/>
                    </a:lnTo>
                    <a:lnTo>
                      <a:pt x="523053" y="301880"/>
                    </a:lnTo>
                    <a:close/>
                    <a:moveTo>
                      <a:pt x="518830" y="298567"/>
                    </a:moveTo>
                    <a:lnTo>
                      <a:pt x="501620" y="285258"/>
                    </a:lnTo>
                    <a:lnTo>
                      <a:pt x="510599" y="273659"/>
                    </a:lnTo>
                    <a:lnTo>
                      <a:pt x="527863" y="286968"/>
                    </a:lnTo>
                    <a:lnTo>
                      <a:pt x="518830" y="298567"/>
                    </a:lnTo>
                    <a:close/>
                    <a:moveTo>
                      <a:pt x="513860" y="269437"/>
                    </a:moveTo>
                    <a:lnTo>
                      <a:pt x="522893" y="257838"/>
                    </a:lnTo>
                    <a:lnTo>
                      <a:pt x="540157" y="271147"/>
                    </a:lnTo>
                    <a:lnTo>
                      <a:pt x="531124" y="282746"/>
                    </a:lnTo>
                    <a:lnTo>
                      <a:pt x="513860" y="269437"/>
                    </a:lnTo>
                    <a:close/>
                    <a:moveTo>
                      <a:pt x="509691" y="266177"/>
                    </a:moveTo>
                    <a:lnTo>
                      <a:pt x="492427" y="252868"/>
                    </a:lnTo>
                    <a:lnTo>
                      <a:pt x="501406" y="241269"/>
                    </a:lnTo>
                    <a:lnTo>
                      <a:pt x="518724" y="254578"/>
                    </a:lnTo>
                    <a:lnTo>
                      <a:pt x="509691" y="266177"/>
                    </a:lnTo>
                    <a:close/>
                    <a:moveTo>
                      <a:pt x="488151" y="249607"/>
                    </a:moveTo>
                    <a:lnTo>
                      <a:pt x="470887" y="236298"/>
                    </a:lnTo>
                    <a:lnTo>
                      <a:pt x="479866" y="224700"/>
                    </a:lnTo>
                    <a:lnTo>
                      <a:pt x="497130" y="238009"/>
                    </a:lnTo>
                    <a:lnTo>
                      <a:pt x="488151" y="249607"/>
                    </a:lnTo>
                    <a:close/>
                    <a:moveTo>
                      <a:pt x="466718" y="233038"/>
                    </a:moveTo>
                    <a:lnTo>
                      <a:pt x="449454" y="219729"/>
                    </a:lnTo>
                    <a:lnTo>
                      <a:pt x="458433" y="208131"/>
                    </a:lnTo>
                    <a:lnTo>
                      <a:pt x="475697" y="221440"/>
                    </a:lnTo>
                    <a:lnTo>
                      <a:pt x="466718" y="233038"/>
                    </a:lnTo>
                    <a:close/>
                    <a:moveTo>
                      <a:pt x="445231" y="216469"/>
                    </a:moveTo>
                    <a:lnTo>
                      <a:pt x="427967" y="203160"/>
                    </a:lnTo>
                    <a:lnTo>
                      <a:pt x="436946" y="191562"/>
                    </a:lnTo>
                    <a:lnTo>
                      <a:pt x="454210" y="204870"/>
                    </a:lnTo>
                    <a:lnTo>
                      <a:pt x="445231" y="216469"/>
                    </a:lnTo>
                    <a:close/>
                    <a:moveTo>
                      <a:pt x="423744" y="199900"/>
                    </a:moveTo>
                    <a:lnTo>
                      <a:pt x="406480" y="186591"/>
                    </a:lnTo>
                    <a:lnTo>
                      <a:pt x="415406" y="174992"/>
                    </a:lnTo>
                    <a:lnTo>
                      <a:pt x="432670" y="188301"/>
                    </a:lnTo>
                    <a:lnTo>
                      <a:pt x="423744" y="199900"/>
                    </a:lnTo>
                    <a:close/>
                    <a:moveTo>
                      <a:pt x="402204" y="183330"/>
                    </a:moveTo>
                    <a:lnTo>
                      <a:pt x="384887" y="169968"/>
                    </a:lnTo>
                    <a:lnTo>
                      <a:pt x="393813" y="158370"/>
                    </a:lnTo>
                    <a:lnTo>
                      <a:pt x="411130" y="171732"/>
                    </a:lnTo>
                    <a:lnTo>
                      <a:pt x="402204" y="183330"/>
                    </a:lnTo>
                    <a:close/>
                    <a:moveTo>
                      <a:pt x="380718" y="166761"/>
                    </a:moveTo>
                    <a:lnTo>
                      <a:pt x="363507" y="153452"/>
                    </a:lnTo>
                    <a:lnTo>
                      <a:pt x="372433" y="141854"/>
                    </a:lnTo>
                    <a:lnTo>
                      <a:pt x="389697" y="155163"/>
                    </a:lnTo>
                    <a:lnTo>
                      <a:pt x="380718" y="166761"/>
                    </a:lnTo>
                    <a:close/>
                    <a:moveTo>
                      <a:pt x="359285" y="150192"/>
                    </a:moveTo>
                    <a:lnTo>
                      <a:pt x="342021" y="136883"/>
                    </a:lnTo>
                    <a:lnTo>
                      <a:pt x="350947" y="125285"/>
                    </a:lnTo>
                    <a:lnTo>
                      <a:pt x="368211" y="138594"/>
                    </a:lnTo>
                    <a:lnTo>
                      <a:pt x="359285" y="150192"/>
                    </a:lnTo>
                    <a:close/>
                    <a:moveTo>
                      <a:pt x="337745" y="133623"/>
                    </a:moveTo>
                    <a:lnTo>
                      <a:pt x="320481" y="120314"/>
                    </a:lnTo>
                    <a:lnTo>
                      <a:pt x="329353" y="108715"/>
                    </a:lnTo>
                    <a:lnTo>
                      <a:pt x="346617" y="122024"/>
                    </a:lnTo>
                    <a:lnTo>
                      <a:pt x="337745" y="133623"/>
                    </a:lnTo>
                    <a:close/>
                    <a:moveTo>
                      <a:pt x="316258" y="117000"/>
                    </a:moveTo>
                    <a:lnTo>
                      <a:pt x="298994" y="103691"/>
                    </a:lnTo>
                    <a:lnTo>
                      <a:pt x="307867" y="92093"/>
                    </a:lnTo>
                    <a:lnTo>
                      <a:pt x="325131" y="105402"/>
                    </a:lnTo>
                    <a:lnTo>
                      <a:pt x="316258" y="117000"/>
                    </a:lnTo>
                    <a:close/>
                    <a:moveTo>
                      <a:pt x="312998" y="121276"/>
                    </a:moveTo>
                    <a:lnTo>
                      <a:pt x="304125" y="132821"/>
                    </a:lnTo>
                    <a:lnTo>
                      <a:pt x="286861" y="119512"/>
                    </a:lnTo>
                    <a:lnTo>
                      <a:pt x="295734" y="107967"/>
                    </a:lnTo>
                    <a:lnTo>
                      <a:pt x="312998" y="121276"/>
                    </a:lnTo>
                    <a:close/>
                    <a:moveTo>
                      <a:pt x="282639" y="116305"/>
                    </a:moveTo>
                    <a:lnTo>
                      <a:pt x="265375" y="102996"/>
                    </a:lnTo>
                    <a:lnTo>
                      <a:pt x="274247" y="91451"/>
                    </a:lnTo>
                    <a:lnTo>
                      <a:pt x="291511" y="104760"/>
                    </a:lnTo>
                    <a:lnTo>
                      <a:pt x="282639" y="116305"/>
                    </a:lnTo>
                    <a:close/>
                    <a:moveTo>
                      <a:pt x="279432" y="120528"/>
                    </a:moveTo>
                    <a:lnTo>
                      <a:pt x="270559" y="132126"/>
                    </a:lnTo>
                    <a:lnTo>
                      <a:pt x="253295" y="118817"/>
                    </a:lnTo>
                    <a:lnTo>
                      <a:pt x="262168" y="107219"/>
                    </a:lnTo>
                    <a:lnTo>
                      <a:pt x="279432" y="120528"/>
                    </a:lnTo>
                    <a:close/>
                    <a:moveTo>
                      <a:pt x="249073" y="115503"/>
                    </a:moveTo>
                    <a:lnTo>
                      <a:pt x="231862" y="102195"/>
                    </a:lnTo>
                    <a:lnTo>
                      <a:pt x="240735" y="90596"/>
                    </a:lnTo>
                    <a:lnTo>
                      <a:pt x="257999" y="103905"/>
                    </a:lnTo>
                    <a:lnTo>
                      <a:pt x="249073" y="115503"/>
                    </a:lnTo>
                    <a:close/>
                    <a:moveTo>
                      <a:pt x="245812" y="119779"/>
                    </a:moveTo>
                    <a:lnTo>
                      <a:pt x="236940" y="131378"/>
                    </a:lnTo>
                    <a:lnTo>
                      <a:pt x="219729" y="118069"/>
                    </a:lnTo>
                    <a:lnTo>
                      <a:pt x="228602" y="106471"/>
                    </a:lnTo>
                    <a:lnTo>
                      <a:pt x="245812" y="119779"/>
                    </a:lnTo>
                    <a:close/>
                    <a:moveTo>
                      <a:pt x="233679" y="135600"/>
                    </a:moveTo>
                    <a:lnTo>
                      <a:pt x="224807" y="147145"/>
                    </a:lnTo>
                    <a:lnTo>
                      <a:pt x="207596" y="133837"/>
                    </a:lnTo>
                    <a:lnTo>
                      <a:pt x="216415" y="122292"/>
                    </a:lnTo>
                    <a:lnTo>
                      <a:pt x="233679" y="135600"/>
                    </a:lnTo>
                    <a:close/>
                    <a:moveTo>
                      <a:pt x="221547" y="151421"/>
                    </a:moveTo>
                    <a:lnTo>
                      <a:pt x="212674" y="162966"/>
                    </a:lnTo>
                    <a:lnTo>
                      <a:pt x="195517" y="149657"/>
                    </a:lnTo>
                    <a:lnTo>
                      <a:pt x="204336" y="138112"/>
                    </a:lnTo>
                    <a:lnTo>
                      <a:pt x="221547" y="151421"/>
                    </a:lnTo>
                    <a:close/>
                    <a:moveTo>
                      <a:pt x="209467" y="167242"/>
                    </a:moveTo>
                    <a:lnTo>
                      <a:pt x="200594" y="178841"/>
                    </a:lnTo>
                    <a:lnTo>
                      <a:pt x="183437" y="165532"/>
                    </a:lnTo>
                    <a:lnTo>
                      <a:pt x="192310" y="153933"/>
                    </a:lnTo>
                    <a:lnTo>
                      <a:pt x="209467" y="167242"/>
                    </a:lnTo>
                    <a:close/>
                    <a:moveTo>
                      <a:pt x="197334" y="183063"/>
                    </a:moveTo>
                    <a:lnTo>
                      <a:pt x="188462" y="194662"/>
                    </a:lnTo>
                    <a:lnTo>
                      <a:pt x="171304" y="181353"/>
                    </a:lnTo>
                    <a:lnTo>
                      <a:pt x="180177" y="169754"/>
                    </a:lnTo>
                    <a:lnTo>
                      <a:pt x="197334" y="183063"/>
                    </a:lnTo>
                    <a:close/>
                    <a:moveTo>
                      <a:pt x="185201" y="198884"/>
                    </a:moveTo>
                    <a:lnTo>
                      <a:pt x="176329" y="210483"/>
                    </a:lnTo>
                    <a:lnTo>
                      <a:pt x="159171" y="197174"/>
                    </a:lnTo>
                    <a:lnTo>
                      <a:pt x="168044" y="185575"/>
                    </a:lnTo>
                    <a:lnTo>
                      <a:pt x="185201" y="198884"/>
                    </a:lnTo>
                    <a:close/>
                    <a:moveTo>
                      <a:pt x="173068" y="214705"/>
                    </a:moveTo>
                    <a:lnTo>
                      <a:pt x="164196" y="226303"/>
                    </a:lnTo>
                    <a:lnTo>
                      <a:pt x="147092" y="212995"/>
                    </a:lnTo>
                    <a:lnTo>
                      <a:pt x="155964" y="201396"/>
                    </a:lnTo>
                    <a:lnTo>
                      <a:pt x="173068" y="214705"/>
                    </a:lnTo>
                    <a:close/>
                    <a:moveTo>
                      <a:pt x="160935" y="230526"/>
                    </a:moveTo>
                    <a:lnTo>
                      <a:pt x="152116" y="242071"/>
                    </a:lnTo>
                    <a:lnTo>
                      <a:pt x="135012" y="228762"/>
                    </a:lnTo>
                    <a:lnTo>
                      <a:pt x="143832" y="217217"/>
                    </a:lnTo>
                    <a:lnTo>
                      <a:pt x="160935" y="230526"/>
                    </a:lnTo>
                    <a:close/>
                    <a:moveTo>
                      <a:pt x="148802" y="246400"/>
                    </a:moveTo>
                    <a:lnTo>
                      <a:pt x="139930" y="257945"/>
                    </a:lnTo>
                    <a:lnTo>
                      <a:pt x="122826" y="244637"/>
                    </a:lnTo>
                    <a:lnTo>
                      <a:pt x="131645" y="233092"/>
                    </a:lnTo>
                    <a:lnTo>
                      <a:pt x="148802" y="246400"/>
                    </a:lnTo>
                    <a:close/>
                    <a:moveTo>
                      <a:pt x="136723" y="262168"/>
                    </a:moveTo>
                    <a:lnTo>
                      <a:pt x="127850" y="273713"/>
                    </a:lnTo>
                    <a:lnTo>
                      <a:pt x="110747" y="260404"/>
                    </a:lnTo>
                    <a:lnTo>
                      <a:pt x="119619" y="248859"/>
                    </a:lnTo>
                    <a:lnTo>
                      <a:pt x="136723" y="262168"/>
                    </a:lnTo>
                    <a:close/>
                    <a:moveTo>
                      <a:pt x="124590" y="277989"/>
                    </a:moveTo>
                    <a:lnTo>
                      <a:pt x="115717" y="289587"/>
                    </a:lnTo>
                    <a:lnTo>
                      <a:pt x="98667" y="276278"/>
                    </a:lnTo>
                    <a:lnTo>
                      <a:pt x="107540" y="264680"/>
                    </a:lnTo>
                    <a:lnTo>
                      <a:pt x="124590" y="277989"/>
                    </a:lnTo>
                    <a:close/>
                    <a:moveTo>
                      <a:pt x="128812" y="281249"/>
                    </a:moveTo>
                    <a:lnTo>
                      <a:pt x="145863" y="294558"/>
                    </a:lnTo>
                    <a:lnTo>
                      <a:pt x="136990" y="306156"/>
                    </a:lnTo>
                    <a:lnTo>
                      <a:pt x="119940" y="292848"/>
                    </a:lnTo>
                    <a:lnTo>
                      <a:pt x="128812" y="281249"/>
                    </a:lnTo>
                    <a:close/>
                    <a:moveTo>
                      <a:pt x="133730" y="310379"/>
                    </a:moveTo>
                    <a:lnTo>
                      <a:pt x="124804" y="321977"/>
                    </a:lnTo>
                    <a:lnTo>
                      <a:pt x="107753" y="308669"/>
                    </a:lnTo>
                    <a:lnTo>
                      <a:pt x="116626" y="297070"/>
                    </a:lnTo>
                    <a:lnTo>
                      <a:pt x="133730" y="310379"/>
                    </a:lnTo>
                    <a:close/>
                    <a:moveTo>
                      <a:pt x="137952" y="313693"/>
                    </a:moveTo>
                    <a:lnTo>
                      <a:pt x="155002" y="327002"/>
                    </a:lnTo>
                    <a:lnTo>
                      <a:pt x="146076" y="338600"/>
                    </a:lnTo>
                    <a:lnTo>
                      <a:pt x="129026" y="325291"/>
                    </a:lnTo>
                    <a:lnTo>
                      <a:pt x="137952" y="313693"/>
                    </a:lnTo>
                    <a:close/>
                    <a:moveTo>
                      <a:pt x="159225" y="330262"/>
                    </a:moveTo>
                    <a:lnTo>
                      <a:pt x="176275" y="343571"/>
                    </a:lnTo>
                    <a:lnTo>
                      <a:pt x="167349" y="355169"/>
                    </a:lnTo>
                    <a:lnTo>
                      <a:pt x="150299" y="341860"/>
                    </a:lnTo>
                    <a:lnTo>
                      <a:pt x="159225" y="330262"/>
                    </a:lnTo>
                    <a:close/>
                    <a:moveTo>
                      <a:pt x="180498" y="346831"/>
                    </a:moveTo>
                    <a:lnTo>
                      <a:pt x="197548" y="360140"/>
                    </a:lnTo>
                    <a:lnTo>
                      <a:pt x="188622" y="371738"/>
                    </a:lnTo>
                    <a:lnTo>
                      <a:pt x="171572" y="358430"/>
                    </a:lnTo>
                    <a:lnTo>
                      <a:pt x="180498" y="346831"/>
                    </a:lnTo>
                    <a:close/>
                    <a:moveTo>
                      <a:pt x="201770" y="363400"/>
                    </a:moveTo>
                    <a:lnTo>
                      <a:pt x="218874" y="376709"/>
                    </a:lnTo>
                    <a:lnTo>
                      <a:pt x="209948" y="388308"/>
                    </a:lnTo>
                    <a:lnTo>
                      <a:pt x="192898" y="374999"/>
                    </a:lnTo>
                    <a:lnTo>
                      <a:pt x="201770" y="363400"/>
                    </a:lnTo>
                    <a:close/>
                    <a:moveTo>
                      <a:pt x="223043" y="379970"/>
                    </a:moveTo>
                    <a:lnTo>
                      <a:pt x="240147" y="393278"/>
                    </a:lnTo>
                    <a:lnTo>
                      <a:pt x="231167" y="404877"/>
                    </a:lnTo>
                    <a:lnTo>
                      <a:pt x="214117" y="391568"/>
                    </a:lnTo>
                    <a:lnTo>
                      <a:pt x="223043" y="379970"/>
                    </a:lnTo>
                    <a:close/>
                    <a:moveTo>
                      <a:pt x="244369" y="396592"/>
                    </a:moveTo>
                    <a:lnTo>
                      <a:pt x="261473" y="409901"/>
                    </a:lnTo>
                    <a:lnTo>
                      <a:pt x="252494" y="421500"/>
                    </a:lnTo>
                    <a:lnTo>
                      <a:pt x="235443" y="408191"/>
                    </a:lnTo>
                    <a:lnTo>
                      <a:pt x="244369" y="396592"/>
                    </a:lnTo>
                    <a:close/>
                    <a:moveTo>
                      <a:pt x="265642" y="413162"/>
                    </a:moveTo>
                    <a:lnTo>
                      <a:pt x="282692" y="426470"/>
                    </a:lnTo>
                    <a:lnTo>
                      <a:pt x="273713" y="438069"/>
                    </a:lnTo>
                    <a:lnTo>
                      <a:pt x="256663" y="424760"/>
                    </a:lnTo>
                    <a:lnTo>
                      <a:pt x="265642" y="413162"/>
                    </a:lnTo>
                    <a:close/>
                    <a:moveTo>
                      <a:pt x="286915" y="429731"/>
                    </a:moveTo>
                    <a:lnTo>
                      <a:pt x="303965" y="443040"/>
                    </a:lnTo>
                    <a:lnTo>
                      <a:pt x="294986" y="454638"/>
                    </a:lnTo>
                    <a:lnTo>
                      <a:pt x="277935" y="441329"/>
                    </a:lnTo>
                    <a:lnTo>
                      <a:pt x="286915" y="429731"/>
                    </a:lnTo>
                    <a:close/>
                    <a:moveTo>
                      <a:pt x="308188" y="446353"/>
                    </a:moveTo>
                    <a:lnTo>
                      <a:pt x="325238" y="459662"/>
                    </a:lnTo>
                    <a:lnTo>
                      <a:pt x="316205" y="471261"/>
                    </a:lnTo>
                    <a:lnTo>
                      <a:pt x="299155" y="457952"/>
                    </a:lnTo>
                    <a:lnTo>
                      <a:pt x="308188" y="446353"/>
                    </a:lnTo>
                    <a:close/>
                    <a:moveTo>
                      <a:pt x="329514" y="462923"/>
                    </a:moveTo>
                    <a:lnTo>
                      <a:pt x="346617" y="476231"/>
                    </a:lnTo>
                    <a:lnTo>
                      <a:pt x="337585" y="487830"/>
                    </a:lnTo>
                    <a:lnTo>
                      <a:pt x="320481" y="474521"/>
                    </a:lnTo>
                    <a:lnTo>
                      <a:pt x="329514" y="462923"/>
                    </a:lnTo>
                    <a:close/>
                    <a:moveTo>
                      <a:pt x="332774" y="458700"/>
                    </a:moveTo>
                    <a:lnTo>
                      <a:pt x="341807" y="447102"/>
                    </a:lnTo>
                    <a:lnTo>
                      <a:pt x="358911" y="460410"/>
                    </a:lnTo>
                    <a:lnTo>
                      <a:pt x="349878" y="472009"/>
                    </a:lnTo>
                    <a:lnTo>
                      <a:pt x="332774" y="458700"/>
                    </a:lnTo>
                    <a:close/>
                    <a:moveTo>
                      <a:pt x="363080" y="463671"/>
                    </a:moveTo>
                    <a:lnTo>
                      <a:pt x="380183" y="476980"/>
                    </a:lnTo>
                    <a:lnTo>
                      <a:pt x="371151" y="488578"/>
                    </a:lnTo>
                    <a:lnTo>
                      <a:pt x="354100" y="475269"/>
                    </a:lnTo>
                    <a:lnTo>
                      <a:pt x="363080" y="463671"/>
                    </a:lnTo>
                    <a:close/>
                    <a:moveTo>
                      <a:pt x="384406" y="480294"/>
                    </a:moveTo>
                    <a:lnTo>
                      <a:pt x="401510" y="493602"/>
                    </a:lnTo>
                    <a:lnTo>
                      <a:pt x="392477" y="505254"/>
                    </a:lnTo>
                    <a:lnTo>
                      <a:pt x="375373" y="491945"/>
                    </a:lnTo>
                    <a:lnTo>
                      <a:pt x="384406" y="480294"/>
                    </a:lnTo>
                    <a:close/>
                    <a:moveTo>
                      <a:pt x="387666" y="476071"/>
                    </a:moveTo>
                    <a:lnTo>
                      <a:pt x="396699" y="464473"/>
                    </a:lnTo>
                    <a:lnTo>
                      <a:pt x="413803" y="477781"/>
                    </a:lnTo>
                    <a:lnTo>
                      <a:pt x="404770" y="489433"/>
                    </a:lnTo>
                    <a:lnTo>
                      <a:pt x="387666" y="476071"/>
                    </a:lnTo>
                    <a:close/>
                    <a:moveTo>
                      <a:pt x="418025" y="480988"/>
                    </a:moveTo>
                    <a:lnTo>
                      <a:pt x="435129" y="494297"/>
                    </a:lnTo>
                    <a:lnTo>
                      <a:pt x="426096" y="505949"/>
                    </a:lnTo>
                    <a:lnTo>
                      <a:pt x="408993" y="492640"/>
                    </a:lnTo>
                    <a:lnTo>
                      <a:pt x="418025" y="480988"/>
                    </a:lnTo>
                    <a:close/>
                    <a:moveTo>
                      <a:pt x="421339" y="476766"/>
                    </a:moveTo>
                    <a:lnTo>
                      <a:pt x="430372" y="465167"/>
                    </a:lnTo>
                    <a:lnTo>
                      <a:pt x="447529" y="478476"/>
                    </a:lnTo>
                    <a:lnTo>
                      <a:pt x="438496" y="490075"/>
                    </a:lnTo>
                    <a:lnTo>
                      <a:pt x="421339" y="476766"/>
                    </a:lnTo>
                    <a:close/>
                    <a:moveTo>
                      <a:pt x="433633" y="460892"/>
                    </a:moveTo>
                    <a:lnTo>
                      <a:pt x="442665" y="449293"/>
                    </a:lnTo>
                    <a:lnTo>
                      <a:pt x="459823" y="462602"/>
                    </a:lnTo>
                    <a:lnTo>
                      <a:pt x="450790" y="474200"/>
                    </a:lnTo>
                    <a:lnTo>
                      <a:pt x="433633" y="460892"/>
                    </a:lnTo>
                    <a:close/>
                    <a:moveTo>
                      <a:pt x="445926" y="445124"/>
                    </a:moveTo>
                    <a:lnTo>
                      <a:pt x="454959" y="433526"/>
                    </a:lnTo>
                    <a:lnTo>
                      <a:pt x="472116" y="446834"/>
                    </a:lnTo>
                    <a:lnTo>
                      <a:pt x="463083" y="458433"/>
                    </a:lnTo>
                    <a:lnTo>
                      <a:pt x="445926" y="445124"/>
                    </a:lnTo>
                    <a:close/>
                    <a:moveTo>
                      <a:pt x="458273" y="429250"/>
                    </a:moveTo>
                    <a:lnTo>
                      <a:pt x="467305" y="417651"/>
                    </a:lnTo>
                    <a:lnTo>
                      <a:pt x="484463" y="430960"/>
                    </a:lnTo>
                    <a:lnTo>
                      <a:pt x="475430" y="442559"/>
                    </a:lnTo>
                    <a:lnTo>
                      <a:pt x="458273" y="429250"/>
                    </a:lnTo>
                    <a:close/>
                    <a:moveTo>
                      <a:pt x="470619" y="413375"/>
                    </a:moveTo>
                    <a:lnTo>
                      <a:pt x="479652" y="401777"/>
                    </a:lnTo>
                    <a:lnTo>
                      <a:pt x="496863" y="415086"/>
                    </a:lnTo>
                    <a:lnTo>
                      <a:pt x="487830" y="426684"/>
                    </a:lnTo>
                    <a:lnTo>
                      <a:pt x="470619" y="413375"/>
                    </a:lnTo>
                    <a:close/>
                    <a:moveTo>
                      <a:pt x="482913" y="397608"/>
                    </a:moveTo>
                    <a:lnTo>
                      <a:pt x="491946" y="385956"/>
                    </a:lnTo>
                    <a:lnTo>
                      <a:pt x="509156" y="399265"/>
                    </a:lnTo>
                    <a:lnTo>
                      <a:pt x="500070" y="410917"/>
                    </a:lnTo>
                    <a:lnTo>
                      <a:pt x="482913" y="397608"/>
                    </a:lnTo>
                    <a:close/>
                    <a:moveTo>
                      <a:pt x="495259" y="381733"/>
                    </a:moveTo>
                    <a:lnTo>
                      <a:pt x="504292" y="370135"/>
                    </a:lnTo>
                    <a:lnTo>
                      <a:pt x="521503" y="383444"/>
                    </a:lnTo>
                    <a:lnTo>
                      <a:pt x="512470" y="395042"/>
                    </a:lnTo>
                    <a:lnTo>
                      <a:pt x="495259" y="381733"/>
                    </a:lnTo>
                    <a:close/>
                    <a:moveTo>
                      <a:pt x="507553" y="365913"/>
                    </a:moveTo>
                    <a:lnTo>
                      <a:pt x="516586" y="354314"/>
                    </a:lnTo>
                    <a:lnTo>
                      <a:pt x="533796" y="367623"/>
                    </a:lnTo>
                    <a:lnTo>
                      <a:pt x="524763" y="379221"/>
                    </a:lnTo>
                    <a:lnTo>
                      <a:pt x="507553" y="365913"/>
                    </a:lnTo>
                    <a:close/>
                    <a:moveTo>
                      <a:pt x="519846" y="350092"/>
                    </a:moveTo>
                    <a:lnTo>
                      <a:pt x="528879" y="338440"/>
                    </a:lnTo>
                    <a:lnTo>
                      <a:pt x="546143" y="351748"/>
                    </a:lnTo>
                    <a:lnTo>
                      <a:pt x="537057" y="363400"/>
                    </a:lnTo>
                    <a:lnTo>
                      <a:pt x="519846" y="350092"/>
                    </a:lnTo>
                    <a:close/>
                    <a:moveTo>
                      <a:pt x="532193" y="334217"/>
                    </a:moveTo>
                    <a:lnTo>
                      <a:pt x="541226" y="322619"/>
                    </a:lnTo>
                    <a:lnTo>
                      <a:pt x="558490" y="335928"/>
                    </a:lnTo>
                    <a:lnTo>
                      <a:pt x="549457" y="347526"/>
                    </a:lnTo>
                    <a:lnTo>
                      <a:pt x="532193" y="334217"/>
                    </a:lnTo>
                    <a:close/>
                    <a:moveTo>
                      <a:pt x="544539" y="318396"/>
                    </a:moveTo>
                    <a:lnTo>
                      <a:pt x="553572" y="306798"/>
                    </a:lnTo>
                    <a:lnTo>
                      <a:pt x="570836" y="320107"/>
                    </a:lnTo>
                    <a:lnTo>
                      <a:pt x="561804" y="331705"/>
                    </a:lnTo>
                    <a:lnTo>
                      <a:pt x="544539" y="318396"/>
                    </a:lnTo>
                    <a:close/>
                    <a:moveTo>
                      <a:pt x="556833" y="302575"/>
                    </a:moveTo>
                    <a:lnTo>
                      <a:pt x="565866" y="290977"/>
                    </a:lnTo>
                    <a:lnTo>
                      <a:pt x="583130" y="304286"/>
                    </a:lnTo>
                    <a:lnTo>
                      <a:pt x="574097" y="315884"/>
                    </a:lnTo>
                    <a:lnTo>
                      <a:pt x="556833" y="302575"/>
                    </a:lnTo>
                    <a:close/>
                    <a:moveTo>
                      <a:pt x="552664" y="299315"/>
                    </a:moveTo>
                    <a:lnTo>
                      <a:pt x="535400" y="286006"/>
                    </a:lnTo>
                    <a:lnTo>
                      <a:pt x="544433" y="274408"/>
                    </a:lnTo>
                    <a:lnTo>
                      <a:pt x="561697" y="287716"/>
                    </a:lnTo>
                    <a:lnTo>
                      <a:pt x="552664" y="299315"/>
                    </a:lnTo>
                    <a:close/>
                    <a:moveTo>
                      <a:pt x="547693" y="270185"/>
                    </a:moveTo>
                    <a:lnTo>
                      <a:pt x="556726" y="258587"/>
                    </a:lnTo>
                    <a:lnTo>
                      <a:pt x="573990" y="271896"/>
                    </a:lnTo>
                    <a:lnTo>
                      <a:pt x="564957" y="283494"/>
                    </a:lnTo>
                    <a:lnTo>
                      <a:pt x="547693" y="270185"/>
                    </a:lnTo>
                    <a:close/>
                    <a:moveTo>
                      <a:pt x="543417" y="266925"/>
                    </a:moveTo>
                    <a:lnTo>
                      <a:pt x="526153" y="253616"/>
                    </a:lnTo>
                    <a:lnTo>
                      <a:pt x="535186" y="242017"/>
                    </a:lnTo>
                    <a:lnTo>
                      <a:pt x="552450" y="255326"/>
                    </a:lnTo>
                    <a:lnTo>
                      <a:pt x="543417" y="266925"/>
                    </a:lnTo>
                    <a:close/>
                    <a:moveTo>
                      <a:pt x="521930" y="250356"/>
                    </a:moveTo>
                    <a:lnTo>
                      <a:pt x="504613" y="237047"/>
                    </a:lnTo>
                    <a:lnTo>
                      <a:pt x="513592" y="225448"/>
                    </a:lnTo>
                    <a:lnTo>
                      <a:pt x="530910" y="238757"/>
                    </a:lnTo>
                    <a:lnTo>
                      <a:pt x="521930" y="250356"/>
                    </a:lnTo>
                    <a:close/>
                    <a:moveTo>
                      <a:pt x="500444" y="233786"/>
                    </a:moveTo>
                    <a:lnTo>
                      <a:pt x="483180" y="220478"/>
                    </a:lnTo>
                    <a:lnTo>
                      <a:pt x="492159" y="208879"/>
                    </a:lnTo>
                    <a:lnTo>
                      <a:pt x="509477" y="222188"/>
                    </a:lnTo>
                    <a:lnTo>
                      <a:pt x="500444" y="233786"/>
                    </a:lnTo>
                    <a:close/>
                    <a:moveTo>
                      <a:pt x="478957" y="217217"/>
                    </a:moveTo>
                    <a:lnTo>
                      <a:pt x="461693" y="203908"/>
                    </a:lnTo>
                    <a:lnTo>
                      <a:pt x="470673" y="192310"/>
                    </a:lnTo>
                    <a:lnTo>
                      <a:pt x="487937" y="205619"/>
                    </a:lnTo>
                    <a:lnTo>
                      <a:pt x="478957" y="217217"/>
                    </a:lnTo>
                    <a:close/>
                    <a:moveTo>
                      <a:pt x="457417" y="200648"/>
                    </a:moveTo>
                    <a:lnTo>
                      <a:pt x="440153" y="187339"/>
                    </a:lnTo>
                    <a:lnTo>
                      <a:pt x="449133" y="175741"/>
                    </a:lnTo>
                    <a:lnTo>
                      <a:pt x="466450" y="189049"/>
                    </a:lnTo>
                    <a:lnTo>
                      <a:pt x="457417" y="200648"/>
                    </a:lnTo>
                    <a:close/>
                    <a:moveTo>
                      <a:pt x="435931" y="184079"/>
                    </a:moveTo>
                    <a:lnTo>
                      <a:pt x="418613" y="170770"/>
                    </a:lnTo>
                    <a:lnTo>
                      <a:pt x="427593" y="159171"/>
                    </a:lnTo>
                    <a:lnTo>
                      <a:pt x="444910" y="172480"/>
                    </a:lnTo>
                    <a:lnTo>
                      <a:pt x="435931" y="184079"/>
                    </a:lnTo>
                    <a:close/>
                    <a:moveTo>
                      <a:pt x="414444" y="167509"/>
                    </a:moveTo>
                    <a:lnTo>
                      <a:pt x="397127" y="154147"/>
                    </a:lnTo>
                    <a:lnTo>
                      <a:pt x="406053" y="142549"/>
                    </a:lnTo>
                    <a:lnTo>
                      <a:pt x="423370" y="155911"/>
                    </a:lnTo>
                    <a:lnTo>
                      <a:pt x="414444" y="167509"/>
                    </a:lnTo>
                    <a:close/>
                    <a:moveTo>
                      <a:pt x="392904" y="150940"/>
                    </a:moveTo>
                    <a:lnTo>
                      <a:pt x="375640" y="137631"/>
                    </a:lnTo>
                    <a:lnTo>
                      <a:pt x="384566" y="126033"/>
                    </a:lnTo>
                    <a:lnTo>
                      <a:pt x="401830" y="139342"/>
                    </a:lnTo>
                    <a:lnTo>
                      <a:pt x="392904" y="150940"/>
                    </a:lnTo>
                    <a:close/>
                    <a:moveTo>
                      <a:pt x="371418" y="134371"/>
                    </a:moveTo>
                    <a:lnTo>
                      <a:pt x="354154" y="121062"/>
                    </a:lnTo>
                    <a:lnTo>
                      <a:pt x="363080" y="109464"/>
                    </a:lnTo>
                    <a:lnTo>
                      <a:pt x="380397" y="122773"/>
                    </a:lnTo>
                    <a:lnTo>
                      <a:pt x="371418" y="134371"/>
                    </a:lnTo>
                    <a:close/>
                    <a:moveTo>
                      <a:pt x="349931" y="117802"/>
                    </a:moveTo>
                    <a:lnTo>
                      <a:pt x="332667" y="104493"/>
                    </a:lnTo>
                    <a:lnTo>
                      <a:pt x="341593" y="92895"/>
                    </a:lnTo>
                    <a:lnTo>
                      <a:pt x="358857" y="106203"/>
                    </a:lnTo>
                    <a:lnTo>
                      <a:pt x="349931" y="117802"/>
                    </a:lnTo>
                    <a:close/>
                    <a:moveTo>
                      <a:pt x="328391" y="101233"/>
                    </a:moveTo>
                    <a:lnTo>
                      <a:pt x="311127" y="87924"/>
                    </a:lnTo>
                    <a:lnTo>
                      <a:pt x="320000" y="76325"/>
                    </a:lnTo>
                    <a:lnTo>
                      <a:pt x="337264" y="89634"/>
                    </a:lnTo>
                    <a:lnTo>
                      <a:pt x="328391" y="101233"/>
                    </a:lnTo>
                    <a:close/>
                    <a:moveTo>
                      <a:pt x="306905" y="84663"/>
                    </a:moveTo>
                    <a:lnTo>
                      <a:pt x="289641" y="71355"/>
                    </a:lnTo>
                    <a:lnTo>
                      <a:pt x="298513" y="59756"/>
                    </a:lnTo>
                    <a:lnTo>
                      <a:pt x="315831" y="73065"/>
                    </a:lnTo>
                    <a:lnTo>
                      <a:pt x="306905" y="84663"/>
                    </a:lnTo>
                    <a:close/>
                    <a:moveTo>
                      <a:pt x="303698" y="88886"/>
                    </a:moveTo>
                    <a:lnTo>
                      <a:pt x="294825" y="100484"/>
                    </a:lnTo>
                    <a:lnTo>
                      <a:pt x="277561" y="87175"/>
                    </a:lnTo>
                    <a:lnTo>
                      <a:pt x="286434" y="75577"/>
                    </a:lnTo>
                    <a:lnTo>
                      <a:pt x="303698" y="88886"/>
                    </a:lnTo>
                    <a:close/>
                    <a:moveTo>
                      <a:pt x="273285" y="83862"/>
                    </a:moveTo>
                    <a:lnTo>
                      <a:pt x="256021" y="70553"/>
                    </a:lnTo>
                    <a:lnTo>
                      <a:pt x="264894" y="58954"/>
                    </a:lnTo>
                    <a:lnTo>
                      <a:pt x="282158" y="72263"/>
                    </a:lnTo>
                    <a:lnTo>
                      <a:pt x="273285" y="83862"/>
                    </a:lnTo>
                    <a:close/>
                    <a:moveTo>
                      <a:pt x="270025" y="88138"/>
                    </a:moveTo>
                    <a:lnTo>
                      <a:pt x="261152" y="99683"/>
                    </a:lnTo>
                    <a:lnTo>
                      <a:pt x="243888" y="86374"/>
                    </a:lnTo>
                    <a:lnTo>
                      <a:pt x="252707" y="74829"/>
                    </a:lnTo>
                    <a:lnTo>
                      <a:pt x="270025" y="88138"/>
                    </a:lnTo>
                    <a:close/>
                    <a:moveTo>
                      <a:pt x="239666" y="83113"/>
                    </a:moveTo>
                    <a:lnTo>
                      <a:pt x="222402" y="69805"/>
                    </a:lnTo>
                    <a:lnTo>
                      <a:pt x="231221" y="58260"/>
                    </a:lnTo>
                    <a:lnTo>
                      <a:pt x="248485" y="71568"/>
                    </a:lnTo>
                    <a:lnTo>
                      <a:pt x="239666" y="83113"/>
                    </a:lnTo>
                    <a:close/>
                    <a:moveTo>
                      <a:pt x="236459" y="87336"/>
                    </a:moveTo>
                    <a:lnTo>
                      <a:pt x="227586" y="98934"/>
                    </a:lnTo>
                    <a:lnTo>
                      <a:pt x="210376" y="85625"/>
                    </a:lnTo>
                    <a:lnTo>
                      <a:pt x="219248" y="74027"/>
                    </a:lnTo>
                    <a:lnTo>
                      <a:pt x="236459" y="87336"/>
                    </a:lnTo>
                    <a:close/>
                    <a:moveTo>
                      <a:pt x="224326" y="103157"/>
                    </a:moveTo>
                    <a:lnTo>
                      <a:pt x="215453" y="114755"/>
                    </a:lnTo>
                    <a:lnTo>
                      <a:pt x="198243" y="101446"/>
                    </a:lnTo>
                    <a:lnTo>
                      <a:pt x="207115" y="89848"/>
                    </a:lnTo>
                    <a:lnTo>
                      <a:pt x="224326" y="103157"/>
                    </a:lnTo>
                    <a:close/>
                    <a:moveTo>
                      <a:pt x="212193" y="119031"/>
                    </a:moveTo>
                    <a:lnTo>
                      <a:pt x="203374" y="130576"/>
                    </a:lnTo>
                    <a:lnTo>
                      <a:pt x="186163" y="117267"/>
                    </a:lnTo>
                    <a:lnTo>
                      <a:pt x="194982" y="105722"/>
                    </a:lnTo>
                    <a:lnTo>
                      <a:pt x="212193" y="119031"/>
                    </a:lnTo>
                    <a:close/>
                    <a:moveTo>
                      <a:pt x="200113" y="134852"/>
                    </a:moveTo>
                    <a:lnTo>
                      <a:pt x="191294" y="146397"/>
                    </a:lnTo>
                    <a:lnTo>
                      <a:pt x="174137" y="133088"/>
                    </a:lnTo>
                    <a:lnTo>
                      <a:pt x="182956" y="121543"/>
                    </a:lnTo>
                    <a:lnTo>
                      <a:pt x="200113" y="134852"/>
                    </a:lnTo>
                    <a:close/>
                    <a:moveTo>
                      <a:pt x="188034" y="150673"/>
                    </a:moveTo>
                    <a:lnTo>
                      <a:pt x="179161" y="162271"/>
                    </a:lnTo>
                    <a:lnTo>
                      <a:pt x="162004" y="148963"/>
                    </a:lnTo>
                    <a:lnTo>
                      <a:pt x="170823" y="137364"/>
                    </a:lnTo>
                    <a:lnTo>
                      <a:pt x="188034" y="150673"/>
                    </a:lnTo>
                    <a:close/>
                    <a:moveTo>
                      <a:pt x="175954" y="166440"/>
                    </a:moveTo>
                    <a:lnTo>
                      <a:pt x="167082" y="178039"/>
                    </a:lnTo>
                    <a:lnTo>
                      <a:pt x="149925" y="164730"/>
                    </a:lnTo>
                    <a:lnTo>
                      <a:pt x="158797" y="153132"/>
                    </a:lnTo>
                    <a:lnTo>
                      <a:pt x="175954" y="166440"/>
                    </a:lnTo>
                    <a:close/>
                    <a:moveTo>
                      <a:pt x="163821" y="182315"/>
                    </a:moveTo>
                    <a:lnTo>
                      <a:pt x="154949" y="193913"/>
                    </a:lnTo>
                    <a:lnTo>
                      <a:pt x="137792" y="180604"/>
                    </a:lnTo>
                    <a:lnTo>
                      <a:pt x="146611" y="169006"/>
                    </a:lnTo>
                    <a:lnTo>
                      <a:pt x="163821" y="182315"/>
                    </a:lnTo>
                    <a:close/>
                    <a:moveTo>
                      <a:pt x="151689" y="198136"/>
                    </a:moveTo>
                    <a:lnTo>
                      <a:pt x="142816" y="209734"/>
                    </a:lnTo>
                    <a:lnTo>
                      <a:pt x="125712" y="196425"/>
                    </a:lnTo>
                    <a:lnTo>
                      <a:pt x="134531" y="184827"/>
                    </a:lnTo>
                    <a:lnTo>
                      <a:pt x="151689" y="198136"/>
                    </a:lnTo>
                    <a:close/>
                    <a:moveTo>
                      <a:pt x="139609" y="213957"/>
                    </a:moveTo>
                    <a:lnTo>
                      <a:pt x="130790" y="225502"/>
                    </a:lnTo>
                    <a:lnTo>
                      <a:pt x="113686" y="212193"/>
                    </a:lnTo>
                    <a:lnTo>
                      <a:pt x="122505" y="200648"/>
                    </a:lnTo>
                    <a:lnTo>
                      <a:pt x="139609" y="213957"/>
                    </a:lnTo>
                    <a:close/>
                    <a:moveTo>
                      <a:pt x="127476" y="229831"/>
                    </a:moveTo>
                    <a:lnTo>
                      <a:pt x="118657" y="241376"/>
                    </a:lnTo>
                    <a:lnTo>
                      <a:pt x="101553" y="228067"/>
                    </a:lnTo>
                    <a:lnTo>
                      <a:pt x="110372" y="216522"/>
                    </a:lnTo>
                    <a:lnTo>
                      <a:pt x="127476" y="229831"/>
                    </a:lnTo>
                    <a:close/>
                    <a:moveTo>
                      <a:pt x="115397" y="245599"/>
                    </a:moveTo>
                    <a:lnTo>
                      <a:pt x="106524" y="257197"/>
                    </a:lnTo>
                    <a:lnTo>
                      <a:pt x="89420" y="243888"/>
                    </a:lnTo>
                    <a:lnTo>
                      <a:pt x="98239" y="232343"/>
                    </a:lnTo>
                    <a:lnTo>
                      <a:pt x="115397" y="245599"/>
                    </a:lnTo>
                    <a:close/>
                    <a:moveTo>
                      <a:pt x="103317" y="261420"/>
                    </a:moveTo>
                    <a:lnTo>
                      <a:pt x="94445" y="273018"/>
                    </a:lnTo>
                    <a:lnTo>
                      <a:pt x="77394" y="259709"/>
                    </a:lnTo>
                    <a:lnTo>
                      <a:pt x="86267" y="248111"/>
                    </a:lnTo>
                    <a:lnTo>
                      <a:pt x="103317" y="261420"/>
                    </a:lnTo>
                    <a:close/>
                    <a:moveTo>
                      <a:pt x="91184" y="277240"/>
                    </a:moveTo>
                    <a:lnTo>
                      <a:pt x="82312" y="288839"/>
                    </a:lnTo>
                    <a:lnTo>
                      <a:pt x="65261" y="275530"/>
                    </a:lnTo>
                    <a:lnTo>
                      <a:pt x="74134" y="263932"/>
                    </a:lnTo>
                    <a:lnTo>
                      <a:pt x="91184" y="277240"/>
                    </a:lnTo>
                    <a:close/>
                    <a:moveTo>
                      <a:pt x="95407" y="280554"/>
                    </a:moveTo>
                    <a:lnTo>
                      <a:pt x="112457" y="293863"/>
                    </a:lnTo>
                    <a:lnTo>
                      <a:pt x="103584" y="305462"/>
                    </a:lnTo>
                    <a:lnTo>
                      <a:pt x="86534" y="292153"/>
                    </a:lnTo>
                    <a:lnTo>
                      <a:pt x="95407" y="280554"/>
                    </a:lnTo>
                    <a:close/>
                    <a:moveTo>
                      <a:pt x="100377" y="309631"/>
                    </a:moveTo>
                    <a:lnTo>
                      <a:pt x="91505" y="321229"/>
                    </a:lnTo>
                    <a:lnTo>
                      <a:pt x="74455" y="307920"/>
                    </a:lnTo>
                    <a:lnTo>
                      <a:pt x="83327" y="296322"/>
                    </a:lnTo>
                    <a:lnTo>
                      <a:pt x="100377" y="309631"/>
                    </a:lnTo>
                    <a:close/>
                    <a:moveTo>
                      <a:pt x="104546" y="312891"/>
                    </a:moveTo>
                    <a:lnTo>
                      <a:pt x="121597" y="326200"/>
                    </a:lnTo>
                    <a:lnTo>
                      <a:pt x="112671" y="337798"/>
                    </a:lnTo>
                    <a:lnTo>
                      <a:pt x="95620" y="324489"/>
                    </a:lnTo>
                    <a:lnTo>
                      <a:pt x="104546" y="312891"/>
                    </a:lnTo>
                    <a:close/>
                    <a:moveTo>
                      <a:pt x="125819" y="329460"/>
                    </a:moveTo>
                    <a:lnTo>
                      <a:pt x="142869" y="342769"/>
                    </a:lnTo>
                    <a:lnTo>
                      <a:pt x="133943" y="354368"/>
                    </a:lnTo>
                    <a:lnTo>
                      <a:pt x="116893" y="341059"/>
                    </a:lnTo>
                    <a:lnTo>
                      <a:pt x="125819" y="329460"/>
                    </a:lnTo>
                    <a:close/>
                    <a:moveTo>
                      <a:pt x="147092" y="346083"/>
                    </a:moveTo>
                    <a:lnTo>
                      <a:pt x="164142" y="359392"/>
                    </a:lnTo>
                    <a:lnTo>
                      <a:pt x="155216" y="370990"/>
                    </a:lnTo>
                    <a:lnTo>
                      <a:pt x="138166" y="357681"/>
                    </a:lnTo>
                    <a:lnTo>
                      <a:pt x="147092" y="346083"/>
                    </a:lnTo>
                    <a:close/>
                    <a:moveTo>
                      <a:pt x="168365" y="362652"/>
                    </a:moveTo>
                    <a:lnTo>
                      <a:pt x="185415" y="375961"/>
                    </a:lnTo>
                    <a:lnTo>
                      <a:pt x="176489" y="387559"/>
                    </a:lnTo>
                    <a:lnTo>
                      <a:pt x="159439" y="374251"/>
                    </a:lnTo>
                    <a:lnTo>
                      <a:pt x="168365" y="362652"/>
                    </a:lnTo>
                    <a:close/>
                    <a:moveTo>
                      <a:pt x="189584" y="379221"/>
                    </a:moveTo>
                    <a:lnTo>
                      <a:pt x="206634" y="392530"/>
                    </a:lnTo>
                    <a:lnTo>
                      <a:pt x="197655" y="404182"/>
                    </a:lnTo>
                    <a:lnTo>
                      <a:pt x="180605" y="390873"/>
                    </a:lnTo>
                    <a:lnTo>
                      <a:pt x="189584" y="379221"/>
                    </a:lnTo>
                    <a:close/>
                    <a:moveTo>
                      <a:pt x="210857" y="395791"/>
                    </a:moveTo>
                    <a:lnTo>
                      <a:pt x="227907" y="409099"/>
                    </a:lnTo>
                    <a:lnTo>
                      <a:pt x="218928" y="420751"/>
                    </a:lnTo>
                    <a:lnTo>
                      <a:pt x="201877" y="407442"/>
                    </a:lnTo>
                    <a:lnTo>
                      <a:pt x="210857" y="395791"/>
                    </a:lnTo>
                    <a:close/>
                    <a:moveTo>
                      <a:pt x="232129" y="412413"/>
                    </a:moveTo>
                    <a:lnTo>
                      <a:pt x="249180" y="425722"/>
                    </a:lnTo>
                    <a:lnTo>
                      <a:pt x="240200" y="437374"/>
                    </a:lnTo>
                    <a:lnTo>
                      <a:pt x="223150" y="424065"/>
                    </a:lnTo>
                    <a:lnTo>
                      <a:pt x="232129" y="412413"/>
                    </a:lnTo>
                    <a:close/>
                    <a:moveTo>
                      <a:pt x="253456" y="428982"/>
                    </a:moveTo>
                    <a:lnTo>
                      <a:pt x="270506" y="442291"/>
                    </a:lnTo>
                    <a:lnTo>
                      <a:pt x="261526" y="453943"/>
                    </a:lnTo>
                    <a:lnTo>
                      <a:pt x="244476" y="440634"/>
                    </a:lnTo>
                    <a:lnTo>
                      <a:pt x="253456" y="428982"/>
                    </a:lnTo>
                    <a:close/>
                    <a:moveTo>
                      <a:pt x="274675" y="445605"/>
                    </a:moveTo>
                    <a:lnTo>
                      <a:pt x="291725" y="458914"/>
                    </a:lnTo>
                    <a:lnTo>
                      <a:pt x="282692" y="470566"/>
                    </a:lnTo>
                    <a:lnTo>
                      <a:pt x="265642" y="457257"/>
                    </a:lnTo>
                    <a:lnTo>
                      <a:pt x="274675" y="445605"/>
                    </a:lnTo>
                    <a:close/>
                    <a:moveTo>
                      <a:pt x="295948" y="462174"/>
                    </a:moveTo>
                    <a:lnTo>
                      <a:pt x="312998" y="475483"/>
                    </a:lnTo>
                    <a:lnTo>
                      <a:pt x="303965" y="487135"/>
                    </a:lnTo>
                    <a:lnTo>
                      <a:pt x="286915" y="473826"/>
                    </a:lnTo>
                    <a:lnTo>
                      <a:pt x="295948" y="462174"/>
                    </a:lnTo>
                    <a:close/>
                    <a:moveTo>
                      <a:pt x="317220" y="478744"/>
                    </a:moveTo>
                    <a:lnTo>
                      <a:pt x="334271" y="492052"/>
                    </a:lnTo>
                    <a:lnTo>
                      <a:pt x="325238" y="503704"/>
                    </a:lnTo>
                    <a:lnTo>
                      <a:pt x="308188" y="490395"/>
                    </a:lnTo>
                    <a:lnTo>
                      <a:pt x="317220" y="478744"/>
                    </a:lnTo>
                    <a:close/>
                    <a:moveTo>
                      <a:pt x="338493" y="495366"/>
                    </a:moveTo>
                    <a:lnTo>
                      <a:pt x="355543" y="508675"/>
                    </a:lnTo>
                    <a:lnTo>
                      <a:pt x="346511" y="520327"/>
                    </a:lnTo>
                    <a:lnTo>
                      <a:pt x="329460" y="507018"/>
                    </a:lnTo>
                    <a:lnTo>
                      <a:pt x="338493" y="495366"/>
                    </a:lnTo>
                    <a:close/>
                    <a:moveTo>
                      <a:pt x="341807" y="491144"/>
                    </a:moveTo>
                    <a:lnTo>
                      <a:pt x="350840" y="479545"/>
                    </a:lnTo>
                    <a:lnTo>
                      <a:pt x="367890" y="492854"/>
                    </a:lnTo>
                    <a:lnTo>
                      <a:pt x="358857" y="504453"/>
                    </a:lnTo>
                    <a:lnTo>
                      <a:pt x="341807" y="491144"/>
                    </a:lnTo>
                    <a:close/>
                    <a:moveTo>
                      <a:pt x="372113" y="496115"/>
                    </a:moveTo>
                    <a:lnTo>
                      <a:pt x="389216" y="509423"/>
                    </a:lnTo>
                    <a:lnTo>
                      <a:pt x="380183" y="521022"/>
                    </a:lnTo>
                    <a:lnTo>
                      <a:pt x="363080" y="507713"/>
                    </a:lnTo>
                    <a:lnTo>
                      <a:pt x="372113" y="496115"/>
                    </a:lnTo>
                    <a:close/>
                    <a:moveTo>
                      <a:pt x="393385" y="512684"/>
                    </a:moveTo>
                    <a:lnTo>
                      <a:pt x="410489" y="525993"/>
                    </a:lnTo>
                    <a:lnTo>
                      <a:pt x="401456" y="537644"/>
                    </a:lnTo>
                    <a:lnTo>
                      <a:pt x="384353" y="524336"/>
                    </a:lnTo>
                    <a:lnTo>
                      <a:pt x="393385" y="512684"/>
                    </a:lnTo>
                    <a:close/>
                    <a:moveTo>
                      <a:pt x="396646" y="508461"/>
                    </a:moveTo>
                    <a:lnTo>
                      <a:pt x="405679" y="496809"/>
                    </a:lnTo>
                    <a:lnTo>
                      <a:pt x="422782" y="510118"/>
                    </a:lnTo>
                    <a:lnTo>
                      <a:pt x="413750" y="521770"/>
                    </a:lnTo>
                    <a:lnTo>
                      <a:pt x="396646" y="508461"/>
                    </a:lnTo>
                    <a:close/>
                    <a:moveTo>
                      <a:pt x="427005" y="513432"/>
                    </a:moveTo>
                    <a:lnTo>
                      <a:pt x="444109" y="526741"/>
                    </a:lnTo>
                    <a:lnTo>
                      <a:pt x="435022" y="538393"/>
                    </a:lnTo>
                    <a:lnTo>
                      <a:pt x="417919" y="525084"/>
                    </a:lnTo>
                    <a:lnTo>
                      <a:pt x="427005" y="513432"/>
                    </a:lnTo>
                    <a:close/>
                    <a:moveTo>
                      <a:pt x="430265" y="509210"/>
                    </a:moveTo>
                    <a:lnTo>
                      <a:pt x="439298" y="497558"/>
                    </a:lnTo>
                    <a:lnTo>
                      <a:pt x="456455" y="510866"/>
                    </a:lnTo>
                    <a:lnTo>
                      <a:pt x="447369" y="522518"/>
                    </a:lnTo>
                    <a:lnTo>
                      <a:pt x="430265" y="509210"/>
                    </a:lnTo>
                    <a:close/>
                    <a:moveTo>
                      <a:pt x="442665" y="493335"/>
                    </a:moveTo>
                    <a:lnTo>
                      <a:pt x="451698" y="481737"/>
                    </a:lnTo>
                    <a:lnTo>
                      <a:pt x="468856" y="495045"/>
                    </a:lnTo>
                    <a:lnTo>
                      <a:pt x="459823" y="506644"/>
                    </a:lnTo>
                    <a:lnTo>
                      <a:pt x="442665" y="493335"/>
                    </a:lnTo>
                    <a:close/>
                    <a:moveTo>
                      <a:pt x="455012" y="477461"/>
                    </a:moveTo>
                    <a:lnTo>
                      <a:pt x="464045" y="465862"/>
                    </a:lnTo>
                    <a:lnTo>
                      <a:pt x="481202" y="479171"/>
                    </a:lnTo>
                    <a:lnTo>
                      <a:pt x="472169" y="490770"/>
                    </a:lnTo>
                    <a:lnTo>
                      <a:pt x="455012" y="477461"/>
                    </a:lnTo>
                    <a:close/>
                    <a:moveTo>
                      <a:pt x="467305" y="461693"/>
                    </a:moveTo>
                    <a:lnTo>
                      <a:pt x="476338" y="450041"/>
                    </a:lnTo>
                    <a:lnTo>
                      <a:pt x="493549" y="463350"/>
                    </a:lnTo>
                    <a:lnTo>
                      <a:pt x="484463" y="475002"/>
                    </a:lnTo>
                    <a:lnTo>
                      <a:pt x="467305" y="461693"/>
                    </a:lnTo>
                    <a:close/>
                    <a:moveTo>
                      <a:pt x="479652" y="445819"/>
                    </a:moveTo>
                    <a:lnTo>
                      <a:pt x="488685" y="434220"/>
                    </a:lnTo>
                    <a:lnTo>
                      <a:pt x="505896" y="447529"/>
                    </a:lnTo>
                    <a:lnTo>
                      <a:pt x="496809" y="459128"/>
                    </a:lnTo>
                    <a:lnTo>
                      <a:pt x="479652" y="445819"/>
                    </a:lnTo>
                    <a:close/>
                    <a:moveTo>
                      <a:pt x="491999" y="429998"/>
                    </a:moveTo>
                    <a:lnTo>
                      <a:pt x="501032" y="418400"/>
                    </a:lnTo>
                    <a:lnTo>
                      <a:pt x="518242" y="431762"/>
                    </a:lnTo>
                    <a:lnTo>
                      <a:pt x="509210" y="443360"/>
                    </a:lnTo>
                    <a:lnTo>
                      <a:pt x="491999" y="429998"/>
                    </a:lnTo>
                    <a:close/>
                    <a:moveTo>
                      <a:pt x="504292" y="414177"/>
                    </a:moveTo>
                    <a:lnTo>
                      <a:pt x="513379" y="402525"/>
                    </a:lnTo>
                    <a:lnTo>
                      <a:pt x="530589" y="415887"/>
                    </a:lnTo>
                    <a:lnTo>
                      <a:pt x="521503" y="427539"/>
                    </a:lnTo>
                    <a:lnTo>
                      <a:pt x="504292" y="414177"/>
                    </a:lnTo>
                    <a:close/>
                    <a:moveTo>
                      <a:pt x="516692" y="398303"/>
                    </a:moveTo>
                    <a:lnTo>
                      <a:pt x="525725" y="386704"/>
                    </a:lnTo>
                    <a:lnTo>
                      <a:pt x="542989" y="400067"/>
                    </a:lnTo>
                    <a:lnTo>
                      <a:pt x="533957" y="411665"/>
                    </a:lnTo>
                    <a:lnTo>
                      <a:pt x="516692" y="398303"/>
                    </a:lnTo>
                    <a:close/>
                    <a:moveTo>
                      <a:pt x="528986" y="382482"/>
                    </a:moveTo>
                    <a:lnTo>
                      <a:pt x="538019" y="370883"/>
                    </a:lnTo>
                    <a:lnTo>
                      <a:pt x="555283" y="384246"/>
                    </a:lnTo>
                    <a:lnTo>
                      <a:pt x="546250" y="395844"/>
                    </a:lnTo>
                    <a:lnTo>
                      <a:pt x="528986" y="382482"/>
                    </a:lnTo>
                    <a:close/>
                    <a:moveTo>
                      <a:pt x="541333" y="366661"/>
                    </a:moveTo>
                    <a:lnTo>
                      <a:pt x="550419" y="355009"/>
                    </a:lnTo>
                    <a:lnTo>
                      <a:pt x="567683" y="368371"/>
                    </a:lnTo>
                    <a:lnTo>
                      <a:pt x="558597" y="380023"/>
                    </a:lnTo>
                    <a:lnTo>
                      <a:pt x="541333" y="366661"/>
                    </a:lnTo>
                    <a:close/>
                    <a:moveTo>
                      <a:pt x="553679" y="350786"/>
                    </a:moveTo>
                    <a:lnTo>
                      <a:pt x="562712" y="339188"/>
                    </a:lnTo>
                    <a:lnTo>
                      <a:pt x="579976" y="352550"/>
                    </a:lnTo>
                    <a:lnTo>
                      <a:pt x="570943" y="364149"/>
                    </a:lnTo>
                    <a:lnTo>
                      <a:pt x="553679" y="350786"/>
                    </a:lnTo>
                    <a:close/>
                    <a:moveTo>
                      <a:pt x="565973" y="334965"/>
                    </a:moveTo>
                    <a:lnTo>
                      <a:pt x="575005" y="323367"/>
                    </a:lnTo>
                    <a:lnTo>
                      <a:pt x="592323" y="336729"/>
                    </a:lnTo>
                    <a:lnTo>
                      <a:pt x="583290" y="348328"/>
                    </a:lnTo>
                    <a:lnTo>
                      <a:pt x="565973" y="334965"/>
                    </a:lnTo>
                    <a:close/>
                    <a:moveTo>
                      <a:pt x="596545" y="339936"/>
                    </a:moveTo>
                    <a:lnTo>
                      <a:pt x="613756" y="353245"/>
                    </a:lnTo>
                    <a:lnTo>
                      <a:pt x="604670" y="364843"/>
                    </a:lnTo>
                    <a:lnTo>
                      <a:pt x="587459" y="351535"/>
                    </a:lnTo>
                    <a:lnTo>
                      <a:pt x="596545" y="339936"/>
                    </a:lnTo>
                    <a:close/>
                    <a:moveTo>
                      <a:pt x="599859" y="335714"/>
                    </a:moveTo>
                    <a:lnTo>
                      <a:pt x="608946" y="324115"/>
                    </a:lnTo>
                    <a:lnTo>
                      <a:pt x="626210" y="337424"/>
                    </a:lnTo>
                    <a:lnTo>
                      <a:pt x="617123" y="349023"/>
                    </a:lnTo>
                    <a:lnTo>
                      <a:pt x="599859" y="335714"/>
                    </a:lnTo>
                    <a:close/>
                    <a:moveTo>
                      <a:pt x="595637" y="332507"/>
                    </a:moveTo>
                    <a:lnTo>
                      <a:pt x="578319" y="319145"/>
                    </a:lnTo>
                    <a:lnTo>
                      <a:pt x="587352" y="307546"/>
                    </a:lnTo>
                    <a:lnTo>
                      <a:pt x="604670" y="320908"/>
                    </a:lnTo>
                    <a:lnTo>
                      <a:pt x="595637" y="332507"/>
                    </a:lnTo>
                    <a:close/>
                    <a:moveTo>
                      <a:pt x="590666" y="303324"/>
                    </a:moveTo>
                    <a:lnTo>
                      <a:pt x="599699" y="291725"/>
                    </a:lnTo>
                    <a:lnTo>
                      <a:pt x="617016" y="305087"/>
                    </a:lnTo>
                    <a:lnTo>
                      <a:pt x="607930" y="316686"/>
                    </a:lnTo>
                    <a:lnTo>
                      <a:pt x="590666" y="303324"/>
                    </a:lnTo>
                    <a:close/>
                    <a:moveTo>
                      <a:pt x="586444" y="300063"/>
                    </a:moveTo>
                    <a:lnTo>
                      <a:pt x="569126" y="286754"/>
                    </a:lnTo>
                    <a:lnTo>
                      <a:pt x="578159" y="275156"/>
                    </a:lnTo>
                    <a:lnTo>
                      <a:pt x="595476" y="288465"/>
                    </a:lnTo>
                    <a:lnTo>
                      <a:pt x="586444" y="300063"/>
                    </a:lnTo>
                    <a:close/>
                    <a:moveTo>
                      <a:pt x="581473" y="270933"/>
                    </a:moveTo>
                    <a:lnTo>
                      <a:pt x="590506" y="259335"/>
                    </a:lnTo>
                    <a:lnTo>
                      <a:pt x="607823" y="272644"/>
                    </a:lnTo>
                    <a:lnTo>
                      <a:pt x="598790" y="284242"/>
                    </a:lnTo>
                    <a:lnTo>
                      <a:pt x="581473" y="270933"/>
                    </a:lnTo>
                    <a:close/>
                    <a:moveTo>
                      <a:pt x="577250" y="267673"/>
                    </a:moveTo>
                    <a:lnTo>
                      <a:pt x="559986" y="254364"/>
                    </a:lnTo>
                    <a:lnTo>
                      <a:pt x="569019" y="242766"/>
                    </a:lnTo>
                    <a:lnTo>
                      <a:pt x="586337" y="256075"/>
                    </a:lnTo>
                    <a:lnTo>
                      <a:pt x="577250" y="267673"/>
                    </a:lnTo>
                    <a:close/>
                    <a:moveTo>
                      <a:pt x="555710" y="251104"/>
                    </a:moveTo>
                    <a:lnTo>
                      <a:pt x="538446" y="237795"/>
                    </a:lnTo>
                    <a:lnTo>
                      <a:pt x="547426" y="226197"/>
                    </a:lnTo>
                    <a:lnTo>
                      <a:pt x="564690" y="239505"/>
                    </a:lnTo>
                    <a:lnTo>
                      <a:pt x="555710" y="251104"/>
                    </a:lnTo>
                    <a:close/>
                    <a:moveTo>
                      <a:pt x="534224" y="234535"/>
                    </a:moveTo>
                    <a:lnTo>
                      <a:pt x="516906" y="221226"/>
                    </a:lnTo>
                    <a:lnTo>
                      <a:pt x="525886" y="209627"/>
                    </a:lnTo>
                    <a:lnTo>
                      <a:pt x="543203" y="222936"/>
                    </a:lnTo>
                    <a:lnTo>
                      <a:pt x="534224" y="234535"/>
                    </a:lnTo>
                    <a:close/>
                    <a:moveTo>
                      <a:pt x="512737" y="217965"/>
                    </a:moveTo>
                    <a:lnTo>
                      <a:pt x="495420" y="204657"/>
                    </a:lnTo>
                    <a:lnTo>
                      <a:pt x="504399" y="193058"/>
                    </a:lnTo>
                    <a:lnTo>
                      <a:pt x="521717" y="206367"/>
                    </a:lnTo>
                    <a:lnTo>
                      <a:pt x="512737" y="217965"/>
                    </a:lnTo>
                    <a:close/>
                    <a:moveTo>
                      <a:pt x="491197" y="201396"/>
                    </a:moveTo>
                    <a:lnTo>
                      <a:pt x="473933" y="188087"/>
                    </a:lnTo>
                    <a:lnTo>
                      <a:pt x="482913" y="176489"/>
                    </a:lnTo>
                    <a:lnTo>
                      <a:pt x="500230" y="189798"/>
                    </a:lnTo>
                    <a:lnTo>
                      <a:pt x="491197" y="201396"/>
                    </a:lnTo>
                    <a:close/>
                    <a:moveTo>
                      <a:pt x="469711" y="184827"/>
                    </a:moveTo>
                    <a:lnTo>
                      <a:pt x="452393" y="171518"/>
                    </a:lnTo>
                    <a:lnTo>
                      <a:pt x="461319" y="159920"/>
                    </a:lnTo>
                    <a:lnTo>
                      <a:pt x="478637" y="173229"/>
                    </a:lnTo>
                    <a:lnTo>
                      <a:pt x="469711" y="184827"/>
                    </a:lnTo>
                    <a:close/>
                    <a:moveTo>
                      <a:pt x="448171" y="168258"/>
                    </a:moveTo>
                    <a:lnTo>
                      <a:pt x="430853" y="154949"/>
                    </a:lnTo>
                    <a:lnTo>
                      <a:pt x="439779" y="143404"/>
                    </a:lnTo>
                    <a:lnTo>
                      <a:pt x="457097" y="156713"/>
                    </a:lnTo>
                    <a:lnTo>
                      <a:pt x="448171" y="168258"/>
                    </a:lnTo>
                    <a:close/>
                    <a:moveTo>
                      <a:pt x="426631" y="151689"/>
                    </a:moveTo>
                    <a:lnTo>
                      <a:pt x="409313" y="138326"/>
                    </a:lnTo>
                    <a:lnTo>
                      <a:pt x="418239" y="126781"/>
                    </a:lnTo>
                    <a:lnTo>
                      <a:pt x="435557" y="140144"/>
                    </a:lnTo>
                    <a:lnTo>
                      <a:pt x="426631" y="151689"/>
                    </a:lnTo>
                    <a:close/>
                    <a:moveTo>
                      <a:pt x="405144" y="135066"/>
                    </a:moveTo>
                    <a:lnTo>
                      <a:pt x="387880" y="121757"/>
                    </a:lnTo>
                    <a:lnTo>
                      <a:pt x="396806" y="110212"/>
                    </a:lnTo>
                    <a:lnTo>
                      <a:pt x="414070" y="123521"/>
                    </a:lnTo>
                    <a:lnTo>
                      <a:pt x="405144" y="135066"/>
                    </a:lnTo>
                    <a:close/>
                    <a:moveTo>
                      <a:pt x="383604" y="118550"/>
                    </a:moveTo>
                    <a:lnTo>
                      <a:pt x="366287" y="105241"/>
                    </a:lnTo>
                    <a:lnTo>
                      <a:pt x="375159" y="93696"/>
                    </a:lnTo>
                    <a:lnTo>
                      <a:pt x="392477" y="107005"/>
                    </a:lnTo>
                    <a:lnTo>
                      <a:pt x="383604" y="118550"/>
                    </a:lnTo>
                    <a:close/>
                    <a:moveTo>
                      <a:pt x="362118" y="101981"/>
                    </a:moveTo>
                    <a:lnTo>
                      <a:pt x="344854" y="88672"/>
                    </a:lnTo>
                    <a:lnTo>
                      <a:pt x="353726" y="77127"/>
                    </a:lnTo>
                    <a:lnTo>
                      <a:pt x="371044" y="90436"/>
                    </a:lnTo>
                    <a:lnTo>
                      <a:pt x="362118" y="101981"/>
                    </a:lnTo>
                    <a:close/>
                    <a:moveTo>
                      <a:pt x="340578" y="85358"/>
                    </a:moveTo>
                    <a:lnTo>
                      <a:pt x="323314" y="72049"/>
                    </a:lnTo>
                    <a:lnTo>
                      <a:pt x="332186" y="60504"/>
                    </a:lnTo>
                    <a:lnTo>
                      <a:pt x="349504" y="73813"/>
                    </a:lnTo>
                    <a:lnTo>
                      <a:pt x="340578" y="85358"/>
                    </a:lnTo>
                    <a:close/>
                    <a:moveTo>
                      <a:pt x="319091" y="68789"/>
                    </a:moveTo>
                    <a:lnTo>
                      <a:pt x="301774" y="55480"/>
                    </a:lnTo>
                    <a:lnTo>
                      <a:pt x="310593" y="43935"/>
                    </a:lnTo>
                    <a:lnTo>
                      <a:pt x="327910" y="57244"/>
                    </a:lnTo>
                    <a:lnTo>
                      <a:pt x="319091" y="68789"/>
                    </a:lnTo>
                    <a:close/>
                    <a:moveTo>
                      <a:pt x="294291" y="56496"/>
                    </a:moveTo>
                    <a:lnTo>
                      <a:pt x="285418" y="68094"/>
                    </a:lnTo>
                    <a:lnTo>
                      <a:pt x="268154" y="54785"/>
                    </a:lnTo>
                    <a:lnTo>
                      <a:pt x="277027" y="43187"/>
                    </a:lnTo>
                    <a:lnTo>
                      <a:pt x="294291" y="56496"/>
                    </a:lnTo>
                    <a:close/>
                    <a:moveTo>
                      <a:pt x="260618" y="55694"/>
                    </a:moveTo>
                    <a:lnTo>
                      <a:pt x="251745" y="67292"/>
                    </a:lnTo>
                    <a:lnTo>
                      <a:pt x="234481" y="53984"/>
                    </a:lnTo>
                    <a:lnTo>
                      <a:pt x="243300" y="42385"/>
                    </a:lnTo>
                    <a:lnTo>
                      <a:pt x="260618" y="55694"/>
                    </a:lnTo>
                    <a:close/>
                    <a:moveTo>
                      <a:pt x="227052" y="54999"/>
                    </a:moveTo>
                    <a:lnTo>
                      <a:pt x="218233" y="66544"/>
                    </a:lnTo>
                    <a:lnTo>
                      <a:pt x="200969" y="53235"/>
                    </a:lnTo>
                    <a:lnTo>
                      <a:pt x="209788" y="41690"/>
                    </a:lnTo>
                    <a:lnTo>
                      <a:pt x="227052" y="54999"/>
                    </a:lnTo>
                    <a:close/>
                    <a:moveTo>
                      <a:pt x="215026" y="70767"/>
                    </a:moveTo>
                    <a:lnTo>
                      <a:pt x="206153" y="82365"/>
                    </a:lnTo>
                    <a:lnTo>
                      <a:pt x="188889" y="69056"/>
                    </a:lnTo>
                    <a:lnTo>
                      <a:pt x="197708" y="57458"/>
                    </a:lnTo>
                    <a:lnTo>
                      <a:pt x="215026" y="70767"/>
                    </a:lnTo>
                    <a:close/>
                    <a:moveTo>
                      <a:pt x="202893" y="86641"/>
                    </a:moveTo>
                    <a:lnTo>
                      <a:pt x="194020" y="98239"/>
                    </a:lnTo>
                    <a:lnTo>
                      <a:pt x="176810" y="84931"/>
                    </a:lnTo>
                    <a:lnTo>
                      <a:pt x="185682" y="73332"/>
                    </a:lnTo>
                    <a:lnTo>
                      <a:pt x="202893" y="86641"/>
                    </a:lnTo>
                    <a:close/>
                    <a:moveTo>
                      <a:pt x="190813" y="102462"/>
                    </a:moveTo>
                    <a:lnTo>
                      <a:pt x="181994" y="114007"/>
                    </a:lnTo>
                    <a:lnTo>
                      <a:pt x="164784" y="100698"/>
                    </a:lnTo>
                    <a:lnTo>
                      <a:pt x="173603" y="89153"/>
                    </a:lnTo>
                    <a:lnTo>
                      <a:pt x="190813" y="102462"/>
                    </a:lnTo>
                    <a:close/>
                    <a:moveTo>
                      <a:pt x="178680" y="118283"/>
                    </a:moveTo>
                    <a:lnTo>
                      <a:pt x="169861" y="129828"/>
                    </a:lnTo>
                    <a:lnTo>
                      <a:pt x="152651" y="116519"/>
                    </a:lnTo>
                    <a:lnTo>
                      <a:pt x="161470" y="104974"/>
                    </a:lnTo>
                    <a:lnTo>
                      <a:pt x="178680" y="118283"/>
                    </a:lnTo>
                    <a:close/>
                    <a:moveTo>
                      <a:pt x="166654" y="134104"/>
                    </a:moveTo>
                    <a:lnTo>
                      <a:pt x="157835" y="145649"/>
                    </a:lnTo>
                    <a:lnTo>
                      <a:pt x="140678" y="132340"/>
                    </a:lnTo>
                    <a:lnTo>
                      <a:pt x="149497" y="120795"/>
                    </a:lnTo>
                    <a:lnTo>
                      <a:pt x="166654" y="134104"/>
                    </a:lnTo>
                    <a:close/>
                    <a:moveTo>
                      <a:pt x="154575" y="149871"/>
                    </a:moveTo>
                    <a:lnTo>
                      <a:pt x="145702" y="161470"/>
                    </a:lnTo>
                    <a:lnTo>
                      <a:pt x="128545" y="148161"/>
                    </a:lnTo>
                    <a:lnTo>
                      <a:pt x="137364" y="136562"/>
                    </a:lnTo>
                    <a:lnTo>
                      <a:pt x="154575" y="149871"/>
                    </a:lnTo>
                    <a:close/>
                    <a:moveTo>
                      <a:pt x="142442" y="165746"/>
                    </a:moveTo>
                    <a:lnTo>
                      <a:pt x="133623" y="177291"/>
                    </a:lnTo>
                    <a:lnTo>
                      <a:pt x="116466" y="163982"/>
                    </a:lnTo>
                    <a:lnTo>
                      <a:pt x="125285" y="152383"/>
                    </a:lnTo>
                    <a:lnTo>
                      <a:pt x="142442" y="165746"/>
                    </a:lnTo>
                    <a:close/>
                    <a:moveTo>
                      <a:pt x="130362" y="181567"/>
                    </a:moveTo>
                    <a:lnTo>
                      <a:pt x="121543" y="193165"/>
                    </a:lnTo>
                    <a:lnTo>
                      <a:pt x="104440" y="179856"/>
                    </a:lnTo>
                    <a:lnTo>
                      <a:pt x="113259" y="168258"/>
                    </a:lnTo>
                    <a:lnTo>
                      <a:pt x="130362" y="181567"/>
                    </a:lnTo>
                    <a:close/>
                    <a:moveTo>
                      <a:pt x="118283" y="197388"/>
                    </a:moveTo>
                    <a:lnTo>
                      <a:pt x="109464" y="208932"/>
                    </a:lnTo>
                    <a:lnTo>
                      <a:pt x="92360" y="195624"/>
                    </a:lnTo>
                    <a:lnTo>
                      <a:pt x="101126" y="184079"/>
                    </a:lnTo>
                    <a:lnTo>
                      <a:pt x="118283" y="197388"/>
                    </a:lnTo>
                    <a:close/>
                    <a:moveTo>
                      <a:pt x="106150" y="213262"/>
                    </a:moveTo>
                    <a:lnTo>
                      <a:pt x="97331" y="224807"/>
                    </a:lnTo>
                    <a:lnTo>
                      <a:pt x="80227" y="211498"/>
                    </a:lnTo>
                    <a:lnTo>
                      <a:pt x="89046" y="199953"/>
                    </a:lnTo>
                    <a:lnTo>
                      <a:pt x="106150" y="213262"/>
                    </a:lnTo>
                    <a:close/>
                    <a:moveTo>
                      <a:pt x="94070" y="229029"/>
                    </a:moveTo>
                    <a:lnTo>
                      <a:pt x="85251" y="240574"/>
                    </a:lnTo>
                    <a:lnTo>
                      <a:pt x="68148" y="227266"/>
                    </a:lnTo>
                    <a:lnTo>
                      <a:pt x="76967" y="215721"/>
                    </a:lnTo>
                    <a:lnTo>
                      <a:pt x="94070" y="229029"/>
                    </a:lnTo>
                    <a:close/>
                    <a:moveTo>
                      <a:pt x="82044" y="244850"/>
                    </a:moveTo>
                    <a:lnTo>
                      <a:pt x="73172" y="256449"/>
                    </a:lnTo>
                    <a:lnTo>
                      <a:pt x="56122" y="243140"/>
                    </a:lnTo>
                    <a:lnTo>
                      <a:pt x="64941" y="231542"/>
                    </a:lnTo>
                    <a:lnTo>
                      <a:pt x="82044" y="244850"/>
                    </a:lnTo>
                    <a:close/>
                    <a:moveTo>
                      <a:pt x="69911" y="260671"/>
                    </a:moveTo>
                    <a:lnTo>
                      <a:pt x="61039" y="272270"/>
                    </a:lnTo>
                    <a:lnTo>
                      <a:pt x="43989" y="258961"/>
                    </a:lnTo>
                    <a:lnTo>
                      <a:pt x="52861" y="247362"/>
                    </a:lnTo>
                    <a:lnTo>
                      <a:pt x="69911" y="260671"/>
                    </a:lnTo>
                    <a:close/>
                    <a:moveTo>
                      <a:pt x="57832" y="276492"/>
                    </a:moveTo>
                    <a:lnTo>
                      <a:pt x="48959" y="288091"/>
                    </a:lnTo>
                    <a:lnTo>
                      <a:pt x="31909" y="274782"/>
                    </a:lnTo>
                    <a:lnTo>
                      <a:pt x="40782" y="263183"/>
                    </a:lnTo>
                    <a:lnTo>
                      <a:pt x="57832" y="276492"/>
                    </a:lnTo>
                    <a:close/>
                    <a:moveTo>
                      <a:pt x="62054" y="279753"/>
                    </a:moveTo>
                    <a:lnTo>
                      <a:pt x="79105" y="293061"/>
                    </a:lnTo>
                    <a:lnTo>
                      <a:pt x="70232" y="304660"/>
                    </a:lnTo>
                    <a:lnTo>
                      <a:pt x="53182" y="291351"/>
                    </a:lnTo>
                    <a:lnTo>
                      <a:pt x="62054" y="279753"/>
                    </a:lnTo>
                    <a:close/>
                    <a:moveTo>
                      <a:pt x="66972" y="308936"/>
                    </a:moveTo>
                    <a:lnTo>
                      <a:pt x="58153" y="320481"/>
                    </a:lnTo>
                    <a:lnTo>
                      <a:pt x="41156" y="307172"/>
                    </a:lnTo>
                    <a:lnTo>
                      <a:pt x="49975" y="295627"/>
                    </a:lnTo>
                    <a:lnTo>
                      <a:pt x="66972" y="308936"/>
                    </a:lnTo>
                    <a:close/>
                    <a:moveTo>
                      <a:pt x="71141" y="312196"/>
                    </a:moveTo>
                    <a:lnTo>
                      <a:pt x="88191" y="325505"/>
                    </a:lnTo>
                    <a:lnTo>
                      <a:pt x="79318" y="337050"/>
                    </a:lnTo>
                    <a:lnTo>
                      <a:pt x="62268" y="323741"/>
                    </a:lnTo>
                    <a:lnTo>
                      <a:pt x="71141" y="312196"/>
                    </a:lnTo>
                    <a:close/>
                    <a:moveTo>
                      <a:pt x="92414" y="328765"/>
                    </a:moveTo>
                    <a:lnTo>
                      <a:pt x="109464" y="342074"/>
                    </a:lnTo>
                    <a:lnTo>
                      <a:pt x="100591" y="353619"/>
                    </a:lnTo>
                    <a:lnTo>
                      <a:pt x="83594" y="340310"/>
                    </a:lnTo>
                    <a:lnTo>
                      <a:pt x="92414" y="328765"/>
                    </a:lnTo>
                    <a:close/>
                    <a:moveTo>
                      <a:pt x="113633" y="345335"/>
                    </a:moveTo>
                    <a:lnTo>
                      <a:pt x="130683" y="358643"/>
                    </a:lnTo>
                    <a:lnTo>
                      <a:pt x="121811" y="370188"/>
                    </a:lnTo>
                    <a:lnTo>
                      <a:pt x="104814" y="356880"/>
                    </a:lnTo>
                    <a:lnTo>
                      <a:pt x="113633" y="345335"/>
                    </a:lnTo>
                    <a:close/>
                    <a:moveTo>
                      <a:pt x="134906" y="361957"/>
                    </a:moveTo>
                    <a:lnTo>
                      <a:pt x="151956" y="375266"/>
                    </a:lnTo>
                    <a:lnTo>
                      <a:pt x="143083" y="386811"/>
                    </a:lnTo>
                    <a:lnTo>
                      <a:pt x="126086" y="373502"/>
                    </a:lnTo>
                    <a:lnTo>
                      <a:pt x="134906" y="361957"/>
                    </a:lnTo>
                    <a:close/>
                    <a:moveTo>
                      <a:pt x="156125" y="378527"/>
                    </a:moveTo>
                    <a:lnTo>
                      <a:pt x="173122" y="391835"/>
                    </a:lnTo>
                    <a:lnTo>
                      <a:pt x="164196" y="403434"/>
                    </a:lnTo>
                    <a:lnTo>
                      <a:pt x="147199" y="390125"/>
                    </a:lnTo>
                    <a:lnTo>
                      <a:pt x="156125" y="378527"/>
                    </a:lnTo>
                    <a:close/>
                    <a:moveTo>
                      <a:pt x="177398" y="395096"/>
                    </a:moveTo>
                    <a:lnTo>
                      <a:pt x="194448" y="408405"/>
                    </a:lnTo>
                    <a:lnTo>
                      <a:pt x="185522" y="420003"/>
                    </a:lnTo>
                    <a:lnTo>
                      <a:pt x="168472" y="406694"/>
                    </a:lnTo>
                    <a:lnTo>
                      <a:pt x="177398" y="395096"/>
                    </a:lnTo>
                    <a:close/>
                    <a:moveTo>
                      <a:pt x="198617" y="411665"/>
                    </a:moveTo>
                    <a:lnTo>
                      <a:pt x="215667" y="424974"/>
                    </a:lnTo>
                    <a:lnTo>
                      <a:pt x="206741" y="436572"/>
                    </a:lnTo>
                    <a:lnTo>
                      <a:pt x="189691" y="423263"/>
                    </a:lnTo>
                    <a:lnTo>
                      <a:pt x="198617" y="411665"/>
                    </a:lnTo>
                    <a:close/>
                    <a:moveTo>
                      <a:pt x="219890" y="428288"/>
                    </a:moveTo>
                    <a:lnTo>
                      <a:pt x="236940" y="441596"/>
                    </a:lnTo>
                    <a:lnTo>
                      <a:pt x="227960" y="453195"/>
                    </a:lnTo>
                    <a:lnTo>
                      <a:pt x="210910" y="439886"/>
                    </a:lnTo>
                    <a:lnTo>
                      <a:pt x="219890" y="428288"/>
                    </a:lnTo>
                    <a:close/>
                    <a:moveTo>
                      <a:pt x="241162" y="444857"/>
                    </a:moveTo>
                    <a:lnTo>
                      <a:pt x="258159" y="458166"/>
                    </a:lnTo>
                    <a:lnTo>
                      <a:pt x="249180" y="469764"/>
                    </a:lnTo>
                    <a:lnTo>
                      <a:pt x="232183" y="456455"/>
                    </a:lnTo>
                    <a:lnTo>
                      <a:pt x="241162" y="444857"/>
                    </a:lnTo>
                    <a:close/>
                    <a:moveTo>
                      <a:pt x="262435" y="461426"/>
                    </a:moveTo>
                    <a:lnTo>
                      <a:pt x="279485" y="474735"/>
                    </a:lnTo>
                    <a:lnTo>
                      <a:pt x="270506" y="486333"/>
                    </a:lnTo>
                    <a:lnTo>
                      <a:pt x="253456" y="473024"/>
                    </a:lnTo>
                    <a:lnTo>
                      <a:pt x="262435" y="461426"/>
                    </a:lnTo>
                    <a:close/>
                    <a:moveTo>
                      <a:pt x="283654" y="478049"/>
                    </a:moveTo>
                    <a:lnTo>
                      <a:pt x="300705" y="491357"/>
                    </a:lnTo>
                    <a:lnTo>
                      <a:pt x="291725" y="502956"/>
                    </a:lnTo>
                    <a:lnTo>
                      <a:pt x="274675" y="489647"/>
                    </a:lnTo>
                    <a:lnTo>
                      <a:pt x="283654" y="478049"/>
                    </a:lnTo>
                    <a:close/>
                    <a:moveTo>
                      <a:pt x="304927" y="494618"/>
                    </a:moveTo>
                    <a:lnTo>
                      <a:pt x="321977" y="507927"/>
                    </a:lnTo>
                    <a:lnTo>
                      <a:pt x="312944" y="519525"/>
                    </a:lnTo>
                    <a:lnTo>
                      <a:pt x="295894" y="506216"/>
                    </a:lnTo>
                    <a:lnTo>
                      <a:pt x="304927" y="494618"/>
                    </a:lnTo>
                    <a:close/>
                    <a:moveTo>
                      <a:pt x="326200" y="511241"/>
                    </a:moveTo>
                    <a:lnTo>
                      <a:pt x="343250" y="524549"/>
                    </a:lnTo>
                    <a:lnTo>
                      <a:pt x="334217" y="536148"/>
                    </a:lnTo>
                    <a:lnTo>
                      <a:pt x="317167" y="522839"/>
                    </a:lnTo>
                    <a:lnTo>
                      <a:pt x="326200" y="511241"/>
                    </a:lnTo>
                    <a:close/>
                    <a:moveTo>
                      <a:pt x="347473" y="527810"/>
                    </a:moveTo>
                    <a:lnTo>
                      <a:pt x="364523" y="541119"/>
                    </a:lnTo>
                    <a:lnTo>
                      <a:pt x="355490" y="552717"/>
                    </a:lnTo>
                    <a:lnTo>
                      <a:pt x="338440" y="539408"/>
                    </a:lnTo>
                    <a:lnTo>
                      <a:pt x="347473" y="527810"/>
                    </a:lnTo>
                    <a:close/>
                    <a:moveTo>
                      <a:pt x="350733" y="523587"/>
                    </a:moveTo>
                    <a:lnTo>
                      <a:pt x="359766" y="511935"/>
                    </a:lnTo>
                    <a:lnTo>
                      <a:pt x="376870" y="525244"/>
                    </a:lnTo>
                    <a:lnTo>
                      <a:pt x="367783" y="536896"/>
                    </a:lnTo>
                    <a:lnTo>
                      <a:pt x="350733" y="523587"/>
                    </a:lnTo>
                    <a:close/>
                    <a:moveTo>
                      <a:pt x="381039" y="528505"/>
                    </a:moveTo>
                    <a:lnTo>
                      <a:pt x="398142" y="541813"/>
                    </a:lnTo>
                    <a:lnTo>
                      <a:pt x="389056" y="553465"/>
                    </a:lnTo>
                    <a:lnTo>
                      <a:pt x="372006" y="540157"/>
                    </a:lnTo>
                    <a:lnTo>
                      <a:pt x="381039" y="528505"/>
                    </a:lnTo>
                    <a:close/>
                    <a:moveTo>
                      <a:pt x="405625" y="540905"/>
                    </a:moveTo>
                    <a:lnTo>
                      <a:pt x="414658" y="529253"/>
                    </a:lnTo>
                    <a:lnTo>
                      <a:pt x="431762" y="542562"/>
                    </a:lnTo>
                    <a:lnTo>
                      <a:pt x="422676" y="554214"/>
                    </a:lnTo>
                    <a:lnTo>
                      <a:pt x="405625" y="540905"/>
                    </a:lnTo>
                    <a:close/>
                    <a:moveTo>
                      <a:pt x="439245" y="541653"/>
                    </a:moveTo>
                    <a:lnTo>
                      <a:pt x="448331" y="530001"/>
                    </a:lnTo>
                    <a:lnTo>
                      <a:pt x="465435" y="543310"/>
                    </a:lnTo>
                    <a:lnTo>
                      <a:pt x="456348" y="554962"/>
                    </a:lnTo>
                    <a:lnTo>
                      <a:pt x="439245" y="541653"/>
                    </a:lnTo>
                    <a:close/>
                    <a:moveTo>
                      <a:pt x="451591" y="525832"/>
                    </a:moveTo>
                    <a:lnTo>
                      <a:pt x="460678" y="514180"/>
                    </a:lnTo>
                    <a:lnTo>
                      <a:pt x="477782" y="527489"/>
                    </a:lnTo>
                    <a:lnTo>
                      <a:pt x="468695" y="539141"/>
                    </a:lnTo>
                    <a:lnTo>
                      <a:pt x="451591" y="525832"/>
                    </a:lnTo>
                    <a:close/>
                    <a:moveTo>
                      <a:pt x="463992" y="509958"/>
                    </a:moveTo>
                    <a:lnTo>
                      <a:pt x="473025" y="498359"/>
                    </a:lnTo>
                    <a:lnTo>
                      <a:pt x="490128" y="511668"/>
                    </a:lnTo>
                    <a:lnTo>
                      <a:pt x="481095" y="523267"/>
                    </a:lnTo>
                    <a:lnTo>
                      <a:pt x="463992" y="509958"/>
                    </a:lnTo>
                    <a:close/>
                    <a:moveTo>
                      <a:pt x="476338" y="494083"/>
                    </a:moveTo>
                    <a:lnTo>
                      <a:pt x="485371" y="482485"/>
                    </a:lnTo>
                    <a:lnTo>
                      <a:pt x="502528" y="495794"/>
                    </a:lnTo>
                    <a:lnTo>
                      <a:pt x="493496" y="507392"/>
                    </a:lnTo>
                    <a:lnTo>
                      <a:pt x="476338" y="494083"/>
                    </a:lnTo>
                    <a:close/>
                    <a:moveTo>
                      <a:pt x="488685" y="478316"/>
                    </a:moveTo>
                    <a:lnTo>
                      <a:pt x="497771" y="466664"/>
                    </a:lnTo>
                    <a:lnTo>
                      <a:pt x="514929" y="479973"/>
                    </a:lnTo>
                    <a:lnTo>
                      <a:pt x="505842" y="491625"/>
                    </a:lnTo>
                    <a:lnTo>
                      <a:pt x="488685" y="478316"/>
                    </a:lnTo>
                    <a:close/>
                    <a:moveTo>
                      <a:pt x="501032" y="462388"/>
                    </a:moveTo>
                    <a:lnTo>
                      <a:pt x="510118" y="450790"/>
                    </a:lnTo>
                    <a:lnTo>
                      <a:pt x="527275" y="464098"/>
                    </a:lnTo>
                    <a:lnTo>
                      <a:pt x="518189" y="475750"/>
                    </a:lnTo>
                    <a:lnTo>
                      <a:pt x="501032" y="462388"/>
                    </a:lnTo>
                    <a:close/>
                    <a:moveTo>
                      <a:pt x="513379" y="446567"/>
                    </a:moveTo>
                    <a:lnTo>
                      <a:pt x="522412" y="434969"/>
                    </a:lnTo>
                    <a:lnTo>
                      <a:pt x="539569" y="448278"/>
                    </a:lnTo>
                    <a:lnTo>
                      <a:pt x="530482" y="459876"/>
                    </a:lnTo>
                    <a:lnTo>
                      <a:pt x="513379" y="446567"/>
                    </a:lnTo>
                    <a:close/>
                    <a:moveTo>
                      <a:pt x="525725" y="430746"/>
                    </a:moveTo>
                    <a:lnTo>
                      <a:pt x="534812" y="419094"/>
                    </a:lnTo>
                    <a:lnTo>
                      <a:pt x="551969" y="432403"/>
                    </a:lnTo>
                    <a:lnTo>
                      <a:pt x="542883" y="444055"/>
                    </a:lnTo>
                    <a:lnTo>
                      <a:pt x="525725" y="430746"/>
                    </a:lnTo>
                    <a:close/>
                    <a:moveTo>
                      <a:pt x="538126" y="414872"/>
                    </a:moveTo>
                    <a:lnTo>
                      <a:pt x="547158" y="403273"/>
                    </a:lnTo>
                    <a:lnTo>
                      <a:pt x="564369" y="416582"/>
                    </a:lnTo>
                    <a:lnTo>
                      <a:pt x="555336" y="428181"/>
                    </a:lnTo>
                    <a:lnTo>
                      <a:pt x="538126" y="414872"/>
                    </a:lnTo>
                    <a:close/>
                    <a:moveTo>
                      <a:pt x="550472" y="399051"/>
                    </a:moveTo>
                    <a:lnTo>
                      <a:pt x="559505" y="387453"/>
                    </a:lnTo>
                    <a:lnTo>
                      <a:pt x="576716" y="400761"/>
                    </a:lnTo>
                    <a:lnTo>
                      <a:pt x="567683" y="412360"/>
                    </a:lnTo>
                    <a:lnTo>
                      <a:pt x="550472" y="399051"/>
                    </a:lnTo>
                    <a:close/>
                    <a:moveTo>
                      <a:pt x="562766" y="383230"/>
                    </a:moveTo>
                    <a:lnTo>
                      <a:pt x="571852" y="371578"/>
                    </a:lnTo>
                    <a:lnTo>
                      <a:pt x="589063" y="384887"/>
                    </a:lnTo>
                    <a:lnTo>
                      <a:pt x="579976" y="396539"/>
                    </a:lnTo>
                    <a:lnTo>
                      <a:pt x="562766" y="383230"/>
                    </a:lnTo>
                    <a:close/>
                    <a:moveTo>
                      <a:pt x="575166" y="367409"/>
                    </a:moveTo>
                    <a:lnTo>
                      <a:pt x="584252" y="355811"/>
                    </a:lnTo>
                    <a:lnTo>
                      <a:pt x="601463" y="369119"/>
                    </a:lnTo>
                    <a:lnTo>
                      <a:pt x="592376" y="380718"/>
                    </a:lnTo>
                    <a:lnTo>
                      <a:pt x="575166" y="367409"/>
                    </a:lnTo>
                    <a:close/>
                    <a:moveTo>
                      <a:pt x="626210" y="381466"/>
                    </a:moveTo>
                    <a:lnTo>
                      <a:pt x="608946" y="368157"/>
                    </a:lnTo>
                    <a:lnTo>
                      <a:pt x="618032" y="356559"/>
                    </a:lnTo>
                    <a:lnTo>
                      <a:pt x="635296" y="369868"/>
                    </a:lnTo>
                    <a:lnTo>
                      <a:pt x="626210" y="381466"/>
                    </a:lnTo>
                    <a:close/>
                    <a:moveTo>
                      <a:pt x="638984" y="365164"/>
                    </a:moveTo>
                    <a:lnTo>
                      <a:pt x="638610" y="365645"/>
                    </a:lnTo>
                    <a:lnTo>
                      <a:pt x="621346" y="352336"/>
                    </a:lnTo>
                    <a:lnTo>
                      <a:pt x="630432" y="340738"/>
                    </a:lnTo>
                    <a:lnTo>
                      <a:pt x="636365" y="345335"/>
                    </a:lnTo>
                    <a:lnTo>
                      <a:pt x="647696" y="354047"/>
                    </a:lnTo>
                    <a:lnTo>
                      <a:pt x="638984" y="365164"/>
                    </a:lnTo>
                    <a:close/>
                    <a:moveTo>
                      <a:pt x="660096" y="338172"/>
                    </a:moveTo>
                    <a:lnTo>
                      <a:pt x="650957" y="349824"/>
                    </a:lnTo>
                    <a:lnTo>
                      <a:pt x="634975" y="337478"/>
                    </a:lnTo>
                    <a:lnTo>
                      <a:pt x="633693" y="336516"/>
                    </a:lnTo>
                    <a:lnTo>
                      <a:pt x="634548" y="335393"/>
                    </a:lnTo>
                    <a:lnTo>
                      <a:pt x="642779" y="324864"/>
                    </a:lnTo>
                    <a:lnTo>
                      <a:pt x="660096" y="338172"/>
                    </a:lnTo>
                    <a:close/>
                    <a:moveTo>
                      <a:pt x="629310" y="314494"/>
                    </a:moveTo>
                    <a:lnTo>
                      <a:pt x="638556" y="321603"/>
                    </a:lnTo>
                    <a:lnTo>
                      <a:pt x="632998" y="328659"/>
                    </a:lnTo>
                    <a:lnTo>
                      <a:pt x="629417" y="333202"/>
                    </a:lnTo>
                    <a:lnTo>
                      <a:pt x="612153" y="319893"/>
                    </a:lnTo>
                    <a:lnTo>
                      <a:pt x="621239" y="308241"/>
                    </a:lnTo>
                    <a:lnTo>
                      <a:pt x="629310" y="314494"/>
                    </a:lnTo>
                    <a:close/>
                    <a:moveTo>
                      <a:pt x="629363" y="289213"/>
                    </a:moveTo>
                    <a:lnTo>
                      <a:pt x="623484" y="296803"/>
                    </a:lnTo>
                    <a:lnTo>
                      <a:pt x="620330" y="300865"/>
                    </a:lnTo>
                    <a:lnTo>
                      <a:pt x="603013" y="287503"/>
                    </a:lnTo>
                    <a:lnTo>
                      <a:pt x="612046" y="275904"/>
                    </a:lnTo>
                    <a:lnTo>
                      <a:pt x="616429" y="279272"/>
                    </a:lnTo>
                    <a:lnTo>
                      <a:pt x="629363" y="289213"/>
                    </a:lnTo>
                    <a:close/>
                    <a:moveTo>
                      <a:pt x="620170" y="256823"/>
                    </a:moveTo>
                    <a:lnTo>
                      <a:pt x="611297" y="268208"/>
                    </a:lnTo>
                    <a:lnTo>
                      <a:pt x="611137" y="268421"/>
                    </a:lnTo>
                    <a:lnTo>
                      <a:pt x="593820" y="255113"/>
                    </a:lnTo>
                    <a:lnTo>
                      <a:pt x="599913" y="247255"/>
                    </a:lnTo>
                    <a:lnTo>
                      <a:pt x="602852" y="243514"/>
                    </a:lnTo>
                    <a:lnTo>
                      <a:pt x="620170" y="256823"/>
                    </a:lnTo>
                    <a:close/>
                    <a:moveTo>
                      <a:pt x="598630" y="240254"/>
                    </a:moveTo>
                    <a:lnTo>
                      <a:pt x="596973" y="242392"/>
                    </a:lnTo>
                    <a:lnTo>
                      <a:pt x="589597" y="251852"/>
                    </a:lnTo>
                    <a:lnTo>
                      <a:pt x="572280" y="238543"/>
                    </a:lnTo>
                    <a:lnTo>
                      <a:pt x="581312" y="226945"/>
                    </a:lnTo>
                    <a:lnTo>
                      <a:pt x="592804" y="235764"/>
                    </a:lnTo>
                    <a:lnTo>
                      <a:pt x="598630" y="240254"/>
                    </a:lnTo>
                    <a:close/>
                    <a:moveTo>
                      <a:pt x="577037" y="223684"/>
                    </a:moveTo>
                    <a:lnTo>
                      <a:pt x="568004" y="235283"/>
                    </a:lnTo>
                    <a:lnTo>
                      <a:pt x="550686" y="221974"/>
                    </a:lnTo>
                    <a:lnTo>
                      <a:pt x="559666" y="210376"/>
                    </a:lnTo>
                    <a:lnTo>
                      <a:pt x="577037" y="223684"/>
                    </a:lnTo>
                    <a:close/>
                    <a:moveTo>
                      <a:pt x="555550" y="207115"/>
                    </a:moveTo>
                    <a:lnTo>
                      <a:pt x="546571" y="218714"/>
                    </a:lnTo>
                    <a:lnTo>
                      <a:pt x="529253" y="205405"/>
                    </a:lnTo>
                    <a:lnTo>
                      <a:pt x="538232" y="193806"/>
                    </a:lnTo>
                    <a:lnTo>
                      <a:pt x="555550" y="207115"/>
                    </a:lnTo>
                    <a:close/>
                    <a:moveTo>
                      <a:pt x="533957" y="190546"/>
                    </a:moveTo>
                    <a:lnTo>
                      <a:pt x="524977" y="202144"/>
                    </a:lnTo>
                    <a:lnTo>
                      <a:pt x="507660" y="188836"/>
                    </a:lnTo>
                    <a:lnTo>
                      <a:pt x="516639" y="177237"/>
                    </a:lnTo>
                    <a:lnTo>
                      <a:pt x="533957" y="190546"/>
                    </a:lnTo>
                    <a:close/>
                    <a:moveTo>
                      <a:pt x="512470" y="173977"/>
                    </a:moveTo>
                    <a:lnTo>
                      <a:pt x="503491" y="185575"/>
                    </a:lnTo>
                    <a:lnTo>
                      <a:pt x="486173" y="172266"/>
                    </a:lnTo>
                    <a:lnTo>
                      <a:pt x="495152" y="160668"/>
                    </a:lnTo>
                    <a:lnTo>
                      <a:pt x="512470" y="173977"/>
                    </a:lnTo>
                    <a:close/>
                    <a:moveTo>
                      <a:pt x="490930" y="157408"/>
                    </a:moveTo>
                    <a:lnTo>
                      <a:pt x="481951" y="169006"/>
                    </a:lnTo>
                    <a:lnTo>
                      <a:pt x="464633" y="155697"/>
                    </a:lnTo>
                    <a:lnTo>
                      <a:pt x="473559" y="144099"/>
                    </a:lnTo>
                    <a:lnTo>
                      <a:pt x="490930" y="157408"/>
                    </a:lnTo>
                    <a:close/>
                    <a:moveTo>
                      <a:pt x="469337" y="140838"/>
                    </a:moveTo>
                    <a:lnTo>
                      <a:pt x="460411" y="152437"/>
                    </a:lnTo>
                    <a:lnTo>
                      <a:pt x="443093" y="139128"/>
                    </a:lnTo>
                    <a:lnTo>
                      <a:pt x="452019" y="127530"/>
                    </a:lnTo>
                    <a:lnTo>
                      <a:pt x="469337" y="140838"/>
                    </a:lnTo>
                    <a:close/>
                    <a:moveTo>
                      <a:pt x="447797" y="124269"/>
                    </a:moveTo>
                    <a:lnTo>
                      <a:pt x="438871" y="135868"/>
                    </a:lnTo>
                    <a:lnTo>
                      <a:pt x="421553" y="122505"/>
                    </a:lnTo>
                    <a:lnTo>
                      <a:pt x="430479" y="110907"/>
                    </a:lnTo>
                    <a:lnTo>
                      <a:pt x="447797" y="124269"/>
                    </a:lnTo>
                    <a:close/>
                    <a:moveTo>
                      <a:pt x="426257" y="107700"/>
                    </a:moveTo>
                    <a:lnTo>
                      <a:pt x="417331" y="119245"/>
                    </a:lnTo>
                    <a:lnTo>
                      <a:pt x="400067" y="105936"/>
                    </a:lnTo>
                    <a:lnTo>
                      <a:pt x="408993" y="94391"/>
                    </a:lnTo>
                    <a:lnTo>
                      <a:pt x="426257" y="107700"/>
                    </a:lnTo>
                    <a:close/>
                    <a:moveTo>
                      <a:pt x="404717" y="91184"/>
                    </a:moveTo>
                    <a:lnTo>
                      <a:pt x="395791" y="102729"/>
                    </a:lnTo>
                    <a:lnTo>
                      <a:pt x="378473" y="89420"/>
                    </a:lnTo>
                    <a:lnTo>
                      <a:pt x="387346" y="77875"/>
                    </a:lnTo>
                    <a:lnTo>
                      <a:pt x="404717" y="91184"/>
                    </a:lnTo>
                    <a:close/>
                    <a:moveTo>
                      <a:pt x="383177" y="74561"/>
                    </a:moveTo>
                    <a:lnTo>
                      <a:pt x="374304" y="86106"/>
                    </a:lnTo>
                    <a:lnTo>
                      <a:pt x="356987" y="72798"/>
                    </a:lnTo>
                    <a:lnTo>
                      <a:pt x="365859" y="61253"/>
                    </a:lnTo>
                    <a:lnTo>
                      <a:pt x="383177" y="74561"/>
                    </a:lnTo>
                    <a:close/>
                    <a:moveTo>
                      <a:pt x="361583" y="57992"/>
                    </a:moveTo>
                    <a:lnTo>
                      <a:pt x="352711" y="69537"/>
                    </a:lnTo>
                    <a:lnTo>
                      <a:pt x="335393" y="56228"/>
                    </a:lnTo>
                    <a:lnTo>
                      <a:pt x="344266" y="44683"/>
                    </a:lnTo>
                    <a:lnTo>
                      <a:pt x="361583" y="57992"/>
                    </a:lnTo>
                    <a:close/>
                    <a:moveTo>
                      <a:pt x="328552" y="32604"/>
                    </a:moveTo>
                    <a:lnTo>
                      <a:pt x="340097" y="41477"/>
                    </a:lnTo>
                    <a:lnTo>
                      <a:pt x="331224" y="53021"/>
                    </a:lnTo>
                    <a:lnTo>
                      <a:pt x="313907" y="39713"/>
                    </a:lnTo>
                    <a:lnTo>
                      <a:pt x="320641" y="30894"/>
                    </a:lnTo>
                    <a:lnTo>
                      <a:pt x="322726" y="28114"/>
                    </a:lnTo>
                    <a:lnTo>
                      <a:pt x="328552" y="32604"/>
                    </a:lnTo>
                    <a:close/>
                    <a:moveTo>
                      <a:pt x="301186" y="11545"/>
                    </a:moveTo>
                    <a:lnTo>
                      <a:pt x="318503" y="24854"/>
                    </a:lnTo>
                    <a:lnTo>
                      <a:pt x="314815" y="29664"/>
                    </a:lnTo>
                    <a:lnTo>
                      <a:pt x="309631" y="36452"/>
                    </a:lnTo>
                    <a:lnTo>
                      <a:pt x="297124" y="26831"/>
                    </a:lnTo>
                    <a:lnTo>
                      <a:pt x="292313" y="23143"/>
                    </a:lnTo>
                    <a:lnTo>
                      <a:pt x="301186" y="11545"/>
                    </a:lnTo>
                    <a:close/>
                    <a:moveTo>
                      <a:pt x="267513" y="10797"/>
                    </a:moveTo>
                    <a:lnTo>
                      <a:pt x="284777" y="24106"/>
                    </a:lnTo>
                    <a:lnTo>
                      <a:pt x="283922" y="25228"/>
                    </a:lnTo>
                    <a:lnTo>
                      <a:pt x="275958" y="35651"/>
                    </a:lnTo>
                    <a:lnTo>
                      <a:pt x="260083" y="23411"/>
                    </a:lnTo>
                    <a:lnTo>
                      <a:pt x="258694" y="22342"/>
                    </a:lnTo>
                    <a:lnTo>
                      <a:pt x="267513" y="10797"/>
                    </a:lnTo>
                    <a:close/>
                    <a:moveTo>
                      <a:pt x="233947" y="10048"/>
                    </a:moveTo>
                    <a:lnTo>
                      <a:pt x="250890" y="23090"/>
                    </a:lnTo>
                    <a:lnTo>
                      <a:pt x="251264" y="23357"/>
                    </a:lnTo>
                    <a:lnTo>
                      <a:pt x="242392" y="34956"/>
                    </a:lnTo>
                    <a:lnTo>
                      <a:pt x="227426" y="23411"/>
                    </a:lnTo>
                    <a:lnTo>
                      <a:pt x="225128" y="21647"/>
                    </a:lnTo>
                    <a:lnTo>
                      <a:pt x="233947" y="10048"/>
                    </a:lnTo>
                    <a:close/>
                    <a:moveTo>
                      <a:pt x="200381" y="9300"/>
                    </a:moveTo>
                    <a:lnTo>
                      <a:pt x="217645" y="22609"/>
                    </a:lnTo>
                    <a:lnTo>
                      <a:pt x="216469" y="24106"/>
                    </a:lnTo>
                    <a:lnTo>
                      <a:pt x="208826" y="34154"/>
                    </a:lnTo>
                    <a:lnTo>
                      <a:pt x="198403" y="26137"/>
                    </a:lnTo>
                    <a:lnTo>
                      <a:pt x="191562" y="20845"/>
                    </a:lnTo>
                    <a:lnTo>
                      <a:pt x="200381" y="9300"/>
                    </a:lnTo>
                    <a:close/>
                    <a:moveTo>
                      <a:pt x="185843" y="28381"/>
                    </a:moveTo>
                    <a:lnTo>
                      <a:pt x="188301" y="25175"/>
                    </a:lnTo>
                    <a:lnTo>
                      <a:pt x="191187" y="27366"/>
                    </a:lnTo>
                    <a:lnTo>
                      <a:pt x="205565" y="38483"/>
                    </a:lnTo>
                    <a:lnTo>
                      <a:pt x="196746" y="50028"/>
                    </a:lnTo>
                    <a:lnTo>
                      <a:pt x="179482" y="36720"/>
                    </a:lnTo>
                    <a:lnTo>
                      <a:pt x="185843" y="28381"/>
                    </a:lnTo>
                    <a:close/>
                    <a:moveTo>
                      <a:pt x="176275" y="40889"/>
                    </a:moveTo>
                    <a:lnTo>
                      <a:pt x="193539" y="54197"/>
                    </a:lnTo>
                    <a:lnTo>
                      <a:pt x="184720" y="65796"/>
                    </a:lnTo>
                    <a:lnTo>
                      <a:pt x="167456" y="52487"/>
                    </a:lnTo>
                    <a:lnTo>
                      <a:pt x="176275" y="40889"/>
                    </a:lnTo>
                    <a:close/>
                    <a:moveTo>
                      <a:pt x="164196" y="56763"/>
                    </a:moveTo>
                    <a:lnTo>
                      <a:pt x="181460" y="70072"/>
                    </a:lnTo>
                    <a:lnTo>
                      <a:pt x="172587" y="81670"/>
                    </a:lnTo>
                    <a:lnTo>
                      <a:pt x="155377" y="68361"/>
                    </a:lnTo>
                    <a:lnTo>
                      <a:pt x="164196" y="56763"/>
                    </a:lnTo>
                    <a:close/>
                    <a:moveTo>
                      <a:pt x="152116" y="72584"/>
                    </a:moveTo>
                    <a:lnTo>
                      <a:pt x="169327" y="85893"/>
                    </a:lnTo>
                    <a:lnTo>
                      <a:pt x="160508" y="97438"/>
                    </a:lnTo>
                    <a:lnTo>
                      <a:pt x="143297" y="84129"/>
                    </a:lnTo>
                    <a:lnTo>
                      <a:pt x="152116" y="72584"/>
                    </a:lnTo>
                    <a:close/>
                    <a:moveTo>
                      <a:pt x="140090" y="88405"/>
                    </a:moveTo>
                    <a:lnTo>
                      <a:pt x="157301" y="101714"/>
                    </a:lnTo>
                    <a:lnTo>
                      <a:pt x="148482" y="113259"/>
                    </a:lnTo>
                    <a:lnTo>
                      <a:pt x="131271" y="99950"/>
                    </a:lnTo>
                    <a:lnTo>
                      <a:pt x="140090" y="88405"/>
                    </a:lnTo>
                    <a:close/>
                    <a:moveTo>
                      <a:pt x="128011" y="104226"/>
                    </a:moveTo>
                    <a:lnTo>
                      <a:pt x="145221" y="117535"/>
                    </a:lnTo>
                    <a:lnTo>
                      <a:pt x="136402" y="129080"/>
                    </a:lnTo>
                    <a:lnTo>
                      <a:pt x="119192" y="115771"/>
                    </a:lnTo>
                    <a:lnTo>
                      <a:pt x="128011" y="104226"/>
                    </a:lnTo>
                    <a:close/>
                    <a:moveTo>
                      <a:pt x="115985" y="119993"/>
                    </a:moveTo>
                    <a:lnTo>
                      <a:pt x="133142" y="133302"/>
                    </a:lnTo>
                    <a:lnTo>
                      <a:pt x="124323" y="144901"/>
                    </a:lnTo>
                    <a:lnTo>
                      <a:pt x="107165" y="131592"/>
                    </a:lnTo>
                    <a:lnTo>
                      <a:pt x="115985" y="119993"/>
                    </a:lnTo>
                    <a:close/>
                    <a:moveTo>
                      <a:pt x="103905" y="135868"/>
                    </a:moveTo>
                    <a:lnTo>
                      <a:pt x="121062" y="149176"/>
                    </a:lnTo>
                    <a:lnTo>
                      <a:pt x="112243" y="160721"/>
                    </a:lnTo>
                    <a:lnTo>
                      <a:pt x="95086" y="147413"/>
                    </a:lnTo>
                    <a:lnTo>
                      <a:pt x="103905" y="135868"/>
                    </a:lnTo>
                    <a:close/>
                    <a:moveTo>
                      <a:pt x="91879" y="151689"/>
                    </a:moveTo>
                    <a:lnTo>
                      <a:pt x="109036" y="164997"/>
                    </a:lnTo>
                    <a:lnTo>
                      <a:pt x="100217" y="176542"/>
                    </a:lnTo>
                    <a:lnTo>
                      <a:pt x="83060" y="163234"/>
                    </a:lnTo>
                    <a:lnTo>
                      <a:pt x="91879" y="151689"/>
                    </a:lnTo>
                    <a:close/>
                    <a:moveTo>
                      <a:pt x="79800" y="167509"/>
                    </a:moveTo>
                    <a:lnTo>
                      <a:pt x="96957" y="180818"/>
                    </a:lnTo>
                    <a:lnTo>
                      <a:pt x="88191" y="192363"/>
                    </a:lnTo>
                    <a:lnTo>
                      <a:pt x="71034" y="179054"/>
                    </a:lnTo>
                    <a:lnTo>
                      <a:pt x="79800" y="167509"/>
                    </a:lnTo>
                    <a:close/>
                    <a:moveTo>
                      <a:pt x="67720" y="183384"/>
                    </a:moveTo>
                    <a:lnTo>
                      <a:pt x="84877" y="196693"/>
                    </a:lnTo>
                    <a:lnTo>
                      <a:pt x="76058" y="208238"/>
                    </a:lnTo>
                    <a:lnTo>
                      <a:pt x="58954" y="194929"/>
                    </a:lnTo>
                    <a:lnTo>
                      <a:pt x="67720" y="183384"/>
                    </a:lnTo>
                    <a:close/>
                    <a:moveTo>
                      <a:pt x="55694" y="199151"/>
                    </a:moveTo>
                    <a:lnTo>
                      <a:pt x="72798" y="212460"/>
                    </a:lnTo>
                    <a:lnTo>
                      <a:pt x="63979" y="224005"/>
                    </a:lnTo>
                    <a:lnTo>
                      <a:pt x="46875" y="210696"/>
                    </a:lnTo>
                    <a:lnTo>
                      <a:pt x="55694" y="199151"/>
                    </a:lnTo>
                    <a:close/>
                    <a:moveTo>
                      <a:pt x="43668" y="214972"/>
                    </a:moveTo>
                    <a:lnTo>
                      <a:pt x="60772" y="228281"/>
                    </a:lnTo>
                    <a:lnTo>
                      <a:pt x="51953" y="239880"/>
                    </a:lnTo>
                    <a:lnTo>
                      <a:pt x="34849" y="226571"/>
                    </a:lnTo>
                    <a:lnTo>
                      <a:pt x="43668" y="214972"/>
                    </a:lnTo>
                    <a:close/>
                    <a:moveTo>
                      <a:pt x="31588" y="230793"/>
                    </a:moveTo>
                    <a:lnTo>
                      <a:pt x="48692" y="244102"/>
                    </a:lnTo>
                    <a:lnTo>
                      <a:pt x="39820" y="255700"/>
                    </a:lnTo>
                    <a:lnTo>
                      <a:pt x="22716" y="242392"/>
                    </a:lnTo>
                    <a:lnTo>
                      <a:pt x="31588" y="230793"/>
                    </a:lnTo>
                    <a:close/>
                    <a:moveTo>
                      <a:pt x="19081" y="264733"/>
                    </a:moveTo>
                    <a:lnTo>
                      <a:pt x="10743" y="258213"/>
                    </a:lnTo>
                    <a:lnTo>
                      <a:pt x="18173" y="248431"/>
                    </a:lnTo>
                    <a:lnTo>
                      <a:pt x="19562" y="246614"/>
                    </a:lnTo>
                    <a:lnTo>
                      <a:pt x="36613" y="259923"/>
                    </a:lnTo>
                    <a:lnTo>
                      <a:pt x="27740" y="271521"/>
                    </a:lnTo>
                    <a:lnTo>
                      <a:pt x="19081" y="264733"/>
                    </a:lnTo>
                    <a:close/>
                    <a:moveTo>
                      <a:pt x="22074" y="287770"/>
                    </a:moveTo>
                    <a:lnTo>
                      <a:pt x="28702" y="279058"/>
                    </a:lnTo>
                    <a:lnTo>
                      <a:pt x="45752" y="292367"/>
                    </a:lnTo>
                    <a:lnTo>
                      <a:pt x="36933" y="303912"/>
                    </a:lnTo>
                    <a:lnTo>
                      <a:pt x="23090" y="293115"/>
                    </a:lnTo>
                    <a:lnTo>
                      <a:pt x="19883" y="290603"/>
                    </a:lnTo>
                    <a:lnTo>
                      <a:pt x="22074" y="287770"/>
                    </a:lnTo>
                    <a:close/>
                    <a:moveTo>
                      <a:pt x="7804" y="306424"/>
                    </a:moveTo>
                    <a:lnTo>
                      <a:pt x="16676" y="294825"/>
                    </a:lnTo>
                    <a:lnTo>
                      <a:pt x="24800" y="301186"/>
                    </a:lnTo>
                    <a:lnTo>
                      <a:pt x="33673" y="308134"/>
                    </a:lnTo>
                    <a:lnTo>
                      <a:pt x="28328" y="315136"/>
                    </a:lnTo>
                    <a:lnTo>
                      <a:pt x="24800" y="319733"/>
                    </a:lnTo>
                    <a:lnTo>
                      <a:pt x="7804" y="306424"/>
                    </a:lnTo>
                    <a:close/>
                    <a:moveTo>
                      <a:pt x="31214" y="324757"/>
                    </a:moveTo>
                    <a:lnTo>
                      <a:pt x="29023" y="323046"/>
                    </a:lnTo>
                    <a:lnTo>
                      <a:pt x="30199" y="321496"/>
                    </a:lnTo>
                    <a:lnTo>
                      <a:pt x="37895" y="311394"/>
                    </a:lnTo>
                    <a:lnTo>
                      <a:pt x="54892" y="324703"/>
                    </a:lnTo>
                    <a:lnTo>
                      <a:pt x="46020" y="336302"/>
                    </a:lnTo>
                    <a:lnTo>
                      <a:pt x="31214" y="324757"/>
                    </a:lnTo>
                    <a:close/>
                    <a:moveTo>
                      <a:pt x="50189" y="339616"/>
                    </a:moveTo>
                    <a:lnTo>
                      <a:pt x="59061" y="328017"/>
                    </a:lnTo>
                    <a:lnTo>
                      <a:pt x="76112" y="341326"/>
                    </a:lnTo>
                    <a:lnTo>
                      <a:pt x="67186" y="352924"/>
                    </a:lnTo>
                    <a:lnTo>
                      <a:pt x="50189" y="339616"/>
                    </a:lnTo>
                    <a:close/>
                    <a:moveTo>
                      <a:pt x="71408" y="356185"/>
                    </a:moveTo>
                    <a:lnTo>
                      <a:pt x="80334" y="344586"/>
                    </a:lnTo>
                    <a:lnTo>
                      <a:pt x="97331" y="357895"/>
                    </a:lnTo>
                    <a:lnTo>
                      <a:pt x="88405" y="369494"/>
                    </a:lnTo>
                    <a:lnTo>
                      <a:pt x="71408" y="356185"/>
                    </a:lnTo>
                    <a:close/>
                    <a:moveTo>
                      <a:pt x="92627" y="372754"/>
                    </a:moveTo>
                    <a:lnTo>
                      <a:pt x="101553" y="361156"/>
                    </a:lnTo>
                    <a:lnTo>
                      <a:pt x="118550" y="374464"/>
                    </a:lnTo>
                    <a:lnTo>
                      <a:pt x="109624" y="386063"/>
                    </a:lnTo>
                    <a:lnTo>
                      <a:pt x="92627" y="372754"/>
                    </a:lnTo>
                    <a:close/>
                    <a:moveTo>
                      <a:pt x="113847" y="389377"/>
                    </a:moveTo>
                    <a:lnTo>
                      <a:pt x="122773" y="377778"/>
                    </a:lnTo>
                    <a:lnTo>
                      <a:pt x="139769" y="391087"/>
                    </a:lnTo>
                    <a:lnTo>
                      <a:pt x="130843" y="402685"/>
                    </a:lnTo>
                    <a:lnTo>
                      <a:pt x="113847" y="389377"/>
                    </a:lnTo>
                    <a:close/>
                    <a:moveTo>
                      <a:pt x="135066" y="405946"/>
                    </a:moveTo>
                    <a:lnTo>
                      <a:pt x="143992" y="394347"/>
                    </a:lnTo>
                    <a:lnTo>
                      <a:pt x="160989" y="407656"/>
                    </a:lnTo>
                    <a:lnTo>
                      <a:pt x="152063" y="419255"/>
                    </a:lnTo>
                    <a:lnTo>
                      <a:pt x="135066" y="405946"/>
                    </a:lnTo>
                    <a:close/>
                    <a:moveTo>
                      <a:pt x="156285" y="422515"/>
                    </a:moveTo>
                    <a:lnTo>
                      <a:pt x="165211" y="410917"/>
                    </a:lnTo>
                    <a:lnTo>
                      <a:pt x="182261" y="424225"/>
                    </a:lnTo>
                    <a:lnTo>
                      <a:pt x="173282" y="435824"/>
                    </a:lnTo>
                    <a:lnTo>
                      <a:pt x="156285" y="422515"/>
                    </a:lnTo>
                    <a:close/>
                    <a:moveTo>
                      <a:pt x="177504" y="439084"/>
                    </a:moveTo>
                    <a:lnTo>
                      <a:pt x="186484" y="427432"/>
                    </a:lnTo>
                    <a:lnTo>
                      <a:pt x="203534" y="440741"/>
                    </a:lnTo>
                    <a:lnTo>
                      <a:pt x="194555" y="452340"/>
                    </a:lnTo>
                    <a:lnTo>
                      <a:pt x="177504" y="439084"/>
                    </a:lnTo>
                    <a:close/>
                    <a:moveTo>
                      <a:pt x="198724" y="455707"/>
                    </a:moveTo>
                    <a:lnTo>
                      <a:pt x="207703" y="444055"/>
                    </a:lnTo>
                    <a:lnTo>
                      <a:pt x="224753" y="457364"/>
                    </a:lnTo>
                    <a:lnTo>
                      <a:pt x="215774" y="468962"/>
                    </a:lnTo>
                    <a:lnTo>
                      <a:pt x="198724" y="455707"/>
                    </a:lnTo>
                    <a:close/>
                    <a:moveTo>
                      <a:pt x="219943" y="472330"/>
                    </a:moveTo>
                    <a:lnTo>
                      <a:pt x="228923" y="460678"/>
                    </a:lnTo>
                    <a:lnTo>
                      <a:pt x="245919" y="473987"/>
                    </a:lnTo>
                    <a:lnTo>
                      <a:pt x="236940" y="485638"/>
                    </a:lnTo>
                    <a:lnTo>
                      <a:pt x="219943" y="472330"/>
                    </a:lnTo>
                    <a:close/>
                    <a:moveTo>
                      <a:pt x="241162" y="488899"/>
                    </a:moveTo>
                    <a:lnTo>
                      <a:pt x="250142" y="477247"/>
                    </a:lnTo>
                    <a:lnTo>
                      <a:pt x="267192" y="490556"/>
                    </a:lnTo>
                    <a:lnTo>
                      <a:pt x="258159" y="502208"/>
                    </a:lnTo>
                    <a:lnTo>
                      <a:pt x="241162" y="488899"/>
                    </a:lnTo>
                    <a:close/>
                    <a:moveTo>
                      <a:pt x="262382" y="505468"/>
                    </a:moveTo>
                    <a:lnTo>
                      <a:pt x="271415" y="493816"/>
                    </a:lnTo>
                    <a:lnTo>
                      <a:pt x="288465" y="507125"/>
                    </a:lnTo>
                    <a:lnTo>
                      <a:pt x="279432" y="518777"/>
                    </a:lnTo>
                    <a:lnTo>
                      <a:pt x="262382" y="505468"/>
                    </a:lnTo>
                    <a:close/>
                    <a:moveTo>
                      <a:pt x="283654" y="522091"/>
                    </a:moveTo>
                    <a:lnTo>
                      <a:pt x="292687" y="510439"/>
                    </a:lnTo>
                    <a:lnTo>
                      <a:pt x="309738" y="523748"/>
                    </a:lnTo>
                    <a:lnTo>
                      <a:pt x="300705" y="535400"/>
                    </a:lnTo>
                    <a:lnTo>
                      <a:pt x="283654" y="522091"/>
                    </a:lnTo>
                    <a:close/>
                    <a:moveTo>
                      <a:pt x="304874" y="538713"/>
                    </a:moveTo>
                    <a:lnTo>
                      <a:pt x="313907" y="527062"/>
                    </a:lnTo>
                    <a:lnTo>
                      <a:pt x="330903" y="540370"/>
                    </a:lnTo>
                    <a:lnTo>
                      <a:pt x="321871" y="552022"/>
                    </a:lnTo>
                    <a:lnTo>
                      <a:pt x="304874" y="538713"/>
                    </a:lnTo>
                    <a:close/>
                    <a:moveTo>
                      <a:pt x="348114" y="562284"/>
                    </a:moveTo>
                    <a:lnTo>
                      <a:pt x="343197" y="568645"/>
                    </a:lnTo>
                    <a:lnTo>
                      <a:pt x="330903" y="559024"/>
                    </a:lnTo>
                    <a:lnTo>
                      <a:pt x="326146" y="555283"/>
                    </a:lnTo>
                    <a:lnTo>
                      <a:pt x="335179" y="543631"/>
                    </a:lnTo>
                    <a:lnTo>
                      <a:pt x="352230" y="556940"/>
                    </a:lnTo>
                    <a:lnTo>
                      <a:pt x="348114" y="562284"/>
                    </a:lnTo>
                    <a:close/>
                    <a:moveTo>
                      <a:pt x="372220" y="565812"/>
                    </a:moveTo>
                    <a:lnTo>
                      <a:pt x="359659" y="556031"/>
                    </a:lnTo>
                    <a:lnTo>
                      <a:pt x="368692" y="544432"/>
                    </a:lnTo>
                    <a:lnTo>
                      <a:pt x="385742" y="557741"/>
                    </a:lnTo>
                    <a:lnTo>
                      <a:pt x="378901" y="566560"/>
                    </a:lnTo>
                    <a:lnTo>
                      <a:pt x="376763" y="569340"/>
                    </a:lnTo>
                    <a:lnTo>
                      <a:pt x="372220" y="565812"/>
                    </a:lnTo>
                    <a:close/>
                    <a:moveTo>
                      <a:pt x="397982" y="585909"/>
                    </a:moveTo>
                    <a:lnTo>
                      <a:pt x="380878" y="572600"/>
                    </a:lnTo>
                    <a:lnTo>
                      <a:pt x="385101" y="567202"/>
                    </a:lnTo>
                    <a:lnTo>
                      <a:pt x="389911" y="561002"/>
                    </a:lnTo>
                    <a:lnTo>
                      <a:pt x="399265" y="568271"/>
                    </a:lnTo>
                    <a:lnTo>
                      <a:pt x="407015" y="574311"/>
                    </a:lnTo>
                    <a:lnTo>
                      <a:pt x="397982" y="585909"/>
                    </a:lnTo>
                    <a:close/>
                    <a:moveTo>
                      <a:pt x="431601" y="586657"/>
                    </a:moveTo>
                    <a:lnTo>
                      <a:pt x="414498" y="573348"/>
                    </a:lnTo>
                    <a:lnTo>
                      <a:pt x="417812" y="569073"/>
                    </a:lnTo>
                    <a:lnTo>
                      <a:pt x="423584" y="561643"/>
                    </a:lnTo>
                    <a:lnTo>
                      <a:pt x="433152" y="569126"/>
                    </a:lnTo>
                    <a:lnTo>
                      <a:pt x="440688" y="575005"/>
                    </a:lnTo>
                    <a:lnTo>
                      <a:pt x="431601" y="586657"/>
                    </a:lnTo>
                    <a:close/>
                    <a:moveTo>
                      <a:pt x="465274" y="587406"/>
                    </a:moveTo>
                    <a:lnTo>
                      <a:pt x="448171" y="574043"/>
                    </a:lnTo>
                    <a:lnTo>
                      <a:pt x="452500" y="568485"/>
                    </a:lnTo>
                    <a:lnTo>
                      <a:pt x="457257" y="562391"/>
                    </a:lnTo>
                    <a:lnTo>
                      <a:pt x="463938" y="567629"/>
                    </a:lnTo>
                    <a:lnTo>
                      <a:pt x="474361" y="575754"/>
                    </a:lnTo>
                    <a:lnTo>
                      <a:pt x="465274" y="587406"/>
                    </a:lnTo>
                    <a:close/>
                    <a:moveTo>
                      <a:pt x="482432" y="565491"/>
                    </a:moveTo>
                    <a:lnTo>
                      <a:pt x="477675" y="571585"/>
                    </a:lnTo>
                    <a:lnTo>
                      <a:pt x="471635" y="566881"/>
                    </a:lnTo>
                    <a:lnTo>
                      <a:pt x="460571" y="558276"/>
                    </a:lnTo>
                    <a:lnTo>
                      <a:pt x="469657" y="546624"/>
                    </a:lnTo>
                    <a:lnTo>
                      <a:pt x="486761" y="559933"/>
                    </a:lnTo>
                    <a:lnTo>
                      <a:pt x="482432" y="565491"/>
                    </a:lnTo>
                    <a:close/>
                    <a:moveTo>
                      <a:pt x="490021" y="555764"/>
                    </a:moveTo>
                    <a:lnTo>
                      <a:pt x="472918" y="542455"/>
                    </a:lnTo>
                    <a:lnTo>
                      <a:pt x="482004" y="530803"/>
                    </a:lnTo>
                    <a:lnTo>
                      <a:pt x="499108" y="544112"/>
                    </a:lnTo>
                    <a:lnTo>
                      <a:pt x="490021" y="555764"/>
                    </a:lnTo>
                    <a:close/>
                    <a:moveTo>
                      <a:pt x="502422" y="539836"/>
                    </a:moveTo>
                    <a:lnTo>
                      <a:pt x="485318" y="526527"/>
                    </a:lnTo>
                    <a:lnTo>
                      <a:pt x="494351" y="514929"/>
                    </a:lnTo>
                    <a:lnTo>
                      <a:pt x="511508" y="528237"/>
                    </a:lnTo>
                    <a:lnTo>
                      <a:pt x="502422" y="539836"/>
                    </a:lnTo>
                    <a:close/>
                    <a:moveTo>
                      <a:pt x="514822" y="524015"/>
                    </a:moveTo>
                    <a:lnTo>
                      <a:pt x="497665" y="510706"/>
                    </a:lnTo>
                    <a:lnTo>
                      <a:pt x="506697" y="499108"/>
                    </a:lnTo>
                    <a:lnTo>
                      <a:pt x="523855" y="512416"/>
                    </a:lnTo>
                    <a:lnTo>
                      <a:pt x="514822" y="524015"/>
                    </a:lnTo>
                    <a:close/>
                    <a:moveTo>
                      <a:pt x="527168" y="508194"/>
                    </a:moveTo>
                    <a:lnTo>
                      <a:pt x="510011" y="494885"/>
                    </a:lnTo>
                    <a:lnTo>
                      <a:pt x="519098" y="483233"/>
                    </a:lnTo>
                    <a:lnTo>
                      <a:pt x="536255" y="496542"/>
                    </a:lnTo>
                    <a:lnTo>
                      <a:pt x="527168" y="508194"/>
                    </a:lnTo>
                    <a:close/>
                    <a:moveTo>
                      <a:pt x="539569" y="492320"/>
                    </a:moveTo>
                    <a:lnTo>
                      <a:pt x="522412" y="479011"/>
                    </a:lnTo>
                    <a:lnTo>
                      <a:pt x="531498" y="467359"/>
                    </a:lnTo>
                    <a:lnTo>
                      <a:pt x="548655" y="480668"/>
                    </a:lnTo>
                    <a:lnTo>
                      <a:pt x="539569" y="492320"/>
                    </a:lnTo>
                    <a:close/>
                    <a:moveTo>
                      <a:pt x="551969" y="476499"/>
                    </a:moveTo>
                    <a:lnTo>
                      <a:pt x="534812" y="463190"/>
                    </a:lnTo>
                    <a:lnTo>
                      <a:pt x="543898" y="451591"/>
                    </a:lnTo>
                    <a:lnTo>
                      <a:pt x="561109" y="464900"/>
                    </a:lnTo>
                    <a:lnTo>
                      <a:pt x="551969" y="476499"/>
                    </a:lnTo>
                    <a:close/>
                    <a:moveTo>
                      <a:pt x="564316" y="460678"/>
                    </a:moveTo>
                    <a:lnTo>
                      <a:pt x="547105" y="447369"/>
                    </a:lnTo>
                    <a:lnTo>
                      <a:pt x="556191" y="435717"/>
                    </a:lnTo>
                    <a:lnTo>
                      <a:pt x="573402" y="449026"/>
                    </a:lnTo>
                    <a:lnTo>
                      <a:pt x="564316" y="460678"/>
                    </a:lnTo>
                    <a:close/>
                    <a:moveTo>
                      <a:pt x="576716" y="444803"/>
                    </a:moveTo>
                    <a:lnTo>
                      <a:pt x="559505" y="431495"/>
                    </a:lnTo>
                    <a:lnTo>
                      <a:pt x="568538" y="419896"/>
                    </a:lnTo>
                    <a:lnTo>
                      <a:pt x="585749" y="433205"/>
                    </a:lnTo>
                    <a:lnTo>
                      <a:pt x="576716" y="444803"/>
                    </a:lnTo>
                    <a:close/>
                    <a:moveTo>
                      <a:pt x="589116" y="428982"/>
                    </a:moveTo>
                    <a:lnTo>
                      <a:pt x="571905" y="415674"/>
                    </a:lnTo>
                    <a:lnTo>
                      <a:pt x="580938" y="404075"/>
                    </a:lnTo>
                    <a:lnTo>
                      <a:pt x="598149" y="417384"/>
                    </a:lnTo>
                    <a:lnTo>
                      <a:pt x="589116" y="428982"/>
                    </a:lnTo>
                    <a:close/>
                    <a:moveTo>
                      <a:pt x="601463" y="413162"/>
                    </a:moveTo>
                    <a:lnTo>
                      <a:pt x="584252" y="399853"/>
                    </a:lnTo>
                    <a:lnTo>
                      <a:pt x="593339" y="388201"/>
                    </a:lnTo>
                    <a:lnTo>
                      <a:pt x="610603" y="401510"/>
                    </a:lnTo>
                    <a:lnTo>
                      <a:pt x="601463" y="413162"/>
                    </a:lnTo>
                    <a:close/>
                  </a:path>
                </a:pathLst>
              </a:custGeom>
              <a:solidFill>
                <a:srgbClr val="E7E7E9"/>
              </a:solidFill>
              <a:ln w="5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17916F17-1BD4-458A-BA43-0EEFB3255D17}"/>
                  </a:ext>
                </a:extLst>
              </p:cNvPr>
              <p:cNvSpPr/>
              <p:nvPr/>
            </p:nvSpPr>
            <p:spPr>
              <a:xfrm>
                <a:off x="4760728" y="631811"/>
                <a:ext cx="823949" cy="629202"/>
              </a:xfrm>
              <a:custGeom>
                <a:avLst/>
                <a:gdLst>
                  <a:gd name="connsiteX0" fmla="*/ 637840 w 823949"/>
                  <a:gd name="connsiteY0" fmla="*/ 422355 h 629202"/>
                  <a:gd name="connsiteX1" fmla="*/ 634686 w 823949"/>
                  <a:gd name="connsiteY1" fmla="*/ 438603 h 629202"/>
                  <a:gd name="connsiteX2" fmla="*/ 633350 w 823949"/>
                  <a:gd name="connsiteY2" fmla="*/ 444322 h 629202"/>
                  <a:gd name="connsiteX3" fmla="*/ 628593 w 823949"/>
                  <a:gd name="connsiteY3" fmla="*/ 459288 h 629202"/>
                  <a:gd name="connsiteX4" fmla="*/ 626616 w 823949"/>
                  <a:gd name="connsiteY4" fmla="*/ 464526 h 629202"/>
                  <a:gd name="connsiteX5" fmla="*/ 620202 w 823949"/>
                  <a:gd name="connsiteY5" fmla="*/ 478209 h 629202"/>
                  <a:gd name="connsiteX6" fmla="*/ 617529 w 823949"/>
                  <a:gd name="connsiteY6" fmla="*/ 482913 h 629202"/>
                  <a:gd name="connsiteX7" fmla="*/ 608924 w 823949"/>
                  <a:gd name="connsiteY7" fmla="*/ 494992 h 629202"/>
                  <a:gd name="connsiteX8" fmla="*/ 608069 w 823949"/>
                  <a:gd name="connsiteY8" fmla="*/ 496008 h 629202"/>
                  <a:gd name="connsiteX9" fmla="*/ 605396 w 823949"/>
                  <a:gd name="connsiteY9" fmla="*/ 499001 h 629202"/>
                  <a:gd name="connsiteX10" fmla="*/ 595027 w 823949"/>
                  <a:gd name="connsiteY10" fmla="*/ 509637 h 629202"/>
                  <a:gd name="connsiteX11" fmla="*/ 613307 w 823949"/>
                  <a:gd name="connsiteY11" fmla="*/ 523801 h 629202"/>
                  <a:gd name="connsiteX12" fmla="*/ 621645 w 823949"/>
                  <a:gd name="connsiteY12" fmla="*/ 514501 h 629202"/>
                  <a:gd name="connsiteX13" fmla="*/ 623088 w 823949"/>
                  <a:gd name="connsiteY13" fmla="*/ 512684 h 629202"/>
                  <a:gd name="connsiteX14" fmla="*/ 626295 w 823949"/>
                  <a:gd name="connsiteY14" fmla="*/ 508461 h 629202"/>
                  <a:gd name="connsiteX15" fmla="*/ 634366 w 823949"/>
                  <a:gd name="connsiteY15" fmla="*/ 495954 h 629202"/>
                  <a:gd name="connsiteX16" fmla="*/ 636931 w 823949"/>
                  <a:gd name="connsiteY16" fmla="*/ 491144 h 629202"/>
                  <a:gd name="connsiteX17" fmla="*/ 643238 w 823949"/>
                  <a:gd name="connsiteY17" fmla="*/ 477354 h 629202"/>
                  <a:gd name="connsiteX18" fmla="*/ 645269 w 823949"/>
                  <a:gd name="connsiteY18" fmla="*/ 472169 h 629202"/>
                  <a:gd name="connsiteX19" fmla="*/ 650828 w 823949"/>
                  <a:gd name="connsiteY19" fmla="*/ 457845 h 629202"/>
                  <a:gd name="connsiteX20" fmla="*/ 653180 w 823949"/>
                  <a:gd name="connsiteY20" fmla="*/ 452874 h 629202"/>
                  <a:gd name="connsiteX21" fmla="*/ 662373 w 823949"/>
                  <a:gd name="connsiteY21" fmla="*/ 441703 h 629202"/>
                  <a:gd name="connsiteX22" fmla="*/ 662694 w 823949"/>
                  <a:gd name="connsiteY22" fmla="*/ 441543 h 629202"/>
                  <a:gd name="connsiteX23" fmla="*/ 637840 w 823949"/>
                  <a:gd name="connsiteY23" fmla="*/ 422355 h 629202"/>
                  <a:gd name="connsiteX24" fmla="*/ 722236 w 823949"/>
                  <a:gd name="connsiteY24" fmla="*/ 487563 h 629202"/>
                  <a:gd name="connsiteX25" fmla="*/ 722183 w 823949"/>
                  <a:gd name="connsiteY25" fmla="*/ 487509 h 629202"/>
                  <a:gd name="connsiteX26" fmla="*/ 714646 w 823949"/>
                  <a:gd name="connsiteY26" fmla="*/ 474895 h 629202"/>
                  <a:gd name="connsiteX27" fmla="*/ 700589 w 823949"/>
                  <a:gd name="connsiteY27" fmla="*/ 446674 h 629202"/>
                  <a:gd name="connsiteX28" fmla="*/ 699787 w 823949"/>
                  <a:gd name="connsiteY28" fmla="*/ 444750 h 629202"/>
                  <a:gd name="connsiteX29" fmla="*/ 695939 w 823949"/>
                  <a:gd name="connsiteY29" fmla="*/ 435076 h 629202"/>
                  <a:gd name="connsiteX30" fmla="*/ 686586 w 823949"/>
                  <a:gd name="connsiteY30" fmla="*/ 409153 h 629202"/>
                  <a:gd name="connsiteX31" fmla="*/ 683379 w 823949"/>
                  <a:gd name="connsiteY31" fmla="*/ 399906 h 629202"/>
                  <a:gd name="connsiteX32" fmla="*/ 674506 w 823949"/>
                  <a:gd name="connsiteY32" fmla="*/ 374464 h 629202"/>
                  <a:gd name="connsiteX33" fmla="*/ 671139 w 823949"/>
                  <a:gd name="connsiteY33" fmla="*/ 365164 h 629202"/>
                  <a:gd name="connsiteX34" fmla="*/ 663175 w 823949"/>
                  <a:gd name="connsiteY34" fmla="*/ 343357 h 629202"/>
                  <a:gd name="connsiteX35" fmla="*/ 661571 w 823949"/>
                  <a:gd name="connsiteY35" fmla="*/ 339135 h 629202"/>
                  <a:gd name="connsiteX36" fmla="*/ 661571 w 823949"/>
                  <a:gd name="connsiteY36" fmla="*/ 339081 h 629202"/>
                  <a:gd name="connsiteX37" fmla="*/ 660983 w 823949"/>
                  <a:gd name="connsiteY37" fmla="*/ 337531 h 629202"/>
                  <a:gd name="connsiteX38" fmla="*/ 657883 w 823949"/>
                  <a:gd name="connsiteY38" fmla="*/ 329567 h 629202"/>
                  <a:gd name="connsiteX39" fmla="*/ 651630 w 823949"/>
                  <a:gd name="connsiteY39" fmla="*/ 313960 h 629202"/>
                  <a:gd name="connsiteX40" fmla="*/ 649278 w 823949"/>
                  <a:gd name="connsiteY40" fmla="*/ 308348 h 629202"/>
                  <a:gd name="connsiteX41" fmla="*/ 646819 w 823949"/>
                  <a:gd name="connsiteY41" fmla="*/ 302468 h 629202"/>
                  <a:gd name="connsiteX42" fmla="*/ 642383 w 823949"/>
                  <a:gd name="connsiteY42" fmla="*/ 292260 h 629202"/>
                  <a:gd name="connsiteX43" fmla="*/ 639337 w 823949"/>
                  <a:gd name="connsiteY43" fmla="*/ 285632 h 629202"/>
                  <a:gd name="connsiteX44" fmla="*/ 636824 w 823949"/>
                  <a:gd name="connsiteY44" fmla="*/ 280127 h 629202"/>
                  <a:gd name="connsiteX45" fmla="*/ 628593 w 823949"/>
                  <a:gd name="connsiteY45" fmla="*/ 263076 h 629202"/>
                  <a:gd name="connsiteX46" fmla="*/ 626188 w 823949"/>
                  <a:gd name="connsiteY46" fmla="*/ 258266 h 629202"/>
                  <a:gd name="connsiteX47" fmla="*/ 623516 w 823949"/>
                  <a:gd name="connsiteY47" fmla="*/ 253028 h 629202"/>
                  <a:gd name="connsiteX48" fmla="*/ 622981 w 823949"/>
                  <a:gd name="connsiteY48" fmla="*/ 252012 h 629202"/>
                  <a:gd name="connsiteX49" fmla="*/ 612077 w 823949"/>
                  <a:gd name="connsiteY49" fmla="*/ 232183 h 629202"/>
                  <a:gd name="connsiteX50" fmla="*/ 609191 w 823949"/>
                  <a:gd name="connsiteY50" fmla="*/ 227212 h 629202"/>
                  <a:gd name="connsiteX51" fmla="*/ 596951 w 823949"/>
                  <a:gd name="connsiteY51" fmla="*/ 207329 h 629202"/>
                  <a:gd name="connsiteX52" fmla="*/ 593851 w 823949"/>
                  <a:gd name="connsiteY52" fmla="*/ 202626 h 629202"/>
                  <a:gd name="connsiteX53" fmla="*/ 580863 w 823949"/>
                  <a:gd name="connsiteY53" fmla="*/ 183758 h 629202"/>
                  <a:gd name="connsiteX54" fmla="*/ 577549 w 823949"/>
                  <a:gd name="connsiteY54" fmla="*/ 179322 h 629202"/>
                  <a:gd name="connsiteX55" fmla="*/ 563599 w 823949"/>
                  <a:gd name="connsiteY55" fmla="*/ 161577 h 629202"/>
                  <a:gd name="connsiteX56" fmla="*/ 560125 w 823949"/>
                  <a:gd name="connsiteY56" fmla="*/ 157354 h 629202"/>
                  <a:gd name="connsiteX57" fmla="*/ 545320 w 823949"/>
                  <a:gd name="connsiteY57" fmla="*/ 140785 h 629202"/>
                  <a:gd name="connsiteX58" fmla="*/ 541578 w 823949"/>
                  <a:gd name="connsiteY58" fmla="*/ 136883 h 629202"/>
                  <a:gd name="connsiteX59" fmla="*/ 525864 w 823949"/>
                  <a:gd name="connsiteY59" fmla="*/ 121490 h 629202"/>
                  <a:gd name="connsiteX60" fmla="*/ 521909 w 823949"/>
                  <a:gd name="connsiteY60" fmla="*/ 117855 h 629202"/>
                  <a:gd name="connsiteX61" fmla="*/ 505286 w 823949"/>
                  <a:gd name="connsiteY61" fmla="*/ 103584 h 629202"/>
                  <a:gd name="connsiteX62" fmla="*/ 501117 w 823949"/>
                  <a:gd name="connsiteY62" fmla="*/ 100271 h 629202"/>
                  <a:gd name="connsiteX63" fmla="*/ 485991 w 823949"/>
                  <a:gd name="connsiteY63" fmla="*/ 88939 h 629202"/>
                  <a:gd name="connsiteX64" fmla="*/ 483532 w 823949"/>
                  <a:gd name="connsiteY64" fmla="*/ 87229 h 629202"/>
                  <a:gd name="connsiteX65" fmla="*/ 479150 w 823949"/>
                  <a:gd name="connsiteY65" fmla="*/ 84182 h 629202"/>
                  <a:gd name="connsiteX66" fmla="*/ 460870 w 823949"/>
                  <a:gd name="connsiteY66" fmla="*/ 72103 h 629202"/>
                  <a:gd name="connsiteX67" fmla="*/ 456327 w 823949"/>
                  <a:gd name="connsiteY67" fmla="*/ 69217 h 629202"/>
                  <a:gd name="connsiteX68" fmla="*/ 437352 w 823949"/>
                  <a:gd name="connsiteY68" fmla="*/ 58046 h 629202"/>
                  <a:gd name="connsiteX69" fmla="*/ 432702 w 823949"/>
                  <a:gd name="connsiteY69" fmla="*/ 55373 h 629202"/>
                  <a:gd name="connsiteX70" fmla="*/ 413033 w 823949"/>
                  <a:gd name="connsiteY70" fmla="*/ 45058 h 629202"/>
                  <a:gd name="connsiteX71" fmla="*/ 408169 w 823949"/>
                  <a:gd name="connsiteY71" fmla="*/ 42599 h 629202"/>
                  <a:gd name="connsiteX72" fmla="*/ 387698 w 823949"/>
                  <a:gd name="connsiteY72" fmla="*/ 33299 h 629202"/>
                  <a:gd name="connsiteX73" fmla="*/ 382620 w 823949"/>
                  <a:gd name="connsiteY73" fmla="*/ 31161 h 629202"/>
                  <a:gd name="connsiteX74" fmla="*/ 361455 w 823949"/>
                  <a:gd name="connsiteY74" fmla="*/ 22876 h 629202"/>
                  <a:gd name="connsiteX75" fmla="*/ 356110 w 823949"/>
                  <a:gd name="connsiteY75" fmla="*/ 21005 h 629202"/>
                  <a:gd name="connsiteX76" fmla="*/ 333928 w 823949"/>
                  <a:gd name="connsiteY76" fmla="*/ 14057 h 629202"/>
                  <a:gd name="connsiteX77" fmla="*/ 328423 w 823949"/>
                  <a:gd name="connsiteY77" fmla="*/ 12454 h 629202"/>
                  <a:gd name="connsiteX78" fmla="*/ 305119 w 823949"/>
                  <a:gd name="connsiteY78" fmla="*/ 6948 h 629202"/>
                  <a:gd name="connsiteX79" fmla="*/ 303943 w 823949"/>
                  <a:gd name="connsiteY79" fmla="*/ 6681 h 629202"/>
                  <a:gd name="connsiteX80" fmla="*/ 299293 w 823949"/>
                  <a:gd name="connsiteY80" fmla="*/ 5719 h 629202"/>
                  <a:gd name="connsiteX81" fmla="*/ 292291 w 823949"/>
                  <a:gd name="connsiteY81" fmla="*/ 4490 h 629202"/>
                  <a:gd name="connsiteX82" fmla="*/ 274653 w 823949"/>
                  <a:gd name="connsiteY82" fmla="*/ 2031 h 629202"/>
                  <a:gd name="connsiteX83" fmla="*/ 268453 w 823949"/>
                  <a:gd name="connsiteY83" fmla="*/ 1390 h 629202"/>
                  <a:gd name="connsiteX84" fmla="*/ 263803 w 823949"/>
                  <a:gd name="connsiteY84" fmla="*/ 962 h 629202"/>
                  <a:gd name="connsiteX85" fmla="*/ 254289 w 823949"/>
                  <a:gd name="connsiteY85" fmla="*/ 374 h 629202"/>
                  <a:gd name="connsiteX86" fmla="*/ 241996 w 823949"/>
                  <a:gd name="connsiteY86" fmla="*/ 0 h 629202"/>
                  <a:gd name="connsiteX87" fmla="*/ 235261 w 823949"/>
                  <a:gd name="connsiteY87" fmla="*/ 53 h 629202"/>
                  <a:gd name="connsiteX88" fmla="*/ 230237 w 823949"/>
                  <a:gd name="connsiteY88" fmla="*/ 214 h 629202"/>
                  <a:gd name="connsiteX89" fmla="*/ 221952 w 823949"/>
                  <a:gd name="connsiteY89" fmla="*/ 588 h 629202"/>
                  <a:gd name="connsiteX90" fmla="*/ 206292 w 823949"/>
                  <a:gd name="connsiteY90" fmla="*/ 2085 h 629202"/>
                  <a:gd name="connsiteX91" fmla="*/ 201000 w 823949"/>
                  <a:gd name="connsiteY91" fmla="*/ 2833 h 629202"/>
                  <a:gd name="connsiteX92" fmla="*/ 198702 w 823949"/>
                  <a:gd name="connsiteY92" fmla="*/ 3154 h 629202"/>
                  <a:gd name="connsiteX93" fmla="*/ 193838 w 823949"/>
                  <a:gd name="connsiteY93" fmla="*/ 4009 h 629202"/>
                  <a:gd name="connsiteX94" fmla="*/ 175291 w 823949"/>
                  <a:gd name="connsiteY94" fmla="*/ 8071 h 629202"/>
                  <a:gd name="connsiteX95" fmla="*/ 168771 w 823949"/>
                  <a:gd name="connsiteY95" fmla="*/ 9888 h 629202"/>
                  <a:gd name="connsiteX96" fmla="*/ 152255 w 823949"/>
                  <a:gd name="connsiteY96" fmla="*/ 15447 h 629202"/>
                  <a:gd name="connsiteX97" fmla="*/ 146482 w 823949"/>
                  <a:gd name="connsiteY97" fmla="*/ 17745 h 629202"/>
                  <a:gd name="connsiteX98" fmla="*/ 131623 w 823949"/>
                  <a:gd name="connsiteY98" fmla="*/ 24533 h 629202"/>
                  <a:gd name="connsiteX99" fmla="*/ 131570 w 823949"/>
                  <a:gd name="connsiteY99" fmla="*/ 24533 h 629202"/>
                  <a:gd name="connsiteX100" fmla="*/ 126439 w 823949"/>
                  <a:gd name="connsiteY100" fmla="*/ 27312 h 629202"/>
                  <a:gd name="connsiteX101" fmla="*/ 126385 w 823949"/>
                  <a:gd name="connsiteY101" fmla="*/ 27312 h 629202"/>
                  <a:gd name="connsiteX102" fmla="*/ 112916 w 823949"/>
                  <a:gd name="connsiteY102" fmla="*/ 35276 h 629202"/>
                  <a:gd name="connsiteX103" fmla="*/ 108213 w 823949"/>
                  <a:gd name="connsiteY103" fmla="*/ 38376 h 629202"/>
                  <a:gd name="connsiteX104" fmla="*/ 96026 w 823949"/>
                  <a:gd name="connsiteY104" fmla="*/ 47302 h 629202"/>
                  <a:gd name="connsiteX105" fmla="*/ 91750 w 823949"/>
                  <a:gd name="connsiteY105" fmla="*/ 50777 h 629202"/>
                  <a:gd name="connsiteX106" fmla="*/ 80686 w 823949"/>
                  <a:gd name="connsiteY106" fmla="*/ 60558 h 629202"/>
                  <a:gd name="connsiteX107" fmla="*/ 76785 w 823949"/>
                  <a:gd name="connsiteY107" fmla="*/ 64353 h 629202"/>
                  <a:gd name="connsiteX108" fmla="*/ 66736 w 823949"/>
                  <a:gd name="connsiteY108" fmla="*/ 74882 h 629202"/>
                  <a:gd name="connsiteX109" fmla="*/ 63209 w 823949"/>
                  <a:gd name="connsiteY109" fmla="*/ 78891 h 629202"/>
                  <a:gd name="connsiteX110" fmla="*/ 54069 w 823949"/>
                  <a:gd name="connsiteY110" fmla="*/ 90169 h 629202"/>
                  <a:gd name="connsiteX111" fmla="*/ 54069 w 823949"/>
                  <a:gd name="connsiteY111" fmla="*/ 90222 h 629202"/>
                  <a:gd name="connsiteX112" fmla="*/ 50862 w 823949"/>
                  <a:gd name="connsiteY112" fmla="*/ 94498 h 629202"/>
                  <a:gd name="connsiteX113" fmla="*/ 44395 w 823949"/>
                  <a:gd name="connsiteY113" fmla="*/ 103745 h 629202"/>
                  <a:gd name="connsiteX114" fmla="*/ 42631 w 823949"/>
                  <a:gd name="connsiteY114" fmla="*/ 106471 h 629202"/>
                  <a:gd name="connsiteX115" fmla="*/ 39744 w 823949"/>
                  <a:gd name="connsiteY115" fmla="*/ 110960 h 629202"/>
                  <a:gd name="connsiteX116" fmla="*/ 32262 w 823949"/>
                  <a:gd name="connsiteY116" fmla="*/ 123574 h 629202"/>
                  <a:gd name="connsiteX117" fmla="*/ 29696 w 823949"/>
                  <a:gd name="connsiteY117" fmla="*/ 128331 h 629202"/>
                  <a:gd name="connsiteX118" fmla="*/ 23068 w 823949"/>
                  <a:gd name="connsiteY118" fmla="*/ 141587 h 629202"/>
                  <a:gd name="connsiteX119" fmla="*/ 20770 w 823949"/>
                  <a:gd name="connsiteY119" fmla="*/ 146611 h 629202"/>
                  <a:gd name="connsiteX120" fmla="*/ 15158 w 823949"/>
                  <a:gd name="connsiteY120" fmla="*/ 160615 h 629202"/>
                  <a:gd name="connsiteX121" fmla="*/ 13234 w 823949"/>
                  <a:gd name="connsiteY121" fmla="*/ 165906 h 629202"/>
                  <a:gd name="connsiteX122" fmla="*/ 8637 w 823949"/>
                  <a:gd name="connsiteY122" fmla="*/ 180765 h 629202"/>
                  <a:gd name="connsiteX123" fmla="*/ 7141 w 823949"/>
                  <a:gd name="connsiteY123" fmla="*/ 186324 h 629202"/>
                  <a:gd name="connsiteX124" fmla="*/ 3773 w 823949"/>
                  <a:gd name="connsiteY124" fmla="*/ 202144 h 629202"/>
                  <a:gd name="connsiteX125" fmla="*/ 2758 w 823949"/>
                  <a:gd name="connsiteY125" fmla="*/ 208131 h 629202"/>
                  <a:gd name="connsiteX126" fmla="*/ 780 w 823949"/>
                  <a:gd name="connsiteY126" fmla="*/ 225021 h 629202"/>
                  <a:gd name="connsiteX127" fmla="*/ 352 w 823949"/>
                  <a:gd name="connsiteY127" fmla="*/ 231435 h 629202"/>
                  <a:gd name="connsiteX128" fmla="*/ 85 w 823949"/>
                  <a:gd name="connsiteY128" fmla="*/ 249714 h 629202"/>
                  <a:gd name="connsiteX129" fmla="*/ 352 w 823949"/>
                  <a:gd name="connsiteY129" fmla="*/ 256663 h 629202"/>
                  <a:gd name="connsiteX130" fmla="*/ 727 w 823949"/>
                  <a:gd name="connsiteY130" fmla="*/ 263076 h 629202"/>
                  <a:gd name="connsiteX131" fmla="*/ 1475 w 823949"/>
                  <a:gd name="connsiteY131" fmla="*/ 270933 h 629202"/>
                  <a:gd name="connsiteX132" fmla="*/ 2170 w 823949"/>
                  <a:gd name="connsiteY132" fmla="*/ 276546 h 629202"/>
                  <a:gd name="connsiteX133" fmla="*/ 3239 w 823949"/>
                  <a:gd name="connsiteY133" fmla="*/ 284135 h 629202"/>
                  <a:gd name="connsiteX134" fmla="*/ 6339 w 823949"/>
                  <a:gd name="connsiteY134" fmla="*/ 300170 h 629202"/>
                  <a:gd name="connsiteX135" fmla="*/ 7782 w 823949"/>
                  <a:gd name="connsiteY135" fmla="*/ 306210 h 629202"/>
                  <a:gd name="connsiteX136" fmla="*/ 7942 w 823949"/>
                  <a:gd name="connsiteY136" fmla="*/ 306798 h 629202"/>
                  <a:gd name="connsiteX137" fmla="*/ 10080 w 823949"/>
                  <a:gd name="connsiteY137" fmla="*/ 314762 h 629202"/>
                  <a:gd name="connsiteX138" fmla="*/ 15692 w 823949"/>
                  <a:gd name="connsiteY138" fmla="*/ 332186 h 629202"/>
                  <a:gd name="connsiteX139" fmla="*/ 17884 w 823949"/>
                  <a:gd name="connsiteY139" fmla="*/ 338119 h 629202"/>
                  <a:gd name="connsiteX140" fmla="*/ 27665 w 823949"/>
                  <a:gd name="connsiteY140" fmla="*/ 360888 h 629202"/>
                  <a:gd name="connsiteX141" fmla="*/ 30284 w 823949"/>
                  <a:gd name="connsiteY141" fmla="*/ 366233 h 629202"/>
                  <a:gd name="connsiteX142" fmla="*/ 41562 w 823949"/>
                  <a:gd name="connsiteY142" fmla="*/ 386918 h 629202"/>
                  <a:gd name="connsiteX143" fmla="*/ 44501 w 823949"/>
                  <a:gd name="connsiteY143" fmla="*/ 391835 h 629202"/>
                  <a:gd name="connsiteX144" fmla="*/ 57115 w 823949"/>
                  <a:gd name="connsiteY144" fmla="*/ 410863 h 629202"/>
                  <a:gd name="connsiteX145" fmla="*/ 60376 w 823949"/>
                  <a:gd name="connsiteY145" fmla="*/ 415406 h 629202"/>
                  <a:gd name="connsiteX146" fmla="*/ 74059 w 823949"/>
                  <a:gd name="connsiteY146" fmla="*/ 432938 h 629202"/>
                  <a:gd name="connsiteX147" fmla="*/ 77586 w 823949"/>
                  <a:gd name="connsiteY147" fmla="*/ 437107 h 629202"/>
                  <a:gd name="connsiteX148" fmla="*/ 92285 w 823949"/>
                  <a:gd name="connsiteY148" fmla="*/ 453355 h 629202"/>
                  <a:gd name="connsiteX149" fmla="*/ 96026 w 823949"/>
                  <a:gd name="connsiteY149" fmla="*/ 457257 h 629202"/>
                  <a:gd name="connsiteX150" fmla="*/ 111687 w 823949"/>
                  <a:gd name="connsiteY150" fmla="*/ 472276 h 629202"/>
                  <a:gd name="connsiteX151" fmla="*/ 115642 w 823949"/>
                  <a:gd name="connsiteY151" fmla="*/ 475857 h 629202"/>
                  <a:gd name="connsiteX152" fmla="*/ 132211 w 823949"/>
                  <a:gd name="connsiteY152" fmla="*/ 489701 h 629202"/>
                  <a:gd name="connsiteX153" fmla="*/ 136434 w 823949"/>
                  <a:gd name="connsiteY153" fmla="*/ 492961 h 629202"/>
                  <a:gd name="connsiteX154" fmla="*/ 153858 w 823949"/>
                  <a:gd name="connsiteY154" fmla="*/ 505628 h 629202"/>
                  <a:gd name="connsiteX155" fmla="*/ 157867 w 823949"/>
                  <a:gd name="connsiteY155" fmla="*/ 508354 h 629202"/>
                  <a:gd name="connsiteX156" fmla="*/ 158295 w 823949"/>
                  <a:gd name="connsiteY156" fmla="*/ 508622 h 629202"/>
                  <a:gd name="connsiteX157" fmla="*/ 176574 w 823949"/>
                  <a:gd name="connsiteY157" fmla="*/ 520220 h 629202"/>
                  <a:gd name="connsiteX158" fmla="*/ 181171 w 823949"/>
                  <a:gd name="connsiteY158" fmla="*/ 522999 h 629202"/>
                  <a:gd name="connsiteX159" fmla="*/ 200199 w 823949"/>
                  <a:gd name="connsiteY159" fmla="*/ 533636 h 629202"/>
                  <a:gd name="connsiteX160" fmla="*/ 205063 w 823949"/>
                  <a:gd name="connsiteY160" fmla="*/ 536094 h 629202"/>
                  <a:gd name="connsiteX161" fmla="*/ 224892 w 823949"/>
                  <a:gd name="connsiteY161" fmla="*/ 545715 h 629202"/>
                  <a:gd name="connsiteX162" fmla="*/ 229916 w 823949"/>
                  <a:gd name="connsiteY162" fmla="*/ 548014 h 629202"/>
                  <a:gd name="connsiteX163" fmla="*/ 250601 w 823949"/>
                  <a:gd name="connsiteY163" fmla="*/ 556512 h 629202"/>
                  <a:gd name="connsiteX164" fmla="*/ 255786 w 823949"/>
                  <a:gd name="connsiteY164" fmla="*/ 558543 h 629202"/>
                  <a:gd name="connsiteX165" fmla="*/ 277379 w 823949"/>
                  <a:gd name="connsiteY165" fmla="*/ 565919 h 629202"/>
                  <a:gd name="connsiteX166" fmla="*/ 282831 w 823949"/>
                  <a:gd name="connsiteY166" fmla="*/ 567629 h 629202"/>
                  <a:gd name="connsiteX167" fmla="*/ 305280 w 823949"/>
                  <a:gd name="connsiteY167" fmla="*/ 573883 h 629202"/>
                  <a:gd name="connsiteX168" fmla="*/ 310999 w 823949"/>
                  <a:gd name="connsiteY168" fmla="*/ 575219 h 629202"/>
                  <a:gd name="connsiteX169" fmla="*/ 334516 w 823949"/>
                  <a:gd name="connsiteY169" fmla="*/ 580243 h 629202"/>
                  <a:gd name="connsiteX170" fmla="*/ 340396 w 823949"/>
                  <a:gd name="connsiteY170" fmla="*/ 581312 h 629202"/>
                  <a:gd name="connsiteX171" fmla="*/ 353758 w 823949"/>
                  <a:gd name="connsiteY171" fmla="*/ 583450 h 629202"/>
                  <a:gd name="connsiteX172" fmla="*/ 364287 w 823949"/>
                  <a:gd name="connsiteY172" fmla="*/ 584893 h 629202"/>
                  <a:gd name="connsiteX173" fmla="*/ 364982 w 823949"/>
                  <a:gd name="connsiteY173" fmla="*/ 584947 h 629202"/>
                  <a:gd name="connsiteX174" fmla="*/ 371129 w 823949"/>
                  <a:gd name="connsiteY174" fmla="*/ 585695 h 629202"/>
                  <a:gd name="connsiteX175" fmla="*/ 391653 w 823949"/>
                  <a:gd name="connsiteY175" fmla="*/ 587512 h 629202"/>
                  <a:gd name="connsiteX176" fmla="*/ 396891 w 823949"/>
                  <a:gd name="connsiteY176" fmla="*/ 587887 h 629202"/>
                  <a:gd name="connsiteX177" fmla="*/ 401060 w 823949"/>
                  <a:gd name="connsiteY177" fmla="*/ 588100 h 629202"/>
                  <a:gd name="connsiteX178" fmla="*/ 403412 w 823949"/>
                  <a:gd name="connsiteY178" fmla="*/ 588207 h 629202"/>
                  <a:gd name="connsiteX179" fmla="*/ 425968 w 823949"/>
                  <a:gd name="connsiteY179" fmla="*/ 588849 h 629202"/>
                  <a:gd name="connsiteX180" fmla="*/ 430297 w 823949"/>
                  <a:gd name="connsiteY180" fmla="*/ 588902 h 629202"/>
                  <a:gd name="connsiteX181" fmla="*/ 434680 w 823949"/>
                  <a:gd name="connsiteY181" fmla="*/ 588849 h 629202"/>
                  <a:gd name="connsiteX182" fmla="*/ 437139 w 823949"/>
                  <a:gd name="connsiteY182" fmla="*/ 588795 h 629202"/>
                  <a:gd name="connsiteX183" fmla="*/ 457930 w 823949"/>
                  <a:gd name="connsiteY183" fmla="*/ 588261 h 629202"/>
                  <a:gd name="connsiteX184" fmla="*/ 465360 w 823949"/>
                  <a:gd name="connsiteY184" fmla="*/ 587887 h 629202"/>
                  <a:gd name="connsiteX185" fmla="*/ 466108 w 823949"/>
                  <a:gd name="connsiteY185" fmla="*/ 587833 h 629202"/>
                  <a:gd name="connsiteX186" fmla="*/ 472468 w 823949"/>
                  <a:gd name="connsiteY186" fmla="*/ 587406 h 629202"/>
                  <a:gd name="connsiteX187" fmla="*/ 487915 w 823949"/>
                  <a:gd name="connsiteY187" fmla="*/ 586123 h 629202"/>
                  <a:gd name="connsiteX188" fmla="*/ 495612 w 823949"/>
                  <a:gd name="connsiteY188" fmla="*/ 585321 h 629202"/>
                  <a:gd name="connsiteX189" fmla="*/ 516350 w 823949"/>
                  <a:gd name="connsiteY189" fmla="*/ 582809 h 629202"/>
                  <a:gd name="connsiteX190" fmla="*/ 523726 w 823949"/>
                  <a:gd name="connsiteY190" fmla="*/ 581687 h 629202"/>
                  <a:gd name="connsiteX191" fmla="*/ 527895 w 823949"/>
                  <a:gd name="connsiteY191" fmla="*/ 581099 h 629202"/>
                  <a:gd name="connsiteX192" fmla="*/ 547457 w 823949"/>
                  <a:gd name="connsiteY192" fmla="*/ 581419 h 629202"/>
                  <a:gd name="connsiteX193" fmla="*/ 556651 w 823949"/>
                  <a:gd name="connsiteY193" fmla="*/ 581793 h 629202"/>
                  <a:gd name="connsiteX194" fmla="*/ 582894 w 823949"/>
                  <a:gd name="connsiteY194" fmla="*/ 583450 h 629202"/>
                  <a:gd name="connsiteX195" fmla="*/ 592622 w 823949"/>
                  <a:gd name="connsiteY195" fmla="*/ 584306 h 629202"/>
                  <a:gd name="connsiteX196" fmla="*/ 592675 w 823949"/>
                  <a:gd name="connsiteY196" fmla="*/ 584306 h 629202"/>
                  <a:gd name="connsiteX197" fmla="*/ 620629 w 823949"/>
                  <a:gd name="connsiteY197" fmla="*/ 587299 h 629202"/>
                  <a:gd name="connsiteX198" fmla="*/ 631159 w 823949"/>
                  <a:gd name="connsiteY198" fmla="*/ 588742 h 629202"/>
                  <a:gd name="connsiteX199" fmla="*/ 759811 w 823949"/>
                  <a:gd name="connsiteY199" fmla="*/ 629203 h 629202"/>
                  <a:gd name="connsiteX200" fmla="*/ 823950 w 823949"/>
                  <a:gd name="connsiteY200" fmla="*/ 610709 h 629202"/>
                  <a:gd name="connsiteX201" fmla="*/ 722236 w 823949"/>
                  <a:gd name="connsiteY201" fmla="*/ 487563 h 629202"/>
                  <a:gd name="connsiteX202" fmla="*/ 562637 w 823949"/>
                  <a:gd name="connsiteY202" fmla="*/ 535506 h 629202"/>
                  <a:gd name="connsiteX203" fmla="*/ 557880 w 823949"/>
                  <a:gd name="connsiteY203" fmla="*/ 538553 h 629202"/>
                  <a:gd name="connsiteX204" fmla="*/ 544037 w 823949"/>
                  <a:gd name="connsiteY204" fmla="*/ 546464 h 629202"/>
                  <a:gd name="connsiteX205" fmla="*/ 538692 w 823949"/>
                  <a:gd name="connsiteY205" fmla="*/ 549136 h 629202"/>
                  <a:gd name="connsiteX206" fmla="*/ 523138 w 823949"/>
                  <a:gd name="connsiteY206" fmla="*/ 555710 h 629202"/>
                  <a:gd name="connsiteX207" fmla="*/ 517098 w 823949"/>
                  <a:gd name="connsiteY207" fmla="*/ 557848 h 629202"/>
                  <a:gd name="connsiteX208" fmla="*/ 509402 w 823949"/>
                  <a:gd name="connsiteY208" fmla="*/ 560146 h 629202"/>
                  <a:gd name="connsiteX209" fmla="*/ 499139 w 823949"/>
                  <a:gd name="connsiteY209" fmla="*/ 562605 h 629202"/>
                  <a:gd name="connsiteX210" fmla="*/ 492245 w 823949"/>
                  <a:gd name="connsiteY210" fmla="*/ 563995 h 629202"/>
                  <a:gd name="connsiteX211" fmla="*/ 490534 w 823949"/>
                  <a:gd name="connsiteY211" fmla="*/ 564262 h 629202"/>
                  <a:gd name="connsiteX212" fmla="*/ 482784 w 823949"/>
                  <a:gd name="connsiteY212" fmla="*/ 565545 h 629202"/>
                  <a:gd name="connsiteX213" fmla="*/ 471987 w 823949"/>
                  <a:gd name="connsiteY213" fmla="*/ 566935 h 629202"/>
                  <a:gd name="connsiteX214" fmla="*/ 464344 w 823949"/>
                  <a:gd name="connsiteY214" fmla="*/ 567736 h 629202"/>
                  <a:gd name="connsiteX215" fmla="*/ 452906 w 823949"/>
                  <a:gd name="connsiteY215" fmla="*/ 568591 h 629202"/>
                  <a:gd name="connsiteX216" fmla="*/ 445904 w 823949"/>
                  <a:gd name="connsiteY216" fmla="*/ 568912 h 629202"/>
                  <a:gd name="connsiteX217" fmla="*/ 442056 w 823949"/>
                  <a:gd name="connsiteY217" fmla="*/ 569073 h 629202"/>
                  <a:gd name="connsiteX218" fmla="*/ 433557 w 823949"/>
                  <a:gd name="connsiteY218" fmla="*/ 569233 h 629202"/>
                  <a:gd name="connsiteX219" fmla="*/ 418218 w 823949"/>
                  <a:gd name="connsiteY219" fmla="*/ 569179 h 629202"/>
                  <a:gd name="connsiteX220" fmla="*/ 411643 w 823949"/>
                  <a:gd name="connsiteY220" fmla="*/ 568966 h 629202"/>
                  <a:gd name="connsiteX221" fmla="*/ 409024 w 823949"/>
                  <a:gd name="connsiteY221" fmla="*/ 568859 h 629202"/>
                  <a:gd name="connsiteX222" fmla="*/ 399671 w 823949"/>
                  <a:gd name="connsiteY222" fmla="*/ 568324 h 629202"/>
                  <a:gd name="connsiteX223" fmla="*/ 385507 w 823949"/>
                  <a:gd name="connsiteY223" fmla="*/ 567255 h 629202"/>
                  <a:gd name="connsiteX224" fmla="*/ 379253 w 823949"/>
                  <a:gd name="connsiteY224" fmla="*/ 566614 h 629202"/>
                  <a:gd name="connsiteX225" fmla="*/ 372572 w 823949"/>
                  <a:gd name="connsiteY225" fmla="*/ 565866 h 629202"/>
                  <a:gd name="connsiteX226" fmla="*/ 362096 w 823949"/>
                  <a:gd name="connsiteY226" fmla="*/ 564476 h 629202"/>
                  <a:gd name="connsiteX227" fmla="*/ 354399 w 823949"/>
                  <a:gd name="connsiteY227" fmla="*/ 563300 h 629202"/>
                  <a:gd name="connsiteX228" fmla="*/ 348466 w 823949"/>
                  <a:gd name="connsiteY228" fmla="*/ 562338 h 629202"/>
                  <a:gd name="connsiteX229" fmla="*/ 331256 w 823949"/>
                  <a:gd name="connsiteY229" fmla="*/ 559078 h 629202"/>
                  <a:gd name="connsiteX230" fmla="*/ 324682 w 823949"/>
                  <a:gd name="connsiteY230" fmla="*/ 557688 h 629202"/>
                  <a:gd name="connsiteX231" fmla="*/ 319123 w 823949"/>
                  <a:gd name="connsiteY231" fmla="*/ 556352 h 629202"/>
                  <a:gd name="connsiteX232" fmla="*/ 318963 w 823949"/>
                  <a:gd name="connsiteY232" fmla="*/ 556298 h 629202"/>
                  <a:gd name="connsiteX233" fmla="*/ 296193 w 823949"/>
                  <a:gd name="connsiteY233" fmla="*/ 550419 h 629202"/>
                  <a:gd name="connsiteX234" fmla="*/ 290688 w 823949"/>
                  <a:gd name="connsiteY234" fmla="*/ 548815 h 629202"/>
                  <a:gd name="connsiteX235" fmla="*/ 268774 w 823949"/>
                  <a:gd name="connsiteY235" fmla="*/ 541813 h 629202"/>
                  <a:gd name="connsiteX236" fmla="*/ 263429 w 823949"/>
                  <a:gd name="connsiteY236" fmla="*/ 539943 h 629202"/>
                  <a:gd name="connsiteX237" fmla="*/ 242423 w 823949"/>
                  <a:gd name="connsiteY237" fmla="*/ 531819 h 629202"/>
                  <a:gd name="connsiteX238" fmla="*/ 237292 w 823949"/>
                  <a:gd name="connsiteY238" fmla="*/ 529734 h 629202"/>
                  <a:gd name="connsiteX239" fmla="*/ 217035 w 823949"/>
                  <a:gd name="connsiteY239" fmla="*/ 520648 h 629202"/>
                  <a:gd name="connsiteX240" fmla="*/ 212118 w 823949"/>
                  <a:gd name="connsiteY240" fmla="*/ 518242 h 629202"/>
                  <a:gd name="connsiteX241" fmla="*/ 192662 w 823949"/>
                  <a:gd name="connsiteY241" fmla="*/ 508194 h 629202"/>
                  <a:gd name="connsiteX242" fmla="*/ 187905 w 823949"/>
                  <a:gd name="connsiteY242" fmla="*/ 505575 h 629202"/>
                  <a:gd name="connsiteX243" fmla="*/ 171443 w 823949"/>
                  <a:gd name="connsiteY243" fmla="*/ 496008 h 629202"/>
                  <a:gd name="connsiteX244" fmla="*/ 169145 w 823949"/>
                  <a:gd name="connsiteY244" fmla="*/ 494565 h 629202"/>
                  <a:gd name="connsiteX245" fmla="*/ 164548 w 823949"/>
                  <a:gd name="connsiteY245" fmla="*/ 491785 h 629202"/>
                  <a:gd name="connsiteX246" fmla="*/ 146696 w 823949"/>
                  <a:gd name="connsiteY246" fmla="*/ 479599 h 629202"/>
                  <a:gd name="connsiteX247" fmla="*/ 142420 w 823949"/>
                  <a:gd name="connsiteY247" fmla="*/ 476445 h 629202"/>
                  <a:gd name="connsiteX248" fmla="*/ 125530 w 823949"/>
                  <a:gd name="connsiteY248" fmla="*/ 462976 h 629202"/>
                  <a:gd name="connsiteX249" fmla="*/ 121468 w 823949"/>
                  <a:gd name="connsiteY249" fmla="*/ 459502 h 629202"/>
                  <a:gd name="connsiteX250" fmla="*/ 105647 w 823949"/>
                  <a:gd name="connsiteY250" fmla="*/ 444750 h 629202"/>
                  <a:gd name="connsiteX251" fmla="*/ 101906 w 823949"/>
                  <a:gd name="connsiteY251" fmla="*/ 440848 h 629202"/>
                  <a:gd name="connsiteX252" fmla="*/ 87207 w 823949"/>
                  <a:gd name="connsiteY252" fmla="*/ 424600 h 629202"/>
                  <a:gd name="connsiteX253" fmla="*/ 83680 w 823949"/>
                  <a:gd name="connsiteY253" fmla="*/ 420377 h 629202"/>
                  <a:gd name="connsiteX254" fmla="*/ 70210 w 823949"/>
                  <a:gd name="connsiteY254" fmla="*/ 402525 h 629202"/>
                  <a:gd name="connsiteX255" fmla="*/ 67057 w 823949"/>
                  <a:gd name="connsiteY255" fmla="*/ 397875 h 629202"/>
                  <a:gd name="connsiteX256" fmla="*/ 54977 w 823949"/>
                  <a:gd name="connsiteY256" fmla="*/ 378206 h 629202"/>
                  <a:gd name="connsiteX257" fmla="*/ 52145 w 823949"/>
                  <a:gd name="connsiteY257" fmla="*/ 373128 h 629202"/>
                  <a:gd name="connsiteX258" fmla="*/ 41615 w 823949"/>
                  <a:gd name="connsiteY258" fmla="*/ 351374 h 629202"/>
                  <a:gd name="connsiteX259" fmla="*/ 39210 w 823949"/>
                  <a:gd name="connsiteY259" fmla="*/ 345762 h 629202"/>
                  <a:gd name="connsiteX260" fmla="*/ 34667 w 823949"/>
                  <a:gd name="connsiteY260" fmla="*/ 334003 h 629202"/>
                  <a:gd name="connsiteX261" fmla="*/ 31567 w 823949"/>
                  <a:gd name="connsiteY261" fmla="*/ 324810 h 629202"/>
                  <a:gd name="connsiteX262" fmla="*/ 30551 w 823949"/>
                  <a:gd name="connsiteY262" fmla="*/ 321550 h 629202"/>
                  <a:gd name="connsiteX263" fmla="*/ 28680 w 823949"/>
                  <a:gd name="connsiteY263" fmla="*/ 315189 h 629202"/>
                  <a:gd name="connsiteX264" fmla="*/ 25153 w 823949"/>
                  <a:gd name="connsiteY264" fmla="*/ 301239 h 629202"/>
                  <a:gd name="connsiteX265" fmla="*/ 23442 w 823949"/>
                  <a:gd name="connsiteY265" fmla="*/ 293168 h 629202"/>
                  <a:gd name="connsiteX266" fmla="*/ 22427 w 823949"/>
                  <a:gd name="connsiteY266" fmla="*/ 287823 h 629202"/>
                  <a:gd name="connsiteX267" fmla="*/ 21251 w 823949"/>
                  <a:gd name="connsiteY267" fmla="*/ 280608 h 629202"/>
                  <a:gd name="connsiteX268" fmla="*/ 20129 w 823949"/>
                  <a:gd name="connsiteY268" fmla="*/ 272163 h 629202"/>
                  <a:gd name="connsiteX269" fmla="*/ 19434 w 823949"/>
                  <a:gd name="connsiteY269" fmla="*/ 264787 h 629202"/>
                  <a:gd name="connsiteX270" fmla="*/ 18525 w 823949"/>
                  <a:gd name="connsiteY270" fmla="*/ 248485 h 629202"/>
                  <a:gd name="connsiteX271" fmla="*/ 18472 w 823949"/>
                  <a:gd name="connsiteY271" fmla="*/ 245545 h 629202"/>
                  <a:gd name="connsiteX272" fmla="*/ 18472 w 823949"/>
                  <a:gd name="connsiteY272" fmla="*/ 239773 h 629202"/>
                  <a:gd name="connsiteX273" fmla="*/ 18472 w 823949"/>
                  <a:gd name="connsiteY273" fmla="*/ 238864 h 629202"/>
                  <a:gd name="connsiteX274" fmla="*/ 19434 w 823949"/>
                  <a:gd name="connsiteY274" fmla="*/ 221119 h 629202"/>
                  <a:gd name="connsiteX275" fmla="*/ 20129 w 823949"/>
                  <a:gd name="connsiteY275" fmla="*/ 214865 h 629202"/>
                  <a:gd name="connsiteX276" fmla="*/ 22694 w 823949"/>
                  <a:gd name="connsiteY276" fmla="*/ 198403 h 629202"/>
                  <a:gd name="connsiteX277" fmla="*/ 23924 w 823949"/>
                  <a:gd name="connsiteY277" fmla="*/ 192631 h 629202"/>
                  <a:gd name="connsiteX278" fmla="*/ 27130 w 823949"/>
                  <a:gd name="connsiteY278" fmla="*/ 180230 h 629202"/>
                  <a:gd name="connsiteX279" fmla="*/ 27986 w 823949"/>
                  <a:gd name="connsiteY279" fmla="*/ 177398 h 629202"/>
                  <a:gd name="connsiteX280" fmla="*/ 29696 w 823949"/>
                  <a:gd name="connsiteY280" fmla="*/ 171946 h 629202"/>
                  <a:gd name="connsiteX281" fmla="*/ 34881 w 823949"/>
                  <a:gd name="connsiteY281" fmla="*/ 157621 h 629202"/>
                  <a:gd name="connsiteX282" fmla="*/ 37019 w 823949"/>
                  <a:gd name="connsiteY282" fmla="*/ 152383 h 629202"/>
                  <a:gd name="connsiteX283" fmla="*/ 43112 w 823949"/>
                  <a:gd name="connsiteY283" fmla="*/ 138807 h 629202"/>
                  <a:gd name="connsiteX284" fmla="*/ 45517 w 823949"/>
                  <a:gd name="connsiteY284" fmla="*/ 133890 h 629202"/>
                  <a:gd name="connsiteX285" fmla="*/ 52679 w 823949"/>
                  <a:gd name="connsiteY285" fmla="*/ 121062 h 629202"/>
                  <a:gd name="connsiteX286" fmla="*/ 55512 w 823949"/>
                  <a:gd name="connsiteY286" fmla="*/ 116466 h 629202"/>
                  <a:gd name="connsiteX287" fmla="*/ 63636 w 823949"/>
                  <a:gd name="connsiteY287" fmla="*/ 104386 h 629202"/>
                  <a:gd name="connsiteX288" fmla="*/ 66897 w 823949"/>
                  <a:gd name="connsiteY288" fmla="*/ 100164 h 629202"/>
                  <a:gd name="connsiteX289" fmla="*/ 76250 w 823949"/>
                  <a:gd name="connsiteY289" fmla="*/ 88993 h 629202"/>
                  <a:gd name="connsiteX290" fmla="*/ 79831 w 823949"/>
                  <a:gd name="connsiteY290" fmla="*/ 85038 h 629202"/>
                  <a:gd name="connsiteX291" fmla="*/ 90361 w 823949"/>
                  <a:gd name="connsiteY291" fmla="*/ 74829 h 629202"/>
                  <a:gd name="connsiteX292" fmla="*/ 94476 w 823949"/>
                  <a:gd name="connsiteY292" fmla="*/ 71248 h 629202"/>
                  <a:gd name="connsiteX293" fmla="*/ 106289 w 823949"/>
                  <a:gd name="connsiteY293" fmla="*/ 62054 h 629202"/>
                  <a:gd name="connsiteX294" fmla="*/ 110885 w 823949"/>
                  <a:gd name="connsiteY294" fmla="*/ 58794 h 629202"/>
                  <a:gd name="connsiteX295" fmla="*/ 124141 w 823949"/>
                  <a:gd name="connsiteY295" fmla="*/ 50723 h 629202"/>
                  <a:gd name="connsiteX296" fmla="*/ 129325 w 823949"/>
                  <a:gd name="connsiteY296" fmla="*/ 47997 h 629202"/>
                  <a:gd name="connsiteX297" fmla="*/ 144184 w 823949"/>
                  <a:gd name="connsiteY297" fmla="*/ 41049 h 629202"/>
                  <a:gd name="connsiteX298" fmla="*/ 149957 w 823949"/>
                  <a:gd name="connsiteY298" fmla="*/ 38751 h 629202"/>
                  <a:gd name="connsiteX299" fmla="*/ 166579 w 823949"/>
                  <a:gd name="connsiteY299" fmla="*/ 33192 h 629202"/>
                  <a:gd name="connsiteX300" fmla="*/ 172993 w 823949"/>
                  <a:gd name="connsiteY300" fmla="*/ 31428 h 629202"/>
                  <a:gd name="connsiteX301" fmla="*/ 178124 w 823949"/>
                  <a:gd name="connsiteY301" fmla="*/ 30199 h 629202"/>
                  <a:gd name="connsiteX302" fmla="*/ 186195 w 823949"/>
                  <a:gd name="connsiteY302" fmla="*/ 28435 h 629202"/>
                  <a:gd name="connsiteX303" fmla="*/ 191540 w 823949"/>
                  <a:gd name="connsiteY303" fmla="*/ 27419 h 629202"/>
                  <a:gd name="connsiteX304" fmla="*/ 198809 w 823949"/>
                  <a:gd name="connsiteY304" fmla="*/ 26190 h 629202"/>
                  <a:gd name="connsiteX305" fmla="*/ 216875 w 823949"/>
                  <a:gd name="connsiteY305" fmla="*/ 24159 h 629202"/>
                  <a:gd name="connsiteX306" fmla="*/ 219654 w 823949"/>
                  <a:gd name="connsiteY306" fmla="*/ 23892 h 629202"/>
                  <a:gd name="connsiteX307" fmla="*/ 223984 w 823949"/>
                  <a:gd name="connsiteY307" fmla="*/ 23625 h 629202"/>
                  <a:gd name="connsiteX308" fmla="*/ 227778 w 823949"/>
                  <a:gd name="connsiteY308" fmla="*/ 23464 h 629202"/>
                  <a:gd name="connsiteX309" fmla="*/ 251243 w 823949"/>
                  <a:gd name="connsiteY309" fmla="*/ 23143 h 629202"/>
                  <a:gd name="connsiteX310" fmla="*/ 251830 w 823949"/>
                  <a:gd name="connsiteY310" fmla="*/ 23143 h 629202"/>
                  <a:gd name="connsiteX311" fmla="*/ 258298 w 823949"/>
                  <a:gd name="connsiteY311" fmla="*/ 23411 h 629202"/>
                  <a:gd name="connsiteX312" fmla="*/ 260489 w 823949"/>
                  <a:gd name="connsiteY312" fmla="*/ 23464 h 629202"/>
                  <a:gd name="connsiteX313" fmla="*/ 262734 w 823949"/>
                  <a:gd name="connsiteY313" fmla="*/ 23571 h 629202"/>
                  <a:gd name="connsiteX314" fmla="*/ 284328 w 823949"/>
                  <a:gd name="connsiteY314" fmla="*/ 25281 h 629202"/>
                  <a:gd name="connsiteX315" fmla="*/ 287000 w 823949"/>
                  <a:gd name="connsiteY315" fmla="*/ 25549 h 629202"/>
                  <a:gd name="connsiteX316" fmla="*/ 290581 w 823949"/>
                  <a:gd name="connsiteY316" fmla="*/ 25976 h 629202"/>
                  <a:gd name="connsiteX317" fmla="*/ 297529 w 823949"/>
                  <a:gd name="connsiteY317" fmla="*/ 26885 h 629202"/>
                  <a:gd name="connsiteX318" fmla="*/ 315168 w 823949"/>
                  <a:gd name="connsiteY318" fmla="*/ 29771 h 629202"/>
                  <a:gd name="connsiteX319" fmla="*/ 320994 w 823949"/>
                  <a:gd name="connsiteY319" fmla="*/ 30947 h 629202"/>
                  <a:gd name="connsiteX320" fmla="*/ 328904 w 823949"/>
                  <a:gd name="connsiteY320" fmla="*/ 32657 h 629202"/>
                  <a:gd name="connsiteX321" fmla="*/ 341946 w 823949"/>
                  <a:gd name="connsiteY321" fmla="*/ 35918 h 629202"/>
                  <a:gd name="connsiteX322" fmla="*/ 344244 w 823949"/>
                  <a:gd name="connsiteY322" fmla="*/ 36559 h 629202"/>
                  <a:gd name="connsiteX323" fmla="*/ 349749 w 823949"/>
                  <a:gd name="connsiteY323" fmla="*/ 38109 h 629202"/>
                  <a:gd name="connsiteX324" fmla="*/ 371717 w 823949"/>
                  <a:gd name="connsiteY324" fmla="*/ 45378 h 629202"/>
                  <a:gd name="connsiteX325" fmla="*/ 376955 w 823949"/>
                  <a:gd name="connsiteY325" fmla="*/ 47356 h 629202"/>
                  <a:gd name="connsiteX326" fmla="*/ 397693 w 823949"/>
                  <a:gd name="connsiteY326" fmla="*/ 56228 h 629202"/>
                  <a:gd name="connsiteX327" fmla="*/ 402664 w 823949"/>
                  <a:gd name="connsiteY327" fmla="*/ 58527 h 629202"/>
                  <a:gd name="connsiteX328" fmla="*/ 422280 w 823949"/>
                  <a:gd name="connsiteY328" fmla="*/ 68896 h 629202"/>
                  <a:gd name="connsiteX329" fmla="*/ 426983 w 823949"/>
                  <a:gd name="connsiteY329" fmla="*/ 71568 h 629202"/>
                  <a:gd name="connsiteX330" fmla="*/ 445530 w 823949"/>
                  <a:gd name="connsiteY330" fmla="*/ 83220 h 629202"/>
                  <a:gd name="connsiteX331" fmla="*/ 449966 w 823949"/>
                  <a:gd name="connsiteY331" fmla="*/ 86160 h 629202"/>
                  <a:gd name="connsiteX332" fmla="*/ 467658 w 823949"/>
                  <a:gd name="connsiteY332" fmla="*/ 99095 h 629202"/>
                  <a:gd name="connsiteX333" fmla="*/ 471880 w 823949"/>
                  <a:gd name="connsiteY333" fmla="*/ 102355 h 629202"/>
                  <a:gd name="connsiteX334" fmla="*/ 488717 w 823949"/>
                  <a:gd name="connsiteY334" fmla="*/ 116359 h 629202"/>
                  <a:gd name="connsiteX335" fmla="*/ 492726 w 823949"/>
                  <a:gd name="connsiteY335" fmla="*/ 119886 h 629202"/>
                  <a:gd name="connsiteX336" fmla="*/ 508760 w 823949"/>
                  <a:gd name="connsiteY336" fmla="*/ 134906 h 629202"/>
                  <a:gd name="connsiteX337" fmla="*/ 512609 w 823949"/>
                  <a:gd name="connsiteY337" fmla="*/ 138647 h 629202"/>
                  <a:gd name="connsiteX338" fmla="*/ 527949 w 823949"/>
                  <a:gd name="connsiteY338" fmla="*/ 154521 h 629202"/>
                  <a:gd name="connsiteX339" fmla="*/ 531583 w 823949"/>
                  <a:gd name="connsiteY339" fmla="*/ 158477 h 629202"/>
                  <a:gd name="connsiteX340" fmla="*/ 546335 w 823949"/>
                  <a:gd name="connsiteY340" fmla="*/ 175153 h 629202"/>
                  <a:gd name="connsiteX341" fmla="*/ 549863 w 823949"/>
                  <a:gd name="connsiteY341" fmla="*/ 179268 h 629202"/>
                  <a:gd name="connsiteX342" fmla="*/ 564080 w 823949"/>
                  <a:gd name="connsiteY342" fmla="*/ 196639 h 629202"/>
                  <a:gd name="connsiteX343" fmla="*/ 567501 w 823949"/>
                  <a:gd name="connsiteY343" fmla="*/ 200915 h 629202"/>
                  <a:gd name="connsiteX344" fmla="*/ 580970 w 823949"/>
                  <a:gd name="connsiteY344" fmla="*/ 218446 h 629202"/>
                  <a:gd name="connsiteX345" fmla="*/ 581237 w 823949"/>
                  <a:gd name="connsiteY345" fmla="*/ 218821 h 629202"/>
                  <a:gd name="connsiteX346" fmla="*/ 583108 w 823949"/>
                  <a:gd name="connsiteY346" fmla="*/ 221386 h 629202"/>
                  <a:gd name="connsiteX347" fmla="*/ 584498 w 823949"/>
                  <a:gd name="connsiteY347" fmla="*/ 223364 h 629202"/>
                  <a:gd name="connsiteX348" fmla="*/ 593156 w 823949"/>
                  <a:gd name="connsiteY348" fmla="*/ 235817 h 629202"/>
                  <a:gd name="connsiteX349" fmla="*/ 597326 w 823949"/>
                  <a:gd name="connsiteY349" fmla="*/ 242445 h 629202"/>
                  <a:gd name="connsiteX350" fmla="*/ 600265 w 823949"/>
                  <a:gd name="connsiteY350" fmla="*/ 247309 h 629202"/>
                  <a:gd name="connsiteX351" fmla="*/ 611650 w 823949"/>
                  <a:gd name="connsiteY351" fmla="*/ 268261 h 629202"/>
                  <a:gd name="connsiteX352" fmla="*/ 611917 w 823949"/>
                  <a:gd name="connsiteY352" fmla="*/ 268796 h 629202"/>
                  <a:gd name="connsiteX353" fmla="*/ 614215 w 823949"/>
                  <a:gd name="connsiteY353" fmla="*/ 273606 h 629202"/>
                  <a:gd name="connsiteX354" fmla="*/ 616781 w 823949"/>
                  <a:gd name="connsiteY354" fmla="*/ 279325 h 629202"/>
                  <a:gd name="connsiteX355" fmla="*/ 623836 w 823949"/>
                  <a:gd name="connsiteY355" fmla="*/ 296856 h 629202"/>
                  <a:gd name="connsiteX356" fmla="*/ 625921 w 823949"/>
                  <a:gd name="connsiteY356" fmla="*/ 302843 h 629202"/>
                  <a:gd name="connsiteX357" fmla="*/ 626883 w 823949"/>
                  <a:gd name="connsiteY357" fmla="*/ 305675 h 629202"/>
                  <a:gd name="connsiteX358" fmla="*/ 629662 w 823949"/>
                  <a:gd name="connsiteY358" fmla="*/ 314548 h 629202"/>
                  <a:gd name="connsiteX359" fmla="*/ 633350 w 823949"/>
                  <a:gd name="connsiteY359" fmla="*/ 328712 h 629202"/>
                  <a:gd name="connsiteX360" fmla="*/ 634900 w 823949"/>
                  <a:gd name="connsiteY360" fmla="*/ 335447 h 629202"/>
                  <a:gd name="connsiteX361" fmla="*/ 635328 w 823949"/>
                  <a:gd name="connsiteY361" fmla="*/ 337531 h 629202"/>
                  <a:gd name="connsiteX362" fmla="*/ 636717 w 823949"/>
                  <a:gd name="connsiteY362" fmla="*/ 345335 h 629202"/>
                  <a:gd name="connsiteX363" fmla="*/ 639337 w 823949"/>
                  <a:gd name="connsiteY363" fmla="*/ 365218 h 629202"/>
                  <a:gd name="connsiteX364" fmla="*/ 639390 w 823949"/>
                  <a:gd name="connsiteY364" fmla="*/ 366019 h 629202"/>
                  <a:gd name="connsiteX365" fmla="*/ 639924 w 823949"/>
                  <a:gd name="connsiteY365" fmla="*/ 373075 h 629202"/>
                  <a:gd name="connsiteX366" fmla="*/ 639924 w 823949"/>
                  <a:gd name="connsiteY366" fmla="*/ 373182 h 629202"/>
                  <a:gd name="connsiteX367" fmla="*/ 640299 w 823949"/>
                  <a:gd name="connsiteY367" fmla="*/ 392103 h 629202"/>
                  <a:gd name="connsiteX368" fmla="*/ 640085 w 823949"/>
                  <a:gd name="connsiteY368" fmla="*/ 398677 h 629202"/>
                  <a:gd name="connsiteX369" fmla="*/ 638642 w 823949"/>
                  <a:gd name="connsiteY369" fmla="*/ 416208 h 629202"/>
                  <a:gd name="connsiteX370" fmla="*/ 637840 w 823949"/>
                  <a:gd name="connsiteY370" fmla="*/ 422355 h 629202"/>
                  <a:gd name="connsiteX371" fmla="*/ 634686 w 823949"/>
                  <a:gd name="connsiteY371" fmla="*/ 438603 h 629202"/>
                  <a:gd name="connsiteX372" fmla="*/ 633350 w 823949"/>
                  <a:gd name="connsiteY372" fmla="*/ 444322 h 629202"/>
                  <a:gd name="connsiteX373" fmla="*/ 628593 w 823949"/>
                  <a:gd name="connsiteY373" fmla="*/ 459288 h 629202"/>
                  <a:gd name="connsiteX374" fmla="*/ 626616 w 823949"/>
                  <a:gd name="connsiteY374" fmla="*/ 464526 h 629202"/>
                  <a:gd name="connsiteX375" fmla="*/ 620202 w 823949"/>
                  <a:gd name="connsiteY375" fmla="*/ 478209 h 629202"/>
                  <a:gd name="connsiteX376" fmla="*/ 617529 w 823949"/>
                  <a:gd name="connsiteY376" fmla="*/ 482913 h 629202"/>
                  <a:gd name="connsiteX377" fmla="*/ 608924 w 823949"/>
                  <a:gd name="connsiteY377" fmla="*/ 494992 h 629202"/>
                  <a:gd name="connsiteX378" fmla="*/ 608069 w 823949"/>
                  <a:gd name="connsiteY378" fmla="*/ 496008 h 629202"/>
                  <a:gd name="connsiteX379" fmla="*/ 605396 w 823949"/>
                  <a:gd name="connsiteY379" fmla="*/ 499001 h 629202"/>
                  <a:gd name="connsiteX380" fmla="*/ 595027 w 823949"/>
                  <a:gd name="connsiteY380" fmla="*/ 509637 h 629202"/>
                  <a:gd name="connsiteX381" fmla="*/ 591072 w 823949"/>
                  <a:gd name="connsiteY381" fmla="*/ 513325 h 629202"/>
                  <a:gd name="connsiteX382" fmla="*/ 579634 w 823949"/>
                  <a:gd name="connsiteY382" fmla="*/ 523160 h 629202"/>
                  <a:gd name="connsiteX383" fmla="*/ 575251 w 823949"/>
                  <a:gd name="connsiteY383" fmla="*/ 526580 h 629202"/>
                  <a:gd name="connsiteX384" fmla="*/ 562637 w 823949"/>
                  <a:gd name="connsiteY384" fmla="*/ 535506 h 629202"/>
                  <a:gd name="connsiteX385" fmla="*/ 562637 w 823949"/>
                  <a:gd name="connsiteY385" fmla="*/ 535506 h 629202"/>
                  <a:gd name="connsiteX386" fmla="*/ 752381 w 823949"/>
                  <a:gd name="connsiteY386" fmla="*/ 611939 h 629202"/>
                  <a:gd name="connsiteX387" fmla="*/ 649064 w 823949"/>
                  <a:gd name="connsiteY387" fmla="*/ 577036 h 629202"/>
                  <a:gd name="connsiteX388" fmla="*/ 638642 w 823949"/>
                  <a:gd name="connsiteY388" fmla="*/ 575754 h 629202"/>
                  <a:gd name="connsiteX389" fmla="*/ 609940 w 823949"/>
                  <a:gd name="connsiteY389" fmla="*/ 572279 h 629202"/>
                  <a:gd name="connsiteX390" fmla="*/ 598288 w 823949"/>
                  <a:gd name="connsiteY390" fmla="*/ 569928 h 629202"/>
                  <a:gd name="connsiteX391" fmla="*/ 585887 w 823949"/>
                  <a:gd name="connsiteY391" fmla="*/ 563834 h 629202"/>
                  <a:gd name="connsiteX392" fmla="*/ 581130 w 823949"/>
                  <a:gd name="connsiteY392" fmla="*/ 556619 h 629202"/>
                  <a:gd name="connsiteX393" fmla="*/ 582093 w 823949"/>
                  <a:gd name="connsiteY393" fmla="*/ 550633 h 629202"/>
                  <a:gd name="connsiteX394" fmla="*/ 593477 w 823949"/>
                  <a:gd name="connsiteY394" fmla="*/ 540745 h 629202"/>
                  <a:gd name="connsiteX395" fmla="*/ 597913 w 823949"/>
                  <a:gd name="connsiteY395" fmla="*/ 537324 h 629202"/>
                  <a:gd name="connsiteX396" fmla="*/ 609458 w 823949"/>
                  <a:gd name="connsiteY396" fmla="*/ 527596 h 629202"/>
                  <a:gd name="connsiteX397" fmla="*/ 613307 w 823949"/>
                  <a:gd name="connsiteY397" fmla="*/ 523801 h 629202"/>
                  <a:gd name="connsiteX398" fmla="*/ 621645 w 823949"/>
                  <a:gd name="connsiteY398" fmla="*/ 514501 h 629202"/>
                  <a:gd name="connsiteX399" fmla="*/ 623088 w 823949"/>
                  <a:gd name="connsiteY399" fmla="*/ 512684 h 629202"/>
                  <a:gd name="connsiteX400" fmla="*/ 626295 w 823949"/>
                  <a:gd name="connsiteY400" fmla="*/ 508461 h 629202"/>
                  <a:gd name="connsiteX401" fmla="*/ 634366 w 823949"/>
                  <a:gd name="connsiteY401" fmla="*/ 495954 h 629202"/>
                  <a:gd name="connsiteX402" fmla="*/ 636931 w 823949"/>
                  <a:gd name="connsiteY402" fmla="*/ 491144 h 629202"/>
                  <a:gd name="connsiteX403" fmla="*/ 643238 w 823949"/>
                  <a:gd name="connsiteY403" fmla="*/ 477354 h 629202"/>
                  <a:gd name="connsiteX404" fmla="*/ 645269 w 823949"/>
                  <a:gd name="connsiteY404" fmla="*/ 472169 h 629202"/>
                  <a:gd name="connsiteX405" fmla="*/ 650828 w 823949"/>
                  <a:gd name="connsiteY405" fmla="*/ 457845 h 629202"/>
                  <a:gd name="connsiteX406" fmla="*/ 653180 w 823949"/>
                  <a:gd name="connsiteY406" fmla="*/ 452874 h 629202"/>
                  <a:gd name="connsiteX407" fmla="*/ 662373 w 823949"/>
                  <a:gd name="connsiteY407" fmla="*/ 441703 h 629202"/>
                  <a:gd name="connsiteX408" fmla="*/ 662694 w 823949"/>
                  <a:gd name="connsiteY408" fmla="*/ 441543 h 629202"/>
                  <a:gd name="connsiteX409" fmla="*/ 670818 w 823949"/>
                  <a:gd name="connsiteY409" fmla="*/ 441062 h 629202"/>
                  <a:gd name="connsiteX410" fmla="*/ 679958 w 823949"/>
                  <a:gd name="connsiteY410" fmla="*/ 448117 h 629202"/>
                  <a:gd name="connsiteX411" fmla="*/ 691717 w 823949"/>
                  <a:gd name="connsiteY411" fmla="*/ 463992 h 629202"/>
                  <a:gd name="connsiteX412" fmla="*/ 711226 w 823949"/>
                  <a:gd name="connsiteY412" fmla="*/ 497771 h 629202"/>
                  <a:gd name="connsiteX413" fmla="*/ 717800 w 823949"/>
                  <a:gd name="connsiteY413" fmla="*/ 509584 h 629202"/>
                  <a:gd name="connsiteX414" fmla="*/ 724053 w 823949"/>
                  <a:gd name="connsiteY414" fmla="*/ 520648 h 629202"/>
                  <a:gd name="connsiteX415" fmla="*/ 791880 w 823949"/>
                  <a:gd name="connsiteY415" fmla="*/ 600821 h 629202"/>
                  <a:gd name="connsiteX416" fmla="*/ 752381 w 823949"/>
                  <a:gd name="connsiteY416" fmla="*/ 611939 h 629202"/>
                  <a:gd name="connsiteX417" fmla="*/ 595027 w 823949"/>
                  <a:gd name="connsiteY417" fmla="*/ 509637 h 629202"/>
                  <a:gd name="connsiteX418" fmla="*/ 591072 w 823949"/>
                  <a:gd name="connsiteY418" fmla="*/ 513325 h 629202"/>
                  <a:gd name="connsiteX419" fmla="*/ 579634 w 823949"/>
                  <a:gd name="connsiteY419" fmla="*/ 523160 h 629202"/>
                  <a:gd name="connsiteX420" fmla="*/ 575251 w 823949"/>
                  <a:gd name="connsiteY420" fmla="*/ 526580 h 629202"/>
                  <a:gd name="connsiteX421" fmla="*/ 562690 w 823949"/>
                  <a:gd name="connsiteY421" fmla="*/ 535506 h 629202"/>
                  <a:gd name="connsiteX422" fmla="*/ 582093 w 823949"/>
                  <a:gd name="connsiteY422" fmla="*/ 550633 h 629202"/>
                  <a:gd name="connsiteX423" fmla="*/ 593477 w 823949"/>
                  <a:gd name="connsiteY423" fmla="*/ 540745 h 629202"/>
                  <a:gd name="connsiteX424" fmla="*/ 597913 w 823949"/>
                  <a:gd name="connsiteY424" fmla="*/ 537324 h 629202"/>
                  <a:gd name="connsiteX425" fmla="*/ 609458 w 823949"/>
                  <a:gd name="connsiteY425" fmla="*/ 527596 h 629202"/>
                  <a:gd name="connsiteX426" fmla="*/ 613307 w 823949"/>
                  <a:gd name="connsiteY426" fmla="*/ 523801 h 629202"/>
                  <a:gd name="connsiteX427" fmla="*/ 595027 w 823949"/>
                  <a:gd name="connsiteY427" fmla="*/ 509637 h 629202"/>
                  <a:gd name="connsiteX428" fmla="*/ 633350 w 823949"/>
                  <a:gd name="connsiteY428" fmla="*/ 444322 h 629202"/>
                  <a:gd name="connsiteX429" fmla="*/ 628593 w 823949"/>
                  <a:gd name="connsiteY429" fmla="*/ 459288 h 629202"/>
                  <a:gd name="connsiteX430" fmla="*/ 626616 w 823949"/>
                  <a:gd name="connsiteY430" fmla="*/ 464526 h 629202"/>
                  <a:gd name="connsiteX431" fmla="*/ 620202 w 823949"/>
                  <a:gd name="connsiteY431" fmla="*/ 478209 h 629202"/>
                  <a:gd name="connsiteX432" fmla="*/ 617529 w 823949"/>
                  <a:gd name="connsiteY432" fmla="*/ 482913 h 629202"/>
                  <a:gd name="connsiteX433" fmla="*/ 608924 w 823949"/>
                  <a:gd name="connsiteY433" fmla="*/ 494992 h 629202"/>
                  <a:gd name="connsiteX434" fmla="*/ 608069 w 823949"/>
                  <a:gd name="connsiteY434" fmla="*/ 496008 h 629202"/>
                  <a:gd name="connsiteX435" fmla="*/ 605396 w 823949"/>
                  <a:gd name="connsiteY435" fmla="*/ 499001 h 629202"/>
                  <a:gd name="connsiteX436" fmla="*/ 595027 w 823949"/>
                  <a:gd name="connsiteY436" fmla="*/ 509637 h 629202"/>
                  <a:gd name="connsiteX437" fmla="*/ 613307 w 823949"/>
                  <a:gd name="connsiteY437" fmla="*/ 523801 h 629202"/>
                  <a:gd name="connsiteX438" fmla="*/ 621645 w 823949"/>
                  <a:gd name="connsiteY438" fmla="*/ 514501 h 629202"/>
                  <a:gd name="connsiteX439" fmla="*/ 623088 w 823949"/>
                  <a:gd name="connsiteY439" fmla="*/ 512684 h 629202"/>
                  <a:gd name="connsiteX440" fmla="*/ 626295 w 823949"/>
                  <a:gd name="connsiteY440" fmla="*/ 508461 h 629202"/>
                  <a:gd name="connsiteX441" fmla="*/ 634366 w 823949"/>
                  <a:gd name="connsiteY441" fmla="*/ 495954 h 629202"/>
                  <a:gd name="connsiteX442" fmla="*/ 636931 w 823949"/>
                  <a:gd name="connsiteY442" fmla="*/ 491144 h 629202"/>
                  <a:gd name="connsiteX443" fmla="*/ 643238 w 823949"/>
                  <a:gd name="connsiteY443" fmla="*/ 477354 h 629202"/>
                  <a:gd name="connsiteX444" fmla="*/ 645269 w 823949"/>
                  <a:gd name="connsiteY444" fmla="*/ 472169 h 629202"/>
                  <a:gd name="connsiteX445" fmla="*/ 650828 w 823949"/>
                  <a:gd name="connsiteY445" fmla="*/ 457845 h 629202"/>
                  <a:gd name="connsiteX446" fmla="*/ 633350 w 823949"/>
                  <a:gd name="connsiteY446" fmla="*/ 444322 h 629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</a:cxnLst>
                <a:rect l="l" t="t" r="r" b="b"/>
                <a:pathLst>
                  <a:path w="823949" h="629202">
                    <a:moveTo>
                      <a:pt x="637840" y="422355"/>
                    </a:moveTo>
                    <a:cubicBezTo>
                      <a:pt x="636985" y="427967"/>
                      <a:pt x="635969" y="433365"/>
                      <a:pt x="634686" y="438603"/>
                    </a:cubicBezTo>
                    <a:cubicBezTo>
                      <a:pt x="634259" y="440527"/>
                      <a:pt x="633831" y="442452"/>
                      <a:pt x="633350" y="444322"/>
                    </a:cubicBezTo>
                    <a:cubicBezTo>
                      <a:pt x="631907" y="449560"/>
                      <a:pt x="630357" y="454585"/>
                      <a:pt x="628593" y="459288"/>
                    </a:cubicBezTo>
                    <a:cubicBezTo>
                      <a:pt x="627952" y="461105"/>
                      <a:pt x="627310" y="462816"/>
                      <a:pt x="626616" y="464526"/>
                    </a:cubicBezTo>
                    <a:cubicBezTo>
                      <a:pt x="624638" y="469443"/>
                      <a:pt x="622500" y="473987"/>
                      <a:pt x="620202" y="478209"/>
                    </a:cubicBezTo>
                    <a:cubicBezTo>
                      <a:pt x="619347" y="479866"/>
                      <a:pt x="618438" y="481416"/>
                      <a:pt x="617529" y="482913"/>
                    </a:cubicBezTo>
                    <a:cubicBezTo>
                      <a:pt x="614803" y="487456"/>
                      <a:pt x="611917" y="491518"/>
                      <a:pt x="608924" y="494992"/>
                    </a:cubicBezTo>
                    <a:cubicBezTo>
                      <a:pt x="608657" y="495366"/>
                      <a:pt x="608336" y="495687"/>
                      <a:pt x="608069" y="496008"/>
                    </a:cubicBezTo>
                    <a:cubicBezTo>
                      <a:pt x="608069" y="496008"/>
                      <a:pt x="607160" y="497077"/>
                      <a:pt x="605396" y="499001"/>
                    </a:cubicBezTo>
                    <a:cubicBezTo>
                      <a:pt x="603312" y="501406"/>
                      <a:pt x="599784" y="505147"/>
                      <a:pt x="595027" y="509637"/>
                    </a:cubicBezTo>
                    <a:lnTo>
                      <a:pt x="613307" y="523801"/>
                    </a:lnTo>
                    <a:cubicBezTo>
                      <a:pt x="616033" y="521022"/>
                      <a:pt x="618812" y="517975"/>
                      <a:pt x="621645" y="514501"/>
                    </a:cubicBezTo>
                    <a:cubicBezTo>
                      <a:pt x="622126" y="513913"/>
                      <a:pt x="622607" y="513272"/>
                      <a:pt x="623088" y="512684"/>
                    </a:cubicBezTo>
                    <a:cubicBezTo>
                      <a:pt x="624210" y="511241"/>
                      <a:pt x="625279" y="509851"/>
                      <a:pt x="626295" y="508461"/>
                    </a:cubicBezTo>
                    <a:cubicBezTo>
                      <a:pt x="629395" y="504185"/>
                      <a:pt x="632067" y="500016"/>
                      <a:pt x="634366" y="495954"/>
                    </a:cubicBezTo>
                    <a:cubicBezTo>
                      <a:pt x="635274" y="494351"/>
                      <a:pt x="636130" y="492747"/>
                      <a:pt x="636931" y="491144"/>
                    </a:cubicBezTo>
                    <a:cubicBezTo>
                      <a:pt x="639443" y="486333"/>
                      <a:pt x="641474" y="481683"/>
                      <a:pt x="643238" y="477354"/>
                    </a:cubicBezTo>
                    <a:cubicBezTo>
                      <a:pt x="643933" y="475590"/>
                      <a:pt x="644628" y="473826"/>
                      <a:pt x="645269" y="472169"/>
                    </a:cubicBezTo>
                    <a:cubicBezTo>
                      <a:pt x="647300" y="466931"/>
                      <a:pt x="649011" y="462121"/>
                      <a:pt x="650828" y="457845"/>
                    </a:cubicBezTo>
                    <a:cubicBezTo>
                      <a:pt x="651576" y="456081"/>
                      <a:pt x="652325" y="454424"/>
                      <a:pt x="653180" y="452874"/>
                    </a:cubicBezTo>
                    <a:cubicBezTo>
                      <a:pt x="655585" y="448224"/>
                      <a:pt x="658418" y="444429"/>
                      <a:pt x="662373" y="441703"/>
                    </a:cubicBezTo>
                    <a:cubicBezTo>
                      <a:pt x="662480" y="441650"/>
                      <a:pt x="662587" y="441543"/>
                      <a:pt x="662694" y="441543"/>
                    </a:cubicBezTo>
                    <a:lnTo>
                      <a:pt x="637840" y="422355"/>
                    </a:lnTo>
                    <a:close/>
                    <a:moveTo>
                      <a:pt x="722236" y="487563"/>
                    </a:moveTo>
                    <a:lnTo>
                      <a:pt x="722183" y="487509"/>
                    </a:lnTo>
                    <a:cubicBezTo>
                      <a:pt x="719617" y="483287"/>
                      <a:pt x="717052" y="479118"/>
                      <a:pt x="714646" y="474895"/>
                    </a:cubicBezTo>
                    <a:cubicBezTo>
                      <a:pt x="709301" y="465435"/>
                      <a:pt x="704491" y="455974"/>
                      <a:pt x="700589" y="446674"/>
                    </a:cubicBezTo>
                    <a:cubicBezTo>
                      <a:pt x="700322" y="446033"/>
                      <a:pt x="700055" y="445391"/>
                      <a:pt x="699787" y="444750"/>
                    </a:cubicBezTo>
                    <a:cubicBezTo>
                      <a:pt x="698505" y="441703"/>
                      <a:pt x="697222" y="438443"/>
                      <a:pt x="695939" y="435076"/>
                    </a:cubicBezTo>
                    <a:cubicBezTo>
                      <a:pt x="692946" y="427165"/>
                      <a:pt x="689846" y="418506"/>
                      <a:pt x="686586" y="409153"/>
                    </a:cubicBezTo>
                    <a:cubicBezTo>
                      <a:pt x="685516" y="406160"/>
                      <a:pt x="684448" y="403060"/>
                      <a:pt x="683379" y="399906"/>
                    </a:cubicBezTo>
                    <a:cubicBezTo>
                      <a:pt x="680546" y="391835"/>
                      <a:pt x="677606" y="383337"/>
                      <a:pt x="674506" y="374464"/>
                    </a:cubicBezTo>
                    <a:cubicBezTo>
                      <a:pt x="673384" y="371418"/>
                      <a:pt x="672315" y="368318"/>
                      <a:pt x="671139" y="365164"/>
                    </a:cubicBezTo>
                    <a:cubicBezTo>
                      <a:pt x="668627" y="358055"/>
                      <a:pt x="666008" y="350786"/>
                      <a:pt x="663175" y="343357"/>
                    </a:cubicBezTo>
                    <a:cubicBezTo>
                      <a:pt x="662640" y="341967"/>
                      <a:pt x="662106" y="340578"/>
                      <a:pt x="661571" y="339135"/>
                    </a:cubicBezTo>
                    <a:lnTo>
                      <a:pt x="661571" y="339081"/>
                    </a:lnTo>
                    <a:cubicBezTo>
                      <a:pt x="661358" y="338547"/>
                      <a:pt x="661197" y="338066"/>
                      <a:pt x="660983" y="337531"/>
                    </a:cubicBezTo>
                    <a:cubicBezTo>
                      <a:pt x="659968" y="334912"/>
                      <a:pt x="658952" y="332240"/>
                      <a:pt x="657883" y="329567"/>
                    </a:cubicBezTo>
                    <a:cubicBezTo>
                      <a:pt x="655906" y="324436"/>
                      <a:pt x="653821" y="319198"/>
                      <a:pt x="651630" y="313960"/>
                    </a:cubicBezTo>
                    <a:cubicBezTo>
                      <a:pt x="650881" y="312089"/>
                      <a:pt x="650133" y="310219"/>
                      <a:pt x="649278" y="308348"/>
                    </a:cubicBezTo>
                    <a:cubicBezTo>
                      <a:pt x="648530" y="306424"/>
                      <a:pt x="647675" y="304446"/>
                      <a:pt x="646819" y="302468"/>
                    </a:cubicBezTo>
                    <a:cubicBezTo>
                      <a:pt x="645376" y="299048"/>
                      <a:pt x="643880" y="295680"/>
                      <a:pt x="642383" y="292260"/>
                    </a:cubicBezTo>
                    <a:cubicBezTo>
                      <a:pt x="641421" y="290068"/>
                      <a:pt x="640405" y="287823"/>
                      <a:pt x="639337" y="285632"/>
                    </a:cubicBezTo>
                    <a:cubicBezTo>
                      <a:pt x="638535" y="283815"/>
                      <a:pt x="637680" y="281944"/>
                      <a:pt x="636824" y="280127"/>
                    </a:cubicBezTo>
                    <a:cubicBezTo>
                      <a:pt x="634205" y="274461"/>
                      <a:pt x="631479" y="268796"/>
                      <a:pt x="628593" y="263076"/>
                    </a:cubicBezTo>
                    <a:cubicBezTo>
                      <a:pt x="627791" y="261473"/>
                      <a:pt x="626990" y="259870"/>
                      <a:pt x="626188" y="258266"/>
                    </a:cubicBezTo>
                    <a:cubicBezTo>
                      <a:pt x="625333" y="256502"/>
                      <a:pt x="624424" y="254792"/>
                      <a:pt x="623516" y="253028"/>
                    </a:cubicBezTo>
                    <a:cubicBezTo>
                      <a:pt x="623355" y="252707"/>
                      <a:pt x="623141" y="252333"/>
                      <a:pt x="622981" y="252012"/>
                    </a:cubicBezTo>
                    <a:cubicBezTo>
                      <a:pt x="619507" y="245385"/>
                      <a:pt x="615872" y="238811"/>
                      <a:pt x="612077" y="232183"/>
                    </a:cubicBezTo>
                    <a:cubicBezTo>
                      <a:pt x="611169" y="230526"/>
                      <a:pt x="610207" y="228869"/>
                      <a:pt x="609191" y="227212"/>
                    </a:cubicBezTo>
                    <a:cubicBezTo>
                      <a:pt x="605343" y="220531"/>
                      <a:pt x="601227" y="213903"/>
                      <a:pt x="596951" y="207329"/>
                    </a:cubicBezTo>
                    <a:cubicBezTo>
                      <a:pt x="595989" y="205726"/>
                      <a:pt x="594974" y="204176"/>
                      <a:pt x="593851" y="202626"/>
                    </a:cubicBezTo>
                    <a:cubicBezTo>
                      <a:pt x="589736" y="196265"/>
                      <a:pt x="585406" y="190012"/>
                      <a:pt x="580863" y="183758"/>
                    </a:cubicBezTo>
                    <a:cubicBezTo>
                      <a:pt x="579794" y="182261"/>
                      <a:pt x="578672" y="180818"/>
                      <a:pt x="577549" y="179322"/>
                    </a:cubicBezTo>
                    <a:cubicBezTo>
                      <a:pt x="573113" y="173335"/>
                      <a:pt x="568463" y="167403"/>
                      <a:pt x="563599" y="161577"/>
                    </a:cubicBezTo>
                    <a:cubicBezTo>
                      <a:pt x="562477" y="160133"/>
                      <a:pt x="561301" y="158744"/>
                      <a:pt x="560125" y="157354"/>
                    </a:cubicBezTo>
                    <a:cubicBezTo>
                      <a:pt x="555315" y="151742"/>
                      <a:pt x="550397" y="146183"/>
                      <a:pt x="545320" y="140785"/>
                    </a:cubicBezTo>
                    <a:cubicBezTo>
                      <a:pt x="544090" y="139449"/>
                      <a:pt x="542861" y="138166"/>
                      <a:pt x="541578" y="136883"/>
                    </a:cubicBezTo>
                    <a:cubicBezTo>
                      <a:pt x="536554" y="131645"/>
                      <a:pt x="531316" y="126514"/>
                      <a:pt x="525864" y="121490"/>
                    </a:cubicBezTo>
                    <a:cubicBezTo>
                      <a:pt x="524581" y="120260"/>
                      <a:pt x="523245" y="119031"/>
                      <a:pt x="521909" y="117855"/>
                    </a:cubicBezTo>
                    <a:cubicBezTo>
                      <a:pt x="516564" y="112991"/>
                      <a:pt x="511059" y="108234"/>
                      <a:pt x="505286" y="103584"/>
                    </a:cubicBezTo>
                    <a:cubicBezTo>
                      <a:pt x="503950" y="102462"/>
                      <a:pt x="502560" y="101393"/>
                      <a:pt x="501117" y="100271"/>
                    </a:cubicBezTo>
                    <a:cubicBezTo>
                      <a:pt x="496200" y="96422"/>
                      <a:pt x="491176" y="92627"/>
                      <a:pt x="485991" y="88939"/>
                    </a:cubicBezTo>
                    <a:cubicBezTo>
                      <a:pt x="485189" y="88351"/>
                      <a:pt x="484388" y="87763"/>
                      <a:pt x="483532" y="87229"/>
                    </a:cubicBezTo>
                    <a:cubicBezTo>
                      <a:pt x="482089" y="86213"/>
                      <a:pt x="480646" y="85198"/>
                      <a:pt x="479150" y="84182"/>
                    </a:cubicBezTo>
                    <a:cubicBezTo>
                      <a:pt x="473163" y="80013"/>
                      <a:pt x="467070" y="75951"/>
                      <a:pt x="460870" y="72103"/>
                    </a:cubicBezTo>
                    <a:cubicBezTo>
                      <a:pt x="459373" y="71087"/>
                      <a:pt x="457877" y="70179"/>
                      <a:pt x="456327" y="69217"/>
                    </a:cubicBezTo>
                    <a:cubicBezTo>
                      <a:pt x="450073" y="65315"/>
                      <a:pt x="443766" y="61573"/>
                      <a:pt x="437352" y="58046"/>
                    </a:cubicBezTo>
                    <a:cubicBezTo>
                      <a:pt x="435802" y="57084"/>
                      <a:pt x="434252" y="56228"/>
                      <a:pt x="432702" y="55373"/>
                    </a:cubicBezTo>
                    <a:cubicBezTo>
                      <a:pt x="426181" y="51792"/>
                      <a:pt x="419661" y="48318"/>
                      <a:pt x="413033" y="45058"/>
                    </a:cubicBezTo>
                    <a:cubicBezTo>
                      <a:pt x="411430" y="44202"/>
                      <a:pt x="409773" y="43401"/>
                      <a:pt x="408169" y="42599"/>
                    </a:cubicBezTo>
                    <a:cubicBezTo>
                      <a:pt x="401381" y="39339"/>
                      <a:pt x="394593" y="36238"/>
                      <a:pt x="387698" y="33299"/>
                    </a:cubicBezTo>
                    <a:cubicBezTo>
                      <a:pt x="386041" y="32551"/>
                      <a:pt x="384331" y="31802"/>
                      <a:pt x="382620" y="31161"/>
                    </a:cubicBezTo>
                    <a:cubicBezTo>
                      <a:pt x="375619" y="28168"/>
                      <a:pt x="368563" y="25442"/>
                      <a:pt x="361455" y="22876"/>
                    </a:cubicBezTo>
                    <a:cubicBezTo>
                      <a:pt x="359691" y="22235"/>
                      <a:pt x="357874" y="21593"/>
                      <a:pt x="356110" y="21005"/>
                    </a:cubicBezTo>
                    <a:cubicBezTo>
                      <a:pt x="348734" y="18440"/>
                      <a:pt x="341304" y="16088"/>
                      <a:pt x="333928" y="14057"/>
                    </a:cubicBezTo>
                    <a:cubicBezTo>
                      <a:pt x="332058" y="13469"/>
                      <a:pt x="330240" y="12935"/>
                      <a:pt x="328423" y="12454"/>
                    </a:cubicBezTo>
                    <a:cubicBezTo>
                      <a:pt x="320620" y="10369"/>
                      <a:pt x="312869" y="8498"/>
                      <a:pt x="305119" y="6948"/>
                    </a:cubicBezTo>
                    <a:cubicBezTo>
                      <a:pt x="304745" y="6841"/>
                      <a:pt x="304318" y="6735"/>
                      <a:pt x="303943" y="6681"/>
                    </a:cubicBezTo>
                    <a:cubicBezTo>
                      <a:pt x="302393" y="6360"/>
                      <a:pt x="300843" y="6040"/>
                      <a:pt x="299293" y="5719"/>
                    </a:cubicBezTo>
                    <a:cubicBezTo>
                      <a:pt x="296942" y="5291"/>
                      <a:pt x="294643" y="4864"/>
                      <a:pt x="292291" y="4490"/>
                    </a:cubicBezTo>
                    <a:cubicBezTo>
                      <a:pt x="286412" y="3474"/>
                      <a:pt x="280533" y="2672"/>
                      <a:pt x="274653" y="2031"/>
                    </a:cubicBezTo>
                    <a:cubicBezTo>
                      <a:pt x="272569" y="1764"/>
                      <a:pt x="270538" y="1550"/>
                      <a:pt x="268453" y="1390"/>
                    </a:cubicBezTo>
                    <a:cubicBezTo>
                      <a:pt x="266903" y="1229"/>
                      <a:pt x="265353" y="1069"/>
                      <a:pt x="263803" y="962"/>
                    </a:cubicBezTo>
                    <a:cubicBezTo>
                      <a:pt x="260650" y="695"/>
                      <a:pt x="257443" y="481"/>
                      <a:pt x="254289" y="374"/>
                    </a:cubicBezTo>
                    <a:cubicBezTo>
                      <a:pt x="250174" y="160"/>
                      <a:pt x="246111" y="0"/>
                      <a:pt x="241996" y="0"/>
                    </a:cubicBezTo>
                    <a:cubicBezTo>
                      <a:pt x="239751" y="0"/>
                      <a:pt x="237506" y="0"/>
                      <a:pt x="235261" y="53"/>
                    </a:cubicBezTo>
                    <a:cubicBezTo>
                      <a:pt x="233604" y="107"/>
                      <a:pt x="231894" y="160"/>
                      <a:pt x="230237" y="214"/>
                    </a:cubicBezTo>
                    <a:cubicBezTo>
                      <a:pt x="227458" y="267"/>
                      <a:pt x="224678" y="374"/>
                      <a:pt x="221952" y="588"/>
                    </a:cubicBezTo>
                    <a:cubicBezTo>
                      <a:pt x="216714" y="909"/>
                      <a:pt x="211476" y="1390"/>
                      <a:pt x="206292" y="2085"/>
                    </a:cubicBezTo>
                    <a:cubicBezTo>
                      <a:pt x="204528" y="2298"/>
                      <a:pt x="202764" y="2566"/>
                      <a:pt x="201000" y="2833"/>
                    </a:cubicBezTo>
                    <a:cubicBezTo>
                      <a:pt x="200252" y="2940"/>
                      <a:pt x="199450" y="3047"/>
                      <a:pt x="198702" y="3154"/>
                    </a:cubicBezTo>
                    <a:cubicBezTo>
                      <a:pt x="197045" y="3421"/>
                      <a:pt x="195442" y="3688"/>
                      <a:pt x="193838" y="4009"/>
                    </a:cubicBezTo>
                    <a:cubicBezTo>
                      <a:pt x="187585" y="5078"/>
                      <a:pt x="181385" y="6414"/>
                      <a:pt x="175291" y="8071"/>
                    </a:cubicBezTo>
                    <a:cubicBezTo>
                      <a:pt x="173100" y="8605"/>
                      <a:pt x="170962" y="9193"/>
                      <a:pt x="168771" y="9888"/>
                    </a:cubicBezTo>
                    <a:cubicBezTo>
                      <a:pt x="163212" y="11492"/>
                      <a:pt x="157707" y="13362"/>
                      <a:pt x="152255" y="15447"/>
                    </a:cubicBezTo>
                    <a:cubicBezTo>
                      <a:pt x="150331" y="16142"/>
                      <a:pt x="148406" y="16943"/>
                      <a:pt x="146482" y="17745"/>
                    </a:cubicBezTo>
                    <a:cubicBezTo>
                      <a:pt x="141458" y="19830"/>
                      <a:pt x="136487" y="22075"/>
                      <a:pt x="131623" y="24533"/>
                    </a:cubicBezTo>
                    <a:lnTo>
                      <a:pt x="131570" y="24533"/>
                    </a:lnTo>
                    <a:cubicBezTo>
                      <a:pt x="129860" y="25442"/>
                      <a:pt x="128149" y="26350"/>
                      <a:pt x="126439" y="27312"/>
                    </a:cubicBezTo>
                    <a:lnTo>
                      <a:pt x="126385" y="27312"/>
                    </a:lnTo>
                    <a:cubicBezTo>
                      <a:pt x="121842" y="29771"/>
                      <a:pt x="117353" y="32444"/>
                      <a:pt x="112916" y="35276"/>
                    </a:cubicBezTo>
                    <a:cubicBezTo>
                      <a:pt x="111313" y="36292"/>
                      <a:pt x="109763" y="37307"/>
                      <a:pt x="108213" y="38376"/>
                    </a:cubicBezTo>
                    <a:cubicBezTo>
                      <a:pt x="104044" y="41209"/>
                      <a:pt x="99982" y="44149"/>
                      <a:pt x="96026" y="47302"/>
                    </a:cubicBezTo>
                    <a:cubicBezTo>
                      <a:pt x="94583" y="48425"/>
                      <a:pt x="93140" y="49547"/>
                      <a:pt x="91750" y="50777"/>
                    </a:cubicBezTo>
                    <a:cubicBezTo>
                      <a:pt x="88009" y="53823"/>
                      <a:pt x="84321" y="57084"/>
                      <a:pt x="80686" y="60558"/>
                    </a:cubicBezTo>
                    <a:cubicBezTo>
                      <a:pt x="79350" y="61734"/>
                      <a:pt x="78067" y="63016"/>
                      <a:pt x="76785" y="64353"/>
                    </a:cubicBezTo>
                    <a:cubicBezTo>
                      <a:pt x="73364" y="67667"/>
                      <a:pt x="69997" y="71194"/>
                      <a:pt x="66736" y="74882"/>
                    </a:cubicBezTo>
                    <a:cubicBezTo>
                      <a:pt x="65560" y="76165"/>
                      <a:pt x="64384" y="77501"/>
                      <a:pt x="63209" y="78891"/>
                    </a:cubicBezTo>
                    <a:cubicBezTo>
                      <a:pt x="60109" y="82525"/>
                      <a:pt x="57062" y="86267"/>
                      <a:pt x="54069" y="90169"/>
                    </a:cubicBezTo>
                    <a:lnTo>
                      <a:pt x="54069" y="90222"/>
                    </a:lnTo>
                    <a:cubicBezTo>
                      <a:pt x="53000" y="91665"/>
                      <a:pt x="51931" y="93055"/>
                      <a:pt x="50862" y="94498"/>
                    </a:cubicBezTo>
                    <a:cubicBezTo>
                      <a:pt x="48670" y="97491"/>
                      <a:pt x="46532" y="100591"/>
                      <a:pt x="44395" y="103745"/>
                    </a:cubicBezTo>
                    <a:cubicBezTo>
                      <a:pt x="43807" y="104653"/>
                      <a:pt x="43165" y="105562"/>
                      <a:pt x="42631" y="106471"/>
                    </a:cubicBezTo>
                    <a:cubicBezTo>
                      <a:pt x="41615" y="107967"/>
                      <a:pt x="40653" y="109464"/>
                      <a:pt x="39744" y="110960"/>
                    </a:cubicBezTo>
                    <a:cubicBezTo>
                      <a:pt x="37072" y="115183"/>
                      <a:pt x="34613" y="119352"/>
                      <a:pt x="32262" y="123574"/>
                    </a:cubicBezTo>
                    <a:cubicBezTo>
                      <a:pt x="31353" y="125178"/>
                      <a:pt x="30498" y="126728"/>
                      <a:pt x="29696" y="128331"/>
                    </a:cubicBezTo>
                    <a:cubicBezTo>
                      <a:pt x="27291" y="132768"/>
                      <a:pt x="25099" y="137150"/>
                      <a:pt x="23068" y="141587"/>
                    </a:cubicBezTo>
                    <a:cubicBezTo>
                      <a:pt x="22267" y="143244"/>
                      <a:pt x="21518" y="144954"/>
                      <a:pt x="20770" y="146611"/>
                    </a:cubicBezTo>
                    <a:cubicBezTo>
                      <a:pt x="18686" y="151314"/>
                      <a:pt x="16815" y="155964"/>
                      <a:pt x="15158" y="160615"/>
                    </a:cubicBezTo>
                    <a:cubicBezTo>
                      <a:pt x="14463" y="162378"/>
                      <a:pt x="13822" y="164142"/>
                      <a:pt x="13234" y="165906"/>
                    </a:cubicBezTo>
                    <a:cubicBezTo>
                      <a:pt x="11523" y="170823"/>
                      <a:pt x="9973" y="175794"/>
                      <a:pt x="8637" y="180765"/>
                    </a:cubicBezTo>
                    <a:cubicBezTo>
                      <a:pt x="8103" y="182636"/>
                      <a:pt x="7568" y="184453"/>
                      <a:pt x="7141" y="186324"/>
                    </a:cubicBezTo>
                    <a:cubicBezTo>
                      <a:pt x="5804" y="191615"/>
                      <a:pt x="4682" y="196906"/>
                      <a:pt x="3773" y="202144"/>
                    </a:cubicBezTo>
                    <a:cubicBezTo>
                      <a:pt x="3399" y="204122"/>
                      <a:pt x="3025" y="206153"/>
                      <a:pt x="2758" y="208131"/>
                    </a:cubicBezTo>
                    <a:cubicBezTo>
                      <a:pt x="1849" y="213796"/>
                      <a:pt x="1208" y="219409"/>
                      <a:pt x="780" y="225021"/>
                    </a:cubicBezTo>
                    <a:cubicBezTo>
                      <a:pt x="566" y="227159"/>
                      <a:pt x="459" y="229297"/>
                      <a:pt x="352" y="231435"/>
                    </a:cubicBezTo>
                    <a:cubicBezTo>
                      <a:pt x="-22" y="237581"/>
                      <a:pt x="-75" y="243674"/>
                      <a:pt x="85" y="249714"/>
                    </a:cubicBezTo>
                    <a:cubicBezTo>
                      <a:pt x="85" y="252066"/>
                      <a:pt x="192" y="254364"/>
                      <a:pt x="352" y="256663"/>
                    </a:cubicBezTo>
                    <a:cubicBezTo>
                      <a:pt x="459" y="258801"/>
                      <a:pt x="566" y="260938"/>
                      <a:pt x="727" y="263076"/>
                    </a:cubicBezTo>
                    <a:cubicBezTo>
                      <a:pt x="940" y="265695"/>
                      <a:pt x="1154" y="268314"/>
                      <a:pt x="1475" y="270933"/>
                    </a:cubicBezTo>
                    <a:cubicBezTo>
                      <a:pt x="1689" y="272804"/>
                      <a:pt x="1902" y="274675"/>
                      <a:pt x="2170" y="276546"/>
                    </a:cubicBezTo>
                    <a:cubicBezTo>
                      <a:pt x="2437" y="279111"/>
                      <a:pt x="2811" y="281623"/>
                      <a:pt x="3239" y="284135"/>
                    </a:cubicBezTo>
                    <a:cubicBezTo>
                      <a:pt x="4094" y="289534"/>
                      <a:pt x="5109" y="294879"/>
                      <a:pt x="6339" y="300170"/>
                    </a:cubicBezTo>
                    <a:cubicBezTo>
                      <a:pt x="6766" y="302201"/>
                      <a:pt x="7247" y="304179"/>
                      <a:pt x="7782" y="306210"/>
                    </a:cubicBezTo>
                    <a:cubicBezTo>
                      <a:pt x="7835" y="306424"/>
                      <a:pt x="7889" y="306584"/>
                      <a:pt x="7942" y="306798"/>
                    </a:cubicBezTo>
                    <a:cubicBezTo>
                      <a:pt x="8584" y="309470"/>
                      <a:pt x="9278" y="312143"/>
                      <a:pt x="10080" y="314762"/>
                    </a:cubicBezTo>
                    <a:cubicBezTo>
                      <a:pt x="11737" y="320641"/>
                      <a:pt x="13608" y="326414"/>
                      <a:pt x="15692" y="332186"/>
                    </a:cubicBezTo>
                    <a:cubicBezTo>
                      <a:pt x="16387" y="334164"/>
                      <a:pt x="17135" y="336141"/>
                      <a:pt x="17884" y="338119"/>
                    </a:cubicBezTo>
                    <a:cubicBezTo>
                      <a:pt x="20770" y="345816"/>
                      <a:pt x="24030" y="353405"/>
                      <a:pt x="27665" y="360888"/>
                    </a:cubicBezTo>
                    <a:cubicBezTo>
                      <a:pt x="28467" y="362652"/>
                      <a:pt x="29322" y="364469"/>
                      <a:pt x="30284" y="366233"/>
                    </a:cubicBezTo>
                    <a:cubicBezTo>
                      <a:pt x="33758" y="373235"/>
                      <a:pt x="37500" y="380130"/>
                      <a:pt x="41562" y="386918"/>
                    </a:cubicBezTo>
                    <a:cubicBezTo>
                      <a:pt x="42470" y="388575"/>
                      <a:pt x="43486" y="390178"/>
                      <a:pt x="44501" y="391835"/>
                    </a:cubicBezTo>
                    <a:cubicBezTo>
                      <a:pt x="48457" y="398303"/>
                      <a:pt x="52679" y="404663"/>
                      <a:pt x="57115" y="410863"/>
                    </a:cubicBezTo>
                    <a:cubicBezTo>
                      <a:pt x="58184" y="412413"/>
                      <a:pt x="59253" y="413910"/>
                      <a:pt x="60376" y="415406"/>
                    </a:cubicBezTo>
                    <a:cubicBezTo>
                      <a:pt x="64759" y="421393"/>
                      <a:pt x="69302" y="427219"/>
                      <a:pt x="74059" y="432938"/>
                    </a:cubicBezTo>
                    <a:cubicBezTo>
                      <a:pt x="75235" y="434327"/>
                      <a:pt x="76411" y="435717"/>
                      <a:pt x="77586" y="437107"/>
                    </a:cubicBezTo>
                    <a:cubicBezTo>
                      <a:pt x="82290" y="442665"/>
                      <a:pt x="87207" y="448064"/>
                      <a:pt x="92285" y="453355"/>
                    </a:cubicBezTo>
                    <a:cubicBezTo>
                      <a:pt x="93514" y="454638"/>
                      <a:pt x="94797" y="455974"/>
                      <a:pt x="96026" y="457257"/>
                    </a:cubicBezTo>
                    <a:cubicBezTo>
                      <a:pt x="101157" y="462442"/>
                      <a:pt x="106342" y="467412"/>
                      <a:pt x="111687" y="472276"/>
                    </a:cubicBezTo>
                    <a:cubicBezTo>
                      <a:pt x="113023" y="473452"/>
                      <a:pt x="114306" y="474681"/>
                      <a:pt x="115642" y="475857"/>
                    </a:cubicBezTo>
                    <a:cubicBezTo>
                      <a:pt x="121041" y="480614"/>
                      <a:pt x="126599" y="485211"/>
                      <a:pt x="132211" y="489701"/>
                    </a:cubicBezTo>
                    <a:cubicBezTo>
                      <a:pt x="133601" y="490770"/>
                      <a:pt x="134991" y="491892"/>
                      <a:pt x="136434" y="492961"/>
                    </a:cubicBezTo>
                    <a:cubicBezTo>
                      <a:pt x="142153" y="497397"/>
                      <a:pt x="147925" y="501620"/>
                      <a:pt x="153858" y="505628"/>
                    </a:cubicBezTo>
                    <a:lnTo>
                      <a:pt x="157867" y="508354"/>
                    </a:lnTo>
                    <a:cubicBezTo>
                      <a:pt x="158027" y="508461"/>
                      <a:pt x="158134" y="508568"/>
                      <a:pt x="158295" y="508622"/>
                    </a:cubicBezTo>
                    <a:cubicBezTo>
                      <a:pt x="164388" y="512684"/>
                      <a:pt x="170481" y="516532"/>
                      <a:pt x="176574" y="520220"/>
                    </a:cubicBezTo>
                    <a:cubicBezTo>
                      <a:pt x="178124" y="521182"/>
                      <a:pt x="179674" y="522091"/>
                      <a:pt x="181171" y="522999"/>
                    </a:cubicBezTo>
                    <a:cubicBezTo>
                      <a:pt x="187531" y="526687"/>
                      <a:pt x="193892" y="530268"/>
                      <a:pt x="200199" y="533636"/>
                    </a:cubicBezTo>
                    <a:cubicBezTo>
                      <a:pt x="201856" y="534437"/>
                      <a:pt x="203459" y="535293"/>
                      <a:pt x="205063" y="536094"/>
                    </a:cubicBezTo>
                    <a:cubicBezTo>
                      <a:pt x="211690" y="539515"/>
                      <a:pt x="218264" y="542722"/>
                      <a:pt x="224892" y="545715"/>
                    </a:cubicBezTo>
                    <a:cubicBezTo>
                      <a:pt x="226549" y="546517"/>
                      <a:pt x="228206" y="547265"/>
                      <a:pt x="229916" y="548014"/>
                    </a:cubicBezTo>
                    <a:cubicBezTo>
                      <a:pt x="236811" y="551060"/>
                      <a:pt x="243706" y="553893"/>
                      <a:pt x="250601" y="556512"/>
                    </a:cubicBezTo>
                    <a:cubicBezTo>
                      <a:pt x="252312" y="557207"/>
                      <a:pt x="254075" y="557902"/>
                      <a:pt x="255786" y="558543"/>
                    </a:cubicBezTo>
                    <a:cubicBezTo>
                      <a:pt x="263001" y="561216"/>
                      <a:pt x="270217" y="563674"/>
                      <a:pt x="277379" y="565919"/>
                    </a:cubicBezTo>
                    <a:cubicBezTo>
                      <a:pt x="279196" y="566560"/>
                      <a:pt x="281014" y="567095"/>
                      <a:pt x="282831" y="567629"/>
                    </a:cubicBezTo>
                    <a:cubicBezTo>
                      <a:pt x="290314" y="569928"/>
                      <a:pt x="297797" y="572012"/>
                      <a:pt x="305280" y="573883"/>
                    </a:cubicBezTo>
                    <a:cubicBezTo>
                      <a:pt x="307150" y="574364"/>
                      <a:pt x="309075" y="574792"/>
                      <a:pt x="310999" y="575219"/>
                    </a:cubicBezTo>
                    <a:cubicBezTo>
                      <a:pt x="318856" y="577143"/>
                      <a:pt x="326713" y="578800"/>
                      <a:pt x="334516" y="580243"/>
                    </a:cubicBezTo>
                    <a:cubicBezTo>
                      <a:pt x="336494" y="580618"/>
                      <a:pt x="338472" y="580992"/>
                      <a:pt x="340396" y="581312"/>
                    </a:cubicBezTo>
                    <a:cubicBezTo>
                      <a:pt x="344885" y="582114"/>
                      <a:pt x="349322" y="582809"/>
                      <a:pt x="353758" y="583450"/>
                    </a:cubicBezTo>
                    <a:cubicBezTo>
                      <a:pt x="357286" y="583985"/>
                      <a:pt x="360813" y="584466"/>
                      <a:pt x="364287" y="584893"/>
                    </a:cubicBezTo>
                    <a:cubicBezTo>
                      <a:pt x="364501" y="584947"/>
                      <a:pt x="364768" y="584947"/>
                      <a:pt x="364982" y="584947"/>
                    </a:cubicBezTo>
                    <a:cubicBezTo>
                      <a:pt x="367013" y="585214"/>
                      <a:pt x="369098" y="585481"/>
                      <a:pt x="371129" y="585695"/>
                    </a:cubicBezTo>
                    <a:cubicBezTo>
                      <a:pt x="377970" y="586444"/>
                      <a:pt x="384812" y="587085"/>
                      <a:pt x="391653" y="587512"/>
                    </a:cubicBezTo>
                    <a:cubicBezTo>
                      <a:pt x="393417" y="587673"/>
                      <a:pt x="395181" y="587780"/>
                      <a:pt x="396891" y="587887"/>
                    </a:cubicBezTo>
                    <a:cubicBezTo>
                      <a:pt x="398281" y="587940"/>
                      <a:pt x="399671" y="588047"/>
                      <a:pt x="401060" y="588100"/>
                    </a:cubicBezTo>
                    <a:cubicBezTo>
                      <a:pt x="401862" y="588154"/>
                      <a:pt x="402664" y="588207"/>
                      <a:pt x="403412" y="588207"/>
                    </a:cubicBezTo>
                    <a:cubicBezTo>
                      <a:pt x="411002" y="588635"/>
                      <a:pt x="418485" y="588795"/>
                      <a:pt x="425968" y="588849"/>
                    </a:cubicBezTo>
                    <a:cubicBezTo>
                      <a:pt x="427411" y="588902"/>
                      <a:pt x="428854" y="588902"/>
                      <a:pt x="430297" y="588902"/>
                    </a:cubicBezTo>
                    <a:cubicBezTo>
                      <a:pt x="431740" y="588902"/>
                      <a:pt x="433237" y="588902"/>
                      <a:pt x="434680" y="588849"/>
                    </a:cubicBezTo>
                    <a:cubicBezTo>
                      <a:pt x="435482" y="588849"/>
                      <a:pt x="436337" y="588849"/>
                      <a:pt x="437139" y="588795"/>
                    </a:cubicBezTo>
                    <a:cubicBezTo>
                      <a:pt x="444140" y="588795"/>
                      <a:pt x="451035" y="588581"/>
                      <a:pt x="457930" y="588261"/>
                    </a:cubicBezTo>
                    <a:cubicBezTo>
                      <a:pt x="460389" y="588154"/>
                      <a:pt x="462901" y="588047"/>
                      <a:pt x="465360" y="587887"/>
                    </a:cubicBezTo>
                    <a:cubicBezTo>
                      <a:pt x="465627" y="587887"/>
                      <a:pt x="465841" y="587833"/>
                      <a:pt x="466108" y="587833"/>
                    </a:cubicBezTo>
                    <a:cubicBezTo>
                      <a:pt x="468246" y="587673"/>
                      <a:pt x="470330" y="587566"/>
                      <a:pt x="472468" y="587406"/>
                    </a:cubicBezTo>
                    <a:cubicBezTo>
                      <a:pt x="477653" y="587031"/>
                      <a:pt x="482784" y="586604"/>
                      <a:pt x="487915" y="586123"/>
                    </a:cubicBezTo>
                    <a:cubicBezTo>
                      <a:pt x="490481" y="585856"/>
                      <a:pt x="493046" y="585642"/>
                      <a:pt x="495612" y="585321"/>
                    </a:cubicBezTo>
                    <a:cubicBezTo>
                      <a:pt x="502614" y="584573"/>
                      <a:pt x="509509" y="583718"/>
                      <a:pt x="516350" y="582809"/>
                    </a:cubicBezTo>
                    <a:cubicBezTo>
                      <a:pt x="518862" y="582435"/>
                      <a:pt x="521321" y="582114"/>
                      <a:pt x="523726" y="581687"/>
                    </a:cubicBezTo>
                    <a:cubicBezTo>
                      <a:pt x="525116" y="581526"/>
                      <a:pt x="526505" y="581312"/>
                      <a:pt x="527895" y="581099"/>
                    </a:cubicBezTo>
                    <a:cubicBezTo>
                      <a:pt x="533507" y="581099"/>
                      <a:pt x="540082" y="581205"/>
                      <a:pt x="547457" y="581419"/>
                    </a:cubicBezTo>
                    <a:cubicBezTo>
                      <a:pt x="550397" y="581580"/>
                      <a:pt x="553497" y="581687"/>
                      <a:pt x="556651" y="581793"/>
                    </a:cubicBezTo>
                    <a:cubicBezTo>
                      <a:pt x="564775" y="582221"/>
                      <a:pt x="573541" y="582756"/>
                      <a:pt x="582894" y="583450"/>
                    </a:cubicBezTo>
                    <a:cubicBezTo>
                      <a:pt x="586048" y="583718"/>
                      <a:pt x="589308" y="583985"/>
                      <a:pt x="592622" y="584306"/>
                    </a:cubicBezTo>
                    <a:lnTo>
                      <a:pt x="592675" y="584306"/>
                    </a:lnTo>
                    <a:cubicBezTo>
                      <a:pt x="601708" y="585107"/>
                      <a:pt x="611062" y="586123"/>
                      <a:pt x="620629" y="587299"/>
                    </a:cubicBezTo>
                    <a:cubicBezTo>
                      <a:pt x="624103" y="587780"/>
                      <a:pt x="627631" y="588207"/>
                      <a:pt x="631159" y="588742"/>
                    </a:cubicBezTo>
                    <a:cubicBezTo>
                      <a:pt x="679530" y="595583"/>
                      <a:pt x="730467" y="607877"/>
                      <a:pt x="759811" y="629203"/>
                    </a:cubicBezTo>
                    <a:lnTo>
                      <a:pt x="823950" y="610709"/>
                    </a:lnTo>
                    <a:cubicBezTo>
                      <a:pt x="823950" y="610709"/>
                      <a:pt x="762002" y="551274"/>
                      <a:pt x="722236" y="487563"/>
                    </a:cubicBezTo>
                    <a:close/>
                    <a:moveTo>
                      <a:pt x="562637" y="535506"/>
                    </a:moveTo>
                    <a:cubicBezTo>
                      <a:pt x="561087" y="536576"/>
                      <a:pt x="559484" y="537591"/>
                      <a:pt x="557880" y="538553"/>
                    </a:cubicBezTo>
                    <a:cubicBezTo>
                      <a:pt x="553551" y="541279"/>
                      <a:pt x="548901" y="543951"/>
                      <a:pt x="544037" y="546464"/>
                    </a:cubicBezTo>
                    <a:cubicBezTo>
                      <a:pt x="542326" y="547372"/>
                      <a:pt x="540509" y="548281"/>
                      <a:pt x="538692" y="549136"/>
                    </a:cubicBezTo>
                    <a:cubicBezTo>
                      <a:pt x="533721" y="551541"/>
                      <a:pt x="528537" y="553786"/>
                      <a:pt x="523138" y="555710"/>
                    </a:cubicBezTo>
                    <a:cubicBezTo>
                      <a:pt x="521161" y="556459"/>
                      <a:pt x="519129" y="557207"/>
                      <a:pt x="517098" y="557848"/>
                    </a:cubicBezTo>
                    <a:cubicBezTo>
                      <a:pt x="514586" y="558650"/>
                      <a:pt x="512021" y="559452"/>
                      <a:pt x="509402" y="560146"/>
                    </a:cubicBezTo>
                    <a:cubicBezTo>
                      <a:pt x="506195" y="561002"/>
                      <a:pt x="502774" y="561857"/>
                      <a:pt x="499139" y="562605"/>
                    </a:cubicBezTo>
                    <a:cubicBezTo>
                      <a:pt x="496948" y="563086"/>
                      <a:pt x="494650" y="563567"/>
                      <a:pt x="492245" y="563995"/>
                    </a:cubicBezTo>
                    <a:cubicBezTo>
                      <a:pt x="491710" y="564102"/>
                      <a:pt x="491122" y="564209"/>
                      <a:pt x="490534" y="564262"/>
                    </a:cubicBezTo>
                    <a:cubicBezTo>
                      <a:pt x="488076" y="564743"/>
                      <a:pt x="485457" y="565171"/>
                      <a:pt x="482784" y="565545"/>
                    </a:cubicBezTo>
                    <a:cubicBezTo>
                      <a:pt x="479310" y="566079"/>
                      <a:pt x="475729" y="566507"/>
                      <a:pt x="471987" y="566935"/>
                    </a:cubicBezTo>
                    <a:cubicBezTo>
                      <a:pt x="469529" y="567255"/>
                      <a:pt x="466963" y="567469"/>
                      <a:pt x="464344" y="567736"/>
                    </a:cubicBezTo>
                    <a:cubicBezTo>
                      <a:pt x="460656" y="568057"/>
                      <a:pt x="456808" y="568378"/>
                      <a:pt x="452906" y="568591"/>
                    </a:cubicBezTo>
                    <a:cubicBezTo>
                      <a:pt x="450608" y="568698"/>
                      <a:pt x="448309" y="568805"/>
                      <a:pt x="445904" y="568912"/>
                    </a:cubicBezTo>
                    <a:lnTo>
                      <a:pt x="442056" y="569073"/>
                    </a:lnTo>
                    <a:cubicBezTo>
                      <a:pt x="439277" y="569179"/>
                      <a:pt x="436444" y="569233"/>
                      <a:pt x="433557" y="569233"/>
                    </a:cubicBezTo>
                    <a:cubicBezTo>
                      <a:pt x="428587" y="569286"/>
                      <a:pt x="423456" y="569286"/>
                      <a:pt x="418218" y="569179"/>
                    </a:cubicBezTo>
                    <a:cubicBezTo>
                      <a:pt x="416026" y="569126"/>
                      <a:pt x="413888" y="569019"/>
                      <a:pt x="411643" y="568966"/>
                    </a:cubicBezTo>
                    <a:cubicBezTo>
                      <a:pt x="410788" y="568912"/>
                      <a:pt x="409933" y="568912"/>
                      <a:pt x="409024" y="568859"/>
                    </a:cubicBezTo>
                    <a:cubicBezTo>
                      <a:pt x="405924" y="568752"/>
                      <a:pt x="402824" y="568538"/>
                      <a:pt x="399671" y="568324"/>
                    </a:cubicBezTo>
                    <a:cubicBezTo>
                      <a:pt x="395021" y="568057"/>
                      <a:pt x="390317" y="567683"/>
                      <a:pt x="385507" y="567255"/>
                    </a:cubicBezTo>
                    <a:cubicBezTo>
                      <a:pt x="383422" y="567041"/>
                      <a:pt x="381338" y="566828"/>
                      <a:pt x="379253" y="566614"/>
                    </a:cubicBezTo>
                    <a:cubicBezTo>
                      <a:pt x="377008" y="566400"/>
                      <a:pt x="374817" y="566133"/>
                      <a:pt x="372572" y="565866"/>
                    </a:cubicBezTo>
                    <a:cubicBezTo>
                      <a:pt x="369098" y="565438"/>
                      <a:pt x="365624" y="564957"/>
                      <a:pt x="362096" y="564476"/>
                    </a:cubicBezTo>
                    <a:cubicBezTo>
                      <a:pt x="359530" y="564102"/>
                      <a:pt x="356965" y="563728"/>
                      <a:pt x="354399" y="563300"/>
                    </a:cubicBezTo>
                    <a:lnTo>
                      <a:pt x="348466" y="562338"/>
                    </a:lnTo>
                    <a:cubicBezTo>
                      <a:pt x="342801" y="561376"/>
                      <a:pt x="337082" y="560307"/>
                      <a:pt x="331256" y="559078"/>
                    </a:cubicBezTo>
                    <a:cubicBezTo>
                      <a:pt x="329064" y="558597"/>
                      <a:pt x="326873" y="558169"/>
                      <a:pt x="324682" y="557688"/>
                    </a:cubicBezTo>
                    <a:cubicBezTo>
                      <a:pt x="322811" y="557260"/>
                      <a:pt x="320994" y="556833"/>
                      <a:pt x="319123" y="556352"/>
                    </a:cubicBezTo>
                    <a:cubicBezTo>
                      <a:pt x="319069" y="556352"/>
                      <a:pt x="319016" y="556352"/>
                      <a:pt x="318963" y="556298"/>
                    </a:cubicBezTo>
                    <a:cubicBezTo>
                      <a:pt x="311480" y="554588"/>
                      <a:pt x="303890" y="552610"/>
                      <a:pt x="296193" y="550419"/>
                    </a:cubicBezTo>
                    <a:cubicBezTo>
                      <a:pt x="294376" y="549938"/>
                      <a:pt x="292559" y="549403"/>
                      <a:pt x="290688" y="548815"/>
                    </a:cubicBezTo>
                    <a:cubicBezTo>
                      <a:pt x="283472" y="546731"/>
                      <a:pt x="276150" y="544379"/>
                      <a:pt x="268774" y="541813"/>
                    </a:cubicBezTo>
                    <a:cubicBezTo>
                      <a:pt x="267010" y="541226"/>
                      <a:pt x="265246" y="540584"/>
                      <a:pt x="263429" y="539943"/>
                    </a:cubicBezTo>
                    <a:cubicBezTo>
                      <a:pt x="256481" y="537431"/>
                      <a:pt x="249479" y="534758"/>
                      <a:pt x="242423" y="531819"/>
                    </a:cubicBezTo>
                    <a:cubicBezTo>
                      <a:pt x="240713" y="531177"/>
                      <a:pt x="239003" y="530429"/>
                      <a:pt x="237292" y="529734"/>
                    </a:cubicBezTo>
                    <a:cubicBezTo>
                      <a:pt x="230558" y="526901"/>
                      <a:pt x="223823" y="523855"/>
                      <a:pt x="217035" y="520648"/>
                    </a:cubicBezTo>
                    <a:cubicBezTo>
                      <a:pt x="215432" y="519899"/>
                      <a:pt x="213775" y="519098"/>
                      <a:pt x="212118" y="518242"/>
                    </a:cubicBezTo>
                    <a:cubicBezTo>
                      <a:pt x="205650" y="515089"/>
                      <a:pt x="199130" y="511775"/>
                      <a:pt x="192662" y="508194"/>
                    </a:cubicBezTo>
                    <a:cubicBezTo>
                      <a:pt x="191059" y="507339"/>
                      <a:pt x="189455" y="506484"/>
                      <a:pt x="187905" y="505575"/>
                    </a:cubicBezTo>
                    <a:cubicBezTo>
                      <a:pt x="182400" y="502528"/>
                      <a:pt x="176948" y="499321"/>
                      <a:pt x="171443" y="496008"/>
                    </a:cubicBezTo>
                    <a:cubicBezTo>
                      <a:pt x="170695" y="495527"/>
                      <a:pt x="169893" y="495046"/>
                      <a:pt x="169145" y="494565"/>
                    </a:cubicBezTo>
                    <a:cubicBezTo>
                      <a:pt x="167595" y="493656"/>
                      <a:pt x="166098" y="492694"/>
                      <a:pt x="164548" y="491785"/>
                    </a:cubicBezTo>
                    <a:cubicBezTo>
                      <a:pt x="158401" y="487830"/>
                      <a:pt x="152415" y="483768"/>
                      <a:pt x="146696" y="479599"/>
                    </a:cubicBezTo>
                    <a:cubicBezTo>
                      <a:pt x="145253" y="478583"/>
                      <a:pt x="143810" y="477514"/>
                      <a:pt x="142420" y="476445"/>
                    </a:cubicBezTo>
                    <a:cubicBezTo>
                      <a:pt x="136541" y="472062"/>
                      <a:pt x="130929" y="467626"/>
                      <a:pt x="125530" y="462976"/>
                    </a:cubicBezTo>
                    <a:cubicBezTo>
                      <a:pt x="124141" y="461854"/>
                      <a:pt x="122804" y="460678"/>
                      <a:pt x="121468" y="459502"/>
                    </a:cubicBezTo>
                    <a:cubicBezTo>
                      <a:pt x="115963" y="454691"/>
                      <a:pt x="110671" y="449774"/>
                      <a:pt x="105647" y="444750"/>
                    </a:cubicBezTo>
                    <a:cubicBezTo>
                      <a:pt x="104364" y="443467"/>
                      <a:pt x="103082" y="442184"/>
                      <a:pt x="101906" y="440848"/>
                    </a:cubicBezTo>
                    <a:cubicBezTo>
                      <a:pt x="96721" y="435557"/>
                      <a:pt x="91804" y="430105"/>
                      <a:pt x="87207" y="424600"/>
                    </a:cubicBezTo>
                    <a:cubicBezTo>
                      <a:pt x="85978" y="423210"/>
                      <a:pt x="84856" y="421820"/>
                      <a:pt x="83680" y="420377"/>
                    </a:cubicBezTo>
                    <a:cubicBezTo>
                      <a:pt x="78923" y="414498"/>
                      <a:pt x="74433" y="408565"/>
                      <a:pt x="70210" y="402525"/>
                    </a:cubicBezTo>
                    <a:cubicBezTo>
                      <a:pt x="69141" y="400975"/>
                      <a:pt x="68072" y="399425"/>
                      <a:pt x="67057" y="397875"/>
                    </a:cubicBezTo>
                    <a:cubicBezTo>
                      <a:pt x="62728" y="391408"/>
                      <a:pt x="58665" y="384834"/>
                      <a:pt x="54977" y="378206"/>
                    </a:cubicBezTo>
                    <a:cubicBezTo>
                      <a:pt x="54015" y="376549"/>
                      <a:pt x="53053" y="374838"/>
                      <a:pt x="52145" y="373128"/>
                    </a:cubicBezTo>
                    <a:cubicBezTo>
                      <a:pt x="48296" y="365912"/>
                      <a:pt x="44769" y="358643"/>
                      <a:pt x="41615" y="351374"/>
                    </a:cubicBezTo>
                    <a:cubicBezTo>
                      <a:pt x="40760" y="349504"/>
                      <a:pt x="39958" y="347633"/>
                      <a:pt x="39210" y="345762"/>
                    </a:cubicBezTo>
                    <a:cubicBezTo>
                      <a:pt x="37606" y="341860"/>
                      <a:pt x="36056" y="337905"/>
                      <a:pt x="34667" y="334003"/>
                    </a:cubicBezTo>
                    <a:cubicBezTo>
                      <a:pt x="33598" y="330957"/>
                      <a:pt x="32529" y="327857"/>
                      <a:pt x="31567" y="324810"/>
                    </a:cubicBezTo>
                    <a:cubicBezTo>
                      <a:pt x="31193" y="323741"/>
                      <a:pt x="30872" y="322619"/>
                      <a:pt x="30551" y="321550"/>
                    </a:cubicBezTo>
                    <a:cubicBezTo>
                      <a:pt x="29910" y="319412"/>
                      <a:pt x="29268" y="317327"/>
                      <a:pt x="28680" y="315189"/>
                    </a:cubicBezTo>
                    <a:cubicBezTo>
                      <a:pt x="27344" y="310539"/>
                      <a:pt x="26168" y="305836"/>
                      <a:pt x="25153" y="301239"/>
                    </a:cubicBezTo>
                    <a:cubicBezTo>
                      <a:pt x="24511" y="298513"/>
                      <a:pt x="23924" y="295841"/>
                      <a:pt x="23442" y="293168"/>
                    </a:cubicBezTo>
                    <a:cubicBezTo>
                      <a:pt x="23068" y="291404"/>
                      <a:pt x="22748" y="289587"/>
                      <a:pt x="22427" y="287823"/>
                    </a:cubicBezTo>
                    <a:cubicBezTo>
                      <a:pt x="21999" y="285418"/>
                      <a:pt x="21572" y="283013"/>
                      <a:pt x="21251" y="280608"/>
                    </a:cubicBezTo>
                    <a:cubicBezTo>
                      <a:pt x="20823" y="277775"/>
                      <a:pt x="20449" y="274942"/>
                      <a:pt x="20129" y="272163"/>
                    </a:cubicBezTo>
                    <a:cubicBezTo>
                      <a:pt x="19861" y="269704"/>
                      <a:pt x="19594" y="267246"/>
                      <a:pt x="19434" y="264787"/>
                    </a:cubicBezTo>
                    <a:cubicBezTo>
                      <a:pt x="18899" y="259335"/>
                      <a:pt x="18632" y="253830"/>
                      <a:pt x="18525" y="248485"/>
                    </a:cubicBezTo>
                    <a:cubicBezTo>
                      <a:pt x="18472" y="247523"/>
                      <a:pt x="18472" y="246507"/>
                      <a:pt x="18472" y="245545"/>
                    </a:cubicBezTo>
                    <a:cubicBezTo>
                      <a:pt x="18418" y="243621"/>
                      <a:pt x="18418" y="241697"/>
                      <a:pt x="18472" y="239773"/>
                    </a:cubicBezTo>
                    <a:lnTo>
                      <a:pt x="18472" y="238864"/>
                    </a:lnTo>
                    <a:cubicBezTo>
                      <a:pt x="18525" y="232824"/>
                      <a:pt x="18846" y="226945"/>
                      <a:pt x="19434" y="221119"/>
                    </a:cubicBezTo>
                    <a:cubicBezTo>
                      <a:pt x="19594" y="219034"/>
                      <a:pt x="19808" y="216896"/>
                      <a:pt x="20129" y="214865"/>
                    </a:cubicBezTo>
                    <a:cubicBezTo>
                      <a:pt x="20717" y="209253"/>
                      <a:pt x="21572" y="203748"/>
                      <a:pt x="22694" y="198403"/>
                    </a:cubicBezTo>
                    <a:cubicBezTo>
                      <a:pt x="23015" y="196425"/>
                      <a:pt x="23442" y="194555"/>
                      <a:pt x="23924" y="192631"/>
                    </a:cubicBezTo>
                    <a:cubicBezTo>
                      <a:pt x="24832" y="188408"/>
                      <a:pt x="25955" y="184292"/>
                      <a:pt x="27130" y="180230"/>
                    </a:cubicBezTo>
                    <a:cubicBezTo>
                      <a:pt x="27398" y="179268"/>
                      <a:pt x="27718" y="178360"/>
                      <a:pt x="27986" y="177398"/>
                    </a:cubicBezTo>
                    <a:cubicBezTo>
                      <a:pt x="28574" y="175580"/>
                      <a:pt x="29108" y="173763"/>
                      <a:pt x="29696" y="171946"/>
                    </a:cubicBezTo>
                    <a:cubicBezTo>
                      <a:pt x="31300" y="167135"/>
                      <a:pt x="33010" y="162325"/>
                      <a:pt x="34881" y="157621"/>
                    </a:cubicBezTo>
                    <a:cubicBezTo>
                      <a:pt x="35575" y="155858"/>
                      <a:pt x="36270" y="154094"/>
                      <a:pt x="37019" y="152383"/>
                    </a:cubicBezTo>
                    <a:cubicBezTo>
                      <a:pt x="38889" y="147787"/>
                      <a:pt x="40920" y="143244"/>
                      <a:pt x="43112" y="138807"/>
                    </a:cubicBezTo>
                    <a:cubicBezTo>
                      <a:pt x="43860" y="137150"/>
                      <a:pt x="44662" y="135493"/>
                      <a:pt x="45517" y="133890"/>
                    </a:cubicBezTo>
                    <a:cubicBezTo>
                      <a:pt x="47762" y="129507"/>
                      <a:pt x="50114" y="125231"/>
                      <a:pt x="52679" y="121062"/>
                    </a:cubicBezTo>
                    <a:cubicBezTo>
                      <a:pt x="53588" y="119512"/>
                      <a:pt x="54496" y="117962"/>
                      <a:pt x="55512" y="116466"/>
                    </a:cubicBezTo>
                    <a:cubicBezTo>
                      <a:pt x="58078" y="112350"/>
                      <a:pt x="60803" y="108288"/>
                      <a:pt x="63636" y="104386"/>
                    </a:cubicBezTo>
                    <a:cubicBezTo>
                      <a:pt x="64705" y="102996"/>
                      <a:pt x="65774" y="101553"/>
                      <a:pt x="66897" y="100164"/>
                    </a:cubicBezTo>
                    <a:cubicBezTo>
                      <a:pt x="69836" y="96315"/>
                      <a:pt x="72936" y="92627"/>
                      <a:pt x="76250" y="88993"/>
                    </a:cubicBezTo>
                    <a:cubicBezTo>
                      <a:pt x="77373" y="87657"/>
                      <a:pt x="78602" y="86320"/>
                      <a:pt x="79831" y="85038"/>
                    </a:cubicBezTo>
                    <a:cubicBezTo>
                      <a:pt x="83199" y="81510"/>
                      <a:pt x="86726" y="78089"/>
                      <a:pt x="90361" y="74829"/>
                    </a:cubicBezTo>
                    <a:cubicBezTo>
                      <a:pt x="91697" y="73599"/>
                      <a:pt x="93087" y="72370"/>
                      <a:pt x="94476" y="71248"/>
                    </a:cubicBezTo>
                    <a:cubicBezTo>
                      <a:pt x="98271" y="68041"/>
                      <a:pt x="102173" y="64941"/>
                      <a:pt x="106289" y="62054"/>
                    </a:cubicBezTo>
                    <a:cubicBezTo>
                      <a:pt x="107785" y="60932"/>
                      <a:pt x="109335" y="59863"/>
                      <a:pt x="110885" y="58794"/>
                    </a:cubicBezTo>
                    <a:cubicBezTo>
                      <a:pt x="115108" y="55961"/>
                      <a:pt x="119544" y="53289"/>
                      <a:pt x="124141" y="50723"/>
                    </a:cubicBezTo>
                    <a:cubicBezTo>
                      <a:pt x="125851" y="49761"/>
                      <a:pt x="127561" y="48852"/>
                      <a:pt x="129325" y="47997"/>
                    </a:cubicBezTo>
                    <a:cubicBezTo>
                      <a:pt x="134082" y="45485"/>
                      <a:pt x="139053" y="43133"/>
                      <a:pt x="144184" y="41049"/>
                    </a:cubicBezTo>
                    <a:cubicBezTo>
                      <a:pt x="146055" y="40247"/>
                      <a:pt x="147979" y="39445"/>
                      <a:pt x="149957" y="38751"/>
                    </a:cubicBezTo>
                    <a:cubicBezTo>
                      <a:pt x="155301" y="36666"/>
                      <a:pt x="160860" y="34849"/>
                      <a:pt x="166579" y="33192"/>
                    </a:cubicBezTo>
                    <a:cubicBezTo>
                      <a:pt x="168717" y="32551"/>
                      <a:pt x="170855" y="31963"/>
                      <a:pt x="172993" y="31428"/>
                    </a:cubicBezTo>
                    <a:cubicBezTo>
                      <a:pt x="174703" y="31000"/>
                      <a:pt x="176360" y="30519"/>
                      <a:pt x="178124" y="30199"/>
                    </a:cubicBezTo>
                    <a:cubicBezTo>
                      <a:pt x="180743" y="29504"/>
                      <a:pt x="183469" y="28916"/>
                      <a:pt x="186195" y="28435"/>
                    </a:cubicBezTo>
                    <a:cubicBezTo>
                      <a:pt x="187959" y="28061"/>
                      <a:pt x="189723" y="27740"/>
                      <a:pt x="191540" y="27419"/>
                    </a:cubicBezTo>
                    <a:cubicBezTo>
                      <a:pt x="193945" y="26938"/>
                      <a:pt x="196350" y="26564"/>
                      <a:pt x="198809" y="26190"/>
                    </a:cubicBezTo>
                    <a:cubicBezTo>
                      <a:pt x="204688" y="25281"/>
                      <a:pt x="210675" y="24640"/>
                      <a:pt x="216875" y="24159"/>
                    </a:cubicBezTo>
                    <a:cubicBezTo>
                      <a:pt x="217783" y="24052"/>
                      <a:pt x="218746" y="23945"/>
                      <a:pt x="219654" y="23892"/>
                    </a:cubicBezTo>
                    <a:cubicBezTo>
                      <a:pt x="221097" y="23785"/>
                      <a:pt x="222540" y="23678"/>
                      <a:pt x="223984" y="23625"/>
                    </a:cubicBezTo>
                    <a:cubicBezTo>
                      <a:pt x="225213" y="23518"/>
                      <a:pt x="226496" y="23464"/>
                      <a:pt x="227778" y="23464"/>
                    </a:cubicBezTo>
                    <a:cubicBezTo>
                      <a:pt x="235368" y="23037"/>
                      <a:pt x="243172" y="22983"/>
                      <a:pt x="251243" y="23143"/>
                    </a:cubicBezTo>
                    <a:lnTo>
                      <a:pt x="251830" y="23143"/>
                    </a:lnTo>
                    <a:cubicBezTo>
                      <a:pt x="253968" y="23197"/>
                      <a:pt x="256106" y="23250"/>
                      <a:pt x="258298" y="23411"/>
                    </a:cubicBezTo>
                    <a:cubicBezTo>
                      <a:pt x="259046" y="23411"/>
                      <a:pt x="259741" y="23411"/>
                      <a:pt x="260489" y="23464"/>
                    </a:cubicBezTo>
                    <a:cubicBezTo>
                      <a:pt x="261238" y="23518"/>
                      <a:pt x="261986" y="23518"/>
                      <a:pt x="262734" y="23571"/>
                    </a:cubicBezTo>
                    <a:cubicBezTo>
                      <a:pt x="270057" y="23945"/>
                      <a:pt x="277272" y="24533"/>
                      <a:pt x="284328" y="25281"/>
                    </a:cubicBezTo>
                    <a:cubicBezTo>
                      <a:pt x="285236" y="25335"/>
                      <a:pt x="286091" y="25442"/>
                      <a:pt x="287000" y="25549"/>
                    </a:cubicBezTo>
                    <a:cubicBezTo>
                      <a:pt x="288176" y="25709"/>
                      <a:pt x="289405" y="25816"/>
                      <a:pt x="290581" y="25976"/>
                    </a:cubicBezTo>
                    <a:cubicBezTo>
                      <a:pt x="292933" y="26297"/>
                      <a:pt x="295231" y="26564"/>
                      <a:pt x="297529" y="26885"/>
                    </a:cubicBezTo>
                    <a:cubicBezTo>
                      <a:pt x="303516" y="27740"/>
                      <a:pt x="309395" y="28702"/>
                      <a:pt x="315168" y="29771"/>
                    </a:cubicBezTo>
                    <a:cubicBezTo>
                      <a:pt x="317145" y="30145"/>
                      <a:pt x="319069" y="30519"/>
                      <a:pt x="320994" y="30947"/>
                    </a:cubicBezTo>
                    <a:cubicBezTo>
                      <a:pt x="323666" y="31482"/>
                      <a:pt x="326285" y="32069"/>
                      <a:pt x="328904" y="32657"/>
                    </a:cubicBezTo>
                    <a:cubicBezTo>
                      <a:pt x="333340" y="33619"/>
                      <a:pt x="337670" y="34688"/>
                      <a:pt x="341946" y="35918"/>
                    </a:cubicBezTo>
                    <a:cubicBezTo>
                      <a:pt x="342694" y="36132"/>
                      <a:pt x="343496" y="36345"/>
                      <a:pt x="344244" y="36559"/>
                    </a:cubicBezTo>
                    <a:cubicBezTo>
                      <a:pt x="346115" y="37040"/>
                      <a:pt x="347932" y="37575"/>
                      <a:pt x="349749" y="38109"/>
                    </a:cubicBezTo>
                    <a:cubicBezTo>
                      <a:pt x="357232" y="40301"/>
                      <a:pt x="364555" y="42706"/>
                      <a:pt x="371717" y="45378"/>
                    </a:cubicBezTo>
                    <a:cubicBezTo>
                      <a:pt x="373481" y="46020"/>
                      <a:pt x="375191" y="46661"/>
                      <a:pt x="376955" y="47356"/>
                    </a:cubicBezTo>
                    <a:cubicBezTo>
                      <a:pt x="384010" y="50082"/>
                      <a:pt x="390905" y="53022"/>
                      <a:pt x="397693" y="56228"/>
                    </a:cubicBezTo>
                    <a:cubicBezTo>
                      <a:pt x="399350" y="56977"/>
                      <a:pt x="401007" y="57725"/>
                      <a:pt x="402664" y="58527"/>
                    </a:cubicBezTo>
                    <a:cubicBezTo>
                      <a:pt x="409292" y="61787"/>
                      <a:pt x="415866" y="65208"/>
                      <a:pt x="422280" y="68896"/>
                    </a:cubicBezTo>
                    <a:cubicBezTo>
                      <a:pt x="423883" y="69698"/>
                      <a:pt x="425433" y="70606"/>
                      <a:pt x="426983" y="71568"/>
                    </a:cubicBezTo>
                    <a:cubicBezTo>
                      <a:pt x="433290" y="75203"/>
                      <a:pt x="439490" y="79105"/>
                      <a:pt x="445530" y="83220"/>
                    </a:cubicBezTo>
                    <a:cubicBezTo>
                      <a:pt x="447027" y="84129"/>
                      <a:pt x="448523" y="85144"/>
                      <a:pt x="449966" y="86160"/>
                    </a:cubicBezTo>
                    <a:cubicBezTo>
                      <a:pt x="455953" y="90276"/>
                      <a:pt x="461832" y="94551"/>
                      <a:pt x="467658" y="99095"/>
                    </a:cubicBezTo>
                    <a:cubicBezTo>
                      <a:pt x="469048" y="100110"/>
                      <a:pt x="470491" y="101233"/>
                      <a:pt x="471880" y="102355"/>
                    </a:cubicBezTo>
                    <a:cubicBezTo>
                      <a:pt x="477600" y="106845"/>
                      <a:pt x="483212" y="111548"/>
                      <a:pt x="488717" y="116359"/>
                    </a:cubicBezTo>
                    <a:cubicBezTo>
                      <a:pt x="490053" y="117535"/>
                      <a:pt x="491389" y="118710"/>
                      <a:pt x="492726" y="119886"/>
                    </a:cubicBezTo>
                    <a:cubicBezTo>
                      <a:pt x="498124" y="124750"/>
                      <a:pt x="503469" y="129721"/>
                      <a:pt x="508760" y="134906"/>
                    </a:cubicBezTo>
                    <a:cubicBezTo>
                      <a:pt x="510043" y="136135"/>
                      <a:pt x="511326" y="137418"/>
                      <a:pt x="512609" y="138647"/>
                    </a:cubicBezTo>
                    <a:cubicBezTo>
                      <a:pt x="517793" y="143832"/>
                      <a:pt x="522871" y="149070"/>
                      <a:pt x="527949" y="154521"/>
                    </a:cubicBezTo>
                    <a:cubicBezTo>
                      <a:pt x="529178" y="155858"/>
                      <a:pt x="530407" y="157140"/>
                      <a:pt x="531583" y="158477"/>
                    </a:cubicBezTo>
                    <a:cubicBezTo>
                      <a:pt x="536554" y="163875"/>
                      <a:pt x="541471" y="169434"/>
                      <a:pt x="546335" y="175153"/>
                    </a:cubicBezTo>
                    <a:cubicBezTo>
                      <a:pt x="547511" y="176489"/>
                      <a:pt x="548687" y="177879"/>
                      <a:pt x="549863" y="179268"/>
                    </a:cubicBezTo>
                    <a:cubicBezTo>
                      <a:pt x="554620" y="184934"/>
                      <a:pt x="559377" y="190706"/>
                      <a:pt x="564080" y="196639"/>
                    </a:cubicBezTo>
                    <a:cubicBezTo>
                      <a:pt x="565256" y="198029"/>
                      <a:pt x="566378" y="199472"/>
                      <a:pt x="567501" y="200915"/>
                    </a:cubicBezTo>
                    <a:cubicBezTo>
                      <a:pt x="572044" y="206634"/>
                      <a:pt x="576480" y="212514"/>
                      <a:pt x="580970" y="218446"/>
                    </a:cubicBezTo>
                    <a:cubicBezTo>
                      <a:pt x="581077" y="218553"/>
                      <a:pt x="581184" y="218714"/>
                      <a:pt x="581237" y="218821"/>
                    </a:cubicBezTo>
                    <a:cubicBezTo>
                      <a:pt x="581879" y="219676"/>
                      <a:pt x="582520" y="220531"/>
                      <a:pt x="583108" y="221386"/>
                    </a:cubicBezTo>
                    <a:cubicBezTo>
                      <a:pt x="583589" y="222028"/>
                      <a:pt x="584070" y="222722"/>
                      <a:pt x="584498" y="223364"/>
                    </a:cubicBezTo>
                    <a:cubicBezTo>
                      <a:pt x="587598" y="227533"/>
                      <a:pt x="590431" y="231648"/>
                      <a:pt x="593156" y="235817"/>
                    </a:cubicBezTo>
                    <a:cubicBezTo>
                      <a:pt x="594600" y="238009"/>
                      <a:pt x="595989" y="240254"/>
                      <a:pt x="597326" y="242445"/>
                    </a:cubicBezTo>
                    <a:cubicBezTo>
                      <a:pt x="598341" y="244102"/>
                      <a:pt x="599357" y="245706"/>
                      <a:pt x="600265" y="247309"/>
                    </a:cubicBezTo>
                    <a:cubicBezTo>
                      <a:pt x="604434" y="254311"/>
                      <a:pt x="608229" y="261313"/>
                      <a:pt x="611650" y="268261"/>
                    </a:cubicBezTo>
                    <a:cubicBezTo>
                      <a:pt x="611757" y="268421"/>
                      <a:pt x="611810" y="268635"/>
                      <a:pt x="611917" y="268796"/>
                    </a:cubicBezTo>
                    <a:cubicBezTo>
                      <a:pt x="612719" y="270399"/>
                      <a:pt x="613467" y="272002"/>
                      <a:pt x="614215" y="273606"/>
                    </a:cubicBezTo>
                    <a:cubicBezTo>
                      <a:pt x="615071" y="275477"/>
                      <a:pt x="615926" y="277401"/>
                      <a:pt x="616781" y="279325"/>
                    </a:cubicBezTo>
                    <a:cubicBezTo>
                      <a:pt x="619400" y="285204"/>
                      <a:pt x="621752" y="291030"/>
                      <a:pt x="623836" y="296856"/>
                    </a:cubicBezTo>
                    <a:cubicBezTo>
                      <a:pt x="624585" y="298887"/>
                      <a:pt x="625279" y="300865"/>
                      <a:pt x="625921" y="302843"/>
                    </a:cubicBezTo>
                    <a:cubicBezTo>
                      <a:pt x="626241" y="303805"/>
                      <a:pt x="626562" y="304713"/>
                      <a:pt x="626883" y="305675"/>
                    </a:cubicBezTo>
                    <a:cubicBezTo>
                      <a:pt x="627898" y="308669"/>
                      <a:pt x="628807" y="311608"/>
                      <a:pt x="629662" y="314548"/>
                    </a:cubicBezTo>
                    <a:cubicBezTo>
                      <a:pt x="631052" y="319305"/>
                      <a:pt x="632281" y="324008"/>
                      <a:pt x="633350" y="328712"/>
                    </a:cubicBezTo>
                    <a:cubicBezTo>
                      <a:pt x="633885" y="330957"/>
                      <a:pt x="634419" y="333202"/>
                      <a:pt x="634900" y="335447"/>
                    </a:cubicBezTo>
                    <a:cubicBezTo>
                      <a:pt x="635061" y="336141"/>
                      <a:pt x="635167" y="336836"/>
                      <a:pt x="635328" y="337531"/>
                    </a:cubicBezTo>
                    <a:cubicBezTo>
                      <a:pt x="635809" y="340150"/>
                      <a:pt x="636290" y="342769"/>
                      <a:pt x="636717" y="345335"/>
                    </a:cubicBezTo>
                    <a:cubicBezTo>
                      <a:pt x="637893" y="352069"/>
                      <a:pt x="638749" y="358697"/>
                      <a:pt x="639337" y="365218"/>
                    </a:cubicBezTo>
                    <a:cubicBezTo>
                      <a:pt x="639337" y="365485"/>
                      <a:pt x="639390" y="365752"/>
                      <a:pt x="639390" y="366019"/>
                    </a:cubicBezTo>
                    <a:cubicBezTo>
                      <a:pt x="639604" y="368371"/>
                      <a:pt x="639764" y="370776"/>
                      <a:pt x="639924" y="373075"/>
                    </a:cubicBezTo>
                    <a:cubicBezTo>
                      <a:pt x="639924" y="373128"/>
                      <a:pt x="639924" y="373128"/>
                      <a:pt x="639924" y="373182"/>
                    </a:cubicBezTo>
                    <a:cubicBezTo>
                      <a:pt x="640299" y="379595"/>
                      <a:pt x="640405" y="385902"/>
                      <a:pt x="640299" y="392103"/>
                    </a:cubicBezTo>
                    <a:cubicBezTo>
                      <a:pt x="640299" y="394347"/>
                      <a:pt x="640192" y="396539"/>
                      <a:pt x="640085" y="398677"/>
                    </a:cubicBezTo>
                    <a:cubicBezTo>
                      <a:pt x="639818" y="404717"/>
                      <a:pt x="639337" y="410543"/>
                      <a:pt x="638642" y="416208"/>
                    </a:cubicBezTo>
                    <a:cubicBezTo>
                      <a:pt x="638428" y="418293"/>
                      <a:pt x="638161" y="420324"/>
                      <a:pt x="637840" y="422355"/>
                    </a:cubicBezTo>
                    <a:cubicBezTo>
                      <a:pt x="636985" y="427967"/>
                      <a:pt x="635969" y="433365"/>
                      <a:pt x="634686" y="438603"/>
                    </a:cubicBezTo>
                    <a:cubicBezTo>
                      <a:pt x="634259" y="440527"/>
                      <a:pt x="633831" y="442452"/>
                      <a:pt x="633350" y="444322"/>
                    </a:cubicBezTo>
                    <a:cubicBezTo>
                      <a:pt x="631907" y="449560"/>
                      <a:pt x="630357" y="454585"/>
                      <a:pt x="628593" y="459288"/>
                    </a:cubicBezTo>
                    <a:cubicBezTo>
                      <a:pt x="627952" y="461105"/>
                      <a:pt x="627310" y="462816"/>
                      <a:pt x="626616" y="464526"/>
                    </a:cubicBezTo>
                    <a:cubicBezTo>
                      <a:pt x="624638" y="469443"/>
                      <a:pt x="622500" y="473987"/>
                      <a:pt x="620202" y="478209"/>
                    </a:cubicBezTo>
                    <a:cubicBezTo>
                      <a:pt x="619347" y="479866"/>
                      <a:pt x="618438" y="481416"/>
                      <a:pt x="617529" y="482913"/>
                    </a:cubicBezTo>
                    <a:cubicBezTo>
                      <a:pt x="614803" y="487456"/>
                      <a:pt x="611917" y="491518"/>
                      <a:pt x="608924" y="494992"/>
                    </a:cubicBezTo>
                    <a:cubicBezTo>
                      <a:pt x="608657" y="495366"/>
                      <a:pt x="608336" y="495687"/>
                      <a:pt x="608069" y="496008"/>
                    </a:cubicBezTo>
                    <a:cubicBezTo>
                      <a:pt x="608069" y="496008"/>
                      <a:pt x="607160" y="497077"/>
                      <a:pt x="605396" y="499001"/>
                    </a:cubicBezTo>
                    <a:cubicBezTo>
                      <a:pt x="603312" y="501406"/>
                      <a:pt x="599784" y="505147"/>
                      <a:pt x="595027" y="509637"/>
                    </a:cubicBezTo>
                    <a:cubicBezTo>
                      <a:pt x="593798" y="510866"/>
                      <a:pt x="592462" y="512096"/>
                      <a:pt x="591072" y="513325"/>
                    </a:cubicBezTo>
                    <a:cubicBezTo>
                      <a:pt x="587705" y="516425"/>
                      <a:pt x="583910" y="519686"/>
                      <a:pt x="579634" y="523160"/>
                    </a:cubicBezTo>
                    <a:cubicBezTo>
                      <a:pt x="578244" y="524229"/>
                      <a:pt x="576748" y="525405"/>
                      <a:pt x="575251" y="526580"/>
                    </a:cubicBezTo>
                    <a:cubicBezTo>
                      <a:pt x="571349" y="529520"/>
                      <a:pt x="567180" y="532513"/>
                      <a:pt x="562637" y="535506"/>
                    </a:cubicBezTo>
                    <a:lnTo>
                      <a:pt x="562637" y="535506"/>
                    </a:lnTo>
                    <a:close/>
                    <a:moveTo>
                      <a:pt x="752381" y="611939"/>
                    </a:moveTo>
                    <a:cubicBezTo>
                      <a:pt x="719136" y="588742"/>
                      <a:pt x="680813" y="581152"/>
                      <a:pt x="649064" y="577036"/>
                    </a:cubicBezTo>
                    <a:cubicBezTo>
                      <a:pt x="645483" y="576609"/>
                      <a:pt x="642009" y="576181"/>
                      <a:pt x="638642" y="575754"/>
                    </a:cubicBezTo>
                    <a:cubicBezTo>
                      <a:pt x="627898" y="574524"/>
                      <a:pt x="618171" y="573509"/>
                      <a:pt x="609940" y="572279"/>
                    </a:cubicBezTo>
                    <a:cubicBezTo>
                      <a:pt x="605610" y="571585"/>
                      <a:pt x="601708" y="570836"/>
                      <a:pt x="598288" y="569928"/>
                    </a:cubicBezTo>
                    <a:cubicBezTo>
                      <a:pt x="592675" y="568485"/>
                      <a:pt x="588399" y="566560"/>
                      <a:pt x="585887" y="563834"/>
                    </a:cubicBezTo>
                    <a:cubicBezTo>
                      <a:pt x="583268" y="561002"/>
                      <a:pt x="581718" y="558703"/>
                      <a:pt x="581130" y="556619"/>
                    </a:cubicBezTo>
                    <a:cubicBezTo>
                      <a:pt x="580436" y="554427"/>
                      <a:pt x="580863" y="552503"/>
                      <a:pt x="582093" y="550633"/>
                    </a:cubicBezTo>
                    <a:cubicBezTo>
                      <a:pt x="584017" y="547639"/>
                      <a:pt x="588079" y="544700"/>
                      <a:pt x="593477" y="540745"/>
                    </a:cubicBezTo>
                    <a:cubicBezTo>
                      <a:pt x="594867" y="539676"/>
                      <a:pt x="596363" y="538553"/>
                      <a:pt x="597913" y="537324"/>
                    </a:cubicBezTo>
                    <a:cubicBezTo>
                      <a:pt x="601441" y="534651"/>
                      <a:pt x="605343" y="531444"/>
                      <a:pt x="609458" y="527596"/>
                    </a:cubicBezTo>
                    <a:cubicBezTo>
                      <a:pt x="610741" y="526367"/>
                      <a:pt x="612024" y="525137"/>
                      <a:pt x="613307" y="523801"/>
                    </a:cubicBezTo>
                    <a:cubicBezTo>
                      <a:pt x="616033" y="521022"/>
                      <a:pt x="618812" y="517975"/>
                      <a:pt x="621645" y="514501"/>
                    </a:cubicBezTo>
                    <a:cubicBezTo>
                      <a:pt x="622126" y="513913"/>
                      <a:pt x="622607" y="513272"/>
                      <a:pt x="623088" y="512684"/>
                    </a:cubicBezTo>
                    <a:cubicBezTo>
                      <a:pt x="624210" y="511241"/>
                      <a:pt x="625279" y="509851"/>
                      <a:pt x="626295" y="508461"/>
                    </a:cubicBezTo>
                    <a:cubicBezTo>
                      <a:pt x="629395" y="504185"/>
                      <a:pt x="632067" y="500016"/>
                      <a:pt x="634366" y="495954"/>
                    </a:cubicBezTo>
                    <a:cubicBezTo>
                      <a:pt x="635274" y="494351"/>
                      <a:pt x="636130" y="492747"/>
                      <a:pt x="636931" y="491144"/>
                    </a:cubicBezTo>
                    <a:cubicBezTo>
                      <a:pt x="639443" y="486333"/>
                      <a:pt x="641474" y="481683"/>
                      <a:pt x="643238" y="477354"/>
                    </a:cubicBezTo>
                    <a:cubicBezTo>
                      <a:pt x="643933" y="475590"/>
                      <a:pt x="644628" y="473826"/>
                      <a:pt x="645269" y="472169"/>
                    </a:cubicBezTo>
                    <a:cubicBezTo>
                      <a:pt x="647300" y="466931"/>
                      <a:pt x="649011" y="462121"/>
                      <a:pt x="650828" y="457845"/>
                    </a:cubicBezTo>
                    <a:cubicBezTo>
                      <a:pt x="651576" y="456081"/>
                      <a:pt x="652325" y="454424"/>
                      <a:pt x="653180" y="452874"/>
                    </a:cubicBezTo>
                    <a:cubicBezTo>
                      <a:pt x="655585" y="448224"/>
                      <a:pt x="658418" y="444429"/>
                      <a:pt x="662373" y="441703"/>
                    </a:cubicBezTo>
                    <a:cubicBezTo>
                      <a:pt x="662480" y="441650"/>
                      <a:pt x="662587" y="441543"/>
                      <a:pt x="662694" y="441543"/>
                    </a:cubicBezTo>
                    <a:cubicBezTo>
                      <a:pt x="665259" y="439886"/>
                      <a:pt x="667985" y="439833"/>
                      <a:pt x="670818" y="441062"/>
                    </a:cubicBezTo>
                    <a:cubicBezTo>
                      <a:pt x="673704" y="442238"/>
                      <a:pt x="676804" y="444696"/>
                      <a:pt x="679958" y="448117"/>
                    </a:cubicBezTo>
                    <a:cubicBezTo>
                      <a:pt x="683753" y="452233"/>
                      <a:pt x="687708" y="457685"/>
                      <a:pt x="691717" y="463992"/>
                    </a:cubicBezTo>
                    <a:cubicBezTo>
                      <a:pt x="698077" y="473826"/>
                      <a:pt x="704598" y="485745"/>
                      <a:pt x="711226" y="497771"/>
                    </a:cubicBezTo>
                    <a:cubicBezTo>
                      <a:pt x="713417" y="501727"/>
                      <a:pt x="715608" y="505682"/>
                      <a:pt x="717800" y="509584"/>
                    </a:cubicBezTo>
                    <a:cubicBezTo>
                      <a:pt x="719884" y="513379"/>
                      <a:pt x="721969" y="517067"/>
                      <a:pt x="724053" y="520648"/>
                    </a:cubicBezTo>
                    <a:cubicBezTo>
                      <a:pt x="746235" y="558917"/>
                      <a:pt x="791880" y="600821"/>
                      <a:pt x="791880" y="600821"/>
                    </a:cubicBezTo>
                    <a:lnTo>
                      <a:pt x="752381" y="611939"/>
                    </a:lnTo>
                    <a:close/>
                    <a:moveTo>
                      <a:pt x="595027" y="509637"/>
                    </a:moveTo>
                    <a:cubicBezTo>
                      <a:pt x="593798" y="510866"/>
                      <a:pt x="592462" y="512096"/>
                      <a:pt x="591072" y="513325"/>
                    </a:cubicBezTo>
                    <a:cubicBezTo>
                      <a:pt x="587705" y="516425"/>
                      <a:pt x="583910" y="519686"/>
                      <a:pt x="579634" y="523160"/>
                    </a:cubicBezTo>
                    <a:cubicBezTo>
                      <a:pt x="578244" y="524229"/>
                      <a:pt x="576748" y="525405"/>
                      <a:pt x="575251" y="526580"/>
                    </a:cubicBezTo>
                    <a:cubicBezTo>
                      <a:pt x="571349" y="529520"/>
                      <a:pt x="567180" y="532513"/>
                      <a:pt x="562690" y="535506"/>
                    </a:cubicBezTo>
                    <a:lnTo>
                      <a:pt x="582093" y="550633"/>
                    </a:lnTo>
                    <a:cubicBezTo>
                      <a:pt x="584017" y="547639"/>
                      <a:pt x="588079" y="544700"/>
                      <a:pt x="593477" y="540745"/>
                    </a:cubicBezTo>
                    <a:cubicBezTo>
                      <a:pt x="594867" y="539676"/>
                      <a:pt x="596363" y="538553"/>
                      <a:pt x="597913" y="537324"/>
                    </a:cubicBezTo>
                    <a:cubicBezTo>
                      <a:pt x="601441" y="534651"/>
                      <a:pt x="605343" y="531444"/>
                      <a:pt x="609458" y="527596"/>
                    </a:cubicBezTo>
                    <a:cubicBezTo>
                      <a:pt x="610741" y="526367"/>
                      <a:pt x="612024" y="525137"/>
                      <a:pt x="613307" y="523801"/>
                    </a:cubicBezTo>
                    <a:lnTo>
                      <a:pt x="595027" y="509637"/>
                    </a:lnTo>
                    <a:close/>
                    <a:moveTo>
                      <a:pt x="633350" y="444322"/>
                    </a:moveTo>
                    <a:cubicBezTo>
                      <a:pt x="631907" y="449560"/>
                      <a:pt x="630357" y="454585"/>
                      <a:pt x="628593" y="459288"/>
                    </a:cubicBezTo>
                    <a:cubicBezTo>
                      <a:pt x="627952" y="461105"/>
                      <a:pt x="627310" y="462816"/>
                      <a:pt x="626616" y="464526"/>
                    </a:cubicBezTo>
                    <a:cubicBezTo>
                      <a:pt x="624638" y="469443"/>
                      <a:pt x="622500" y="473987"/>
                      <a:pt x="620202" y="478209"/>
                    </a:cubicBezTo>
                    <a:cubicBezTo>
                      <a:pt x="619347" y="479866"/>
                      <a:pt x="618438" y="481416"/>
                      <a:pt x="617529" y="482913"/>
                    </a:cubicBezTo>
                    <a:cubicBezTo>
                      <a:pt x="614803" y="487456"/>
                      <a:pt x="611917" y="491518"/>
                      <a:pt x="608924" y="494992"/>
                    </a:cubicBezTo>
                    <a:cubicBezTo>
                      <a:pt x="608657" y="495366"/>
                      <a:pt x="608336" y="495687"/>
                      <a:pt x="608069" y="496008"/>
                    </a:cubicBezTo>
                    <a:cubicBezTo>
                      <a:pt x="608069" y="496008"/>
                      <a:pt x="607160" y="497077"/>
                      <a:pt x="605396" y="499001"/>
                    </a:cubicBezTo>
                    <a:cubicBezTo>
                      <a:pt x="603312" y="501406"/>
                      <a:pt x="599784" y="505147"/>
                      <a:pt x="595027" y="509637"/>
                    </a:cubicBezTo>
                    <a:lnTo>
                      <a:pt x="613307" y="523801"/>
                    </a:lnTo>
                    <a:cubicBezTo>
                      <a:pt x="616033" y="521022"/>
                      <a:pt x="618812" y="517975"/>
                      <a:pt x="621645" y="514501"/>
                    </a:cubicBezTo>
                    <a:cubicBezTo>
                      <a:pt x="622126" y="513913"/>
                      <a:pt x="622607" y="513272"/>
                      <a:pt x="623088" y="512684"/>
                    </a:cubicBezTo>
                    <a:cubicBezTo>
                      <a:pt x="624210" y="511241"/>
                      <a:pt x="625279" y="509851"/>
                      <a:pt x="626295" y="508461"/>
                    </a:cubicBezTo>
                    <a:cubicBezTo>
                      <a:pt x="629395" y="504185"/>
                      <a:pt x="632067" y="500016"/>
                      <a:pt x="634366" y="495954"/>
                    </a:cubicBezTo>
                    <a:cubicBezTo>
                      <a:pt x="635274" y="494351"/>
                      <a:pt x="636130" y="492747"/>
                      <a:pt x="636931" y="491144"/>
                    </a:cubicBezTo>
                    <a:cubicBezTo>
                      <a:pt x="639443" y="486333"/>
                      <a:pt x="641474" y="481683"/>
                      <a:pt x="643238" y="477354"/>
                    </a:cubicBezTo>
                    <a:cubicBezTo>
                      <a:pt x="643933" y="475590"/>
                      <a:pt x="644628" y="473826"/>
                      <a:pt x="645269" y="472169"/>
                    </a:cubicBezTo>
                    <a:cubicBezTo>
                      <a:pt x="647300" y="466931"/>
                      <a:pt x="649011" y="462121"/>
                      <a:pt x="650828" y="457845"/>
                    </a:cubicBezTo>
                    <a:lnTo>
                      <a:pt x="633350" y="444322"/>
                    </a:lnTo>
                    <a:close/>
                  </a:path>
                </a:pathLst>
              </a:custGeom>
              <a:solidFill>
                <a:srgbClr val="1B154B"/>
              </a:solidFill>
              <a:ln w="5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8" name="Graphic 145">
              <a:extLst>
                <a:ext uri="{FF2B5EF4-FFF2-40B4-BE49-F238E27FC236}">
                  <a16:creationId xmlns:a16="http://schemas.microsoft.com/office/drawing/2014/main" id="{8206E52F-FA47-4D2E-AE2E-F08C5C56D23C}"/>
                </a:ext>
              </a:extLst>
            </p:cNvPr>
            <p:cNvGrpSpPr/>
            <p:nvPr/>
          </p:nvGrpSpPr>
          <p:grpSpPr>
            <a:xfrm>
              <a:off x="5578104" y="1443542"/>
              <a:ext cx="1320272" cy="1775301"/>
              <a:chOff x="5578104" y="1443542"/>
              <a:chExt cx="1320272" cy="1775301"/>
            </a:xfrm>
          </p:grpSpPr>
          <p:grpSp>
            <p:nvGrpSpPr>
              <p:cNvPr id="159" name="Graphic 145">
                <a:extLst>
                  <a:ext uri="{FF2B5EF4-FFF2-40B4-BE49-F238E27FC236}">
                    <a16:creationId xmlns:a16="http://schemas.microsoft.com/office/drawing/2014/main" id="{7326A98F-4108-475B-B5D7-47D2ACC00372}"/>
                  </a:ext>
                </a:extLst>
              </p:cNvPr>
              <p:cNvGrpSpPr/>
              <p:nvPr/>
            </p:nvGrpSpPr>
            <p:grpSpPr>
              <a:xfrm>
                <a:off x="5578104" y="1776584"/>
                <a:ext cx="1320272" cy="1442260"/>
                <a:chOff x="5578104" y="1776584"/>
                <a:chExt cx="1320272" cy="1442260"/>
              </a:xfrm>
            </p:grpSpPr>
            <p:grpSp>
              <p:nvGrpSpPr>
                <p:cNvPr id="160" name="Graphic 145">
                  <a:extLst>
                    <a:ext uri="{FF2B5EF4-FFF2-40B4-BE49-F238E27FC236}">
                      <a16:creationId xmlns:a16="http://schemas.microsoft.com/office/drawing/2014/main" id="{15DDA119-58FE-42BB-A273-9C64898ED2CE}"/>
                    </a:ext>
                  </a:extLst>
                </p:cNvPr>
                <p:cNvGrpSpPr/>
                <p:nvPr/>
              </p:nvGrpSpPr>
              <p:grpSpPr>
                <a:xfrm>
                  <a:off x="5578104" y="1776584"/>
                  <a:ext cx="788588" cy="1425500"/>
                  <a:chOff x="5578104" y="1776584"/>
                  <a:chExt cx="788588" cy="1425500"/>
                </a:xfrm>
              </p:grpSpPr>
              <p:sp>
                <p:nvSpPr>
                  <p:cNvPr id="161" name="Freeform: Shape 160">
                    <a:extLst>
                      <a:ext uri="{FF2B5EF4-FFF2-40B4-BE49-F238E27FC236}">
                        <a16:creationId xmlns:a16="http://schemas.microsoft.com/office/drawing/2014/main" id="{7774F8F6-A4D1-4FE2-8AAA-497347DA9DA1}"/>
                      </a:ext>
                    </a:extLst>
                  </p:cNvPr>
                  <p:cNvSpPr/>
                  <p:nvPr/>
                </p:nvSpPr>
                <p:spPr>
                  <a:xfrm>
                    <a:off x="5860956" y="1776584"/>
                    <a:ext cx="505735" cy="1240874"/>
                  </a:xfrm>
                  <a:custGeom>
                    <a:avLst/>
                    <a:gdLst>
                      <a:gd name="connsiteX0" fmla="*/ 505735 w 505735"/>
                      <a:gd name="connsiteY0" fmla="*/ 27152 h 1240874"/>
                      <a:gd name="connsiteX1" fmla="*/ 478583 w 505735"/>
                      <a:gd name="connsiteY1" fmla="*/ 143083 h 1240874"/>
                      <a:gd name="connsiteX2" fmla="*/ 323795 w 505735"/>
                      <a:gd name="connsiteY2" fmla="*/ 365431 h 1240874"/>
                      <a:gd name="connsiteX3" fmla="*/ 231862 w 505735"/>
                      <a:gd name="connsiteY3" fmla="*/ 530375 h 1240874"/>
                      <a:gd name="connsiteX4" fmla="*/ 239292 w 505735"/>
                      <a:gd name="connsiteY4" fmla="*/ 703069 h 1240874"/>
                      <a:gd name="connsiteX5" fmla="*/ 175153 w 505735"/>
                      <a:gd name="connsiteY5" fmla="*/ 967054 h 1240874"/>
                      <a:gd name="connsiteX6" fmla="*/ 138166 w 505735"/>
                      <a:gd name="connsiteY6" fmla="*/ 1186570 h 1240874"/>
                      <a:gd name="connsiteX7" fmla="*/ 91291 w 505735"/>
                      <a:gd name="connsiteY7" fmla="*/ 1240874 h 1240874"/>
                      <a:gd name="connsiteX8" fmla="*/ 43508 w 505735"/>
                      <a:gd name="connsiteY8" fmla="*/ 1217570 h 1240874"/>
                      <a:gd name="connsiteX9" fmla="*/ 29611 w 505735"/>
                      <a:gd name="connsiteY9" fmla="*/ 1169306 h 1240874"/>
                      <a:gd name="connsiteX10" fmla="*/ 0 w 505735"/>
                      <a:gd name="connsiteY10" fmla="*/ 1147124 h 1240874"/>
                      <a:gd name="connsiteX11" fmla="*/ 44416 w 505735"/>
                      <a:gd name="connsiteY11" fmla="*/ 434167 h 1240874"/>
                      <a:gd name="connsiteX12" fmla="*/ 166547 w 505735"/>
                      <a:gd name="connsiteY12" fmla="*/ 46020 h 1240874"/>
                      <a:gd name="connsiteX13" fmla="*/ 182529 w 505735"/>
                      <a:gd name="connsiteY13" fmla="*/ 0 h 1240874"/>
                      <a:gd name="connsiteX14" fmla="*/ 249019 w 505735"/>
                      <a:gd name="connsiteY14" fmla="*/ 5612 h 1240874"/>
                      <a:gd name="connsiteX15" fmla="*/ 505735 w 505735"/>
                      <a:gd name="connsiteY15" fmla="*/ 27152 h 1240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05735" h="1240874">
                        <a:moveTo>
                          <a:pt x="505735" y="27152"/>
                        </a:moveTo>
                        <a:lnTo>
                          <a:pt x="478583" y="143083"/>
                        </a:lnTo>
                        <a:cubicBezTo>
                          <a:pt x="424279" y="202305"/>
                          <a:pt x="368799" y="288678"/>
                          <a:pt x="323795" y="365431"/>
                        </a:cubicBezTo>
                        <a:cubicBezTo>
                          <a:pt x="278737" y="442184"/>
                          <a:pt x="244209" y="509423"/>
                          <a:pt x="231862" y="530375"/>
                        </a:cubicBezTo>
                        <a:cubicBezTo>
                          <a:pt x="207222" y="572333"/>
                          <a:pt x="239292" y="661112"/>
                          <a:pt x="239292" y="703069"/>
                        </a:cubicBezTo>
                        <a:cubicBezTo>
                          <a:pt x="239292" y="745027"/>
                          <a:pt x="199793" y="885598"/>
                          <a:pt x="175153" y="967054"/>
                        </a:cubicBezTo>
                        <a:cubicBezTo>
                          <a:pt x="150459" y="1048457"/>
                          <a:pt x="138166" y="1169306"/>
                          <a:pt x="138166" y="1186570"/>
                        </a:cubicBezTo>
                        <a:cubicBezTo>
                          <a:pt x="138166" y="1203834"/>
                          <a:pt x="113472" y="1235903"/>
                          <a:pt x="91291" y="1240874"/>
                        </a:cubicBezTo>
                        <a:cubicBezTo>
                          <a:pt x="66651" y="1240874"/>
                          <a:pt x="52220" y="1230719"/>
                          <a:pt x="43508" y="1217570"/>
                        </a:cubicBezTo>
                        <a:cubicBezTo>
                          <a:pt x="33032" y="1201696"/>
                          <a:pt x="30947" y="1181439"/>
                          <a:pt x="29611" y="1169306"/>
                        </a:cubicBezTo>
                        <a:cubicBezTo>
                          <a:pt x="27152" y="1147124"/>
                          <a:pt x="0" y="1147124"/>
                          <a:pt x="0" y="1147124"/>
                        </a:cubicBezTo>
                        <a:cubicBezTo>
                          <a:pt x="2459" y="1117514"/>
                          <a:pt x="36987" y="495847"/>
                          <a:pt x="44416" y="434167"/>
                        </a:cubicBezTo>
                        <a:cubicBezTo>
                          <a:pt x="50189" y="385902"/>
                          <a:pt x="131431" y="147573"/>
                          <a:pt x="166547" y="46020"/>
                        </a:cubicBezTo>
                        <a:cubicBezTo>
                          <a:pt x="176329" y="17692"/>
                          <a:pt x="182529" y="0"/>
                          <a:pt x="182529" y="0"/>
                        </a:cubicBezTo>
                        <a:lnTo>
                          <a:pt x="249019" y="5612"/>
                        </a:lnTo>
                        <a:lnTo>
                          <a:pt x="505735" y="27152"/>
                        </a:lnTo>
                        <a:close/>
                      </a:path>
                    </a:pathLst>
                  </a:custGeom>
                  <a:solidFill>
                    <a:srgbClr val="FBA982"/>
                  </a:solidFill>
                  <a:ln w="53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62" name="Graphic 145">
                    <a:extLst>
                      <a:ext uri="{FF2B5EF4-FFF2-40B4-BE49-F238E27FC236}">
                        <a16:creationId xmlns:a16="http://schemas.microsoft.com/office/drawing/2014/main" id="{92EF2C31-3FD3-47A3-9000-5E9D11FE1A9B}"/>
                      </a:ext>
                    </a:extLst>
                  </p:cNvPr>
                  <p:cNvGrpSpPr/>
                  <p:nvPr/>
                </p:nvGrpSpPr>
                <p:grpSpPr>
                  <a:xfrm>
                    <a:off x="5578104" y="2922647"/>
                    <a:ext cx="469513" cy="279436"/>
                    <a:chOff x="5578104" y="2922647"/>
                    <a:chExt cx="469513" cy="279436"/>
                  </a:xfrm>
                </p:grpSpPr>
                <p:sp>
                  <p:nvSpPr>
                    <p:cNvPr id="163" name="Freeform: Shape 162">
                      <a:extLst>
                        <a:ext uri="{FF2B5EF4-FFF2-40B4-BE49-F238E27FC236}">
                          <a16:creationId xmlns:a16="http://schemas.microsoft.com/office/drawing/2014/main" id="{1A6DECB3-A013-4530-BFC2-D175A7BB1E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78104" y="3085659"/>
                      <a:ext cx="469513" cy="116424"/>
                    </a:xfrm>
                    <a:custGeom>
                      <a:avLst/>
                      <a:gdLst>
                        <a:gd name="connsiteX0" fmla="*/ 441543 w 469513"/>
                        <a:gd name="connsiteY0" fmla="*/ 0 h 116424"/>
                        <a:gd name="connsiteX1" fmla="*/ 469497 w 469513"/>
                        <a:gd name="connsiteY1" fmla="*/ 62482 h 116424"/>
                        <a:gd name="connsiteX2" fmla="*/ 419362 w 469513"/>
                        <a:gd name="connsiteY2" fmla="*/ 95353 h 116424"/>
                        <a:gd name="connsiteX3" fmla="*/ 269704 w 469513"/>
                        <a:gd name="connsiteY3" fmla="*/ 97010 h 116424"/>
                        <a:gd name="connsiteX4" fmla="*/ 194875 w 469513"/>
                        <a:gd name="connsiteY4" fmla="*/ 115076 h 116424"/>
                        <a:gd name="connsiteX5" fmla="*/ 32871 w 469513"/>
                        <a:gd name="connsiteY5" fmla="*/ 101072 h 116424"/>
                        <a:gd name="connsiteX6" fmla="*/ 0 w 469513"/>
                        <a:gd name="connsiteY6" fmla="*/ 74775 h 116424"/>
                        <a:gd name="connsiteX7" fmla="*/ 10690 w 469513"/>
                        <a:gd name="connsiteY7" fmla="*/ 50082 h 116424"/>
                        <a:gd name="connsiteX8" fmla="*/ 441543 w 469513"/>
                        <a:gd name="connsiteY8" fmla="*/ 0 h 1164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469513" h="116424">
                          <a:moveTo>
                            <a:pt x="441543" y="0"/>
                          </a:moveTo>
                          <a:cubicBezTo>
                            <a:pt x="441543" y="0"/>
                            <a:pt x="470299" y="46875"/>
                            <a:pt x="469497" y="62482"/>
                          </a:cubicBezTo>
                          <a:cubicBezTo>
                            <a:pt x="468695" y="78089"/>
                            <a:pt x="451431" y="93750"/>
                            <a:pt x="419362" y="95353"/>
                          </a:cubicBezTo>
                          <a:cubicBezTo>
                            <a:pt x="387292" y="97010"/>
                            <a:pt x="296001" y="93696"/>
                            <a:pt x="269704" y="97010"/>
                          </a:cubicBezTo>
                          <a:cubicBezTo>
                            <a:pt x="243407" y="100324"/>
                            <a:pt x="226143" y="114274"/>
                            <a:pt x="194875" y="115076"/>
                          </a:cubicBezTo>
                          <a:cubicBezTo>
                            <a:pt x="163608" y="115878"/>
                            <a:pt x="111014" y="121650"/>
                            <a:pt x="32871" y="101072"/>
                          </a:cubicBezTo>
                          <a:cubicBezTo>
                            <a:pt x="4116" y="90382"/>
                            <a:pt x="0" y="84610"/>
                            <a:pt x="0" y="74775"/>
                          </a:cubicBezTo>
                          <a:cubicBezTo>
                            <a:pt x="0" y="64940"/>
                            <a:pt x="2459" y="50082"/>
                            <a:pt x="10690" y="50082"/>
                          </a:cubicBezTo>
                          <a:cubicBezTo>
                            <a:pt x="18868" y="50188"/>
                            <a:pt x="441543" y="0"/>
                            <a:pt x="441543" y="0"/>
                          </a:cubicBezTo>
                          <a:close/>
                        </a:path>
                      </a:pathLst>
                    </a:custGeom>
                    <a:solidFill>
                      <a:srgbClr val="AF3761"/>
                    </a:solidFill>
                    <a:ln w="533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4" name="Freeform: Shape 163">
                      <a:extLst>
                        <a:ext uri="{FF2B5EF4-FFF2-40B4-BE49-F238E27FC236}">
                          <a16:creationId xmlns:a16="http://schemas.microsoft.com/office/drawing/2014/main" id="{4A5631D9-64AA-4C04-AB8D-D4A49AAACE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83633" y="2922647"/>
                      <a:ext cx="442674" cy="249574"/>
                    </a:xfrm>
                    <a:custGeom>
                      <a:avLst/>
                      <a:gdLst>
                        <a:gd name="connsiteX0" fmla="*/ 440984 w 442674"/>
                        <a:gd name="connsiteY0" fmla="*/ 174557 h 249574"/>
                        <a:gd name="connsiteX1" fmla="*/ 376845 w 442674"/>
                        <a:gd name="connsiteY1" fmla="*/ 192623 h 249574"/>
                        <a:gd name="connsiteX2" fmla="*/ 198379 w 442674"/>
                        <a:gd name="connsiteY2" fmla="*/ 236237 h 249574"/>
                        <a:gd name="connsiteX3" fmla="*/ 29800 w 442674"/>
                        <a:gd name="connsiteY3" fmla="*/ 241155 h 249574"/>
                        <a:gd name="connsiteX4" fmla="*/ 27983 w 442674"/>
                        <a:gd name="connsiteY4" fmla="*/ 223196 h 249574"/>
                        <a:gd name="connsiteX5" fmla="*/ 190 w 442674"/>
                        <a:gd name="connsiteY5" fmla="*/ 214002 h 249574"/>
                        <a:gd name="connsiteX6" fmla="*/ 17454 w 442674"/>
                        <a:gd name="connsiteY6" fmla="*/ 199197 h 249574"/>
                        <a:gd name="connsiteX7" fmla="*/ 105484 w 442674"/>
                        <a:gd name="connsiteY7" fmla="*/ 170441 h 249574"/>
                        <a:gd name="connsiteX8" fmla="*/ 224676 w 442674"/>
                        <a:gd name="connsiteY8" fmla="*/ 74233 h 249574"/>
                        <a:gd name="connsiteX9" fmla="*/ 265832 w 442674"/>
                        <a:gd name="connsiteY9" fmla="*/ 206 h 249574"/>
                        <a:gd name="connsiteX10" fmla="*/ 308591 w 442674"/>
                        <a:gd name="connsiteY10" fmla="*/ 30672 h 249574"/>
                        <a:gd name="connsiteX11" fmla="*/ 361185 w 442674"/>
                        <a:gd name="connsiteY11" fmla="*/ 95399 h 249574"/>
                        <a:gd name="connsiteX12" fmla="*/ 371073 w 442674"/>
                        <a:gd name="connsiteY12" fmla="*/ 93956 h 249574"/>
                        <a:gd name="connsiteX13" fmla="*/ 408915 w 442674"/>
                        <a:gd name="connsiteY13" fmla="*/ 38850 h 249574"/>
                        <a:gd name="connsiteX14" fmla="*/ 422865 w 442674"/>
                        <a:gd name="connsiteY14" fmla="*/ 55312 h 249574"/>
                        <a:gd name="connsiteX15" fmla="*/ 426981 w 442674"/>
                        <a:gd name="connsiteY15" fmla="*/ 102989 h 249574"/>
                        <a:gd name="connsiteX16" fmla="*/ 440984 w 442674"/>
                        <a:gd name="connsiteY16" fmla="*/ 174557 h 2495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442674" h="249574">
                          <a:moveTo>
                            <a:pt x="440984" y="174557"/>
                          </a:moveTo>
                          <a:cubicBezTo>
                            <a:pt x="440984" y="174557"/>
                            <a:pt x="422865" y="191821"/>
                            <a:pt x="376845" y="192623"/>
                          </a:cubicBezTo>
                          <a:cubicBezTo>
                            <a:pt x="330772" y="193478"/>
                            <a:pt x="223874" y="228808"/>
                            <a:pt x="198379" y="236237"/>
                          </a:cubicBezTo>
                          <a:cubicBezTo>
                            <a:pt x="172884" y="243613"/>
                            <a:pt x="112058" y="259274"/>
                            <a:pt x="29800" y="241155"/>
                          </a:cubicBezTo>
                          <a:cubicBezTo>
                            <a:pt x="29800" y="241155"/>
                            <a:pt x="33649" y="231053"/>
                            <a:pt x="27983" y="223196"/>
                          </a:cubicBezTo>
                          <a:cubicBezTo>
                            <a:pt x="24242" y="217958"/>
                            <a:pt x="16278" y="213682"/>
                            <a:pt x="190" y="214002"/>
                          </a:cubicBezTo>
                          <a:cubicBezTo>
                            <a:pt x="190" y="214002"/>
                            <a:pt x="-3071" y="200052"/>
                            <a:pt x="17454" y="199197"/>
                          </a:cubicBezTo>
                          <a:cubicBezTo>
                            <a:pt x="38032" y="198395"/>
                            <a:pt x="84906" y="184445"/>
                            <a:pt x="105484" y="170441"/>
                          </a:cubicBezTo>
                          <a:cubicBezTo>
                            <a:pt x="126009" y="156438"/>
                            <a:pt x="201693" y="112075"/>
                            <a:pt x="224676" y="74233"/>
                          </a:cubicBezTo>
                          <a:cubicBezTo>
                            <a:pt x="247712" y="36391"/>
                            <a:pt x="246911" y="1061"/>
                            <a:pt x="265832" y="206"/>
                          </a:cubicBezTo>
                          <a:cubicBezTo>
                            <a:pt x="284699" y="-596"/>
                            <a:pt x="304475" y="-596"/>
                            <a:pt x="308591" y="30672"/>
                          </a:cubicBezTo>
                          <a:cubicBezTo>
                            <a:pt x="312386" y="59267"/>
                            <a:pt x="327138" y="96842"/>
                            <a:pt x="361185" y="95399"/>
                          </a:cubicBezTo>
                          <a:cubicBezTo>
                            <a:pt x="364285" y="95292"/>
                            <a:pt x="367599" y="94811"/>
                            <a:pt x="371073" y="93956"/>
                          </a:cubicBezTo>
                          <a:cubicBezTo>
                            <a:pt x="412175" y="84121"/>
                            <a:pt x="408915" y="38850"/>
                            <a:pt x="408915" y="38850"/>
                          </a:cubicBezTo>
                          <a:cubicBezTo>
                            <a:pt x="417948" y="38048"/>
                            <a:pt x="422865" y="45477"/>
                            <a:pt x="422865" y="55312"/>
                          </a:cubicBezTo>
                          <a:cubicBezTo>
                            <a:pt x="422865" y="65200"/>
                            <a:pt x="417093" y="89038"/>
                            <a:pt x="426981" y="102989"/>
                          </a:cubicBezTo>
                          <a:cubicBezTo>
                            <a:pt x="436869" y="116992"/>
                            <a:pt x="446703" y="153177"/>
                            <a:pt x="440984" y="174557"/>
                          </a:cubicBezTo>
                          <a:close/>
                        </a:path>
                      </a:pathLst>
                    </a:custGeom>
                    <a:solidFill>
                      <a:srgbClr val="F15581"/>
                    </a:solidFill>
                    <a:ln w="533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5" name="Freeform: Shape 164">
                      <a:extLst>
                        <a:ext uri="{FF2B5EF4-FFF2-40B4-BE49-F238E27FC236}">
                          <a16:creationId xmlns:a16="http://schemas.microsoft.com/office/drawing/2014/main" id="{AC67D7F5-FDC4-4E2E-AA3B-B697D24819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11616" y="2961437"/>
                      <a:ext cx="414691" cy="210784"/>
                    </a:xfrm>
                    <a:custGeom>
                      <a:avLst/>
                      <a:gdLst>
                        <a:gd name="connsiteX0" fmla="*/ 413001 w 414691"/>
                        <a:gd name="connsiteY0" fmla="*/ 135767 h 210784"/>
                        <a:gd name="connsiteX1" fmla="*/ 348862 w 414691"/>
                        <a:gd name="connsiteY1" fmla="*/ 153832 h 210784"/>
                        <a:gd name="connsiteX2" fmla="*/ 170396 w 414691"/>
                        <a:gd name="connsiteY2" fmla="*/ 197447 h 210784"/>
                        <a:gd name="connsiteX3" fmla="*/ 1817 w 414691"/>
                        <a:gd name="connsiteY3" fmla="*/ 202364 h 210784"/>
                        <a:gd name="connsiteX4" fmla="*/ 0 w 414691"/>
                        <a:gd name="connsiteY4" fmla="*/ 184405 h 210784"/>
                        <a:gd name="connsiteX5" fmla="*/ 195089 w 414691"/>
                        <a:gd name="connsiteY5" fmla="*/ 146029 h 210784"/>
                        <a:gd name="connsiteX6" fmla="*/ 353780 w 414691"/>
                        <a:gd name="connsiteY6" fmla="*/ 80661 h 210784"/>
                        <a:gd name="connsiteX7" fmla="*/ 333202 w 414691"/>
                        <a:gd name="connsiteY7" fmla="*/ 56608 h 210784"/>
                        <a:gd name="connsiteX8" fmla="*/ 343090 w 414691"/>
                        <a:gd name="connsiteY8" fmla="*/ 55165 h 210784"/>
                        <a:gd name="connsiteX9" fmla="*/ 380932 w 414691"/>
                        <a:gd name="connsiteY9" fmla="*/ 59 h 210784"/>
                        <a:gd name="connsiteX10" fmla="*/ 394882 w 414691"/>
                        <a:gd name="connsiteY10" fmla="*/ 16522 h 210784"/>
                        <a:gd name="connsiteX11" fmla="*/ 398998 w 414691"/>
                        <a:gd name="connsiteY11" fmla="*/ 64198 h 210784"/>
                        <a:gd name="connsiteX12" fmla="*/ 413001 w 414691"/>
                        <a:gd name="connsiteY12" fmla="*/ 135767 h 2107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414691" h="210784">
                          <a:moveTo>
                            <a:pt x="413001" y="135767"/>
                          </a:moveTo>
                          <a:cubicBezTo>
                            <a:pt x="413001" y="135767"/>
                            <a:pt x="394882" y="153031"/>
                            <a:pt x="348862" y="153832"/>
                          </a:cubicBezTo>
                          <a:cubicBezTo>
                            <a:pt x="302789" y="154687"/>
                            <a:pt x="195891" y="190018"/>
                            <a:pt x="170396" y="197447"/>
                          </a:cubicBezTo>
                          <a:cubicBezTo>
                            <a:pt x="144901" y="204823"/>
                            <a:pt x="84075" y="220483"/>
                            <a:pt x="1817" y="202364"/>
                          </a:cubicBezTo>
                          <a:cubicBezTo>
                            <a:pt x="1817" y="202364"/>
                            <a:pt x="5666" y="192262"/>
                            <a:pt x="0" y="184405"/>
                          </a:cubicBezTo>
                          <a:cubicBezTo>
                            <a:pt x="50884" y="184886"/>
                            <a:pt x="160294" y="164522"/>
                            <a:pt x="195089" y="146029"/>
                          </a:cubicBezTo>
                          <a:cubicBezTo>
                            <a:pt x="234535" y="125077"/>
                            <a:pt x="353780" y="98780"/>
                            <a:pt x="353780" y="80661"/>
                          </a:cubicBezTo>
                          <a:cubicBezTo>
                            <a:pt x="353780" y="71360"/>
                            <a:pt x="343357" y="65107"/>
                            <a:pt x="333202" y="56608"/>
                          </a:cubicBezTo>
                          <a:cubicBezTo>
                            <a:pt x="336302" y="56501"/>
                            <a:pt x="339616" y="56021"/>
                            <a:pt x="343090" y="55165"/>
                          </a:cubicBezTo>
                          <a:cubicBezTo>
                            <a:pt x="384192" y="45331"/>
                            <a:pt x="380932" y="59"/>
                            <a:pt x="380932" y="59"/>
                          </a:cubicBezTo>
                          <a:cubicBezTo>
                            <a:pt x="389965" y="-742"/>
                            <a:pt x="394882" y="6687"/>
                            <a:pt x="394882" y="16522"/>
                          </a:cubicBezTo>
                          <a:cubicBezTo>
                            <a:pt x="394882" y="26410"/>
                            <a:pt x="389109" y="50248"/>
                            <a:pt x="398998" y="64198"/>
                          </a:cubicBezTo>
                          <a:cubicBezTo>
                            <a:pt x="408886" y="78202"/>
                            <a:pt x="418720" y="114387"/>
                            <a:pt x="413001" y="135767"/>
                          </a:cubicBezTo>
                          <a:close/>
                        </a:path>
                      </a:pathLst>
                    </a:custGeom>
                    <a:solidFill>
                      <a:srgbClr val="DD4372"/>
                    </a:solidFill>
                    <a:ln w="533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66" name="Freeform: Shape 165">
                    <a:extLst>
                      <a:ext uri="{FF2B5EF4-FFF2-40B4-BE49-F238E27FC236}">
                        <a16:creationId xmlns:a16="http://schemas.microsoft.com/office/drawing/2014/main" id="{3B0B4CCF-5856-4189-806E-CB331874B920}"/>
                      </a:ext>
                    </a:extLst>
                  </p:cNvPr>
                  <p:cNvSpPr/>
                  <p:nvPr/>
                </p:nvSpPr>
                <p:spPr>
                  <a:xfrm>
                    <a:off x="5905105" y="1776584"/>
                    <a:ext cx="461586" cy="1241861"/>
                  </a:xfrm>
                  <a:custGeom>
                    <a:avLst/>
                    <a:gdLst>
                      <a:gd name="connsiteX0" fmla="*/ 138380 w 461586"/>
                      <a:gd name="connsiteY0" fmla="*/ 0 h 1241861"/>
                      <a:gd name="connsiteX1" fmla="*/ 122398 w 461586"/>
                      <a:gd name="connsiteY1" fmla="*/ 46020 h 1241861"/>
                      <a:gd name="connsiteX2" fmla="*/ 173603 w 461586"/>
                      <a:gd name="connsiteY2" fmla="*/ 95834 h 1241861"/>
                      <a:gd name="connsiteX3" fmla="*/ 190600 w 461586"/>
                      <a:gd name="connsiteY3" fmla="*/ 153719 h 1241861"/>
                      <a:gd name="connsiteX4" fmla="*/ 106310 w 461586"/>
                      <a:gd name="connsiteY4" fmla="*/ 490876 h 1241861"/>
                      <a:gd name="connsiteX5" fmla="*/ 121116 w 461586"/>
                      <a:gd name="connsiteY5" fmla="*/ 752349 h 1241861"/>
                      <a:gd name="connsiteX6" fmla="*/ 0 w 461586"/>
                      <a:gd name="connsiteY6" fmla="*/ 1216929 h 1241861"/>
                      <a:gd name="connsiteX7" fmla="*/ 47142 w 461586"/>
                      <a:gd name="connsiteY7" fmla="*/ 1240821 h 1241861"/>
                      <a:gd name="connsiteX8" fmla="*/ 94017 w 461586"/>
                      <a:gd name="connsiteY8" fmla="*/ 1186516 h 1241861"/>
                      <a:gd name="connsiteX9" fmla="*/ 131004 w 461586"/>
                      <a:gd name="connsiteY9" fmla="*/ 967001 h 1241861"/>
                      <a:gd name="connsiteX10" fmla="*/ 195143 w 461586"/>
                      <a:gd name="connsiteY10" fmla="*/ 703016 h 1241861"/>
                      <a:gd name="connsiteX11" fmla="*/ 187713 w 461586"/>
                      <a:gd name="connsiteY11" fmla="*/ 530322 h 1241861"/>
                      <a:gd name="connsiteX12" fmla="*/ 279646 w 461586"/>
                      <a:gd name="connsiteY12" fmla="*/ 365378 h 1241861"/>
                      <a:gd name="connsiteX13" fmla="*/ 434434 w 461586"/>
                      <a:gd name="connsiteY13" fmla="*/ 143030 h 1241861"/>
                      <a:gd name="connsiteX14" fmla="*/ 461586 w 461586"/>
                      <a:gd name="connsiteY14" fmla="*/ 27099 h 1241861"/>
                      <a:gd name="connsiteX15" fmla="*/ 138380 w 461586"/>
                      <a:gd name="connsiteY15" fmla="*/ 0 h 1241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461586" h="1241861">
                        <a:moveTo>
                          <a:pt x="138380" y="0"/>
                        </a:moveTo>
                        <a:cubicBezTo>
                          <a:pt x="138380" y="0"/>
                          <a:pt x="132180" y="17692"/>
                          <a:pt x="122398" y="46020"/>
                        </a:cubicBezTo>
                        <a:cubicBezTo>
                          <a:pt x="140411" y="60825"/>
                          <a:pt x="157621" y="77608"/>
                          <a:pt x="173603" y="95834"/>
                        </a:cubicBezTo>
                        <a:cubicBezTo>
                          <a:pt x="187446" y="111655"/>
                          <a:pt x="193593" y="132928"/>
                          <a:pt x="190600" y="153719"/>
                        </a:cubicBezTo>
                        <a:cubicBezTo>
                          <a:pt x="165585" y="327108"/>
                          <a:pt x="117855" y="467733"/>
                          <a:pt x="106310" y="490876"/>
                        </a:cubicBezTo>
                        <a:cubicBezTo>
                          <a:pt x="91505" y="520487"/>
                          <a:pt x="150726" y="658600"/>
                          <a:pt x="121116" y="752349"/>
                        </a:cubicBezTo>
                        <a:cubicBezTo>
                          <a:pt x="95460" y="833539"/>
                          <a:pt x="70499" y="1154607"/>
                          <a:pt x="0" y="1216929"/>
                        </a:cubicBezTo>
                        <a:cubicBezTo>
                          <a:pt x="14217" y="1240179"/>
                          <a:pt x="27099" y="1244188"/>
                          <a:pt x="47142" y="1240821"/>
                        </a:cubicBezTo>
                        <a:cubicBezTo>
                          <a:pt x="77982" y="1237079"/>
                          <a:pt x="94017" y="1203781"/>
                          <a:pt x="94017" y="1186516"/>
                        </a:cubicBezTo>
                        <a:cubicBezTo>
                          <a:pt x="94017" y="1169252"/>
                          <a:pt x="106310" y="1048404"/>
                          <a:pt x="131004" y="967001"/>
                        </a:cubicBezTo>
                        <a:cubicBezTo>
                          <a:pt x="155644" y="885545"/>
                          <a:pt x="195143" y="744973"/>
                          <a:pt x="195143" y="703016"/>
                        </a:cubicBezTo>
                        <a:cubicBezTo>
                          <a:pt x="195143" y="661058"/>
                          <a:pt x="163073" y="572279"/>
                          <a:pt x="187713" y="530322"/>
                        </a:cubicBezTo>
                        <a:cubicBezTo>
                          <a:pt x="200060" y="509370"/>
                          <a:pt x="234588" y="442131"/>
                          <a:pt x="279646" y="365378"/>
                        </a:cubicBezTo>
                        <a:cubicBezTo>
                          <a:pt x="324650" y="288625"/>
                          <a:pt x="380130" y="202251"/>
                          <a:pt x="434434" y="143030"/>
                        </a:cubicBezTo>
                        <a:lnTo>
                          <a:pt x="461586" y="27099"/>
                        </a:lnTo>
                        <a:lnTo>
                          <a:pt x="13838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BA982"/>
                      </a:gs>
                      <a:gs pos="85000">
                        <a:srgbClr val="E98667"/>
                      </a:gs>
                    </a:gsLst>
                    <a:lin ang="13200000" scaled="0"/>
                  </a:gradFill>
                  <a:ln w="53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67" name="Graphic 145">
                  <a:extLst>
                    <a:ext uri="{FF2B5EF4-FFF2-40B4-BE49-F238E27FC236}">
                      <a16:creationId xmlns:a16="http://schemas.microsoft.com/office/drawing/2014/main" id="{10E6C900-9F8C-4128-9AD9-677D3C042C4C}"/>
                    </a:ext>
                  </a:extLst>
                </p:cNvPr>
                <p:cNvGrpSpPr/>
                <p:nvPr/>
              </p:nvGrpSpPr>
              <p:grpSpPr>
                <a:xfrm>
                  <a:off x="6261298" y="1791389"/>
                  <a:ext cx="637078" cy="1427454"/>
                  <a:chOff x="6261298" y="1791389"/>
                  <a:chExt cx="637078" cy="1427454"/>
                </a:xfrm>
              </p:grpSpPr>
              <p:grpSp>
                <p:nvGrpSpPr>
                  <p:cNvPr id="168" name="Graphic 145">
                    <a:extLst>
                      <a:ext uri="{FF2B5EF4-FFF2-40B4-BE49-F238E27FC236}">
                        <a16:creationId xmlns:a16="http://schemas.microsoft.com/office/drawing/2014/main" id="{6E63318A-4329-4A1F-8D36-32A2D4030C2D}"/>
                      </a:ext>
                    </a:extLst>
                  </p:cNvPr>
                  <p:cNvGrpSpPr/>
                  <p:nvPr/>
                </p:nvGrpSpPr>
                <p:grpSpPr>
                  <a:xfrm>
                    <a:off x="6603918" y="2845243"/>
                    <a:ext cx="294457" cy="373600"/>
                    <a:chOff x="6603918" y="2845243"/>
                    <a:chExt cx="294457" cy="373600"/>
                  </a:xfrm>
                </p:grpSpPr>
                <p:sp>
                  <p:nvSpPr>
                    <p:cNvPr id="169" name="Freeform: Shape 168">
                      <a:extLst>
                        <a:ext uri="{FF2B5EF4-FFF2-40B4-BE49-F238E27FC236}">
                          <a16:creationId xmlns:a16="http://schemas.microsoft.com/office/drawing/2014/main" id="{CB26FB33-06E9-43D0-91F0-A6E708D74A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03918" y="2933543"/>
                      <a:ext cx="294457" cy="285301"/>
                    </a:xfrm>
                    <a:custGeom>
                      <a:avLst/>
                      <a:gdLst>
                        <a:gd name="connsiteX0" fmla="*/ 246274 w 294457"/>
                        <a:gd name="connsiteY0" fmla="*/ 0 h 285301"/>
                        <a:gd name="connsiteX1" fmla="*/ 290690 w 294457"/>
                        <a:gd name="connsiteY1" fmla="*/ 96208 h 285301"/>
                        <a:gd name="connsiteX2" fmla="*/ 237669 w 294457"/>
                        <a:gd name="connsiteY2" fmla="*/ 167723 h 285301"/>
                        <a:gd name="connsiteX3" fmla="*/ 206828 w 294457"/>
                        <a:gd name="connsiteY3" fmla="*/ 263932 h 285301"/>
                        <a:gd name="connsiteX4" fmla="*/ 58828 w 294457"/>
                        <a:gd name="connsiteY4" fmla="*/ 283654 h 285301"/>
                        <a:gd name="connsiteX5" fmla="*/ 5806 w 294457"/>
                        <a:gd name="connsiteY5" fmla="*/ 255273 h 285301"/>
                        <a:gd name="connsiteX6" fmla="*/ 246274 w 294457"/>
                        <a:gd name="connsiteY6" fmla="*/ 0 h 28530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94457" h="285301">
                          <a:moveTo>
                            <a:pt x="246274" y="0"/>
                          </a:moveTo>
                          <a:cubicBezTo>
                            <a:pt x="246274" y="0"/>
                            <a:pt x="310413" y="61680"/>
                            <a:pt x="290690" y="96208"/>
                          </a:cubicBezTo>
                          <a:cubicBezTo>
                            <a:pt x="270967" y="130737"/>
                            <a:pt x="240127" y="152971"/>
                            <a:pt x="237669" y="167723"/>
                          </a:cubicBezTo>
                          <a:cubicBezTo>
                            <a:pt x="235210" y="182529"/>
                            <a:pt x="237669" y="245438"/>
                            <a:pt x="206828" y="263932"/>
                          </a:cubicBezTo>
                          <a:cubicBezTo>
                            <a:pt x="175988" y="282425"/>
                            <a:pt x="117996" y="288625"/>
                            <a:pt x="58828" y="283654"/>
                          </a:cubicBezTo>
                          <a:cubicBezTo>
                            <a:pt x="-394" y="278737"/>
                            <a:pt x="-7770" y="279966"/>
                            <a:pt x="5806" y="255273"/>
                          </a:cubicBezTo>
                          <a:cubicBezTo>
                            <a:pt x="19275" y="230686"/>
                            <a:pt x="246274" y="0"/>
                            <a:pt x="246274" y="0"/>
                          </a:cubicBezTo>
                          <a:close/>
                        </a:path>
                      </a:pathLst>
                    </a:custGeom>
                    <a:solidFill>
                      <a:srgbClr val="AF3761"/>
                    </a:solidFill>
                    <a:ln w="533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0" name="Freeform: Shape 169">
                      <a:extLst>
                        <a:ext uri="{FF2B5EF4-FFF2-40B4-BE49-F238E27FC236}">
                          <a16:creationId xmlns:a16="http://schemas.microsoft.com/office/drawing/2014/main" id="{8D177B90-9F47-47F2-B9EF-62A552E123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07720" y="2845250"/>
                      <a:ext cx="256102" cy="349853"/>
                    </a:xfrm>
                    <a:custGeom>
                      <a:avLst/>
                      <a:gdLst>
                        <a:gd name="connsiteX0" fmla="*/ 256048 w 256102"/>
                        <a:gd name="connsiteY0" fmla="*/ 108069 h 349853"/>
                        <a:gd name="connsiteX1" fmla="*/ 228896 w 256102"/>
                        <a:gd name="connsiteY1" fmla="*/ 190701 h 349853"/>
                        <a:gd name="connsiteX2" fmla="*/ 204203 w 256102"/>
                        <a:gd name="connsiteY2" fmla="*/ 294285 h 349853"/>
                        <a:gd name="connsiteX3" fmla="*/ 69778 w 256102"/>
                        <a:gd name="connsiteY3" fmla="*/ 349819 h 349853"/>
                        <a:gd name="connsiteX4" fmla="*/ 65556 w 256102"/>
                        <a:gd name="connsiteY4" fmla="*/ 341107 h 349853"/>
                        <a:gd name="connsiteX5" fmla="*/ 31562 w 256102"/>
                        <a:gd name="connsiteY5" fmla="*/ 327584 h 349853"/>
                        <a:gd name="connsiteX6" fmla="*/ 14245 w 256102"/>
                        <a:gd name="connsiteY6" fmla="*/ 346077 h 349853"/>
                        <a:gd name="connsiteX7" fmla="*/ 1951 w 256102"/>
                        <a:gd name="connsiteY7" fmla="*/ 343619 h 349853"/>
                        <a:gd name="connsiteX8" fmla="*/ 21674 w 256102"/>
                        <a:gd name="connsiteY8" fmla="*/ 283221 h 349853"/>
                        <a:gd name="connsiteX9" fmla="*/ 57431 w 256102"/>
                        <a:gd name="connsiteY9" fmla="*/ 167237 h 349853"/>
                        <a:gd name="connsiteX10" fmla="*/ 46314 w 256102"/>
                        <a:gd name="connsiteY10" fmla="*/ 45159 h 349853"/>
                        <a:gd name="connsiteX11" fmla="*/ 161069 w 256102"/>
                        <a:gd name="connsiteY11" fmla="*/ 9348 h 349853"/>
                        <a:gd name="connsiteX12" fmla="*/ 161657 w 256102"/>
                        <a:gd name="connsiteY12" fmla="*/ 8653 h 349853"/>
                        <a:gd name="connsiteX13" fmla="*/ 191909 w 256102"/>
                        <a:gd name="connsiteY13" fmla="*/ 3201 h 349853"/>
                        <a:gd name="connsiteX14" fmla="*/ 215320 w 256102"/>
                        <a:gd name="connsiteY14" fmla="*/ 36500 h 349853"/>
                        <a:gd name="connsiteX15" fmla="*/ 256048 w 256102"/>
                        <a:gd name="connsiteY15" fmla="*/ 108069 h 3498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256102" h="349853">
                          <a:moveTo>
                            <a:pt x="256048" y="108069"/>
                          </a:moveTo>
                          <a:cubicBezTo>
                            <a:pt x="257278" y="142597"/>
                            <a:pt x="237501" y="169695"/>
                            <a:pt x="228896" y="190701"/>
                          </a:cubicBezTo>
                          <a:cubicBezTo>
                            <a:pt x="220237" y="211653"/>
                            <a:pt x="223979" y="269645"/>
                            <a:pt x="204203" y="294285"/>
                          </a:cubicBezTo>
                          <a:cubicBezTo>
                            <a:pt x="184480" y="318979"/>
                            <a:pt x="157328" y="351048"/>
                            <a:pt x="69778" y="349819"/>
                          </a:cubicBezTo>
                          <a:cubicBezTo>
                            <a:pt x="69778" y="349819"/>
                            <a:pt x="68656" y="345810"/>
                            <a:pt x="65556" y="341107"/>
                          </a:cubicBezTo>
                          <a:cubicBezTo>
                            <a:pt x="60585" y="333677"/>
                            <a:pt x="50483" y="324537"/>
                            <a:pt x="31562" y="327584"/>
                          </a:cubicBezTo>
                          <a:cubicBezTo>
                            <a:pt x="17986" y="328813"/>
                            <a:pt x="14245" y="346077"/>
                            <a:pt x="14245" y="346077"/>
                          </a:cubicBezTo>
                          <a:lnTo>
                            <a:pt x="1951" y="343619"/>
                          </a:lnTo>
                          <a:cubicBezTo>
                            <a:pt x="1951" y="343619"/>
                            <a:pt x="-9166" y="311549"/>
                            <a:pt x="21674" y="283221"/>
                          </a:cubicBezTo>
                          <a:cubicBezTo>
                            <a:pt x="52514" y="254840"/>
                            <a:pt x="53743" y="190701"/>
                            <a:pt x="57431" y="167237"/>
                          </a:cubicBezTo>
                          <a:cubicBezTo>
                            <a:pt x="61119" y="143826"/>
                            <a:pt x="31562" y="50076"/>
                            <a:pt x="46314" y="45159"/>
                          </a:cubicBezTo>
                          <a:cubicBezTo>
                            <a:pt x="61119" y="40188"/>
                            <a:pt x="161069" y="9348"/>
                            <a:pt x="161069" y="9348"/>
                          </a:cubicBezTo>
                          <a:cubicBezTo>
                            <a:pt x="161230" y="9134"/>
                            <a:pt x="161390" y="8920"/>
                            <a:pt x="161657" y="8653"/>
                          </a:cubicBezTo>
                          <a:cubicBezTo>
                            <a:pt x="165612" y="4484"/>
                            <a:pt x="182609" y="-4923"/>
                            <a:pt x="191909" y="3201"/>
                          </a:cubicBezTo>
                          <a:cubicBezTo>
                            <a:pt x="201744" y="11860"/>
                            <a:pt x="209173" y="26666"/>
                            <a:pt x="215320" y="36500"/>
                          </a:cubicBezTo>
                          <a:cubicBezTo>
                            <a:pt x="221467" y="46388"/>
                            <a:pt x="254765" y="73487"/>
                            <a:pt x="256048" y="108069"/>
                          </a:cubicBezTo>
                          <a:close/>
                        </a:path>
                      </a:pathLst>
                    </a:custGeom>
                    <a:solidFill>
                      <a:srgbClr val="F15581"/>
                    </a:solidFill>
                    <a:ln w="533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1" name="Freeform: Shape 170">
                      <a:extLst>
                        <a:ext uri="{FF2B5EF4-FFF2-40B4-BE49-F238E27FC236}">
                          <a16:creationId xmlns:a16="http://schemas.microsoft.com/office/drawing/2014/main" id="{34B4E04C-19D9-495F-8681-7D87EEBB05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73276" y="2845243"/>
                      <a:ext cx="190547" cy="349860"/>
                    </a:xfrm>
                    <a:custGeom>
                      <a:avLst/>
                      <a:gdLst>
                        <a:gd name="connsiteX0" fmla="*/ 190493 w 190547"/>
                        <a:gd name="connsiteY0" fmla="*/ 108076 h 349860"/>
                        <a:gd name="connsiteX1" fmla="*/ 163341 w 190547"/>
                        <a:gd name="connsiteY1" fmla="*/ 190708 h 349860"/>
                        <a:gd name="connsiteX2" fmla="*/ 138647 w 190547"/>
                        <a:gd name="connsiteY2" fmla="*/ 294293 h 349860"/>
                        <a:gd name="connsiteX3" fmla="*/ 4223 w 190547"/>
                        <a:gd name="connsiteY3" fmla="*/ 349826 h 349860"/>
                        <a:gd name="connsiteX4" fmla="*/ 0 w 190547"/>
                        <a:gd name="connsiteY4" fmla="*/ 341114 h 349860"/>
                        <a:gd name="connsiteX5" fmla="*/ 23945 w 190547"/>
                        <a:gd name="connsiteY5" fmla="*/ 326790 h 349860"/>
                        <a:gd name="connsiteX6" fmla="*/ 121009 w 190547"/>
                        <a:gd name="connsiteY6" fmla="*/ 165641 h 349860"/>
                        <a:gd name="connsiteX7" fmla="*/ 95781 w 190547"/>
                        <a:gd name="connsiteY7" fmla="*/ 71303 h 349860"/>
                        <a:gd name="connsiteX8" fmla="*/ 137418 w 190547"/>
                        <a:gd name="connsiteY8" fmla="*/ 83383 h 349860"/>
                        <a:gd name="connsiteX9" fmla="*/ 100217 w 190547"/>
                        <a:gd name="connsiteY9" fmla="*/ 5507 h 349860"/>
                        <a:gd name="connsiteX10" fmla="*/ 126354 w 190547"/>
                        <a:gd name="connsiteY10" fmla="*/ 3209 h 349860"/>
                        <a:gd name="connsiteX11" fmla="*/ 149764 w 190547"/>
                        <a:gd name="connsiteY11" fmla="*/ 36508 h 349860"/>
                        <a:gd name="connsiteX12" fmla="*/ 190493 w 190547"/>
                        <a:gd name="connsiteY12" fmla="*/ 108076 h 3498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90547" h="349860">
                          <a:moveTo>
                            <a:pt x="190493" y="108076"/>
                          </a:moveTo>
                          <a:cubicBezTo>
                            <a:pt x="191722" y="142604"/>
                            <a:pt x="171946" y="169703"/>
                            <a:pt x="163341" y="190708"/>
                          </a:cubicBezTo>
                          <a:cubicBezTo>
                            <a:pt x="154682" y="211660"/>
                            <a:pt x="158423" y="269653"/>
                            <a:pt x="138647" y="294293"/>
                          </a:cubicBezTo>
                          <a:cubicBezTo>
                            <a:pt x="118924" y="318986"/>
                            <a:pt x="91772" y="351055"/>
                            <a:pt x="4223" y="349826"/>
                          </a:cubicBezTo>
                          <a:cubicBezTo>
                            <a:pt x="4223" y="349826"/>
                            <a:pt x="3100" y="345818"/>
                            <a:pt x="0" y="341114"/>
                          </a:cubicBezTo>
                          <a:cubicBezTo>
                            <a:pt x="5559" y="334914"/>
                            <a:pt x="13255" y="329676"/>
                            <a:pt x="23945" y="326790"/>
                          </a:cubicBezTo>
                          <a:cubicBezTo>
                            <a:pt x="66705" y="315298"/>
                            <a:pt x="116038" y="206743"/>
                            <a:pt x="121009" y="165641"/>
                          </a:cubicBezTo>
                          <a:cubicBezTo>
                            <a:pt x="124964" y="132609"/>
                            <a:pt x="115129" y="105991"/>
                            <a:pt x="95781" y="71303"/>
                          </a:cubicBezTo>
                          <a:cubicBezTo>
                            <a:pt x="106952" y="84451"/>
                            <a:pt x="120207" y="94340"/>
                            <a:pt x="137418" y="83383"/>
                          </a:cubicBezTo>
                          <a:cubicBezTo>
                            <a:pt x="161737" y="67936"/>
                            <a:pt x="128652" y="42547"/>
                            <a:pt x="100217" y="5507"/>
                          </a:cubicBezTo>
                          <a:cubicBezTo>
                            <a:pt x="106952" y="1285"/>
                            <a:pt x="119031" y="-3205"/>
                            <a:pt x="126354" y="3209"/>
                          </a:cubicBezTo>
                          <a:cubicBezTo>
                            <a:pt x="136188" y="11868"/>
                            <a:pt x="143618" y="26673"/>
                            <a:pt x="149764" y="36508"/>
                          </a:cubicBezTo>
                          <a:cubicBezTo>
                            <a:pt x="155911" y="46396"/>
                            <a:pt x="189210" y="73494"/>
                            <a:pt x="190493" y="108076"/>
                          </a:cubicBezTo>
                          <a:close/>
                        </a:path>
                      </a:pathLst>
                    </a:custGeom>
                    <a:solidFill>
                      <a:srgbClr val="DD4372"/>
                    </a:solidFill>
                    <a:ln w="533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72" name="Freeform: Shape 171">
                    <a:extLst>
                      <a:ext uri="{FF2B5EF4-FFF2-40B4-BE49-F238E27FC236}">
                        <a16:creationId xmlns:a16="http://schemas.microsoft.com/office/drawing/2014/main" id="{8FF6CAE8-97D7-48E2-8EFC-681AFDD9B34C}"/>
                      </a:ext>
                    </a:extLst>
                  </p:cNvPr>
                  <p:cNvSpPr/>
                  <p:nvPr/>
                </p:nvSpPr>
                <p:spPr>
                  <a:xfrm>
                    <a:off x="6261298" y="1791389"/>
                    <a:ext cx="557846" cy="1141944"/>
                  </a:xfrm>
                  <a:custGeom>
                    <a:avLst/>
                    <a:gdLst>
                      <a:gd name="connsiteX0" fmla="*/ 549396 w 557846"/>
                      <a:gd name="connsiteY0" fmla="*/ 1137237 h 1141944"/>
                      <a:gd name="connsiteX1" fmla="*/ 507759 w 557846"/>
                      <a:gd name="connsiteY1" fmla="*/ 1125157 h 1141944"/>
                      <a:gd name="connsiteX2" fmla="*/ 490228 w 557846"/>
                      <a:gd name="connsiteY2" fmla="*/ 1102708 h 1141944"/>
                      <a:gd name="connsiteX3" fmla="*/ 485898 w 557846"/>
                      <a:gd name="connsiteY3" fmla="*/ 1099448 h 1141944"/>
                      <a:gd name="connsiteX4" fmla="*/ 389049 w 557846"/>
                      <a:gd name="connsiteY4" fmla="*/ 1100250 h 1141944"/>
                      <a:gd name="connsiteX5" fmla="*/ 93047 w 557846"/>
                      <a:gd name="connsiteY5" fmla="*/ 663624 h 1141944"/>
                      <a:gd name="connsiteX6" fmla="*/ 14103 w 557846"/>
                      <a:gd name="connsiteY6" fmla="*/ 574792 h 1141944"/>
                      <a:gd name="connsiteX7" fmla="*/ 51090 w 557846"/>
                      <a:gd name="connsiteY7" fmla="*/ 69056 h 1141944"/>
                      <a:gd name="connsiteX8" fmla="*/ 74661 w 557846"/>
                      <a:gd name="connsiteY8" fmla="*/ 63711 h 1141944"/>
                      <a:gd name="connsiteX9" fmla="*/ 99835 w 557846"/>
                      <a:gd name="connsiteY9" fmla="*/ 58046 h 1141944"/>
                      <a:gd name="connsiteX10" fmla="*/ 197273 w 557846"/>
                      <a:gd name="connsiteY10" fmla="*/ 36025 h 1141944"/>
                      <a:gd name="connsiteX11" fmla="*/ 356979 w 557846"/>
                      <a:gd name="connsiteY11" fmla="*/ 0 h 1141944"/>
                      <a:gd name="connsiteX12" fmla="*/ 357193 w 557846"/>
                      <a:gd name="connsiteY12" fmla="*/ 6628 h 1141944"/>
                      <a:gd name="connsiteX13" fmla="*/ 291664 w 557846"/>
                      <a:gd name="connsiteY13" fmla="*/ 255754 h 1141944"/>
                      <a:gd name="connsiteX14" fmla="*/ 248424 w 557846"/>
                      <a:gd name="connsiteY14" fmla="*/ 370028 h 1141944"/>
                      <a:gd name="connsiteX15" fmla="*/ 218867 w 557846"/>
                      <a:gd name="connsiteY15" fmla="*/ 537805 h 1141944"/>
                      <a:gd name="connsiteX16" fmla="*/ 315075 w 557846"/>
                      <a:gd name="connsiteY16" fmla="*/ 629042 h 1141944"/>
                      <a:gd name="connsiteX17" fmla="*/ 502521 w 557846"/>
                      <a:gd name="connsiteY17" fmla="*/ 1045945 h 1141944"/>
                      <a:gd name="connsiteX18" fmla="*/ 512195 w 557846"/>
                      <a:gd name="connsiteY18" fmla="*/ 1059361 h 1141944"/>
                      <a:gd name="connsiteX19" fmla="*/ 549396 w 557846"/>
                      <a:gd name="connsiteY19" fmla="*/ 1137237 h 11419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557846" h="1141944">
                        <a:moveTo>
                          <a:pt x="549396" y="1137237"/>
                        </a:moveTo>
                        <a:cubicBezTo>
                          <a:pt x="532185" y="1148194"/>
                          <a:pt x="518930" y="1138305"/>
                          <a:pt x="507759" y="1125157"/>
                        </a:cubicBezTo>
                        <a:cubicBezTo>
                          <a:pt x="501345" y="1117620"/>
                          <a:pt x="495626" y="1109015"/>
                          <a:pt x="490228" y="1102708"/>
                        </a:cubicBezTo>
                        <a:cubicBezTo>
                          <a:pt x="489159" y="1101426"/>
                          <a:pt x="487662" y="1100357"/>
                          <a:pt x="485898" y="1099448"/>
                        </a:cubicBezTo>
                        <a:cubicBezTo>
                          <a:pt x="463289" y="1087529"/>
                          <a:pt x="389049" y="1100250"/>
                          <a:pt x="389049" y="1100250"/>
                        </a:cubicBezTo>
                        <a:cubicBezTo>
                          <a:pt x="334798" y="976889"/>
                          <a:pt x="93047" y="663624"/>
                          <a:pt x="93047" y="663624"/>
                        </a:cubicBezTo>
                        <a:cubicBezTo>
                          <a:pt x="93047" y="663624"/>
                          <a:pt x="63437" y="641389"/>
                          <a:pt x="14103" y="574792"/>
                        </a:cubicBezTo>
                        <a:cubicBezTo>
                          <a:pt x="-30313" y="488471"/>
                          <a:pt x="43714" y="199846"/>
                          <a:pt x="51090" y="69056"/>
                        </a:cubicBezTo>
                        <a:lnTo>
                          <a:pt x="74661" y="63711"/>
                        </a:lnTo>
                        <a:lnTo>
                          <a:pt x="99835" y="58046"/>
                        </a:lnTo>
                        <a:lnTo>
                          <a:pt x="197273" y="36025"/>
                        </a:lnTo>
                        <a:lnTo>
                          <a:pt x="356979" y="0"/>
                        </a:lnTo>
                        <a:cubicBezTo>
                          <a:pt x="357086" y="2138"/>
                          <a:pt x="357193" y="4383"/>
                          <a:pt x="357193" y="6628"/>
                        </a:cubicBezTo>
                        <a:cubicBezTo>
                          <a:pt x="357727" y="68735"/>
                          <a:pt x="323306" y="170984"/>
                          <a:pt x="291664" y="255754"/>
                        </a:cubicBezTo>
                        <a:cubicBezTo>
                          <a:pt x="274347" y="302308"/>
                          <a:pt x="257831" y="343571"/>
                          <a:pt x="248424" y="370028"/>
                        </a:cubicBezTo>
                        <a:cubicBezTo>
                          <a:pt x="221325" y="446514"/>
                          <a:pt x="213896" y="513111"/>
                          <a:pt x="218867" y="537805"/>
                        </a:cubicBezTo>
                        <a:cubicBezTo>
                          <a:pt x="223784" y="562445"/>
                          <a:pt x="255853" y="572333"/>
                          <a:pt x="315075" y="629042"/>
                        </a:cubicBezTo>
                        <a:cubicBezTo>
                          <a:pt x="374243" y="685805"/>
                          <a:pt x="472910" y="1001582"/>
                          <a:pt x="502521" y="1045945"/>
                        </a:cubicBezTo>
                        <a:cubicBezTo>
                          <a:pt x="505621" y="1050595"/>
                          <a:pt x="508881" y="1055032"/>
                          <a:pt x="512195" y="1059361"/>
                        </a:cubicBezTo>
                        <a:cubicBezTo>
                          <a:pt x="540630" y="1096401"/>
                          <a:pt x="573715" y="1121790"/>
                          <a:pt x="549396" y="1137237"/>
                        </a:cubicBezTo>
                        <a:close/>
                      </a:path>
                    </a:pathLst>
                  </a:custGeom>
                  <a:solidFill>
                    <a:srgbClr val="FBA982"/>
                  </a:solidFill>
                  <a:ln w="53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3" name="Freeform: Shape 172">
                    <a:extLst>
                      <a:ext uri="{FF2B5EF4-FFF2-40B4-BE49-F238E27FC236}">
                        <a16:creationId xmlns:a16="http://schemas.microsoft.com/office/drawing/2014/main" id="{D61D325B-6835-4D25-9106-3CDF4BCB8620}"/>
                      </a:ext>
                    </a:extLst>
                  </p:cNvPr>
                  <p:cNvSpPr/>
                  <p:nvPr/>
                </p:nvSpPr>
                <p:spPr>
                  <a:xfrm>
                    <a:off x="6359262" y="1798017"/>
                    <a:ext cx="459879" cy="1135313"/>
                  </a:xfrm>
                  <a:custGeom>
                    <a:avLst/>
                    <a:gdLst>
                      <a:gd name="connsiteX0" fmla="*/ 451431 w 459879"/>
                      <a:gd name="connsiteY0" fmla="*/ 1130609 h 1135313"/>
                      <a:gd name="connsiteX1" fmla="*/ 392263 w 459879"/>
                      <a:gd name="connsiteY1" fmla="*/ 1096081 h 1135313"/>
                      <a:gd name="connsiteX2" fmla="*/ 387934 w 459879"/>
                      <a:gd name="connsiteY2" fmla="*/ 1092820 h 1135313"/>
                      <a:gd name="connsiteX3" fmla="*/ 76486 w 459879"/>
                      <a:gd name="connsiteY3" fmla="*/ 607609 h 1135313"/>
                      <a:gd name="connsiteX4" fmla="*/ 9888 w 459879"/>
                      <a:gd name="connsiteY4" fmla="*/ 513913 h 1135313"/>
                      <a:gd name="connsiteX5" fmla="*/ 1871 w 459879"/>
                      <a:gd name="connsiteY5" fmla="*/ 51418 h 1135313"/>
                      <a:gd name="connsiteX6" fmla="*/ 0 w 459879"/>
                      <a:gd name="connsiteY6" fmla="*/ 47677 h 1135313"/>
                      <a:gd name="connsiteX7" fmla="*/ 99309 w 459879"/>
                      <a:gd name="connsiteY7" fmla="*/ 29397 h 1135313"/>
                      <a:gd name="connsiteX8" fmla="*/ 259228 w 459879"/>
                      <a:gd name="connsiteY8" fmla="*/ 0 h 1135313"/>
                      <a:gd name="connsiteX9" fmla="*/ 193700 w 459879"/>
                      <a:gd name="connsiteY9" fmla="*/ 249126 h 1135313"/>
                      <a:gd name="connsiteX10" fmla="*/ 150459 w 459879"/>
                      <a:gd name="connsiteY10" fmla="*/ 363401 h 1135313"/>
                      <a:gd name="connsiteX11" fmla="*/ 120902 w 459879"/>
                      <a:gd name="connsiteY11" fmla="*/ 531177 h 1135313"/>
                      <a:gd name="connsiteX12" fmla="*/ 217110 w 459879"/>
                      <a:gd name="connsiteY12" fmla="*/ 622415 h 1135313"/>
                      <a:gd name="connsiteX13" fmla="*/ 404556 w 459879"/>
                      <a:gd name="connsiteY13" fmla="*/ 1039318 h 1135313"/>
                      <a:gd name="connsiteX14" fmla="*/ 451431 w 459879"/>
                      <a:gd name="connsiteY14" fmla="*/ 1130609 h 113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459879" h="1135313">
                        <a:moveTo>
                          <a:pt x="451431" y="1130609"/>
                        </a:moveTo>
                        <a:cubicBezTo>
                          <a:pt x="424332" y="1147873"/>
                          <a:pt x="407015" y="1113345"/>
                          <a:pt x="392263" y="1096081"/>
                        </a:cubicBezTo>
                        <a:cubicBezTo>
                          <a:pt x="391194" y="1094798"/>
                          <a:pt x="389697" y="1093729"/>
                          <a:pt x="387934" y="1092820"/>
                        </a:cubicBezTo>
                        <a:cubicBezTo>
                          <a:pt x="343464" y="889072"/>
                          <a:pt x="110854" y="623698"/>
                          <a:pt x="76486" y="607609"/>
                        </a:cubicBezTo>
                        <a:cubicBezTo>
                          <a:pt x="39499" y="590345"/>
                          <a:pt x="-2459" y="555817"/>
                          <a:pt x="9888" y="513913"/>
                        </a:cubicBezTo>
                        <a:cubicBezTo>
                          <a:pt x="22075" y="472276"/>
                          <a:pt x="85412" y="221547"/>
                          <a:pt x="1871" y="51418"/>
                        </a:cubicBezTo>
                        <a:cubicBezTo>
                          <a:pt x="1229" y="50135"/>
                          <a:pt x="642" y="48906"/>
                          <a:pt x="0" y="47677"/>
                        </a:cubicBezTo>
                        <a:lnTo>
                          <a:pt x="99309" y="29397"/>
                        </a:lnTo>
                        <a:lnTo>
                          <a:pt x="259228" y="0"/>
                        </a:lnTo>
                        <a:cubicBezTo>
                          <a:pt x="259763" y="62108"/>
                          <a:pt x="225341" y="164356"/>
                          <a:pt x="193700" y="249126"/>
                        </a:cubicBezTo>
                        <a:cubicBezTo>
                          <a:pt x="176382" y="295680"/>
                          <a:pt x="159866" y="336943"/>
                          <a:pt x="150459" y="363401"/>
                        </a:cubicBezTo>
                        <a:cubicBezTo>
                          <a:pt x="123361" y="439886"/>
                          <a:pt x="115931" y="506484"/>
                          <a:pt x="120902" y="531177"/>
                        </a:cubicBezTo>
                        <a:cubicBezTo>
                          <a:pt x="125819" y="555817"/>
                          <a:pt x="157889" y="565705"/>
                          <a:pt x="217110" y="622415"/>
                        </a:cubicBezTo>
                        <a:cubicBezTo>
                          <a:pt x="276278" y="679178"/>
                          <a:pt x="374946" y="994955"/>
                          <a:pt x="404556" y="1039318"/>
                        </a:cubicBezTo>
                        <a:cubicBezTo>
                          <a:pt x="434167" y="1083734"/>
                          <a:pt x="478583" y="1113345"/>
                          <a:pt x="451431" y="113060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BA982"/>
                      </a:gs>
                      <a:gs pos="100000">
                        <a:srgbClr val="E98667"/>
                      </a:gs>
                    </a:gsLst>
                    <a:lin ang="10200000" scaled="0"/>
                  </a:gradFill>
                  <a:ln w="53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74" name="Graphic 145">
                <a:extLst>
                  <a:ext uri="{FF2B5EF4-FFF2-40B4-BE49-F238E27FC236}">
                    <a16:creationId xmlns:a16="http://schemas.microsoft.com/office/drawing/2014/main" id="{6D96C5FA-4862-487B-81C0-CCF5054DDD11}"/>
                  </a:ext>
                </a:extLst>
              </p:cNvPr>
              <p:cNvGrpSpPr/>
              <p:nvPr/>
            </p:nvGrpSpPr>
            <p:grpSpPr>
              <a:xfrm>
                <a:off x="6022960" y="1443542"/>
                <a:ext cx="687158" cy="442586"/>
                <a:chOff x="6022960" y="1443542"/>
                <a:chExt cx="687158" cy="442586"/>
              </a:xfrm>
              <a:solidFill>
                <a:srgbClr val="F6E16C"/>
              </a:solidFill>
            </p:grpSpPr>
            <p:sp>
              <p:nvSpPr>
                <p:cNvPr id="175" name="Freeform: Shape 174">
                  <a:extLst>
                    <a:ext uri="{FF2B5EF4-FFF2-40B4-BE49-F238E27FC236}">
                      <a16:creationId xmlns:a16="http://schemas.microsoft.com/office/drawing/2014/main" id="{D0695421-2FBC-429F-8C8D-B2BCF539EEFC}"/>
                    </a:ext>
                  </a:extLst>
                </p:cNvPr>
                <p:cNvSpPr/>
                <p:nvPr/>
              </p:nvSpPr>
              <p:spPr>
                <a:xfrm>
                  <a:off x="6022960" y="1443542"/>
                  <a:ext cx="687158" cy="442586"/>
                </a:xfrm>
                <a:custGeom>
                  <a:avLst/>
                  <a:gdLst>
                    <a:gd name="connsiteX0" fmla="*/ 685805 w 687158"/>
                    <a:gd name="connsiteY0" fmla="*/ 356880 h 442586"/>
                    <a:gd name="connsiteX1" fmla="*/ 529520 w 687158"/>
                    <a:gd name="connsiteY1" fmla="*/ 437481 h 442586"/>
                    <a:gd name="connsiteX2" fmla="*/ 520648 w 687158"/>
                    <a:gd name="connsiteY2" fmla="*/ 437534 h 442586"/>
                    <a:gd name="connsiteX3" fmla="*/ 185842 w 687158"/>
                    <a:gd name="connsiteY3" fmla="*/ 437481 h 442586"/>
                    <a:gd name="connsiteX4" fmla="*/ 0 w 687158"/>
                    <a:gd name="connsiteY4" fmla="*/ 358537 h 442586"/>
                    <a:gd name="connsiteX5" fmla="*/ 118390 w 687158"/>
                    <a:gd name="connsiteY5" fmla="*/ 129935 h 442586"/>
                    <a:gd name="connsiteX6" fmla="*/ 558222 w 687158"/>
                    <a:gd name="connsiteY6" fmla="*/ 9300 h 442586"/>
                    <a:gd name="connsiteX7" fmla="*/ 592056 w 687158"/>
                    <a:gd name="connsiteY7" fmla="*/ 0 h 442586"/>
                    <a:gd name="connsiteX8" fmla="*/ 654538 w 687158"/>
                    <a:gd name="connsiteY8" fmla="*/ 228602 h 442586"/>
                    <a:gd name="connsiteX9" fmla="*/ 685805 w 687158"/>
                    <a:gd name="connsiteY9" fmla="*/ 356880 h 442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87158" h="442586">
                      <a:moveTo>
                        <a:pt x="685805" y="356880"/>
                      </a:moveTo>
                      <a:cubicBezTo>
                        <a:pt x="677574" y="383230"/>
                        <a:pt x="588742" y="437481"/>
                        <a:pt x="529520" y="437481"/>
                      </a:cubicBezTo>
                      <a:cubicBezTo>
                        <a:pt x="526848" y="437481"/>
                        <a:pt x="523908" y="437481"/>
                        <a:pt x="520648" y="437534"/>
                      </a:cubicBezTo>
                      <a:cubicBezTo>
                        <a:pt x="452233" y="438496"/>
                        <a:pt x="262756" y="448438"/>
                        <a:pt x="185842" y="437481"/>
                      </a:cubicBezTo>
                      <a:cubicBezTo>
                        <a:pt x="105241" y="425989"/>
                        <a:pt x="0" y="358537"/>
                        <a:pt x="0" y="358537"/>
                      </a:cubicBezTo>
                      <a:lnTo>
                        <a:pt x="118390" y="129935"/>
                      </a:lnTo>
                      <a:lnTo>
                        <a:pt x="558222" y="9300"/>
                      </a:lnTo>
                      <a:lnTo>
                        <a:pt x="592056" y="0"/>
                      </a:lnTo>
                      <a:cubicBezTo>
                        <a:pt x="667686" y="39499"/>
                        <a:pt x="646306" y="172694"/>
                        <a:pt x="654538" y="228602"/>
                      </a:cubicBezTo>
                      <a:cubicBezTo>
                        <a:pt x="662769" y="284563"/>
                        <a:pt x="693983" y="330583"/>
                        <a:pt x="685805" y="356880"/>
                      </a:cubicBezTo>
                      <a:close/>
                    </a:path>
                  </a:pathLst>
                </a:custGeom>
                <a:solidFill>
                  <a:srgbClr val="F6E16C"/>
                </a:solidFill>
                <a:ln w="53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36AD58FF-311F-4EA9-BCB1-BE55B676995D}"/>
                    </a:ext>
                  </a:extLst>
                </p:cNvPr>
                <p:cNvSpPr/>
                <p:nvPr/>
              </p:nvSpPr>
              <p:spPr>
                <a:xfrm>
                  <a:off x="6188387" y="1443542"/>
                  <a:ext cx="521732" cy="437534"/>
                </a:xfrm>
                <a:custGeom>
                  <a:avLst/>
                  <a:gdLst>
                    <a:gd name="connsiteX0" fmla="*/ 520379 w 521732"/>
                    <a:gd name="connsiteY0" fmla="*/ 356880 h 437534"/>
                    <a:gd name="connsiteX1" fmla="*/ 364094 w 521732"/>
                    <a:gd name="connsiteY1" fmla="*/ 437481 h 437534"/>
                    <a:gd name="connsiteX2" fmla="*/ 355222 w 521732"/>
                    <a:gd name="connsiteY2" fmla="*/ 437534 h 437534"/>
                    <a:gd name="connsiteX3" fmla="*/ 331223 w 521732"/>
                    <a:gd name="connsiteY3" fmla="*/ 361850 h 437534"/>
                    <a:gd name="connsiteX4" fmla="*/ 48370 w 521732"/>
                    <a:gd name="connsiteY4" fmla="*/ 374999 h 437534"/>
                    <a:gd name="connsiteX5" fmla="*/ 239130 w 521732"/>
                    <a:gd name="connsiteY5" fmla="*/ 319091 h 437534"/>
                    <a:gd name="connsiteX6" fmla="*/ 2297 w 521732"/>
                    <a:gd name="connsiteY6" fmla="*/ 289480 h 437534"/>
                    <a:gd name="connsiteX7" fmla="*/ 245704 w 521732"/>
                    <a:gd name="connsiteY7" fmla="*/ 157889 h 437534"/>
                    <a:gd name="connsiteX8" fmla="*/ 392796 w 521732"/>
                    <a:gd name="connsiteY8" fmla="*/ 9300 h 437534"/>
                    <a:gd name="connsiteX9" fmla="*/ 426629 w 521732"/>
                    <a:gd name="connsiteY9" fmla="*/ 0 h 437534"/>
                    <a:gd name="connsiteX10" fmla="*/ 489111 w 521732"/>
                    <a:gd name="connsiteY10" fmla="*/ 228602 h 437534"/>
                    <a:gd name="connsiteX11" fmla="*/ 520379 w 521732"/>
                    <a:gd name="connsiteY11" fmla="*/ 356880 h 437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21732" h="437534">
                      <a:moveTo>
                        <a:pt x="520379" y="356880"/>
                      </a:moveTo>
                      <a:cubicBezTo>
                        <a:pt x="512148" y="383230"/>
                        <a:pt x="423316" y="437481"/>
                        <a:pt x="364094" y="437481"/>
                      </a:cubicBezTo>
                      <a:cubicBezTo>
                        <a:pt x="361422" y="437481"/>
                        <a:pt x="358482" y="437481"/>
                        <a:pt x="355222" y="437534"/>
                      </a:cubicBezTo>
                      <a:cubicBezTo>
                        <a:pt x="359604" y="399692"/>
                        <a:pt x="358429" y="358216"/>
                        <a:pt x="331223" y="361850"/>
                      </a:cubicBezTo>
                      <a:cubicBezTo>
                        <a:pt x="281889" y="368425"/>
                        <a:pt x="2297" y="394722"/>
                        <a:pt x="48370" y="374999"/>
                      </a:cubicBezTo>
                      <a:cubicBezTo>
                        <a:pt x="94390" y="355276"/>
                        <a:pt x="239130" y="358537"/>
                        <a:pt x="239130" y="319091"/>
                      </a:cubicBezTo>
                      <a:cubicBezTo>
                        <a:pt x="239130" y="279592"/>
                        <a:pt x="-27314" y="325665"/>
                        <a:pt x="2297" y="289480"/>
                      </a:cubicBezTo>
                      <a:cubicBezTo>
                        <a:pt x="31908" y="253295"/>
                        <a:pt x="262167" y="273018"/>
                        <a:pt x="245704" y="157889"/>
                      </a:cubicBezTo>
                      <a:lnTo>
                        <a:pt x="392796" y="9300"/>
                      </a:lnTo>
                      <a:lnTo>
                        <a:pt x="426629" y="0"/>
                      </a:lnTo>
                      <a:cubicBezTo>
                        <a:pt x="502260" y="39499"/>
                        <a:pt x="480880" y="172694"/>
                        <a:pt x="489111" y="228602"/>
                      </a:cubicBezTo>
                      <a:cubicBezTo>
                        <a:pt x="497343" y="284563"/>
                        <a:pt x="528557" y="330583"/>
                        <a:pt x="520379" y="35688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6E16C"/>
                    </a:gs>
                    <a:gs pos="85000">
                      <a:srgbClr val="D3A94A"/>
                    </a:gs>
                  </a:gsLst>
                  <a:lin ang="19800000" scaled="0"/>
                </a:gradFill>
                <a:ln w="53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77" name="Graphic 145">
              <a:extLst>
                <a:ext uri="{FF2B5EF4-FFF2-40B4-BE49-F238E27FC236}">
                  <a16:creationId xmlns:a16="http://schemas.microsoft.com/office/drawing/2014/main" id="{4E4BBA4D-3E69-4DEB-8788-53D6B084740F}"/>
                </a:ext>
              </a:extLst>
            </p:cNvPr>
            <p:cNvGrpSpPr/>
            <p:nvPr/>
          </p:nvGrpSpPr>
          <p:grpSpPr>
            <a:xfrm>
              <a:off x="5759639" y="322394"/>
              <a:ext cx="885789" cy="1341526"/>
              <a:chOff x="5759639" y="322394"/>
              <a:chExt cx="885789" cy="1341526"/>
            </a:xfrm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D7938021-93E1-4D3E-B292-702774073C14}"/>
                  </a:ext>
                </a:extLst>
              </p:cNvPr>
              <p:cNvSpPr/>
              <p:nvPr/>
            </p:nvSpPr>
            <p:spPr>
              <a:xfrm>
                <a:off x="5903469" y="590014"/>
                <a:ext cx="741959" cy="1073907"/>
              </a:xfrm>
              <a:custGeom>
                <a:avLst/>
                <a:gdLst>
                  <a:gd name="connsiteX0" fmla="*/ 741959 w 741959"/>
                  <a:gd name="connsiteY0" fmla="*/ 873305 h 1073907"/>
                  <a:gd name="connsiteX1" fmla="*/ 443713 w 741959"/>
                  <a:gd name="connsiteY1" fmla="*/ 1063958 h 1073907"/>
                  <a:gd name="connsiteX2" fmla="*/ 385881 w 741959"/>
                  <a:gd name="connsiteY2" fmla="*/ 1072296 h 1073907"/>
                  <a:gd name="connsiteX3" fmla="*/ 221418 w 741959"/>
                  <a:gd name="connsiteY3" fmla="*/ 995008 h 1073907"/>
                  <a:gd name="connsiteX4" fmla="*/ 178659 w 741959"/>
                  <a:gd name="connsiteY4" fmla="*/ 797621 h 1073907"/>
                  <a:gd name="connsiteX5" fmla="*/ 29002 w 741959"/>
                  <a:gd name="connsiteY5" fmla="*/ 564102 h 1073907"/>
                  <a:gd name="connsiteX6" fmla="*/ 14250 w 741959"/>
                  <a:gd name="connsiteY6" fmla="*/ 342074 h 1073907"/>
                  <a:gd name="connsiteX7" fmla="*/ 14250 w 741959"/>
                  <a:gd name="connsiteY7" fmla="*/ 210536 h 1073907"/>
                  <a:gd name="connsiteX8" fmla="*/ 4362 w 741959"/>
                  <a:gd name="connsiteY8" fmla="*/ 182582 h 1073907"/>
                  <a:gd name="connsiteX9" fmla="*/ 84963 w 741959"/>
                  <a:gd name="connsiteY9" fmla="*/ 52647 h 1073907"/>
                  <a:gd name="connsiteX10" fmla="*/ 270805 w 741959"/>
                  <a:gd name="connsiteY10" fmla="*/ 0 h 1073907"/>
                  <a:gd name="connsiteX11" fmla="*/ 385080 w 741959"/>
                  <a:gd name="connsiteY11" fmla="*/ 72691 h 1073907"/>
                  <a:gd name="connsiteX12" fmla="*/ 492780 w 741959"/>
                  <a:gd name="connsiteY12" fmla="*/ 207222 h 1073907"/>
                  <a:gd name="connsiteX13" fmla="*/ 549542 w 741959"/>
                  <a:gd name="connsiteY13" fmla="*/ 559986 h 1073907"/>
                  <a:gd name="connsiteX14" fmla="*/ 741959 w 741959"/>
                  <a:gd name="connsiteY14" fmla="*/ 873305 h 1073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41959" h="1073907">
                    <a:moveTo>
                      <a:pt x="741959" y="873305"/>
                    </a:moveTo>
                    <a:cubicBezTo>
                      <a:pt x="694176" y="981700"/>
                      <a:pt x="570227" y="1040654"/>
                      <a:pt x="443713" y="1063958"/>
                    </a:cubicBezTo>
                    <a:cubicBezTo>
                      <a:pt x="424418" y="1067592"/>
                      <a:pt x="405070" y="1070318"/>
                      <a:pt x="385881" y="1072296"/>
                    </a:cubicBezTo>
                    <a:cubicBezTo>
                      <a:pt x="241195" y="1087101"/>
                      <a:pt x="221418" y="995008"/>
                      <a:pt x="221418" y="995008"/>
                    </a:cubicBezTo>
                    <a:cubicBezTo>
                      <a:pt x="246112" y="952249"/>
                      <a:pt x="219815" y="863417"/>
                      <a:pt x="178659" y="797621"/>
                    </a:cubicBezTo>
                    <a:cubicBezTo>
                      <a:pt x="137557" y="731878"/>
                      <a:pt x="70157" y="628241"/>
                      <a:pt x="29002" y="564102"/>
                    </a:cubicBezTo>
                    <a:cubicBezTo>
                      <a:pt x="-12101" y="499963"/>
                      <a:pt x="-2213" y="422675"/>
                      <a:pt x="14250" y="342074"/>
                    </a:cubicBezTo>
                    <a:cubicBezTo>
                      <a:pt x="30659" y="261526"/>
                      <a:pt x="14250" y="210536"/>
                      <a:pt x="14250" y="210536"/>
                    </a:cubicBezTo>
                    <a:lnTo>
                      <a:pt x="4362" y="182582"/>
                    </a:lnTo>
                    <a:cubicBezTo>
                      <a:pt x="38890" y="164463"/>
                      <a:pt x="84963" y="52647"/>
                      <a:pt x="84963" y="52647"/>
                    </a:cubicBezTo>
                    <a:lnTo>
                      <a:pt x="270805" y="0"/>
                    </a:lnTo>
                    <a:cubicBezTo>
                      <a:pt x="308487" y="20524"/>
                      <a:pt x="349002" y="45271"/>
                      <a:pt x="385080" y="72691"/>
                    </a:cubicBezTo>
                    <a:cubicBezTo>
                      <a:pt x="438636" y="113472"/>
                      <a:pt x="482464" y="160027"/>
                      <a:pt x="492780" y="207222"/>
                    </a:cubicBezTo>
                    <a:cubicBezTo>
                      <a:pt x="510044" y="286167"/>
                      <a:pt x="524849" y="483501"/>
                      <a:pt x="549542" y="559986"/>
                    </a:cubicBezTo>
                    <a:cubicBezTo>
                      <a:pt x="574183" y="636472"/>
                      <a:pt x="670391" y="791047"/>
                      <a:pt x="741959" y="873305"/>
                    </a:cubicBezTo>
                    <a:close/>
                  </a:path>
                </a:pathLst>
              </a:custGeom>
              <a:solidFill>
                <a:srgbClr val="389ADE"/>
              </a:solidFill>
              <a:ln w="5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F04F928F-85EA-423C-9777-38986B4EDB1C}"/>
                  </a:ext>
                </a:extLst>
              </p:cNvPr>
              <p:cNvSpPr/>
              <p:nvPr/>
            </p:nvSpPr>
            <p:spPr>
              <a:xfrm>
                <a:off x="6064558" y="662705"/>
                <a:ext cx="580870" cy="991266"/>
              </a:xfrm>
              <a:custGeom>
                <a:avLst/>
                <a:gdLst>
                  <a:gd name="connsiteX0" fmla="*/ 580871 w 580870"/>
                  <a:gd name="connsiteY0" fmla="*/ 800614 h 991266"/>
                  <a:gd name="connsiteX1" fmla="*/ 282625 w 580870"/>
                  <a:gd name="connsiteY1" fmla="*/ 991267 h 991266"/>
                  <a:gd name="connsiteX2" fmla="*/ 400801 w 580870"/>
                  <a:gd name="connsiteY2" fmla="*/ 738079 h 991266"/>
                  <a:gd name="connsiteX3" fmla="*/ 249486 w 580870"/>
                  <a:gd name="connsiteY3" fmla="*/ 736475 h 991266"/>
                  <a:gd name="connsiteX4" fmla="*/ 323513 w 580870"/>
                  <a:gd name="connsiteY4" fmla="*/ 631180 h 991266"/>
                  <a:gd name="connsiteX5" fmla="*/ 297163 w 580870"/>
                  <a:gd name="connsiteY5" fmla="*/ 540745 h 991266"/>
                  <a:gd name="connsiteX6" fmla="*/ 91597 w 580870"/>
                  <a:gd name="connsiteY6" fmla="*/ 560467 h 991266"/>
                  <a:gd name="connsiteX7" fmla="*/ 7736 w 580870"/>
                  <a:gd name="connsiteY7" fmla="*/ 527596 h 991266"/>
                  <a:gd name="connsiteX8" fmla="*/ 270866 w 580870"/>
                  <a:gd name="connsiteY8" fmla="*/ 422355 h 991266"/>
                  <a:gd name="connsiteX9" fmla="*/ 315656 w 580870"/>
                  <a:gd name="connsiteY9" fmla="*/ 130843 h 991266"/>
                  <a:gd name="connsiteX10" fmla="*/ 223991 w 580870"/>
                  <a:gd name="connsiteY10" fmla="*/ 0 h 991266"/>
                  <a:gd name="connsiteX11" fmla="*/ 331691 w 580870"/>
                  <a:gd name="connsiteY11" fmla="*/ 134531 h 991266"/>
                  <a:gd name="connsiteX12" fmla="*/ 388454 w 580870"/>
                  <a:gd name="connsiteY12" fmla="*/ 487295 h 991266"/>
                  <a:gd name="connsiteX13" fmla="*/ 580871 w 580870"/>
                  <a:gd name="connsiteY13" fmla="*/ 800614 h 991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80870" h="991266">
                    <a:moveTo>
                      <a:pt x="580871" y="800614"/>
                    </a:moveTo>
                    <a:cubicBezTo>
                      <a:pt x="533087" y="909009"/>
                      <a:pt x="409139" y="967963"/>
                      <a:pt x="282625" y="991267"/>
                    </a:cubicBezTo>
                    <a:cubicBezTo>
                      <a:pt x="388454" y="919645"/>
                      <a:pt x="403313" y="782121"/>
                      <a:pt x="400801" y="738079"/>
                    </a:cubicBezTo>
                    <a:cubicBezTo>
                      <a:pt x="397487" y="680567"/>
                      <a:pt x="267552" y="761115"/>
                      <a:pt x="249486" y="736475"/>
                    </a:cubicBezTo>
                    <a:cubicBezTo>
                      <a:pt x="231367" y="711782"/>
                      <a:pt x="308708" y="654217"/>
                      <a:pt x="323513" y="631180"/>
                    </a:cubicBezTo>
                    <a:cubicBezTo>
                      <a:pt x="338265" y="608197"/>
                      <a:pt x="311968" y="570355"/>
                      <a:pt x="297163" y="540745"/>
                    </a:cubicBezTo>
                    <a:cubicBezTo>
                      <a:pt x="282357" y="511134"/>
                      <a:pt x="136014" y="550633"/>
                      <a:pt x="91597" y="560467"/>
                    </a:cubicBezTo>
                    <a:cubicBezTo>
                      <a:pt x="47181" y="570355"/>
                      <a:pt x="-23532" y="548976"/>
                      <a:pt x="7736" y="527596"/>
                    </a:cubicBezTo>
                    <a:cubicBezTo>
                      <a:pt x="38950" y="506216"/>
                      <a:pt x="242912" y="471688"/>
                      <a:pt x="270866" y="422355"/>
                    </a:cubicBezTo>
                    <a:cubicBezTo>
                      <a:pt x="298820" y="373021"/>
                      <a:pt x="337036" y="191668"/>
                      <a:pt x="315656" y="130843"/>
                    </a:cubicBezTo>
                    <a:cubicBezTo>
                      <a:pt x="294277" y="69965"/>
                      <a:pt x="223991" y="0"/>
                      <a:pt x="223991" y="0"/>
                    </a:cubicBezTo>
                    <a:cubicBezTo>
                      <a:pt x="277547" y="40782"/>
                      <a:pt x="321375" y="87336"/>
                      <a:pt x="331691" y="134531"/>
                    </a:cubicBezTo>
                    <a:cubicBezTo>
                      <a:pt x="348955" y="213476"/>
                      <a:pt x="363760" y="410810"/>
                      <a:pt x="388454" y="487295"/>
                    </a:cubicBezTo>
                    <a:cubicBezTo>
                      <a:pt x="413094" y="563781"/>
                      <a:pt x="509302" y="718356"/>
                      <a:pt x="580871" y="800614"/>
                    </a:cubicBezTo>
                    <a:close/>
                  </a:path>
                </a:pathLst>
              </a:custGeom>
              <a:gradFill>
                <a:gsLst>
                  <a:gs pos="0">
                    <a:srgbClr val="389ADE"/>
                  </a:gs>
                  <a:gs pos="100000">
                    <a:srgbClr val="213479"/>
                  </a:gs>
                </a:gsLst>
                <a:lin ang="600000" scaled="0"/>
              </a:gradFill>
              <a:ln w="5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0A5660C4-19BE-4518-8D95-B79095FF1672}"/>
                  </a:ext>
                </a:extLst>
              </p:cNvPr>
              <p:cNvSpPr/>
              <p:nvPr/>
            </p:nvSpPr>
            <p:spPr>
              <a:xfrm>
                <a:off x="5907885" y="659711"/>
                <a:ext cx="89862" cy="388414"/>
              </a:xfrm>
              <a:custGeom>
                <a:avLst/>
                <a:gdLst>
                  <a:gd name="connsiteX0" fmla="*/ 75898 w 89862"/>
                  <a:gd name="connsiteY0" fmla="*/ 388415 h 388414"/>
                  <a:gd name="connsiteX1" fmla="*/ 81670 w 89862"/>
                  <a:gd name="connsiteY1" fmla="*/ 196105 h 388414"/>
                  <a:gd name="connsiteX2" fmla="*/ 66170 w 89862"/>
                  <a:gd name="connsiteY2" fmla="*/ 101339 h 388414"/>
                  <a:gd name="connsiteX3" fmla="*/ 89634 w 89862"/>
                  <a:gd name="connsiteY3" fmla="*/ 74241 h 388414"/>
                  <a:gd name="connsiteX4" fmla="*/ 73065 w 89862"/>
                  <a:gd name="connsiteY4" fmla="*/ 0 h 388414"/>
                  <a:gd name="connsiteX5" fmla="*/ 0 w 89862"/>
                  <a:gd name="connsiteY5" fmla="*/ 112885 h 388414"/>
                  <a:gd name="connsiteX6" fmla="*/ 63230 w 89862"/>
                  <a:gd name="connsiteY6" fmla="*/ 187499 h 388414"/>
                  <a:gd name="connsiteX7" fmla="*/ 75898 w 89862"/>
                  <a:gd name="connsiteY7" fmla="*/ 388415 h 388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862" h="388414">
                    <a:moveTo>
                      <a:pt x="75898" y="388415"/>
                    </a:moveTo>
                    <a:cubicBezTo>
                      <a:pt x="75898" y="388415"/>
                      <a:pt x="82900" y="250356"/>
                      <a:pt x="81670" y="196105"/>
                    </a:cubicBezTo>
                    <a:cubicBezTo>
                      <a:pt x="80441" y="141854"/>
                      <a:pt x="66170" y="101339"/>
                      <a:pt x="66170" y="101339"/>
                    </a:cubicBezTo>
                    <a:cubicBezTo>
                      <a:pt x="66170" y="101339"/>
                      <a:pt x="86534" y="81617"/>
                      <a:pt x="89634" y="74241"/>
                    </a:cubicBezTo>
                    <a:cubicBezTo>
                      <a:pt x="92146" y="55373"/>
                      <a:pt x="73065" y="0"/>
                      <a:pt x="73065" y="0"/>
                    </a:cubicBezTo>
                    <a:cubicBezTo>
                      <a:pt x="73065" y="0"/>
                      <a:pt x="32657" y="96208"/>
                      <a:pt x="0" y="112885"/>
                    </a:cubicBezTo>
                    <a:cubicBezTo>
                      <a:pt x="36987" y="138807"/>
                      <a:pt x="52113" y="162859"/>
                      <a:pt x="63230" y="187499"/>
                    </a:cubicBezTo>
                    <a:cubicBezTo>
                      <a:pt x="74348" y="212139"/>
                      <a:pt x="75898" y="388415"/>
                      <a:pt x="75898" y="388415"/>
                    </a:cubicBezTo>
                    <a:close/>
                  </a:path>
                </a:pathLst>
              </a:custGeom>
              <a:solidFill>
                <a:srgbClr val="266193"/>
              </a:solidFill>
              <a:ln w="5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657CDFB8-2272-4632-BF1C-A3E92407F147}"/>
                  </a:ext>
                </a:extLst>
              </p:cNvPr>
              <p:cNvSpPr/>
              <p:nvPr/>
            </p:nvSpPr>
            <p:spPr>
              <a:xfrm>
                <a:off x="6031138" y="631116"/>
                <a:ext cx="152971" cy="161149"/>
              </a:xfrm>
              <a:custGeom>
                <a:avLst/>
                <a:gdLst>
                  <a:gd name="connsiteX0" fmla="*/ 152971 w 152971"/>
                  <a:gd name="connsiteY0" fmla="*/ 0 h 161149"/>
                  <a:gd name="connsiteX1" fmla="*/ 122933 w 152971"/>
                  <a:gd name="connsiteY1" fmla="*/ 47409 h 161149"/>
                  <a:gd name="connsiteX2" fmla="*/ 105883 w 152971"/>
                  <a:gd name="connsiteY2" fmla="*/ 69805 h 161149"/>
                  <a:gd name="connsiteX3" fmla="*/ 87389 w 152971"/>
                  <a:gd name="connsiteY3" fmla="*/ 91024 h 161149"/>
                  <a:gd name="connsiteX4" fmla="*/ 46608 w 152971"/>
                  <a:gd name="connsiteY4" fmla="*/ 129828 h 161149"/>
                  <a:gd name="connsiteX5" fmla="*/ 0 w 152971"/>
                  <a:gd name="connsiteY5" fmla="*/ 161149 h 161149"/>
                  <a:gd name="connsiteX6" fmla="*/ 22662 w 152971"/>
                  <a:gd name="connsiteY6" fmla="*/ 144794 h 161149"/>
                  <a:gd name="connsiteX7" fmla="*/ 43935 w 152971"/>
                  <a:gd name="connsiteY7" fmla="*/ 126728 h 161149"/>
                  <a:gd name="connsiteX8" fmla="*/ 83487 w 152971"/>
                  <a:gd name="connsiteY8" fmla="*/ 87443 h 161149"/>
                  <a:gd name="connsiteX9" fmla="*/ 119672 w 152971"/>
                  <a:gd name="connsiteY9" fmla="*/ 45004 h 161149"/>
                  <a:gd name="connsiteX10" fmla="*/ 136562 w 152971"/>
                  <a:gd name="connsiteY10" fmla="*/ 22769 h 161149"/>
                  <a:gd name="connsiteX11" fmla="*/ 152971 w 152971"/>
                  <a:gd name="connsiteY11" fmla="*/ 0 h 161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2971" h="161149">
                    <a:moveTo>
                      <a:pt x="152971" y="0"/>
                    </a:moveTo>
                    <a:cubicBezTo>
                      <a:pt x="143832" y="16302"/>
                      <a:pt x="133997" y="32337"/>
                      <a:pt x="122933" y="47409"/>
                    </a:cubicBezTo>
                    <a:cubicBezTo>
                      <a:pt x="117642" y="55159"/>
                      <a:pt x="111602" y="62375"/>
                      <a:pt x="105883" y="69805"/>
                    </a:cubicBezTo>
                    <a:cubicBezTo>
                      <a:pt x="99843" y="76967"/>
                      <a:pt x="93803" y="84182"/>
                      <a:pt x="87389" y="91024"/>
                    </a:cubicBezTo>
                    <a:cubicBezTo>
                      <a:pt x="74615" y="104760"/>
                      <a:pt x="61146" y="117909"/>
                      <a:pt x="46608" y="129828"/>
                    </a:cubicBezTo>
                    <a:cubicBezTo>
                      <a:pt x="32069" y="141640"/>
                      <a:pt x="16943" y="153078"/>
                      <a:pt x="0" y="161149"/>
                    </a:cubicBezTo>
                    <a:cubicBezTo>
                      <a:pt x="7964" y="156232"/>
                      <a:pt x="15393" y="150620"/>
                      <a:pt x="22662" y="144794"/>
                    </a:cubicBezTo>
                    <a:cubicBezTo>
                      <a:pt x="29985" y="139021"/>
                      <a:pt x="37040" y="132981"/>
                      <a:pt x="43935" y="126728"/>
                    </a:cubicBezTo>
                    <a:cubicBezTo>
                      <a:pt x="57672" y="114221"/>
                      <a:pt x="70927" y="101126"/>
                      <a:pt x="83487" y="87443"/>
                    </a:cubicBezTo>
                    <a:cubicBezTo>
                      <a:pt x="96208" y="73867"/>
                      <a:pt x="108128" y="59596"/>
                      <a:pt x="119672" y="45004"/>
                    </a:cubicBezTo>
                    <a:cubicBezTo>
                      <a:pt x="125552" y="37789"/>
                      <a:pt x="131057" y="30306"/>
                      <a:pt x="136562" y="22769"/>
                    </a:cubicBezTo>
                    <a:cubicBezTo>
                      <a:pt x="142281" y="15340"/>
                      <a:pt x="147306" y="7483"/>
                      <a:pt x="152971" y="0"/>
                    </a:cubicBezTo>
                    <a:close/>
                  </a:path>
                </a:pathLst>
              </a:custGeom>
              <a:solidFill>
                <a:srgbClr val="015676"/>
              </a:solidFill>
              <a:ln w="5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69F71670-0588-4864-8CD6-390AD23618B7}"/>
                  </a:ext>
                </a:extLst>
              </p:cNvPr>
              <p:cNvSpPr/>
              <p:nvPr/>
            </p:nvSpPr>
            <p:spPr>
              <a:xfrm>
                <a:off x="5759639" y="322394"/>
                <a:ext cx="75394" cy="67191"/>
              </a:xfrm>
              <a:custGeom>
                <a:avLst/>
                <a:gdLst>
                  <a:gd name="connsiteX0" fmla="*/ 75394 w 75394"/>
                  <a:gd name="connsiteY0" fmla="*/ 41904 h 67191"/>
                  <a:gd name="connsiteX1" fmla="*/ 1367 w 75394"/>
                  <a:gd name="connsiteY1" fmla="*/ 66598 h 67191"/>
                  <a:gd name="connsiteX2" fmla="*/ 71653 w 75394"/>
                  <a:gd name="connsiteY2" fmla="*/ 0 h 67191"/>
                  <a:gd name="connsiteX3" fmla="*/ 75394 w 75394"/>
                  <a:gd name="connsiteY3" fmla="*/ 41904 h 67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394" h="67191">
                    <a:moveTo>
                      <a:pt x="75394" y="41904"/>
                    </a:moveTo>
                    <a:cubicBezTo>
                      <a:pt x="75394" y="41904"/>
                      <a:pt x="21304" y="71729"/>
                      <a:pt x="1367" y="66598"/>
                    </a:cubicBezTo>
                    <a:cubicBezTo>
                      <a:pt x="-6650" y="54678"/>
                      <a:pt x="21090" y="7376"/>
                      <a:pt x="71653" y="0"/>
                    </a:cubicBezTo>
                    <a:lnTo>
                      <a:pt x="75394" y="41904"/>
                    </a:lnTo>
                    <a:close/>
                  </a:path>
                </a:pathLst>
              </a:custGeom>
              <a:solidFill>
                <a:srgbClr val="0B668B"/>
              </a:solidFill>
              <a:ln w="5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BDBB3C66-FD5E-4398-8767-9C0C6C4CADDF}"/>
                  </a:ext>
                </a:extLst>
              </p:cNvPr>
              <p:cNvSpPr/>
              <p:nvPr/>
            </p:nvSpPr>
            <p:spPr>
              <a:xfrm>
                <a:off x="6038568" y="437096"/>
                <a:ext cx="131745" cy="172694"/>
              </a:xfrm>
              <a:custGeom>
                <a:avLst/>
                <a:gdLst>
                  <a:gd name="connsiteX0" fmla="*/ 94551 w 131745"/>
                  <a:gd name="connsiteY0" fmla="*/ 14805 h 172694"/>
                  <a:gd name="connsiteX1" fmla="*/ 0 w 131745"/>
                  <a:gd name="connsiteY1" fmla="*/ 0 h 172694"/>
                  <a:gd name="connsiteX2" fmla="*/ 95407 w 131745"/>
                  <a:gd name="connsiteY2" fmla="*/ 172694 h 172694"/>
                  <a:gd name="connsiteX3" fmla="*/ 94551 w 131745"/>
                  <a:gd name="connsiteY3" fmla="*/ 14805 h 172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745" h="172694">
                    <a:moveTo>
                      <a:pt x="94551" y="14805"/>
                    </a:moveTo>
                    <a:cubicBezTo>
                      <a:pt x="92093" y="14805"/>
                      <a:pt x="0" y="0"/>
                      <a:pt x="0" y="0"/>
                    </a:cubicBezTo>
                    <a:cubicBezTo>
                      <a:pt x="0" y="0"/>
                      <a:pt x="13148" y="172694"/>
                      <a:pt x="95407" y="172694"/>
                    </a:cubicBezTo>
                    <a:cubicBezTo>
                      <a:pt x="177665" y="172694"/>
                      <a:pt x="94551" y="14805"/>
                      <a:pt x="94551" y="14805"/>
                    </a:cubicBezTo>
                    <a:close/>
                  </a:path>
                </a:pathLst>
              </a:custGeom>
              <a:solidFill>
                <a:srgbClr val="000B12"/>
              </a:solidFill>
              <a:ln w="5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4" name="Graphic 145">
              <a:extLst>
                <a:ext uri="{FF2B5EF4-FFF2-40B4-BE49-F238E27FC236}">
                  <a16:creationId xmlns:a16="http://schemas.microsoft.com/office/drawing/2014/main" id="{F6F04772-EAA6-45BD-A08C-3CC3E8BEFF3B}"/>
                </a:ext>
              </a:extLst>
            </p:cNvPr>
            <p:cNvGrpSpPr/>
            <p:nvPr/>
          </p:nvGrpSpPr>
          <p:grpSpPr>
            <a:xfrm>
              <a:off x="5756521" y="156148"/>
              <a:ext cx="655089" cy="713885"/>
              <a:chOff x="5756521" y="156148"/>
              <a:chExt cx="655089" cy="713885"/>
            </a:xfrm>
          </p:grpSpPr>
          <p:grpSp>
            <p:nvGrpSpPr>
              <p:cNvPr id="185" name="Graphic 145">
                <a:extLst>
                  <a:ext uri="{FF2B5EF4-FFF2-40B4-BE49-F238E27FC236}">
                    <a16:creationId xmlns:a16="http://schemas.microsoft.com/office/drawing/2014/main" id="{F99E95C4-5BCC-4C95-B808-0E682DC1808A}"/>
                  </a:ext>
                </a:extLst>
              </p:cNvPr>
              <p:cNvGrpSpPr/>
              <p:nvPr/>
            </p:nvGrpSpPr>
            <p:grpSpPr>
              <a:xfrm>
                <a:off x="5925897" y="506152"/>
                <a:ext cx="200647" cy="227800"/>
                <a:chOff x="5925897" y="506152"/>
                <a:chExt cx="200647" cy="227800"/>
              </a:xfrm>
            </p:grpSpPr>
            <p:sp>
              <p:nvSpPr>
                <p:cNvPr id="186" name="Freeform: Shape 185">
                  <a:extLst>
                    <a:ext uri="{FF2B5EF4-FFF2-40B4-BE49-F238E27FC236}">
                      <a16:creationId xmlns:a16="http://schemas.microsoft.com/office/drawing/2014/main" id="{D918A49B-8D9A-4125-824F-6E80A4012E65}"/>
                    </a:ext>
                  </a:extLst>
                </p:cNvPr>
                <p:cNvSpPr/>
                <p:nvPr/>
              </p:nvSpPr>
              <p:spPr>
                <a:xfrm>
                  <a:off x="5925897" y="506152"/>
                  <a:ext cx="200647" cy="227800"/>
                </a:xfrm>
                <a:custGeom>
                  <a:avLst/>
                  <a:gdLst>
                    <a:gd name="connsiteX0" fmla="*/ 200648 w 200647"/>
                    <a:gd name="connsiteY0" fmla="*/ 97010 h 227800"/>
                    <a:gd name="connsiteX1" fmla="*/ 186217 w 200647"/>
                    <a:gd name="connsiteY1" fmla="*/ 115022 h 227800"/>
                    <a:gd name="connsiteX2" fmla="*/ 71568 w 200647"/>
                    <a:gd name="connsiteY2" fmla="*/ 227800 h 227800"/>
                    <a:gd name="connsiteX3" fmla="*/ 44096 w 200647"/>
                    <a:gd name="connsiteY3" fmla="*/ 127636 h 227800"/>
                    <a:gd name="connsiteX4" fmla="*/ 14111 w 200647"/>
                    <a:gd name="connsiteY4" fmla="*/ 76325 h 227800"/>
                    <a:gd name="connsiteX5" fmla="*/ 1657 w 200647"/>
                    <a:gd name="connsiteY5" fmla="*/ 59703 h 227800"/>
                    <a:gd name="connsiteX6" fmla="*/ 0 w 200647"/>
                    <a:gd name="connsiteY6" fmla="*/ 57565 h 227800"/>
                    <a:gd name="connsiteX7" fmla="*/ 9942 w 200647"/>
                    <a:gd name="connsiteY7" fmla="*/ 53609 h 227800"/>
                    <a:gd name="connsiteX8" fmla="*/ 144740 w 200647"/>
                    <a:gd name="connsiteY8" fmla="*/ 0 h 227800"/>
                    <a:gd name="connsiteX9" fmla="*/ 147947 w 200647"/>
                    <a:gd name="connsiteY9" fmla="*/ 15981 h 227800"/>
                    <a:gd name="connsiteX10" fmla="*/ 200648 w 200647"/>
                    <a:gd name="connsiteY10" fmla="*/ 97010 h 227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00647" h="227800">
                      <a:moveTo>
                        <a:pt x="200648" y="97010"/>
                      </a:moveTo>
                      <a:cubicBezTo>
                        <a:pt x="197174" y="102088"/>
                        <a:pt x="192203" y="108234"/>
                        <a:pt x="186217" y="115022"/>
                      </a:cubicBezTo>
                      <a:cubicBezTo>
                        <a:pt x="148749" y="157942"/>
                        <a:pt x="71568" y="227800"/>
                        <a:pt x="71568" y="227800"/>
                      </a:cubicBezTo>
                      <a:cubicBezTo>
                        <a:pt x="71568" y="227800"/>
                        <a:pt x="71141" y="184774"/>
                        <a:pt x="44096" y="127636"/>
                      </a:cubicBezTo>
                      <a:cubicBezTo>
                        <a:pt x="36399" y="111441"/>
                        <a:pt x="26618" y="94124"/>
                        <a:pt x="14111" y="76325"/>
                      </a:cubicBezTo>
                      <a:cubicBezTo>
                        <a:pt x="10262" y="70820"/>
                        <a:pt x="6147" y="65261"/>
                        <a:pt x="1657" y="59703"/>
                      </a:cubicBezTo>
                      <a:cubicBezTo>
                        <a:pt x="1122" y="59008"/>
                        <a:pt x="588" y="58259"/>
                        <a:pt x="0" y="57565"/>
                      </a:cubicBezTo>
                      <a:lnTo>
                        <a:pt x="9942" y="53609"/>
                      </a:lnTo>
                      <a:lnTo>
                        <a:pt x="144740" y="0"/>
                      </a:lnTo>
                      <a:cubicBezTo>
                        <a:pt x="145488" y="5505"/>
                        <a:pt x="146611" y="10850"/>
                        <a:pt x="147947" y="15981"/>
                      </a:cubicBezTo>
                      <a:cubicBezTo>
                        <a:pt x="161416" y="65956"/>
                        <a:pt x="200648" y="97010"/>
                        <a:pt x="200648" y="97010"/>
                      </a:cubicBezTo>
                      <a:close/>
                    </a:path>
                  </a:pathLst>
                </a:custGeom>
                <a:solidFill>
                  <a:srgbClr val="FBA982"/>
                </a:solidFill>
                <a:ln w="53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7" name="Freeform: Shape 186">
                  <a:extLst>
                    <a:ext uri="{FF2B5EF4-FFF2-40B4-BE49-F238E27FC236}">
                      <a16:creationId xmlns:a16="http://schemas.microsoft.com/office/drawing/2014/main" id="{FCB3CF2F-7616-4FE5-B628-3F8C32146C8D}"/>
                    </a:ext>
                  </a:extLst>
                </p:cNvPr>
                <p:cNvSpPr/>
                <p:nvPr/>
              </p:nvSpPr>
              <p:spPr>
                <a:xfrm>
                  <a:off x="5927554" y="506152"/>
                  <a:ext cx="198990" cy="115022"/>
                </a:xfrm>
                <a:custGeom>
                  <a:avLst/>
                  <a:gdLst>
                    <a:gd name="connsiteX0" fmla="*/ 0 w 198990"/>
                    <a:gd name="connsiteY0" fmla="*/ 59703 h 115022"/>
                    <a:gd name="connsiteX1" fmla="*/ 8285 w 198990"/>
                    <a:gd name="connsiteY1" fmla="*/ 53609 h 115022"/>
                    <a:gd name="connsiteX2" fmla="*/ 143083 w 198990"/>
                    <a:gd name="connsiteY2" fmla="*/ 0 h 115022"/>
                    <a:gd name="connsiteX3" fmla="*/ 146290 w 198990"/>
                    <a:gd name="connsiteY3" fmla="*/ 15981 h 115022"/>
                    <a:gd name="connsiteX4" fmla="*/ 198991 w 198990"/>
                    <a:gd name="connsiteY4" fmla="*/ 97010 h 115022"/>
                    <a:gd name="connsiteX5" fmla="*/ 184560 w 198990"/>
                    <a:gd name="connsiteY5" fmla="*/ 115022 h 115022"/>
                    <a:gd name="connsiteX6" fmla="*/ 12454 w 198990"/>
                    <a:gd name="connsiteY6" fmla="*/ 76325 h 115022"/>
                    <a:gd name="connsiteX7" fmla="*/ 0 w 198990"/>
                    <a:gd name="connsiteY7" fmla="*/ 59703 h 1150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8990" h="115022">
                      <a:moveTo>
                        <a:pt x="0" y="59703"/>
                      </a:moveTo>
                      <a:lnTo>
                        <a:pt x="8285" y="53609"/>
                      </a:lnTo>
                      <a:lnTo>
                        <a:pt x="143083" y="0"/>
                      </a:lnTo>
                      <a:cubicBezTo>
                        <a:pt x="143832" y="5505"/>
                        <a:pt x="144954" y="10850"/>
                        <a:pt x="146290" y="15981"/>
                      </a:cubicBezTo>
                      <a:cubicBezTo>
                        <a:pt x="159759" y="65956"/>
                        <a:pt x="198991" y="97010"/>
                        <a:pt x="198991" y="97010"/>
                      </a:cubicBezTo>
                      <a:cubicBezTo>
                        <a:pt x="195517" y="102088"/>
                        <a:pt x="190546" y="108234"/>
                        <a:pt x="184560" y="115022"/>
                      </a:cubicBezTo>
                      <a:cubicBezTo>
                        <a:pt x="140892" y="104653"/>
                        <a:pt x="72210" y="95941"/>
                        <a:pt x="12454" y="76325"/>
                      </a:cubicBezTo>
                      <a:lnTo>
                        <a:pt x="0" y="59703"/>
                      </a:lnTo>
                      <a:close/>
                    </a:path>
                  </a:pathLst>
                </a:custGeom>
                <a:solidFill>
                  <a:srgbClr val="E98667"/>
                </a:solidFill>
                <a:ln w="53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8" name="Graphic 145">
                <a:extLst>
                  <a:ext uri="{FF2B5EF4-FFF2-40B4-BE49-F238E27FC236}">
                    <a16:creationId xmlns:a16="http://schemas.microsoft.com/office/drawing/2014/main" id="{8CAFB152-67BA-431A-950A-5B75F1A7A47B}"/>
                  </a:ext>
                </a:extLst>
              </p:cNvPr>
              <p:cNvGrpSpPr/>
              <p:nvPr/>
            </p:nvGrpSpPr>
            <p:grpSpPr>
              <a:xfrm>
                <a:off x="6050914" y="169083"/>
                <a:ext cx="360696" cy="700951"/>
                <a:chOff x="6050914" y="169083"/>
                <a:chExt cx="360696" cy="700951"/>
              </a:xfrm>
            </p:grpSpPr>
            <p:sp>
              <p:nvSpPr>
                <p:cNvPr id="189" name="Freeform: Shape 188">
                  <a:extLst>
                    <a:ext uri="{FF2B5EF4-FFF2-40B4-BE49-F238E27FC236}">
                      <a16:creationId xmlns:a16="http://schemas.microsoft.com/office/drawing/2014/main" id="{8127EE83-015B-4FE0-A4DA-0C588B59339B}"/>
                    </a:ext>
                  </a:extLst>
                </p:cNvPr>
                <p:cNvSpPr/>
                <p:nvPr/>
              </p:nvSpPr>
              <p:spPr>
                <a:xfrm>
                  <a:off x="6050914" y="169083"/>
                  <a:ext cx="360696" cy="700951"/>
                </a:xfrm>
                <a:custGeom>
                  <a:avLst/>
                  <a:gdLst>
                    <a:gd name="connsiteX0" fmla="*/ 360140 w 360696"/>
                    <a:gd name="connsiteY0" fmla="*/ 700951 h 700951"/>
                    <a:gd name="connsiteX1" fmla="*/ 295413 w 360696"/>
                    <a:gd name="connsiteY1" fmla="*/ 552897 h 700951"/>
                    <a:gd name="connsiteX2" fmla="*/ 264680 w 360696"/>
                    <a:gd name="connsiteY2" fmla="*/ 532159 h 700951"/>
                    <a:gd name="connsiteX3" fmla="*/ 264626 w 360696"/>
                    <a:gd name="connsiteY3" fmla="*/ 532159 h 700951"/>
                    <a:gd name="connsiteX4" fmla="*/ 135654 w 360696"/>
                    <a:gd name="connsiteY4" fmla="*/ 482612 h 700951"/>
                    <a:gd name="connsiteX5" fmla="*/ 50563 w 360696"/>
                    <a:gd name="connsiteY5" fmla="*/ 411097 h 700951"/>
                    <a:gd name="connsiteX6" fmla="*/ 52594 w 360696"/>
                    <a:gd name="connsiteY6" fmla="*/ 226858 h 700951"/>
                    <a:gd name="connsiteX7" fmla="*/ 0 w 360696"/>
                    <a:gd name="connsiteY7" fmla="*/ 13916 h 700951"/>
                    <a:gd name="connsiteX8" fmla="*/ 76486 w 360696"/>
                    <a:gd name="connsiteY8" fmla="*/ 15146 h 700951"/>
                    <a:gd name="connsiteX9" fmla="*/ 107807 w 360696"/>
                    <a:gd name="connsiteY9" fmla="*/ 217504 h 700951"/>
                    <a:gd name="connsiteX10" fmla="*/ 117160 w 360696"/>
                    <a:gd name="connsiteY10" fmla="*/ 277848 h 700951"/>
                    <a:gd name="connsiteX11" fmla="*/ 345335 w 360696"/>
                    <a:gd name="connsiteY11" fmla="*/ 588708 h 700951"/>
                    <a:gd name="connsiteX12" fmla="*/ 360140 w 360696"/>
                    <a:gd name="connsiteY12" fmla="*/ 700951 h 70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60696" h="700951">
                      <a:moveTo>
                        <a:pt x="360140" y="700951"/>
                      </a:moveTo>
                      <a:cubicBezTo>
                        <a:pt x="360140" y="700951"/>
                        <a:pt x="338547" y="591167"/>
                        <a:pt x="295413" y="552897"/>
                      </a:cubicBezTo>
                      <a:cubicBezTo>
                        <a:pt x="286006" y="544559"/>
                        <a:pt x="275637" y="537824"/>
                        <a:pt x="264680" y="532159"/>
                      </a:cubicBezTo>
                      <a:lnTo>
                        <a:pt x="264626" y="532159"/>
                      </a:lnTo>
                      <a:cubicBezTo>
                        <a:pt x="225341" y="511902"/>
                        <a:pt x="178092" y="504793"/>
                        <a:pt x="135654" y="482612"/>
                      </a:cubicBezTo>
                      <a:cubicBezTo>
                        <a:pt x="81403" y="454230"/>
                        <a:pt x="55480" y="436966"/>
                        <a:pt x="50563" y="411097"/>
                      </a:cubicBezTo>
                      <a:cubicBezTo>
                        <a:pt x="45645" y="385174"/>
                        <a:pt x="49547" y="278703"/>
                        <a:pt x="52594" y="226858"/>
                      </a:cubicBezTo>
                      <a:cubicBezTo>
                        <a:pt x="50563" y="72283"/>
                        <a:pt x="0" y="13916"/>
                        <a:pt x="0" y="13916"/>
                      </a:cubicBezTo>
                      <a:cubicBezTo>
                        <a:pt x="22181" y="-8318"/>
                        <a:pt x="59222" y="-889"/>
                        <a:pt x="76486" y="15146"/>
                      </a:cubicBezTo>
                      <a:cubicBezTo>
                        <a:pt x="90222" y="27920"/>
                        <a:pt x="96957" y="131611"/>
                        <a:pt x="107807" y="217504"/>
                      </a:cubicBezTo>
                      <a:cubicBezTo>
                        <a:pt x="110586" y="239365"/>
                        <a:pt x="113633" y="260103"/>
                        <a:pt x="117160" y="277848"/>
                      </a:cubicBezTo>
                      <a:cubicBezTo>
                        <a:pt x="134425" y="365451"/>
                        <a:pt x="325612" y="504793"/>
                        <a:pt x="345335" y="588708"/>
                      </a:cubicBezTo>
                      <a:cubicBezTo>
                        <a:pt x="365111" y="672570"/>
                        <a:pt x="360140" y="700951"/>
                        <a:pt x="360140" y="700951"/>
                      </a:cubicBezTo>
                      <a:close/>
                    </a:path>
                  </a:pathLst>
                </a:custGeom>
                <a:solidFill>
                  <a:srgbClr val="21194D"/>
                </a:solidFill>
                <a:ln w="53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0" name="Freeform: Shape 189">
                  <a:extLst>
                    <a:ext uri="{FF2B5EF4-FFF2-40B4-BE49-F238E27FC236}">
                      <a16:creationId xmlns:a16="http://schemas.microsoft.com/office/drawing/2014/main" id="{0C9B7C4A-1736-429C-BEC7-7CE73B42EEAC}"/>
                    </a:ext>
                  </a:extLst>
                </p:cNvPr>
                <p:cNvSpPr/>
                <p:nvPr/>
              </p:nvSpPr>
              <p:spPr>
                <a:xfrm>
                  <a:off x="6057916" y="176325"/>
                  <a:ext cx="121276" cy="392309"/>
                </a:xfrm>
                <a:custGeom>
                  <a:avLst/>
                  <a:gdLst>
                    <a:gd name="connsiteX0" fmla="*/ 0 w 121276"/>
                    <a:gd name="connsiteY0" fmla="*/ 1009 h 392309"/>
                    <a:gd name="connsiteX1" fmla="*/ 56282 w 121276"/>
                    <a:gd name="connsiteY1" fmla="*/ 14852 h 392309"/>
                    <a:gd name="connsiteX2" fmla="*/ 76860 w 121276"/>
                    <a:gd name="connsiteY2" fmla="*/ 206467 h 392309"/>
                    <a:gd name="connsiteX3" fmla="*/ 121276 w 121276"/>
                    <a:gd name="connsiteY3" fmla="*/ 392310 h 392309"/>
                    <a:gd name="connsiteX4" fmla="*/ 47249 w 121276"/>
                    <a:gd name="connsiteY4" fmla="*/ 273920 h 392309"/>
                    <a:gd name="connsiteX5" fmla="*/ 0 w 121276"/>
                    <a:gd name="connsiteY5" fmla="*/ 1009 h 392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1276" h="392309">
                      <a:moveTo>
                        <a:pt x="0" y="1009"/>
                      </a:moveTo>
                      <a:cubicBezTo>
                        <a:pt x="0" y="1009"/>
                        <a:pt x="38590" y="-5565"/>
                        <a:pt x="56282" y="14852"/>
                      </a:cubicBezTo>
                      <a:cubicBezTo>
                        <a:pt x="71889" y="32864"/>
                        <a:pt x="99683" y="128752"/>
                        <a:pt x="76860" y="206467"/>
                      </a:cubicBezTo>
                      <a:cubicBezTo>
                        <a:pt x="62054" y="284182"/>
                        <a:pt x="82632" y="330629"/>
                        <a:pt x="121276" y="392310"/>
                      </a:cubicBezTo>
                      <a:cubicBezTo>
                        <a:pt x="121276" y="392310"/>
                        <a:pt x="53823" y="348749"/>
                        <a:pt x="47249" y="273920"/>
                      </a:cubicBezTo>
                      <a:cubicBezTo>
                        <a:pt x="40675" y="199091"/>
                        <a:pt x="0" y="1009"/>
                        <a:pt x="0" y="1009"/>
                      </a:cubicBezTo>
                      <a:close/>
                    </a:path>
                  </a:pathLst>
                </a:custGeom>
                <a:solidFill>
                  <a:srgbClr val="000B12"/>
                </a:solidFill>
                <a:ln w="53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1" name="Freeform: Shape 190">
                  <a:extLst>
                    <a:ext uri="{FF2B5EF4-FFF2-40B4-BE49-F238E27FC236}">
                      <a16:creationId xmlns:a16="http://schemas.microsoft.com/office/drawing/2014/main" id="{ADE65E35-DDD0-465E-B70E-F821C88FD3D1}"/>
                    </a:ext>
                  </a:extLst>
                </p:cNvPr>
                <p:cNvSpPr/>
                <p:nvPr/>
              </p:nvSpPr>
              <p:spPr>
                <a:xfrm>
                  <a:off x="6158721" y="386587"/>
                  <a:ext cx="252889" cy="483447"/>
                </a:xfrm>
                <a:custGeom>
                  <a:avLst/>
                  <a:gdLst>
                    <a:gd name="connsiteX0" fmla="*/ 252333 w 252889"/>
                    <a:gd name="connsiteY0" fmla="*/ 483447 h 483447"/>
                    <a:gd name="connsiteX1" fmla="*/ 187606 w 252889"/>
                    <a:gd name="connsiteY1" fmla="*/ 335393 h 483447"/>
                    <a:gd name="connsiteX2" fmla="*/ 156873 w 252889"/>
                    <a:gd name="connsiteY2" fmla="*/ 314655 h 483447"/>
                    <a:gd name="connsiteX3" fmla="*/ 156820 w 252889"/>
                    <a:gd name="connsiteY3" fmla="*/ 314655 h 483447"/>
                    <a:gd name="connsiteX4" fmla="*/ 73065 w 252889"/>
                    <a:gd name="connsiteY4" fmla="*/ 211658 h 483447"/>
                    <a:gd name="connsiteX5" fmla="*/ 0 w 252889"/>
                    <a:gd name="connsiteY5" fmla="*/ 0 h 483447"/>
                    <a:gd name="connsiteX6" fmla="*/ 9354 w 252889"/>
                    <a:gd name="connsiteY6" fmla="*/ 60344 h 483447"/>
                    <a:gd name="connsiteX7" fmla="*/ 237528 w 252889"/>
                    <a:gd name="connsiteY7" fmla="*/ 371204 h 483447"/>
                    <a:gd name="connsiteX8" fmla="*/ 252333 w 252889"/>
                    <a:gd name="connsiteY8" fmla="*/ 483447 h 483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52889" h="483447">
                      <a:moveTo>
                        <a:pt x="252333" y="483447"/>
                      </a:moveTo>
                      <a:cubicBezTo>
                        <a:pt x="252333" y="483447"/>
                        <a:pt x="230740" y="373663"/>
                        <a:pt x="187606" y="335393"/>
                      </a:cubicBezTo>
                      <a:cubicBezTo>
                        <a:pt x="178199" y="327055"/>
                        <a:pt x="167830" y="320320"/>
                        <a:pt x="156873" y="314655"/>
                      </a:cubicBezTo>
                      <a:lnTo>
                        <a:pt x="156820" y="314655"/>
                      </a:lnTo>
                      <a:cubicBezTo>
                        <a:pt x="127797" y="269651"/>
                        <a:pt x="96583" y="231916"/>
                        <a:pt x="73065" y="211658"/>
                      </a:cubicBezTo>
                      <a:cubicBezTo>
                        <a:pt x="13416" y="160187"/>
                        <a:pt x="6574" y="114381"/>
                        <a:pt x="0" y="0"/>
                      </a:cubicBezTo>
                      <a:cubicBezTo>
                        <a:pt x="2779" y="21861"/>
                        <a:pt x="5826" y="42599"/>
                        <a:pt x="9354" y="60344"/>
                      </a:cubicBezTo>
                      <a:cubicBezTo>
                        <a:pt x="26618" y="147947"/>
                        <a:pt x="217805" y="287289"/>
                        <a:pt x="237528" y="371204"/>
                      </a:cubicBezTo>
                      <a:cubicBezTo>
                        <a:pt x="257304" y="455066"/>
                        <a:pt x="252333" y="483447"/>
                        <a:pt x="252333" y="483447"/>
                      </a:cubicBezTo>
                      <a:close/>
                    </a:path>
                  </a:pathLst>
                </a:custGeom>
                <a:solidFill>
                  <a:srgbClr val="20386D"/>
                </a:solidFill>
                <a:ln w="53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F21B2246-E514-4748-B29E-52BEB5DF4A66}"/>
                  </a:ext>
                </a:extLst>
              </p:cNvPr>
              <p:cNvSpPr/>
              <p:nvPr/>
            </p:nvSpPr>
            <p:spPr>
              <a:xfrm>
                <a:off x="5820228" y="156148"/>
                <a:ext cx="317086" cy="162504"/>
              </a:xfrm>
              <a:custGeom>
                <a:avLst/>
                <a:gdLst>
                  <a:gd name="connsiteX0" fmla="*/ 0 w 317086"/>
                  <a:gd name="connsiteY0" fmla="*/ 118088 h 162504"/>
                  <a:gd name="connsiteX1" fmla="*/ 187499 w 317086"/>
                  <a:gd name="connsiteY1" fmla="*/ 4616 h 162504"/>
                  <a:gd name="connsiteX2" fmla="*/ 315777 w 317086"/>
                  <a:gd name="connsiteY2" fmla="*/ 162505 h 162504"/>
                  <a:gd name="connsiteX3" fmla="*/ 0 w 317086"/>
                  <a:gd name="connsiteY3" fmla="*/ 118088 h 162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086" h="162504">
                    <a:moveTo>
                      <a:pt x="0" y="118088"/>
                    </a:moveTo>
                    <a:cubicBezTo>
                      <a:pt x="0" y="118088"/>
                      <a:pt x="35757" y="-27454"/>
                      <a:pt x="187499" y="4616"/>
                    </a:cubicBezTo>
                    <a:cubicBezTo>
                      <a:pt x="339242" y="36685"/>
                      <a:pt x="315777" y="162505"/>
                      <a:pt x="315777" y="162505"/>
                    </a:cubicBezTo>
                    <a:lnTo>
                      <a:pt x="0" y="118088"/>
                    </a:lnTo>
                    <a:close/>
                  </a:path>
                </a:pathLst>
              </a:custGeom>
              <a:solidFill>
                <a:srgbClr val="1D144C"/>
              </a:solidFill>
              <a:ln w="5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E51A3884-FE29-460D-8402-3F8E3FDFB664}"/>
                  </a:ext>
                </a:extLst>
              </p:cNvPr>
              <p:cNvSpPr/>
              <p:nvPr/>
            </p:nvSpPr>
            <p:spPr>
              <a:xfrm>
                <a:off x="5819854" y="313262"/>
                <a:ext cx="321473" cy="270684"/>
              </a:xfrm>
              <a:custGeom>
                <a:avLst/>
                <a:gdLst>
                  <a:gd name="connsiteX0" fmla="*/ 298460 w 321473"/>
                  <a:gd name="connsiteY0" fmla="*/ 149330 h 270684"/>
                  <a:gd name="connsiteX1" fmla="*/ 274621 w 321473"/>
                  <a:gd name="connsiteY1" fmla="*/ 146016 h 270684"/>
                  <a:gd name="connsiteX2" fmla="*/ 262275 w 321473"/>
                  <a:gd name="connsiteY2" fmla="*/ 198663 h 270684"/>
                  <a:gd name="connsiteX3" fmla="*/ 101126 w 321473"/>
                  <a:gd name="connsiteY3" fmla="*/ 268521 h 270684"/>
                  <a:gd name="connsiteX4" fmla="*/ 10690 w 321473"/>
                  <a:gd name="connsiteY4" fmla="*/ 127095 h 270684"/>
                  <a:gd name="connsiteX5" fmla="*/ 2726 w 321473"/>
                  <a:gd name="connsiteY5" fmla="*/ 35055 h 270684"/>
                  <a:gd name="connsiteX6" fmla="*/ 0 w 321473"/>
                  <a:gd name="connsiteY6" fmla="*/ 15707 h 270684"/>
                  <a:gd name="connsiteX7" fmla="*/ 87977 w 321473"/>
                  <a:gd name="connsiteY7" fmla="*/ 2131 h 270684"/>
                  <a:gd name="connsiteX8" fmla="*/ 261473 w 321473"/>
                  <a:gd name="connsiteY8" fmla="*/ 36659 h 270684"/>
                  <a:gd name="connsiteX9" fmla="*/ 263130 w 321473"/>
                  <a:gd name="connsiteY9" fmla="*/ 36980 h 270684"/>
                  <a:gd name="connsiteX10" fmla="*/ 301774 w 321473"/>
                  <a:gd name="connsiteY10" fmla="*/ 35002 h 270684"/>
                  <a:gd name="connsiteX11" fmla="*/ 298460 w 321473"/>
                  <a:gd name="connsiteY11" fmla="*/ 149330 h 270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21473" h="270684">
                    <a:moveTo>
                      <a:pt x="298460" y="149330"/>
                    </a:moveTo>
                    <a:cubicBezTo>
                      <a:pt x="288411" y="157721"/>
                      <a:pt x="279592" y="142755"/>
                      <a:pt x="274621" y="146016"/>
                    </a:cubicBezTo>
                    <a:cubicBezTo>
                      <a:pt x="269704" y="149330"/>
                      <a:pt x="274621" y="177283"/>
                      <a:pt x="262275" y="198663"/>
                    </a:cubicBezTo>
                    <a:cubicBezTo>
                      <a:pt x="239292" y="231534"/>
                      <a:pt x="122505" y="281723"/>
                      <a:pt x="101126" y="268521"/>
                    </a:cubicBezTo>
                    <a:cubicBezTo>
                      <a:pt x="39445" y="227419"/>
                      <a:pt x="9835" y="157507"/>
                      <a:pt x="10690" y="127095"/>
                    </a:cubicBezTo>
                    <a:cubicBezTo>
                      <a:pt x="11331" y="101813"/>
                      <a:pt x="7216" y="67446"/>
                      <a:pt x="2726" y="35055"/>
                    </a:cubicBezTo>
                    <a:cubicBezTo>
                      <a:pt x="1817" y="28481"/>
                      <a:pt x="909" y="22014"/>
                      <a:pt x="0" y="15707"/>
                    </a:cubicBezTo>
                    <a:cubicBezTo>
                      <a:pt x="0" y="15707"/>
                      <a:pt x="15607" y="-6902"/>
                      <a:pt x="87977" y="2131"/>
                    </a:cubicBezTo>
                    <a:cubicBezTo>
                      <a:pt x="160347" y="11164"/>
                      <a:pt x="242552" y="32543"/>
                      <a:pt x="261473" y="36659"/>
                    </a:cubicBezTo>
                    <a:cubicBezTo>
                      <a:pt x="262061" y="36766"/>
                      <a:pt x="262595" y="36873"/>
                      <a:pt x="263130" y="36980"/>
                    </a:cubicBezTo>
                    <a:cubicBezTo>
                      <a:pt x="281089" y="40347"/>
                      <a:pt x="292099" y="33505"/>
                      <a:pt x="301774" y="35002"/>
                    </a:cubicBezTo>
                    <a:cubicBezTo>
                      <a:pt x="334965" y="40240"/>
                      <a:pt x="320908" y="131584"/>
                      <a:pt x="298460" y="149330"/>
                    </a:cubicBezTo>
                    <a:close/>
                  </a:path>
                </a:pathLst>
              </a:custGeom>
              <a:solidFill>
                <a:srgbClr val="FBA982"/>
              </a:solidFill>
              <a:ln w="5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90EE65C-7849-4F36-9E4F-0DB25592F192}"/>
                  </a:ext>
                </a:extLst>
              </p:cNvPr>
              <p:cNvSpPr/>
              <p:nvPr/>
            </p:nvSpPr>
            <p:spPr>
              <a:xfrm>
                <a:off x="5819854" y="313262"/>
                <a:ext cx="265588" cy="62154"/>
              </a:xfrm>
              <a:custGeom>
                <a:avLst/>
                <a:gdLst>
                  <a:gd name="connsiteX0" fmla="*/ 265589 w 265588"/>
                  <a:gd name="connsiteY0" fmla="*/ 62154 h 62154"/>
                  <a:gd name="connsiteX1" fmla="*/ 2726 w 265588"/>
                  <a:gd name="connsiteY1" fmla="*/ 35055 h 62154"/>
                  <a:gd name="connsiteX2" fmla="*/ 0 w 265588"/>
                  <a:gd name="connsiteY2" fmla="*/ 15707 h 62154"/>
                  <a:gd name="connsiteX3" fmla="*/ 87977 w 265588"/>
                  <a:gd name="connsiteY3" fmla="*/ 2131 h 62154"/>
                  <a:gd name="connsiteX4" fmla="*/ 261473 w 265588"/>
                  <a:gd name="connsiteY4" fmla="*/ 36659 h 62154"/>
                  <a:gd name="connsiteX5" fmla="*/ 263130 w 265588"/>
                  <a:gd name="connsiteY5" fmla="*/ 36980 h 62154"/>
                  <a:gd name="connsiteX6" fmla="*/ 265589 w 265588"/>
                  <a:gd name="connsiteY6" fmla="*/ 62154 h 62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5588" h="62154">
                    <a:moveTo>
                      <a:pt x="265589" y="62154"/>
                    </a:moveTo>
                    <a:cubicBezTo>
                      <a:pt x="125178" y="7315"/>
                      <a:pt x="46233" y="18753"/>
                      <a:pt x="2726" y="35055"/>
                    </a:cubicBezTo>
                    <a:cubicBezTo>
                      <a:pt x="1817" y="28481"/>
                      <a:pt x="909" y="22014"/>
                      <a:pt x="0" y="15707"/>
                    </a:cubicBezTo>
                    <a:cubicBezTo>
                      <a:pt x="0" y="15707"/>
                      <a:pt x="15607" y="-6902"/>
                      <a:pt x="87977" y="2131"/>
                    </a:cubicBezTo>
                    <a:cubicBezTo>
                      <a:pt x="160347" y="11164"/>
                      <a:pt x="242552" y="32543"/>
                      <a:pt x="261473" y="36659"/>
                    </a:cubicBezTo>
                    <a:cubicBezTo>
                      <a:pt x="262061" y="36766"/>
                      <a:pt x="262595" y="36873"/>
                      <a:pt x="263130" y="36980"/>
                    </a:cubicBezTo>
                    <a:lnTo>
                      <a:pt x="265589" y="62154"/>
                    </a:lnTo>
                    <a:close/>
                  </a:path>
                </a:pathLst>
              </a:custGeom>
              <a:solidFill>
                <a:srgbClr val="E98667"/>
              </a:solidFill>
              <a:ln w="5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1B62EFC5-88D1-4532-ABB3-9B7CFA450709}"/>
                  </a:ext>
                </a:extLst>
              </p:cNvPr>
              <p:cNvSpPr/>
              <p:nvPr/>
            </p:nvSpPr>
            <p:spPr>
              <a:xfrm>
                <a:off x="6043913" y="320280"/>
                <a:ext cx="61092" cy="103239"/>
              </a:xfrm>
              <a:custGeom>
                <a:avLst/>
                <a:gdLst>
                  <a:gd name="connsiteX0" fmla="*/ 0 w 61092"/>
                  <a:gd name="connsiteY0" fmla="*/ 10719 h 103239"/>
                  <a:gd name="connsiteX1" fmla="*/ 50135 w 61092"/>
                  <a:gd name="connsiteY1" fmla="*/ 103240 h 103239"/>
                  <a:gd name="connsiteX2" fmla="*/ 57939 w 61092"/>
                  <a:gd name="connsiteY2" fmla="*/ 15690 h 103239"/>
                  <a:gd name="connsiteX3" fmla="*/ 0 w 61092"/>
                  <a:gd name="connsiteY3" fmla="*/ 10719 h 103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092" h="103239">
                    <a:moveTo>
                      <a:pt x="0" y="10719"/>
                    </a:moveTo>
                    <a:cubicBezTo>
                      <a:pt x="48104" y="79776"/>
                      <a:pt x="50135" y="103240"/>
                      <a:pt x="50135" y="103240"/>
                    </a:cubicBezTo>
                    <a:cubicBezTo>
                      <a:pt x="50135" y="103240"/>
                      <a:pt x="68201" y="47760"/>
                      <a:pt x="57939" y="15690"/>
                    </a:cubicBezTo>
                    <a:cubicBezTo>
                      <a:pt x="47677" y="-16433"/>
                      <a:pt x="0" y="10719"/>
                      <a:pt x="0" y="10719"/>
                    </a:cubicBezTo>
                    <a:close/>
                  </a:path>
                </a:pathLst>
              </a:custGeom>
              <a:solidFill>
                <a:srgbClr val="21194D"/>
              </a:solidFill>
              <a:ln w="5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6" name="Graphic 145">
                <a:extLst>
                  <a:ext uri="{FF2B5EF4-FFF2-40B4-BE49-F238E27FC236}">
                    <a16:creationId xmlns:a16="http://schemas.microsoft.com/office/drawing/2014/main" id="{BBF6CDD4-018D-4DFC-A44A-B782DCDEECA0}"/>
                  </a:ext>
                </a:extLst>
              </p:cNvPr>
              <p:cNvGrpSpPr/>
              <p:nvPr/>
            </p:nvGrpSpPr>
            <p:grpSpPr>
              <a:xfrm>
                <a:off x="5756521" y="221661"/>
                <a:ext cx="383184" cy="167383"/>
                <a:chOff x="5756521" y="221661"/>
                <a:chExt cx="383184" cy="167383"/>
              </a:xfrm>
            </p:grpSpPr>
            <p:sp>
              <p:nvSpPr>
                <p:cNvPr id="197" name="Freeform: Shape 196">
                  <a:extLst>
                    <a:ext uri="{FF2B5EF4-FFF2-40B4-BE49-F238E27FC236}">
                      <a16:creationId xmlns:a16="http://schemas.microsoft.com/office/drawing/2014/main" id="{2D9148B7-D44A-4671-B59B-0AD2E0D88FEE}"/>
                    </a:ext>
                  </a:extLst>
                </p:cNvPr>
                <p:cNvSpPr/>
                <p:nvPr/>
              </p:nvSpPr>
              <p:spPr>
                <a:xfrm>
                  <a:off x="5812211" y="221661"/>
                  <a:ext cx="327482" cy="110139"/>
                </a:xfrm>
                <a:custGeom>
                  <a:avLst/>
                  <a:gdLst>
                    <a:gd name="connsiteX0" fmla="*/ 327483 w 327482"/>
                    <a:gd name="connsiteY0" fmla="*/ 110140 h 110139"/>
                    <a:gd name="connsiteX1" fmla="*/ 1871 w 327482"/>
                    <a:gd name="connsiteY1" fmla="*/ 88333 h 110139"/>
                    <a:gd name="connsiteX2" fmla="*/ 0 w 327482"/>
                    <a:gd name="connsiteY2" fmla="*/ 48887 h 110139"/>
                    <a:gd name="connsiteX3" fmla="*/ 325826 w 327482"/>
                    <a:gd name="connsiteY3" fmla="*/ 73581 h 110139"/>
                    <a:gd name="connsiteX4" fmla="*/ 327483 w 327482"/>
                    <a:gd name="connsiteY4" fmla="*/ 110140 h 1101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482" h="110139">
                      <a:moveTo>
                        <a:pt x="327483" y="110140"/>
                      </a:moveTo>
                      <a:cubicBezTo>
                        <a:pt x="327483" y="110140"/>
                        <a:pt x="142442" y="-7448"/>
                        <a:pt x="1871" y="88333"/>
                      </a:cubicBezTo>
                      <a:lnTo>
                        <a:pt x="0" y="48887"/>
                      </a:lnTo>
                      <a:cubicBezTo>
                        <a:pt x="0" y="48887"/>
                        <a:pt x="75043" y="-76077"/>
                        <a:pt x="325826" y="73581"/>
                      </a:cubicBezTo>
                      <a:lnTo>
                        <a:pt x="327483" y="110140"/>
                      </a:lnTo>
                      <a:close/>
                    </a:path>
                  </a:pathLst>
                </a:custGeom>
                <a:solidFill>
                  <a:srgbClr val="7CC6FD"/>
                </a:solidFill>
                <a:ln w="53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B1FDD192-DBEA-4B36-9237-14A25B80F699}"/>
                    </a:ext>
                  </a:extLst>
                </p:cNvPr>
                <p:cNvSpPr/>
                <p:nvPr/>
              </p:nvSpPr>
              <p:spPr>
                <a:xfrm>
                  <a:off x="5756521" y="265658"/>
                  <a:ext cx="383184" cy="123387"/>
                </a:xfrm>
                <a:custGeom>
                  <a:avLst/>
                  <a:gdLst>
                    <a:gd name="connsiteX0" fmla="*/ 63333 w 383184"/>
                    <a:gd name="connsiteY0" fmla="*/ 63310 h 123387"/>
                    <a:gd name="connsiteX1" fmla="*/ 266012 w 383184"/>
                    <a:gd name="connsiteY1" fmla="*/ 74000 h 123387"/>
                    <a:gd name="connsiteX2" fmla="*/ 358105 w 383184"/>
                    <a:gd name="connsiteY2" fmla="*/ 78116 h 123387"/>
                    <a:gd name="connsiteX3" fmla="*/ 383172 w 383184"/>
                    <a:gd name="connsiteY3" fmla="*/ 66196 h 123387"/>
                    <a:gd name="connsiteX4" fmla="*/ 178409 w 383184"/>
                    <a:gd name="connsiteY4" fmla="*/ 26 h 123387"/>
                    <a:gd name="connsiteX5" fmla="*/ 60019 w 383184"/>
                    <a:gd name="connsiteY5" fmla="*/ 40755 h 123387"/>
                    <a:gd name="connsiteX6" fmla="*/ 4539 w 383184"/>
                    <a:gd name="connsiteY6" fmla="*/ 123387 h 123387"/>
                    <a:gd name="connsiteX7" fmla="*/ 63333 w 383184"/>
                    <a:gd name="connsiteY7" fmla="*/ 63310 h 123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3184" h="123387">
                      <a:moveTo>
                        <a:pt x="63333" y="63310"/>
                      </a:moveTo>
                      <a:cubicBezTo>
                        <a:pt x="111116" y="49734"/>
                        <a:pt x="121699" y="40701"/>
                        <a:pt x="266012" y="74000"/>
                      </a:cubicBezTo>
                      <a:cubicBezTo>
                        <a:pt x="305457" y="83033"/>
                        <a:pt x="343727" y="85492"/>
                        <a:pt x="358105" y="78116"/>
                      </a:cubicBezTo>
                      <a:cubicBezTo>
                        <a:pt x="358105" y="78116"/>
                        <a:pt x="383814" y="67052"/>
                        <a:pt x="383172" y="66196"/>
                      </a:cubicBezTo>
                      <a:cubicBezTo>
                        <a:pt x="372375" y="57484"/>
                        <a:pt x="296852" y="8044"/>
                        <a:pt x="178409" y="26"/>
                      </a:cubicBezTo>
                      <a:cubicBezTo>
                        <a:pt x="126617" y="-1203"/>
                        <a:pt x="60019" y="40755"/>
                        <a:pt x="60019" y="40755"/>
                      </a:cubicBezTo>
                      <a:cubicBezTo>
                        <a:pt x="16832" y="65448"/>
                        <a:pt x="-11496" y="107352"/>
                        <a:pt x="4539" y="123387"/>
                      </a:cubicBezTo>
                      <a:cubicBezTo>
                        <a:pt x="4539" y="123334"/>
                        <a:pt x="9884" y="78490"/>
                        <a:pt x="63333" y="63310"/>
                      </a:cubicBezTo>
                      <a:close/>
                    </a:path>
                  </a:pathLst>
                </a:custGeom>
                <a:solidFill>
                  <a:srgbClr val="389ADE"/>
                </a:solidFill>
                <a:ln w="53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9" name="Graphic 145">
              <a:extLst>
                <a:ext uri="{FF2B5EF4-FFF2-40B4-BE49-F238E27FC236}">
                  <a16:creationId xmlns:a16="http://schemas.microsoft.com/office/drawing/2014/main" id="{EE68206C-8169-40A2-9C24-BDEDE559C4F3}"/>
                </a:ext>
              </a:extLst>
            </p:cNvPr>
            <p:cNvGrpSpPr/>
            <p:nvPr/>
          </p:nvGrpSpPr>
          <p:grpSpPr>
            <a:xfrm>
              <a:off x="5135117" y="691995"/>
              <a:ext cx="1206880" cy="684076"/>
              <a:chOff x="5135117" y="691995"/>
              <a:chExt cx="1206880" cy="684076"/>
            </a:xfrm>
          </p:grpSpPr>
          <p:grpSp>
            <p:nvGrpSpPr>
              <p:cNvPr id="200" name="Graphic 145">
                <a:extLst>
                  <a:ext uri="{FF2B5EF4-FFF2-40B4-BE49-F238E27FC236}">
                    <a16:creationId xmlns:a16="http://schemas.microsoft.com/office/drawing/2014/main" id="{DE7FC6A3-39AF-4DED-84FE-95CDF02DD8A4}"/>
                  </a:ext>
                </a:extLst>
              </p:cNvPr>
              <p:cNvGrpSpPr/>
              <p:nvPr/>
            </p:nvGrpSpPr>
            <p:grpSpPr>
              <a:xfrm>
                <a:off x="5135117" y="923055"/>
                <a:ext cx="1102013" cy="453016"/>
                <a:chOff x="5135117" y="923055"/>
                <a:chExt cx="1102013" cy="453016"/>
              </a:xfrm>
            </p:grpSpPr>
            <p:grpSp>
              <p:nvGrpSpPr>
                <p:cNvPr id="201" name="Graphic 145">
                  <a:extLst>
                    <a:ext uri="{FF2B5EF4-FFF2-40B4-BE49-F238E27FC236}">
                      <a16:creationId xmlns:a16="http://schemas.microsoft.com/office/drawing/2014/main" id="{ED774E89-4864-400E-A1D5-1DDD7198B152}"/>
                    </a:ext>
                  </a:extLst>
                </p:cNvPr>
                <p:cNvGrpSpPr/>
                <p:nvPr/>
              </p:nvGrpSpPr>
              <p:grpSpPr>
                <a:xfrm>
                  <a:off x="5135117" y="1168547"/>
                  <a:ext cx="126995" cy="126995"/>
                  <a:chOff x="5135117" y="1168547"/>
                  <a:chExt cx="126995" cy="126995"/>
                </a:xfrm>
              </p:grpSpPr>
              <p:sp>
                <p:nvSpPr>
                  <p:cNvPr id="202" name="Freeform: Shape 201">
                    <a:extLst>
                      <a:ext uri="{FF2B5EF4-FFF2-40B4-BE49-F238E27FC236}">
                        <a16:creationId xmlns:a16="http://schemas.microsoft.com/office/drawing/2014/main" id="{743C5957-8278-4ACB-93AB-808850D4E94A}"/>
                      </a:ext>
                    </a:extLst>
                  </p:cNvPr>
                  <p:cNvSpPr/>
                  <p:nvPr/>
                </p:nvSpPr>
                <p:spPr>
                  <a:xfrm>
                    <a:off x="5135117" y="1168547"/>
                    <a:ext cx="126995" cy="126995"/>
                  </a:xfrm>
                  <a:custGeom>
                    <a:avLst/>
                    <a:gdLst>
                      <a:gd name="connsiteX0" fmla="*/ 126995 w 126995"/>
                      <a:gd name="connsiteY0" fmla="*/ 63497 h 126995"/>
                      <a:gd name="connsiteX1" fmla="*/ 63498 w 126995"/>
                      <a:gd name="connsiteY1" fmla="*/ 126995 h 126995"/>
                      <a:gd name="connsiteX2" fmla="*/ 0 w 126995"/>
                      <a:gd name="connsiteY2" fmla="*/ 63497 h 126995"/>
                      <a:gd name="connsiteX3" fmla="*/ 63498 w 126995"/>
                      <a:gd name="connsiteY3" fmla="*/ 0 h 126995"/>
                      <a:gd name="connsiteX4" fmla="*/ 126995 w 126995"/>
                      <a:gd name="connsiteY4" fmla="*/ 63497 h 1269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6995" h="126995">
                        <a:moveTo>
                          <a:pt x="126995" y="63497"/>
                        </a:moveTo>
                        <a:cubicBezTo>
                          <a:pt x="126995" y="98566"/>
                          <a:pt x="98566" y="126995"/>
                          <a:pt x="63498" y="126995"/>
                        </a:cubicBezTo>
                        <a:cubicBezTo>
                          <a:pt x="28429" y="126995"/>
                          <a:pt x="0" y="98566"/>
                          <a:pt x="0" y="63497"/>
                        </a:cubicBezTo>
                        <a:cubicBezTo>
                          <a:pt x="0" y="28429"/>
                          <a:pt x="28429" y="0"/>
                          <a:pt x="63498" y="0"/>
                        </a:cubicBezTo>
                        <a:cubicBezTo>
                          <a:pt x="98566" y="0"/>
                          <a:pt x="126995" y="28429"/>
                          <a:pt x="126995" y="63497"/>
                        </a:cubicBezTo>
                        <a:close/>
                      </a:path>
                    </a:pathLst>
                  </a:custGeom>
                  <a:solidFill>
                    <a:srgbClr val="FCE07B"/>
                  </a:solidFill>
                  <a:ln w="53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3" name="Freeform: Shape 202">
                    <a:extLst>
                      <a:ext uri="{FF2B5EF4-FFF2-40B4-BE49-F238E27FC236}">
                        <a16:creationId xmlns:a16="http://schemas.microsoft.com/office/drawing/2014/main" id="{43A40039-5A82-48B4-9708-2BD1A2FE2A07}"/>
                      </a:ext>
                    </a:extLst>
                  </p:cNvPr>
                  <p:cNvSpPr/>
                  <p:nvPr/>
                </p:nvSpPr>
                <p:spPr>
                  <a:xfrm>
                    <a:off x="5141606" y="1195645"/>
                    <a:ext cx="116669" cy="66704"/>
                  </a:xfrm>
                  <a:custGeom>
                    <a:avLst/>
                    <a:gdLst>
                      <a:gd name="connsiteX0" fmla="*/ 108587 w 116669"/>
                      <a:gd name="connsiteY0" fmla="*/ 0 h 66704"/>
                      <a:gd name="connsiteX1" fmla="*/ 116284 w 116669"/>
                      <a:gd name="connsiteY1" fmla="*/ 20792 h 66704"/>
                      <a:gd name="connsiteX2" fmla="*/ 115963 w 116669"/>
                      <a:gd name="connsiteY2" fmla="*/ 32283 h 66704"/>
                      <a:gd name="connsiteX3" fmla="*/ 109656 w 116669"/>
                      <a:gd name="connsiteY3" fmla="*/ 42492 h 66704"/>
                      <a:gd name="connsiteX4" fmla="*/ 104151 w 116669"/>
                      <a:gd name="connsiteY4" fmla="*/ 45378 h 66704"/>
                      <a:gd name="connsiteX5" fmla="*/ 100944 w 116669"/>
                      <a:gd name="connsiteY5" fmla="*/ 45966 h 66704"/>
                      <a:gd name="connsiteX6" fmla="*/ 98004 w 116669"/>
                      <a:gd name="connsiteY6" fmla="*/ 46020 h 66704"/>
                      <a:gd name="connsiteX7" fmla="*/ 86780 w 116669"/>
                      <a:gd name="connsiteY7" fmla="*/ 44897 h 66704"/>
                      <a:gd name="connsiteX8" fmla="*/ 65133 w 116669"/>
                      <a:gd name="connsiteY8" fmla="*/ 40728 h 66704"/>
                      <a:gd name="connsiteX9" fmla="*/ 43754 w 116669"/>
                      <a:gd name="connsiteY9" fmla="*/ 36452 h 66704"/>
                      <a:gd name="connsiteX10" fmla="*/ 22962 w 116669"/>
                      <a:gd name="connsiteY10" fmla="*/ 35330 h 66704"/>
                      <a:gd name="connsiteX11" fmla="*/ 5751 w 116669"/>
                      <a:gd name="connsiteY11" fmla="*/ 46340 h 66704"/>
                      <a:gd name="connsiteX12" fmla="*/ 1368 w 116669"/>
                      <a:gd name="connsiteY12" fmla="*/ 66705 h 66704"/>
                      <a:gd name="connsiteX13" fmla="*/ 3560 w 116669"/>
                      <a:gd name="connsiteY13" fmla="*/ 44897 h 66704"/>
                      <a:gd name="connsiteX14" fmla="*/ 21786 w 116669"/>
                      <a:gd name="connsiteY14" fmla="*/ 31428 h 66704"/>
                      <a:gd name="connsiteX15" fmla="*/ 33438 w 116669"/>
                      <a:gd name="connsiteY15" fmla="*/ 30359 h 66704"/>
                      <a:gd name="connsiteX16" fmla="*/ 44609 w 116669"/>
                      <a:gd name="connsiteY16" fmla="*/ 31482 h 66704"/>
                      <a:gd name="connsiteX17" fmla="*/ 66309 w 116669"/>
                      <a:gd name="connsiteY17" fmla="*/ 35544 h 66704"/>
                      <a:gd name="connsiteX18" fmla="*/ 87689 w 116669"/>
                      <a:gd name="connsiteY18" fmla="*/ 39980 h 66704"/>
                      <a:gd name="connsiteX19" fmla="*/ 98218 w 116669"/>
                      <a:gd name="connsiteY19" fmla="*/ 41370 h 66704"/>
                      <a:gd name="connsiteX20" fmla="*/ 100730 w 116669"/>
                      <a:gd name="connsiteY20" fmla="*/ 41423 h 66704"/>
                      <a:gd name="connsiteX21" fmla="*/ 102975 w 116669"/>
                      <a:gd name="connsiteY21" fmla="*/ 41156 h 66704"/>
                      <a:gd name="connsiteX22" fmla="*/ 107251 w 116669"/>
                      <a:gd name="connsiteY22" fmla="*/ 39232 h 66704"/>
                      <a:gd name="connsiteX23" fmla="*/ 113718 w 116669"/>
                      <a:gd name="connsiteY23" fmla="*/ 21112 h 66704"/>
                      <a:gd name="connsiteX24" fmla="*/ 108587 w 116669"/>
                      <a:gd name="connsiteY24" fmla="*/ 0 h 66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116669" h="66704">
                        <a:moveTo>
                          <a:pt x="108587" y="0"/>
                        </a:moveTo>
                        <a:cubicBezTo>
                          <a:pt x="112168" y="6360"/>
                          <a:pt x="115001" y="13309"/>
                          <a:pt x="116284" y="20792"/>
                        </a:cubicBezTo>
                        <a:cubicBezTo>
                          <a:pt x="116818" y="24533"/>
                          <a:pt x="116872" y="28435"/>
                          <a:pt x="115963" y="32283"/>
                        </a:cubicBezTo>
                        <a:cubicBezTo>
                          <a:pt x="115055" y="36132"/>
                          <a:pt x="112970" y="39873"/>
                          <a:pt x="109656" y="42492"/>
                        </a:cubicBezTo>
                        <a:cubicBezTo>
                          <a:pt x="107999" y="43828"/>
                          <a:pt x="106129" y="44737"/>
                          <a:pt x="104151" y="45378"/>
                        </a:cubicBezTo>
                        <a:cubicBezTo>
                          <a:pt x="103082" y="45592"/>
                          <a:pt x="102013" y="45806"/>
                          <a:pt x="100944" y="45966"/>
                        </a:cubicBezTo>
                        <a:lnTo>
                          <a:pt x="98004" y="46020"/>
                        </a:lnTo>
                        <a:cubicBezTo>
                          <a:pt x="94156" y="45913"/>
                          <a:pt x="90415" y="45432"/>
                          <a:pt x="86780" y="44897"/>
                        </a:cubicBezTo>
                        <a:cubicBezTo>
                          <a:pt x="79458" y="43721"/>
                          <a:pt x="72295" y="42171"/>
                          <a:pt x="65133" y="40728"/>
                        </a:cubicBezTo>
                        <a:cubicBezTo>
                          <a:pt x="57971" y="39178"/>
                          <a:pt x="50862" y="37682"/>
                          <a:pt x="43754" y="36452"/>
                        </a:cubicBezTo>
                        <a:cubicBezTo>
                          <a:pt x="36698" y="35276"/>
                          <a:pt x="29322" y="34207"/>
                          <a:pt x="22962" y="35330"/>
                        </a:cubicBezTo>
                        <a:cubicBezTo>
                          <a:pt x="16227" y="37147"/>
                          <a:pt x="9813" y="40675"/>
                          <a:pt x="5751" y="46340"/>
                        </a:cubicBezTo>
                        <a:cubicBezTo>
                          <a:pt x="1368" y="51846"/>
                          <a:pt x="299" y="59489"/>
                          <a:pt x="1368" y="66705"/>
                        </a:cubicBezTo>
                        <a:cubicBezTo>
                          <a:pt x="-876" y="59756"/>
                          <a:pt x="-502" y="51578"/>
                          <a:pt x="3560" y="44897"/>
                        </a:cubicBezTo>
                        <a:cubicBezTo>
                          <a:pt x="7675" y="38270"/>
                          <a:pt x="14570" y="33887"/>
                          <a:pt x="21786" y="31428"/>
                        </a:cubicBezTo>
                        <a:cubicBezTo>
                          <a:pt x="25795" y="30306"/>
                          <a:pt x="29696" y="30199"/>
                          <a:pt x="33438" y="30359"/>
                        </a:cubicBezTo>
                        <a:cubicBezTo>
                          <a:pt x="37233" y="30519"/>
                          <a:pt x="40921" y="30947"/>
                          <a:pt x="44609" y="31482"/>
                        </a:cubicBezTo>
                        <a:cubicBezTo>
                          <a:pt x="51931" y="32551"/>
                          <a:pt x="59147" y="34047"/>
                          <a:pt x="66309" y="35544"/>
                        </a:cubicBezTo>
                        <a:cubicBezTo>
                          <a:pt x="73471" y="37094"/>
                          <a:pt x="80580" y="38697"/>
                          <a:pt x="87689" y="39980"/>
                        </a:cubicBezTo>
                        <a:cubicBezTo>
                          <a:pt x="91216" y="40621"/>
                          <a:pt x="94797" y="41209"/>
                          <a:pt x="98218" y="41370"/>
                        </a:cubicBezTo>
                        <a:lnTo>
                          <a:pt x="100730" y="41423"/>
                        </a:lnTo>
                        <a:lnTo>
                          <a:pt x="102975" y="41156"/>
                        </a:lnTo>
                        <a:cubicBezTo>
                          <a:pt x="104472" y="40728"/>
                          <a:pt x="105968" y="40140"/>
                          <a:pt x="107251" y="39232"/>
                        </a:cubicBezTo>
                        <a:cubicBezTo>
                          <a:pt x="112649" y="35651"/>
                          <a:pt x="114306" y="28061"/>
                          <a:pt x="113718" y="21112"/>
                        </a:cubicBezTo>
                        <a:cubicBezTo>
                          <a:pt x="113344" y="13897"/>
                          <a:pt x="111099" y="6841"/>
                          <a:pt x="108587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53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4" name="Freeform: Shape 203">
                  <a:extLst>
                    <a:ext uri="{FF2B5EF4-FFF2-40B4-BE49-F238E27FC236}">
                      <a16:creationId xmlns:a16="http://schemas.microsoft.com/office/drawing/2014/main" id="{43AB84D1-0345-44A3-AC68-822F1FB2D423}"/>
                    </a:ext>
                  </a:extLst>
                </p:cNvPr>
                <p:cNvSpPr/>
                <p:nvPr/>
              </p:nvSpPr>
              <p:spPr>
                <a:xfrm>
                  <a:off x="5139176" y="928828"/>
                  <a:ext cx="1097954" cy="447243"/>
                </a:xfrm>
                <a:custGeom>
                  <a:avLst/>
                  <a:gdLst>
                    <a:gd name="connsiteX0" fmla="*/ 1097955 w 1097954"/>
                    <a:gd name="connsiteY0" fmla="*/ 37414 h 447243"/>
                    <a:gd name="connsiteX1" fmla="*/ 1092129 w 1097954"/>
                    <a:gd name="connsiteY1" fmla="*/ 43828 h 447243"/>
                    <a:gd name="connsiteX2" fmla="*/ 901102 w 1097954"/>
                    <a:gd name="connsiteY2" fmla="*/ 251799 h 447243"/>
                    <a:gd name="connsiteX3" fmla="*/ 821676 w 1097954"/>
                    <a:gd name="connsiteY3" fmla="*/ 337103 h 447243"/>
                    <a:gd name="connsiteX4" fmla="*/ 763738 w 1097954"/>
                    <a:gd name="connsiteY4" fmla="*/ 364256 h 447243"/>
                    <a:gd name="connsiteX5" fmla="*/ 738670 w 1097954"/>
                    <a:gd name="connsiteY5" fmla="*/ 367088 h 447243"/>
                    <a:gd name="connsiteX6" fmla="*/ 542939 w 1097954"/>
                    <a:gd name="connsiteY6" fmla="*/ 390178 h 447243"/>
                    <a:gd name="connsiteX7" fmla="*/ 307336 w 1097954"/>
                    <a:gd name="connsiteY7" fmla="*/ 396325 h 447243"/>
                    <a:gd name="connsiteX8" fmla="*/ 193275 w 1097954"/>
                    <a:gd name="connsiteY8" fmla="*/ 446300 h 447243"/>
                    <a:gd name="connsiteX9" fmla="*/ 186167 w 1097954"/>
                    <a:gd name="connsiteY9" fmla="*/ 447209 h 447243"/>
                    <a:gd name="connsiteX10" fmla="*/ 112460 w 1097954"/>
                    <a:gd name="connsiteY10" fmla="*/ 441971 h 447243"/>
                    <a:gd name="connsiteX11" fmla="*/ 81620 w 1097954"/>
                    <a:gd name="connsiteY11" fmla="*/ 427165 h 447243"/>
                    <a:gd name="connsiteX12" fmla="*/ 217 w 1097954"/>
                    <a:gd name="connsiteY12" fmla="*/ 356880 h 447243"/>
                    <a:gd name="connsiteX13" fmla="*/ 90279 w 1097954"/>
                    <a:gd name="connsiteY13" fmla="*/ 364897 h 447243"/>
                    <a:gd name="connsiteX14" fmla="*/ 171040 w 1097954"/>
                    <a:gd name="connsiteY14" fmla="*/ 343304 h 447243"/>
                    <a:gd name="connsiteX15" fmla="*/ 131595 w 1097954"/>
                    <a:gd name="connsiteY15" fmla="*/ 286541 h 447243"/>
                    <a:gd name="connsiteX16" fmla="*/ 92738 w 1097954"/>
                    <a:gd name="connsiteY16" fmla="*/ 229831 h 447243"/>
                    <a:gd name="connsiteX17" fmla="*/ 142071 w 1097954"/>
                    <a:gd name="connsiteY17" fmla="*/ 253242 h 447243"/>
                    <a:gd name="connsiteX18" fmla="*/ 209310 w 1097954"/>
                    <a:gd name="connsiteY18" fmla="*/ 283494 h 447243"/>
                    <a:gd name="connsiteX19" fmla="*/ 308191 w 1097954"/>
                    <a:gd name="connsiteY19" fmla="*/ 309150 h 447243"/>
                    <a:gd name="connsiteX20" fmla="*/ 650265 w 1097954"/>
                    <a:gd name="connsiteY20" fmla="*/ 254899 h 447243"/>
                    <a:gd name="connsiteX21" fmla="*/ 770312 w 1097954"/>
                    <a:gd name="connsiteY21" fmla="*/ 218714 h 447243"/>
                    <a:gd name="connsiteX22" fmla="*/ 926544 w 1097954"/>
                    <a:gd name="connsiteY22" fmla="*/ 0 h 447243"/>
                    <a:gd name="connsiteX23" fmla="*/ 964867 w 1097954"/>
                    <a:gd name="connsiteY23" fmla="*/ 8392 h 447243"/>
                    <a:gd name="connsiteX24" fmla="*/ 1048247 w 1097954"/>
                    <a:gd name="connsiteY24" fmla="*/ 26564 h 447243"/>
                    <a:gd name="connsiteX25" fmla="*/ 1097955 w 1097954"/>
                    <a:gd name="connsiteY25" fmla="*/ 37414 h 447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1097954" h="447243">
                      <a:moveTo>
                        <a:pt x="1097955" y="37414"/>
                      </a:moveTo>
                      <a:cubicBezTo>
                        <a:pt x="1097955" y="37414"/>
                        <a:pt x="1095870" y="39659"/>
                        <a:pt x="1092129" y="43828"/>
                      </a:cubicBezTo>
                      <a:cubicBezTo>
                        <a:pt x="1067703" y="70446"/>
                        <a:pt x="972189" y="174779"/>
                        <a:pt x="901102" y="251799"/>
                      </a:cubicBezTo>
                      <a:cubicBezTo>
                        <a:pt x="861389" y="294932"/>
                        <a:pt x="829320" y="329460"/>
                        <a:pt x="821676" y="337103"/>
                      </a:cubicBezTo>
                      <a:cubicBezTo>
                        <a:pt x="798266" y="360568"/>
                        <a:pt x="798266" y="364256"/>
                        <a:pt x="763738" y="364256"/>
                      </a:cubicBezTo>
                      <a:cubicBezTo>
                        <a:pt x="757537" y="364256"/>
                        <a:pt x="748986" y="365325"/>
                        <a:pt x="738670" y="367088"/>
                      </a:cubicBezTo>
                      <a:cubicBezTo>
                        <a:pt x="691528" y="374892"/>
                        <a:pt x="607720" y="396218"/>
                        <a:pt x="542939" y="390178"/>
                      </a:cubicBezTo>
                      <a:cubicBezTo>
                        <a:pt x="463995" y="382749"/>
                        <a:pt x="332029" y="395096"/>
                        <a:pt x="307336" y="396325"/>
                      </a:cubicBezTo>
                      <a:cubicBezTo>
                        <a:pt x="282696" y="397554"/>
                        <a:pt x="201881" y="442559"/>
                        <a:pt x="193275" y="446300"/>
                      </a:cubicBezTo>
                      <a:cubicBezTo>
                        <a:pt x="191939" y="446888"/>
                        <a:pt x="189480" y="447155"/>
                        <a:pt x="186167" y="447209"/>
                      </a:cubicBezTo>
                      <a:cubicBezTo>
                        <a:pt x="167780" y="447743"/>
                        <a:pt x="123952" y="441971"/>
                        <a:pt x="112460" y="441971"/>
                      </a:cubicBezTo>
                      <a:cubicBezTo>
                        <a:pt x="98884" y="441971"/>
                        <a:pt x="87767" y="433312"/>
                        <a:pt x="81620" y="427165"/>
                      </a:cubicBezTo>
                      <a:cubicBezTo>
                        <a:pt x="75473" y="421019"/>
                        <a:pt x="-4700" y="371685"/>
                        <a:pt x="217" y="356880"/>
                      </a:cubicBezTo>
                      <a:cubicBezTo>
                        <a:pt x="5134" y="342074"/>
                        <a:pt x="40304" y="357468"/>
                        <a:pt x="90279" y="364897"/>
                      </a:cubicBezTo>
                      <a:cubicBezTo>
                        <a:pt x="140200" y="372273"/>
                        <a:pt x="166711" y="351909"/>
                        <a:pt x="171040" y="343304"/>
                      </a:cubicBezTo>
                      <a:cubicBezTo>
                        <a:pt x="175370" y="334645"/>
                        <a:pt x="177241" y="305034"/>
                        <a:pt x="131595" y="286541"/>
                      </a:cubicBezTo>
                      <a:cubicBezTo>
                        <a:pt x="87179" y="270506"/>
                        <a:pt x="86537" y="237848"/>
                        <a:pt x="92738" y="229831"/>
                      </a:cubicBezTo>
                      <a:cubicBezTo>
                        <a:pt x="98884" y="221814"/>
                        <a:pt x="134642" y="251425"/>
                        <a:pt x="142071" y="253242"/>
                      </a:cubicBezTo>
                      <a:cubicBezTo>
                        <a:pt x="149447" y="255113"/>
                        <a:pt x="199422" y="279165"/>
                        <a:pt x="209310" y="283494"/>
                      </a:cubicBezTo>
                      <a:cubicBezTo>
                        <a:pt x="219145" y="287770"/>
                        <a:pt x="253887" y="300918"/>
                        <a:pt x="308191" y="309150"/>
                      </a:cubicBezTo>
                      <a:cubicBezTo>
                        <a:pt x="426581" y="322298"/>
                        <a:pt x="566350" y="272965"/>
                        <a:pt x="650265" y="254899"/>
                      </a:cubicBezTo>
                      <a:cubicBezTo>
                        <a:pt x="734127" y="236780"/>
                        <a:pt x="750536" y="236780"/>
                        <a:pt x="770312" y="218714"/>
                      </a:cubicBezTo>
                      <a:cubicBezTo>
                        <a:pt x="844285" y="78944"/>
                        <a:pt x="926544" y="0"/>
                        <a:pt x="926544" y="0"/>
                      </a:cubicBezTo>
                      <a:lnTo>
                        <a:pt x="964867" y="8392"/>
                      </a:lnTo>
                      <a:lnTo>
                        <a:pt x="1048247" y="26564"/>
                      </a:lnTo>
                      <a:lnTo>
                        <a:pt x="1097955" y="37414"/>
                      </a:lnTo>
                      <a:close/>
                    </a:path>
                  </a:pathLst>
                </a:custGeom>
                <a:solidFill>
                  <a:srgbClr val="FBA982"/>
                </a:solidFill>
                <a:ln w="53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205" name="Graphic 145">
                  <a:extLst>
                    <a:ext uri="{FF2B5EF4-FFF2-40B4-BE49-F238E27FC236}">
                      <a16:creationId xmlns:a16="http://schemas.microsoft.com/office/drawing/2014/main" id="{FFC79118-10BA-4CD0-8B1A-5868A663315E}"/>
                    </a:ext>
                  </a:extLst>
                </p:cNvPr>
                <p:cNvGrpSpPr/>
                <p:nvPr/>
              </p:nvGrpSpPr>
              <p:grpSpPr>
                <a:xfrm>
                  <a:off x="5142493" y="1294526"/>
                  <a:ext cx="154147" cy="70926"/>
                  <a:chOff x="5142493" y="1294526"/>
                  <a:chExt cx="154147" cy="70926"/>
                </a:xfrm>
                <a:solidFill>
                  <a:srgbClr val="D5694D"/>
                </a:solidFill>
              </p:grpSpPr>
              <p:sp>
                <p:nvSpPr>
                  <p:cNvPr id="206" name="Freeform: Shape 205">
                    <a:extLst>
                      <a:ext uri="{FF2B5EF4-FFF2-40B4-BE49-F238E27FC236}">
                        <a16:creationId xmlns:a16="http://schemas.microsoft.com/office/drawing/2014/main" id="{359D9AE9-0F54-4332-B51E-500C12D6EEE7}"/>
                      </a:ext>
                    </a:extLst>
                  </p:cNvPr>
                  <p:cNvSpPr/>
                  <p:nvPr/>
                </p:nvSpPr>
                <p:spPr>
                  <a:xfrm>
                    <a:off x="5142493" y="1294526"/>
                    <a:ext cx="138165" cy="38269"/>
                  </a:xfrm>
                  <a:custGeom>
                    <a:avLst/>
                    <a:gdLst>
                      <a:gd name="connsiteX0" fmla="*/ 0 w 138165"/>
                      <a:gd name="connsiteY0" fmla="*/ 0 h 38269"/>
                      <a:gd name="connsiteX1" fmla="*/ 33192 w 138165"/>
                      <a:gd name="connsiteY1" fmla="*/ 15500 h 38269"/>
                      <a:gd name="connsiteX2" fmla="*/ 66277 w 138165"/>
                      <a:gd name="connsiteY2" fmla="*/ 30840 h 38269"/>
                      <a:gd name="connsiteX3" fmla="*/ 70392 w 138165"/>
                      <a:gd name="connsiteY3" fmla="*/ 32497 h 38269"/>
                      <a:gd name="connsiteX4" fmla="*/ 74348 w 138165"/>
                      <a:gd name="connsiteY4" fmla="*/ 33352 h 38269"/>
                      <a:gd name="connsiteX5" fmla="*/ 83434 w 138165"/>
                      <a:gd name="connsiteY5" fmla="*/ 33780 h 38269"/>
                      <a:gd name="connsiteX6" fmla="*/ 101714 w 138165"/>
                      <a:gd name="connsiteY6" fmla="*/ 34582 h 38269"/>
                      <a:gd name="connsiteX7" fmla="*/ 138166 w 138165"/>
                      <a:gd name="connsiteY7" fmla="*/ 38270 h 38269"/>
                      <a:gd name="connsiteX8" fmla="*/ 119886 w 138165"/>
                      <a:gd name="connsiteY8" fmla="*/ 37789 h 38269"/>
                      <a:gd name="connsiteX9" fmla="*/ 101607 w 138165"/>
                      <a:gd name="connsiteY9" fmla="*/ 37682 h 38269"/>
                      <a:gd name="connsiteX10" fmla="*/ 83327 w 138165"/>
                      <a:gd name="connsiteY10" fmla="*/ 37414 h 38269"/>
                      <a:gd name="connsiteX11" fmla="*/ 74134 w 138165"/>
                      <a:gd name="connsiteY11" fmla="*/ 37147 h 38269"/>
                      <a:gd name="connsiteX12" fmla="*/ 69163 w 138165"/>
                      <a:gd name="connsiteY12" fmla="*/ 36185 h 38269"/>
                      <a:gd name="connsiteX13" fmla="*/ 64780 w 138165"/>
                      <a:gd name="connsiteY13" fmla="*/ 34528 h 38269"/>
                      <a:gd name="connsiteX14" fmla="*/ 31856 w 138165"/>
                      <a:gd name="connsiteY14" fmla="*/ 18226 h 38269"/>
                      <a:gd name="connsiteX15" fmla="*/ 0 w 138165"/>
                      <a:gd name="connsiteY15" fmla="*/ 0 h 382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38165" h="38269">
                        <a:moveTo>
                          <a:pt x="0" y="0"/>
                        </a:moveTo>
                        <a:cubicBezTo>
                          <a:pt x="11171" y="4971"/>
                          <a:pt x="22181" y="10262"/>
                          <a:pt x="33192" y="15500"/>
                        </a:cubicBezTo>
                        <a:cubicBezTo>
                          <a:pt x="44202" y="20685"/>
                          <a:pt x="55106" y="26244"/>
                          <a:pt x="66277" y="30840"/>
                        </a:cubicBezTo>
                        <a:cubicBezTo>
                          <a:pt x="67667" y="31482"/>
                          <a:pt x="69056" y="31963"/>
                          <a:pt x="70392" y="32497"/>
                        </a:cubicBezTo>
                        <a:cubicBezTo>
                          <a:pt x="71836" y="33032"/>
                          <a:pt x="72691" y="33299"/>
                          <a:pt x="74348" y="33352"/>
                        </a:cubicBezTo>
                        <a:lnTo>
                          <a:pt x="83434" y="33780"/>
                        </a:lnTo>
                        <a:cubicBezTo>
                          <a:pt x="89527" y="34047"/>
                          <a:pt x="95620" y="34154"/>
                          <a:pt x="101714" y="34582"/>
                        </a:cubicBezTo>
                        <a:cubicBezTo>
                          <a:pt x="113900" y="35437"/>
                          <a:pt x="126140" y="35757"/>
                          <a:pt x="138166" y="38270"/>
                        </a:cubicBezTo>
                        <a:cubicBezTo>
                          <a:pt x="132126" y="37628"/>
                          <a:pt x="125980" y="37789"/>
                          <a:pt x="119886" y="37789"/>
                        </a:cubicBezTo>
                        <a:lnTo>
                          <a:pt x="101607" y="37682"/>
                        </a:lnTo>
                        <a:cubicBezTo>
                          <a:pt x="95514" y="37735"/>
                          <a:pt x="89420" y="37521"/>
                          <a:pt x="83327" y="37414"/>
                        </a:cubicBezTo>
                        <a:lnTo>
                          <a:pt x="74134" y="37147"/>
                        </a:lnTo>
                        <a:cubicBezTo>
                          <a:pt x="72744" y="37201"/>
                          <a:pt x="70553" y="36720"/>
                          <a:pt x="69163" y="36185"/>
                        </a:cubicBezTo>
                        <a:cubicBezTo>
                          <a:pt x="67667" y="35651"/>
                          <a:pt x="66170" y="35116"/>
                          <a:pt x="64780" y="34528"/>
                        </a:cubicBezTo>
                        <a:cubicBezTo>
                          <a:pt x="53503" y="29557"/>
                          <a:pt x="42599" y="24052"/>
                          <a:pt x="31856" y="18226"/>
                        </a:cubicBezTo>
                        <a:cubicBezTo>
                          <a:pt x="21005" y="12400"/>
                          <a:pt x="10369" y="646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D5694D"/>
                  </a:solidFill>
                  <a:ln w="53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7" name="Freeform: Shape 206">
                    <a:extLst>
                      <a:ext uri="{FF2B5EF4-FFF2-40B4-BE49-F238E27FC236}">
                        <a16:creationId xmlns:a16="http://schemas.microsoft.com/office/drawing/2014/main" id="{B2A65322-747E-4143-B616-E21F45087E47}"/>
                      </a:ext>
                    </a:extLst>
                  </p:cNvPr>
                  <p:cNvSpPr/>
                  <p:nvPr/>
                </p:nvSpPr>
                <p:spPr>
                  <a:xfrm>
                    <a:off x="5217910" y="1353320"/>
                    <a:ext cx="78730" cy="12132"/>
                  </a:xfrm>
                  <a:custGeom>
                    <a:avLst/>
                    <a:gdLst>
                      <a:gd name="connsiteX0" fmla="*/ 0 w 78730"/>
                      <a:gd name="connsiteY0" fmla="*/ 0 h 12132"/>
                      <a:gd name="connsiteX1" fmla="*/ 39659 w 78730"/>
                      <a:gd name="connsiteY1" fmla="*/ 4062 h 12132"/>
                      <a:gd name="connsiteX2" fmla="*/ 78731 w 78730"/>
                      <a:gd name="connsiteY2" fmla="*/ 12133 h 12132"/>
                      <a:gd name="connsiteX3" fmla="*/ 39071 w 78730"/>
                      <a:gd name="connsiteY3" fmla="*/ 8071 h 12132"/>
                      <a:gd name="connsiteX4" fmla="*/ 0 w 78730"/>
                      <a:gd name="connsiteY4" fmla="*/ 0 h 121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8730" h="12132">
                        <a:moveTo>
                          <a:pt x="0" y="0"/>
                        </a:moveTo>
                        <a:cubicBezTo>
                          <a:pt x="13362" y="481"/>
                          <a:pt x="26564" y="2138"/>
                          <a:pt x="39659" y="4062"/>
                        </a:cubicBezTo>
                        <a:cubicBezTo>
                          <a:pt x="52754" y="6147"/>
                          <a:pt x="65849" y="8498"/>
                          <a:pt x="78731" y="12133"/>
                        </a:cubicBezTo>
                        <a:cubicBezTo>
                          <a:pt x="65368" y="11705"/>
                          <a:pt x="52220" y="9995"/>
                          <a:pt x="39071" y="8071"/>
                        </a:cubicBezTo>
                        <a:cubicBezTo>
                          <a:pt x="25976" y="5933"/>
                          <a:pt x="12881" y="3581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D5694D"/>
                  </a:solidFill>
                  <a:ln w="53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08" name="Freeform: Shape 207">
                  <a:extLst>
                    <a:ext uri="{FF2B5EF4-FFF2-40B4-BE49-F238E27FC236}">
                      <a16:creationId xmlns:a16="http://schemas.microsoft.com/office/drawing/2014/main" id="{66660E59-4D53-452D-8166-1FF5C1957B27}"/>
                    </a:ext>
                  </a:extLst>
                </p:cNvPr>
                <p:cNvSpPr/>
                <p:nvPr/>
              </p:nvSpPr>
              <p:spPr>
                <a:xfrm>
                  <a:off x="6040278" y="923055"/>
                  <a:ext cx="191027" cy="257571"/>
                </a:xfrm>
                <a:custGeom>
                  <a:avLst/>
                  <a:gdLst>
                    <a:gd name="connsiteX0" fmla="*/ 191027 w 191027"/>
                    <a:gd name="connsiteY0" fmla="*/ 49601 h 257571"/>
                    <a:gd name="connsiteX1" fmla="*/ 0 w 191027"/>
                    <a:gd name="connsiteY1" fmla="*/ 257571 h 257571"/>
                    <a:gd name="connsiteX2" fmla="*/ 63765 w 191027"/>
                    <a:gd name="connsiteY2" fmla="*/ 14164 h 257571"/>
                    <a:gd name="connsiteX3" fmla="*/ 64887 w 191027"/>
                    <a:gd name="connsiteY3" fmla="*/ 0 h 257571"/>
                    <a:gd name="connsiteX4" fmla="*/ 147145 w 191027"/>
                    <a:gd name="connsiteY4" fmla="*/ 32337 h 257571"/>
                    <a:gd name="connsiteX5" fmla="*/ 191027 w 191027"/>
                    <a:gd name="connsiteY5" fmla="*/ 49601 h 2575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1027" h="257571">
                      <a:moveTo>
                        <a:pt x="191027" y="49601"/>
                      </a:moveTo>
                      <a:cubicBezTo>
                        <a:pt x="166601" y="76218"/>
                        <a:pt x="71087" y="180551"/>
                        <a:pt x="0" y="257571"/>
                      </a:cubicBezTo>
                      <a:cubicBezTo>
                        <a:pt x="24159" y="210536"/>
                        <a:pt x="53984" y="131057"/>
                        <a:pt x="63765" y="14164"/>
                      </a:cubicBezTo>
                      <a:cubicBezTo>
                        <a:pt x="64192" y="9514"/>
                        <a:pt x="64567" y="4810"/>
                        <a:pt x="64887" y="0"/>
                      </a:cubicBezTo>
                      <a:lnTo>
                        <a:pt x="147145" y="32337"/>
                      </a:lnTo>
                      <a:lnTo>
                        <a:pt x="191027" y="49601"/>
                      </a:lnTo>
                      <a:close/>
                    </a:path>
                  </a:pathLst>
                </a:custGeom>
                <a:solidFill>
                  <a:srgbClr val="E98667"/>
                </a:solidFill>
                <a:ln w="53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9" name="Freeform: Shape 208">
                  <a:extLst>
                    <a:ext uri="{FF2B5EF4-FFF2-40B4-BE49-F238E27FC236}">
                      <a16:creationId xmlns:a16="http://schemas.microsoft.com/office/drawing/2014/main" id="{05658CAE-0C9C-4148-8FD8-63E49BFD5200}"/>
                    </a:ext>
                  </a:extLst>
                </p:cNvPr>
                <p:cNvSpPr/>
                <p:nvPr/>
              </p:nvSpPr>
              <p:spPr>
                <a:xfrm>
                  <a:off x="5319089" y="1277476"/>
                  <a:ext cx="558756" cy="98560"/>
                </a:xfrm>
                <a:custGeom>
                  <a:avLst/>
                  <a:gdLst>
                    <a:gd name="connsiteX0" fmla="*/ 558757 w 558756"/>
                    <a:gd name="connsiteY0" fmla="*/ 18440 h 98560"/>
                    <a:gd name="connsiteX1" fmla="*/ 363026 w 558756"/>
                    <a:gd name="connsiteY1" fmla="*/ 41530 h 98560"/>
                    <a:gd name="connsiteX2" fmla="*/ 127423 w 558756"/>
                    <a:gd name="connsiteY2" fmla="*/ 47677 h 98560"/>
                    <a:gd name="connsiteX3" fmla="*/ 13362 w 558756"/>
                    <a:gd name="connsiteY3" fmla="*/ 97652 h 98560"/>
                    <a:gd name="connsiteX4" fmla="*/ 6254 w 558756"/>
                    <a:gd name="connsiteY4" fmla="*/ 98560 h 98560"/>
                    <a:gd name="connsiteX5" fmla="*/ 0 w 558756"/>
                    <a:gd name="connsiteY5" fmla="*/ 43561 h 98560"/>
                    <a:gd name="connsiteX6" fmla="*/ 112617 w 558756"/>
                    <a:gd name="connsiteY6" fmla="*/ 0 h 98560"/>
                    <a:gd name="connsiteX7" fmla="*/ 433312 w 558756"/>
                    <a:gd name="connsiteY7" fmla="*/ 16837 h 98560"/>
                    <a:gd name="connsiteX8" fmla="*/ 558757 w 558756"/>
                    <a:gd name="connsiteY8" fmla="*/ 18440 h 98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58756" h="98560">
                      <a:moveTo>
                        <a:pt x="558757" y="18440"/>
                      </a:moveTo>
                      <a:cubicBezTo>
                        <a:pt x="511615" y="26244"/>
                        <a:pt x="427807" y="47570"/>
                        <a:pt x="363026" y="41530"/>
                      </a:cubicBezTo>
                      <a:cubicBezTo>
                        <a:pt x="284082" y="34101"/>
                        <a:pt x="152116" y="46447"/>
                        <a:pt x="127423" y="47677"/>
                      </a:cubicBezTo>
                      <a:cubicBezTo>
                        <a:pt x="102783" y="48906"/>
                        <a:pt x="21968" y="93910"/>
                        <a:pt x="13362" y="97652"/>
                      </a:cubicBezTo>
                      <a:cubicBezTo>
                        <a:pt x="12026" y="98239"/>
                        <a:pt x="9567" y="98507"/>
                        <a:pt x="6254" y="98560"/>
                      </a:cubicBezTo>
                      <a:cubicBezTo>
                        <a:pt x="6735" y="74080"/>
                        <a:pt x="0" y="43561"/>
                        <a:pt x="0" y="43561"/>
                      </a:cubicBezTo>
                      <a:cubicBezTo>
                        <a:pt x="0" y="43561"/>
                        <a:pt x="81403" y="0"/>
                        <a:pt x="112617" y="0"/>
                      </a:cubicBezTo>
                      <a:cubicBezTo>
                        <a:pt x="143885" y="0"/>
                        <a:pt x="333416" y="21754"/>
                        <a:pt x="433312" y="16837"/>
                      </a:cubicBezTo>
                      <a:cubicBezTo>
                        <a:pt x="481309" y="14485"/>
                        <a:pt x="525672" y="16088"/>
                        <a:pt x="558757" y="1844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A982"/>
                    </a:gs>
                    <a:gs pos="85000">
                      <a:srgbClr val="E98667"/>
                    </a:gs>
                  </a:gsLst>
                  <a:lin ang="13200000" scaled="0"/>
                </a:gradFill>
                <a:ln w="53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0" name="Graphic 145">
                <a:extLst>
                  <a:ext uri="{FF2B5EF4-FFF2-40B4-BE49-F238E27FC236}">
                    <a16:creationId xmlns:a16="http://schemas.microsoft.com/office/drawing/2014/main" id="{5D3A894A-CFEF-46F4-BEA3-67B61B24A8EE}"/>
                  </a:ext>
                </a:extLst>
              </p:cNvPr>
              <p:cNvGrpSpPr/>
              <p:nvPr/>
            </p:nvGrpSpPr>
            <p:grpSpPr>
              <a:xfrm>
                <a:off x="6043859" y="750308"/>
                <a:ext cx="298139" cy="256074"/>
                <a:chOff x="6043859" y="750308"/>
                <a:chExt cx="298139" cy="256074"/>
              </a:xfrm>
            </p:grpSpPr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3E6B1023-78F0-40B4-9FA3-10DC2E4A156D}"/>
                    </a:ext>
                  </a:extLst>
                </p:cNvPr>
                <p:cNvSpPr/>
                <p:nvPr/>
              </p:nvSpPr>
              <p:spPr>
                <a:xfrm>
                  <a:off x="6047601" y="750361"/>
                  <a:ext cx="294397" cy="254097"/>
                </a:xfrm>
                <a:custGeom>
                  <a:avLst/>
                  <a:gdLst>
                    <a:gd name="connsiteX0" fmla="*/ 294398 w 294397"/>
                    <a:gd name="connsiteY0" fmla="*/ 152116 h 254097"/>
                    <a:gd name="connsiteX1" fmla="*/ 223684 w 294397"/>
                    <a:gd name="connsiteY1" fmla="*/ 254097 h 254097"/>
                    <a:gd name="connsiteX2" fmla="*/ 0 w 294397"/>
                    <a:gd name="connsiteY2" fmla="*/ 193272 h 254097"/>
                    <a:gd name="connsiteX3" fmla="*/ 41102 w 294397"/>
                    <a:gd name="connsiteY3" fmla="*/ 112671 h 254097"/>
                    <a:gd name="connsiteX4" fmla="*/ 156232 w 294397"/>
                    <a:gd name="connsiteY4" fmla="*/ 0 h 254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4397" h="254097">
                      <a:moveTo>
                        <a:pt x="294398" y="152116"/>
                      </a:moveTo>
                      <a:lnTo>
                        <a:pt x="223684" y="254097"/>
                      </a:lnTo>
                      <a:cubicBezTo>
                        <a:pt x="101981" y="222829"/>
                        <a:pt x="0" y="193272"/>
                        <a:pt x="0" y="193272"/>
                      </a:cubicBezTo>
                      <a:cubicBezTo>
                        <a:pt x="0" y="193272"/>
                        <a:pt x="26297" y="142281"/>
                        <a:pt x="41102" y="112671"/>
                      </a:cubicBezTo>
                      <a:cubicBezTo>
                        <a:pt x="55908" y="83060"/>
                        <a:pt x="87175" y="33299"/>
                        <a:pt x="156232" y="0"/>
                      </a:cubicBezTo>
                    </a:path>
                  </a:pathLst>
                </a:custGeom>
                <a:solidFill>
                  <a:srgbClr val="389ADE"/>
                </a:solidFill>
                <a:ln w="53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2" name="Freeform: Shape 211">
                  <a:extLst>
                    <a:ext uri="{FF2B5EF4-FFF2-40B4-BE49-F238E27FC236}">
                      <a16:creationId xmlns:a16="http://schemas.microsoft.com/office/drawing/2014/main" id="{0DB325A7-306B-4473-9200-12B163432599}"/>
                    </a:ext>
                  </a:extLst>
                </p:cNvPr>
                <p:cNvSpPr/>
                <p:nvPr/>
              </p:nvSpPr>
              <p:spPr>
                <a:xfrm>
                  <a:off x="6043859" y="750308"/>
                  <a:ext cx="298139" cy="256074"/>
                </a:xfrm>
                <a:custGeom>
                  <a:avLst/>
                  <a:gdLst>
                    <a:gd name="connsiteX0" fmla="*/ 298139 w 298139"/>
                    <a:gd name="connsiteY0" fmla="*/ 152170 h 256074"/>
                    <a:gd name="connsiteX1" fmla="*/ 228816 w 298139"/>
                    <a:gd name="connsiteY1" fmla="*/ 255113 h 256074"/>
                    <a:gd name="connsiteX2" fmla="*/ 228121 w 298139"/>
                    <a:gd name="connsiteY2" fmla="*/ 256075 h 256074"/>
                    <a:gd name="connsiteX3" fmla="*/ 226945 w 298139"/>
                    <a:gd name="connsiteY3" fmla="*/ 255754 h 256074"/>
                    <a:gd name="connsiteX4" fmla="*/ 170716 w 298139"/>
                    <a:gd name="connsiteY4" fmla="*/ 241643 h 256074"/>
                    <a:gd name="connsiteX5" fmla="*/ 114702 w 298139"/>
                    <a:gd name="connsiteY5" fmla="*/ 226784 h 256074"/>
                    <a:gd name="connsiteX6" fmla="*/ 2993 w 298139"/>
                    <a:gd name="connsiteY6" fmla="*/ 195731 h 256074"/>
                    <a:gd name="connsiteX7" fmla="*/ 0 w 298139"/>
                    <a:gd name="connsiteY7" fmla="*/ 194875 h 256074"/>
                    <a:gd name="connsiteX8" fmla="*/ 1443 w 298139"/>
                    <a:gd name="connsiteY8" fmla="*/ 192096 h 256074"/>
                    <a:gd name="connsiteX9" fmla="*/ 30519 w 298139"/>
                    <a:gd name="connsiteY9" fmla="*/ 135493 h 256074"/>
                    <a:gd name="connsiteX10" fmla="*/ 45111 w 298139"/>
                    <a:gd name="connsiteY10" fmla="*/ 107165 h 256074"/>
                    <a:gd name="connsiteX11" fmla="*/ 62001 w 298139"/>
                    <a:gd name="connsiteY11" fmla="*/ 79906 h 256074"/>
                    <a:gd name="connsiteX12" fmla="*/ 105722 w 298139"/>
                    <a:gd name="connsiteY12" fmla="*/ 33299 h 256074"/>
                    <a:gd name="connsiteX13" fmla="*/ 159973 w 298139"/>
                    <a:gd name="connsiteY13" fmla="*/ 0 h 256074"/>
                    <a:gd name="connsiteX14" fmla="*/ 107272 w 298139"/>
                    <a:gd name="connsiteY14" fmla="*/ 35169 h 256074"/>
                    <a:gd name="connsiteX15" fmla="*/ 65208 w 298139"/>
                    <a:gd name="connsiteY15" fmla="*/ 82098 h 256074"/>
                    <a:gd name="connsiteX16" fmla="*/ 34795 w 298139"/>
                    <a:gd name="connsiteY16" fmla="*/ 137578 h 256074"/>
                    <a:gd name="connsiteX17" fmla="*/ 6040 w 298139"/>
                    <a:gd name="connsiteY17" fmla="*/ 194394 h 256074"/>
                    <a:gd name="connsiteX18" fmla="*/ 4490 w 298139"/>
                    <a:gd name="connsiteY18" fmla="*/ 190760 h 256074"/>
                    <a:gd name="connsiteX19" fmla="*/ 116038 w 298139"/>
                    <a:gd name="connsiteY19" fmla="*/ 222081 h 256074"/>
                    <a:gd name="connsiteX20" fmla="*/ 227854 w 298139"/>
                    <a:gd name="connsiteY20" fmla="*/ 252440 h 256074"/>
                    <a:gd name="connsiteX21" fmla="*/ 226036 w 298139"/>
                    <a:gd name="connsiteY21" fmla="*/ 253135 h 256074"/>
                    <a:gd name="connsiteX22" fmla="*/ 298139 w 298139"/>
                    <a:gd name="connsiteY22" fmla="*/ 152170 h 2560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98139" h="256074">
                      <a:moveTo>
                        <a:pt x="298139" y="152170"/>
                      </a:moveTo>
                      <a:cubicBezTo>
                        <a:pt x="275209" y="186644"/>
                        <a:pt x="252119" y="220959"/>
                        <a:pt x="228816" y="255113"/>
                      </a:cubicBezTo>
                      <a:lnTo>
                        <a:pt x="228121" y="256075"/>
                      </a:lnTo>
                      <a:lnTo>
                        <a:pt x="226945" y="255754"/>
                      </a:lnTo>
                      <a:lnTo>
                        <a:pt x="170716" y="241643"/>
                      </a:lnTo>
                      <a:lnTo>
                        <a:pt x="114702" y="226784"/>
                      </a:lnTo>
                      <a:cubicBezTo>
                        <a:pt x="77394" y="216683"/>
                        <a:pt x="40087" y="206634"/>
                        <a:pt x="2993" y="195731"/>
                      </a:cubicBezTo>
                      <a:lnTo>
                        <a:pt x="0" y="194875"/>
                      </a:lnTo>
                      <a:lnTo>
                        <a:pt x="1443" y="192096"/>
                      </a:lnTo>
                      <a:lnTo>
                        <a:pt x="30519" y="135493"/>
                      </a:lnTo>
                      <a:lnTo>
                        <a:pt x="45111" y="107165"/>
                      </a:lnTo>
                      <a:cubicBezTo>
                        <a:pt x="50082" y="97705"/>
                        <a:pt x="55747" y="88565"/>
                        <a:pt x="62001" y="79906"/>
                      </a:cubicBezTo>
                      <a:cubicBezTo>
                        <a:pt x="74455" y="62535"/>
                        <a:pt x="89153" y="46768"/>
                        <a:pt x="105722" y="33299"/>
                      </a:cubicBezTo>
                      <a:cubicBezTo>
                        <a:pt x="122398" y="20043"/>
                        <a:pt x="140625" y="8766"/>
                        <a:pt x="159973" y="0"/>
                      </a:cubicBezTo>
                      <a:cubicBezTo>
                        <a:pt x="141106" y="9781"/>
                        <a:pt x="123307" y="21433"/>
                        <a:pt x="107272" y="35169"/>
                      </a:cubicBezTo>
                      <a:cubicBezTo>
                        <a:pt x="91291" y="48959"/>
                        <a:pt x="77020" y="64727"/>
                        <a:pt x="65208" y="82098"/>
                      </a:cubicBezTo>
                      <a:cubicBezTo>
                        <a:pt x="53182" y="99415"/>
                        <a:pt x="44577" y="118710"/>
                        <a:pt x="34795" y="137578"/>
                      </a:cubicBezTo>
                      <a:lnTo>
                        <a:pt x="6040" y="194394"/>
                      </a:lnTo>
                      <a:lnTo>
                        <a:pt x="4490" y="190760"/>
                      </a:lnTo>
                      <a:lnTo>
                        <a:pt x="116038" y="222081"/>
                      </a:lnTo>
                      <a:lnTo>
                        <a:pt x="227854" y="252440"/>
                      </a:lnTo>
                      <a:lnTo>
                        <a:pt x="226036" y="253135"/>
                      </a:lnTo>
                      <a:cubicBezTo>
                        <a:pt x="249821" y="219355"/>
                        <a:pt x="273873" y="185736"/>
                        <a:pt x="298139" y="152170"/>
                      </a:cubicBezTo>
                      <a:close/>
                    </a:path>
                  </a:pathLst>
                </a:custGeom>
                <a:solidFill>
                  <a:srgbClr val="015676"/>
                </a:solidFill>
                <a:ln w="53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197BB176-EEC9-4D90-90FE-DC9AA951FA8A}"/>
                  </a:ext>
                </a:extLst>
              </p:cNvPr>
              <p:cNvSpPr/>
              <p:nvPr/>
            </p:nvSpPr>
            <p:spPr>
              <a:xfrm>
                <a:off x="6103508" y="691995"/>
                <a:ext cx="110212" cy="141426"/>
              </a:xfrm>
              <a:custGeom>
                <a:avLst/>
                <a:gdLst>
                  <a:gd name="connsiteX0" fmla="*/ 110212 w 110212"/>
                  <a:gd name="connsiteY0" fmla="*/ 0 h 141426"/>
                  <a:gd name="connsiteX1" fmla="*/ 76913 w 110212"/>
                  <a:gd name="connsiteY1" fmla="*/ 30733 h 141426"/>
                  <a:gd name="connsiteX2" fmla="*/ 47142 w 110212"/>
                  <a:gd name="connsiteY2" fmla="*/ 64567 h 141426"/>
                  <a:gd name="connsiteX3" fmla="*/ 21326 w 110212"/>
                  <a:gd name="connsiteY3" fmla="*/ 101500 h 141426"/>
                  <a:gd name="connsiteX4" fmla="*/ 0 w 110212"/>
                  <a:gd name="connsiteY4" fmla="*/ 141426 h 141426"/>
                  <a:gd name="connsiteX5" fmla="*/ 7643 w 110212"/>
                  <a:gd name="connsiteY5" fmla="*/ 119940 h 141426"/>
                  <a:gd name="connsiteX6" fmla="*/ 17745 w 110212"/>
                  <a:gd name="connsiteY6" fmla="*/ 99415 h 141426"/>
                  <a:gd name="connsiteX7" fmla="*/ 42920 w 110212"/>
                  <a:gd name="connsiteY7" fmla="*/ 61253 h 141426"/>
                  <a:gd name="connsiteX8" fmla="*/ 74027 w 110212"/>
                  <a:gd name="connsiteY8" fmla="*/ 27740 h 141426"/>
                  <a:gd name="connsiteX9" fmla="*/ 91451 w 110212"/>
                  <a:gd name="connsiteY9" fmla="*/ 12988 h 141426"/>
                  <a:gd name="connsiteX10" fmla="*/ 110212 w 110212"/>
                  <a:gd name="connsiteY10" fmla="*/ 0 h 141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0212" h="141426">
                    <a:moveTo>
                      <a:pt x="110212" y="0"/>
                    </a:moveTo>
                    <a:cubicBezTo>
                      <a:pt x="98774" y="10048"/>
                      <a:pt x="87336" y="19830"/>
                      <a:pt x="76913" y="30733"/>
                    </a:cubicBezTo>
                    <a:cubicBezTo>
                      <a:pt x="66277" y="41423"/>
                      <a:pt x="56442" y="52808"/>
                      <a:pt x="47142" y="64567"/>
                    </a:cubicBezTo>
                    <a:cubicBezTo>
                      <a:pt x="37735" y="76272"/>
                      <a:pt x="29344" y="88779"/>
                      <a:pt x="21326" y="101500"/>
                    </a:cubicBezTo>
                    <a:cubicBezTo>
                      <a:pt x="13416" y="114328"/>
                      <a:pt x="6147" y="127530"/>
                      <a:pt x="0" y="141426"/>
                    </a:cubicBezTo>
                    <a:cubicBezTo>
                      <a:pt x="1924" y="134050"/>
                      <a:pt x="4810" y="126995"/>
                      <a:pt x="7643" y="119940"/>
                    </a:cubicBezTo>
                    <a:cubicBezTo>
                      <a:pt x="10743" y="112991"/>
                      <a:pt x="14111" y="106150"/>
                      <a:pt x="17745" y="99415"/>
                    </a:cubicBezTo>
                    <a:cubicBezTo>
                      <a:pt x="25014" y="86000"/>
                      <a:pt x="33459" y="73225"/>
                      <a:pt x="42920" y="61253"/>
                    </a:cubicBezTo>
                    <a:cubicBezTo>
                      <a:pt x="52487" y="49334"/>
                      <a:pt x="62589" y="37842"/>
                      <a:pt x="74027" y="27740"/>
                    </a:cubicBezTo>
                    <a:cubicBezTo>
                      <a:pt x="79532" y="22502"/>
                      <a:pt x="85572" y="17799"/>
                      <a:pt x="91451" y="12988"/>
                    </a:cubicBezTo>
                    <a:cubicBezTo>
                      <a:pt x="97545" y="8392"/>
                      <a:pt x="103905" y="4222"/>
                      <a:pt x="110212" y="0"/>
                    </a:cubicBezTo>
                    <a:close/>
                  </a:path>
                </a:pathLst>
              </a:custGeom>
              <a:solidFill>
                <a:srgbClr val="015676"/>
              </a:solidFill>
              <a:ln w="5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DF5C05-1449-46D8-A0D2-D72D3BA0C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8039" y="1863877"/>
            <a:ext cx="5025761" cy="1722800"/>
          </a:xfrm>
        </p:spPr>
        <p:txBody>
          <a:bodyPr anchor="b"/>
          <a:lstStyle>
            <a:lvl1pPr algn="ctr">
              <a:defRPr sz="6000">
                <a:solidFill>
                  <a:srgbClr val="3C99D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837B70-3C02-4E0F-8561-ACD3BD203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039" y="3255320"/>
            <a:ext cx="5025761" cy="1641800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F4E39-F240-4ADF-B434-2075FE907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26A2-2768-4CD4-BF90-45254AF6F11A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21D04-F06C-4803-BE51-F3FF4256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0A4C4-E094-4045-BEC7-14FE62B23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038F-667B-4078-99D0-7F46E585F702}" type="slidenum">
              <a:rPr lang="en-US" smtClean="0"/>
              <a:t>‹#›</a:t>
            </a:fld>
            <a:endParaRPr lang="en-US"/>
          </a:p>
        </p:txBody>
      </p:sp>
      <p:grpSp>
        <p:nvGrpSpPr>
          <p:cNvPr id="214" name="Graphic 7">
            <a:extLst>
              <a:ext uri="{FF2B5EF4-FFF2-40B4-BE49-F238E27FC236}">
                <a16:creationId xmlns:a16="http://schemas.microsoft.com/office/drawing/2014/main" id="{162F3726-7DF1-4D29-99C3-29B0875DA9B2}"/>
              </a:ext>
            </a:extLst>
          </p:cNvPr>
          <p:cNvGrpSpPr/>
          <p:nvPr/>
        </p:nvGrpSpPr>
        <p:grpSpPr>
          <a:xfrm>
            <a:off x="1464584" y="1326022"/>
            <a:ext cx="4192815" cy="3985083"/>
            <a:chOff x="1464584" y="1326022"/>
            <a:chExt cx="4192815" cy="3985083"/>
          </a:xfrm>
        </p:grpSpPr>
        <p:grpSp>
          <p:nvGrpSpPr>
            <p:cNvPr id="215" name="Graphic 7">
              <a:extLst>
                <a:ext uri="{FF2B5EF4-FFF2-40B4-BE49-F238E27FC236}">
                  <a16:creationId xmlns:a16="http://schemas.microsoft.com/office/drawing/2014/main" id="{089C01E0-E6DF-40EE-BF51-FC0D5C82F6D0}"/>
                </a:ext>
              </a:extLst>
            </p:cNvPr>
            <p:cNvGrpSpPr/>
            <p:nvPr/>
          </p:nvGrpSpPr>
          <p:grpSpPr>
            <a:xfrm>
              <a:off x="4940555" y="3140900"/>
              <a:ext cx="529883" cy="800253"/>
              <a:chOff x="4940555" y="3140900"/>
              <a:chExt cx="529883" cy="800253"/>
            </a:xfrm>
          </p:grpSpPr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A17D2E73-DDA9-478F-B6F6-5823EDC81BD9}"/>
                  </a:ext>
                </a:extLst>
              </p:cNvPr>
              <p:cNvSpPr/>
              <p:nvPr/>
            </p:nvSpPr>
            <p:spPr>
              <a:xfrm>
                <a:off x="4940555" y="3140900"/>
                <a:ext cx="274034" cy="278635"/>
              </a:xfrm>
              <a:custGeom>
                <a:avLst/>
                <a:gdLst>
                  <a:gd name="connsiteX0" fmla="*/ 0 w 274034"/>
                  <a:gd name="connsiteY0" fmla="*/ 132489 h 278635"/>
                  <a:gd name="connsiteX1" fmla="*/ 109628 w 274034"/>
                  <a:gd name="connsiteY1" fmla="*/ 278636 h 278635"/>
                  <a:gd name="connsiteX2" fmla="*/ 274034 w 274034"/>
                  <a:gd name="connsiteY2" fmla="*/ 187266 h 278635"/>
                  <a:gd name="connsiteX3" fmla="*/ 196396 w 274034"/>
                  <a:gd name="connsiteY3" fmla="*/ 0 h 278635"/>
                  <a:gd name="connsiteX4" fmla="*/ 0 w 274034"/>
                  <a:gd name="connsiteY4" fmla="*/ 132489 h 278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34" h="278635">
                    <a:moveTo>
                      <a:pt x="0" y="132489"/>
                    </a:moveTo>
                    <a:cubicBezTo>
                      <a:pt x="68509" y="182739"/>
                      <a:pt x="109628" y="278636"/>
                      <a:pt x="109628" y="278636"/>
                    </a:cubicBezTo>
                    <a:cubicBezTo>
                      <a:pt x="109628" y="278636"/>
                      <a:pt x="141619" y="191868"/>
                      <a:pt x="274034" y="187266"/>
                    </a:cubicBezTo>
                    <a:lnTo>
                      <a:pt x="196396" y="0"/>
                    </a:lnTo>
                    <a:lnTo>
                      <a:pt x="0" y="132489"/>
                    </a:lnTo>
                    <a:close/>
                  </a:path>
                </a:pathLst>
              </a:custGeom>
              <a:solidFill>
                <a:srgbClr val="FDAD8B"/>
              </a:solidFill>
              <a:ln w="7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17" name="Graphic 7">
                <a:extLst>
                  <a:ext uri="{FF2B5EF4-FFF2-40B4-BE49-F238E27FC236}">
                    <a16:creationId xmlns:a16="http://schemas.microsoft.com/office/drawing/2014/main" id="{C650E04E-9F2E-41B9-B155-60DA1B0310FB}"/>
                  </a:ext>
                </a:extLst>
              </p:cNvPr>
              <p:cNvGrpSpPr/>
              <p:nvPr/>
            </p:nvGrpSpPr>
            <p:grpSpPr>
              <a:xfrm>
                <a:off x="5018719" y="3305305"/>
                <a:ext cx="451719" cy="635848"/>
                <a:chOff x="5018719" y="3305305"/>
                <a:chExt cx="451719" cy="635848"/>
              </a:xfrm>
            </p:grpSpPr>
            <p:sp>
              <p:nvSpPr>
                <p:cNvPr id="218" name="Freeform: Shape 217">
                  <a:extLst>
                    <a:ext uri="{FF2B5EF4-FFF2-40B4-BE49-F238E27FC236}">
                      <a16:creationId xmlns:a16="http://schemas.microsoft.com/office/drawing/2014/main" id="{39F93F9F-FDC9-4558-A52D-3A8D7C3272AC}"/>
                    </a:ext>
                  </a:extLst>
                </p:cNvPr>
                <p:cNvSpPr/>
                <p:nvPr/>
              </p:nvSpPr>
              <p:spPr>
                <a:xfrm>
                  <a:off x="5018719" y="3305305"/>
                  <a:ext cx="451719" cy="635848"/>
                </a:xfrm>
                <a:custGeom>
                  <a:avLst/>
                  <a:gdLst>
                    <a:gd name="connsiteX0" fmla="*/ 451719 w 451719"/>
                    <a:gd name="connsiteY0" fmla="*/ 324283 h 635848"/>
                    <a:gd name="connsiteX1" fmla="*/ 424256 w 451719"/>
                    <a:gd name="connsiteY1" fmla="*/ 543540 h 635848"/>
                    <a:gd name="connsiteX2" fmla="*/ 410302 w 451719"/>
                    <a:gd name="connsiteY2" fmla="*/ 566772 h 635848"/>
                    <a:gd name="connsiteX3" fmla="*/ 273582 w 451719"/>
                    <a:gd name="connsiteY3" fmla="*/ 634910 h 635848"/>
                    <a:gd name="connsiteX4" fmla="*/ 81714 w 451719"/>
                    <a:gd name="connsiteY4" fmla="*/ 539013 h 635848"/>
                    <a:gd name="connsiteX5" fmla="*/ 150222 w 451719"/>
                    <a:gd name="connsiteY5" fmla="*/ 461375 h 635848"/>
                    <a:gd name="connsiteX6" fmla="*/ 109103 w 451719"/>
                    <a:gd name="connsiteY6" fmla="*/ 292367 h 635848"/>
                    <a:gd name="connsiteX7" fmla="*/ 8604 w 451719"/>
                    <a:gd name="connsiteY7" fmla="*/ 223859 h 635848"/>
                    <a:gd name="connsiteX8" fmla="*/ 22335 w 451719"/>
                    <a:gd name="connsiteY8" fmla="*/ 36518 h 635848"/>
                    <a:gd name="connsiteX9" fmla="*/ 163954 w 451719"/>
                    <a:gd name="connsiteY9" fmla="*/ 0 h 635848"/>
                    <a:gd name="connsiteX10" fmla="*/ 346618 w 451719"/>
                    <a:gd name="connsiteY10" fmla="*/ 118758 h 635848"/>
                    <a:gd name="connsiteX11" fmla="*/ 381503 w 451719"/>
                    <a:gd name="connsiteY11" fmla="*/ 191720 h 635848"/>
                    <a:gd name="connsiteX12" fmla="*/ 451719 w 451719"/>
                    <a:gd name="connsiteY12" fmla="*/ 324283 h 6358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51719" h="635848">
                      <a:moveTo>
                        <a:pt x="451719" y="324283"/>
                      </a:moveTo>
                      <a:cubicBezTo>
                        <a:pt x="451719" y="324283"/>
                        <a:pt x="428858" y="516152"/>
                        <a:pt x="424256" y="543540"/>
                      </a:cubicBezTo>
                      <a:cubicBezTo>
                        <a:pt x="423217" y="550072"/>
                        <a:pt x="418244" y="558162"/>
                        <a:pt x="410302" y="566772"/>
                      </a:cubicBezTo>
                      <a:cubicBezTo>
                        <a:pt x="384992" y="594458"/>
                        <a:pt x="329250" y="627933"/>
                        <a:pt x="273582" y="634910"/>
                      </a:cubicBezTo>
                      <a:cubicBezTo>
                        <a:pt x="200472" y="644039"/>
                        <a:pt x="72584" y="584660"/>
                        <a:pt x="81714" y="539013"/>
                      </a:cubicBezTo>
                      <a:cubicBezTo>
                        <a:pt x="90843" y="493291"/>
                        <a:pt x="150222" y="461375"/>
                        <a:pt x="150222" y="461375"/>
                      </a:cubicBezTo>
                      <a:cubicBezTo>
                        <a:pt x="150222" y="461375"/>
                        <a:pt x="109103" y="347144"/>
                        <a:pt x="109103" y="292367"/>
                      </a:cubicBezTo>
                      <a:cubicBezTo>
                        <a:pt x="109103" y="292367"/>
                        <a:pt x="17733" y="255775"/>
                        <a:pt x="8604" y="223859"/>
                      </a:cubicBezTo>
                      <a:cubicBezTo>
                        <a:pt x="-526" y="191868"/>
                        <a:pt x="-9655" y="63981"/>
                        <a:pt x="22335" y="36518"/>
                      </a:cubicBezTo>
                      <a:cubicBezTo>
                        <a:pt x="54325" y="9130"/>
                        <a:pt x="163954" y="0"/>
                        <a:pt x="163954" y="0"/>
                      </a:cubicBezTo>
                      <a:cubicBezTo>
                        <a:pt x="282712" y="18259"/>
                        <a:pt x="319230" y="54851"/>
                        <a:pt x="346618" y="118758"/>
                      </a:cubicBezTo>
                      <a:cubicBezTo>
                        <a:pt x="354857" y="138056"/>
                        <a:pt x="367624" y="164331"/>
                        <a:pt x="381503" y="191720"/>
                      </a:cubicBezTo>
                      <a:cubicBezTo>
                        <a:pt x="413791" y="255181"/>
                        <a:pt x="451719" y="324283"/>
                        <a:pt x="451719" y="324283"/>
                      </a:cubicBezTo>
                      <a:close/>
                    </a:path>
                  </a:pathLst>
                </a:custGeom>
                <a:solidFill>
                  <a:srgbClr val="151A4C"/>
                </a:solidFill>
                <a:ln w="7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9" name="Freeform: Shape 218">
                  <a:extLst>
                    <a:ext uri="{FF2B5EF4-FFF2-40B4-BE49-F238E27FC236}">
                      <a16:creationId xmlns:a16="http://schemas.microsoft.com/office/drawing/2014/main" id="{E2BC4F94-3FD1-42F2-B717-F8B36C467314}"/>
                    </a:ext>
                  </a:extLst>
                </p:cNvPr>
                <p:cNvSpPr/>
                <p:nvPr/>
              </p:nvSpPr>
              <p:spPr>
                <a:xfrm>
                  <a:off x="5310560" y="3497025"/>
                  <a:ext cx="159878" cy="375052"/>
                </a:xfrm>
                <a:custGeom>
                  <a:avLst/>
                  <a:gdLst>
                    <a:gd name="connsiteX0" fmla="*/ 159878 w 159878"/>
                    <a:gd name="connsiteY0" fmla="*/ 132564 h 375052"/>
                    <a:gd name="connsiteX1" fmla="*/ 132415 w 159878"/>
                    <a:gd name="connsiteY1" fmla="*/ 351821 h 375052"/>
                    <a:gd name="connsiteX2" fmla="*/ 118461 w 159878"/>
                    <a:gd name="connsiteY2" fmla="*/ 375052 h 375052"/>
                    <a:gd name="connsiteX3" fmla="*/ 0 w 159878"/>
                    <a:gd name="connsiteY3" fmla="*/ 310701 h 375052"/>
                    <a:gd name="connsiteX4" fmla="*/ 29689 w 159878"/>
                    <a:gd name="connsiteY4" fmla="*/ 70958 h 375052"/>
                    <a:gd name="connsiteX5" fmla="*/ 89662 w 159878"/>
                    <a:gd name="connsiteY5" fmla="*/ 0 h 375052"/>
                    <a:gd name="connsiteX6" fmla="*/ 159878 w 159878"/>
                    <a:gd name="connsiteY6" fmla="*/ 132564 h 375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9878" h="375052">
                      <a:moveTo>
                        <a:pt x="159878" y="132564"/>
                      </a:moveTo>
                      <a:cubicBezTo>
                        <a:pt x="159878" y="132564"/>
                        <a:pt x="137017" y="324432"/>
                        <a:pt x="132415" y="351821"/>
                      </a:cubicBezTo>
                      <a:cubicBezTo>
                        <a:pt x="131376" y="358352"/>
                        <a:pt x="126403" y="366443"/>
                        <a:pt x="118461" y="375052"/>
                      </a:cubicBezTo>
                      <a:lnTo>
                        <a:pt x="0" y="310701"/>
                      </a:lnTo>
                      <a:cubicBezTo>
                        <a:pt x="107328" y="242192"/>
                        <a:pt x="29689" y="70958"/>
                        <a:pt x="29689" y="70958"/>
                      </a:cubicBezTo>
                      <a:lnTo>
                        <a:pt x="89662" y="0"/>
                      </a:lnTo>
                      <a:cubicBezTo>
                        <a:pt x="121950" y="63461"/>
                        <a:pt x="159878" y="132564"/>
                        <a:pt x="159878" y="132564"/>
                      </a:cubicBezTo>
                      <a:close/>
                    </a:path>
                  </a:pathLst>
                </a:custGeom>
                <a:solidFill>
                  <a:srgbClr val="389ADE"/>
                </a:solidFill>
                <a:ln w="7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0" name="Freeform: Shape 219">
                  <a:extLst>
                    <a:ext uri="{FF2B5EF4-FFF2-40B4-BE49-F238E27FC236}">
                      <a16:creationId xmlns:a16="http://schemas.microsoft.com/office/drawing/2014/main" id="{F04D16DB-A36C-45F8-B2FA-0F20D9966016}"/>
                    </a:ext>
                  </a:extLst>
                </p:cNvPr>
                <p:cNvSpPr/>
                <p:nvPr/>
              </p:nvSpPr>
              <p:spPr>
                <a:xfrm>
                  <a:off x="5123025" y="3437641"/>
                  <a:ext cx="244094" cy="381032"/>
                </a:xfrm>
                <a:custGeom>
                  <a:avLst/>
                  <a:gdLst>
                    <a:gd name="connsiteX0" fmla="*/ 269 w 244094"/>
                    <a:gd name="connsiteY0" fmla="*/ 57232 h 381032"/>
                    <a:gd name="connsiteX1" fmla="*/ 164155 w 244094"/>
                    <a:gd name="connsiteY1" fmla="*/ 12104 h 381032"/>
                    <a:gd name="connsiteX2" fmla="*/ 244094 w 244094"/>
                    <a:gd name="connsiteY2" fmla="*/ 238783 h 381032"/>
                    <a:gd name="connsiteX3" fmla="*/ 160741 w 244094"/>
                    <a:gd name="connsiteY3" fmla="*/ 380402 h 381032"/>
                    <a:gd name="connsiteX4" fmla="*/ 24540 w 244094"/>
                    <a:gd name="connsiteY4" fmla="*/ 263499 h 381032"/>
                    <a:gd name="connsiteX5" fmla="*/ 269 w 244094"/>
                    <a:gd name="connsiteY5" fmla="*/ 57232 h 381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4094" h="381032">
                      <a:moveTo>
                        <a:pt x="269" y="57232"/>
                      </a:moveTo>
                      <a:cubicBezTo>
                        <a:pt x="269" y="46989"/>
                        <a:pt x="104182" y="-29016"/>
                        <a:pt x="164155" y="12104"/>
                      </a:cubicBezTo>
                      <a:cubicBezTo>
                        <a:pt x="164155" y="12104"/>
                        <a:pt x="244094" y="161145"/>
                        <a:pt x="244094" y="238783"/>
                      </a:cubicBezTo>
                      <a:cubicBezTo>
                        <a:pt x="244094" y="316421"/>
                        <a:pt x="234964" y="354127"/>
                        <a:pt x="160741" y="380402"/>
                      </a:cubicBezTo>
                      <a:cubicBezTo>
                        <a:pt x="108190" y="386117"/>
                        <a:pt x="52819" y="353459"/>
                        <a:pt x="24540" y="263499"/>
                      </a:cubicBezTo>
                      <a:cubicBezTo>
                        <a:pt x="-4333" y="171685"/>
                        <a:pt x="269" y="57232"/>
                        <a:pt x="269" y="57232"/>
                      </a:cubicBezTo>
                      <a:close/>
                    </a:path>
                  </a:pathLst>
                </a:custGeom>
                <a:solidFill>
                  <a:srgbClr val="094983"/>
                </a:solidFill>
                <a:ln w="7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21" name="Graphic 7">
              <a:extLst>
                <a:ext uri="{FF2B5EF4-FFF2-40B4-BE49-F238E27FC236}">
                  <a16:creationId xmlns:a16="http://schemas.microsoft.com/office/drawing/2014/main" id="{817853D3-5B2C-47BA-A3ED-81560D29D7E1}"/>
                </a:ext>
              </a:extLst>
            </p:cNvPr>
            <p:cNvGrpSpPr/>
            <p:nvPr/>
          </p:nvGrpSpPr>
          <p:grpSpPr>
            <a:xfrm>
              <a:off x="1464584" y="3437943"/>
              <a:ext cx="1347457" cy="1415817"/>
              <a:chOff x="1464584" y="3437943"/>
              <a:chExt cx="1347457" cy="1415817"/>
            </a:xfrm>
          </p:grpSpPr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EF69CCB0-3685-4F53-9C9D-B6A5EEC761E2}"/>
                  </a:ext>
                </a:extLst>
              </p:cNvPr>
              <p:cNvSpPr/>
              <p:nvPr/>
            </p:nvSpPr>
            <p:spPr>
              <a:xfrm>
                <a:off x="1857375" y="3437943"/>
                <a:ext cx="954665" cy="899739"/>
              </a:xfrm>
              <a:custGeom>
                <a:avLst/>
                <a:gdLst>
                  <a:gd name="connsiteX0" fmla="*/ 954666 w 954665"/>
                  <a:gd name="connsiteY0" fmla="*/ 342468 h 899739"/>
                  <a:gd name="connsiteX1" fmla="*/ 698891 w 954665"/>
                  <a:gd name="connsiteY1" fmla="*/ 488615 h 899739"/>
                  <a:gd name="connsiteX2" fmla="*/ 456773 w 954665"/>
                  <a:gd name="connsiteY2" fmla="*/ 730733 h 899739"/>
                  <a:gd name="connsiteX3" fmla="*/ 146147 w 954665"/>
                  <a:gd name="connsiteY3" fmla="*/ 899740 h 899739"/>
                  <a:gd name="connsiteX4" fmla="*/ 0 w 954665"/>
                  <a:gd name="connsiteY4" fmla="*/ 785584 h 899739"/>
                  <a:gd name="connsiteX5" fmla="*/ 196396 w 954665"/>
                  <a:gd name="connsiteY5" fmla="*/ 420181 h 899739"/>
                  <a:gd name="connsiteX6" fmla="*/ 465902 w 954665"/>
                  <a:gd name="connsiteY6" fmla="*/ 246646 h 899739"/>
                  <a:gd name="connsiteX7" fmla="*/ 671428 w 954665"/>
                  <a:gd name="connsiteY7" fmla="*/ 0 h 899739"/>
                  <a:gd name="connsiteX8" fmla="*/ 954666 w 954665"/>
                  <a:gd name="connsiteY8" fmla="*/ 342468 h 899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4665" h="899739">
                    <a:moveTo>
                      <a:pt x="954666" y="342468"/>
                    </a:moveTo>
                    <a:cubicBezTo>
                      <a:pt x="849639" y="424708"/>
                      <a:pt x="776529" y="447495"/>
                      <a:pt x="698891" y="488615"/>
                    </a:cubicBezTo>
                    <a:cubicBezTo>
                      <a:pt x="621253" y="529735"/>
                      <a:pt x="516152" y="675881"/>
                      <a:pt x="456773" y="730733"/>
                    </a:cubicBezTo>
                    <a:cubicBezTo>
                      <a:pt x="397394" y="785510"/>
                      <a:pt x="191868" y="840361"/>
                      <a:pt x="146147" y="899740"/>
                    </a:cubicBezTo>
                    <a:cubicBezTo>
                      <a:pt x="146147" y="899740"/>
                      <a:pt x="82166" y="812972"/>
                      <a:pt x="0" y="785584"/>
                    </a:cubicBezTo>
                    <a:cubicBezTo>
                      <a:pt x="0" y="785584"/>
                      <a:pt x="109628" y="520679"/>
                      <a:pt x="196396" y="420181"/>
                    </a:cubicBezTo>
                    <a:cubicBezTo>
                      <a:pt x="283164" y="319682"/>
                      <a:pt x="401922" y="255775"/>
                      <a:pt x="465902" y="246646"/>
                    </a:cubicBezTo>
                    <a:cubicBezTo>
                      <a:pt x="529883" y="237516"/>
                      <a:pt x="671428" y="0"/>
                      <a:pt x="671428" y="0"/>
                    </a:cubicBezTo>
                    <a:lnTo>
                      <a:pt x="954666" y="342468"/>
                    </a:lnTo>
                    <a:close/>
                  </a:path>
                </a:pathLst>
              </a:custGeom>
              <a:solidFill>
                <a:srgbClr val="094983"/>
              </a:solidFill>
              <a:ln w="7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3" name="Graphic 7">
                <a:extLst>
                  <a:ext uri="{FF2B5EF4-FFF2-40B4-BE49-F238E27FC236}">
                    <a16:creationId xmlns:a16="http://schemas.microsoft.com/office/drawing/2014/main" id="{7C48F286-8E7E-4988-AF1E-E2F11C69D364}"/>
                  </a:ext>
                </a:extLst>
              </p:cNvPr>
              <p:cNvGrpSpPr/>
              <p:nvPr/>
            </p:nvGrpSpPr>
            <p:grpSpPr>
              <a:xfrm>
                <a:off x="1464584" y="4175036"/>
                <a:ext cx="560389" cy="678724"/>
                <a:chOff x="1464584" y="4175036"/>
                <a:chExt cx="560389" cy="678724"/>
              </a:xfrm>
            </p:grpSpPr>
            <p:sp>
              <p:nvSpPr>
                <p:cNvPr id="224" name="Freeform: Shape 223">
                  <a:extLst>
                    <a:ext uri="{FF2B5EF4-FFF2-40B4-BE49-F238E27FC236}">
                      <a16:creationId xmlns:a16="http://schemas.microsoft.com/office/drawing/2014/main" id="{C080362A-8366-4064-80A4-06406A2A6AC3}"/>
                    </a:ext>
                  </a:extLst>
                </p:cNvPr>
                <p:cNvSpPr/>
                <p:nvPr/>
              </p:nvSpPr>
              <p:spPr>
                <a:xfrm>
                  <a:off x="1464584" y="4639031"/>
                  <a:ext cx="164479" cy="214729"/>
                </a:xfrm>
                <a:custGeom>
                  <a:avLst/>
                  <a:gdLst>
                    <a:gd name="connsiteX0" fmla="*/ 164480 w 164479"/>
                    <a:gd name="connsiteY0" fmla="*/ 109628 h 214729"/>
                    <a:gd name="connsiteX1" fmla="*/ 105101 w 164479"/>
                    <a:gd name="connsiteY1" fmla="*/ 205600 h 214729"/>
                    <a:gd name="connsiteX2" fmla="*/ 0 w 164479"/>
                    <a:gd name="connsiteY2" fmla="*/ 214729 h 214729"/>
                    <a:gd name="connsiteX3" fmla="*/ 9055 w 164479"/>
                    <a:gd name="connsiteY3" fmla="*/ 162847 h 214729"/>
                    <a:gd name="connsiteX4" fmla="*/ 77638 w 164479"/>
                    <a:gd name="connsiteY4" fmla="*/ 0 h 214729"/>
                    <a:gd name="connsiteX5" fmla="*/ 96565 w 164479"/>
                    <a:gd name="connsiteY5" fmla="*/ 23900 h 214729"/>
                    <a:gd name="connsiteX6" fmla="*/ 164480 w 164479"/>
                    <a:gd name="connsiteY6" fmla="*/ 109628 h 214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4479" h="214729">
                      <a:moveTo>
                        <a:pt x="164480" y="109628"/>
                      </a:moveTo>
                      <a:cubicBezTo>
                        <a:pt x="137017" y="123360"/>
                        <a:pt x="105101" y="205600"/>
                        <a:pt x="105101" y="205600"/>
                      </a:cubicBezTo>
                      <a:lnTo>
                        <a:pt x="0" y="214729"/>
                      </a:lnTo>
                      <a:cubicBezTo>
                        <a:pt x="0" y="214729"/>
                        <a:pt x="2672" y="193130"/>
                        <a:pt x="9055" y="162847"/>
                      </a:cubicBezTo>
                      <a:cubicBezTo>
                        <a:pt x="19669" y="113043"/>
                        <a:pt x="40749" y="39784"/>
                        <a:pt x="77638" y="0"/>
                      </a:cubicBezTo>
                      <a:lnTo>
                        <a:pt x="96565" y="23900"/>
                      </a:lnTo>
                      <a:lnTo>
                        <a:pt x="164480" y="109628"/>
                      </a:lnTo>
                      <a:close/>
                    </a:path>
                  </a:pathLst>
                </a:custGeom>
                <a:solidFill>
                  <a:srgbClr val="A5D3D0"/>
                </a:solidFill>
                <a:ln w="7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5" name="Freeform: Shape 224">
                  <a:extLst>
                    <a:ext uri="{FF2B5EF4-FFF2-40B4-BE49-F238E27FC236}">
                      <a16:creationId xmlns:a16="http://schemas.microsoft.com/office/drawing/2014/main" id="{59CB2058-7282-4C63-A9FC-D10D912875A4}"/>
                    </a:ext>
                  </a:extLst>
                </p:cNvPr>
                <p:cNvSpPr/>
                <p:nvPr/>
              </p:nvSpPr>
              <p:spPr>
                <a:xfrm>
                  <a:off x="1473639" y="4639031"/>
                  <a:ext cx="89808" cy="162846"/>
                </a:xfrm>
                <a:custGeom>
                  <a:avLst/>
                  <a:gdLst>
                    <a:gd name="connsiteX0" fmla="*/ 89143 w 89808"/>
                    <a:gd name="connsiteY0" fmla="*/ 59379 h 162846"/>
                    <a:gd name="connsiteX1" fmla="*/ 0 w 89808"/>
                    <a:gd name="connsiteY1" fmla="*/ 162847 h 162846"/>
                    <a:gd name="connsiteX2" fmla="*/ 68583 w 89808"/>
                    <a:gd name="connsiteY2" fmla="*/ 0 h 162846"/>
                    <a:gd name="connsiteX3" fmla="*/ 87510 w 89808"/>
                    <a:gd name="connsiteY3" fmla="*/ 23900 h 162846"/>
                    <a:gd name="connsiteX4" fmla="*/ 89143 w 89808"/>
                    <a:gd name="connsiteY4" fmla="*/ 59379 h 162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808" h="162846">
                      <a:moveTo>
                        <a:pt x="89143" y="59379"/>
                      </a:moveTo>
                      <a:cubicBezTo>
                        <a:pt x="82240" y="127962"/>
                        <a:pt x="43198" y="156686"/>
                        <a:pt x="0" y="162847"/>
                      </a:cubicBezTo>
                      <a:cubicBezTo>
                        <a:pt x="10614" y="113043"/>
                        <a:pt x="31694" y="39784"/>
                        <a:pt x="68583" y="0"/>
                      </a:cubicBezTo>
                      <a:lnTo>
                        <a:pt x="87510" y="23900"/>
                      </a:lnTo>
                      <a:cubicBezTo>
                        <a:pt x="89737" y="34440"/>
                        <a:pt x="90479" y="46241"/>
                        <a:pt x="89143" y="59379"/>
                      </a:cubicBezTo>
                      <a:close/>
                    </a:path>
                  </a:pathLst>
                </a:custGeom>
                <a:solidFill>
                  <a:srgbClr val="94C4BF"/>
                </a:solidFill>
                <a:ln w="7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226" name="Graphic 7">
                  <a:extLst>
                    <a:ext uri="{FF2B5EF4-FFF2-40B4-BE49-F238E27FC236}">
                      <a16:creationId xmlns:a16="http://schemas.microsoft.com/office/drawing/2014/main" id="{7A4B77BA-E5CF-44E5-AF3E-6FDD95A54293}"/>
                    </a:ext>
                  </a:extLst>
                </p:cNvPr>
                <p:cNvGrpSpPr/>
                <p:nvPr/>
              </p:nvGrpSpPr>
              <p:grpSpPr>
                <a:xfrm>
                  <a:off x="1482843" y="4175036"/>
                  <a:ext cx="542130" cy="619345"/>
                  <a:chOff x="1482843" y="4175036"/>
                  <a:chExt cx="542130" cy="619345"/>
                </a:xfrm>
              </p:grpSpPr>
              <p:sp>
                <p:nvSpPr>
                  <p:cNvPr id="227" name="Freeform: Shape 226">
                    <a:extLst>
                      <a:ext uri="{FF2B5EF4-FFF2-40B4-BE49-F238E27FC236}">
                        <a16:creationId xmlns:a16="http://schemas.microsoft.com/office/drawing/2014/main" id="{4EBAC222-850C-4C6A-A0D2-913DFDE6CCB0}"/>
                      </a:ext>
                    </a:extLst>
                  </p:cNvPr>
                  <p:cNvSpPr/>
                  <p:nvPr/>
                </p:nvSpPr>
                <p:spPr>
                  <a:xfrm>
                    <a:off x="1482843" y="4175036"/>
                    <a:ext cx="542130" cy="619345"/>
                  </a:xfrm>
                  <a:custGeom>
                    <a:avLst/>
                    <a:gdLst>
                      <a:gd name="connsiteX0" fmla="*/ 542130 w 542130"/>
                      <a:gd name="connsiteY0" fmla="*/ 145724 h 619345"/>
                      <a:gd name="connsiteX1" fmla="*/ 471172 w 542130"/>
                      <a:gd name="connsiteY1" fmla="*/ 252309 h 619345"/>
                      <a:gd name="connsiteX2" fmla="*/ 415653 w 542130"/>
                      <a:gd name="connsiteY2" fmla="*/ 317849 h 619345"/>
                      <a:gd name="connsiteX3" fmla="*/ 264979 w 542130"/>
                      <a:gd name="connsiteY3" fmla="*/ 505115 h 619345"/>
                      <a:gd name="connsiteX4" fmla="*/ 178137 w 542130"/>
                      <a:gd name="connsiteY4" fmla="*/ 619346 h 619345"/>
                      <a:gd name="connsiteX5" fmla="*/ 0 w 542130"/>
                      <a:gd name="connsiteY5" fmla="*/ 404617 h 619345"/>
                      <a:gd name="connsiteX6" fmla="*/ 127962 w 542130"/>
                      <a:gd name="connsiteY6" fmla="*/ 258470 h 619345"/>
                      <a:gd name="connsiteX7" fmla="*/ 237516 w 542130"/>
                      <a:gd name="connsiteY7" fmla="*/ 144314 h 619345"/>
                      <a:gd name="connsiteX8" fmla="*/ 389675 w 542130"/>
                      <a:gd name="connsiteY8" fmla="*/ 97 h 619345"/>
                      <a:gd name="connsiteX9" fmla="*/ 542130 w 542130"/>
                      <a:gd name="connsiteY9" fmla="*/ 145724 h 6193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42130" h="619345">
                        <a:moveTo>
                          <a:pt x="542130" y="145724"/>
                        </a:moveTo>
                        <a:cubicBezTo>
                          <a:pt x="511327" y="198794"/>
                          <a:pt x="498264" y="215123"/>
                          <a:pt x="471172" y="252309"/>
                        </a:cubicBezTo>
                        <a:cubicBezTo>
                          <a:pt x="456105" y="273018"/>
                          <a:pt x="438514" y="293355"/>
                          <a:pt x="415653" y="317849"/>
                        </a:cubicBezTo>
                        <a:cubicBezTo>
                          <a:pt x="351746" y="386358"/>
                          <a:pt x="287765" y="459468"/>
                          <a:pt x="264979" y="505115"/>
                        </a:cubicBezTo>
                        <a:cubicBezTo>
                          <a:pt x="242118" y="550837"/>
                          <a:pt x="210127" y="605614"/>
                          <a:pt x="178137" y="619346"/>
                        </a:cubicBezTo>
                        <a:cubicBezTo>
                          <a:pt x="178137" y="619346"/>
                          <a:pt x="27463" y="569096"/>
                          <a:pt x="0" y="404617"/>
                        </a:cubicBezTo>
                        <a:cubicBezTo>
                          <a:pt x="0" y="404617"/>
                          <a:pt x="82240" y="299590"/>
                          <a:pt x="127962" y="258470"/>
                        </a:cubicBezTo>
                        <a:cubicBezTo>
                          <a:pt x="173609" y="217350"/>
                          <a:pt x="196470" y="167101"/>
                          <a:pt x="237516" y="144314"/>
                        </a:cubicBezTo>
                        <a:cubicBezTo>
                          <a:pt x="278636" y="121453"/>
                          <a:pt x="362286" y="4699"/>
                          <a:pt x="389675" y="97"/>
                        </a:cubicBezTo>
                        <a:cubicBezTo>
                          <a:pt x="417063" y="-4356"/>
                          <a:pt x="542130" y="145724"/>
                          <a:pt x="542130" y="145724"/>
                        </a:cubicBezTo>
                        <a:close/>
                      </a:path>
                    </a:pathLst>
                  </a:custGeom>
                  <a:solidFill>
                    <a:srgbClr val="151A4C"/>
                  </a:solidFill>
                  <a:ln w="74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28" name="Freeform: Shape 227">
                    <a:extLst>
                      <a:ext uri="{FF2B5EF4-FFF2-40B4-BE49-F238E27FC236}">
                        <a16:creationId xmlns:a16="http://schemas.microsoft.com/office/drawing/2014/main" id="{2F5E3546-53AE-40DA-BA30-2841C33E22DF}"/>
                      </a:ext>
                    </a:extLst>
                  </p:cNvPr>
                  <p:cNvSpPr/>
                  <p:nvPr/>
                </p:nvSpPr>
                <p:spPr>
                  <a:xfrm>
                    <a:off x="1614301" y="4328479"/>
                    <a:ext cx="339713" cy="351672"/>
                  </a:xfrm>
                  <a:custGeom>
                    <a:avLst/>
                    <a:gdLst>
                      <a:gd name="connsiteX0" fmla="*/ 339714 w 339713"/>
                      <a:gd name="connsiteY0" fmla="*/ 98866 h 351672"/>
                      <a:gd name="connsiteX1" fmla="*/ 284194 w 339713"/>
                      <a:gd name="connsiteY1" fmla="*/ 164406 h 351672"/>
                      <a:gd name="connsiteX2" fmla="*/ 133520 w 339713"/>
                      <a:gd name="connsiteY2" fmla="*/ 351672 h 351672"/>
                      <a:gd name="connsiteX3" fmla="*/ 10160 w 339713"/>
                      <a:gd name="connsiteY3" fmla="*/ 232914 h 351672"/>
                      <a:gd name="connsiteX4" fmla="*/ 10160 w 339713"/>
                      <a:gd name="connsiteY4" fmla="*/ 159878 h 351672"/>
                      <a:gd name="connsiteX5" fmla="*/ 197427 w 339713"/>
                      <a:gd name="connsiteY5" fmla="*/ 0 h 351672"/>
                      <a:gd name="connsiteX6" fmla="*/ 339046 w 339713"/>
                      <a:gd name="connsiteY6" fmla="*/ 95897 h 351672"/>
                      <a:gd name="connsiteX7" fmla="*/ 339714 w 339713"/>
                      <a:gd name="connsiteY7" fmla="*/ 98866 h 351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39713" h="351672">
                        <a:moveTo>
                          <a:pt x="339714" y="98866"/>
                        </a:moveTo>
                        <a:cubicBezTo>
                          <a:pt x="324646" y="119574"/>
                          <a:pt x="307055" y="139912"/>
                          <a:pt x="284194" y="164406"/>
                        </a:cubicBezTo>
                        <a:cubicBezTo>
                          <a:pt x="220288" y="232914"/>
                          <a:pt x="156307" y="306024"/>
                          <a:pt x="133520" y="351672"/>
                        </a:cubicBezTo>
                        <a:cubicBezTo>
                          <a:pt x="133520" y="351672"/>
                          <a:pt x="138048" y="296895"/>
                          <a:pt x="10160" y="232914"/>
                        </a:cubicBezTo>
                        <a:cubicBezTo>
                          <a:pt x="10160" y="232914"/>
                          <a:pt x="-12701" y="182664"/>
                          <a:pt x="10160" y="159878"/>
                        </a:cubicBezTo>
                        <a:cubicBezTo>
                          <a:pt x="33021" y="137017"/>
                          <a:pt x="197427" y="0"/>
                          <a:pt x="197427" y="0"/>
                        </a:cubicBezTo>
                        <a:cubicBezTo>
                          <a:pt x="197427" y="0"/>
                          <a:pt x="320787" y="27389"/>
                          <a:pt x="339046" y="95897"/>
                        </a:cubicBezTo>
                        <a:cubicBezTo>
                          <a:pt x="339268" y="96862"/>
                          <a:pt x="339565" y="97827"/>
                          <a:pt x="339714" y="98866"/>
                        </a:cubicBezTo>
                        <a:close/>
                      </a:path>
                    </a:pathLst>
                  </a:custGeom>
                  <a:solidFill>
                    <a:srgbClr val="FCE273"/>
                  </a:solidFill>
                  <a:ln w="74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29" name="Graphic 7">
                <a:extLst>
                  <a:ext uri="{FF2B5EF4-FFF2-40B4-BE49-F238E27FC236}">
                    <a16:creationId xmlns:a16="http://schemas.microsoft.com/office/drawing/2014/main" id="{F070C2CA-6910-4B87-BBBA-E8E3A08F5A4B}"/>
                  </a:ext>
                </a:extLst>
              </p:cNvPr>
              <p:cNvGrpSpPr/>
              <p:nvPr/>
            </p:nvGrpSpPr>
            <p:grpSpPr>
              <a:xfrm>
                <a:off x="2076632" y="3693570"/>
                <a:ext cx="432872" cy="431685"/>
                <a:chOff x="2076632" y="3693570"/>
                <a:chExt cx="432872" cy="431685"/>
              </a:xfrm>
            </p:grpSpPr>
            <p:sp>
              <p:nvSpPr>
                <p:cNvPr id="230" name="Freeform: Shape 229">
                  <a:extLst>
                    <a:ext uri="{FF2B5EF4-FFF2-40B4-BE49-F238E27FC236}">
                      <a16:creationId xmlns:a16="http://schemas.microsoft.com/office/drawing/2014/main" id="{001A3CF1-F017-4FA9-976C-82DF8ED913B8}"/>
                    </a:ext>
                  </a:extLst>
                </p:cNvPr>
                <p:cNvSpPr/>
                <p:nvPr/>
              </p:nvSpPr>
              <p:spPr>
                <a:xfrm>
                  <a:off x="2106396" y="3693570"/>
                  <a:ext cx="403109" cy="381361"/>
                </a:xfrm>
                <a:custGeom>
                  <a:avLst/>
                  <a:gdLst>
                    <a:gd name="connsiteX0" fmla="*/ 181551 w 403109"/>
                    <a:gd name="connsiteY0" fmla="*/ 0 h 381361"/>
                    <a:gd name="connsiteX1" fmla="*/ 403109 w 403109"/>
                    <a:gd name="connsiteY1" fmla="*/ 268319 h 381361"/>
                    <a:gd name="connsiteX2" fmla="*/ 294594 w 403109"/>
                    <a:gd name="connsiteY2" fmla="*/ 381362 h 381361"/>
                    <a:gd name="connsiteX3" fmla="*/ 0 w 403109"/>
                    <a:gd name="connsiteY3" fmla="*/ 107327 h 381361"/>
                    <a:gd name="connsiteX4" fmla="*/ 181551 w 403109"/>
                    <a:gd name="connsiteY4" fmla="*/ 0 h 381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3109" h="381361">
                      <a:moveTo>
                        <a:pt x="181551" y="0"/>
                      </a:moveTo>
                      <a:cubicBezTo>
                        <a:pt x="181551" y="0"/>
                        <a:pt x="190681" y="165593"/>
                        <a:pt x="403109" y="268319"/>
                      </a:cubicBezTo>
                      <a:cubicBezTo>
                        <a:pt x="403109" y="268319"/>
                        <a:pt x="322057" y="360801"/>
                        <a:pt x="294594" y="381362"/>
                      </a:cubicBezTo>
                      <a:cubicBezTo>
                        <a:pt x="202111" y="376760"/>
                        <a:pt x="95897" y="340242"/>
                        <a:pt x="0" y="107327"/>
                      </a:cubicBezTo>
                      <a:cubicBezTo>
                        <a:pt x="-74" y="107402"/>
                        <a:pt x="85580" y="25162"/>
                        <a:pt x="181551" y="0"/>
                      </a:cubicBezTo>
                      <a:close/>
                    </a:path>
                  </a:pathLst>
                </a:custGeom>
                <a:solidFill>
                  <a:srgbClr val="FCE273"/>
                </a:solidFill>
                <a:ln w="7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231" name="Graphic 7">
                  <a:extLst>
                    <a:ext uri="{FF2B5EF4-FFF2-40B4-BE49-F238E27FC236}">
                      <a16:creationId xmlns:a16="http://schemas.microsoft.com/office/drawing/2014/main" id="{C9EC701E-30B7-406F-8F65-0B2FDE7ADC2E}"/>
                    </a:ext>
                  </a:extLst>
                </p:cNvPr>
                <p:cNvGrpSpPr/>
                <p:nvPr/>
              </p:nvGrpSpPr>
              <p:grpSpPr>
                <a:xfrm>
                  <a:off x="2076632" y="3702699"/>
                  <a:ext cx="412238" cy="422555"/>
                  <a:chOff x="2076632" y="3702699"/>
                  <a:chExt cx="412238" cy="422555"/>
                </a:xfrm>
              </p:grpSpPr>
              <p:sp>
                <p:nvSpPr>
                  <p:cNvPr id="232" name="Freeform: Shape 231">
                    <a:extLst>
                      <a:ext uri="{FF2B5EF4-FFF2-40B4-BE49-F238E27FC236}">
                        <a16:creationId xmlns:a16="http://schemas.microsoft.com/office/drawing/2014/main" id="{4BD8B9B8-8854-4C25-80EF-56BDF2C651CA}"/>
                      </a:ext>
                    </a:extLst>
                  </p:cNvPr>
                  <p:cNvSpPr/>
                  <p:nvPr/>
                </p:nvSpPr>
                <p:spPr>
                  <a:xfrm>
                    <a:off x="2258258" y="3702699"/>
                    <a:ext cx="230613" cy="277448"/>
                  </a:xfrm>
                  <a:custGeom>
                    <a:avLst/>
                    <a:gdLst>
                      <a:gd name="connsiteX0" fmla="*/ 0 w 230613"/>
                      <a:gd name="connsiteY0" fmla="*/ 0 h 277448"/>
                      <a:gd name="connsiteX1" fmla="*/ 10762 w 230613"/>
                      <a:gd name="connsiteY1" fmla="*/ 46612 h 277448"/>
                      <a:gd name="connsiteX2" fmla="*/ 26795 w 230613"/>
                      <a:gd name="connsiteY2" fmla="*/ 91518 h 277448"/>
                      <a:gd name="connsiteX3" fmla="*/ 74818 w 230613"/>
                      <a:gd name="connsiteY3" fmla="*/ 173238 h 277448"/>
                      <a:gd name="connsiteX4" fmla="*/ 106882 w 230613"/>
                      <a:gd name="connsiteY4" fmla="*/ 208123 h 277448"/>
                      <a:gd name="connsiteX5" fmla="*/ 144291 w 230613"/>
                      <a:gd name="connsiteY5" fmla="*/ 237293 h 277448"/>
                      <a:gd name="connsiteX6" fmla="*/ 185930 w 230613"/>
                      <a:gd name="connsiteY6" fmla="*/ 260302 h 277448"/>
                      <a:gd name="connsiteX7" fmla="*/ 230613 w 230613"/>
                      <a:gd name="connsiteY7" fmla="*/ 277448 h 277448"/>
                      <a:gd name="connsiteX8" fmla="*/ 141174 w 230613"/>
                      <a:gd name="connsiteY8" fmla="*/ 242118 h 277448"/>
                      <a:gd name="connsiteX9" fmla="*/ 102280 w 230613"/>
                      <a:gd name="connsiteY9" fmla="*/ 213096 h 277448"/>
                      <a:gd name="connsiteX10" fmla="*/ 68954 w 230613"/>
                      <a:gd name="connsiteY10" fmla="*/ 177840 h 277448"/>
                      <a:gd name="connsiteX11" fmla="*/ 21451 w 230613"/>
                      <a:gd name="connsiteY11" fmla="*/ 93670 h 277448"/>
                      <a:gd name="connsiteX12" fmla="*/ 0 w 230613"/>
                      <a:gd name="connsiteY12" fmla="*/ 0 h 2774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30613" h="277448">
                        <a:moveTo>
                          <a:pt x="0" y="0"/>
                        </a:moveTo>
                        <a:cubicBezTo>
                          <a:pt x="2524" y="15809"/>
                          <a:pt x="6086" y="31396"/>
                          <a:pt x="10762" y="46612"/>
                        </a:cubicBezTo>
                        <a:cubicBezTo>
                          <a:pt x="15216" y="61903"/>
                          <a:pt x="20560" y="76970"/>
                          <a:pt x="26795" y="91518"/>
                        </a:cubicBezTo>
                        <a:cubicBezTo>
                          <a:pt x="39339" y="120688"/>
                          <a:pt x="54926" y="148596"/>
                          <a:pt x="74818" y="173238"/>
                        </a:cubicBezTo>
                        <a:cubicBezTo>
                          <a:pt x="84615" y="185633"/>
                          <a:pt x="95303" y="197361"/>
                          <a:pt x="106882" y="208123"/>
                        </a:cubicBezTo>
                        <a:cubicBezTo>
                          <a:pt x="118610" y="218737"/>
                          <a:pt x="131153" y="228386"/>
                          <a:pt x="144291" y="237293"/>
                        </a:cubicBezTo>
                        <a:cubicBezTo>
                          <a:pt x="157577" y="245903"/>
                          <a:pt x="171383" y="253919"/>
                          <a:pt x="185930" y="260302"/>
                        </a:cubicBezTo>
                        <a:cubicBezTo>
                          <a:pt x="200256" y="267279"/>
                          <a:pt x="215397" y="272327"/>
                          <a:pt x="230613" y="277448"/>
                        </a:cubicBezTo>
                        <a:cubicBezTo>
                          <a:pt x="199291" y="270768"/>
                          <a:pt x="168859" y="258966"/>
                          <a:pt x="141174" y="242118"/>
                        </a:cubicBezTo>
                        <a:cubicBezTo>
                          <a:pt x="127294" y="233805"/>
                          <a:pt x="114527" y="223710"/>
                          <a:pt x="102280" y="213096"/>
                        </a:cubicBezTo>
                        <a:cubicBezTo>
                          <a:pt x="90256" y="202185"/>
                          <a:pt x="79122" y="190384"/>
                          <a:pt x="68954" y="177840"/>
                        </a:cubicBezTo>
                        <a:cubicBezTo>
                          <a:pt x="49136" y="152233"/>
                          <a:pt x="33030" y="123805"/>
                          <a:pt x="21451" y="93670"/>
                        </a:cubicBezTo>
                        <a:cubicBezTo>
                          <a:pt x="10169" y="63610"/>
                          <a:pt x="2078" y="32064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000B12"/>
                  </a:solidFill>
                  <a:ln w="74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33" name="Freeform: Shape 232">
                    <a:extLst>
                      <a:ext uri="{FF2B5EF4-FFF2-40B4-BE49-F238E27FC236}">
                        <a16:creationId xmlns:a16="http://schemas.microsoft.com/office/drawing/2014/main" id="{3B3D9D69-965F-411E-B969-0AC9C186E7FD}"/>
                      </a:ext>
                    </a:extLst>
                  </p:cNvPr>
                  <p:cNvSpPr/>
                  <p:nvPr/>
                </p:nvSpPr>
                <p:spPr>
                  <a:xfrm>
                    <a:off x="2076632" y="3842017"/>
                    <a:ext cx="276260" cy="283237"/>
                  </a:xfrm>
                  <a:custGeom>
                    <a:avLst/>
                    <a:gdLst>
                      <a:gd name="connsiteX0" fmla="*/ 0 w 276260"/>
                      <a:gd name="connsiteY0" fmla="*/ 0 h 283237"/>
                      <a:gd name="connsiteX1" fmla="*/ 17962 w 276260"/>
                      <a:gd name="connsiteY1" fmla="*/ 48913 h 283237"/>
                      <a:gd name="connsiteX2" fmla="*/ 40675 w 276260"/>
                      <a:gd name="connsiteY2" fmla="*/ 95600 h 283237"/>
                      <a:gd name="connsiteX3" fmla="*/ 100425 w 276260"/>
                      <a:gd name="connsiteY3" fmla="*/ 179844 h 283237"/>
                      <a:gd name="connsiteX4" fmla="*/ 179993 w 276260"/>
                      <a:gd name="connsiteY4" fmla="*/ 245161 h 283237"/>
                      <a:gd name="connsiteX5" fmla="*/ 191275 w 276260"/>
                      <a:gd name="connsiteY5" fmla="*/ 251544 h 283237"/>
                      <a:gd name="connsiteX6" fmla="*/ 202779 w 276260"/>
                      <a:gd name="connsiteY6" fmla="*/ 257556 h 283237"/>
                      <a:gd name="connsiteX7" fmla="*/ 226605 w 276260"/>
                      <a:gd name="connsiteY7" fmla="*/ 267799 h 283237"/>
                      <a:gd name="connsiteX8" fmla="*/ 276261 w 276260"/>
                      <a:gd name="connsiteY8" fmla="*/ 283238 h 283237"/>
                      <a:gd name="connsiteX9" fmla="*/ 177172 w 276260"/>
                      <a:gd name="connsiteY9" fmla="*/ 250208 h 283237"/>
                      <a:gd name="connsiteX10" fmla="*/ 94932 w 276260"/>
                      <a:gd name="connsiteY10" fmla="*/ 184966 h 283237"/>
                      <a:gd name="connsiteX11" fmla="*/ 35627 w 276260"/>
                      <a:gd name="connsiteY11" fmla="*/ 98346 h 283237"/>
                      <a:gd name="connsiteX12" fmla="*/ 0 w 276260"/>
                      <a:gd name="connsiteY12" fmla="*/ 0 h 283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76260" h="283237">
                        <a:moveTo>
                          <a:pt x="0" y="0"/>
                        </a:moveTo>
                        <a:cubicBezTo>
                          <a:pt x="5047" y="16700"/>
                          <a:pt x="11059" y="33030"/>
                          <a:pt x="17962" y="48913"/>
                        </a:cubicBezTo>
                        <a:cubicBezTo>
                          <a:pt x="24717" y="64871"/>
                          <a:pt x="32287" y="80458"/>
                          <a:pt x="40675" y="95600"/>
                        </a:cubicBezTo>
                        <a:cubicBezTo>
                          <a:pt x="57523" y="125809"/>
                          <a:pt x="76896" y="154682"/>
                          <a:pt x="100425" y="179844"/>
                        </a:cubicBezTo>
                        <a:cubicBezTo>
                          <a:pt x="123360" y="205526"/>
                          <a:pt x="150303" y="227644"/>
                          <a:pt x="179993" y="245161"/>
                        </a:cubicBezTo>
                        <a:cubicBezTo>
                          <a:pt x="183630" y="247462"/>
                          <a:pt x="187415" y="249614"/>
                          <a:pt x="191275" y="251544"/>
                        </a:cubicBezTo>
                        <a:cubicBezTo>
                          <a:pt x="195134" y="253548"/>
                          <a:pt x="198920" y="255627"/>
                          <a:pt x="202779" y="257556"/>
                        </a:cubicBezTo>
                        <a:cubicBezTo>
                          <a:pt x="210647" y="261045"/>
                          <a:pt x="218440" y="264905"/>
                          <a:pt x="226605" y="267799"/>
                        </a:cubicBezTo>
                        <a:cubicBezTo>
                          <a:pt x="242563" y="274553"/>
                          <a:pt x="259412" y="278859"/>
                          <a:pt x="276261" y="283238"/>
                        </a:cubicBezTo>
                        <a:cubicBezTo>
                          <a:pt x="241821" y="278042"/>
                          <a:pt x="207901" y="267280"/>
                          <a:pt x="177172" y="250208"/>
                        </a:cubicBezTo>
                        <a:cubicBezTo>
                          <a:pt x="146295" y="233434"/>
                          <a:pt x="118758" y="210721"/>
                          <a:pt x="94932" y="184966"/>
                        </a:cubicBezTo>
                        <a:cubicBezTo>
                          <a:pt x="71403" y="158839"/>
                          <a:pt x="51586" y="129520"/>
                          <a:pt x="35627" y="98346"/>
                        </a:cubicBezTo>
                        <a:cubicBezTo>
                          <a:pt x="19966" y="67024"/>
                          <a:pt x="7200" y="34143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FFDFF"/>
                  </a:solidFill>
                  <a:ln w="74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234" name="Graphic 7">
              <a:extLst>
                <a:ext uri="{FF2B5EF4-FFF2-40B4-BE49-F238E27FC236}">
                  <a16:creationId xmlns:a16="http://schemas.microsoft.com/office/drawing/2014/main" id="{002CDB5B-DF7E-4A1A-96C3-A4DE11ABAED1}"/>
                </a:ext>
              </a:extLst>
            </p:cNvPr>
            <p:cNvGrpSpPr/>
            <p:nvPr/>
          </p:nvGrpSpPr>
          <p:grpSpPr>
            <a:xfrm>
              <a:off x="2396388" y="2738904"/>
              <a:ext cx="1868137" cy="1082553"/>
              <a:chOff x="2396388" y="2738904"/>
              <a:chExt cx="1868137" cy="1082553"/>
            </a:xfrm>
          </p:grpSpPr>
          <p:grpSp>
            <p:nvGrpSpPr>
              <p:cNvPr id="235" name="Graphic 7">
                <a:extLst>
                  <a:ext uri="{FF2B5EF4-FFF2-40B4-BE49-F238E27FC236}">
                    <a16:creationId xmlns:a16="http://schemas.microsoft.com/office/drawing/2014/main" id="{DCD4484B-60A0-4E4D-BF4F-AC86C2355C8D}"/>
                  </a:ext>
                </a:extLst>
              </p:cNvPr>
              <p:cNvGrpSpPr/>
              <p:nvPr/>
            </p:nvGrpSpPr>
            <p:grpSpPr>
              <a:xfrm>
                <a:off x="2396388" y="2738904"/>
                <a:ext cx="1868137" cy="1082553"/>
                <a:chOff x="2396388" y="2738904"/>
                <a:chExt cx="1868137" cy="1082553"/>
              </a:xfrm>
            </p:grpSpPr>
            <p:sp>
              <p:nvSpPr>
                <p:cNvPr id="236" name="Freeform: Shape 235">
                  <a:extLst>
                    <a:ext uri="{FF2B5EF4-FFF2-40B4-BE49-F238E27FC236}">
                      <a16:creationId xmlns:a16="http://schemas.microsoft.com/office/drawing/2014/main" id="{F021CA9A-1F69-440E-B899-D99CEE92AA54}"/>
                    </a:ext>
                  </a:extLst>
                </p:cNvPr>
                <p:cNvSpPr/>
                <p:nvPr/>
              </p:nvSpPr>
              <p:spPr>
                <a:xfrm>
                  <a:off x="2396388" y="2738904"/>
                  <a:ext cx="1868137" cy="1082553"/>
                </a:xfrm>
                <a:custGeom>
                  <a:avLst/>
                  <a:gdLst>
                    <a:gd name="connsiteX0" fmla="*/ 1868137 w 1868137"/>
                    <a:gd name="connsiteY0" fmla="*/ 918147 h 1082553"/>
                    <a:gd name="connsiteX1" fmla="*/ 1863535 w 1868137"/>
                    <a:gd name="connsiteY1" fmla="*/ 947317 h 1082553"/>
                    <a:gd name="connsiteX2" fmla="*/ 1785972 w 1868137"/>
                    <a:gd name="connsiteY2" fmla="*/ 1018572 h 1082553"/>
                    <a:gd name="connsiteX3" fmla="*/ 1490116 w 1868137"/>
                    <a:gd name="connsiteY3" fmla="*/ 1061770 h 1082553"/>
                    <a:gd name="connsiteX4" fmla="*/ 1288079 w 1868137"/>
                    <a:gd name="connsiteY4" fmla="*/ 1059692 h 1082553"/>
                    <a:gd name="connsiteX5" fmla="*/ 1258092 w 1868137"/>
                    <a:gd name="connsiteY5" fmla="*/ 992742 h 1082553"/>
                    <a:gd name="connsiteX6" fmla="*/ 1237829 w 1868137"/>
                    <a:gd name="connsiteY6" fmla="*/ 886157 h 1082553"/>
                    <a:gd name="connsiteX7" fmla="*/ 1235825 w 1868137"/>
                    <a:gd name="connsiteY7" fmla="*/ 884895 h 1082553"/>
                    <a:gd name="connsiteX8" fmla="*/ 1186170 w 1868137"/>
                    <a:gd name="connsiteY8" fmla="*/ 848377 h 1082553"/>
                    <a:gd name="connsiteX9" fmla="*/ 1149429 w 1868137"/>
                    <a:gd name="connsiteY9" fmla="*/ 810226 h 1082553"/>
                    <a:gd name="connsiteX10" fmla="*/ 1078100 w 1868137"/>
                    <a:gd name="connsiteY10" fmla="*/ 657251 h 1082553"/>
                    <a:gd name="connsiteX11" fmla="*/ 1073424 w 1868137"/>
                    <a:gd name="connsiteY11" fmla="*/ 621252 h 1082553"/>
                    <a:gd name="connsiteX12" fmla="*/ 666900 w 1868137"/>
                    <a:gd name="connsiteY12" fmla="*/ 936407 h 1082553"/>
                    <a:gd name="connsiteX13" fmla="*/ 461375 w 1868137"/>
                    <a:gd name="connsiteY13" fmla="*/ 1082553 h 1082553"/>
                    <a:gd name="connsiteX14" fmla="*/ 272921 w 1868137"/>
                    <a:gd name="connsiteY14" fmla="*/ 1013970 h 1082553"/>
                    <a:gd name="connsiteX15" fmla="*/ 0 w 1868137"/>
                    <a:gd name="connsiteY15" fmla="*/ 831306 h 1082553"/>
                    <a:gd name="connsiteX16" fmla="*/ 351746 w 1868137"/>
                    <a:gd name="connsiteY16" fmla="*/ 324358 h 1082553"/>
                    <a:gd name="connsiteX17" fmla="*/ 568183 w 1868137"/>
                    <a:gd name="connsiteY17" fmla="*/ 81498 h 1082553"/>
                    <a:gd name="connsiteX18" fmla="*/ 657771 w 1868137"/>
                    <a:gd name="connsiteY18" fmla="*/ 0 h 1082553"/>
                    <a:gd name="connsiteX19" fmla="*/ 1721991 w 1868137"/>
                    <a:gd name="connsiteY19" fmla="*/ 338015 h 1082553"/>
                    <a:gd name="connsiteX20" fmla="*/ 1791316 w 1868137"/>
                    <a:gd name="connsiteY20" fmla="*/ 428494 h 1082553"/>
                    <a:gd name="connsiteX21" fmla="*/ 1799629 w 1868137"/>
                    <a:gd name="connsiteY21" fmla="*/ 438514 h 1082553"/>
                    <a:gd name="connsiteX22" fmla="*/ 1844534 w 1868137"/>
                    <a:gd name="connsiteY22" fmla="*/ 672986 h 1082553"/>
                    <a:gd name="connsiteX23" fmla="*/ 1868137 w 1868137"/>
                    <a:gd name="connsiteY23" fmla="*/ 918147 h 10825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68137" h="1082553">
                      <a:moveTo>
                        <a:pt x="1868137" y="918147"/>
                      </a:moveTo>
                      <a:cubicBezTo>
                        <a:pt x="1868137" y="929058"/>
                        <a:pt x="1866504" y="938707"/>
                        <a:pt x="1863535" y="947317"/>
                      </a:cubicBezTo>
                      <a:cubicBezTo>
                        <a:pt x="1851808" y="982054"/>
                        <a:pt x="1818927" y="1000313"/>
                        <a:pt x="1785972" y="1018572"/>
                      </a:cubicBezTo>
                      <a:cubicBezTo>
                        <a:pt x="1762814" y="1031487"/>
                        <a:pt x="1617929" y="1051602"/>
                        <a:pt x="1490116" y="1061770"/>
                      </a:cubicBezTo>
                      <a:cubicBezTo>
                        <a:pt x="1390953" y="1069712"/>
                        <a:pt x="1302033" y="1071716"/>
                        <a:pt x="1288079" y="1059692"/>
                      </a:cubicBezTo>
                      <a:cubicBezTo>
                        <a:pt x="1276054" y="1049449"/>
                        <a:pt x="1265960" y="1022432"/>
                        <a:pt x="1258092" y="992742"/>
                      </a:cubicBezTo>
                      <a:cubicBezTo>
                        <a:pt x="1244955" y="943235"/>
                        <a:pt x="1237829" y="886157"/>
                        <a:pt x="1237829" y="886157"/>
                      </a:cubicBezTo>
                      <a:cubicBezTo>
                        <a:pt x="1237161" y="885712"/>
                        <a:pt x="1236493" y="885341"/>
                        <a:pt x="1235825" y="884895"/>
                      </a:cubicBezTo>
                      <a:cubicBezTo>
                        <a:pt x="1217195" y="873613"/>
                        <a:pt x="1200717" y="861292"/>
                        <a:pt x="1186170" y="848377"/>
                      </a:cubicBezTo>
                      <a:cubicBezTo>
                        <a:pt x="1172290" y="836056"/>
                        <a:pt x="1160191" y="823289"/>
                        <a:pt x="1149429" y="810226"/>
                      </a:cubicBezTo>
                      <a:cubicBezTo>
                        <a:pt x="1103559" y="754187"/>
                        <a:pt x="1085300" y="694215"/>
                        <a:pt x="1078100" y="657251"/>
                      </a:cubicBezTo>
                      <a:cubicBezTo>
                        <a:pt x="1073795" y="635132"/>
                        <a:pt x="1073424" y="621252"/>
                        <a:pt x="1073424" y="621252"/>
                      </a:cubicBezTo>
                      <a:cubicBezTo>
                        <a:pt x="1073424" y="621252"/>
                        <a:pt x="721677" y="899814"/>
                        <a:pt x="666900" y="936407"/>
                      </a:cubicBezTo>
                      <a:cubicBezTo>
                        <a:pt x="612049" y="972925"/>
                        <a:pt x="575531" y="1055165"/>
                        <a:pt x="461375" y="1082553"/>
                      </a:cubicBezTo>
                      <a:cubicBezTo>
                        <a:pt x="404148" y="1075427"/>
                        <a:pt x="337495" y="1048039"/>
                        <a:pt x="272921" y="1013970"/>
                      </a:cubicBezTo>
                      <a:cubicBezTo>
                        <a:pt x="131450" y="939004"/>
                        <a:pt x="0" y="831306"/>
                        <a:pt x="0" y="831306"/>
                      </a:cubicBezTo>
                      <a:cubicBezTo>
                        <a:pt x="0" y="831306"/>
                        <a:pt x="251247" y="447643"/>
                        <a:pt x="351746" y="324358"/>
                      </a:cubicBezTo>
                      <a:cubicBezTo>
                        <a:pt x="425822" y="233359"/>
                        <a:pt x="490025" y="157280"/>
                        <a:pt x="568183" y="81498"/>
                      </a:cubicBezTo>
                      <a:cubicBezTo>
                        <a:pt x="595942" y="54480"/>
                        <a:pt x="625409" y="27537"/>
                        <a:pt x="657771" y="0"/>
                      </a:cubicBezTo>
                      <a:lnTo>
                        <a:pt x="1721991" y="338015"/>
                      </a:lnTo>
                      <a:cubicBezTo>
                        <a:pt x="1721991" y="338015"/>
                        <a:pt x="1763111" y="394128"/>
                        <a:pt x="1791316" y="428494"/>
                      </a:cubicBezTo>
                      <a:cubicBezTo>
                        <a:pt x="1794210" y="432131"/>
                        <a:pt x="1797031" y="435471"/>
                        <a:pt x="1799629" y="438514"/>
                      </a:cubicBezTo>
                      <a:cubicBezTo>
                        <a:pt x="1813509" y="454695"/>
                        <a:pt x="1830803" y="562838"/>
                        <a:pt x="1844534" y="672986"/>
                      </a:cubicBezTo>
                      <a:cubicBezTo>
                        <a:pt x="1858117" y="781056"/>
                        <a:pt x="1868137" y="891056"/>
                        <a:pt x="1868137" y="918147"/>
                      </a:cubicBezTo>
                      <a:close/>
                    </a:path>
                  </a:pathLst>
                </a:custGeom>
                <a:solidFill>
                  <a:srgbClr val="151A4C"/>
                </a:solidFill>
                <a:ln w="7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7" name="Freeform: Shape 236">
                  <a:extLst>
                    <a:ext uri="{FF2B5EF4-FFF2-40B4-BE49-F238E27FC236}">
                      <a16:creationId xmlns:a16="http://schemas.microsoft.com/office/drawing/2014/main" id="{F4826A99-693A-4B0F-B452-C0D8678775FC}"/>
                    </a:ext>
                  </a:extLst>
                </p:cNvPr>
                <p:cNvSpPr/>
                <p:nvPr/>
              </p:nvSpPr>
              <p:spPr>
                <a:xfrm>
                  <a:off x="2669309" y="2738904"/>
                  <a:ext cx="1518394" cy="1082553"/>
                </a:xfrm>
                <a:custGeom>
                  <a:avLst/>
                  <a:gdLst>
                    <a:gd name="connsiteX0" fmla="*/ 1518395 w 1518394"/>
                    <a:gd name="connsiteY0" fmla="*/ 428494 h 1082553"/>
                    <a:gd name="connsiteX1" fmla="*/ 1101926 w 1518394"/>
                    <a:gd name="connsiteY1" fmla="*/ 424782 h 1082553"/>
                    <a:gd name="connsiteX2" fmla="*/ 886677 w 1518394"/>
                    <a:gd name="connsiteY2" fmla="*/ 577015 h 1082553"/>
                    <a:gd name="connsiteX3" fmla="*/ 841252 w 1518394"/>
                    <a:gd name="connsiteY3" fmla="*/ 672170 h 1082553"/>
                    <a:gd name="connsiteX4" fmla="*/ 876508 w 1518394"/>
                    <a:gd name="connsiteY4" fmla="*/ 810226 h 1082553"/>
                    <a:gd name="connsiteX5" fmla="*/ 805179 w 1518394"/>
                    <a:gd name="connsiteY5" fmla="*/ 657251 h 1082553"/>
                    <a:gd name="connsiteX6" fmla="*/ 800503 w 1518394"/>
                    <a:gd name="connsiteY6" fmla="*/ 621252 h 1082553"/>
                    <a:gd name="connsiteX7" fmla="*/ 393980 w 1518394"/>
                    <a:gd name="connsiteY7" fmla="*/ 936407 h 1082553"/>
                    <a:gd name="connsiteX8" fmla="*/ 188454 w 1518394"/>
                    <a:gd name="connsiteY8" fmla="*/ 1082553 h 1082553"/>
                    <a:gd name="connsiteX9" fmla="*/ 0 w 1518394"/>
                    <a:gd name="connsiteY9" fmla="*/ 1013970 h 1082553"/>
                    <a:gd name="connsiteX10" fmla="*/ 19447 w 1518394"/>
                    <a:gd name="connsiteY10" fmla="*/ 969510 h 1082553"/>
                    <a:gd name="connsiteX11" fmla="*/ 522684 w 1518394"/>
                    <a:gd name="connsiteY11" fmla="*/ 692062 h 1082553"/>
                    <a:gd name="connsiteX12" fmla="*/ 183852 w 1518394"/>
                    <a:gd name="connsiteY12" fmla="*/ 681745 h 1082553"/>
                    <a:gd name="connsiteX13" fmla="*/ 719080 w 1518394"/>
                    <a:gd name="connsiteY13" fmla="*/ 405410 h 1082553"/>
                    <a:gd name="connsiteX14" fmla="*/ 512738 w 1518394"/>
                    <a:gd name="connsiteY14" fmla="*/ 185040 h 1082553"/>
                    <a:gd name="connsiteX15" fmla="*/ 295262 w 1518394"/>
                    <a:gd name="connsiteY15" fmla="*/ 81498 h 1082553"/>
                    <a:gd name="connsiteX16" fmla="*/ 384850 w 1518394"/>
                    <a:gd name="connsiteY16" fmla="*/ 0 h 1082553"/>
                    <a:gd name="connsiteX17" fmla="*/ 1449070 w 1518394"/>
                    <a:gd name="connsiteY17" fmla="*/ 338015 h 1082553"/>
                    <a:gd name="connsiteX18" fmla="*/ 1518395 w 1518394"/>
                    <a:gd name="connsiteY18" fmla="*/ 428494 h 10825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518394" h="1082553">
                      <a:moveTo>
                        <a:pt x="1518395" y="428494"/>
                      </a:moveTo>
                      <a:cubicBezTo>
                        <a:pt x="1329421" y="392495"/>
                        <a:pt x="1162418" y="400660"/>
                        <a:pt x="1101926" y="424782"/>
                      </a:cubicBezTo>
                      <a:cubicBezTo>
                        <a:pt x="1052715" y="444526"/>
                        <a:pt x="950509" y="538345"/>
                        <a:pt x="886677" y="577015"/>
                      </a:cubicBezTo>
                      <a:cubicBezTo>
                        <a:pt x="854018" y="596759"/>
                        <a:pt x="836279" y="634316"/>
                        <a:pt x="841252" y="672170"/>
                      </a:cubicBezTo>
                      <a:cubicBezTo>
                        <a:pt x="845928" y="707946"/>
                        <a:pt x="855948" y="754707"/>
                        <a:pt x="876508" y="810226"/>
                      </a:cubicBezTo>
                      <a:cubicBezTo>
                        <a:pt x="830638" y="754187"/>
                        <a:pt x="812379" y="694215"/>
                        <a:pt x="805179" y="657251"/>
                      </a:cubicBezTo>
                      <a:cubicBezTo>
                        <a:pt x="800874" y="635132"/>
                        <a:pt x="800503" y="621252"/>
                        <a:pt x="800503" y="621252"/>
                      </a:cubicBezTo>
                      <a:cubicBezTo>
                        <a:pt x="800503" y="621252"/>
                        <a:pt x="448757" y="899814"/>
                        <a:pt x="393980" y="936407"/>
                      </a:cubicBezTo>
                      <a:cubicBezTo>
                        <a:pt x="339128" y="972925"/>
                        <a:pt x="302610" y="1055165"/>
                        <a:pt x="188454" y="1082553"/>
                      </a:cubicBezTo>
                      <a:cubicBezTo>
                        <a:pt x="131228" y="1075427"/>
                        <a:pt x="64575" y="1048039"/>
                        <a:pt x="0" y="1013970"/>
                      </a:cubicBezTo>
                      <a:cubicBezTo>
                        <a:pt x="5789" y="997790"/>
                        <a:pt x="12247" y="982870"/>
                        <a:pt x="19447" y="969510"/>
                      </a:cubicBezTo>
                      <a:cubicBezTo>
                        <a:pt x="90256" y="837986"/>
                        <a:pt x="509546" y="696515"/>
                        <a:pt x="522684" y="692062"/>
                      </a:cubicBezTo>
                      <a:cubicBezTo>
                        <a:pt x="513034" y="693101"/>
                        <a:pt x="254439" y="722123"/>
                        <a:pt x="183852" y="681745"/>
                      </a:cubicBezTo>
                      <a:cubicBezTo>
                        <a:pt x="112449" y="640922"/>
                        <a:pt x="547400" y="559573"/>
                        <a:pt x="719080" y="405410"/>
                      </a:cubicBezTo>
                      <a:cubicBezTo>
                        <a:pt x="664525" y="326436"/>
                        <a:pt x="594013" y="240336"/>
                        <a:pt x="512738" y="185040"/>
                      </a:cubicBezTo>
                      <a:cubicBezTo>
                        <a:pt x="434877" y="132044"/>
                        <a:pt x="357016" y="100350"/>
                        <a:pt x="295262" y="81498"/>
                      </a:cubicBezTo>
                      <a:cubicBezTo>
                        <a:pt x="323022" y="54480"/>
                        <a:pt x="352489" y="27537"/>
                        <a:pt x="384850" y="0"/>
                      </a:cubicBezTo>
                      <a:lnTo>
                        <a:pt x="1449070" y="338015"/>
                      </a:lnTo>
                      <a:cubicBezTo>
                        <a:pt x="1449070" y="338015"/>
                        <a:pt x="1490190" y="394128"/>
                        <a:pt x="1518395" y="428494"/>
                      </a:cubicBezTo>
                      <a:close/>
                    </a:path>
                  </a:pathLst>
                </a:custGeom>
                <a:solidFill>
                  <a:srgbClr val="000B12"/>
                </a:solidFill>
                <a:ln w="7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390DDCBF-5BFF-4983-BC4A-6C3F4CB4F5D7}"/>
                  </a:ext>
                </a:extLst>
              </p:cNvPr>
              <p:cNvSpPr/>
              <p:nvPr/>
            </p:nvSpPr>
            <p:spPr>
              <a:xfrm>
                <a:off x="3632214" y="3439984"/>
                <a:ext cx="627709" cy="367134"/>
              </a:xfrm>
              <a:custGeom>
                <a:avLst/>
                <a:gdLst>
                  <a:gd name="connsiteX0" fmla="*/ 627710 w 627709"/>
                  <a:gd name="connsiteY0" fmla="*/ 246238 h 367134"/>
                  <a:gd name="connsiteX1" fmla="*/ 550146 w 627709"/>
                  <a:gd name="connsiteY1" fmla="*/ 317492 h 367134"/>
                  <a:gd name="connsiteX2" fmla="*/ 52253 w 627709"/>
                  <a:gd name="connsiteY2" fmla="*/ 358612 h 367134"/>
                  <a:gd name="connsiteX3" fmla="*/ 2004 w 627709"/>
                  <a:gd name="connsiteY3" fmla="*/ 185077 h 367134"/>
                  <a:gd name="connsiteX4" fmla="*/ 0 w 627709"/>
                  <a:gd name="connsiteY4" fmla="*/ 183815 h 367134"/>
                  <a:gd name="connsiteX5" fmla="*/ 234992 w 627709"/>
                  <a:gd name="connsiteY5" fmla="*/ 11468 h 367134"/>
                  <a:gd name="connsiteX6" fmla="*/ 627710 w 627709"/>
                  <a:gd name="connsiteY6" fmla="*/ 246238 h 367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7709" h="367134">
                    <a:moveTo>
                      <a:pt x="627710" y="246238"/>
                    </a:moveTo>
                    <a:cubicBezTo>
                      <a:pt x="615983" y="280974"/>
                      <a:pt x="583102" y="299233"/>
                      <a:pt x="550146" y="317492"/>
                    </a:cubicBezTo>
                    <a:cubicBezTo>
                      <a:pt x="509026" y="340353"/>
                      <a:pt x="84244" y="386075"/>
                      <a:pt x="52253" y="358612"/>
                    </a:cubicBezTo>
                    <a:cubicBezTo>
                      <a:pt x="20263" y="331224"/>
                      <a:pt x="2004" y="185077"/>
                      <a:pt x="2004" y="185077"/>
                    </a:cubicBezTo>
                    <a:cubicBezTo>
                      <a:pt x="1336" y="184632"/>
                      <a:pt x="668" y="184261"/>
                      <a:pt x="0" y="183815"/>
                    </a:cubicBezTo>
                    <a:cubicBezTo>
                      <a:pt x="43569" y="99720"/>
                      <a:pt x="115640" y="26238"/>
                      <a:pt x="234992" y="11468"/>
                    </a:cubicBezTo>
                    <a:cubicBezTo>
                      <a:pt x="533223" y="-25347"/>
                      <a:pt x="559350" y="19707"/>
                      <a:pt x="627710" y="246238"/>
                    </a:cubicBezTo>
                    <a:close/>
                  </a:path>
                </a:pathLst>
              </a:custGeom>
              <a:solidFill>
                <a:srgbClr val="000B12"/>
              </a:solidFill>
              <a:ln w="7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9" name="Graphic 7">
              <a:extLst>
                <a:ext uri="{FF2B5EF4-FFF2-40B4-BE49-F238E27FC236}">
                  <a16:creationId xmlns:a16="http://schemas.microsoft.com/office/drawing/2014/main" id="{1CAE8DE0-08C6-4CA4-BE8B-8F3270AE0A2F}"/>
                </a:ext>
              </a:extLst>
            </p:cNvPr>
            <p:cNvGrpSpPr/>
            <p:nvPr/>
          </p:nvGrpSpPr>
          <p:grpSpPr>
            <a:xfrm>
              <a:off x="2983750" y="1722876"/>
              <a:ext cx="2226311" cy="1596160"/>
              <a:chOff x="2983750" y="1722876"/>
              <a:chExt cx="2226311" cy="1596160"/>
            </a:xfrm>
          </p:grpSpPr>
          <p:grpSp>
            <p:nvGrpSpPr>
              <p:cNvPr id="240" name="Graphic 7">
                <a:extLst>
                  <a:ext uri="{FF2B5EF4-FFF2-40B4-BE49-F238E27FC236}">
                    <a16:creationId xmlns:a16="http://schemas.microsoft.com/office/drawing/2014/main" id="{6238D6EE-B482-496E-8E6A-4FA34A595B8A}"/>
                  </a:ext>
                </a:extLst>
              </p:cNvPr>
              <p:cNvGrpSpPr/>
              <p:nvPr/>
            </p:nvGrpSpPr>
            <p:grpSpPr>
              <a:xfrm>
                <a:off x="2983750" y="1722876"/>
                <a:ext cx="2226311" cy="1596160"/>
                <a:chOff x="2983750" y="1722876"/>
                <a:chExt cx="2226311" cy="1596160"/>
              </a:xfrm>
              <a:solidFill>
                <a:srgbClr val="094983"/>
              </a:solidFill>
            </p:grpSpPr>
            <p:sp>
              <p:nvSpPr>
                <p:cNvPr id="241" name="Freeform: Shape 240">
                  <a:extLst>
                    <a:ext uri="{FF2B5EF4-FFF2-40B4-BE49-F238E27FC236}">
                      <a16:creationId xmlns:a16="http://schemas.microsoft.com/office/drawing/2014/main" id="{ADC93911-98DE-41FB-8291-803B96C98F5E}"/>
                    </a:ext>
                  </a:extLst>
                </p:cNvPr>
                <p:cNvSpPr/>
                <p:nvPr/>
              </p:nvSpPr>
              <p:spPr>
                <a:xfrm>
                  <a:off x="2983750" y="1722876"/>
                  <a:ext cx="2226311" cy="1596160"/>
                </a:xfrm>
                <a:custGeom>
                  <a:avLst/>
                  <a:gdLst>
                    <a:gd name="connsiteX0" fmla="*/ 2226311 w 2226311"/>
                    <a:gd name="connsiteY0" fmla="*/ 1463671 h 1596160"/>
                    <a:gd name="connsiteX1" fmla="*/ 2208052 w 2226311"/>
                    <a:gd name="connsiteY1" fmla="*/ 1523050 h 1596160"/>
                    <a:gd name="connsiteX2" fmla="*/ 1984193 w 2226311"/>
                    <a:gd name="connsiteY2" fmla="*/ 1596161 h 1596160"/>
                    <a:gd name="connsiteX3" fmla="*/ 1938323 w 2226311"/>
                    <a:gd name="connsiteY3" fmla="*/ 1569886 h 1596160"/>
                    <a:gd name="connsiteX4" fmla="*/ 1893640 w 2226311"/>
                    <a:gd name="connsiteY4" fmla="*/ 1540270 h 1596160"/>
                    <a:gd name="connsiteX5" fmla="*/ 1708007 w 2226311"/>
                    <a:gd name="connsiteY5" fmla="*/ 1324799 h 1596160"/>
                    <a:gd name="connsiteX6" fmla="*/ 1701030 w 2226311"/>
                    <a:gd name="connsiteY6" fmla="*/ 1317525 h 1596160"/>
                    <a:gd name="connsiteX7" fmla="*/ 1653155 w 2226311"/>
                    <a:gd name="connsiteY7" fmla="*/ 1256364 h 1596160"/>
                    <a:gd name="connsiteX8" fmla="*/ 1653155 w 2226311"/>
                    <a:gd name="connsiteY8" fmla="*/ 1256290 h 1596160"/>
                    <a:gd name="connsiteX9" fmla="*/ 1623392 w 2226311"/>
                    <a:gd name="connsiteY9" fmla="*/ 1102870 h 1596160"/>
                    <a:gd name="connsiteX10" fmla="*/ 1568540 w 2226311"/>
                    <a:gd name="connsiteY10" fmla="*/ 1016028 h 1596160"/>
                    <a:gd name="connsiteX11" fmla="*/ 1389661 w 2226311"/>
                    <a:gd name="connsiteY11" fmla="*/ 1070879 h 1596160"/>
                    <a:gd name="connsiteX12" fmla="*/ 1389587 w 2226311"/>
                    <a:gd name="connsiteY12" fmla="*/ 1070954 h 1596160"/>
                    <a:gd name="connsiteX13" fmla="*/ 1317367 w 2226311"/>
                    <a:gd name="connsiteY13" fmla="*/ 1121129 h 1596160"/>
                    <a:gd name="connsiteX14" fmla="*/ 1253387 w 2226311"/>
                    <a:gd name="connsiteY14" fmla="*/ 1258146 h 1596160"/>
                    <a:gd name="connsiteX15" fmla="*/ 1162017 w 2226311"/>
                    <a:gd name="connsiteY15" fmla="*/ 1386033 h 1596160"/>
                    <a:gd name="connsiteX16" fmla="*/ 705318 w 2226311"/>
                    <a:gd name="connsiteY16" fmla="*/ 1312923 h 1596160"/>
                    <a:gd name="connsiteX17" fmla="*/ 243944 w 2226311"/>
                    <a:gd name="connsiteY17" fmla="*/ 1143916 h 1596160"/>
                    <a:gd name="connsiteX18" fmla="*/ 20159 w 2226311"/>
                    <a:gd name="connsiteY18" fmla="*/ 1057148 h 1596160"/>
                    <a:gd name="connsiteX19" fmla="*/ 116501 w 2226311"/>
                    <a:gd name="connsiteY19" fmla="*/ 937351 h 1596160"/>
                    <a:gd name="connsiteX20" fmla="*/ 189167 w 2226311"/>
                    <a:gd name="connsiteY20" fmla="*/ 847021 h 1596160"/>
                    <a:gd name="connsiteX21" fmla="*/ 179963 w 2226311"/>
                    <a:gd name="connsiteY21" fmla="*/ 827722 h 1596160"/>
                    <a:gd name="connsiteX22" fmla="*/ 179592 w 2226311"/>
                    <a:gd name="connsiteY22" fmla="*/ 826980 h 1596160"/>
                    <a:gd name="connsiteX23" fmla="*/ 143445 w 2226311"/>
                    <a:gd name="connsiteY23" fmla="*/ 751124 h 1596160"/>
                    <a:gd name="connsiteX24" fmla="*/ 20159 w 2226311"/>
                    <a:gd name="connsiteY24" fmla="*/ 755725 h 1596160"/>
                    <a:gd name="connsiteX25" fmla="*/ 6428 w 2226311"/>
                    <a:gd name="connsiteY25" fmla="*/ 737466 h 1596160"/>
                    <a:gd name="connsiteX26" fmla="*/ 267 w 2226311"/>
                    <a:gd name="connsiteY26" fmla="*/ 663688 h 1596160"/>
                    <a:gd name="connsiteX27" fmla="*/ 42204 w 2226311"/>
                    <a:gd name="connsiteY27" fmla="*/ 472413 h 1596160"/>
                    <a:gd name="connsiteX28" fmla="*/ 47548 w 2226311"/>
                    <a:gd name="connsiteY28" fmla="*/ 458831 h 1596160"/>
                    <a:gd name="connsiteX29" fmla="*/ 577431 w 2226311"/>
                    <a:gd name="connsiteY29" fmla="*/ 48373 h 1596160"/>
                    <a:gd name="connsiteX30" fmla="*/ 883455 w 2226311"/>
                    <a:gd name="connsiteY30" fmla="*/ 6585 h 1596160"/>
                    <a:gd name="connsiteX31" fmla="*/ 1271646 w 2226311"/>
                    <a:gd name="connsiteY31" fmla="*/ 88825 h 1596160"/>
                    <a:gd name="connsiteX32" fmla="*/ 1664512 w 2226311"/>
                    <a:gd name="connsiteY32" fmla="*/ 266962 h 1596160"/>
                    <a:gd name="connsiteX33" fmla="*/ 1933944 w 2226311"/>
                    <a:gd name="connsiteY33" fmla="*/ 504478 h 1596160"/>
                    <a:gd name="connsiteX34" fmla="*/ 1937432 w 2226311"/>
                    <a:gd name="connsiteY34" fmla="*/ 508560 h 1596160"/>
                    <a:gd name="connsiteX35" fmla="*/ 1984193 w 2226311"/>
                    <a:gd name="connsiteY35" fmla="*/ 824234 h 1596160"/>
                    <a:gd name="connsiteX36" fmla="*/ 2002081 w 2226311"/>
                    <a:gd name="connsiteY36" fmla="*/ 895192 h 1596160"/>
                    <a:gd name="connsiteX37" fmla="*/ 2002081 w 2226311"/>
                    <a:gd name="connsiteY37" fmla="*/ 895266 h 1596160"/>
                    <a:gd name="connsiteX38" fmla="*/ 2049659 w 2226311"/>
                    <a:gd name="connsiteY38" fmla="*/ 993909 h 1596160"/>
                    <a:gd name="connsiteX39" fmla="*/ 2084692 w 2226311"/>
                    <a:gd name="connsiteY39" fmla="*/ 1061750 h 1596160"/>
                    <a:gd name="connsiteX40" fmla="*/ 2129227 w 2226311"/>
                    <a:gd name="connsiteY40" fmla="*/ 1143173 h 1596160"/>
                    <a:gd name="connsiteX41" fmla="*/ 2170940 w 2226311"/>
                    <a:gd name="connsiteY41" fmla="*/ 1247755 h 1596160"/>
                    <a:gd name="connsiteX42" fmla="*/ 2171460 w 2226311"/>
                    <a:gd name="connsiteY42" fmla="*/ 1285534 h 1596160"/>
                    <a:gd name="connsiteX43" fmla="*/ 2215549 w 2226311"/>
                    <a:gd name="connsiteY43" fmla="*/ 1432646 h 1596160"/>
                    <a:gd name="connsiteX44" fmla="*/ 2221041 w 2226311"/>
                    <a:gd name="connsiteY44" fmla="*/ 1444596 h 1596160"/>
                    <a:gd name="connsiteX45" fmla="*/ 2226311 w 2226311"/>
                    <a:gd name="connsiteY45" fmla="*/ 1463671 h 1596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2226311" h="1596160">
                      <a:moveTo>
                        <a:pt x="2226311" y="1463671"/>
                      </a:moveTo>
                      <a:cubicBezTo>
                        <a:pt x="2226311" y="1491060"/>
                        <a:pt x="2208052" y="1523050"/>
                        <a:pt x="2208052" y="1523050"/>
                      </a:cubicBezTo>
                      <a:cubicBezTo>
                        <a:pt x="2080165" y="1413422"/>
                        <a:pt x="1984193" y="1596161"/>
                        <a:pt x="1984193" y="1596161"/>
                      </a:cubicBezTo>
                      <a:cubicBezTo>
                        <a:pt x="1967641" y="1587254"/>
                        <a:pt x="1952351" y="1578570"/>
                        <a:pt x="1938323" y="1569886"/>
                      </a:cubicBezTo>
                      <a:cubicBezTo>
                        <a:pt x="1921845" y="1559865"/>
                        <a:pt x="1907075" y="1549994"/>
                        <a:pt x="1893640" y="1540270"/>
                      </a:cubicBezTo>
                      <a:cubicBezTo>
                        <a:pt x="1780746" y="1458179"/>
                        <a:pt x="1766050" y="1387147"/>
                        <a:pt x="1708007" y="1324799"/>
                      </a:cubicBezTo>
                      <a:cubicBezTo>
                        <a:pt x="1705780" y="1322349"/>
                        <a:pt x="1703479" y="1319974"/>
                        <a:pt x="1701030" y="1317525"/>
                      </a:cubicBezTo>
                      <a:cubicBezTo>
                        <a:pt x="1679802" y="1296297"/>
                        <a:pt x="1664363" y="1276034"/>
                        <a:pt x="1653155" y="1256364"/>
                      </a:cubicBezTo>
                      <a:cubicBezTo>
                        <a:pt x="1653155" y="1256364"/>
                        <a:pt x="1653155" y="1256364"/>
                        <a:pt x="1653155" y="1256290"/>
                      </a:cubicBezTo>
                      <a:cubicBezTo>
                        <a:pt x="1623392" y="1204111"/>
                        <a:pt x="1623392" y="1155940"/>
                        <a:pt x="1623392" y="1102870"/>
                      </a:cubicBezTo>
                      <a:cubicBezTo>
                        <a:pt x="1623392" y="1029759"/>
                        <a:pt x="1568540" y="1016028"/>
                        <a:pt x="1568540" y="1016028"/>
                      </a:cubicBezTo>
                      <a:cubicBezTo>
                        <a:pt x="1506267" y="1004152"/>
                        <a:pt x="1441989" y="1036588"/>
                        <a:pt x="1389661" y="1070879"/>
                      </a:cubicBezTo>
                      <a:lnTo>
                        <a:pt x="1389587" y="1070954"/>
                      </a:lnTo>
                      <a:cubicBezTo>
                        <a:pt x="1361308" y="1089287"/>
                        <a:pt x="1336591" y="1108288"/>
                        <a:pt x="1317367" y="1121129"/>
                      </a:cubicBezTo>
                      <a:cubicBezTo>
                        <a:pt x="1262516" y="1157647"/>
                        <a:pt x="1257988" y="1194165"/>
                        <a:pt x="1253387" y="1258146"/>
                      </a:cubicBezTo>
                      <a:cubicBezTo>
                        <a:pt x="1248859" y="1322053"/>
                        <a:pt x="1162017" y="1386033"/>
                        <a:pt x="1162017" y="1386033"/>
                      </a:cubicBezTo>
                      <a:cubicBezTo>
                        <a:pt x="1162017" y="1386033"/>
                        <a:pt x="947362" y="1303793"/>
                        <a:pt x="705318" y="1312923"/>
                      </a:cubicBezTo>
                      <a:cubicBezTo>
                        <a:pt x="463200" y="1322053"/>
                        <a:pt x="330711" y="1226155"/>
                        <a:pt x="243944" y="1143916"/>
                      </a:cubicBezTo>
                      <a:cubicBezTo>
                        <a:pt x="157176" y="1061750"/>
                        <a:pt x="20159" y="1057148"/>
                        <a:pt x="20159" y="1057148"/>
                      </a:cubicBezTo>
                      <a:lnTo>
                        <a:pt x="116501" y="937351"/>
                      </a:lnTo>
                      <a:lnTo>
                        <a:pt x="189167" y="847021"/>
                      </a:lnTo>
                      <a:lnTo>
                        <a:pt x="179963" y="827722"/>
                      </a:lnTo>
                      <a:lnTo>
                        <a:pt x="179592" y="826980"/>
                      </a:lnTo>
                      <a:lnTo>
                        <a:pt x="143445" y="751124"/>
                      </a:lnTo>
                      <a:lnTo>
                        <a:pt x="20159" y="755725"/>
                      </a:lnTo>
                      <a:cubicBezTo>
                        <a:pt x="20159" y="755725"/>
                        <a:pt x="20159" y="755725"/>
                        <a:pt x="6428" y="737466"/>
                      </a:cubicBezTo>
                      <a:cubicBezTo>
                        <a:pt x="861" y="714309"/>
                        <a:pt x="-698" y="689147"/>
                        <a:pt x="267" y="663688"/>
                      </a:cubicBezTo>
                      <a:cubicBezTo>
                        <a:pt x="3162" y="585159"/>
                        <a:pt x="30550" y="503959"/>
                        <a:pt x="42204" y="472413"/>
                      </a:cubicBezTo>
                      <a:cubicBezTo>
                        <a:pt x="45469" y="463729"/>
                        <a:pt x="47548" y="458831"/>
                        <a:pt x="47548" y="458831"/>
                      </a:cubicBezTo>
                      <a:cubicBezTo>
                        <a:pt x="254706" y="227549"/>
                        <a:pt x="432695" y="106787"/>
                        <a:pt x="577431" y="48373"/>
                      </a:cubicBezTo>
                      <a:cubicBezTo>
                        <a:pt x="707025" y="-4029"/>
                        <a:pt x="810048" y="-6330"/>
                        <a:pt x="883455" y="6585"/>
                      </a:cubicBezTo>
                      <a:cubicBezTo>
                        <a:pt x="1038731" y="34048"/>
                        <a:pt x="1198609" y="88825"/>
                        <a:pt x="1271646" y="88825"/>
                      </a:cubicBezTo>
                      <a:lnTo>
                        <a:pt x="1664512" y="266962"/>
                      </a:lnTo>
                      <a:cubicBezTo>
                        <a:pt x="1664512" y="266962"/>
                        <a:pt x="1806056" y="358332"/>
                        <a:pt x="1933944" y="504478"/>
                      </a:cubicBezTo>
                      <a:cubicBezTo>
                        <a:pt x="1935132" y="505814"/>
                        <a:pt x="1936319" y="507224"/>
                        <a:pt x="1937432" y="508560"/>
                      </a:cubicBezTo>
                      <a:cubicBezTo>
                        <a:pt x="2060495" y="653148"/>
                        <a:pt x="1988721" y="788013"/>
                        <a:pt x="1984193" y="824234"/>
                      </a:cubicBezTo>
                      <a:cubicBezTo>
                        <a:pt x="1982263" y="840044"/>
                        <a:pt x="1988795" y="863573"/>
                        <a:pt x="2002081" y="895192"/>
                      </a:cubicBezTo>
                      <a:lnTo>
                        <a:pt x="2002081" y="895266"/>
                      </a:lnTo>
                      <a:cubicBezTo>
                        <a:pt x="2013438" y="922209"/>
                        <a:pt x="2029693" y="954942"/>
                        <a:pt x="2049659" y="993909"/>
                      </a:cubicBezTo>
                      <a:cubicBezTo>
                        <a:pt x="2060273" y="1014766"/>
                        <a:pt x="2072074" y="1037330"/>
                        <a:pt x="2084692" y="1061750"/>
                      </a:cubicBezTo>
                      <a:cubicBezTo>
                        <a:pt x="2102283" y="1095670"/>
                        <a:pt x="2117128" y="1121648"/>
                        <a:pt x="2129227" y="1143173"/>
                      </a:cubicBezTo>
                      <a:cubicBezTo>
                        <a:pt x="2153646" y="1186372"/>
                        <a:pt x="2167303" y="1211756"/>
                        <a:pt x="2170940" y="1247755"/>
                      </a:cubicBezTo>
                      <a:cubicBezTo>
                        <a:pt x="2172128" y="1258962"/>
                        <a:pt x="2172276" y="1271284"/>
                        <a:pt x="2171460" y="1285534"/>
                      </a:cubicBezTo>
                      <a:cubicBezTo>
                        <a:pt x="2168194" y="1345359"/>
                        <a:pt x="2198626" y="1397835"/>
                        <a:pt x="2215549" y="1432646"/>
                      </a:cubicBezTo>
                      <a:cubicBezTo>
                        <a:pt x="2217627" y="1436877"/>
                        <a:pt x="2219483" y="1440885"/>
                        <a:pt x="2221041" y="1444596"/>
                      </a:cubicBezTo>
                      <a:cubicBezTo>
                        <a:pt x="2224307" y="1452241"/>
                        <a:pt x="2226311" y="1458624"/>
                        <a:pt x="2226311" y="1463671"/>
                      </a:cubicBezTo>
                      <a:close/>
                    </a:path>
                  </a:pathLst>
                </a:custGeom>
                <a:solidFill>
                  <a:srgbClr val="094983"/>
                </a:solidFill>
                <a:ln w="7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242" name="Graphic 7">
                  <a:extLst>
                    <a:ext uri="{FF2B5EF4-FFF2-40B4-BE49-F238E27FC236}">
                      <a16:creationId xmlns:a16="http://schemas.microsoft.com/office/drawing/2014/main" id="{28421255-ED63-4EEC-BC29-B1CF52B2F698}"/>
                    </a:ext>
                  </a:extLst>
                </p:cNvPr>
                <p:cNvGrpSpPr/>
                <p:nvPr/>
              </p:nvGrpSpPr>
              <p:grpSpPr>
                <a:xfrm>
                  <a:off x="4373412" y="2231437"/>
                  <a:ext cx="825887" cy="1061325"/>
                  <a:chOff x="4373412" y="2231437"/>
                  <a:chExt cx="825887" cy="1061325"/>
                </a:xfrm>
                <a:solidFill>
                  <a:srgbClr val="094983"/>
                </a:solidFill>
              </p:grpSpPr>
              <p:grpSp>
                <p:nvGrpSpPr>
                  <p:cNvPr id="243" name="Graphic 7">
                    <a:extLst>
                      <a:ext uri="{FF2B5EF4-FFF2-40B4-BE49-F238E27FC236}">
                        <a16:creationId xmlns:a16="http://schemas.microsoft.com/office/drawing/2014/main" id="{D767E212-83BC-4838-B7F7-84D1493457F5}"/>
                      </a:ext>
                    </a:extLst>
                  </p:cNvPr>
                  <p:cNvGrpSpPr/>
                  <p:nvPr/>
                </p:nvGrpSpPr>
                <p:grpSpPr>
                  <a:xfrm>
                    <a:off x="4791161" y="2231437"/>
                    <a:ext cx="408138" cy="924085"/>
                    <a:chOff x="4791161" y="2231437"/>
                    <a:chExt cx="408138" cy="924085"/>
                  </a:xfrm>
                  <a:solidFill>
                    <a:srgbClr val="094983"/>
                  </a:solidFill>
                </p:grpSpPr>
                <p:sp>
                  <p:nvSpPr>
                    <p:cNvPr id="244" name="Freeform: Shape 243">
                      <a:extLst>
                        <a:ext uri="{FF2B5EF4-FFF2-40B4-BE49-F238E27FC236}">
                          <a16:creationId xmlns:a16="http://schemas.microsoft.com/office/drawing/2014/main" id="{3538B42C-0ABB-4D1D-9E43-3AE02C0DF3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91161" y="2231437"/>
                      <a:ext cx="201681" cy="546784"/>
                    </a:xfrm>
                    <a:custGeom>
                      <a:avLst/>
                      <a:gdLst>
                        <a:gd name="connsiteX0" fmla="*/ 194671 w 201681"/>
                        <a:gd name="connsiteY0" fmla="*/ 386631 h 546784"/>
                        <a:gd name="connsiteX1" fmla="*/ 194671 w 201681"/>
                        <a:gd name="connsiteY1" fmla="*/ 386706 h 546784"/>
                        <a:gd name="connsiteX2" fmla="*/ 947 w 201681"/>
                        <a:gd name="connsiteY2" fmla="*/ 541759 h 546784"/>
                        <a:gd name="connsiteX3" fmla="*/ 130022 w 201681"/>
                        <a:gd name="connsiteY3" fmla="*/ 0 h 546784"/>
                        <a:gd name="connsiteX4" fmla="*/ 176783 w 201681"/>
                        <a:gd name="connsiteY4" fmla="*/ 315673 h 546784"/>
                        <a:gd name="connsiteX5" fmla="*/ 194671 w 201681"/>
                        <a:gd name="connsiteY5" fmla="*/ 386631 h 5467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201681" h="546784">
                          <a:moveTo>
                            <a:pt x="194671" y="386631"/>
                          </a:moveTo>
                          <a:lnTo>
                            <a:pt x="194671" y="386706"/>
                          </a:lnTo>
                          <a:cubicBezTo>
                            <a:pt x="105825" y="493439"/>
                            <a:pt x="-11745" y="567143"/>
                            <a:pt x="947" y="541759"/>
                          </a:cubicBezTo>
                          <a:cubicBezTo>
                            <a:pt x="20319" y="503014"/>
                            <a:pt x="118591" y="385370"/>
                            <a:pt x="130022" y="0"/>
                          </a:cubicBezTo>
                          <a:cubicBezTo>
                            <a:pt x="253085" y="144588"/>
                            <a:pt x="181310" y="279452"/>
                            <a:pt x="176783" y="315673"/>
                          </a:cubicBezTo>
                          <a:cubicBezTo>
                            <a:pt x="174853" y="331483"/>
                            <a:pt x="181385" y="355012"/>
                            <a:pt x="194671" y="38663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094983"/>
                        </a:gs>
                        <a:gs pos="100000">
                          <a:srgbClr val="1C154A"/>
                        </a:gs>
                      </a:gsLst>
                      <a:lin ang="3600000" scaled="0"/>
                    </a:gradFill>
                    <a:ln w="741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5" name="Freeform: Shape 244">
                      <a:extLst>
                        <a:ext uri="{FF2B5EF4-FFF2-40B4-BE49-F238E27FC236}">
                          <a16:creationId xmlns:a16="http://schemas.microsoft.com/office/drawing/2014/main" id="{B124D897-248E-4668-BA71-B264E71F9A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70319" y="2716785"/>
                      <a:ext cx="142658" cy="268689"/>
                    </a:xfrm>
                    <a:custGeom>
                      <a:avLst/>
                      <a:gdLst>
                        <a:gd name="connsiteX0" fmla="*/ 142658 w 142658"/>
                        <a:gd name="connsiteY0" fmla="*/ 149264 h 268689"/>
                        <a:gd name="connsiteX1" fmla="*/ 0 w 142658"/>
                        <a:gd name="connsiteY1" fmla="*/ 268690 h 268689"/>
                        <a:gd name="connsiteX2" fmla="*/ 63090 w 142658"/>
                        <a:gd name="connsiteY2" fmla="*/ 0 h 268689"/>
                        <a:gd name="connsiteX3" fmla="*/ 98124 w 142658"/>
                        <a:gd name="connsiteY3" fmla="*/ 67840 h 268689"/>
                        <a:gd name="connsiteX4" fmla="*/ 142658 w 142658"/>
                        <a:gd name="connsiteY4" fmla="*/ 149264 h 2686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42658" h="268689">
                          <a:moveTo>
                            <a:pt x="142658" y="149264"/>
                          </a:moveTo>
                          <a:cubicBezTo>
                            <a:pt x="86842" y="215397"/>
                            <a:pt x="3043" y="266834"/>
                            <a:pt x="0" y="268690"/>
                          </a:cubicBezTo>
                          <a:cubicBezTo>
                            <a:pt x="1559" y="265053"/>
                            <a:pt x="46612" y="162773"/>
                            <a:pt x="63090" y="0"/>
                          </a:cubicBezTo>
                          <a:cubicBezTo>
                            <a:pt x="73704" y="20857"/>
                            <a:pt x="85506" y="43421"/>
                            <a:pt x="98124" y="67840"/>
                          </a:cubicBezTo>
                          <a:cubicBezTo>
                            <a:pt x="115715" y="101761"/>
                            <a:pt x="130560" y="127739"/>
                            <a:pt x="142658" y="149264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094983"/>
                        </a:gs>
                        <a:gs pos="100000">
                          <a:srgbClr val="1C154A"/>
                        </a:gs>
                      </a:gsLst>
                      <a:lin ang="3600000" scaled="0"/>
                    </a:gradFill>
                    <a:ln w="741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6" name="Freeform: Shape 245">
                      <a:extLst>
                        <a:ext uri="{FF2B5EF4-FFF2-40B4-BE49-F238E27FC236}">
                          <a16:creationId xmlns:a16="http://schemas.microsoft.com/office/drawing/2014/main" id="{8D181324-AB81-4A5B-929A-268A070C86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63416" y="2970631"/>
                      <a:ext cx="235883" cy="184891"/>
                    </a:xfrm>
                    <a:custGeom>
                      <a:avLst/>
                      <a:gdLst>
                        <a:gd name="connsiteX0" fmla="*/ 235883 w 235883"/>
                        <a:gd name="connsiteY0" fmla="*/ 184891 h 184891"/>
                        <a:gd name="connsiteX1" fmla="*/ 0 w 235883"/>
                        <a:gd name="connsiteY1" fmla="*/ 152010 h 184891"/>
                        <a:gd name="connsiteX2" fmla="*/ 191274 w 235883"/>
                        <a:gd name="connsiteY2" fmla="*/ 0 h 184891"/>
                        <a:gd name="connsiteX3" fmla="*/ 191794 w 235883"/>
                        <a:gd name="connsiteY3" fmla="*/ 37780 h 184891"/>
                        <a:gd name="connsiteX4" fmla="*/ 235883 w 235883"/>
                        <a:gd name="connsiteY4" fmla="*/ 184891 h 1848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35883" h="184891">
                          <a:moveTo>
                            <a:pt x="235883" y="184891"/>
                          </a:moveTo>
                          <a:cubicBezTo>
                            <a:pt x="132489" y="177024"/>
                            <a:pt x="0" y="164554"/>
                            <a:pt x="0" y="152010"/>
                          </a:cubicBezTo>
                          <a:cubicBezTo>
                            <a:pt x="0" y="133528"/>
                            <a:pt x="88697" y="59602"/>
                            <a:pt x="191274" y="0"/>
                          </a:cubicBezTo>
                          <a:cubicBezTo>
                            <a:pt x="192462" y="11208"/>
                            <a:pt x="192610" y="23529"/>
                            <a:pt x="191794" y="37780"/>
                          </a:cubicBezTo>
                          <a:cubicBezTo>
                            <a:pt x="188528" y="97604"/>
                            <a:pt x="218960" y="150080"/>
                            <a:pt x="235883" y="18489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094983"/>
                        </a:gs>
                        <a:gs pos="100000">
                          <a:srgbClr val="1C154A"/>
                        </a:gs>
                      </a:gsLst>
                      <a:lin ang="6600000" scaled="0"/>
                    </a:gradFill>
                    <a:ln w="741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47" name="Graphic 7">
                    <a:extLst>
                      <a:ext uri="{FF2B5EF4-FFF2-40B4-BE49-F238E27FC236}">
                        <a16:creationId xmlns:a16="http://schemas.microsoft.com/office/drawing/2014/main" id="{E551E395-5DFF-4909-B5E5-864C1BDA8342}"/>
                      </a:ext>
                    </a:extLst>
                  </p:cNvPr>
                  <p:cNvGrpSpPr/>
                  <p:nvPr/>
                </p:nvGrpSpPr>
                <p:grpSpPr>
                  <a:xfrm>
                    <a:off x="4373412" y="2331415"/>
                    <a:ext cx="555713" cy="961346"/>
                    <a:chOff x="4373412" y="2331415"/>
                    <a:chExt cx="555713" cy="961346"/>
                  </a:xfrm>
                  <a:solidFill>
                    <a:srgbClr val="094983"/>
                  </a:solidFill>
                </p:grpSpPr>
                <p:sp>
                  <p:nvSpPr>
                    <p:cNvPr id="248" name="Freeform: Shape 247">
                      <a:extLst>
                        <a:ext uri="{FF2B5EF4-FFF2-40B4-BE49-F238E27FC236}">
                          <a16:creationId xmlns:a16="http://schemas.microsoft.com/office/drawing/2014/main" id="{DB140368-CC4A-4FA6-9CA3-2372167D02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73412" y="2331415"/>
                      <a:ext cx="394282" cy="647750"/>
                    </a:xfrm>
                    <a:custGeom>
                      <a:avLst/>
                      <a:gdLst>
                        <a:gd name="connsiteX0" fmla="*/ 309068 w 394282"/>
                        <a:gd name="connsiteY0" fmla="*/ 318420 h 647750"/>
                        <a:gd name="connsiteX1" fmla="*/ 263494 w 394282"/>
                        <a:gd name="connsiteY1" fmla="*/ 647751 h 647750"/>
                        <a:gd name="connsiteX2" fmla="*/ 233731 w 394282"/>
                        <a:gd name="connsiteY2" fmla="*/ 494330 h 647750"/>
                        <a:gd name="connsiteX3" fmla="*/ 178879 w 394282"/>
                        <a:gd name="connsiteY3" fmla="*/ 407489 h 647750"/>
                        <a:gd name="connsiteX4" fmla="*/ 0 w 394282"/>
                        <a:gd name="connsiteY4" fmla="*/ 462340 h 647750"/>
                        <a:gd name="connsiteX5" fmla="*/ 384479 w 394282"/>
                        <a:gd name="connsiteY5" fmla="*/ 3266 h 647750"/>
                        <a:gd name="connsiteX6" fmla="*/ 309068 w 394282"/>
                        <a:gd name="connsiteY6" fmla="*/ 318420 h 647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94282" h="647750">
                          <a:moveTo>
                            <a:pt x="309068" y="318420"/>
                          </a:moveTo>
                          <a:cubicBezTo>
                            <a:pt x="254662" y="451429"/>
                            <a:pt x="253623" y="573824"/>
                            <a:pt x="263494" y="647751"/>
                          </a:cubicBezTo>
                          <a:cubicBezTo>
                            <a:pt x="233731" y="595572"/>
                            <a:pt x="233731" y="547400"/>
                            <a:pt x="233731" y="494330"/>
                          </a:cubicBezTo>
                          <a:cubicBezTo>
                            <a:pt x="233731" y="421220"/>
                            <a:pt x="178879" y="407489"/>
                            <a:pt x="178879" y="407489"/>
                          </a:cubicBezTo>
                          <a:cubicBezTo>
                            <a:pt x="116605" y="395613"/>
                            <a:pt x="52328" y="428049"/>
                            <a:pt x="0" y="462340"/>
                          </a:cubicBezTo>
                          <a:cubicBezTo>
                            <a:pt x="50324" y="392718"/>
                            <a:pt x="131005" y="262233"/>
                            <a:pt x="384479" y="3266"/>
                          </a:cubicBezTo>
                          <a:cubicBezTo>
                            <a:pt x="414762" y="-27685"/>
                            <a:pt x="370748" y="167746"/>
                            <a:pt x="309068" y="31842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094983"/>
                        </a:gs>
                        <a:gs pos="100000">
                          <a:srgbClr val="1C154A"/>
                        </a:gs>
                      </a:gsLst>
                      <a:lin ang="3600000" scaled="0"/>
                    </a:gradFill>
                    <a:ln w="741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9" name="Freeform: Shape 248">
                      <a:extLst>
                        <a:ext uri="{FF2B5EF4-FFF2-40B4-BE49-F238E27FC236}">
                          <a16:creationId xmlns:a16="http://schemas.microsoft.com/office/drawing/2014/main" id="{33A54A59-1C5D-406E-8158-32F1E5EAD8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91757" y="2882782"/>
                      <a:ext cx="237367" cy="409979"/>
                    </a:xfrm>
                    <a:custGeom>
                      <a:avLst/>
                      <a:gdLst>
                        <a:gd name="connsiteX0" fmla="*/ 237367 w 237367"/>
                        <a:gd name="connsiteY0" fmla="*/ 397435 h 409979"/>
                        <a:gd name="connsiteX1" fmla="*/ 230316 w 237367"/>
                        <a:gd name="connsiteY1" fmla="*/ 409979 h 409979"/>
                        <a:gd name="connsiteX2" fmla="*/ 185633 w 237367"/>
                        <a:gd name="connsiteY2" fmla="*/ 380364 h 409979"/>
                        <a:gd name="connsiteX3" fmla="*/ 0 w 237367"/>
                        <a:gd name="connsiteY3" fmla="*/ 164892 h 409979"/>
                        <a:gd name="connsiteX4" fmla="*/ 203150 w 237367"/>
                        <a:gd name="connsiteY4" fmla="*/ 6870 h 409979"/>
                        <a:gd name="connsiteX5" fmla="*/ 107179 w 237367"/>
                        <a:gd name="connsiteY5" fmla="*/ 246687 h 409979"/>
                        <a:gd name="connsiteX6" fmla="*/ 237367 w 237367"/>
                        <a:gd name="connsiteY6" fmla="*/ 397435 h 4099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37367" h="409979">
                          <a:moveTo>
                            <a:pt x="237367" y="397435"/>
                          </a:moveTo>
                          <a:cubicBezTo>
                            <a:pt x="237367" y="397435"/>
                            <a:pt x="234844" y="402037"/>
                            <a:pt x="230316" y="409979"/>
                          </a:cubicBezTo>
                          <a:cubicBezTo>
                            <a:pt x="213839" y="399959"/>
                            <a:pt x="199068" y="390087"/>
                            <a:pt x="185633" y="380364"/>
                          </a:cubicBezTo>
                          <a:cubicBezTo>
                            <a:pt x="72739" y="298273"/>
                            <a:pt x="58043" y="227240"/>
                            <a:pt x="0" y="164892"/>
                          </a:cubicBezTo>
                          <a:cubicBezTo>
                            <a:pt x="129817" y="129488"/>
                            <a:pt x="185040" y="-35363"/>
                            <a:pt x="203150" y="6870"/>
                          </a:cubicBezTo>
                          <a:cubicBezTo>
                            <a:pt x="223710" y="54819"/>
                            <a:pt x="72962" y="191836"/>
                            <a:pt x="107179" y="246687"/>
                          </a:cubicBezTo>
                          <a:cubicBezTo>
                            <a:pt x="141470" y="301464"/>
                            <a:pt x="237367" y="397435"/>
                            <a:pt x="237367" y="397435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094983"/>
                        </a:gs>
                        <a:gs pos="100000">
                          <a:srgbClr val="1C154A"/>
                        </a:gs>
                      </a:gsLst>
                      <a:lin ang="13200000" scaled="0"/>
                    </a:gradFill>
                    <a:ln w="741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250" name="Freeform: Shape 249">
                  <a:extLst>
                    <a:ext uri="{FF2B5EF4-FFF2-40B4-BE49-F238E27FC236}">
                      <a16:creationId xmlns:a16="http://schemas.microsoft.com/office/drawing/2014/main" id="{F8904F9C-7C07-4D0D-A619-77F08CF1B5B1}"/>
                    </a:ext>
                  </a:extLst>
                </p:cNvPr>
                <p:cNvSpPr/>
                <p:nvPr/>
              </p:nvSpPr>
              <p:spPr>
                <a:xfrm>
                  <a:off x="3100252" y="2040088"/>
                  <a:ext cx="1136885" cy="966207"/>
                </a:xfrm>
                <a:custGeom>
                  <a:avLst/>
                  <a:gdLst>
                    <a:gd name="connsiteX0" fmla="*/ 1136885 w 1136885"/>
                    <a:gd name="connsiteY0" fmla="*/ 890685 h 966207"/>
                    <a:gd name="connsiteX1" fmla="*/ 890240 w 1136885"/>
                    <a:gd name="connsiteY1" fmla="*/ 963795 h 966207"/>
                    <a:gd name="connsiteX2" fmla="*/ 355829 w 1136885"/>
                    <a:gd name="connsiteY2" fmla="*/ 758195 h 966207"/>
                    <a:gd name="connsiteX3" fmla="*/ 0 w 1136885"/>
                    <a:gd name="connsiteY3" fmla="*/ 620139 h 966207"/>
                    <a:gd name="connsiteX4" fmla="*/ 72665 w 1136885"/>
                    <a:gd name="connsiteY4" fmla="*/ 529809 h 966207"/>
                    <a:gd name="connsiteX5" fmla="*/ 63090 w 1136885"/>
                    <a:gd name="connsiteY5" fmla="*/ 509769 h 966207"/>
                    <a:gd name="connsiteX6" fmla="*/ 113785 w 1136885"/>
                    <a:gd name="connsiteY6" fmla="*/ 552670 h 966207"/>
                    <a:gd name="connsiteX7" fmla="*/ 328440 w 1136885"/>
                    <a:gd name="connsiteY7" fmla="*/ 507022 h 966207"/>
                    <a:gd name="connsiteX8" fmla="*/ 369560 w 1136885"/>
                    <a:gd name="connsiteY8" fmla="*/ 502420 h 966207"/>
                    <a:gd name="connsiteX9" fmla="*/ 355829 w 1136885"/>
                    <a:gd name="connsiteY9" fmla="*/ 310626 h 966207"/>
                    <a:gd name="connsiteX10" fmla="*/ 497448 w 1136885"/>
                    <a:gd name="connsiteY10" fmla="*/ 283164 h 966207"/>
                    <a:gd name="connsiteX11" fmla="*/ 817055 w 1136885"/>
                    <a:gd name="connsiteY11" fmla="*/ 123508 h 966207"/>
                    <a:gd name="connsiteX12" fmla="*/ 812602 w 1136885"/>
                    <a:gd name="connsiteY12" fmla="*/ 232914 h 966207"/>
                    <a:gd name="connsiteX13" fmla="*/ 1008997 w 1136885"/>
                    <a:gd name="connsiteY13" fmla="*/ 0 h 966207"/>
                    <a:gd name="connsiteX14" fmla="*/ 945091 w 1136885"/>
                    <a:gd name="connsiteY14" fmla="*/ 255775 h 966207"/>
                    <a:gd name="connsiteX15" fmla="*/ 675585 w 1136885"/>
                    <a:gd name="connsiteY15" fmla="*/ 397394 h 966207"/>
                    <a:gd name="connsiteX16" fmla="*/ 648196 w 1136885"/>
                    <a:gd name="connsiteY16" fmla="*/ 607521 h 966207"/>
                    <a:gd name="connsiteX17" fmla="*/ 785213 w 1136885"/>
                    <a:gd name="connsiteY17" fmla="*/ 648567 h 966207"/>
                    <a:gd name="connsiteX18" fmla="*/ 661853 w 1136885"/>
                    <a:gd name="connsiteY18" fmla="*/ 790186 h 966207"/>
                    <a:gd name="connsiteX19" fmla="*/ 954220 w 1136885"/>
                    <a:gd name="connsiteY19" fmla="*/ 922675 h 966207"/>
                    <a:gd name="connsiteX20" fmla="*/ 1136885 w 1136885"/>
                    <a:gd name="connsiteY20" fmla="*/ 890685 h 966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136885" h="966207">
                      <a:moveTo>
                        <a:pt x="1136885" y="890685"/>
                      </a:moveTo>
                      <a:cubicBezTo>
                        <a:pt x="1136885" y="890685"/>
                        <a:pt x="1050118" y="982054"/>
                        <a:pt x="890240" y="963795"/>
                      </a:cubicBezTo>
                      <a:cubicBezTo>
                        <a:pt x="730362" y="945462"/>
                        <a:pt x="355829" y="758195"/>
                        <a:pt x="355829" y="758195"/>
                      </a:cubicBezTo>
                      <a:lnTo>
                        <a:pt x="0" y="620139"/>
                      </a:lnTo>
                      <a:lnTo>
                        <a:pt x="72665" y="529809"/>
                      </a:lnTo>
                      <a:lnTo>
                        <a:pt x="63090" y="509769"/>
                      </a:lnTo>
                      <a:lnTo>
                        <a:pt x="113785" y="552670"/>
                      </a:lnTo>
                      <a:cubicBezTo>
                        <a:pt x="113785" y="552670"/>
                        <a:pt x="214210" y="433912"/>
                        <a:pt x="328440" y="507022"/>
                      </a:cubicBezTo>
                      <a:lnTo>
                        <a:pt x="369560" y="502420"/>
                      </a:lnTo>
                      <a:lnTo>
                        <a:pt x="355829" y="310626"/>
                      </a:lnTo>
                      <a:cubicBezTo>
                        <a:pt x="355829" y="310626"/>
                        <a:pt x="442596" y="264905"/>
                        <a:pt x="497448" y="283164"/>
                      </a:cubicBezTo>
                      <a:cubicBezTo>
                        <a:pt x="552225" y="301497"/>
                        <a:pt x="743870" y="223859"/>
                        <a:pt x="817055" y="123508"/>
                      </a:cubicBezTo>
                      <a:cubicBezTo>
                        <a:pt x="815422" y="127442"/>
                        <a:pt x="776900" y="219554"/>
                        <a:pt x="812602" y="232914"/>
                      </a:cubicBezTo>
                      <a:cubicBezTo>
                        <a:pt x="849120" y="246645"/>
                        <a:pt x="958748" y="155276"/>
                        <a:pt x="1008997" y="0"/>
                      </a:cubicBezTo>
                      <a:cubicBezTo>
                        <a:pt x="1008997" y="0"/>
                        <a:pt x="1018127" y="178137"/>
                        <a:pt x="945091" y="255775"/>
                      </a:cubicBezTo>
                      <a:cubicBezTo>
                        <a:pt x="871981" y="333413"/>
                        <a:pt x="689242" y="356274"/>
                        <a:pt x="675585" y="397394"/>
                      </a:cubicBezTo>
                      <a:cubicBezTo>
                        <a:pt x="661853" y="438514"/>
                        <a:pt x="611604" y="589188"/>
                        <a:pt x="648196" y="607521"/>
                      </a:cubicBezTo>
                      <a:cubicBezTo>
                        <a:pt x="684714" y="625780"/>
                        <a:pt x="798870" y="612049"/>
                        <a:pt x="785213" y="648567"/>
                      </a:cubicBezTo>
                      <a:cubicBezTo>
                        <a:pt x="771482" y="685159"/>
                        <a:pt x="652724" y="758195"/>
                        <a:pt x="661853" y="790186"/>
                      </a:cubicBezTo>
                      <a:cubicBezTo>
                        <a:pt x="670983" y="822176"/>
                        <a:pt x="858249" y="927203"/>
                        <a:pt x="954220" y="922675"/>
                      </a:cubicBezTo>
                      <a:cubicBezTo>
                        <a:pt x="1050118" y="918073"/>
                        <a:pt x="1136885" y="890685"/>
                        <a:pt x="1136885" y="89068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94983"/>
                    </a:gs>
                    <a:gs pos="92000">
                      <a:srgbClr val="1C154A"/>
                    </a:gs>
                  </a:gsLst>
                  <a:lin ang="9000000" scaled="0"/>
                </a:gradFill>
                <a:ln w="7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31962C05-B737-43FE-AC33-97988CC67BA4}"/>
                  </a:ext>
                </a:extLst>
              </p:cNvPr>
              <p:cNvSpPr/>
              <p:nvPr/>
            </p:nvSpPr>
            <p:spPr>
              <a:xfrm>
                <a:off x="4224849" y="1770656"/>
                <a:ext cx="427941" cy="653168"/>
              </a:xfrm>
              <a:custGeom>
                <a:avLst/>
                <a:gdLst>
                  <a:gd name="connsiteX0" fmla="*/ 427941 w 427941"/>
                  <a:gd name="connsiteY0" fmla="*/ 306024 h 653168"/>
                  <a:gd name="connsiteX1" fmla="*/ 176768 w 427941"/>
                  <a:gd name="connsiteY1" fmla="*/ 653169 h 653168"/>
                  <a:gd name="connsiteX2" fmla="*/ 76269 w 427941"/>
                  <a:gd name="connsiteY2" fmla="*/ 612049 h 653168"/>
                  <a:gd name="connsiteX3" fmla="*/ 53408 w 427941"/>
                  <a:gd name="connsiteY3" fmla="*/ 374533 h 653168"/>
                  <a:gd name="connsiteX4" fmla="*/ 7761 w 427941"/>
                  <a:gd name="connsiteY4" fmla="*/ 22861 h 653168"/>
                  <a:gd name="connsiteX5" fmla="*/ 121917 w 427941"/>
                  <a:gd name="connsiteY5" fmla="*/ 0 h 653168"/>
                  <a:gd name="connsiteX6" fmla="*/ 427941 w 427941"/>
                  <a:gd name="connsiteY6" fmla="*/ 306024 h 653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7941" h="653168">
                    <a:moveTo>
                      <a:pt x="427941" y="306024"/>
                    </a:moveTo>
                    <a:lnTo>
                      <a:pt x="176768" y="653169"/>
                    </a:lnTo>
                    <a:lnTo>
                      <a:pt x="76269" y="612049"/>
                    </a:lnTo>
                    <a:cubicBezTo>
                      <a:pt x="76269" y="612049"/>
                      <a:pt x="103658" y="511550"/>
                      <a:pt x="53408" y="374533"/>
                    </a:cubicBezTo>
                    <a:cubicBezTo>
                      <a:pt x="3159" y="237516"/>
                      <a:pt x="-10573" y="109628"/>
                      <a:pt x="7761" y="22861"/>
                    </a:cubicBezTo>
                    <a:lnTo>
                      <a:pt x="121917" y="0"/>
                    </a:lnTo>
                    <a:lnTo>
                      <a:pt x="427941" y="306024"/>
                    </a:lnTo>
                    <a:close/>
                  </a:path>
                </a:pathLst>
              </a:custGeom>
              <a:solidFill>
                <a:srgbClr val="FCE273"/>
              </a:solidFill>
              <a:ln w="7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2" name="Graphic 7">
              <a:extLst>
                <a:ext uri="{FF2B5EF4-FFF2-40B4-BE49-F238E27FC236}">
                  <a16:creationId xmlns:a16="http://schemas.microsoft.com/office/drawing/2014/main" id="{0C166B68-41E8-4E7F-B5D5-8EF0E6D87639}"/>
                </a:ext>
              </a:extLst>
            </p:cNvPr>
            <p:cNvGrpSpPr/>
            <p:nvPr/>
          </p:nvGrpSpPr>
          <p:grpSpPr>
            <a:xfrm>
              <a:off x="4235711" y="1326022"/>
              <a:ext cx="590688" cy="866518"/>
              <a:chOff x="4235711" y="1326022"/>
              <a:chExt cx="590688" cy="866518"/>
            </a:xfrm>
          </p:grpSpPr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C2BAD730-730D-4E54-BA47-9068E7208334}"/>
                  </a:ext>
                </a:extLst>
              </p:cNvPr>
              <p:cNvSpPr/>
              <p:nvPr/>
            </p:nvSpPr>
            <p:spPr>
              <a:xfrm>
                <a:off x="4282859" y="1720332"/>
                <a:ext cx="338014" cy="472208"/>
              </a:xfrm>
              <a:custGeom>
                <a:avLst/>
                <a:gdLst>
                  <a:gd name="connsiteX0" fmla="*/ 27389 w 338014"/>
                  <a:gd name="connsiteY0" fmla="*/ 22861 h 472208"/>
                  <a:gd name="connsiteX1" fmla="*/ 0 w 338014"/>
                  <a:gd name="connsiteY1" fmla="*/ 127887 h 472208"/>
                  <a:gd name="connsiteX2" fmla="*/ 68508 w 338014"/>
                  <a:gd name="connsiteY2" fmla="*/ 433912 h 472208"/>
                  <a:gd name="connsiteX3" fmla="*/ 219257 w 338014"/>
                  <a:gd name="connsiteY3" fmla="*/ 465902 h 472208"/>
                  <a:gd name="connsiteX4" fmla="*/ 338015 w 338014"/>
                  <a:gd name="connsiteY4" fmla="*/ 306024 h 472208"/>
                  <a:gd name="connsiteX5" fmla="*/ 95897 w 338014"/>
                  <a:gd name="connsiteY5" fmla="*/ 0 h 472208"/>
                  <a:gd name="connsiteX6" fmla="*/ 27389 w 338014"/>
                  <a:gd name="connsiteY6" fmla="*/ 22861 h 4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8014" h="472208">
                    <a:moveTo>
                      <a:pt x="27389" y="22861"/>
                    </a:moveTo>
                    <a:cubicBezTo>
                      <a:pt x="18259" y="91369"/>
                      <a:pt x="0" y="127887"/>
                      <a:pt x="0" y="127887"/>
                    </a:cubicBezTo>
                    <a:cubicBezTo>
                      <a:pt x="0" y="127887"/>
                      <a:pt x="45648" y="374533"/>
                      <a:pt x="68508" y="433912"/>
                    </a:cubicBezTo>
                    <a:cubicBezTo>
                      <a:pt x="91369" y="493291"/>
                      <a:pt x="219257" y="465902"/>
                      <a:pt x="219257" y="465902"/>
                    </a:cubicBezTo>
                    <a:lnTo>
                      <a:pt x="338015" y="306024"/>
                    </a:lnTo>
                    <a:lnTo>
                      <a:pt x="95897" y="0"/>
                    </a:lnTo>
                    <a:lnTo>
                      <a:pt x="27389" y="22861"/>
                    </a:lnTo>
                    <a:close/>
                  </a:path>
                </a:pathLst>
              </a:custGeom>
              <a:solidFill>
                <a:srgbClr val="E98667"/>
              </a:solidFill>
              <a:ln w="7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54" name="Graphic 7">
                <a:extLst>
                  <a:ext uri="{FF2B5EF4-FFF2-40B4-BE49-F238E27FC236}">
                    <a16:creationId xmlns:a16="http://schemas.microsoft.com/office/drawing/2014/main" id="{94A2BD50-8023-4C69-9B8E-361AB54BC769}"/>
                  </a:ext>
                </a:extLst>
              </p:cNvPr>
              <p:cNvGrpSpPr/>
              <p:nvPr/>
            </p:nvGrpSpPr>
            <p:grpSpPr>
              <a:xfrm>
                <a:off x="4235711" y="1326022"/>
                <a:ext cx="590688" cy="481151"/>
                <a:chOff x="4235711" y="1326022"/>
                <a:chExt cx="590688" cy="481151"/>
              </a:xfrm>
            </p:grpSpPr>
            <p:sp>
              <p:nvSpPr>
                <p:cNvPr id="255" name="Freeform: Shape 254">
                  <a:extLst>
                    <a:ext uri="{FF2B5EF4-FFF2-40B4-BE49-F238E27FC236}">
                      <a16:creationId xmlns:a16="http://schemas.microsoft.com/office/drawing/2014/main" id="{5459BE75-73BD-4363-BD76-19F95A595575}"/>
                    </a:ext>
                  </a:extLst>
                </p:cNvPr>
                <p:cNvSpPr/>
                <p:nvPr/>
              </p:nvSpPr>
              <p:spPr>
                <a:xfrm>
                  <a:off x="4235711" y="1326022"/>
                  <a:ext cx="590688" cy="481151"/>
                </a:xfrm>
                <a:custGeom>
                  <a:avLst/>
                  <a:gdLst>
                    <a:gd name="connsiteX0" fmla="*/ 590688 w 590688"/>
                    <a:gd name="connsiteY0" fmla="*/ 202516 h 481151"/>
                    <a:gd name="connsiteX1" fmla="*/ 558698 w 590688"/>
                    <a:gd name="connsiteY1" fmla="*/ 334931 h 481151"/>
                    <a:gd name="connsiteX2" fmla="*/ 550978 w 590688"/>
                    <a:gd name="connsiteY2" fmla="*/ 339013 h 481151"/>
                    <a:gd name="connsiteX3" fmla="*/ 284664 w 590688"/>
                    <a:gd name="connsiteY3" fmla="*/ 481152 h 481151"/>
                    <a:gd name="connsiteX4" fmla="*/ 129313 w 590688"/>
                    <a:gd name="connsiteY4" fmla="*/ 449161 h 481151"/>
                    <a:gd name="connsiteX5" fmla="*/ 24287 w 590688"/>
                    <a:gd name="connsiteY5" fmla="*/ 453689 h 481151"/>
                    <a:gd name="connsiteX6" fmla="*/ 6028 w 590688"/>
                    <a:gd name="connsiteY6" fmla="*/ 284682 h 481151"/>
                    <a:gd name="connsiteX7" fmla="*/ 1500 w 590688"/>
                    <a:gd name="connsiteY7" fmla="*/ 258555 h 481151"/>
                    <a:gd name="connsiteX8" fmla="*/ 5137 w 590688"/>
                    <a:gd name="connsiteY8" fmla="*/ 173420 h 481151"/>
                    <a:gd name="connsiteX9" fmla="*/ 5137 w 590688"/>
                    <a:gd name="connsiteY9" fmla="*/ 173346 h 481151"/>
                    <a:gd name="connsiteX10" fmla="*/ 8626 w 590688"/>
                    <a:gd name="connsiteY10" fmla="*/ 157685 h 481151"/>
                    <a:gd name="connsiteX11" fmla="*/ 24138 w 590688"/>
                    <a:gd name="connsiteY11" fmla="*/ 114041 h 481151"/>
                    <a:gd name="connsiteX12" fmla="*/ 202424 w 590688"/>
                    <a:gd name="connsiteY12" fmla="*/ 1518 h 481151"/>
                    <a:gd name="connsiteX13" fmla="*/ 252673 w 590688"/>
                    <a:gd name="connsiteY13" fmla="*/ 256 h 481151"/>
                    <a:gd name="connsiteX14" fmla="*/ 589872 w 590688"/>
                    <a:gd name="connsiteY14" fmla="*/ 193757 h 481151"/>
                    <a:gd name="connsiteX15" fmla="*/ 590688 w 590688"/>
                    <a:gd name="connsiteY15" fmla="*/ 202516 h 481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90688" h="481151">
                      <a:moveTo>
                        <a:pt x="590688" y="202516"/>
                      </a:moveTo>
                      <a:cubicBezTo>
                        <a:pt x="590688" y="271024"/>
                        <a:pt x="558698" y="334931"/>
                        <a:pt x="558698" y="334931"/>
                      </a:cubicBezTo>
                      <a:lnTo>
                        <a:pt x="550978" y="339013"/>
                      </a:lnTo>
                      <a:lnTo>
                        <a:pt x="284664" y="481152"/>
                      </a:lnTo>
                      <a:lnTo>
                        <a:pt x="129313" y="449161"/>
                      </a:lnTo>
                      <a:lnTo>
                        <a:pt x="24287" y="453689"/>
                      </a:lnTo>
                      <a:cubicBezTo>
                        <a:pt x="24287" y="453689"/>
                        <a:pt x="19685" y="334931"/>
                        <a:pt x="6028" y="284682"/>
                      </a:cubicBezTo>
                      <a:cubicBezTo>
                        <a:pt x="4321" y="278373"/>
                        <a:pt x="2614" y="269391"/>
                        <a:pt x="1500" y="258555"/>
                      </a:cubicBezTo>
                      <a:cubicBezTo>
                        <a:pt x="-875" y="236139"/>
                        <a:pt x="-949" y="205633"/>
                        <a:pt x="5137" y="173420"/>
                      </a:cubicBezTo>
                      <a:lnTo>
                        <a:pt x="5137" y="173346"/>
                      </a:lnTo>
                      <a:cubicBezTo>
                        <a:pt x="6102" y="168150"/>
                        <a:pt x="7289" y="162955"/>
                        <a:pt x="8626" y="157685"/>
                      </a:cubicBezTo>
                      <a:cubicBezTo>
                        <a:pt x="12262" y="143063"/>
                        <a:pt x="17384" y="128366"/>
                        <a:pt x="24138" y="114041"/>
                      </a:cubicBezTo>
                      <a:cubicBezTo>
                        <a:pt x="50488" y="58596"/>
                        <a:pt x="102964" y="9831"/>
                        <a:pt x="202424" y="1518"/>
                      </a:cubicBezTo>
                      <a:cubicBezTo>
                        <a:pt x="219495" y="108"/>
                        <a:pt x="236270" y="-338"/>
                        <a:pt x="252673" y="256"/>
                      </a:cubicBezTo>
                      <a:cubicBezTo>
                        <a:pt x="438455" y="6046"/>
                        <a:pt x="577922" y="127921"/>
                        <a:pt x="589872" y="193757"/>
                      </a:cubicBezTo>
                      <a:cubicBezTo>
                        <a:pt x="590391" y="196801"/>
                        <a:pt x="590688" y="199695"/>
                        <a:pt x="590688" y="202516"/>
                      </a:cubicBezTo>
                      <a:close/>
                    </a:path>
                  </a:pathLst>
                </a:custGeom>
                <a:solidFill>
                  <a:srgbClr val="154C83"/>
                </a:solidFill>
                <a:ln w="7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6" name="Freeform: Shape 255">
                  <a:extLst>
                    <a:ext uri="{FF2B5EF4-FFF2-40B4-BE49-F238E27FC236}">
                      <a16:creationId xmlns:a16="http://schemas.microsoft.com/office/drawing/2014/main" id="{AEB842B5-0E6E-40A0-90A4-65456E8420C6}"/>
                    </a:ext>
                  </a:extLst>
                </p:cNvPr>
                <p:cNvSpPr/>
                <p:nvPr/>
              </p:nvSpPr>
              <p:spPr>
                <a:xfrm>
                  <a:off x="4235711" y="1499442"/>
                  <a:ext cx="213854" cy="280268"/>
                </a:xfrm>
                <a:custGeom>
                  <a:avLst/>
                  <a:gdLst>
                    <a:gd name="connsiteX0" fmla="*/ 129313 w 213854"/>
                    <a:gd name="connsiteY0" fmla="*/ 275741 h 280268"/>
                    <a:gd name="connsiteX1" fmla="*/ 24287 w 213854"/>
                    <a:gd name="connsiteY1" fmla="*/ 280269 h 280268"/>
                    <a:gd name="connsiteX2" fmla="*/ 6028 w 213854"/>
                    <a:gd name="connsiteY2" fmla="*/ 111261 h 280268"/>
                    <a:gd name="connsiteX3" fmla="*/ 1500 w 213854"/>
                    <a:gd name="connsiteY3" fmla="*/ 85135 h 280268"/>
                    <a:gd name="connsiteX4" fmla="*/ 5137 w 213854"/>
                    <a:gd name="connsiteY4" fmla="*/ 0 h 280268"/>
                    <a:gd name="connsiteX5" fmla="*/ 213854 w 213854"/>
                    <a:gd name="connsiteY5" fmla="*/ 67915 h 280268"/>
                    <a:gd name="connsiteX6" fmla="*/ 129313 w 213854"/>
                    <a:gd name="connsiteY6" fmla="*/ 275741 h 280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3854" h="280268">
                      <a:moveTo>
                        <a:pt x="129313" y="275741"/>
                      </a:moveTo>
                      <a:lnTo>
                        <a:pt x="24287" y="280269"/>
                      </a:lnTo>
                      <a:cubicBezTo>
                        <a:pt x="24287" y="280269"/>
                        <a:pt x="19685" y="161511"/>
                        <a:pt x="6028" y="111261"/>
                      </a:cubicBezTo>
                      <a:cubicBezTo>
                        <a:pt x="4321" y="104952"/>
                        <a:pt x="2614" y="95971"/>
                        <a:pt x="1500" y="85135"/>
                      </a:cubicBezTo>
                      <a:cubicBezTo>
                        <a:pt x="-875" y="62719"/>
                        <a:pt x="-949" y="32213"/>
                        <a:pt x="5137" y="0"/>
                      </a:cubicBezTo>
                      <a:cubicBezTo>
                        <a:pt x="95467" y="26349"/>
                        <a:pt x="213854" y="67915"/>
                        <a:pt x="213854" y="67915"/>
                      </a:cubicBezTo>
                      <a:cubicBezTo>
                        <a:pt x="90494" y="109035"/>
                        <a:pt x="129313" y="275741"/>
                        <a:pt x="129313" y="275741"/>
                      </a:cubicBezTo>
                      <a:close/>
                    </a:path>
                  </a:pathLst>
                </a:custGeom>
                <a:solidFill>
                  <a:srgbClr val="151A4C"/>
                </a:solidFill>
                <a:ln w="7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7" name="Freeform: Shape 256">
                  <a:extLst>
                    <a:ext uri="{FF2B5EF4-FFF2-40B4-BE49-F238E27FC236}">
                      <a16:creationId xmlns:a16="http://schemas.microsoft.com/office/drawing/2014/main" id="{783BF6D9-753D-410C-A704-9445C2A9919E}"/>
                    </a:ext>
                  </a:extLst>
                </p:cNvPr>
                <p:cNvSpPr/>
                <p:nvPr/>
              </p:nvSpPr>
              <p:spPr>
                <a:xfrm>
                  <a:off x="4244337" y="1326022"/>
                  <a:ext cx="244047" cy="200214"/>
                </a:xfrm>
                <a:custGeom>
                  <a:avLst/>
                  <a:gdLst>
                    <a:gd name="connsiteX0" fmla="*/ 244048 w 244047"/>
                    <a:gd name="connsiteY0" fmla="*/ 256 h 200214"/>
                    <a:gd name="connsiteX1" fmla="*/ 129817 w 244047"/>
                    <a:gd name="connsiteY1" fmla="*/ 200215 h 200214"/>
                    <a:gd name="connsiteX2" fmla="*/ 0 w 244047"/>
                    <a:gd name="connsiteY2" fmla="*/ 157685 h 200214"/>
                    <a:gd name="connsiteX3" fmla="*/ 15513 w 244047"/>
                    <a:gd name="connsiteY3" fmla="*/ 114041 h 200214"/>
                    <a:gd name="connsiteX4" fmla="*/ 193798 w 244047"/>
                    <a:gd name="connsiteY4" fmla="*/ 1518 h 200214"/>
                    <a:gd name="connsiteX5" fmla="*/ 244048 w 244047"/>
                    <a:gd name="connsiteY5" fmla="*/ 256 h 200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4047" h="200214">
                      <a:moveTo>
                        <a:pt x="244048" y="256"/>
                      </a:moveTo>
                      <a:cubicBezTo>
                        <a:pt x="179918" y="43826"/>
                        <a:pt x="133454" y="110775"/>
                        <a:pt x="129817" y="200215"/>
                      </a:cubicBezTo>
                      <a:cubicBezTo>
                        <a:pt x="129817" y="200215"/>
                        <a:pt x="67024" y="179284"/>
                        <a:pt x="0" y="157685"/>
                      </a:cubicBezTo>
                      <a:cubicBezTo>
                        <a:pt x="3637" y="143063"/>
                        <a:pt x="8758" y="128366"/>
                        <a:pt x="15513" y="114041"/>
                      </a:cubicBezTo>
                      <a:cubicBezTo>
                        <a:pt x="41862" y="58596"/>
                        <a:pt x="94338" y="9831"/>
                        <a:pt x="193798" y="1518"/>
                      </a:cubicBezTo>
                      <a:cubicBezTo>
                        <a:pt x="210870" y="108"/>
                        <a:pt x="227644" y="-338"/>
                        <a:pt x="244048" y="25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94983"/>
                    </a:gs>
                    <a:gs pos="100000">
                      <a:srgbClr val="1C154A"/>
                    </a:gs>
                  </a:gsLst>
                  <a:lin ang="18000000" scaled="0"/>
                </a:gradFill>
                <a:ln w="7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8" name="Freeform: Shape 257">
                  <a:extLst>
                    <a:ext uri="{FF2B5EF4-FFF2-40B4-BE49-F238E27FC236}">
                      <a16:creationId xmlns:a16="http://schemas.microsoft.com/office/drawing/2014/main" id="{CFFF2EE6-8422-41BC-BC89-61E337A33A82}"/>
                    </a:ext>
                  </a:extLst>
                </p:cNvPr>
                <p:cNvSpPr/>
                <p:nvPr/>
              </p:nvSpPr>
              <p:spPr>
                <a:xfrm>
                  <a:off x="4235716" y="1440063"/>
                  <a:ext cx="590683" cy="224972"/>
                </a:xfrm>
                <a:custGeom>
                  <a:avLst/>
                  <a:gdLst>
                    <a:gd name="connsiteX0" fmla="*/ 590683 w 590683"/>
                    <a:gd name="connsiteY0" fmla="*/ 88475 h 224972"/>
                    <a:gd name="connsiteX1" fmla="*/ 588234 w 590683"/>
                    <a:gd name="connsiteY1" fmla="*/ 122543 h 224972"/>
                    <a:gd name="connsiteX2" fmla="*/ 575913 w 590683"/>
                    <a:gd name="connsiteY2" fmla="*/ 176727 h 224972"/>
                    <a:gd name="connsiteX3" fmla="*/ 558693 w 590683"/>
                    <a:gd name="connsiteY3" fmla="*/ 220890 h 224972"/>
                    <a:gd name="connsiteX4" fmla="*/ 550974 w 590683"/>
                    <a:gd name="connsiteY4" fmla="*/ 224972 h 224972"/>
                    <a:gd name="connsiteX5" fmla="*/ 1495 w 590683"/>
                    <a:gd name="connsiteY5" fmla="*/ 144514 h 224972"/>
                    <a:gd name="connsiteX6" fmla="*/ 24134 w 590683"/>
                    <a:gd name="connsiteY6" fmla="*/ 0 h 224972"/>
                    <a:gd name="connsiteX7" fmla="*/ 589867 w 590683"/>
                    <a:gd name="connsiteY7" fmla="*/ 79716 h 224972"/>
                    <a:gd name="connsiteX8" fmla="*/ 590683 w 590683"/>
                    <a:gd name="connsiteY8" fmla="*/ 88475 h 2249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90683" h="224972">
                      <a:moveTo>
                        <a:pt x="590683" y="88475"/>
                      </a:moveTo>
                      <a:cubicBezTo>
                        <a:pt x="590683" y="100054"/>
                        <a:pt x="589793" y="111558"/>
                        <a:pt x="588234" y="122543"/>
                      </a:cubicBezTo>
                      <a:cubicBezTo>
                        <a:pt x="585488" y="142584"/>
                        <a:pt x="580737" y="161214"/>
                        <a:pt x="575913" y="176727"/>
                      </a:cubicBezTo>
                      <a:cubicBezTo>
                        <a:pt x="567451" y="203299"/>
                        <a:pt x="558693" y="220890"/>
                        <a:pt x="558693" y="220890"/>
                      </a:cubicBezTo>
                      <a:lnTo>
                        <a:pt x="550974" y="224972"/>
                      </a:lnTo>
                      <a:cubicBezTo>
                        <a:pt x="401413" y="209682"/>
                        <a:pt x="124558" y="164851"/>
                        <a:pt x="1495" y="144514"/>
                      </a:cubicBezTo>
                      <a:cubicBezTo>
                        <a:pt x="-2290" y="108367"/>
                        <a:pt x="-286" y="51289"/>
                        <a:pt x="24134" y="0"/>
                      </a:cubicBezTo>
                      <a:cubicBezTo>
                        <a:pt x="120031" y="23232"/>
                        <a:pt x="302324" y="80236"/>
                        <a:pt x="589867" y="79716"/>
                      </a:cubicBezTo>
                      <a:cubicBezTo>
                        <a:pt x="590387" y="82759"/>
                        <a:pt x="590683" y="85654"/>
                        <a:pt x="590683" y="8847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94983"/>
                    </a:gs>
                    <a:gs pos="100000">
                      <a:srgbClr val="1C154A"/>
                    </a:gs>
                  </a:gsLst>
                  <a:lin ang="18000000" scaled="0"/>
                </a:gradFill>
                <a:ln w="7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9" name="Freeform: Shape 258">
                  <a:extLst>
                    <a:ext uri="{FF2B5EF4-FFF2-40B4-BE49-F238E27FC236}">
                      <a16:creationId xmlns:a16="http://schemas.microsoft.com/office/drawing/2014/main" id="{90283DC0-3504-479F-BC4B-262820A7D285}"/>
                    </a:ext>
                  </a:extLst>
                </p:cNvPr>
                <p:cNvSpPr/>
                <p:nvPr/>
              </p:nvSpPr>
              <p:spPr>
                <a:xfrm>
                  <a:off x="4686513" y="1562607"/>
                  <a:ext cx="137436" cy="54183"/>
                </a:xfrm>
                <a:custGeom>
                  <a:avLst/>
                  <a:gdLst>
                    <a:gd name="connsiteX0" fmla="*/ 137437 w 137436"/>
                    <a:gd name="connsiteY0" fmla="*/ 0 h 54183"/>
                    <a:gd name="connsiteX1" fmla="*/ 125116 w 137436"/>
                    <a:gd name="connsiteY1" fmla="*/ 54183 h 54183"/>
                    <a:gd name="connsiteX2" fmla="*/ 271 w 137436"/>
                    <a:gd name="connsiteY2" fmla="*/ 14177 h 54183"/>
                    <a:gd name="connsiteX3" fmla="*/ 137437 w 137436"/>
                    <a:gd name="connsiteY3" fmla="*/ 0 h 54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7436" h="54183">
                      <a:moveTo>
                        <a:pt x="137437" y="0"/>
                      </a:moveTo>
                      <a:cubicBezTo>
                        <a:pt x="134691" y="20040"/>
                        <a:pt x="129940" y="38671"/>
                        <a:pt x="125116" y="54183"/>
                      </a:cubicBezTo>
                      <a:cubicBezTo>
                        <a:pt x="80507" y="45944"/>
                        <a:pt x="-5444" y="28205"/>
                        <a:pt x="271" y="14177"/>
                      </a:cubicBezTo>
                      <a:cubicBezTo>
                        <a:pt x="7842" y="-4379"/>
                        <a:pt x="49482" y="6903"/>
                        <a:pt x="137437" y="0"/>
                      </a:cubicBezTo>
                      <a:close/>
                    </a:path>
                  </a:pathLst>
                </a:custGeom>
                <a:solidFill>
                  <a:srgbClr val="000B12"/>
                </a:solidFill>
                <a:ln w="7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260" name="Graphic 7">
                  <a:extLst>
                    <a:ext uri="{FF2B5EF4-FFF2-40B4-BE49-F238E27FC236}">
                      <a16:creationId xmlns:a16="http://schemas.microsoft.com/office/drawing/2014/main" id="{A451AB98-64AD-4284-B8C9-27279328602F}"/>
                    </a:ext>
                  </a:extLst>
                </p:cNvPr>
                <p:cNvGrpSpPr/>
                <p:nvPr/>
              </p:nvGrpSpPr>
              <p:grpSpPr>
                <a:xfrm>
                  <a:off x="4296516" y="1409854"/>
                  <a:ext cx="384924" cy="141527"/>
                  <a:chOff x="4296516" y="1409854"/>
                  <a:chExt cx="384924" cy="141527"/>
                </a:xfrm>
                <a:solidFill>
                  <a:srgbClr val="FFFFFF"/>
                </a:solidFill>
              </p:grpSpPr>
              <p:sp>
                <p:nvSpPr>
                  <p:cNvPr id="261" name="Freeform: Shape 260">
                    <a:extLst>
                      <a:ext uri="{FF2B5EF4-FFF2-40B4-BE49-F238E27FC236}">
                        <a16:creationId xmlns:a16="http://schemas.microsoft.com/office/drawing/2014/main" id="{8198D836-375A-4FD0-89A1-60327FF029B1}"/>
                      </a:ext>
                    </a:extLst>
                  </p:cNvPr>
                  <p:cNvSpPr/>
                  <p:nvPr/>
                </p:nvSpPr>
                <p:spPr>
                  <a:xfrm>
                    <a:off x="4433533" y="1409854"/>
                    <a:ext cx="237515" cy="82165"/>
                  </a:xfrm>
                  <a:custGeom>
                    <a:avLst/>
                    <a:gdLst>
                      <a:gd name="connsiteX0" fmla="*/ 237516 w 237515"/>
                      <a:gd name="connsiteY0" fmla="*/ 82166 h 82165"/>
                      <a:gd name="connsiteX1" fmla="*/ 211835 w 237515"/>
                      <a:gd name="connsiteY1" fmla="*/ 63313 h 82165"/>
                      <a:gd name="connsiteX2" fmla="*/ 184075 w 237515"/>
                      <a:gd name="connsiteY2" fmla="*/ 47874 h 82165"/>
                      <a:gd name="connsiteX3" fmla="*/ 124993 w 237515"/>
                      <a:gd name="connsiteY3" fmla="*/ 24865 h 82165"/>
                      <a:gd name="connsiteX4" fmla="*/ 109777 w 237515"/>
                      <a:gd name="connsiteY4" fmla="*/ 20263 h 82165"/>
                      <a:gd name="connsiteX5" fmla="*/ 94338 w 237515"/>
                      <a:gd name="connsiteY5" fmla="*/ 16478 h 82165"/>
                      <a:gd name="connsiteX6" fmla="*/ 63239 w 237515"/>
                      <a:gd name="connsiteY6" fmla="*/ 9649 h 82165"/>
                      <a:gd name="connsiteX7" fmla="*/ 31768 w 237515"/>
                      <a:gd name="connsiteY7" fmla="*/ 4305 h 82165"/>
                      <a:gd name="connsiteX8" fmla="*/ 0 w 237515"/>
                      <a:gd name="connsiteY8" fmla="*/ 0 h 82165"/>
                      <a:gd name="connsiteX9" fmla="*/ 32139 w 237515"/>
                      <a:gd name="connsiteY9" fmla="*/ 742 h 82165"/>
                      <a:gd name="connsiteX10" fmla="*/ 64129 w 237515"/>
                      <a:gd name="connsiteY10" fmla="*/ 4008 h 82165"/>
                      <a:gd name="connsiteX11" fmla="*/ 127145 w 237515"/>
                      <a:gd name="connsiteY11" fmla="*/ 17814 h 82165"/>
                      <a:gd name="connsiteX12" fmla="*/ 186673 w 237515"/>
                      <a:gd name="connsiteY12" fmla="*/ 42827 h 82165"/>
                      <a:gd name="connsiteX13" fmla="*/ 237516 w 237515"/>
                      <a:gd name="connsiteY13" fmla="*/ 82166 h 821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37515" h="82165">
                        <a:moveTo>
                          <a:pt x="237516" y="82166"/>
                        </a:moveTo>
                        <a:cubicBezTo>
                          <a:pt x="229574" y="75040"/>
                          <a:pt x="220890" y="68805"/>
                          <a:pt x="211835" y="63313"/>
                        </a:cubicBezTo>
                        <a:cubicBezTo>
                          <a:pt x="202928" y="57523"/>
                          <a:pt x="193575" y="52550"/>
                          <a:pt x="184075" y="47874"/>
                        </a:cubicBezTo>
                        <a:cubicBezTo>
                          <a:pt x="164999" y="38671"/>
                          <a:pt x="145182" y="31100"/>
                          <a:pt x="124993" y="24865"/>
                        </a:cubicBezTo>
                        <a:lnTo>
                          <a:pt x="109777" y="20263"/>
                        </a:lnTo>
                        <a:lnTo>
                          <a:pt x="94338" y="16478"/>
                        </a:lnTo>
                        <a:cubicBezTo>
                          <a:pt x="84170" y="13509"/>
                          <a:pt x="73556" y="12098"/>
                          <a:pt x="63239" y="9649"/>
                        </a:cubicBezTo>
                        <a:cubicBezTo>
                          <a:pt x="52847" y="7571"/>
                          <a:pt x="42233" y="6161"/>
                          <a:pt x="31768" y="4305"/>
                        </a:cubicBezTo>
                        <a:cubicBezTo>
                          <a:pt x="21228" y="2821"/>
                          <a:pt x="10614" y="1633"/>
                          <a:pt x="0" y="0"/>
                        </a:cubicBezTo>
                        <a:cubicBezTo>
                          <a:pt x="10688" y="0"/>
                          <a:pt x="21376" y="445"/>
                          <a:pt x="32139" y="742"/>
                        </a:cubicBezTo>
                        <a:cubicBezTo>
                          <a:pt x="42827" y="1856"/>
                          <a:pt x="53515" y="2598"/>
                          <a:pt x="64129" y="4008"/>
                        </a:cubicBezTo>
                        <a:cubicBezTo>
                          <a:pt x="85357" y="7125"/>
                          <a:pt x="106585" y="11282"/>
                          <a:pt x="127145" y="17814"/>
                        </a:cubicBezTo>
                        <a:cubicBezTo>
                          <a:pt x="147631" y="24345"/>
                          <a:pt x="167894" y="32213"/>
                          <a:pt x="186673" y="42827"/>
                        </a:cubicBezTo>
                        <a:cubicBezTo>
                          <a:pt x="205377" y="53441"/>
                          <a:pt x="223562" y="65762"/>
                          <a:pt x="237516" y="8216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74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62" name="Freeform: Shape 261">
                    <a:extLst>
                      <a:ext uri="{FF2B5EF4-FFF2-40B4-BE49-F238E27FC236}">
                        <a16:creationId xmlns:a16="http://schemas.microsoft.com/office/drawing/2014/main" id="{88FDC829-9E80-48A4-9773-F3729949E236}"/>
                      </a:ext>
                    </a:extLst>
                  </p:cNvPr>
                  <p:cNvSpPr/>
                  <p:nvPr/>
                </p:nvSpPr>
                <p:spPr>
                  <a:xfrm>
                    <a:off x="4296516" y="1481703"/>
                    <a:ext cx="384924" cy="69678"/>
                  </a:xfrm>
                  <a:custGeom>
                    <a:avLst/>
                    <a:gdLst>
                      <a:gd name="connsiteX0" fmla="*/ 0 w 384924"/>
                      <a:gd name="connsiteY0" fmla="*/ 0 h 69678"/>
                      <a:gd name="connsiteX1" fmla="*/ 47206 w 384924"/>
                      <a:gd name="connsiteY1" fmla="*/ 13657 h 69678"/>
                      <a:gd name="connsiteX2" fmla="*/ 94635 w 384924"/>
                      <a:gd name="connsiteY2" fmla="*/ 26275 h 69678"/>
                      <a:gd name="connsiteX3" fmla="*/ 190235 w 384924"/>
                      <a:gd name="connsiteY3" fmla="*/ 47800 h 69678"/>
                      <a:gd name="connsiteX4" fmla="*/ 287023 w 384924"/>
                      <a:gd name="connsiteY4" fmla="*/ 62571 h 69678"/>
                      <a:gd name="connsiteX5" fmla="*/ 335862 w 384924"/>
                      <a:gd name="connsiteY5" fmla="*/ 65985 h 69678"/>
                      <a:gd name="connsiteX6" fmla="*/ 384924 w 384924"/>
                      <a:gd name="connsiteY6" fmla="*/ 66282 h 69678"/>
                      <a:gd name="connsiteX7" fmla="*/ 286578 w 384924"/>
                      <a:gd name="connsiteY7" fmla="*/ 68286 h 69678"/>
                      <a:gd name="connsiteX8" fmla="*/ 188899 w 384924"/>
                      <a:gd name="connsiteY8" fmla="*/ 55074 h 69678"/>
                      <a:gd name="connsiteX9" fmla="*/ 93225 w 384924"/>
                      <a:gd name="connsiteY9" fmla="*/ 31768 h 69678"/>
                      <a:gd name="connsiteX10" fmla="*/ 0 w 384924"/>
                      <a:gd name="connsiteY10" fmla="*/ 0 h 696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84924" h="69678">
                        <a:moveTo>
                          <a:pt x="0" y="0"/>
                        </a:moveTo>
                        <a:cubicBezTo>
                          <a:pt x="15735" y="4676"/>
                          <a:pt x="31396" y="9426"/>
                          <a:pt x="47206" y="13657"/>
                        </a:cubicBezTo>
                        <a:cubicBezTo>
                          <a:pt x="62942" y="18111"/>
                          <a:pt x="78751" y="22341"/>
                          <a:pt x="94635" y="26275"/>
                        </a:cubicBezTo>
                        <a:cubicBezTo>
                          <a:pt x="126329" y="34217"/>
                          <a:pt x="158096" y="41788"/>
                          <a:pt x="190235" y="47800"/>
                        </a:cubicBezTo>
                        <a:cubicBezTo>
                          <a:pt x="222300" y="54109"/>
                          <a:pt x="254513" y="59008"/>
                          <a:pt x="287023" y="62571"/>
                        </a:cubicBezTo>
                        <a:cubicBezTo>
                          <a:pt x="303278" y="63907"/>
                          <a:pt x="319533" y="65836"/>
                          <a:pt x="335862" y="65985"/>
                        </a:cubicBezTo>
                        <a:cubicBezTo>
                          <a:pt x="352191" y="67172"/>
                          <a:pt x="368521" y="66282"/>
                          <a:pt x="384924" y="66282"/>
                        </a:cubicBezTo>
                        <a:cubicBezTo>
                          <a:pt x="352340" y="70438"/>
                          <a:pt x="319385" y="70364"/>
                          <a:pt x="286578" y="68286"/>
                        </a:cubicBezTo>
                        <a:cubicBezTo>
                          <a:pt x="253771" y="65836"/>
                          <a:pt x="221261" y="60863"/>
                          <a:pt x="188899" y="55074"/>
                        </a:cubicBezTo>
                        <a:cubicBezTo>
                          <a:pt x="156686" y="48468"/>
                          <a:pt x="124770" y="40897"/>
                          <a:pt x="93225" y="31768"/>
                        </a:cubicBezTo>
                        <a:cubicBezTo>
                          <a:pt x="61606" y="22564"/>
                          <a:pt x="30357" y="12395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74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E0DE5568-549C-47DE-91CD-708B3A3DAA02}"/>
                  </a:ext>
                </a:extLst>
              </p:cNvPr>
              <p:cNvSpPr/>
              <p:nvPr/>
            </p:nvSpPr>
            <p:spPr>
              <a:xfrm>
                <a:off x="4329119" y="1653293"/>
                <a:ext cx="465289" cy="447182"/>
              </a:xfrm>
              <a:custGeom>
                <a:avLst/>
                <a:gdLst>
                  <a:gd name="connsiteX0" fmla="*/ 465290 w 465289"/>
                  <a:gd name="connsiteY0" fmla="*/ 7734 h 447182"/>
                  <a:gd name="connsiteX1" fmla="*/ 341930 w 465289"/>
                  <a:gd name="connsiteY1" fmla="*/ 446248 h 447182"/>
                  <a:gd name="connsiteX2" fmla="*/ 77026 w 465289"/>
                  <a:gd name="connsiteY2" fmla="*/ 281843 h 447182"/>
                  <a:gd name="connsiteX3" fmla="*/ 81627 w 465289"/>
                  <a:gd name="connsiteY3" fmla="*/ 181344 h 447182"/>
                  <a:gd name="connsiteX4" fmla="*/ 46816 w 465289"/>
                  <a:gd name="connsiteY4" fmla="*/ 184758 h 447182"/>
                  <a:gd name="connsiteX5" fmla="*/ 46816 w 465289"/>
                  <a:gd name="connsiteY5" fmla="*/ 15157 h 447182"/>
                  <a:gd name="connsiteX6" fmla="*/ 130763 w 465289"/>
                  <a:gd name="connsiteY6" fmla="*/ 90494 h 447182"/>
                  <a:gd name="connsiteX7" fmla="*/ 191256 w 465289"/>
                  <a:gd name="connsiteY7" fmla="*/ 103631 h 447182"/>
                  <a:gd name="connsiteX8" fmla="*/ 241505 w 465289"/>
                  <a:gd name="connsiteY8" fmla="*/ 3132 h 447182"/>
                  <a:gd name="connsiteX9" fmla="*/ 465290 w 465289"/>
                  <a:gd name="connsiteY9" fmla="*/ 7734 h 447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5289" h="447182">
                    <a:moveTo>
                      <a:pt x="465290" y="7734"/>
                    </a:moveTo>
                    <a:cubicBezTo>
                      <a:pt x="465290" y="185871"/>
                      <a:pt x="378522" y="432517"/>
                      <a:pt x="341930" y="446248"/>
                    </a:cubicBezTo>
                    <a:cubicBezTo>
                      <a:pt x="305412" y="459980"/>
                      <a:pt x="77026" y="318361"/>
                      <a:pt x="77026" y="281843"/>
                    </a:cubicBezTo>
                    <a:cubicBezTo>
                      <a:pt x="77026" y="245325"/>
                      <a:pt x="81627" y="181344"/>
                      <a:pt x="81627" y="181344"/>
                    </a:cubicBezTo>
                    <a:cubicBezTo>
                      <a:pt x="81627" y="181344"/>
                      <a:pt x="67377" y="196782"/>
                      <a:pt x="46816" y="184758"/>
                    </a:cubicBezTo>
                    <a:cubicBezTo>
                      <a:pt x="26257" y="172734"/>
                      <a:pt x="-47374" y="47741"/>
                      <a:pt x="46816" y="15157"/>
                    </a:cubicBezTo>
                    <a:cubicBezTo>
                      <a:pt x="87936" y="6621"/>
                      <a:pt x="130763" y="90494"/>
                      <a:pt x="130763" y="90494"/>
                    </a:cubicBezTo>
                    <a:lnTo>
                      <a:pt x="191256" y="103631"/>
                    </a:lnTo>
                    <a:cubicBezTo>
                      <a:pt x="191256" y="103631"/>
                      <a:pt x="214117" y="12262"/>
                      <a:pt x="241505" y="3132"/>
                    </a:cubicBezTo>
                    <a:cubicBezTo>
                      <a:pt x="268894" y="-5997"/>
                      <a:pt x="465290" y="7734"/>
                      <a:pt x="465290" y="7734"/>
                    </a:cubicBezTo>
                    <a:close/>
                  </a:path>
                </a:pathLst>
              </a:custGeom>
              <a:solidFill>
                <a:srgbClr val="FDAD8B"/>
              </a:solidFill>
              <a:ln w="7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4" name="Graphic 7">
                <a:extLst>
                  <a:ext uri="{FF2B5EF4-FFF2-40B4-BE49-F238E27FC236}">
                    <a16:creationId xmlns:a16="http://schemas.microsoft.com/office/drawing/2014/main" id="{EC007009-C2C1-449F-BC21-71623BE73AA7}"/>
                  </a:ext>
                </a:extLst>
              </p:cNvPr>
              <p:cNvGrpSpPr/>
              <p:nvPr/>
            </p:nvGrpSpPr>
            <p:grpSpPr>
              <a:xfrm>
                <a:off x="4520375" y="1651292"/>
                <a:ext cx="298879" cy="219787"/>
                <a:chOff x="4520375" y="1651292"/>
                <a:chExt cx="298879" cy="219787"/>
              </a:xfrm>
            </p:grpSpPr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78C43A2A-1B1E-43A9-8A11-4B8F3728BD9A}"/>
                    </a:ext>
                  </a:extLst>
                </p:cNvPr>
                <p:cNvSpPr/>
                <p:nvPr/>
              </p:nvSpPr>
              <p:spPr>
                <a:xfrm>
                  <a:off x="4520375" y="1651292"/>
                  <a:ext cx="298879" cy="219787"/>
                </a:xfrm>
                <a:custGeom>
                  <a:avLst/>
                  <a:gdLst>
                    <a:gd name="connsiteX0" fmla="*/ 260302 w 298879"/>
                    <a:gd name="connsiteY0" fmla="*/ 219788 h 219787"/>
                    <a:gd name="connsiteX1" fmla="*/ 77638 w 298879"/>
                    <a:gd name="connsiteY1" fmla="*/ 183270 h 219787"/>
                    <a:gd name="connsiteX2" fmla="*/ 58265 w 298879"/>
                    <a:gd name="connsiteY2" fmla="*/ 172285 h 219787"/>
                    <a:gd name="connsiteX3" fmla="*/ 0 w 298879"/>
                    <a:gd name="connsiteY3" fmla="*/ 105632 h 219787"/>
                    <a:gd name="connsiteX4" fmla="*/ 50175 w 298879"/>
                    <a:gd name="connsiteY4" fmla="*/ 5133 h 219787"/>
                    <a:gd name="connsiteX5" fmla="*/ 246052 w 298879"/>
                    <a:gd name="connsiteY5" fmla="*/ 6766 h 219787"/>
                    <a:gd name="connsiteX6" fmla="*/ 280863 w 298879"/>
                    <a:gd name="connsiteY6" fmla="*/ 9661 h 219787"/>
                    <a:gd name="connsiteX7" fmla="*/ 260302 w 298879"/>
                    <a:gd name="connsiteY7" fmla="*/ 219788 h 2197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8879" h="219787">
                      <a:moveTo>
                        <a:pt x="260302" y="219788"/>
                      </a:moveTo>
                      <a:cubicBezTo>
                        <a:pt x="260302" y="219788"/>
                        <a:pt x="109554" y="201529"/>
                        <a:pt x="77638" y="183270"/>
                      </a:cubicBezTo>
                      <a:cubicBezTo>
                        <a:pt x="71552" y="179781"/>
                        <a:pt x="64946" y="176144"/>
                        <a:pt x="58265" y="172285"/>
                      </a:cubicBezTo>
                      <a:cubicBezTo>
                        <a:pt x="29912" y="155807"/>
                        <a:pt x="0" y="135173"/>
                        <a:pt x="0" y="105632"/>
                      </a:cubicBezTo>
                      <a:cubicBezTo>
                        <a:pt x="0" y="105632"/>
                        <a:pt x="13657" y="18790"/>
                        <a:pt x="50175" y="5133"/>
                      </a:cubicBezTo>
                      <a:cubicBezTo>
                        <a:pt x="76970" y="-4962"/>
                        <a:pt x="188454" y="2164"/>
                        <a:pt x="246052" y="6766"/>
                      </a:cubicBezTo>
                      <a:cubicBezTo>
                        <a:pt x="267057" y="8325"/>
                        <a:pt x="280863" y="9661"/>
                        <a:pt x="280863" y="9661"/>
                      </a:cubicBezTo>
                      <a:cubicBezTo>
                        <a:pt x="331112" y="73641"/>
                        <a:pt x="260302" y="219788"/>
                        <a:pt x="260302" y="219788"/>
                      </a:cubicBezTo>
                      <a:close/>
                    </a:path>
                  </a:pathLst>
                </a:custGeom>
                <a:solidFill>
                  <a:srgbClr val="94C4EA"/>
                </a:solidFill>
                <a:ln w="7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6" name="Freeform: Shape 265">
                  <a:extLst>
                    <a:ext uri="{FF2B5EF4-FFF2-40B4-BE49-F238E27FC236}">
                      <a16:creationId xmlns:a16="http://schemas.microsoft.com/office/drawing/2014/main" id="{2A582BF9-EAFD-4CD4-8C6F-B56EF85DF212}"/>
                    </a:ext>
                  </a:extLst>
                </p:cNvPr>
                <p:cNvSpPr/>
                <p:nvPr/>
              </p:nvSpPr>
              <p:spPr>
                <a:xfrm>
                  <a:off x="4520375" y="1651292"/>
                  <a:ext cx="246051" cy="172284"/>
                </a:xfrm>
                <a:custGeom>
                  <a:avLst/>
                  <a:gdLst>
                    <a:gd name="connsiteX0" fmla="*/ 246052 w 246051"/>
                    <a:gd name="connsiteY0" fmla="*/ 6766 h 172284"/>
                    <a:gd name="connsiteX1" fmla="*/ 58265 w 246051"/>
                    <a:gd name="connsiteY1" fmla="*/ 172285 h 172284"/>
                    <a:gd name="connsiteX2" fmla="*/ 0 w 246051"/>
                    <a:gd name="connsiteY2" fmla="*/ 105632 h 172284"/>
                    <a:gd name="connsiteX3" fmla="*/ 50175 w 246051"/>
                    <a:gd name="connsiteY3" fmla="*/ 5133 h 172284"/>
                    <a:gd name="connsiteX4" fmla="*/ 246052 w 246051"/>
                    <a:gd name="connsiteY4" fmla="*/ 6766 h 1722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6051" h="172284">
                      <a:moveTo>
                        <a:pt x="246052" y="6766"/>
                      </a:moveTo>
                      <a:cubicBezTo>
                        <a:pt x="105324" y="23021"/>
                        <a:pt x="60715" y="98506"/>
                        <a:pt x="58265" y="172285"/>
                      </a:cubicBezTo>
                      <a:cubicBezTo>
                        <a:pt x="29912" y="155807"/>
                        <a:pt x="0" y="135173"/>
                        <a:pt x="0" y="105632"/>
                      </a:cubicBezTo>
                      <a:cubicBezTo>
                        <a:pt x="0" y="105632"/>
                        <a:pt x="13657" y="18790"/>
                        <a:pt x="50175" y="5133"/>
                      </a:cubicBezTo>
                      <a:cubicBezTo>
                        <a:pt x="76970" y="-4962"/>
                        <a:pt x="188454" y="2164"/>
                        <a:pt x="246052" y="67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389ADE"/>
                    </a:gs>
                    <a:gs pos="100000">
                      <a:srgbClr val="213479"/>
                    </a:gs>
                  </a:gsLst>
                  <a:lin ang="18000000" scaled="0"/>
                </a:gradFill>
                <a:ln w="7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73198DE3-1D3B-4749-97F7-903BCFFE0ABF}"/>
                  </a:ext>
                </a:extLst>
              </p:cNvPr>
              <p:cNvSpPr/>
              <p:nvPr/>
            </p:nvSpPr>
            <p:spPr>
              <a:xfrm>
                <a:off x="4292615" y="1743861"/>
                <a:ext cx="286693" cy="372454"/>
              </a:xfrm>
              <a:custGeom>
                <a:avLst/>
                <a:gdLst>
                  <a:gd name="connsiteX0" fmla="*/ 227760 w 286693"/>
                  <a:gd name="connsiteY0" fmla="*/ 13063 h 372454"/>
                  <a:gd name="connsiteX1" fmla="*/ 247726 w 286693"/>
                  <a:gd name="connsiteY1" fmla="*/ 184075 h 372454"/>
                  <a:gd name="connsiteX2" fmla="*/ 165486 w 286693"/>
                  <a:gd name="connsiteY2" fmla="*/ 224304 h 372454"/>
                  <a:gd name="connsiteX3" fmla="*/ 286694 w 286693"/>
                  <a:gd name="connsiteY3" fmla="*/ 339054 h 372454"/>
                  <a:gd name="connsiteX4" fmla="*/ 261829 w 286693"/>
                  <a:gd name="connsiteY4" fmla="*/ 372455 h 372454"/>
                  <a:gd name="connsiteX5" fmla="*/ 137207 w 286693"/>
                  <a:gd name="connsiteY5" fmla="*/ 265424 h 372454"/>
                  <a:gd name="connsiteX6" fmla="*/ 132902 w 286693"/>
                  <a:gd name="connsiteY6" fmla="*/ 236328 h 372454"/>
                  <a:gd name="connsiteX7" fmla="*/ 190 w 286693"/>
                  <a:gd name="connsiteY7" fmla="*/ 36815 h 372454"/>
                  <a:gd name="connsiteX8" fmla="*/ 48138 w 286693"/>
                  <a:gd name="connsiteY8" fmla="*/ 31694 h 372454"/>
                  <a:gd name="connsiteX9" fmla="*/ 160365 w 286693"/>
                  <a:gd name="connsiteY9" fmla="*/ 194392 h 372454"/>
                  <a:gd name="connsiteX10" fmla="*/ 214325 w 286693"/>
                  <a:gd name="connsiteY10" fmla="*/ 168711 h 372454"/>
                  <a:gd name="connsiteX11" fmla="*/ 167193 w 286693"/>
                  <a:gd name="connsiteY11" fmla="*/ 0 h 372454"/>
                  <a:gd name="connsiteX12" fmla="*/ 227760 w 286693"/>
                  <a:gd name="connsiteY12" fmla="*/ 13063 h 372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6693" h="372454">
                    <a:moveTo>
                      <a:pt x="227760" y="13063"/>
                    </a:moveTo>
                    <a:cubicBezTo>
                      <a:pt x="227760" y="13063"/>
                      <a:pt x="252847" y="170343"/>
                      <a:pt x="247726" y="184075"/>
                    </a:cubicBezTo>
                    <a:cubicBezTo>
                      <a:pt x="242605" y="197806"/>
                      <a:pt x="165486" y="224304"/>
                      <a:pt x="165486" y="224304"/>
                    </a:cubicBezTo>
                    <a:cubicBezTo>
                      <a:pt x="165486" y="224304"/>
                      <a:pt x="195473" y="288508"/>
                      <a:pt x="286694" y="339054"/>
                    </a:cubicBezTo>
                    <a:lnTo>
                      <a:pt x="261829" y="372455"/>
                    </a:lnTo>
                    <a:cubicBezTo>
                      <a:pt x="261829" y="372455"/>
                      <a:pt x="150493" y="320646"/>
                      <a:pt x="137207" y="265424"/>
                    </a:cubicBezTo>
                    <a:cubicBezTo>
                      <a:pt x="131492" y="241598"/>
                      <a:pt x="132902" y="236328"/>
                      <a:pt x="132902" y="236328"/>
                    </a:cubicBezTo>
                    <a:cubicBezTo>
                      <a:pt x="132902" y="236328"/>
                      <a:pt x="-5822" y="148151"/>
                      <a:pt x="190" y="36815"/>
                    </a:cubicBezTo>
                    <a:lnTo>
                      <a:pt x="48138" y="31694"/>
                    </a:lnTo>
                    <a:cubicBezTo>
                      <a:pt x="48138" y="31694"/>
                      <a:pt x="44724" y="105323"/>
                      <a:pt x="160365" y="194392"/>
                    </a:cubicBezTo>
                    <a:cubicBezTo>
                      <a:pt x="171498" y="200404"/>
                      <a:pt x="212618" y="189271"/>
                      <a:pt x="214325" y="168711"/>
                    </a:cubicBezTo>
                    <a:cubicBezTo>
                      <a:pt x="216032" y="148151"/>
                      <a:pt x="167193" y="0"/>
                      <a:pt x="167193" y="0"/>
                    </a:cubicBezTo>
                    <a:lnTo>
                      <a:pt x="227760" y="13063"/>
                    </a:lnTo>
                    <a:close/>
                  </a:path>
                </a:pathLst>
              </a:custGeom>
              <a:solidFill>
                <a:srgbClr val="FFFDFF"/>
              </a:solidFill>
              <a:ln w="7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8" name="Graphic 7">
              <a:extLst>
                <a:ext uri="{FF2B5EF4-FFF2-40B4-BE49-F238E27FC236}">
                  <a16:creationId xmlns:a16="http://schemas.microsoft.com/office/drawing/2014/main" id="{647BCB96-A5DB-4C0E-A6D8-481B1983EECF}"/>
                </a:ext>
              </a:extLst>
            </p:cNvPr>
            <p:cNvGrpSpPr/>
            <p:nvPr/>
          </p:nvGrpSpPr>
          <p:grpSpPr>
            <a:xfrm>
              <a:off x="2956924" y="3458063"/>
              <a:ext cx="1263472" cy="1491595"/>
              <a:chOff x="2956924" y="3458063"/>
              <a:chExt cx="1263472" cy="1491595"/>
            </a:xfrm>
          </p:grpSpPr>
          <p:grpSp>
            <p:nvGrpSpPr>
              <p:cNvPr id="269" name="Graphic 7">
                <a:extLst>
                  <a:ext uri="{FF2B5EF4-FFF2-40B4-BE49-F238E27FC236}">
                    <a16:creationId xmlns:a16="http://schemas.microsoft.com/office/drawing/2014/main" id="{AD68ED96-C5F1-4D51-85B1-FA72437D103F}"/>
                  </a:ext>
                </a:extLst>
              </p:cNvPr>
              <p:cNvGrpSpPr/>
              <p:nvPr/>
            </p:nvGrpSpPr>
            <p:grpSpPr>
              <a:xfrm>
                <a:off x="2956924" y="4648161"/>
                <a:ext cx="430132" cy="301496"/>
                <a:chOff x="2956924" y="4648161"/>
                <a:chExt cx="430132" cy="301496"/>
              </a:xfrm>
            </p:grpSpPr>
            <p:sp>
              <p:nvSpPr>
                <p:cNvPr id="270" name="Freeform: Shape 269">
                  <a:extLst>
                    <a:ext uri="{FF2B5EF4-FFF2-40B4-BE49-F238E27FC236}">
                      <a16:creationId xmlns:a16="http://schemas.microsoft.com/office/drawing/2014/main" id="{416C1EED-FC07-4ECA-92A6-E8CCB40832F9}"/>
                    </a:ext>
                  </a:extLst>
                </p:cNvPr>
                <p:cNvSpPr/>
                <p:nvPr/>
              </p:nvSpPr>
              <p:spPr>
                <a:xfrm>
                  <a:off x="2956924" y="4648161"/>
                  <a:ext cx="430132" cy="301496"/>
                </a:xfrm>
                <a:custGeom>
                  <a:avLst/>
                  <a:gdLst>
                    <a:gd name="connsiteX0" fmla="*/ 427457 w 430132"/>
                    <a:gd name="connsiteY0" fmla="*/ 159210 h 301496"/>
                    <a:gd name="connsiteX1" fmla="*/ 426047 w 430132"/>
                    <a:gd name="connsiteY1" fmla="*/ 155350 h 301496"/>
                    <a:gd name="connsiteX2" fmla="*/ 390716 w 430132"/>
                    <a:gd name="connsiteY2" fmla="*/ 127294 h 301496"/>
                    <a:gd name="connsiteX3" fmla="*/ 390493 w 430132"/>
                    <a:gd name="connsiteY3" fmla="*/ 127145 h 301496"/>
                    <a:gd name="connsiteX4" fmla="*/ 364515 w 430132"/>
                    <a:gd name="connsiteY4" fmla="*/ 110965 h 301496"/>
                    <a:gd name="connsiteX5" fmla="*/ 364441 w 430132"/>
                    <a:gd name="connsiteY5" fmla="*/ 110965 h 301496"/>
                    <a:gd name="connsiteX6" fmla="*/ 165744 w 430132"/>
                    <a:gd name="connsiteY6" fmla="*/ 0 h 301496"/>
                    <a:gd name="connsiteX7" fmla="*/ 1413 w 430132"/>
                    <a:gd name="connsiteY7" fmla="*/ 200998 h 301496"/>
                    <a:gd name="connsiteX8" fmla="*/ 1264 w 430132"/>
                    <a:gd name="connsiteY8" fmla="*/ 214729 h 301496"/>
                    <a:gd name="connsiteX9" fmla="*/ 266243 w 430132"/>
                    <a:gd name="connsiteY9" fmla="*/ 301497 h 301496"/>
                    <a:gd name="connsiteX10" fmla="*/ 426047 w 430132"/>
                    <a:gd name="connsiteY10" fmla="*/ 191868 h 301496"/>
                    <a:gd name="connsiteX11" fmla="*/ 427457 w 430132"/>
                    <a:gd name="connsiteY11" fmla="*/ 159210 h 301496"/>
                    <a:gd name="connsiteX12" fmla="*/ 190832 w 430132"/>
                    <a:gd name="connsiteY12" fmla="*/ 231875 h 301496"/>
                    <a:gd name="connsiteX13" fmla="*/ 129152 w 430132"/>
                    <a:gd name="connsiteY13" fmla="*/ 214729 h 301496"/>
                    <a:gd name="connsiteX14" fmla="*/ 129152 w 430132"/>
                    <a:gd name="connsiteY14" fmla="*/ 146221 h 301496"/>
                    <a:gd name="connsiteX15" fmla="*/ 228537 w 430132"/>
                    <a:gd name="connsiteY15" fmla="*/ 142807 h 301496"/>
                    <a:gd name="connsiteX16" fmla="*/ 259340 w 430132"/>
                    <a:gd name="connsiteY16" fmla="*/ 153050 h 301496"/>
                    <a:gd name="connsiteX17" fmla="*/ 273072 w 430132"/>
                    <a:gd name="connsiteY17" fmla="*/ 211315 h 301496"/>
                    <a:gd name="connsiteX18" fmla="*/ 190832 w 430132"/>
                    <a:gd name="connsiteY18" fmla="*/ 231875 h 30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30132" h="301496">
                      <a:moveTo>
                        <a:pt x="427457" y="159210"/>
                      </a:moveTo>
                      <a:cubicBezTo>
                        <a:pt x="427011" y="157948"/>
                        <a:pt x="426566" y="156686"/>
                        <a:pt x="426047" y="155350"/>
                      </a:cubicBezTo>
                      <a:cubicBezTo>
                        <a:pt x="424043" y="150377"/>
                        <a:pt x="410534" y="140209"/>
                        <a:pt x="390716" y="127294"/>
                      </a:cubicBezTo>
                      <a:cubicBezTo>
                        <a:pt x="390642" y="127220"/>
                        <a:pt x="390568" y="127145"/>
                        <a:pt x="390493" y="127145"/>
                      </a:cubicBezTo>
                      <a:cubicBezTo>
                        <a:pt x="382700" y="122098"/>
                        <a:pt x="373942" y="116680"/>
                        <a:pt x="364515" y="110965"/>
                      </a:cubicBezTo>
                      <a:lnTo>
                        <a:pt x="364441" y="110965"/>
                      </a:lnTo>
                      <a:cubicBezTo>
                        <a:pt x="287397" y="64204"/>
                        <a:pt x="165744" y="0"/>
                        <a:pt x="165744" y="0"/>
                      </a:cubicBezTo>
                      <a:cubicBezTo>
                        <a:pt x="165744" y="0"/>
                        <a:pt x="17593" y="148151"/>
                        <a:pt x="1413" y="200998"/>
                      </a:cubicBezTo>
                      <a:cubicBezTo>
                        <a:pt x="-369" y="206862"/>
                        <a:pt x="-517" y="211538"/>
                        <a:pt x="1264" y="214729"/>
                      </a:cubicBezTo>
                      <a:cubicBezTo>
                        <a:pt x="19597" y="246720"/>
                        <a:pt x="215993" y="301497"/>
                        <a:pt x="266243" y="301497"/>
                      </a:cubicBezTo>
                      <a:cubicBezTo>
                        <a:pt x="316492" y="301497"/>
                        <a:pt x="353010" y="287766"/>
                        <a:pt x="426047" y="191868"/>
                      </a:cubicBezTo>
                      <a:cubicBezTo>
                        <a:pt x="426047" y="191868"/>
                        <a:pt x="434211" y="179696"/>
                        <a:pt x="427457" y="159210"/>
                      </a:cubicBezTo>
                      <a:close/>
                      <a:moveTo>
                        <a:pt x="190832" y="231875"/>
                      </a:moveTo>
                      <a:lnTo>
                        <a:pt x="129152" y="214729"/>
                      </a:lnTo>
                      <a:lnTo>
                        <a:pt x="129152" y="146221"/>
                      </a:lnTo>
                      <a:lnTo>
                        <a:pt x="228537" y="142807"/>
                      </a:lnTo>
                      <a:lnTo>
                        <a:pt x="259340" y="153050"/>
                      </a:lnTo>
                      <a:lnTo>
                        <a:pt x="273072" y="211315"/>
                      </a:lnTo>
                      <a:lnTo>
                        <a:pt x="190832" y="231875"/>
                      </a:lnTo>
                      <a:close/>
                    </a:path>
                  </a:pathLst>
                </a:custGeom>
                <a:solidFill>
                  <a:srgbClr val="A5D3D0"/>
                </a:solidFill>
                <a:ln w="7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1" name="Freeform: Shape 270">
                  <a:extLst>
                    <a:ext uri="{FF2B5EF4-FFF2-40B4-BE49-F238E27FC236}">
                      <a16:creationId xmlns:a16="http://schemas.microsoft.com/office/drawing/2014/main" id="{16AA0B5C-EA7D-4C26-AE7B-E7309228DE96}"/>
                    </a:ext>
                  </a:extLst>
                </p:cNvPr>
                <p:cNvSpPr/>
                <p:nvPr/>
              </p:nvSpPr>
              <p:spPr>
                <a:xfrm>
                  <a:off x="2956924" y="4759125"/>
                  <a:ext cx="430132" cy="190532"/>
                </a:xfrm>
                <a:custGeom>
                  <a:avLst/>
                  <a:gdLst>
                    <a:gd name="connsiteX0" fmla="*/ 426047 w 430132"/>
                    <a:gd name="connsiteY0" fmla="*/ 80904 h 190532"/>
                    <a:gd name="connsiteX1" fmla="*/ 266243 w 430132"/>
                    <a:gd name="connsiteY1" fmla="*/ 190532 h 190532"/>
                    <a:gd name="connsiteX2" fmla="*/ 1264 w 430132"/>
                    <a:gd name="connsiteY2" fmla="*/ 103765 h 190532"/>
                    <a:gd name="connsiteX3" fmla="*/ 1413 w 430132"/>
                    <a:gd name="connsiteY3" fmla="*/ 90033 h 190532"/>
                    <a:gd name="connsiteX4" fmla="*/ 303874 w 430132"/>
                    <a:gd name="connsiteY4" fmla="*/ 151713 h 190532"/>
                    <a:gd name="connsiteX5" fmla="*/ 362140 w 430132"/>
                    <a:gd name="connsiteY5" fmla="*/ 4379 h 190532"/>
                    <a:gd name="connsiteX6" fmla="*/ 364441 w 430132"/>
                    <a:gd name="connsiteY6" fmla="*/ 0 h 190532"/>
                    <a:gd name="connsiteX7" fmla="*/ 364515 w 430132"/>
                    <a:gd name="connsiteY7" fmla="*/ 0 h 190532"/>
                    <a:gd name="connsiteX8" fmla="*/ 390493 w 430132"/>
                    <a:gd name="connsiteY8" fmla="*/ 16181 h 190532"/>
                    <a:gd name="connsiteX9" fmla="*/ 390716 w 430132"/>
                    <a:gd name="connsiteY9" fmla="*/ 16329 h 190532"/>
                    <a:gd name="connsiteX10" fmla="*/ 427457 w 430132"/>
                    <a:gd name="connsiteY10" fmla="*/ 48245 h 190532"/>
                    <a:gd name="connsiteX11" fmla="*/ 426047 w 430132"/>
                    <a:gd name="connsiteY11" fmla="*/ 80904 h 190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30132" h="190532">
                      <a:moveTo>
                        <a:pt x="426047" y="80904"/>
                      </a:moveTo>
                      <a:cubicBezTo>
                        <a:pt x="353010" y="176801"/>
                        <a:pt x="316492" y="190532"/>
                        <a:pt x="266243" y="190532"/>
                      </a:cubicBezTo>
                      <a:cubicBezTo>
                        <a:pt x="215993" y="190532"/>
                        <a:pt x="19597" y="135755"/>
                        <a:pt x="1264" y="103765"/>
                      </a:cubicBezTo>
                      <a:cubicBezTo>
                        <a:pt x="-517" y="100573"/>
                        <a:pt x="-369" y="95897"/>
                        <a:pt x="1413" y="90033"/>
                      </a:cubicBezTo>
                      <a:cubicBezTo>
                        <a:pt x="129968" y="169304"/>
                        <a:pt x="260453" y="170344"/>
                        <a:pt x="303874" y="151713"/>
                      </a:cubicBezTo>
                      <a:cubicBezTo>
                        <a:pt x="351823" y="131153"/>
                        <a:pt x="368969" y="42085"/>
                        <a:pt x="362140" y="4379"/>
                      </a:cubicBezTo>
                      <a:cubicBezTo>
                        <a:pt x="361620" y="1410"/>
                        <a:pt x="362437" y="0"/>
                        <a:pt x="364441" y="0"/>
                      </a:cubicBezTo>
                      <a:lnTo>
                        <a:pt x="364515" y="0"/>
                      </a:lnTo>
                      <a:cubicBezTo>
                        <a:pt x="368746" y="74"/>
                        <a:pt x="378024" y="6160"/>
                        <a:pt x="390493" y="16181"/>
                      </a:cubicBezTo>
                      <a:cubicBezTo>
                        <a:pt x="390568" y="16181"/>
                        <a:pt x="390642" y="16255"/>
                        <a:pt x="390716" y="16329"/>
                      </a:cubicBezTo>
                      <a:cubicBezTo>
                        <a:pt x="401182" y="24716"/>
                        <a:pt x="413800" y="35776"/>
                        <a:pt x="427457" y="48245"/>
                      </a:cubicBezTo>
                      <a:cubicBezTo>
                        <a:pt x="434211" y="68731"/>
                        <a:pt x="426047" y="80904"/>
                        <a:pt x="426047" y="80904"/>
                      </a:cubicBezTo>
                      <a:close/>
                    </a:path>
                  </a:pathLst>
                </a:custGeom>
                <a:solidFill>
                  <a:srgbClr val="94C4BF"/>
                </a:solidFill>
                <a:ln w="7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2" name="Freeform: Shape 271">
                  <a:extLst>
                    <a:ext uri="{FF2B5EF4-FFF2-40B4-BE49-F238E27FC236}">
                      <a16:creationId xmlns:a16="http://schemas.microsoft.com/office/drawing/2014/main" id="{C3AC6AF5-D7D8-4A85-B971-31AAD6D8E088}"/>
                    </a:ext>
                  </a:extLst>
                </p:cNvPr>
                <p:cNvSpPr/>
                <p:nvPr/>
              </p:nvSpPr>
              <p:spPr>
                <a:xfrm>
                  <a:off x="3070711" y="4770407"/>
                  <a:ext cx="114749" cy="92482"/>
                </a:xfrm>
                <a:custGeom>
                  <a:avLst/>
                  <a:gdLst>
                    <a:gd name="connsiteX0" fmla="*/ 114750 w 114749"/>
                    <a:gd name="connsiteY0" fmla="*/ 20560 h 92482"/>
                    <a:gd name="connsiteX1" fmla="*/ 15364 w 114749"/>
                    <a:gd name="connsiteY1" fmla="*/ 23974 h 92482"/>
                    <a:gd name="connsiteX2" fmla="*/ 15364 w 114749"/>
                    <a:gd name="connsiteY2" fmla="*/ 92483 h 92482"/>
                    <a:gd name="connsiteX3" fmla="*/ 0 w 114749"/>
                    <a:gd name="connsiteY3" fmla="*/ 83873 h 92482"/>
                    <a:gd name="connsiteX4" fmla="*/ 3414 w 114749"/>
                    <a:gd name="connsiteY4" fmla="*/ 10243 h 92482"/>
                    <a:gd name="connsiteX5" fmla="*/ 83947 w 114749"/>
                    <a:gd name="connsiteY5" fmla="*/ 0 h 92482"/>
                    <a:gd name="connsiteX6" fmla="*/ 114750 w 114749"/>
                    <a:gd name="connsiteY6" fmla="*/ 20560 h 92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4749" h="92482">
                      <a:moveTo>
                        <a:pt x="114750" y="20560"/>
                      </a:moveTo>
                      <a:lnTo>
                        <a:pt x="15364" y="23974"/>
                      </a:lnTo>
                      <a:lnTo>
                        <a:pt x="15364" y="92483"/>
                      </a:lnTo>
                      <a:lnTo>
                        <a:pt x="0" y="83873"/>
                      </a:lnTo>
                      <a:lnTo>
                        <a:pt x="3414" y="10243"/>
                      </a:lnTo>
                      <a:cubicBezTo>
                        <a:pt x="3414" y="10243"/>
                        <a:pt x="78751" y="0"/>
                        <a:pt x="83947" y="0"/>
                      </a:cubicBezTo>
                      <a:cubicBezTo>
                        <a:pt x="89068" y="0"/>
                        <a:pt x="114750" y="20560"/>
                        <a:pt x="114750" y="20560"/>
                      </a:cubicBezTo>
                      <a:close/>
                    </a:path>
                  </a:pathLst>
                </a:custGeom>
                <a:solidFill>
                  <a:srgbClr val="94C4BF"/>
                </a:solidFill>
                <a:ln w="7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273" name="Graphic 7">
                  <a:extLst>
                    <a:ext uri="{FF2B5EF4-FFF2-40B4-BE49-F238E27FC236}">
                      <a16:creationId xmlns:a16="http://schemas.microsoft.com/office/drawing/2014/main" id="{ECED011C-85A2-475F-B91C-629C94DB29D9}"/>
                    </a:ext>
                  </a:extLst>
                </p:cNvPr>
                <p:cNvGrpSpPr/>
                <p:nvPr/>
              </p:nvGrpSpPr>
              <p:grpSpPr>
                <a:xfrm>
                  <a:off x="2996784" y="4800691"/>
                  <a:ext cx="227792" cy="108440"/>
                  <a:chOff x="2996784" y="4800691"/>
                  <a:chExt cx="227792" cy="108440"/>
                </a:xfrm>
                <a:solidFill>
                  <a:srgbClr val="94C4BF"/>
                </a:solidFill>
              </p:grpSpPr>
              <p:sp>
                <p:nvSpPr>
                  <p:cNvPr id="274" name="Freeform: Shape 273">
                    <a:extLst>
                      <a:ext uri="{FF2B5EF4-FFF2-40B4-BE49-F238E27FC236}">
                        <a16:creationId xmlns:a16="http://schemas.microsoft.com/office/drawing/2014/main" id="{1F58987D-D381-443F-9F87-8675641773FF}"/>
                      </a:ext>
                    </a:extLst>
                  </p:cNvPr>
                  <p:cNvSpPr/>
                  <p:nvPr/>
                </p:nvSpPr>
                <p:spPr>
                  <a:xfrm>
                    <a:off x="3028478" y="4813828"/>
                    <a:ext cx="22267" cy="31916"/>
                  </a:xfrm>
                  <a:custGeom>
                    <a:avLst/>
                    <a:gdLst>
                      <a:gd name="connsiteX0" fmla="*/ 19966 w 22267"/>
                      <a:gd name="connsiteY0" fmla="*/ 31916 h 31916"/>
                      <a:gd name="connsiteX1" fmla="*/ 0 w 22267"/>
                      <a:gd name="connsiteY1" fmla="*/ 20783 h 31916"/>
                      <a:gd name="connsiteX2" fmla="*/ 22267 w 22267"/>
                      <a:gd name="connsiteY2" fmla="*/ 0 h 319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267" h="31916">
                        <a:moveTo>
                          <a:pt x="19966" y="31916"/>
                        </a:moveTo>
                        <a:lnTo>
                          <a:pt x="0" y="20783"/>
                        </a:lnTo>
                        <a:lnTo>
                          <a:pt x="22267" y="0"/>
                        </a:lnTo>
                        <a:close/>
                      </a:path>
                    </a:pathLst>
                  </a:custGeom>
                  <a:solidFill>
                    <a:srgbClr val="94C4BF"/>
                  </a:solidFill>
                  <a:ln w="74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75" name="Freeform: Shape 274">
                    <a:extLst>
                      <a:ext uri="{FF2B5EF4-FFF2-40B4-BE49-F238E27FC236}">
                        <a16:creationId xmlns:a16="http://schemas.microsoft.com/office/drawing/2014/main" id="{A59732AA-235F-41E8-B2D8-0B966667BED9}"/>
                      </a:ext>
                    </a:extLst>
                  </p:cNvPr>
                  <p:cNvSpPr/>
                  <p:nvPr/>
                </p:nvSpPr>
                <p:spPr>
                  <a:xfrm>
                    <a:off x="2996784" y="4800691"/>
                    <a:ext cx="26497" cy="29095"/>
                  </a:xfrm>
                  <a:custGeom>
                    <a:avLst/>
                    <a:gdLst>
                      <a:gd name="connsiteX0" fmla="*/ 20783 w 26497"/>
                      <a:gd name="connsiteY0" fmla="*/ 29096 h 29095"/>
                      <a:gd name="connsiteX1" fmla="*/ 0 w 26497"/>
                      <a:gd name="connsiteY1" fmla="*/ 19076 h 29095"/>
                      <a:gd name="connsiteX2" fmla="*/ 26498 w 26497"/>
                      <a:gd name="connsiteY2" fmla="*/ 0 h 290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6497" h="29095">
                        <a:moveTo>
                          <a:pt x="20783" y="29096"/>
                        </a:moveTo>
                        <a:lnTo>
                          <a:pt x="0" y="19076"/>
                        </a:lnTo>
                        <a:lnTo>
                          <a:pt x="26498" y="0"/>
                        </a:lnTo>
                        <a:close/>
                      </a:path>
                    </a:pathLst>
                  </a:custGeom>
                  <a:solidFill>
                    <a:srgbClr val="94C4BF"/>
                  </a:solidFill>
                  <a:ln w="74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76" name="Freeform: Shape 275">
                    <a:extLst>
                      <a:ext uri="{FF2B5EF4-FFF2-40B4-BE49-F238E27FC236}">
                        <a16:creationId xmlns:a16="http://schemas.microsoft.com/office/drawing/2014/main" id="{A840DAB9-298A-4672-8609-856EF077CFFA}"/>
                      </a:ext>
                    </a:extLst>
                  </p:cNvPr>
                  <p:cNvSpPr/>
                  <p:nvPr/>
                </p:nvSpPr>
                <p:spPr>
                  <a:xfrm>
                    <a:off x="3159779" y="4880630"/>
                    <a:ext cx="37928" cy="18258"/>
                  </a:xfrm>
                  <a:custGeom>
                    <a:avLst/>
                    <a:gdLst>
                      <a:gd name="connsiteX0" fmla="*/ 0 w 37928"/>
                      <a:gd name="connsiteY0" fmla="*/ 7942 h 18258"/>
                      <a:gd name="connsiteX1" fmla="*/ 37928 w 37928"/>
                      <a:gd name="connsiteY1" fmla="*/ 0 h 18258"/>
                      <a:gd name="connsiteX2" fmla="*/ 32213 w 37928"/>
                      <a:gd name="connsiteY2" fmla="*/ 18259 h 182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7928" h="18258">
                        <a:moveTo>
                          <a:pt x="0" y="7942"/>
                        </a:moveTo>
                        <a:lnTo>
                          <a:pt x="37928" y="0"/>
                        </a:lnTo>
                        <a:lnTo>
                          <a:pt x="32213" y="18259"/>
                        </a:lnTo>
                        <a:close/>
                      </a:path>
                    </a:pathLst>
                  </a:custGeom>
                  <a:solidFill>
                    <a:srgbClr val="94C4BF"/>
                  </a:solidFill>
                  <a:ln w="74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77" name="Freeform: Shape 276">
                    <a:extLst>
                      <a:ext uri="{FF2B5EF4-FFF2-40B4-BE49-F238E27FC236}">
                        <a16:creationId xmlns:a16="http://schemas.microsoft.com/office/drawing/2014/main" id="{EAC27B7B-2836-4DCD-A66D-9C08286C99DF}"/>
                      </a:ext>
                    </a:extLst>
                  </p:cNvPr>
                  <p:cNvSpPr/>
                  <p:nvPr/>
                </p:nvSpPr>
                <p:spPr>
                  <a:xfrm>
                    <a:off x="3200602" y="4891169"/>
                    <a:ext cx="23974" cy="17962"/>
                  </a:xfrm>
                  <a:custGeom>
                    <a:avLst/>
                    <a:gdLst>
                      <a:gd name="connsiteX0" fmla="*/ 0 w 23974"/>
                      <a:gd name="connsiteY0" fmla="*/ 12024 h 17962"/>
                      <a:gd name="connsiteX1" fmla="*/ 23974 w 23974"/>
                      <a:gd name="connsiteY1" fmla="*/ 0 h 17962"/>
                      <a:gd name="connsiteX2" fmla="*/ 18853 w 23974"/>
                      <a:gd name="connsiteY2" fmla="*/ 17962 h 179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3974" h="17962">
                        <a:moveTo>
                          <a:pt x="0" y="12024"/>
                        </a:moveTo>
                        <a:lnTo>
                          <a:pt x="23974" y="0"/>
                        </a:lnTo>
                        <a:lnTo>
                          <a:pt x="18853" y="17962"/>
                        </a:lnTo>
                        <a:close/>
                      </a:path>
                    </a:pathLst>
                  </a:custGeom>
                  <a:solidFill>
                    <a:srgbClr val="94C4BF"/>
                  </a:solidFill>
                  <a:ln w="74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F5C76CFE-AB7E-4089-B161-CA2AC6C9A88F}"/>
                  </a:ext>
                </a:extLst>
              </p:cNvPr>
              <p:cNvSpPr/>
              <p:nvPr/>
            </p:nvSpPr>
            <p:spPr>
              <a:xfrm>
                <a:off x="3355582" y="3458063"/>
                <a:ext cx="864814" cy="1033414"/>
              </a:xfrm>
              <a:custGeom>
                <a:avLst/>
                <a:gdLst>
                  <a:gd name="connsiteX0" fmla="*/ 370005 w 864814"/>
                  <a:gd name="connsiteY0" fmla="*/ 308617 h 1033414"/>
                  <a:gd name="connsiteX1" fmla="*/ 379135 w 864814"/>
                  <a:gd name="connsiteY1" fmla="*/ 112221 h 1033414"/>
                  <a:gd name="connsiteX2" fmla="*/ 753668 w 864814"/>
                  <a:gd name="connsiteY2" fmla="*/ 20852 h 1033414"/>
                  <a:gd name="connsiteX3" fmla="*/ 863296 w 864814"/>
                  <a:gd name="connsiteY3" fmla="*/ 171600 h 1033414"/>
                  <a:gd name="connsiteX4" fmla="*/ 730807 w 864814"/>
                  <a:gd name="connsiteY4" fmla="*/ 459366 h 1033414"/>
                  <a:gd name="connsiteX5" fmla="*/ 534411 w 864814"/>
                  <a:gd name="connsiteY5" fmla="*/ 733400 h 1033414"/>
                  <a:gd name="connsiteX6" fmla="*/ 137017 w 864814"/>
                  <a:gd name="connsiteY6" fmla="*/ 1021165 h 1033414"/>
                  <a:gd name="connsiteX7" fmla="*/ 0 w 864814"/>
                  <a:gd name="connsiteY7" fmla="*/ 920666 h 1033414"/>
                  <a:gd name="connsiteX8" fmla="*/ 105027 w 864814"/>
                  <a:gd name="connsiteY8" fmla="*/ 664891 h 1033414"/>
                  <a:gd name="connsiteX9" fmla="*/ 370005 w 864814"/>
                  <a:gd name="connsiteY9" fmla="*/ 308617 h 1033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64814" h="1033414">
                    <a:moveTo>
                      <a:pt x="370005" y="308617"/>
                    </a:moveTo>
                    <a:cubicBezTo>
                      <a:pt x="370005" y="308617"/>
                      <a:pt x="342617" y="153341"/>
                      <a:pt x="379135" y="112221"/>
                    </a:cubicBezTo>
                    <a:cubicBezTo>
                      <a:pt x="415653" y="71101"/>
                      <a:pt x="525281" y="-47657"/>
                      <a:pt x="753668" y="20852"/>
                    </a:cubicBezTo>
                    <a:cubicBezTo>
                      <a:pt x="753668" y="20852"/>
                      <a:pt x="849565" y="93962"/>
                      <a:pt x="863296" y="171600"/>
                    </a:cubicBezTo>
                    <a:cubicBezTo>
                      <a:pt x="877028" y="249238"/>
                      <a:pt x="794788" y="390857"/>
                      <a:pt x="730807" y="459366"/>
                    </a:cubicBezTo>
                    <a:cubicBezTo>
                      <a:pt x="666826" y="527874"/>
                      <a:pt x="566401" y="688494"/>
                      <a:pt x="534411" y="733400"/>
                    </a:cubicBezTo>
                    <a:cubicBezTo>
                      <a:pt x="480747" y="808737"/>
                      <a:pt x="191868" y="1007434"/>
                      <a:pt x="137017" y="1021165"/>
                    </a:cubicBezTo>
                    <a:cubicBezTo>
                      <a:pt x="137017" y="1021165"/>
                      <a:pt x="13657" y="1085146"/>
                      <a:pt x="0" y="920666"/>
                    </a:cubicBezTo>
                    <a:cubicBezTo>
                      <a:pt x="0" y="920666"/>
                      <a:pt x="63981" y="756261"/>
                      <a:pt x="105027" y="664891"/>
                    </a:cubicBezTo>
                    <a:cubicBezTo>
                      <a:pt x="146146" y="573522"/>
                      <a:pt x="246645" y="399987"/>
                      <a:pt x="370005" y="308617"/>
                    </a:cubicBezTo>
                    <a:close/>
                  </a:path>
                </a:pathLst>
              </a:custGeom>
              <a:solidFill>
                <a:srgbClr val="094983"/>
              </a:solidFill>
              <a:ln w="7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85CECB14-6115-483A-B37B-621438953D2E}"/>
                  </a:ext>
                </a:extLst>
              </p:cNvPr>
              <p:cNvSpPr/>
              <p:nvPr/>
            </p:nvSpPr>
            <p:spPr>
              <a:xfrm>
                <a:off x="3066788" y="4190879"/>
                <a:ext cx="494318" cy="704451"/>
              </a:xfrm>
              <a:custGeom>
                <a:avLst/>
                <a:gdLst>
                  <a:gd name="connsiteX0" fmla="*/ 494319 w 494318"/>
                  <a:gd name="connsiteY0" fmla="*/ 270015 h 704451"/>
                  <a:gd name="connsiteX1" fmla="*/ 492389 w 494318"/>
                  <a:gd name="connsiteY1" fmla="*/ 275137 h 704451"/>
                  <a:gd name="connsiteX2" fmla="*/ 343645 w 494318"/>
                  <a:gd name="connsiteY2" fmla="*/ 411634 h 704451"/>
                  <a:gd name="connsiteX3" fmla="*/ 328577 w 494318"/>
                  <a:gd name="connsiteY3" fmla="*/ 498327 h 704451"/>
                  <a:gd name="connsiteX4" fmla="*/ 329913 w 494318"/>
                  <a:gd name="connsiteY4" fmla="*/ 516660 h 704451"/>
                  <a:gd name="connsiteX5" fmla="*/ 375561 w 494318"/>
                  <a:gd name="connsiteY5" fmla="*/ 649150 h 704451"/>
                  <a:gd name="connsiteX6" fmla="*/ 288793 w 494318"/>
                  <a:gd name="connsiteY6" fmla="*/ 704001 h 704451"/>
                  <a:gd name="connsiteX7" fmla="*/ 284266 w 494318"/>
                  <a:gd name="connsiteY7" fmla="*/ 635418 h 704451"/>
                  <a:gd name="connsiteX8" fmla="*/ 101527 w 494318"/>
                  <a:gd name="connsiteY8" fmla="*/ 557780 h 704451"/>
                  <a:gd name="connsiteX9" fmla="*/ 10157 w 494318"/>
                  <a:gd name="connsiteY9" fmla="*/ 484744 h 704451"/>
                  <a:gd name="connsiteX10" fmla="*/ 65009 w 494318"/>
                  <a:gd name="connsiteY10" fmla="*/ 361384 h 704451"/>
                  <a:gd name="connsiteX11" fmla="*/ 211155 w 494318"/>
                  <a:gd name="connsiteY11" fmla="*/ 164989 h 704451"/>
                  <a:gd name="connsiteX12" fmla="*/ 284266 w 494318"/>
                  <a:gd name="connsiteY12" fmla="*/ 14240 h 704451"/>
                  <a:gd name="connsiteX13" fmla="*/ 380163 w 494318"/>
                  <a:gd name="connsiteY13" fmla="*/ 41629 h 704451"/>
                  <a:gd name="connsiteX14" fmla="*/ 494319 w 494318"/>
                  <a:gd name="connsiteY14" fmla="*/ 270015 h 704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94318" h="704451">
                    <a:moveTo>
                      <a:pt x="494319" y="270015"/>
                    </a:moveTo>
                    <a:cubicBezTo>
                      <a:pt x="494319" y="271351"/>
                      <a:pt x="493651" y="273058"/>
                      <a:pt x="492389" y="275137"/>
                    </a:cubicBezTo>
                    <a:cubicBezTo>
                      <a:pt x="476431" y="301783"/>
                      <a:pt x="364798" y="386249"/>
                      <a:pt x="343645" y="411634"/>
                    </a:cubicBezTo>
                    <a:cubicBezTo>
                      <a:pt x="327835" y="430561"/>
                      <a:pt x="327315" y="473611"/>
                      <a:pt x="328577" y="498327"/>
                    </a:cubicBezTo>
                    <a:cubicBezTo>
                      <a:pt x="329023" y="509312"/>
                      <a:pt x="329913" y="516660"/>
                      <a:pt x="329913" y="516660"/>
                    </a:cubicBezTo>
                    <a:cubicBezTo>
                      <a:pt x="329913" y="516660"/>
                      <a:pt x="393894" y="585243"/>
                      <a:pt x="375561" y="649150"/>
                    </a:cubicBezTo>
                    <a:cubicBezTo>
                      <a:pt x="357302" y="713131"/>
                      <a:pt x="288793" y="704001"/>
                      <a:pt x="288793" y="704001"/>
                    </a:cubicBezTo>
                    <a:cubicBezTo>
                      <a:pt x="288793" y="704001"/>
                      <a:pt x="297923" y="685668"/>
                      <a:pt x="284266" y="635418"/>
                    </a:cubicBezTo>
                    <a:cubicBezTo>
                      <a:pt x="270534" y="585243"/>
                      <a:pt x="101527" y="557780"/>
                      <a:pt x="101527" y="557780"/>
                    </a:cubicBezTo>
                    <a:lnTo>
                      <a:pt x="10157" y="484744"/>
                    </a:lnTo>
                    <a:cubicBezTo>
                      <a:pt x="-21759" y="425365"/>
                      <a:pt x="28491" y="384245"/>
                      <a:pt x="65009" y="361384"/>
                    </a:cubicBezTo>
                    <a:cubicBezTo>
                      <a:pt x="101527" y="338523"/>
                      <a:pt x="174637" y="196979"/>
                      <a:pt x="211155" y="164989"/>
                    </a:cubicBezTo>
                    <a:cubicBezTo>
                      <a:pt x="247673" y="132998"/>
                      <a:pt x="261405" y="41629"/>
                      <a:pt x="284266" y="14240"/>
                    </a:cubicBezTo>
                    <a:cubicBezTo>
                      <a:pt x="307052" y="-13148"/>
                      <a:pt x="352774" y="583"/>
                      <a:pt x="380163" y="41629"/>
                    </a:cubicBezTo>
                    <a:cubicBezTo>
                      <a:pt x="380163" y="41629"/>
                      <a:pt x="494319" y="251756"/>
                      <a:pt x="494319" y="270015"/>
                    </a:cubicBezTo>
                    <a:close/>
                  </a:path>
                </a:pathLst>
              </a:custGeom>
              <a:solidFill>
                <a:srgbClr val="151A4C"/>
              </a:solidFill>
              <a:ln w="7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6A8923A2-0DED-4351-B544-0E9D56C9BD8D}"/>
                  </a:ext>
                </a:extLst>
              </p:cNvPr>
              <p:cNvSpPr/>
              <p:nvPr/>
            </p:nvSpPr>
            <p:spPr>
              <a:xfrm>
                <a:off x="3232049" y="4405160"/>
                <a:ext cx="327128" cy="284046"/>
              </a:xfrm>
              <a:custGeom>
                <a:avLst/>
                <a:gdLst>
                  <a:gd name="connsiteX0" fmla="*/ 327128 w 327128"/>
                  <a:gd name="connsiteY0" fmla="*/ 60856 h 284046"/>
                  <a:gd name="connsiteX1" fmla="*/ 178384 w 327128"/>
                  <a:gd name="connsiteY1" fmla="*/ 197354 h 284046"/>
                  <a:gd name="connsiteX2" fmla="*/ 163317 w 327128"/>
                  <a:gd name="connsiteY2" fmla="*/ 284047 h 284046"/>
                  <a:gd name="connsiteX3" fmla="*/ 18506 w 327128"/>
                  <a:gd name="connsiteY3" fmla="*/ 188224 h 284046"/>
                  <a:gd name="connsiteX4" fmla="*/ 41367 w 327128"/>
                  <a:gd name="connsiteY4" fmla="*/ 101457 h 284046"/>
                  <a:gd name="connsiteX5" fmla="*/ 292540 w 327128"/>
                  <a:gd name="connsiteY5" fmla="*/ 10087 h 284046"/>
                  <a:gd name="connsiteX6" fmla="*/ 327128 w 327128"/>
                  <a:gd name="connsiteY6" fmla="*/ 60856 h 284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7128" h="284046">
                    <a:moveTo>
                      <a:pt x="327128" y="60856"/>
                    </a:moveTo>
                    <a:cubicBezTo>
                      <a:pt x="311170" y="87503"/>
                      <a:pt x="199538" y="171969"/>
                      <a:pt x="178384" y="197354"/>
                    </a:cubicBezTo>
                    <a:cubicBezTo>
                      <a:pt x="162574" y="216281"/>
                      <a:pt x="162055" y="259331"/>
                      <a:pt x="163317" y="284047"/>
                    </a:cubicBezTo>
                    <a:cubicBezTo>
                      <a:pt x="115813" y="244189"/>
                      <a:pt x="49309" y="211308"/>
                      <a:pt x="18506" y="188224"/>
                    </a:cubicBezTo>
                    <a:cubicBezTo>
                      <a:pt x="-18012" y="160836"/>
                      <a:pt x="4775" y="115114"/>
                      <a:pt x="41367" y="101457"/>
                    </a:cubicBezTo>
                    <a:cubicBezTo>
                      <a:pt x="77885" y="87725"/>
                      <a:pt x="237763" y="-35560"/>
                      <a:pt x="292540" y="10087"/>
                    </a:cubicBezTo>
                    <a:cubicBezTo>
                      <a:pt x="315104" y="28866"/>
                      <a:pt x="324531" y="46086"/>
                      <a:pt x="327128" y="60856"/>
                    </a:cubicBezTo>
                    <a:close/>
                  </a:path>
                </a:pathLst>
              </a:custGeom>
              <a:solidFill>
                <a:srgbClr val="FCE273"/>
              </a:solidFill>
              <a:ln w="7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81" name="Graphic 7">
                <a:extLst>
                  <a:ext uri="{FF2B5EF4-FFF2-40B4-BE49-F238E27FC236}">
                    <a16:creationId xmlns:a16="http://schemas.microsoft.com/office/drawing/2014/main" id="{93297AD1-9D15-4498-87D3-486793661316}"/>
                  </a:ext>
                </a:extLst>
              </p:cNvPr>
              <p:cNvGrpSpPr/>
              <p:nvPr/>
            </p:nvGrpSpPr>
            <p:grpSpPr>
              <a:xfrm>
                <a:off x="3531418" y="3798596"/>
                <a:ext cx="499896" cy="399976"/>
                <a:chOff x="3531418" y="3798596"/>
                <a:chExt cx="499896" cy="399976"/>
              </a:xfrm>
            </p:grpSpPr>
            <p:sp>
              <p:nvSpPr>
                <p:cNvPr id="282" name="Freeform: Shape 281">
                  <a:extLst>
                    <a:ext uri="{FF2B5EF4-FFF2-40B4-BE49-F238E27FC236}">
                      <a16:creationId xmlns:a16="http://schemas.microsoft.com/office/drawing/2014/main" id="{834376D8-A8B4-4912-B75B-BD0990F304BC}"/>
                    </a:ext>
                  </a:extLst>
                </p:cNvPr>
                <p:cNvSpPr/>
                <p:nvPr/>
              </p:nvSpPr>
              <p:spPr>
                <a:xfrm>
                  <a:off x="3557173" y="3798596"/>
                  <a:ext cx="474141" cy="349125"/>
                </a:xfrm>
                <a:custGeom>
                  <a:avLst/>
                  <a:gdLst>
                    <a:gd name="connsiteX0" fmla="*/ 127294 w 474141"/>
                    <a:gd name="connsiteY0" fmla="*/ 0 h 349125"/>
                    <a:gd name="connsiteX1" fmla="*/ 474141 w 474141"/>
                    <a:gd name="connsiteY1" fmla="*/ 187564 h 349125"/>
                    <a:gd name="connsiteX2" fmla="*/ 366517 w 474141"/>
                    <a:gd name="connsiteY2" fmla="*/ 346551 h 349125"/>
                    <a:gd name="connsiteX3" fmla="*/ 0 w 474141"/>
                    <a:gd name="connsiteY3" fmla="*/ 151862 h 349125"/>
                    <a:gd name="connsiteX4" fmla="*/ 127294 w 474141"/>
                    <a:gd name="connsiteY4" fmla="*/ 0 h 349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4141" h="349125">
                      <a:moveTo>
                        <a:pt x="127294" y="0"/>
                      </a:moveTo>
                      <a:cubicBezTo>
                        <a:pt x="152381" y="43421"/>
                        <a:pt x="275444" y="208123"/>
                        <a:pt x="474141" y="187564"/>
                      </a:cubicBezTo>
                      <a:lnTo>
                        <a:pt x="366517" y="346551"/>
                      </a:lnTo>
                      <a:cubicBezTo>
                        <a:pt x="366517" y="346551"/>
                        <a:pt x="171234" y="386483"/>
                        <a:pt x="0" y="151862"/>
                      </a:cubicBezTo>
                      <a:cubicBezTo>
                        <a:pt x="0" y="151936"/>
                        <a:pt x="77044" y="42308"/>
                        <a:pt x="127294" y="0"/>
                      </a:cubicBezTo>
                      <a:close/>
                    </a:path>
                  </a:pathLst>
                </a:custGeom>
                <a:solidFill>
                  <a:srgbClr val="FCE273"/>
                </a:solidFill>
                <a:ln w="7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3" name="Freeform: Shape 282">
                  <a:extLst>
                    <a:ext uri="{FF2B5EF4-FFF2-40B4-BE49-F238E27FC236}">
                      <a16:creationId xmlns:a16="http://schemas.microsoft.com/office/drawing/2014/main" id="{7C6D4E04-0A17-411A-A040-9232C3A9F8CD}"/>
                    </a:ext>
                  </a:extLst>
                </p:cNvPr>
                <p:cNvSpPr/>
                <p:nvPr/>
              </p:nvSpPr>
              <p:spPr>
                <a:xfrm>
                  <a:off x="3531418" y="3999594"/>
                  <a:ext cx="335639" cy="198978"/>
                </a:xfrm>
                <a:custGeom>
                  <a:avLst/>
                  <a:gdLst>
                    <a:gd name="connsiteX0" fmla="*/ 0 w 335639"/>
                    <a:gd name="connsiteY0" fmla="*/ 0 h 198978"/>
                    <a:gd name="connsiteX1" fmla="*/ 28057 w 335639"/>
                    <a:gd name="connsiteY1" fmla="*/ 42827 h 198978"/>
                    <a:gd name="connsiteX2" fmla="*/ 61383 w 335639"/>
                    <a:gd name="connsiteY2" fmla="*/ 81423 h 198978"/>
                    <a:gd name="connsiteX3" fmla="*/ 99163 w 335639"/>
                    <a:gd name="connsiteY3" fmla="*/ 115492 h 198978"/>
                    <a:gd name="connsiteX4" fmla="*/ 141174 w 335639"/>
                    <a:gd name="connsiteY4" fmla="*/ 144068 h 198978"/>
                    <a:gd name="connsiteX5" fmla="*/ 234621 w 335639"/>
                    <a:gd name="connsiteY5" fmla="*/ 183481 h 198978"/>
                    <a:gd name="connsiteX6" fmla="*/ 335640 w 335639"/>
                    <a:gd name="connsiteY6" fmla="*/ 198697 h 198978"/>
                    <a:gd name="connsiteX7" fmla="*/ 284203 w 335639"/>
                    <a:gd name="connsiteY7" fmla="*/ 197361 h 198978"/>
                    <a:gd name="connsiteX8" fmla="*/ 258595 w 335639"/>
                    <a:gd name="connsiteY8" fmla="*/ 194021 h 198978"/>
                    <a:gd name="connsiteX9" fmla="*/ 233211 w 335639"/>
                    <a:gd name="connsiteY9" fmla="*/ 189048 h 198978"/>
                    <a:gd name="connsiteX10" fmla="*/ 183926 w 335639"/>
                    <a:gd name="connsiteY10" fmla="*/ 173238 h 198978"/>
                    <a:gd name="connsiteX11" fmla="*/ 137388 w 335639"/>
                    <a:gd name="connsiteY11" fmla="*/ 150451 h 198978"/>
                    <a:gd name="connsiteX12" fmla="*/ 57227 w 335639"/>
                    <a:gd name="connsiteY12" fmla="*/ 85357 h 198978"/>
                    <a:gd name="connsiteX13" fmla="*/ 0 w 335639"/>
                    <a:gd name="connsiteY13" fmla="*/ 0 h 198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35639" h="198978">
                      <a:moveTo>
                        <a:pt x="0" y="0"/>
                      </a:moveTo>
                      <a:cubicBezTo>
                        <a:pt x="8165" y="15067"/>
                        <a:pt x="17665" y="29318"/>
                        <a:pt x="28057" y="42827"/>
                      </a:cubicBezTo>
                      <a:cubicBezTo>
                        <a:pt x="38299" y="56484"/>
                        <a:pt x="49433" y="69325"/>
                        <a:pt x="61383" y="81423"/>
                      </a:cubicBezTo>
                      <a:cubicBezTo>
                        <a:pt x="73407" y="93448"/>
                        <a:pt x="85877" y="105027"/>
                        <a:pt x="99163" y="115492"/>
                      </a:cubicBezTo>
                      <a:cubicBezTo>
                        <a:pt x="112523" y="126032"/>
                        <a:pt x="126552" y="135532"/>
                        <a:pt x="141174" y="144068"/>
                      </a:cubicBezTo>
                      <a:cubicBezTo>
                        <a:pt x="170195" y="161659"/>
                        <a:pt x="201889" y="174426"/>
                        <a:pt x="234621" y="183481"/>
                      </a:cubicBezTo>
                      <a:cubicBezTo>
                        <a:pt x="267428" y="192313"/>
                        <a:pt x="301423" y="197064"/>
                        <a:pt x="335640" y="198697"/>
                      </a:cubicBezTo>
                      <a:cubicBezTo>
                        <a:pt x="318494" y="199291"/>
                        <a:pt x="301348" y="198994"/>
                        <a:pt x="284203" y="197361"/>
                      </a:cubicBezTo>
                      <a:cubicBezTo>
                        <a:pt x="275667" y="196544"/>
                        <a:pt x="267057" y="195505"/>
                        <a:pt x="258595" y="194021"/>
                      </a:cubicBezTo>
                      <a:cubicBezTo>
                        <a:pt x="250060" y="192833"/>
                        <a:pt x="241672" y="190829"/>
                        <a:pt x="233211" y="189048"/>
                      </a:cubicBezTo>
                      <a:cubicBezTo>
                        <a:pt x="216436" y="185040"/>
                        <a:pt x="199885" y="179844"/>
                        <a:pt x="183926" y="173238"/>
                      </a:cubicBezTo>
                      <a:cubicBezTo>
                        <a:pt x="167894" y="166781"/>
                        <a:pt x="152233" y="159284"/>
                        <a:pt x="137388" y="150451"/>
                      </a:cubicBezTo>
                      <a:cubicBezTo>
                        <a:pt x="107773" y="132638"/>
                        <a:pt x="80459" y="110816"/>
                        <a:pt x="57227" y="85357"/>
                      </a:cubicBezTo>
                      <a:cubicBezTo>
                        <a:pt x="34143" y="59898"/>
                        <a:pt x="13880" y="31471"/>
                        <a:pt x="0" y="0"/>
                      </a:cubicBezTo>
                      <a:close/>
                    </a:path>
                  </a:pathLst>
                </a:custGeom>
                <a:solidFill>
                  <a:srgbClr val="FFFDFF"/>
                </a:solidFill>
                <a:ln w="7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4" name="Freeform: Shape 283">
                  <a:extLst>
                    <a:ext uri="{FF2B5EF4-FFF2-40B4-BE49-F238E27FC236}">
                      <a16:creationId xmlns:a16="http://schemas.microsoft.com/office/drawing/2014/main" id="{06D9BA62-FF38-46C4-AA22-49E59393343F}"/>
                    </a:ext>
                  </a:extLst>
                </p:cNvPr>
                <p:cNvSpPr/>
                <p:nvPr/>
              </p:nvSpPr>
              <p:spPr>
                <a:xfrm>
                  <a:off x="3666802" y="3815222"/>
                  <a:ext cx="347738" cy="202956"/>
                </a:xfrm>
                <a:custGeom>
                  <a:avLst/>
                  <a:gdLst>
                    <a:gd name="connsiteX0" fmla="*/ 0 w 347738"/>
                    <a:gd name="connsiteY0" fmla="*/ 0 h 202956"/>
                    <a:gd name="connsiteX1" fmla="*/ 27463 w 347738"/>
                    <a:gd name="connsiteY1" fmla="*/ 46241 h 202956"/>
                    <a:gd name="connsiteX2" fmla="*/ 60344 w 347738"/>
                    <a:gd name="connsiteY2" fmla="*/ 88623 h 202956"/>
                    <a:gd name="connsiteX3" fmla="*/ 141544 w 347738"/>
                    <a:gd name="connsiteY3" fmla="*/ 157429 h 202956"/>
                    <a:gd name="connsiteX4" fmla="*/ 189345 w 347738"/>
                    <a:gd name="connsiteY4" fmla="*/ 180883 h 202956"/>
                    <a:gd name="connsiteX5" fmla="*/ 240782 w 347738"/>
                    <a:gd name="connsiteY5" fmla="*/ 194689 h 202956"/>
                    <a:gd name="connsiteX6" fmla="*/ 294074 w 347738"/>
                    <a:gd name="connsiteY6" fmla="*/ 198845 h 202956"/>
                    <a:gd name="connsiteX7" fmla="*/ 320943 w 347738"/>
                    <a:gd name="connsiteY7" fmla="*/ 197806 h 202956"/>
                    <a:gd name="connsiteX8" fmla="*/ 347738 w 347738"/>
                    <a:gd name="connsiteY8" fmla="*/ 194763 h 202956"/>
                    <a:gd name="connsiteX9" fmla="*/ 239965 w 347738"/>
                    <a:gd name="connsiteY9" fmla="*/ 200404 h 202956"/>
                    <a:gd name="connsiteX10" fmla="*/ 187044 w 347738"/>
                    <a:gd name="connsiteY10" fmla="*/ 187267 h 202956"/>
                    <a:gd name="connsiteX11" fmla="*/ 137759 w 347738"/>
                    <a:gd name="connsiteY11" fmla="*/ 163812 h 202956"/>
                    <a:gd name="connsiteX12" fmla="*/ 56039 w 347738"/>
                    <a:gd name="connsiteY12" fmla="*/ 92334 h 202956"/>
                    <a:gd name="connsiteX13" fmla="*/ 0 w 347738"/>
                    <a:gd name="connsiteY13" fmla="*/ 0 h 202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47738" h="202956">
                      <a:moveTo>
                        <a:pt x="0" y="0"/>
                      </a:moveTo>
                      <a:cubicBezTo>
                        <a:pt x="8090" y="16107"/>
                        <a:pt x="17294" y="31545"/>
                        <a:pt x="27463" y="46241"/>
                      </a:cubicBezTo>
                      <a:cubicBezTo>
                        <a:pt x="37557" y="61086"/>
                        <a:pt x="48468" y="75263"/>
                        <a:pt x="60344" y="88623"/>
                      </a:cubicBezTo>
                      <a:cubicBezTo>
                        <a:pt x="84021" y="115270"/>
                        <a:pt x="110816" y="139392"/>
                        <a:pt x="141544" y="157429"/>
                      </a:cubicBezTo>
                      <a:cubicBezTo>
                        <a:pt x="156760" y="166632"/>
                        <a:pt x="172719" y="174574"/>
                        <a:pt x="189345" y="180883"/>
                      </a:cubicBezTo>
                      <a:cubicBezTo>
                        <a:pt x="206045" y="186970"/>
                        <a:pt x="223265" y="191497"/>
                        <a:pt x="240782" y="194689"/>
                      </a:cubicBezTo>
                      <a:cubicBezTo>
                        <a:pt x="258373" y="197435"/>
                        <a:pt x="276186" y="199365"/>
                        <a:pt x="294074" y="198845"/>
                      </a:cubicBezTo>
                      <a:cubicBezTo>
                        <a:pt x="303055" y="199142"/>
                        <a:pt x="311962" y="198252"/>
                        <a:pt x="320943" y="197806"/>
                      </a:cubicBezTo>
                      <a:cubicBezTo>
                        <a:pt x="329924" y="197138"/>
                        <a:pt x="338757" y="195654"/>
                        <a:pt x="347738" y="194763"/>
                      </a:cubicBezTo>
                      <a:cubicBezTo>
                        <a:pt x="312704" y="203002"/>
                        <a:pt x="275964" y="205303"/>
                        <a:pt x="239965" y="200404"/>
                      </a:cubicBezTo>
                      <a:cubicBezTo>
                        <a:pt x="221929" y="198029"/>
                        <a:pt x="204264" y="193205"/>
                        <a:pt x="187044" y="187267"/>
                      </a:cubicBezTo>
                      <a:cubicBezTo>
                        <a:pt x="169898" y="181032"/>
                        <a:pt x="153420" y="173090"/>
                        <a:pt x="137759" y="163812"/>
                      </a:cubicBezTo>
                      <a:cubicBezTo>
                        <a:pt x="106659" y="144811"/>
                        <a:pt x="79197" y="120243"/>
                        <a:pt x="56039" y="92334"/>
                      </a:cubicBezTo>
                      <a:cubicBezTo>
                        <a:pt x="33029" y="64352"/>
                        <a:pt x="13509" y="33401"/>
                        <a:pt x="0" y="0"/>
                      </a:cubicBezTo>
                      <a:close/>
                    </a:path>
                  </a:pathLst>
                </a:custGeom>
                <a:solidFill>
                  <a:srgbClr val="000B12"/>
                </a:solidFill>
                <a:ln w="7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85" name="Graphic 7">
              <a:extLst>
                <a:ext uri="{FF2B5EF4-FFF2-40B4-BE49-F238E27FC236}">
                  <a16:creationId xmlns:a16="http://schemas.microsoft.com/office/drawing/2014/main" id="{14825631-24FD-4211-81A6-15DFB46F20A7}"/>
                </a:ext>
              </a:extLst>
            </p:cNvPr>
            <p:cNvGrpSpPr/>
            <p:nvPr/>
          </p:nvGrpSpPr>
          <p:grpSpPr>
            <a:xfrm>
              <a:off x="2983750" y="1771249"/>
              <a:ext cx="2673648" cy="3539856"/>
              <a:chOff x="2983750" y="1771249"/>
              <a:chExt cx="2673648" cy="3539856"/>
            </a:xfrm>
          </p:grpSpPr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BF45EDCF-7E2B-423A-BA0D-ED7A04A4B8D7}"/>
                  </a:ext>
                </a:extLst>
              </p:cNvPr>
              <p:cNvSpPr/>
              <p:nvPr/>
            </p:nvSpPr>
            <p:spPr>
              <a:xfrm>
                <a:off x="5439344" y="5146645"/>
                <a:ext cx="218055" cy="144294"/>
              </a:xfrm>
              <a:custGeom>
                <a:avLst/>
                <a:gdLst>
                  <a:gd name="connsiteX0" fmla="*/ 21223 w 218055"/>
                  <a:gd name="connsiteY0" fmla="*/ 11656 h 144294"/>
                  <a:gd name="connsiteX1" fmla="*/ 1182 w 218055"/>
                  <a:gd name="connsiteY1" fmla="*/ 64132 h 144294"/>
                  <a:gd name="connsiteX2" fmla="*/ 12316 w 218055"/>
                  <a:gd name="connsiteY2" fmla="*/ 87661 h 144294"/>
                  <a:gd name="connsiteX3" fmla="*/ 177463 w 218055"/>
                  <a:gd name="connsiteY3" fmla="*/ 143328 h 144294"/>
                  <a:gd name="connsiteX4" fmla="*/ 200250 w 218055"/>
                  <a:gd name="connsiteY4" fmla="*/ 132195 h 144294"/>
                  <a:gd name="connsiteX5" fmla="*/ 217025 w 218055"/>
                  <a:gd name="connsiteY5" fmla="*/ 84618 h 144294"/>
                  <a:gd name="connsiteX6" fmla="*/ 206337 w 218055"/>
                  <a:gd name="connsiteY6" fmla="*/ 61682 h 144294"/>
                  <a:gd name="connsiteX7" fmla="*/ 44455 w 218055"/>
                  <a:gd name="connsiteY7" fmla="*/ 1116 h 144294"/>
                  <a:gd name="connsiteX8" fmla="*/ 21223 w 218055"/>
                  <a:gd name="connsiteY8" fmla="*/ 11656 h 14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8055" h="144294">
                    <a:moveTo>
                      <a:pt x="21223" y="11656"/>
                    </a:moveTo>
                    <a:lnTo>
                      <a:pt x="1182" y="64132"/>
                    </a:lnTo>
                    <a:cubicBezTo>
                      <a:pt x="-2455" y="73707"/>
                      <a:pt x="2592" y="84395"/>
                      <a:pt x="12316" y="87661"/>
                    </a:cubicBezTo>
                    <a:lnTo>
                      <a:pt x="177463" y="143328"/>
                    </a:lnTo>
                    <a:cubicBezTo>
                      <a:pt x="186816" y="146520"/>
                      <a:pt x="196984" y="141547"/>
                      <a:pt x="200250" y="132195"/>
                    </a:cubicBezTo>
                    <a:lnTo>
                      <a:pt x="217025" y="84618"/>
                    </a:lnTo>
                    <a:cubicBezTo>
                      <a:pt x="220291" y="75340"/>
                      <a:pt x="215540" y="65171"/>
                      <a:pt x="206337" y="61682"/>
                    </a:cubicBezTo>
                    <a:lnTo>
                      <a:pt x="44455" y="1116"/>
                    </a:lnTo>
                    <a:cubicBezTo>
                      <a:pt x="35177" y="-2298"/>
                      <a:pt x="24785" y="2378"/>
                      <a:pt x="21223" y="11656"/>
                    </a:cubicBezTo>
                    <a:close/>
                  </a:path>
                </a:pathLst>
              </a:custGeom>
              <a:solidFill>
                <a:srgbClr val="000B12"/>
              </a:solidFill>
              <a:ln w="7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87" name="Graphic 7">
                <a:extLst>
                  <a:ext uri="{FF2B5EF4-FFF2-40B4-BE49-F238E27FC236}">
                    <a16:creationId xmlns:a16="http://schemas.microsoft.com/office/drawing/2014/main" id="{2E7EDA76-A4D3-45B4-B1DC-F171BA721290}"/>
                  </a:ext>
                </a:extLst>
              </p:cNvPr>
              <p:cNvGrpSpPr/>
              <p:nvPr/>
            </p:nvGrpSpPr>
            <p:grpSpPr>
              <a:xfrm>
                <a:off x="3214037" y="2523061"/>
                <a:ext cx="2167492" cy="2788044"/>
                <a:chOff x="3214037" y="2523061"/>
                <a:chExt cx="2167492" cy="2788044"/>
              </a:xfrm>
            </p:grpSpPr>
            <p:grpSp>
              <p:nvGrpSpPr>
                <p:cNvPr id="288" name="Graphic 7">
                  <a:extLst>
                    <a:ext uri="{FF2B5EF4-FFF2-40B4-BE49-F238E27FC236}">
                      <a16:creationId xmlns:a16="http://schemas.microsoft.com/office/drawing/2014/main" id="{ED61E17F-6561-41CA-B588-5B0D0D555814}"/>
                    </a:ext>
                  </a:extLst>
                </p:cNvPr>
                <p:cNvGrpSpPr/>
                <p:nvPr/>
              </p:nvGrpSpPr>
              <p:grpSpPr>
                <a:xfrm>
                  <a:off x="3465210" y="2990300"/>
                  <a:ext cx="1916319" cy="2320805"/>
                  <a:chOff x="3465210" y="2990300"/>
                  <a:chExt cx="1916319" cy="2320805"/>
                </a:xfrm>
              </p:grpSpPr>
              <p:sp>
                <p:nvSpPr>
                  <p:cNvPr id="289" name="Freeform: Shape 288">
                    <a:extLst>
                      <a:ext uri="{FF2B5EF4-FFF2-40B4-BE49-F238E27FC236}">
                        <a16:creationId xmlns:a16="http://schemas.microsoft.com/office/drawing/2014/main" id="{3424D8D6-2C75-4850-A230-E3A096EBA4F5}"/>
                      </a:ext>
                    </a:extLst>
                  </p:cNvPr>
                  <p:cNvSpPr/>
                  <p:nvPr/>
                </p:nvSpPr>
                <p:spPr>
                  <a:xfrm>
                    <a:off x="5072599" y="5044044"/>
                    <a:ext cx="308930" cy="266634"/>
                  </a:xfrm>
                  <a:custGeom>
                    <a:avLst/>
                    <a:gdLst>
                      <a:gd name="connsiteX0" fmla="*/ 0 w 308930"/>
                      <a:gd name="connsiteY0" fmla="*/ 101936 h 266634"/>
                      <a:gd name="connsiteX1" fmla="*/ 137462 w 308930"/>
                      <a:gd name="connsiteY1" fmla="*/ 47233 h 266634"/>
                      <a:gd name="connsiteX2" fmla="*/ 288211 w 308930"/>
                      <a:gd name="connsiteY2" fmla="*/ 15242 h 266634"/>
                      <a:gd name="connsiteX3" fmla="*/ 265350 w 308930"/>
                      <a:gd name="connsiteY3" fmla="*/ 211638 h 266634"/>
                      <a:gd name="connsiteX4" fmla="*/ 26721 w 308930"/>
                      <a:gd name="connsiteY4" fmla="*/ 264189 h 266634"/>
                      <a:gd name="connsiteX5" fmla="*/ 0 w 308930"/>
                      <a:gd name="connsiteY5" fmla="*/ 101936 h 2666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08930" h="266634">
                        <a:moveTo>
                          <a:pt x="0" y="101936"/>
                        </a:moveTo>
                        <a:cubicBezTo>
                          <a:pt x="73110" y="97334"/>
                          <a:pt x="100944" y="79223"/>
                          <a:pt x="137462" y="47233"/>
                        </a:cubicBezTo>
                        <a:cubicBezTo>
                          <a:pt x="173980" y="15242"/>
                          <a:pt x="251618" y="-21276"/>
                          <a:pt x="288211" y="15242"/>
                        </a:cubicBezTo>
                        <a:cubicBezTo>
                          <a:pt x="324729" y="51761"/>
                          <a:pt x="310404" y="164952"/>
                          <a:pt x="265350" y="211638"/>
                        </a:cubicBezTo>
                        <a:cubicBezTo>
                          <a:pt x="195728" y="283858"/>
                          <a:pt x="26721" y="264189"/>
                          <a:pt x="26721" y="264189"/>
                        </a:cubicBezTo>
                        <a:lnTo>
                          <a:pt x="0" y="101936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74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90" name="Freeform: Shape 289">
                    <a:extLst>
                      <a:ext uri="{FF2B5EF4-FFF2-40B4-BE49-F238E27FC236}">
                        <a16:creationId xmlns:a16="http://schemas.microsoft.com/office/drawing/2014/main" id="{D2338D84-6F0F-4173-899E-EE4A8C8A7760}"/>
                      </a:ext>
                    </a:extLst>
                  </p:cNvPr>
                  <p:cNvSpPr/>
                  <p:nvPr/>
                </p:nvSpPr>
                <p:spPr>
                  <a:xfrm>
                    <a:off x="3465210" y="2990300"/>
                    <a:ext cx="1680870" cy="2320805"/>
                  </a:xfrm>
                  <a:custGeom>
                    <a:avLst/>
                    <a:gdLst>
                      <a:gd name="connsiteX0" fmla="*/ 18259 w 1680870"/>
                      <a:gd name="connsiteY0" fmla="*/ 146072 h 2320805"/>
                      <a:gd name="connsiteX1" fmla="*/ 1603233 w 1680870"/>
                      <a:gd name="connsiteY1" fmla="*/ 2306576 h 2320805"/>
                      <a:gd name="connsiteX2" fmla="*/ 1680871 w 1680870"/>
                      <a:gd name="connsiteY2" fmla="*/ 2320308 h 2320805"/>
                      <a:gd name="connsiteX3" fmla="*/ 1667139 w 1680870"/>
                      <a:gd name="connsiteY3" fmla="*/ 2146773 h 2320805"/>
                      <a:gd name="connsiteX4" fmla="*/ 1548381 w 1680870"/>
                      <a:gd name="connsiteY4" fmla="*/ 2096523 h 2320805"/>
                      <a:gd name="connsiteX5" fmla="*/ 182665 w 1680870"/>
                      <a:gd name="connsiteY5" fmla="*/ 159878 h 2320805"/>
                      <a:gd name="connsiteX6" fmla="*/ 95897 w 1680870"/>
                      <a:gd name="connsiteY6" fmla="*/ 41120 h 2320805"/>
                      <a:gd name="connsiteX7" fmla="*/ 0 w 1680870"/>
                      <a:gd name="connsiteY7" fmla="*/ 0 h 2320805"/>
                      <a:gd name="connsiteX8" fmla="*/ 18259 w 1680870"/>
                      <a:gd name="connsiteY8" fmla="*/ 146072 h 23208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80870" h="2320805">
                        <a:moveTo>
                          <a:pt x="18259" y="146072"/>
                        </a:moveTo>
                        <a:cubicBezTo>
                          <a:pt x="18259" y="146072"/>
                          <a:pt x="1575844" y="2288318"/>
                          <a:pt x="1603233" y="2306576"/>
                        </a:cubicBezTo>
                        <a:cubicBezTo>
                          <a:pt x="1630621" y="2324836"/>
                          <a:pt x="1680871" y="2320308"/>
                          <a:pt x="1680871" y="2320308"/>
                        </a:cubicBezTo>
                        <a:lnTo>
                          <a:pt x="1667139" y="2146773"/>
                        </a:lnTo>
                        <a:cubicBezTo>
                          <a:pt x="1667139" y="2146773"/>
                          <a:pt x="1612362" y="2165032"/>
                          <a:pt x="1548381" y="2096523"/>
                        </a:cubicBezTo>
                        <a:cubicBezTo>
                          <a:pt x="1484400" y="2028015"/>
                          <a:pt x="182665" y="159878"/>
                          <a:pt x="182665" y="159878"/>
                        </a:cubicBezTo>
                        <a:lnTo>
                          <a:pt x="95897" y="41120"/>
                        </a:lnTo>
                        <a:lnTo>
                          <a:pt x="0" y="0"/>
                        </a:lnTo>
                        <a:lnTo>
                          <a:pt x="18259" y="146072"/>
                        </a:lnTo>
                        <a:close/>
                      </a:path>
                    </a:pathLst>
                  </a:custGeom>
                  <a:solidFill>
                    <a:srgbClr val="34AD95"/>
                  </a:solidFill>
                  <a:ln w="74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91" name="Graphic 7">
                  <a:extLst>
                    <a:ext uri="{FF2B5EF4-FFF2-40B4-BE49-F238E27FC236}">
                      <a16:creationId xmlns:a16="http://schemas.microsoft.com/office/drawing/2014/main" id="{87DBF177-B794-4992-88A1-0EBB963CFEF5}"/>
                    </a:ext>
                  </a:extLst>
                </p:cNvPr>
                <p:cNvGrpSpPr/>
                <p:nvPr/>
              </p:nvGrpSpPr>
              <p:grpSpPr>
                <a:xfrm>
                  <a:off x="3214037" y="2523061"/>
                  <a:ext cx="487848" cy="667001"/>
                  <a:chOff x="3214037" y="2523061"/>
                  <a:chExt cx="487848" cy="667001"/>
                </a:xfrm>
              </p:grpSpPr>
              <p:sp>
                <p:nvSpPr>
                  <p:cNvPr id="292" name="Freeform: Shape 291">
                    <a:extLst>
                      <a:ext uri="{FF2B5EF4-FFF2-40B4-BE49-F238E27FC236}">
                        <a16:creationId xmlns:a16="http://schemas.microsoft.com/office/drawing/2014/main" id="{8B887FE8-3CB9-4AEF-8BCA-8F2403B3A2FD}"/>
                      </a:ext>
                    </a:extLst>
                  </p:cNvPr>
                  <p:cNvSpPr/>
                  <p:nvPr/>
                </p:nvSpPr>
                <p:spPr>
                  <a:xfrm>
                    <a:off x="3214037" y="2523061"/>
                    <a:ext cx="237516" cy="234176"/>
                  </a:xfrm>
                  <a:custGeom>
                    <a:avLst/>
                    <a:gdLst>
                      <a:gd name="connsiteX0" fmla="*/ 237516 w 237516"/>
                      <a:gd name="connsiteY0" fmla="*/ 138280 h 234176"/>
                      <a:gd name="connsiteX1" fmla="*/ 214655 w 237516"/>
                      <a:gd name="connsiteY1" fmla="*/ 24124 h 234176"/>
                      <a:gd name="connsiteX2" fmla="*/ 0 w 237516"/>
                      <a:gd name="connsiteY2" fmla="*/ 69771 h 234176"/>
                      <a:gd name="connsiteX3" fmla="*/ 73110 w 237516"/>
                      <a:gd name="connsiteY3" fmla="*/ 234177 h 234176"/>
                      <a:gd name="connsiteX4" fmla="*/ 237516 w 237516"/>
                      <a:gd name="connsiteY4" fmla="*/ 138280 h 2341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37516" h="234176">
                        <a:moveTo>
                          <a:pt x="237516" y="138280"/>
                        </a:moveTo>
                        <a:lnTo>
                          <a:pt x="214655" y="24124"/>
                        </a:lnTo>
                        <a:cubicBezTo>
                          <a:pt x="214655" y="24124"/>
                          <a:pt x="114156" y="-53515"/>
                          <a:pt x="0" y="69771"/>
                        </a:cubicBezTo>
                        <a:lnTo>
                          <a:pt x="73110" y="234177"/>
                        </a:lnTo>
                        <a:lnTo>
                          <a:pt x="237516" y="138280"/>
                        </a:lnTo>
                        <a:close/>
                      </a:path>
                    </a:pathLst>
                  </a:custGeom>
                  <a:solidFill>
                    <a:srgbClr val="FDAD8B"/>
                  </a:solidFill>
                  <a:ln w="74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293" name="Graphic 7">
                    <a:extLst>
                      <a:ext uri="{FF2B5EF4-FFF2-40B4-BE49-F238E27FC236}">
                        <a16:creationId xmlns:a16="http://schemas.microsoft.com/office/drawing/2014/main" id="{79624376-8542-4562-8C15-6F4C011206A6}"/>
                      </a:ext>
                    </a:extLst>
                  </p:cNvPr>
                  <p:cNvGrpSpPr/>
                  <p:nvPr/>
                </p:nvGrpSpPr>
                <p:grpSpPr>
                  <a:xfrm>
                    <a:off x="3230880" y="2606489"/>
                    <a:ext cx="471005" cy="583573"/>
                    <a:chOff x="3230880" y="2606489"/>
                    <a:chExt cx="471005" cy="583573"/>
                  </a:xfrm>
                </p:grpSpPr>
                <p:sp>
                  <p:nvSpPr>
                    <p:cNvPr id="294" name="Freeform: Shape 293">
                      <a:extLst>
                        <a:ext uri="{FF2B5EF4-FFF2-40B4-BE49-F238E27FC236}">
                          <a16:creationId xmlns:a16="http://schemas.microsoft.com/office/drawing/2014/main" id="{DE9510B8-7E97-420B-B9B6-30352A45E0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30880" y="2606489"/>
                      <a:ext cx="471005" cy="583573"/>
                    </a:xfrm>
                    <a:custGeom>
                      <a:avLst/>
                      <a:gdLst>
                        <a:gd name="connsiteX0" fmla="*/ 417069 w 471005"/>
                        <a:gd name="connsiteY0" fmla="*/ 543540 h 583573"/>
                        <a:gd name="connsiteX1" fmla="*/ 330227 w 471005"/>
                        <a:gd name="connsiteY1" fmla="*/ 424782 h 583573"/>
                        <a:gd name="connsiteX2" fmla="*/ 329040 w 471005"/>
                        <a:gd name="connsiteY2" fmla="*/ 425153 h 583573"/>
                        <a:gd name="connsiteX3" fmla="*/ 285990 w 471005"/>
                        <a:gd name="connsiteY3" fmla="*/ 549775 h 583573"/>
                        <a:gd name="connsiteX4" fmla="*/ 289181 w 471005"/>
                        <a:gd name="connsiteY4" fmla="*/ 570929 h 583573"/>
                        <a:gd name="connsiteX5" fmla="*/ 161294 w 471005"/>
                        <a:gd name="connsiteY5" fmla="*/ 534411 h 583573"/>
                        <a:gd name="connsiteX6" fmla="*/ 125370 w 471005"/>
                        <a:gd name="connsiteY6" fmla="*/ 524020 h 583573"/>
                        <a:gd name="connsiteX7" fmla="*/ 5944 w 471005"/>
                        <a:gd name="connsiteY7" fmla="*/ 369931 h 583573"/>
                        <a:gd name="connsiteX8" fmla="*/ 5276 w 471005"/>
                        <a:gd name="connsiteY8" fmla="*/ 229129 h 583573"/>
                        <a:gd name="connsiteX9" fmla="*/ 33332 w 471005"/>
                        <a:gd name="connsiteY9" fmla="*/ 141545 h 583573"/>
                        <a:gd name="connsiteX10" fmla="*/ 10546 w 471005"/>
                        <a:gd name="connsiteY10" fmla="*/ 73036 h 583573"/>
                        <a:gd name="connsiteX11" fmla="*/ 225201 w 471005"/>
                        <a:gd name="connsiteY11" fmla="*/ 9130 h 583573"/>
                        <a:gd name="connsiteX12" fmla="*/ 289181 w 471005"/>
                        <a:gd name="connsiteY12" fmla="*/ 0 h 583573"/>
                        <a:gd name="connsiteX13" fmla="*/ 435328 w 471005"/>
                        <a:gd name="connsiteY13" fmla="*/ 182665 h 583573"/>
                        <a:gd name="connsiteX14" fmla="*/ 439856 w 471005"/>
                        <a:gd name="connsiteY14" fmla="*/ 195060 h 583573"/>
                        <a:gd name="connsiteX15" fmla="*/ 417069 w 471005"/>
                        <a:gd name="connsiteY15" fmla="*/ 543540 h 58357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471005" h="583573">
                          <a:moveTo>
                            <a:pt x="417069" y="543540"/>
                          </a:moveTo>
                          <a:lnTo>
                            <a:pt x="330227" y="424782"/>
                          </a:lnTo>
                          <a:cubicBezTo>
                            <a:pt x="330227" y="424782"/>
                            <a:pt x="329782" y="424931"/>
                            <a:pt x="329040" y="425153"/>
                          </a:cubicBezTo>
                          <a:cubicBezTo>
                            <a:pt x="320875" y="428271"/>
                            <a:pt x="274559" y="450464"/>
                            <a:pt x="285990" y="549775"/>
                          </a:cubicBezTo>
                          <a:cubicBezTo>
                            <a:pt x="286806" y="556455"/>
                            <a:pt x="287846" y="563507"/>
                            <a:pt x="289181" y="570929"/>
                          </a:cubicBezTo>
                          <a:cubicBezTo>
                            <a:pt x="289181" y="570929"/>
                            <a:pt x="257191" y="616577"/>
                            <a:pt x="161294" y="534411"/>
                          </a:cubicBezTo>
                          <a:cubicBezTo>
                            <a:pt x="161294" y="534411"/>
                            <a:pt x="146227" y="532333"/>
                            <a:pt x="125370" y="524020"/>
                          </a:cubicBezTo>
                          <a:cubicBezTo>
                            <a:pt x="84398" y="507542"/>
                            <a:pt x="21085" y="466793"/>
                            <a:pt x="5944" y="369931"/>
                          </a:cubicBezTo>
                          <a:cubicBezTo>
                            <a:pt x="-2963" y="312927"/>
                            <a:pt x="-736" y="265647"/>
                            <a:pt x="5276" y="229129"/>
                          </a:cubicBezTo>
                          <a:cubicBezTo>
                            <a:pt x="14702" y="172125"/>
                            <a:pt x="33332" y="141545"/>
                            <a:pt x="33332" y="141545"/>
                          </a:cubicBezTo>
                          <a:lnTo>
                            <a:pt x="10546" y="73036"/>
                          </a:lnTo>
                          <a:cubicBezTo>
                            <a:pt x="10546" y="73036"/>
                            <a:pt x="37934" y="9130"/>
                            <a:pt x="225201" y="9130"/>
                          </a:cubicBezTo>
                          <a:lnTo>
                            <a:pt x="289181" y="0"/>
                          </a:lnTo>
                          <a:lnTo>
                            <a:pt x="435328" y="182665"/>
                          </a:lnTo>
                          <a:cubicBezTo>
                            <a:pt x="435328" y="182665"/>
                            <a:pt x="437109" y="187118"/>
                            <a:pt x="439856" y="195060"/>
                          </a:cubicBezTo>
                          <a:cubicBezTo>
                            <a:pt x="456853" y="244344"/>
                            <a:pt x="511407" y="429458"/>
                            <a:pt x="417069" y="543540"/>
                          </a:cubicBezTo>
                          <a:close/>
                        </a:path>
                      </a:pathLst>
                    </a:custGeom>
                    <a:solidFill>
                      <a:srgbClr val="151A4C"/>
                    </a:solidFill>
                    <a:ln w="741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5" name="Freeform: Shape 294">
                      <a:extLst>
                        <a:ext uri="{FF2B5EF4-FFF2-40B4-BE49-F238E27FC236}">
                          <a16:creationId xmlns:a16="http://schemas.microsoft.com/office/drawing/2014/main" id="{21008C1C-9570-41B5-852D-282A81058B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59919" y="2801549"/>
                      <a:ext cx="141965" cy="348480"/>
                    </a:xfrm>
                    <a:custGeom>
                      <a:avLst/>
                      <a:gdLst>
                        <a:gd name="connsiteX0" fmla="*/ 88029 w 141965"/>
                        <a:gd name="connsiteY0" fmla="*/ 348480 h 348480"/>
                        <a:gd name="connsiteX1" fmla="*/ 1188 w 141965"/>
                        <a:gd name="connsiteY1" fmla="*/ 229723 h 348480"/>
                        <a:gd name="connsiteX2" fmla="*/ 0 w 141965"/>
                        <a:gd name="connsiteY2" fmla="*/ 230094 h 348480"/>
                        <a:gd name="connsiteX3" fmla="*/ 110816 w 141965"/>
                        <a:gd name="connsiteY3" fmla="*/ 0 h 348480"/>
                        <a:gd name="connsiteX4" fmla="*/ 88029 w 141965"/>
                        <a:gd name="connsiteY4" fmla="*/ 348480 h 3484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41965" h="348480">
                          <a:moveTo>
                            <a:pt x="88029" y="348480"/>
                          </a:moveTo>
                          <a:lnTo>
                            <a:pt x="1188" y="229723"/>
                          </a:lnTo>
                          <a:cubicBezTo>
                            <a:pt x="1188" y="229723"/>
                            <a:pt x="742" y="229871"/>
                            <a:pt x="0" y="230094"/>
                          </a:cubicBezTo>
                          <a:cubicBezTo>
                            <a:pt x="8907" y="153717"/>
                            <a:pt x="34960" y="44237"/>
                            <a:pt x="110816" y="0"/>
                          </a:cubicBezTo>
                          <a:cubicBezTo>
                            <a:pt x="127813" y="49285"/>
                            <a:pt x="182368" y="234399"/>
                            <a:pt x="88029" y="348480"/>
                          </a:cubicBezTo>
                          <a:close/>
                        </a:path>
                      </a:pathLst>
                    </a:custGeom>
                    <a:solidFill>
                      <a:srgbClr val="094983"/>
                    </a:solidFill>
                    <a:ln w="741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6" name="Freeform: Shape 295">
                      <a:extLst>
                        <a:ext uri="{FF2B5EF4-FFF2-40B4-BE49-F238E27FC236}">
                          <a16:creationId xmlns:a16="http://schemas.microsoft.com/office/drawing/2014/main" id="{A9B815FA-E9D5-4C21-984D-EA81495598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30880" y="2835618"/>
                      <a:ext cx="329039" cy="320646"/>
                    </a:xfrm>
                    <a:custGeom>
                      <a:avLst/>
                      <a:gdLst>
                        <a:gd name="connsiteX0" fmla="*/ 285990 w 329039"/>
                        <a:gd name="connsiteY0" fmla="*/ 320646 h 320646"/>
                        <a:gd name="connsiteX1" fmla="*/ 125370 w 329039"/>
                        <a:gd name="connsiteY1" fmla="*/ 294891 h 320646"/>
                        <a:gd name="connsiteX2" fmla="*/ 5944 w 329039"/>
                        <a:gd name="connsiteY2" fmla="*/ 140802 h 320646"/>
                        <a:gd name="connsiteX3" fmla="*/ 5276 w 329039"/>
                        <a:gd name="connsiteY3" fmla="*/ 0 h 320646"/>
                        <a:gd name="connsiteX4" fmla="*/ 329040 w 329039"/>
                        <a:gd name="connsiteY4" fmla="*/ 196025 h 320646"/>
                        <a:gd name="connsiteX5" fmla="*/ 285990 w 329039"/>
                        <a:gd name="connsiteY5" fmla="*/ 320646 h 3206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329039" h="320646">
                          <a:moveTo>
                            <a:pt x="285990" y="320646"/>
                          </a:moveTo>
                          <a:cubicBezTo>
                            <a:pt x="253999" y="319014"/>
                            <a:pt x="194175" y="313521"/>
                            <a:pt x="125370" y="294891"/>
                          </a:cubicBezTo>
                          <a:cubicBezTo>
                            <a:pt x="84398" y="278413"/>
                            <a:pt x="21085" y="237664"/>
                            <a:pt x="5944" y="140802"/>
                          </a:cubicBezTo>
                          <a:cubicBezTo>
                            <a:pt x="-2963" y="83799"/>
                            <a:pt x="-736" y="36518"/>
                            <a:pt x="5276" y="0"/>
                          </a:cubicBezTo>
                          <a:cubicBezTo>
                            <a:pt x="68663" y="91518"/>
                            <a:pt x="329040" y="196025"/>
                            <a:pt x="329040" y="196025"/>
                          </a:cubicBezTo>
                          <a:cubicBezTo>
                            <a:pt x="320875" y="199142"/>
                            <a:pt x="274559" y="221335"/>
                            <a:pt x="285990" y="320646"/>
                          </a:cubicBezTo>
                          <a:close/>
                        </a:path>
                      </a:pathLst>
                    </a:custGeom>
                    <a:solidFill>
                      <a:srgbClr val="389ADE"/>
                    </a:solidFill>
                    <a:ln w="741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297" name="Graphic 7">
                <a:extLst>
                  <a:ext uri="{FF2B5EF4-FFF2-40B4-BE49-F238E27FC236}">
                    <a16:creationId xmlns:a16="http://schemas.microsoft.com/office/drawing/2014/main" id="{F1D08D2B-75A1-41A7-A66B-39FF3FE3A9FC}"/>
                  </a:ext>
                </a:extLst>
              </p:cNvPr>
              <p:cNvGrpSpPr/>
              <p:nvPr/>
            </p:nvGrpSpPr>
            <p:grpSpPr>
              <a:xfrm>
                <a:off x="2983750" y="1771249"/>
                <a:ext cx="876877" cy="779349"/>
                <a:chOff x="2983750" y="1771249"/>
                <a:chExt cx="876877" cy="779349"/>
              </a:xfrm>
              <a:solidFill>
                <a:srgbClr val="094983"/>
              </a:solidFill>
            </p:grpSpPr>
            <p:sp>
              <p:nvSpPr>
                <p:cNvPr id="298" name="Freeform: Shape 297">
                  <a:extLst>
                    <a:ext uri="{FF2B5EF4-FFF2-40B4-BE49-F238E27FC236}">
                      <a16:creationId xmlns:a16="http://schemas.microsoft.com/office/drawing/2014/main" id="{EE0290F8-7394-44F9-A285-5609BB96C03D}"/>
                    </a:ext>
                  </a:extLst>
                </p:cNvPr>
                <p:cNvSpPr/>
                <p:nvPr/>
              </p:nvSpPr>
              <p:spPr>
                <a:xfrm>
                  <a:off x="3025954" y="1771249"/>
                  <a:ext cx="834673" cy="424040"/>
                </a:xfrm>
                <a:custGeom>
                  <a:avLst/>
                  <a:gdLst>
                    <a:gd name="connsiteX0" fmla="*/ 834349 w 834673"/>
                    <a:gd name="connsiteY0" fmla="*/ 275667 h 424040"/>
                    <a:gd name="connsiteX1" fmla="*/ 635652 w 834673"/>
                    <a:gd name="connsiteY1" fmla="*/ 364735 h 424040"/>
                    <a:gd name="connsiteX2" fmla="*/ 306841 w 834673"/>
                    <a:gd name="connsiteY2" fmla="*/ 262010 h 424040"/>
                    <a:gd name="connsiteX3" fmla="*/ 0 w 834673"/>
                    <a:gd name="connsiteY3" fmla="*/ 424040 h 424040"/>
                    <a:gd name="connsiteX4" fmla="*/ 5344 w 834673"/>
                    <a:gd name="connsiteY4" fmla="*/ 410457 h 424040"/>
                    <a:gd name="connsiteX5" fmla="*/ 535227 w 834673"/>
                    <a:gd name="connsiteY5" fmla="*/ 0 h 424040"/>
                    <a:gd name="connsiteX6" fmla="*/ 834349 w 834673"/>
                    <a:gd name="connsiteY6" fmla="*/ 275667 h 424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34673" h="424040">
                      <a:moveTo>
                        <a:pt x="834349" y="275667"/>
                      </a:moveTo>
                      <a:cubicBezTo>
                        <a:pt x="827520" y="351078"/>
                        <a:pt x="635652" y="364735"/>
                        <a:pt x="635652" y="364735"/>
                      </a:cubicBezTo>
                      <a:cubicBezTo>
                        <a:pt x="635652" y="364735"/>
                        <a:pt x="484978" y="262010"/>
                        <a:pt x="306841" y="262010"/>
                      </a:cubicBezTo>
                      <a:cubicBezTo>
                        <a:pt x="198845" y="262010"/>
                        <a:pt x="78232" y="352711"/>
                        <a:pt x="0" y="424040"/>
                      </a:cubicBezTo>
                      <a:cubicBezTo>
                        <a:pt x="3266" y="415356"/>
                        <a:pt x="5344" y="410457"/>
                        <a:pt x="5344" y="410457"/>
                      </a:cubicBezTo>
                      <a:cubicBezTo>
                        <a:pt x="212503" y="179176"/>
                        <a:pt x="390491" y="58414"/>
                        <a:pt x="535227" y="0"/>
                      </a:cubicBezTo>
                      <a:cubicBezTo>
                        <a:pt x="757602" y="100722"/>
                        <a:pt x="840584" y="207752"/>
                        <a:pt x="834349" y="27566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94983"/>
                    </a:gs>
                    <a:gs pos="100000">
                      <a:srgbClr val="1C154A"/>
                    </a:gs>
                  </a:gsLst>
                  <a:lin ang="6000000" scaled="0"/>
                </a:gradFill>
                <a:ln w="7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9" name="Freeform: Shape 298">
                  <a:extLst>
                    <a:ext uri="{FF2B5EF4-FFF2-40B4-BE49-F238E27FC236}">
                      <a16:creationId xmlns:a16="http://schemas.microsoft.com/office/drawing/2014/main" id="{30778E4A-5DE6-4985-8094-53EA1D62708E}"/>
                    </a:ext>
                  </a:extLst>
                </p:cNvPr>
                <p:cNvSpPr/>
                <p:nvPr/>
              </p:nvSpPr>
              <p:spPr>
                <a:xfrm>
                  <a:off x="2983750" y="2326054"/>
                  <a:ext cx="445552" cy="224544"/>
                </a:xfrm>
                <a:custGeom>
                  <a:avLst/>
                  <a:gdLst>
                    <a:gd name="connsiteX0" fmla="*/ 444941 w 445552"/>
                    <a:gd name="connsiteY0" fmla="*/ 77136 h 224544"/>
                    <a:gd name="connsiteX1" fmla="*/ 179963 w 445552"/>
                    <a:gd name="connsiteY1" fmla="*/ 224544 h 224544"/>
                    <a:gd name="connsiteX2" fmla="*/ 179592 w 445552"/>
                    <a:gd name="connsiteY2" fmla="*/ 223802 h 224544"/>
                    <a:gd name="connsiteX3" fmla="*/ 143445 w 445552"/>
                    <a:gd name="connsiteY3" fmla="*/ 147945 h 224544"/>
                    <a:gd name="connsiteX4" fmla="*/ 20159 w 445552"/>
                    <a:gd name="connsiteY4" fmla="*/ 152547 h 224544"/>
                    <a:gd name="connsiteX5" fmla="*/ 6428 w 445552"/>
                    <a:gd name="connsiteY5" fmla="*/ 134288 h 224544"/>
                    <a:gd name="connsiteX6" fmla="*/ 267 w 445552"/>
                    <a:gd name="connsiteY6" fmla="*/ 60510 h 224544"/>
                    <a:gd name="connsiteX7" fmla="*/ 170907 w 445552"/>
                    <a:gd name="connsiteY7" fmla="*/ 22359 h 224544"/>
                    <a:gd name="connsiteX8" fmla="*/ 444941 w 445552"/>
                    <a:gd name="connsiteY8" fmla="*/ 77136 h 2245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45552" h="224544">
                      <a:moveTo>
                        <a:pt x="444941" y="77136"/>
                      </a:moveTo>
                      <a:cubicBezTo>
                        <a:pt x="438187" y="111056"/>
                        <a:pt x="308815" y="171771"/>
                        <a:pt x="179963" y="224544"/>
                      </a:cubicBezTo>
                      <a:lnTo>
                        <a:pt x="179592" y="223802"/>
                      </a:lnTo>
                      <a:lnTo>
                        <a:pt x="143445" y="147945"/>
                      </a:lnTo>
                      <a:lnTo>
                        <a:pt x="20159" y="152547"/>
                      </a:lnTo>
                      <a:cubicBezTo>
                        <a:pt x="20159" y="152547"/>
                        <a:pt x="20159" y="152547"/>
                        <a:pt x="6428" y="134288"/>
                      </a:cubicBezTo>
                      <a:cubicBezTo>
                        <a:pt x="861" y="111130"/>
                        <a:pt x="-698" y="85969"/>
                        <a:pt x="267" y="60510"/>
                      </a:cubicBezTo>
                      <a:cubicBezTo>
                        <a:pt x="59646" y="64741"/>
                        <a:pt x="125705" y="53978"/>
                        <a:pt x="170907" y="22359"/>
                      </a:cubicBezTo>
                      <a:cubicBezTo>
                        <a:pt x="239416" y="-25590"/>
                        <a:pt x="458599" y="8627"/>
                        <a:pt x="444941" y="77136"/>
                      </a:cubicBezTo>
                      <a:close/>
                    </a:path>
                  </a:pathLst>
                </a:custGeom>
                <a:solidFill>
                  <a:srgbClr val="094983"/>
                </a:solidFill>
                <a:ln w="7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EB267735-FB6A-4F6A-A84E-3BF4C4B5409B}"/>
                  </a:ext>
                </a:extLst>
              </p:cNvPr>
              <p:cNvSpPr/>
              <p:nvPr/>
            </p:nvSpPr>
            <p:spPr>
              <a:xfrm>
                <a:off x="3127269" y="2349353"/>
                <a:ext cx="342542" cy="250827"/>
              </a:xfrm>
              <a:custGeom>
                <a:avLst/>
                <a:gdLst>
                  <a:gd name="connsiteX0" fmla="*/ 342543 w 342542"/>
                  <a:gd name="connsiteY0" fmla="*/ 193156 h 250827"/>
                  <a:gd name="connsiteX1" fmla="*/ 301423 w 342542"/>
                  <a:gd name="connsiteY1" fmla="*/ 197757 h 250827"/>
                  <a:gd name="connsiteX2" fmla="*/ 86768 w 342542"/>
                  <a:gd name="connsiteY2" fmla="*/ 243405 h 250827"/>
                  <a:gd name="connsiteX3" fmla="*/ 63387 w 342542"/>
                  <a:gd name="connsiteY3" fmla="*/ 250827 h 250827"/>
                  <a:gd name="connsiteX4" fmla="*/ 0 w 342542"/>
                  <a:gd name="connsiteY4" fmla="*/ 124647 h 250827"/>
                  <a:gd name="connsiteX5" fmla="*/ 328885 w 342542"/>
                  <a:gd name="connsiteY5" fmla="*/ 1361 h 250827"/>
                  <a:gd name="connsiteX6" fmla="*/ 342543 w 342542"/>
                  <a:gd name="connsiteY6" fmla="*/ 193156 h 250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2542" h="250827">
                    <a:moveTo>
                      <a:pt x="342543" y="193156"/>
                    </a:moveTo>
                    <a:lnTo>
                      <a:pt x="301423" y="197757"/>
                    </a:lnTo>
                    <a:cubicBezTo>
                      <a:pt x="301423" y="197757"/>
                      <a:pt x="202631" y="126354"/>
                      <a:pt x="86768" y="243405"/>
                    </a:cubicBezTo>
                    <a:lnTo>
                      <a:pt x="63387" y="250827"/>
                    </a:lnTo>
                    <a:lnTo>
                      <a:pt x="0" y="124647"/>
                    </a:lnTo>
                    <a:cubicBezTo>
                      <a:pt x="0" y="124647"/>
                      <a:pt x="63387" y="-15190"/>
                      <a:pt x="328885" y="1361"/>
                    </a:cubicBezTo>
                    <a:lnTo>
                      <a:pt x="342543" y="193156"/>
                    </a:lnTo>
                    <a:close/>
                  </a:path>
                </a:pathLst>
              </a:custGeom>
              <a:solidFill>
                <a:srgbClr val="FCE273"/>
              </a:solidFill>
              <a:ln w="7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7F51C009-62FA-4497-BBED-0FD69BE74E06}"/>
                </a:ext>
              </a:extLst>
            </p:cNvPr>
            <p:cNvSpPr/>
            <p:nvPr/>
          </p:nvSpPr>
          <p:spPr>
            <a:xfrm>
              <a:off x="4877391" y="3146530"/>
              <a:ext cx="332670" cy="172506"/>
            </a:xfrm>
            <a:custGeom>
              <a:avLst/>
              <a:gdLst>
                <a:gd name="connsiteX0" fmla="*/ 332671 w 332670"/>
                <a:gd name="connsiteY0" fmla="*/ 40018 h 172506"/>
                <a:gd name="connsiteX1" fmla="*/ 314412 w 332670"/>
                <a:gd name="connsiteY1" fmla="*/ 99397 h 172506"/>
                <a:gd name="connsiteX2" fmla="*/ 90553 w 332670"/>
                <a:gd name="connsiteY2" fmla="*/ 172507 h 172506"/>
                <a:gd name="connsiteX3" fmla="*/ 0 w 332670"/>
                <a:gd name="connsiteY3" fmla="*/ 116617 h 172506"/>
                <a:gd name="connsiteX4" fmla="*/ 327401 w 332670"/>
                <a:gd name="connsiteY4" fmla="*/ 20942 h 172506"/>
                <a:gd name="connsiteX5" fmla="*/ 332671 w 332670"/>
                <a:gd name="connsiteY5" fmla="*/ 40018 h 17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2670" h="172506">
                  <a:moveTo>
                    <a:pt x="332671" y="40018"/>
                  </a:moveTo>
                  <a:cubicBezTo>
                    <a:pt x="332671" y="67406"/>
                    <a:pt x="314412" y="99397"/>
                    <a:pt x="314412" y="99397"/>
                  </a:cubicBezTo>
                  <a:cubicBezTo>
                    <a:pt x="186524" y="-10232"/>
                    <a:pt x="90553" y="172507"/>
                    <a:pt x="90553" y="172507"/>
                  </a:cubicBezTo>
                  <a:cubicBezTo>
                    <a:pt x="54629" y="153283"/>
                    <a:pt x="24939" y="134653"/>
                    <a:pt x="0" y="116617"/>
                  </a:cubicBezTo>
                  <a:cubicBezTo>
                    <a:pt x="100944" y="-28862"/>
                    <a:pt x="244270" y="-8302"/>
                    <a:pt x="327401" y="20942"/>
                  </a:cubicBezTo>
                  <a:cubicBezTo>
                    <a:pt x="330667" y="28587"/>
                    <a:pt x="332671" y="34970"/>
                    <a:pt x="332671" y="40018"/>
                  </a:cubicBezTo>
                  <a:close/>
                </a:path>
              </a:pathLst>
            </a:custGeom>
            <a:solidFill>
              <a:srgbClr val="FCE273"/>
            </a:solidFill>
            <a:ln w="74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2" name="Graphic 140">
            <a:extLst>
              <a:ext uri="{FF2B5EF4-FFF2-40B4-BE49-F238E27FC236}">
                <a16:creationId xmlns:a16="http://schemas.microsoft.com/office/drawing/2014/main" id="{814062AA-03C5-4623-9A6B-C94F3300500E}"/>
              </a:ext>
            </a:extLst>
          </p:cNvPr>
          <p:cNvGrpSpPr/>
          <p:nvPr/>
        </p:nvGrpSpPr>
        <p:grpSpPr>
          <a:xfrm>
            <a:off x="-3359767" y="962786"/>
            <a:ext cx="6423104" cy="5479825"/>
            <a:chOff x="-3022105" y="1059830"/>
            <a:chExt cx="6423104" cy="5479825"/>
          </a:xfrm>
        </p:grpSpPr>
        <p:grpSp>
          <p:nvGrpSpPr>
            <p:cNvPr id="303" name="Graphic 140">
              <a:extLst>
                <a:ext uri="{FF2B5EF4-FFF2-40B4-BE49-F238E27FC236}">
                  <a16:creationId xmlns:a16="http://schemas.microsoft.com/office/drawing/2014/main" id="{F3ECBFD6-E58A-412B-A554-D0A709C2FB6C}"/>
                </a:ext>
              </a:extLst>
            </p:cNvPr>
            <p:cNvGrpSpPr/>
            <p:nvPr/>
          </p:nvGrpSpPr>
          <p:grpSpPr>
            <a:xfrm>
              <a:off x="-1050208" y="1059830"/>
              <a:ext cx="3814211" cy="5012277"/>
              <a:chOff x="-1050208" y="1059830"/>
              <a:chExt cx="3814211" cy="5012277"/>
            </a:xfrm>
          </p:grpSpPr>
          <p:grpSp>
            <p:nvGrpSpPr>
              <p:cNvPr id="304" name="Graphic 140">
                <a:extLst>
                  <a:ext uri="{FF2B5EF4-FFF2-40B4-BE49-F238E27FC236}">
                    <a16:creationId xmlns:a16="http://schemas.microsoft.com/office/drawing/2014/main" id="{C986D476-2D48-498D-B04E-27741AE9D367}"/>
                  </a:ext>
                </a:extLst>
              </p:cNvPr>
              <p:cNvGrpSpPr/>
              <p:nvPr/>
            </p:nvGrpSpPr>
            <p:grpSpPr>
              <a:xfrm>
                <a:off x="-1050208" y="2511899"/>
                <a:ext cx="1332563" cy="3560208"/>
                <a:chOff x="-1050208" y="2511899"/>
                <a:chExt cx="1332563" cy="3560208"/>
              </a:xfrm>
            </p:grpSpPr>
            <p:sp>
              <p:nvSpPr>
                <p:cNvPr id="305" name="Freeform: Shape 304">
                  <a:extLst>
                    <a:ext uri="{FF2B5EF4-FFF2-40B4-BE49-F238E27FC236}">
                      <a16:creationId xmlns:a16="http://schemas.microsoft.com/office/drawing/2014/main" id="{1D8BCCA9-E9E1-4BD4-8ABC-1D0EC09ED0E6}"/>
                    </a:ext>
                  </a:extLst>
                </p:cNvPr>
                <p:cNvSpPr/>
                <p:nvPr/>
              </p:nvSpPr>
              <p:spPr>
                <a:xfrm>
                  <a:off x="-711357" y="4726595"/>
                  <a:ext cx="460865" cy="943429"/>
                </a:xfrm>
                <a:custGeom>
                  <a:avLst/>
                  <a:gdLst>
                    <a:gd name="connsiteX0" fmla="*/ 460866 w 460865"/>
                    <a:gd name="connsiteY0" fmla="*/ 139911 h 943429"/>
                    <a:gd name="connsiteX1" fmla="*/ 249801 w 460865"/>
                    <a:gd name="connsiteY1" fmla="*/ 943429 h 943429"/>
                    <a:gd name="connsiteX2" fmla="*/ 638 w 460865"/>
                    <a:gd name="connsiteY2" fmla="*/ 699308 h 943429"/>
                    <a:gd name="connsiteX3" fmla="*/ 31133 w 460865"/>
                    <a:gd name="connsiteY3" fmla="*/ 607742 h 943429"/>
                    <a:gd name="connsiteX4" fmla="*/ 145591 w 460865"/>
                    <a:gd name="connsiteY4" fmla="*/ 0 h 943429"/>
                    <a:gd name="connsiteX5" fmla="*/ 460866 w 460865"/>
                    <a:gd name="connsiteY5" fmla="*/ 139911 h 943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0865" h="943429">
                      <a:moveTo>
                        <a:pt x="460866" y="139911"/>
                      </a:moveTo>
                      <a:lnTo>
                        <a:pt x="249801" y="943429"/>
                      </a:lnTo>
                      <a:cubicBezTo>
                        <a:pt x="249801" y="943429"/>
                        <a:pt x="-14650" y="775585"/>
                        <a:pt x="638" y="699308"/>
                      </a:cubicBezTo>
                      <a:cubicBezTo>
                        <a:pt x="15927" y="623031"/>
                        <a:pt x="31133" y="607742"/>
                        <a:pt x="31133" y="607742"/>
                      </a:cubicBezTo>
                      <a:lnTo>
                        <a:pt x="145591" y="0"/>
                      </a:lnTo>
                      <a:lnTo>
                        <a:pt x="460866" y="139911"/>
                      </a:lnTo>
                      <a:close/>
                    </a:path>
                  </a:pathLst>
                </a:custGeom>
                <a:solidFill>
                  <a:srgbClr val="141241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6" name="Freeform: Shape 305">
                  <a:extLst>
                    <a:ext uri="{FF2B5EF4-FFF2-40B4-BE49-F238E27FC236}">
                      <a16:creationId xmlns:a16="http://schemas.microsoft.com/office/drawing/2014/main" id="{477F6ACA-3D1C-4E84-8609-2D34235A29F3}"/>
                    </a:ext>
                  </a:extLst>
                </p:cNvPr>
                <p:cNvSpPr/>
                <p:nvPr/>
              </p:nvSpPr>
              <p:spPr>
                <a:xfrm>
                  <a:off x="-563205" y="3389133"/>
                  <a:ext cx="845560" cy="1513064"/>
                </a:xfrm>
                <a:custGeom>
                  <a:avLst/>
                  <a:gdLst>
                    <a:gd name="connsiteX0" fmla="*/ 653442 w 845560"/>
                    <a:gd name="connsiteY0" fmla="*/ 0 h 1513064"/>
                    <a:gd name="connsiteX1" fmla="*/ 794593 w 845560"/>
                    <a:gd name="connsiteY1" fmla="*/ 415767 h 1513064"/>
                    <a:gd name="connsiteX2" fmla="*/ 828889 w 845560"/>
                    <a:gd name="connsiteY2" fmla="*/ 636997 h 1513064"/>
                    <a:gd name="connsiteX3" fmla="*/ 722117 w 845560"/>
                    <a:gd name="connsiteY3" fmla="*/ 766661 h 1513064"/>
                    <a:gd name="connsiteX4" fmla="*/ 307672 w 845560"/>
                    <a:gd name="connsiteY4" fmla="*/ 1495141 h 1513064"/>
                    <a:gd name="connsiteX5" fmla="*/ 0 w 845560"/>
                    <a:gd name="connsiteY5" fmla="*/ 1365477 h 1513064"/>
                    <a:gd name="connsiteX6" fmla="*/ 152555 w 845560"/>
                    <a:gd name="connsiteY6" fmla="*/ 907811 h 1513064"/>
                    <a:gd name="connsiteX7" fmla="*/ 350894 w 845560"/>
                    <a:gd name="connsiteY7" fmla="*/ 597577 h 1513064"/>
                    <a:gd name="connsiteX8" fmla="*/ 193215 w 845560"/>
                    <a:gd name="connsiteY8" fmla="*/ 190736 h 1513064"/>
                    <a:gd name="connsiteX9" fmla="*/ 653442 w 845560"/>
                    <a:gd name="connsiteY9" fmla="*/ 0 h 1513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45560" h="1513064">
                      <a:moveTo>
                        <a:pt x="653442" y="0"/>
                      </a:moveTo>
                      <a:cubicBezTo>
                        <a:pt x="695424" y="148754"/>
                        <a:pt x="775503" y="392875"/>
                        <a:pt x="794593" y="415767"/>
                      </a:cubicBezTo>
                      <a:cubicBezTo>
                        <a:pt x="813683" y="438658"/>
                        <a:pt x="874672" y="541629"/>
                        <a:pt x="828889" y="636997"/>
                      </a:cubicBezTo>
                      <a:cubicBezTo>
                        <a:pt x="783106" y="732365"/>
                        <a:pt x="722117" y="766661"/>
                        <a:pt x="722117" y="766661"/>
                      </a:cubicBezTo>
                      <a:lnTo>
                        <a:pt x="307672" y="1495141"/>
                      </a:lnTo>
                      <a:cubicBezTo>
                        <a:pt x="307672" y="1495141"/>
                        <a:pt x="142390" y="1584145"/>
                        <a:pt x="0" y="1365477"/>
                      </a:cubicBezTo>
                      <a:cubicBezTo>
                        <a:pt x="0" y="1365477"/>
                        <a:pt x="101731" y="953512"/>
                        <a:pt x="152555" y="907811"/>
                      </a:cubicBezTo>
                      <a:cubicBezTo>
                        <a:pt x="203379" y="862028"/>
                        <a:pt x="350894" y="612866"/>
                        <a:pt x="350894" y="597577"/>
                      </a:cubicBezTo>
                      <a:cubicBezTo>
                        <a:pt x="350894" y="582289"/>
                        <a:pt x="193215" y="190736"/>
                        <a:pt x="193215" y="190736"/>
                      </a:cubicBezTo>
                      <a:lnTo>
                        <a:pt x="653442" y="0"/>
                      </a:lnTo>
                      <a:close/>
                    </a:path>
                  </a:pathLst>
                </a:custGeom>
                <a:solidFill>
                  <a:srgbClr val="AB5441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7" name="Freeform: Shape 306">
                  <a:extLst>
                    <a:ext uri="{FF2B5EF4-FFF2-40B4-BE49-F238E27FC236}">
                      <a16:creationId xmlns:a16="http://schemas.microsoft.com/office/drawing/2014/main" id="{4D338221-71E5-4053-BB5F-73CD72CD5044}"/>
                    </a:ext>
                  </a:extLst>
                </p:cNvPr>
                <p:cNvSpPr/>
                <p:nvPr/>
              </p:nvSpPr>
              <p:spPr>
                <a:xfrm>
                  <a:off x="-1050208" y="2511899"/>
                  <a:ext cx="1182344" cy="1197715"/>
                </a:xfrm>
                <a:custGeom>
                  <a:avLst/>
                  <a:gdLst>
                    <a:gd name="connsiteX0" fmla="*/ 0 w 1182344"/>
                    <a:gd name="connsiteY0" fmla="*/ 0 h 1197715"/>
                    <a:gd name="connsiteX1" fmla="*/ 255526 w 1182344"/>
                    <a:gd name="connsiteY1" fmla="*/ 312796 h 1197715"/>
                    <a:gd name="connsiteX2" fmla="*/ 713192 w 1182344"/>
                    <a:gd name="connsiteY2" fmla="*/ 1197716 h 1197715"/>
                    <a:gd name="connsiteX3" fmla="*/ 1182344 w 1182344"/>
                    <a:gd name="connsiteY3" fmla="*/ 915497 h 1197715"/>
                    <a:gd name="connsiteX4" fmla="*/ 888639 w 1182344"/>
                    <a:gd name="connsiteY4" fmla="*/ 148836 h 1197715"/>
                    <a:gd name="connsiteX5" fmla="*/ 0 w 1182344"/>
                    <a:gd name="connsiteY5" fmla="*/ 0 h 1197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2344" h="1197715">
                      <a:moveTo>
                        <a:pt x="0" y="0"/>
                      </a:moveTo>
                      <a:cubicBezTo>
                        <a:pt x="68675" y="190735"/>
                        <a:pt x="228833" y="263211"/>
                        <a:pt x="255526" y="312796"/>
                      </a:cubicBezTo>
                      <a:cubicBezTo>
                        <a:pt x="282219" y="362381"/>
                        <a:pt x="713192" y="1197716"/>
                        <a:pt x="713192" y="1197716"/>
                      </a:cubicBezTo>
                      <a:cubicBezTo>
                        <a:pt x="713192" y="1197716"/>
                        <a:pt x="972519" y="938388"/>
                        <a:pt x="1182344" y="915497"/>
                      </a:cubicBezTo>
                      <a:cubicBezTo>
                        <a:pt x="1182344" y="915497"/>
                        <a:pt x="1048879" y="377669"/>
                        <a:pt x="888639" y="14883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70947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308" name="Graphic 140">
                  <a:extLst>
                    <a:ext uri="{FF2B5EF4-FFF2-40B4-BE49-F238E27FC236}">
                      <a16:creationId xmlns:a16="http://schemas.microsoft.com/office/drawing/2014/main" id="{0B6BBB99-2FF6-4184-B9B2-5AA457702C84}"/>
                    </a:ext>
                  </a:extLst>
                </p:cNvPr>
                <p:cNvGrpSpPr/>
                <p:nvPr/>
              </p:nvGrpSpPr>
              <p:grpSpPr>
                <a:xfrm>
                  <a:off x="-827656" y="5334383"/>
                  <a:ext cx="755255" cy="737724"/>
                  <a:chOff x="-827656" y="5334383"/>
                  <a:chExt cx="755255" cy="737724"/>
                </a:xfrm>
              </p:grpSpPr>
              <p:sp>
                <p:nvSpPr>
                  <p:cNvPr id="309" name="Freeform: Shape 308">
                    <a:extLst>
                      <a:ext uri="{FF2B5EF4-FFF2-40B4-BE49-F238E27FC236}">
                        <a16:creationId xmlns:a16="http://schemas.microsoft.com/office/drawing/2014/main" id="{86A15896-6936-451A-A938-E36ABBD9BFEF}"/>
                      </a:ext>
                    </a:extLst>
                  </p:cNvPr>
                  <p:cNvSpPr/>
                  <p:nvPr/>
                </p:nvSpPr>
                <p:spPr>
                  <a:xfrm>
                    <a:off x="-823175" y="5334383"/>
                    <a:ext cx="750136" cy="737724"/>
                  </a:xfrm>
                  <a:custGeom>
                    <a:avLst/>
                    <a:gdLst>
                      <a:gd name="connsiteX0" fmla="*/ 702347 w 750136"/>
                      <a:gd name="connsiteY0" fmla="*/ 600092 h 737724"/>
                      <a:gd name="connsiteX1" fmla="*/ 748130 w 750136"/>
                      <a:gd name="connsiteY1" fmla="*/ 701823 h 737724"/>
                      <a:gd name="connsiteX2" fmla="*/ 310794 w 750136"/>
                      <a:gd name="connsiteY2" fmla="*/ 676370 h 737724"/>
                      <a:gd name="connsiteX3" fmla="*/ 36178 w 750136"/>
                      <a:gd name="connsiteY3" fmla="*/ 381424 h 737724"/>
                      <a:gd name="connsiteX4" fmla="*/ 36178 w 750136"/>
                      <a:gd name="connsiteY4" fmla="*/ 106808 h 737724"/>
                      <a:gd name="connsiteX5" fmla="*/ 142951 w 750136"/>
                      <a:gd name="connsiteY5" fmla="*/ 36 h 737724"/>
                      <a:gd name="connsiteX6" fmla="*/ 394675 w 750136"/>
                      <a:gd name="connsiteY6" fmla="*/ 195813 h 737724"/>
                      <a:gd name="connsiteX7" fmla="*/ 702347 w 750136"/>
                      <a:gd name="connsiteY7" fmla="*/ 600092 h 7377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50136" h="737724">
                        <a:moveTo>
                          <a:pt x="702347" y="600092"/>
                        </a:moveTo>
                        <a:cubicBezTo>
                          <a:pt x="727801" y="630587"/>
                          <a:pt x="758295" y="645876"/>
                          <a:pt x="748130" y="701823"/>
                        </a:cubicBezTo>
                        <a:cubicBezTo>
                          <a:pt x="737966" y="757771"/>
                          <a:pt x="392113" y="747607"/>
                          <a:pt x="310794" y="676370"/>
                        </a:cubicBezTo>
                        <a:cubicBezTo>
                          <a:pt x="229476" y="605133"/>
                          <a:pt x="36178" y="381424"/>
                          <a:pt x="36178" y="381424"/>
                        </a:cubicBezTo>
                        <a:cubicBezTo>
                          <a:pt x="36178" y="381424"/>
                          <a:pt x="-45223" y="218704"/>
                          <a:pt x="36178" y="106808"/>
                        </a:cubicBezTo>
                        <a:cubicBezTo>
                          <a:pt x="117580" y="-5088"/>
                          <a:pt x="142951" y="36"/>
                          <a:pt x="142951" y="36"/>
                        </a:cubicBezTo>
                        <a:cubicBezTo>
                          <a:pt x="142951" y="36"/>
                          <a:pt x="148074" y="193251"/>
                          <a:pt x="394675" y="195813"/>
                        </a:cubicBezTo>
                        <a:cubicBezTo>
                          <a:pt x="468473" y="444975"/>
                          <a:pt x="676977" y="569598"/>
                          <a:pt x="702347" y="600092"/>
                        </a:cubicBezTo>
                        <a:close/>
                      </a:path>
                    </a:pathLst>
                  </a:custGeom>
                  <a:solidFill>
                    <a:srgbClr val="F9EC90"/>
                  </a:solidFill>
                  <a:ln w="82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310" name="Graphic 140">
                    <a:extLst>
                      <a:ext uri="{FF2B5EF4-FFF2-40B4-BE49-F238E27FC236}">
                        <a16:creationId xmlns:a16="http://schemas.microsoft.com/office/drawing/2014/main" id="{86EBB779-9678-414A-8877-80714C590877}"/>
                      </a:ext>
                    </a:extLst>
                  </p:cNvPr>
                  <p:cNvGrpSpPr/>
                  <p:nvPr/>
                </p:nvGrpSpPr>
                <p:grpSpPr>
                  <a:xfrm>
                    <a:off x="-827656" y="5507304"/>
                    <a:ext cx="755255" cy="535189"/>
                    <a:chOff x="-827656" y="5507304"/>
                    <a:chExt cx="755255" cy="535189"/>
                  </a:xfrm>
                </p:grpSpPr>
                <p:sp>
                  <p:nvSpPr>
                    <p:cNvPr id="311" name="Freeform: Shape 310">
                      <a:extLst>
                        <a:ext uri="{FF2B5EF4-FFF2-40B4-BE49-F238E27FC236}">
                          <a16:creationId xmlns:a16="http://schemas.microsoft.com/office/drawing/2014/main" id="{B22F3DA5-54AF-4EF8-A3FE-FDE0A9D470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827656" y="5507304"/>
                      <a:ext cx="755255" cy="535189"/>
                    </a:xfrm>
                    <a:custGeom>
                      <a:avLst/>
                      <a:gdLst>
                        <a:gd name="connsiteX0" fmla="*/ 0 w 755255"/>
                        <a:gd name="connsiteY0" fmla="*/ 0 h 535189"/>
                        <a:gd name="connsiteX1" fmla="*/ 41816 w 755255"/>
                        <a:gd name="connsiteY1" fmla="*/ 119251 h 535189"/>
                        <a:gd name="connsiteX2" fmla="*/ 74542 w 755255"/>
                        <a:gd name="connsiteY2" fmla="*/ 171976 h 535189"/>
                        <a:gd name="connsiteX3" fmla="*/ 117763 w 755255"/>
                        <a:gd name="connsiteY3" fmla="*/ 216024 h 535189"/>
                        <a:gd name="connsiteX4" fmla="*/ 166852 w 755255"/>
                        <a:gd name="connsiteY4" fmla="*/ 257427 h 535189"/>
                        <a:gd name="connsiteX5" fmla="*/ 210735 w 755255"/>
                        <a:gd name="connsiteY5" fmla="*/ 304945 h 535189"/>
                        <a:gd name="connsiteX6" fmla="*/ 291475 w 755255"/>
                        <a:gd name="connsiteY6" fmla="*/ 403288 h 535189"/>
                        <a:gd name="connsiteX7" fmla="*/ 333043 w 755255"/>
                        <a:gd name="connsiteY7" fmla="*/ 448245 h 535189"/>
                        <a:gd name="connsiteX8" fmla="*/ 358001 w 755255"/>
                        <a:gd name="connsiteY8" fmla="*/ 461385 h 535189"/>
                        <a:gd name="connsiteX9" fmla="*/ 386925 w 755255"/>
                        <a:gd name="connsiteY9" fmla="*/ 471963 h 535189"/>
                        <a:gd name="connsiteX10" fmla="*/ 508820 w 755255"/>
                        <a:gd name="connsiteY10" fmla="*/ 503367 h 535189"/>
                        <a:gd name="connsiteX11" fmla="*/ 570967 w 755255"/>
                        <a:gd name="connsiteY11" fmla="*/ 514936 h 535189"/>
                        <a:gd name="connsiteX12" fmla="*/ 633443 w 755255"/>
                        <a:gd name="connsiteY12" fmla="*/ 522952 h 535189"/>
                        <a:gd name="connsiteX13" fmla="*/ 695837 w 755255"/>
                        <a:gd name="connsiteY13" fmla="*/ 520638 h 535189"/>
                        <a:gd name="connsiteX14" fmla="*/ 726497 w 755255"/>
                        <a:gd name="connsiteY14" fmla="*/ 513862 h 535189"/>
                        <a:gd name="connsiteX15" fmla="*/ 755256 w 755255"/>
                        <a:gd name="connsiteY15" fmla="*/ 501052 h 535189"/>
                        <a:gd name="connsiteX16" fmla="*/ 697159 w 755255"/>
                        <a:gd name="connsiteY16" fmla="*/ 527415 h 535189"/>
                        <a:gd name="connsiteX17" fmla="*/ 633030 w 755255"/>
                        <a:gd name="connsiteY17" fmla="*/ 535183 h 535189"/>
                        <a:gd name="connsiteX18" fmla="*/ 505350 w 755255"/>
                        <a:gd name="connsiteY18" fmla="*/ 522457 h 535189"/>
                        <a:gd name="connsiteX19" fmla="*/ 379901 w 755255"/>
                        <a:gd name="connsiteY19" fmla="*/ 494358 h 535189"/>
                        <a:gd name="connsiteX20" fmla="*/ 348910 w 755255"/>
                        <a:gd name="connsiteY20" fmla="*/ 483532 h 535189"/>
                        <a:gd name="connsiteX21" fmla="*/ 317754 w 755255"/>
                        <a:gd name="connsiteY21" fmla="*/ 467087 h 535189"/>
                        <a:gd name="connsiteX22" fmla="*/ 272467 w 755255"/>
                        <a:gd name="connsiteY22" fmla="*/ 419238 h 535189"/>
                        <a:gd name="connsiteX23" fmla="*/ 192719 w 755255"/>
                        <a:gd name="connsiteY23" fmla="*/ 319986 h 535189"/>
                        <a:gd name="connsiteX24" fmla="*/ 151564 w 755255"/>
                        <a:gd name="connsiteY24" fmla="*/ 272881 h 535189"/>
                        <a:gd name="connsiteX25" fmla="*/ 104954 w 755255"/>
                        <a:gd name="connsiteY25" fmla="*/ 230486 h 535189"/>
                        <a:gd name="connsiteX26" fmla="*/ 61485 w 755255"/>
                        <a:gd name="connsiteY26" fmla="*/ 181645 h 535189"/>
                        <a:gd name="connsiteX27" fmla="*/ 30742 w 755255"/>
                        <a:gd name="connsiteY27" fmla="*/ 124292 h 535189"/>
                        <a:gd name="connsiteX28" fmla="*/ 0 w 755255"/>
                        <a:gd name="connsiteY28" fmla="*/ 0 h 5351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</a:cxnLst>
                      <a:rect l="l" t="t" r="r" b="b"/>
                      <a:pathLst>
                        <a:path w="755255" h="535189">
                          <a:moveTo>
                            <a:pt x="0" y="0"/>
                          </a:moveTo>
                          <a:cubicBezTo>
                            <a:pt x="10743" y="41073"/>
                            <a:pt x="23470" y="81649"/>
                            <a:pt x="41816" y="119251"/>
                          </a:cubicBezTo>
                          <a:cubicBezTo>
                            <a:pt x="51072" y="137928"/>
                            <a:pt x="61733" y="155779"/>
                            <a:pt x="74542" y="171976"/>
                          </a:cubicBezTo>
                          <a:cubicBezTo>
                            <a:pt x="87269" y="188174"/>
                            <a:pt x="101813" y="202636"/>
                            <a:pt x="117763" y="216024"/>
                          </a:cubicBezTo>
                          <a:cubicBezTo>
                            <a:pt x="133548" y="229494"/>
                            <a:pt x="150985" y="241725"/>
                            <a:pt x="166852" y="257427"/>
                          </a:cubicBezTo>
                          <a:cubicBezTo>
                            <a:pt x="182471" y="272715"/>
                            <a:pt x="196768" y="288748"/>
                            <a:pt x="210735" y="304945"/>
                          </a:cubicBezTo>
                          <a:cubicBezTo>
                            <a:pt x="238419" y="337506"/>
                            <a:pt x="264451" y="371141"/>
                            <a:pt x="291475" y="403288"/>
                          </a:cubicBezTo>
                          <a:cubicBezTo>
                            <a:pt x="304862" y="419238"/>
                            <a:pt x="318581" y="435684"/>
                            <a:pt x="333043" y="448245"/>
                          </a:cubicBezTo>
                          <a:cubicBezTo>
                            <a:pt x="339737" y="453038"/>
                            <a:pt x="348580" y="457583"/>
                            <a:pt x="358001" y="461385"/>
                          </a:cubicBezTo>
                          <a:cubicBezTo>
                            <a:pt x="367339" y="465351"/>
                            <a:pt x="377173" y="468492"/>
                            <a:pt x="386925" y="471963"/>
                          </a:cubicBezTo>
                          <a:cubicBezTo>
                            <a:pt x="426510" y="484937"/>
                            <a:pt x="467665" y="494441"/>
                            <a:pt x="508820" y="503367"/>
                          </a:cubicBezTo>
                          <a:cubicBezTo>
                            <a:pt x="529481" y="507581"/>
                            <a:pt x="550141" y="511548"/>
                            <a:pt x="570967" y="514936"/>
                          </a:cubicBezTo>
                          <a:cubicBezTo>
                            <a:pt x="591709" y="518489"/>
                            <a:pt x="612618" y="521299"/>
                            <a:pt x="633443" y="522952"/>
                          </a:cubicBezTo>
                          <a:cubicBezTo>
                            <a:pt x="654103" y="524853"/>
                            <a:pt x="675011" y="523614"/>
                            <a:pt x="695837" y="520638"/>
                          </a:cubicBezTo>
                          <a:cubicBezTo>
                            <a:pt x="706250" y="519151"/>
                            <a:pt x="716497" y="516919"/>
                            <a:pt x="726497" y="513862"/>
                          </a:cubicBezTo>
                          <a:cubicBezTo>
                            <a:pt x="736496" y="510804"/>
                            <a:pt x="746496" y="507085"/>
                            <a:pt x="755256" y="501052"/>
                          </a:cubicBezTo>
                          <a:cubicBezTo>
                            <a:pt x="738810" y="514853"/>
                            <a:pt x="717819" y="522126"/>
                            <a:pt x="697159" y="527415"/>
                          </a:cubicBezTo>
                          <a:cubicBezTo>
                            <a:pt x="676334" y="532539"/>
                            <a:pt x="654682" y="535349"/>
                            <a:pt x="633030" y="535183"/>
                          </a:cubicBezTo>
                          <a:cubicBezTo>
                            <a:pt x="589891" y="534605"/>
                            <a:pt x="547579" y="529150"/>
                            <a:pt x="505350" y="522457"/>
                          </a:cubicBezTo>
                          <a:cubicBezTo>
                            <a:pt x="463120" y="515597"/>
                            <a:pt x="421386" y="506424"/>
                            <a:pt x="379901" y="494358"/>
                          </a:cubicBezTo>
                          <a:cubicBezTo>
                            <a:pt x="369570" y="491135"/>
                            <a:pt x="359240" y="487747"/>
                            <a:pt x="348910" y="483532"/>
                          </a:cubicBezTo>
                          <a:cubicBezTo>
                            <a:pt x="338663" y="479483"/>
                            <a:pt x="328250" y="474607"/>
                            <a:pt x="317754" y="467087"/>
                          </a:cubicBezTo>
                          <a:cubicBezTo>
                            <a:pt x="300069" y="451881"/>
                            <a:pt x="286434" y="435601"/>
                            <a:pt x="272467" y="419238"/>
                          </a:cubicBezTo>
                          <a:cubicBezTo>
                            <a:pt x="245278" y="386182"/>
                            <a:pt x="219412" y="352629"/>
                            <a:pt x="192719" y="319986"/>
                          </a:cubicBezTo>
                          <a:cubicBezTo>
                            <a:pt x="179414" y="303706"/>
                            <a:pt x="165860" y="287591"/>
                            <a:pt x="151564" y="272881"/>
                          </a:cubicBezTo>
                          <a:cubicBezTo>
                            <a:pt x="137597" y="258419"/>
                            <a:pt x="120738" y="245278"/>
                            <a:pt x="104954" y="230486"/>
                          </a:cubicBezTo>
                          <a:cubicBezTo>
                            <a:pt x="89087" y="215776"/>
                            <a:pt x="73881" y="199661"/>
                            <a:pt x="61485" y="181645"/>
                          </a:cubicBezTo>
                          <a:cubicBezTo>
                            <a:pt x="49006" y="163629"/>
                            <a:pt x="39007" y="144209"/>
                            <a:pt x="30742" y="124292"/>
                          </a:cubicBezTo>
                          <a:cubicBezTo>
                            <a:pt x="14875" y="83964"/>
                            <a:pt x="5372" y="421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141241"/>
                    </a:solidFill>
                    <a:ln w="826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312" name="Graphic 140">
                      <a:extLst>
                        <a:ext uri="{FF2B5EF4-FFF2-40B4-BE49-F238E27FC236}">
                          <a16:creationId xmlns:a16="http://schemas.microsoft.com/office/drawing/2014/main" id="{45EABC0A-D703-4E4A-B9A6-EA72E61BC62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535272" y="5634173"/>
                      <a:ext cx="231394" cy="155350"/>
                      <a:chOff x="-535272" y="5634173"/>
                      <a:chExt cx="231394" cy="155350"/>
                    </a:xfrm>
                    <a:noFill/>
                  </p:grpSpPr>
                  <p:sp>
                    <p:nvSpPr>
                      <p:cNvPr id="313" name="Freeform: Shape 312">
                        <a:extLst>
                          <a:ext uri="{FF2B5EF4-FFF2-40B4-BE49-F238E27FC236}">
                            <a16:creationId xmlns:a16="http://schemas.microsoft.com/office/drawing/2014/main" id="{187735B4-A1EC-4155-B8BF-AD43157520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535272" y="5634173"/>
                        <a:ext cx="149993" cy="68907"/>
                      </a:xfrm>
                      <a:custGeom>
                        <a:avLst/>
                        <a:gdLst>
                          <a:gd name="connsiteX0" fmla="*/ 0 w 149993"/>
                          <a:gd name="connsiteY0" fmla="*/ 68908 h 68907"/>
                          <a:gd name="connsiteX1" fmla="*/ 149993 w 149993"/>
                          <a:gd name="connsiteY1" fmla="*/ 20563 h 689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49993" h="68907">
                            <a:moveTo>
                              <a:pt x="0" y="68908"/>
                            </a:moveTo>
                            <a:cubicBezTo>
                              <a:pt x="0" y="68908"/>
                              <a:pt x="81401" y="-45550"/>
                              <a:pt x="149993" y="20563"/>
                            </a:cubicBezTo>
                          </a:path>
                        </a:pathLst>
                      </a:custGeom>
                      <a:noFill/>
                      <a:ln w="24787" cap="rnd">
                        <a:solidFill>
                          <a:srgbClr val="141241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14" name="Freeform: Shape 313">
                        <a:extLst>
                          <a:ext uri="{FF2B5EF4-FFF2-40B4-BE49-F238E27FC236}">
                            <a16:creationId xmlns:a16="http://schemas.microsoft.com/office/drawing/2014/main" id="{251BF55B-6F11-4115-861D-757E0A610F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502216" y="5695092"/>
                        <a:ext cx="160158" cy="69060"/>
                      </a:xfrm>
                      <a:custGeom>
                        <a:avLst/>
                        <a:gdLst>
                          <a:gd name="connsiteX0" fmla="*/ 0 w 160158"/>
                          <a:gd name="connsiteY0" fmla="*/ 69060 h 69060"/>
                          <a:gd name="connsiteX1" fmla="*/ 160158 w 160158"/>
                          <a:gd name="connsiteY1" fmla="*/ 18236 h 690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60158" h="69060">
                            <a:moveTo>
                              <a:pt x="0" y="69060"/>
                            </a:moveTo>
                            <a:cubicBezTo>
                              <a:pt x="0" y="69060"/>
                              <a:pt x="73716" y="-42835"/>
                              <a:pt x="160158" y="18236"/>
                            </a:cubicBezTo>
                          </a:path>
                        </a:pathLst>
                      </a:custGeom>
                      <a:noFill/>
                      <a:ln w="24787" cap="rnd">
                        <a:solidFill>
                          <a:srgbClr val="141241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15" name="Freeform: Shape 314">
                        <a:extLst>
                          <a:ext uri="{FF2B5EF4-FFF2-40B4-BE49-F238E27FC236}">
                            <a16:creationId xmlns:a16="http://schemas.microsoft.com/office/drawing/2014/main" id="{87895472-C9FA-441B-B705-87AC990CCE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461556" y="5748676"/>
                        <a:ext cx="157679" cy="40847"/>
                      </a:xfrm>
                      <a:custGeom>
                        <a:avLst/>
                        <a:gdLst>
                          <a:gd name="connsiteX0" fmla="*/ 0 w 157679"/>
                          <a:gd name="connsiteY0" fmla="*/ 40847 h 40847"/>
                          <a:gd name="connsiteX1" fmla="*/ 157679 w 157679"/>
                          <a:gd name="connsiteY1" fmla="*/ 12915 h 4084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57679" h="40847">
                            <a:moveTo>
                              <a:pt x="0" y="40847"/>
                            </a:moveTo>
                            <a:cubicBezTo>
                              <a:pt x="0" y="40847"/>
                              <a:pt x="73716" y="-27827"/>
                              <a:pt x="157679" y="12915"/>
                            </a:cubicBezTo>
                          </a:path>
                        </a:pathLst>
                      </a:custGeom>
                      <a:noFill/>
                      <a:ln w="24787" cap="rnd">
                        <a:solidFill>
                          <a:srgbClr val="141241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</p:grpSp>
          <p:grpSp>
            <p:nvGrpSpPr>
              <p:cNvPr id="316" name="Graphic 140">
                <a:extLst>
                  <a:ext uri="{FF2B5EF4-FFF2-40B4-BE49-F238E27FC236}">
                    <a16:creationId xmlns:a16="http://schemas.microsoft.com/office/drawing/2014/main" id="{BE6C2FF1-B1E4-459E-AD09-0AAC58FFC431}"/>
                  </a:ext>
                </a:extLst>
              </p:cNvPr>
              <p:cNvGrpSpPr/>
              <p:nvPr/>
            </p:nvGrpSpPr>
            <p:grpSpPr>
              <a:xfrm>
                <a:off x="1064318" y="1059830"/>
                <a:ext cx="1205582" cy="1166378"/>
                <a:chOff x="1064318" y="1059830"/>
                <a:chExt cx="1205582" cy="1166378"/>
              </a:xfrm>
            </p:grpSpPr>
            <p:sp>
              <p:nvSpPr>
                <p:cNvPr id="317" name="Freeform: Shape 316">
                  <a:extLst>
                    <a:ext uri="{FF2B5EF4-FFF2-40B4-BE49-F238E27FC236}">
                      <a16:creationId xmlns:a16="http://schemas.microsoft.com/office/drawing/2014/main" id="{3B934426-8183-4C3D-94F7-C6B61C30EAC0}"/>
                    </a:ext>
                  </a:extLst>
                </p:cNvPr>
                <p:cNvSpPr/>
                <p:nvPr/>
              </p:nvSpPr>
              <p:spPr>
                <a:xfrm>
                  <a:off x="1184981" y="1215316"/>
                  <a:ext cx="953471" cy="1010892"/>
                </a:xfrm>
                <a:custGeom>
                  <a:avLst/>
                  <a:gdLst>
                    <a:gd name="connsiteX0" fmla="*/ 882936 w 953471"/>
                    <a:gd name="connsiteY0" fmla="*/ 701568 h 1010892"/>
                    <a:gd name="connsiteX1" fmla="*/ 560389 w 953471"/>
                    <a:gd name="connsiteY1" fmla="*/ 1010893 h 1010892"/>
                    <a:gd name="connsiteX2" fmla="*/ 543530 w 953471"/>
                    <a:gd name="connsiteY2" fmla="*/ 1008579 h 1010892"/>
                    <a:gd name="connsiteX3" fmla="*/ 282219 w 953471"/>
                    <a:gd name="connsiteY3" fmla="*/ 875114 h 1010892"/>
                    <a:gd name="connsiteX4" fmla="*/ 222883 w 953471"/>
                    <a:gd name="connsiteY4" fmla="*/ 873461 h 1010892"/>
                    <a:gd name="connsiteX5" fmla="*/ 13305 w 953471"/>
                    <a:gd name="connsiteY5" fmla="*/ 926599 h 1010892"/>
                    <a:gd name="connsiteX6" fmla="*/ 0 w 953471"/>
                    <a:gd name="connsiteY6" fmla="*/ 367781 h 1010892"/>
                    <a:gd name="connsiteX7" fmla="*/ 190653 w 953471"/>
                    <a:gd name="connsiteY7" fmla="*/ 331584 h 1010892"/>
                    <a:gd name="connsiteX8" fmla="*/ 190653 w 953471"/>
                    <a:gd name="connsiteY8" fmla="*/ 49365 h 1010892"/>
                    <a:gd name="connsiteX9" fmla="*/ 951611 w 953471"/>
                    <a:gd name="connsiteY9" fmla="*/ 308692 h 1010892"/>
                    <a:gd name="connsiteX10" fmla="*/ 882936 w 953471"/>
                    <a:gd name="connsiteY10" fmla="*/ 701568 h 1010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53471" h="1010892">
                      <a:moveTo>
                        <a:pt x="882936" y="701568"/>
                      </a:moveTo>
                      <a:cubicBezTo>
                        <a:pt x="749140" y="846107"/>
                        <a:pt x="643690" y="1010645"/>
                        <a:pt x="560389" y="1010893"/>
                      </a:cubicBezTo>
                      <a:cubicBezTo>
                        <a:pt x="554686" y="1010893"/>
                        <a:pt x="549067" y="1010149"/>
                        <a:pt x="543530" y="1008579"/>
                      </a:cubicBezTo>
                      <a:cubicBezTo>
                        <a:pt x="457666" y="983787"/>
                        <a:pt x="400478" y="890320"/>
                        <a:pt x="282219" y="875114"/>
                      </a:cubicBezTo>
                      <a:cubicBezTo>
                        <a:pt x="263046" y="872635"/>
                        <a:pt x="242964" y="872304"/>
                        <a:pt x="222883" y="873461"/>
                      </a:cubicBezTo>
                      <a:cubicBezTo>
                        <a:pt x="119086" y="879742"/>
                        <a:pt x="13305" y="926599"/>
                        <a:pt x="13305" y="926599"/>
                      </a:cubicBezTo>
                      <a:lnTo>
                        <a:pt x="0" y="367781"/>
                      </a:lnTo>
                      <a:cubicBezTo>
                        <a:pt x="0" y="367781"/>
                        <a:pt x="133465" y="369681"/>
                        <a:pt x="190653" y="331584"/>
                      </a:cubicBezTo>
                      <a:cubicBezTo>
                        <a:pt x="223131" y="259108"/>
                        <a:pt x="89583" y="182830"/>
                        <a:pt x="190653" y="49365"/>
                      </a:cubicBezTo>
                      <a:cubicBezTo>
                        <a:pt x="291806" y="-84183"/>
                        <a:pt x="936405" y="70273"/>
                        <a:pt x="951611" y="308692"/>
                      </a:cubicBezTo>
                      <a:cubicBezTo>
                        <a:pt x="966900" y="547112"/>
                        <a:pt x="882936" y="701568"/>
                        <a:pt x="882936" y="701568"/>
                      </a:cubicBezTo>
                      <a:close/>
                    </a:path>
                  </a:pathLst>
                </a:custGeom>
                <a:solidFill>
                  <a:srgbClr val="C47053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8" name="Freeform: Shape 317">
                  <a:extLst>
                    <a:ext uri="{FF2B5EF4-FFF2-40B4-BE49-F238E27FC236}">
                      <a16:creationId xmlns:a16="http://schemas.microsoft.com/office/drawing/2014/main" id="{A4608839-9968-412C-B2CE-07F23FD8CA83}"/>
                    </a:ext>
                  </a:extLst>
                </p:cNvPr>
                <p:cNvSpPr/>
                <p:nvPr/>
              </p:nvSpPr>
              <p:spPr>
                <a:xfrm>
                  <a:off x="1407864" y="1888869"/>
                  <a:ext cx="337505" cy="337340"/>
                </a:xfrm>
                <a:custGeom>
                  <a:avLst/>
                  <a:gdLst>
                    <a:gd name="connsiteX0" fmla="*/ 337506 w 337505"/>
                    <a:gd name="connsiteY0" fmla="*/ 337340 h 337340"/>
                    <a:gd name="connsiteX1" fmla="*/ 320647 w 337505"/>
                    <a:gd name="connsiteY1" fmla="*/ 335027 h 337340"/>
                    <a:gd name="connsiteX2" fmla="*/ 59336 w 337505"/>
                    <a:gd name="connsiteY2" fmla="*/ 201561 h 337340"/>
                    <a:gd name="connsiteX3" fmla="*/ 0 w 337505"/>
                    <a:gd name="connsiteY3" fmla="*/ 199909 h 337340"/>
                    <a:gd name="connsiteX4" fmla="*/ 139415 w 337505"/>
                    <a:gd name="connsiteY4" fmla="*/ 0 h 337340"/>
                    <a:gd name="connsiteX5" fmla="*/ 337506 w 337505"/>
                    <a:gd name="connsiteY5" fmla="*/ 337340 h 33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7505" h="337340">
                      <a:moveTo>
                        <a:pt x="337506" y="337340"/>
                      </a:moveTo>
                      <a:cubicBezTo>
                        <a:pt x="331804" y="337340"/>
                        <a:pt x="326184" y="336597"/>
                        <a:pt x="320647" y="335027"/>
                      </a:cubicBezTo>
                      <a:cubicBezTo>
                        <a:pt x="234783" y="310234"/>
                        <a:pt x="177595" y="216767"/>
                        <a:pt x="59336" y="201561"/>
                      </a:cubicBezTo>
                      <a:cubicBezTo>
                        <a:pt x="40163" y="199082"/>
                        <a:pt x="20082" y="198752"/>
                        <a:pt x="0" y="199909"/>
                      </a:cubicBezTo>
                      <a:cubicBezTo>
                        <a:pt x="41403" y="124127"/>
                        <a:pt x="129416" y="0"/>
                        <a:pt x="139415" y="0"/>
                      </a:cubicBezTo>
                      <a:cubicBezTo>
                        <a:pt x="151151" y="0"/>
                        <a:pt x="240237" y="193545"/>
                        <a:pt x="337506" y="33734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47053"/>
                    </a:gs>
                    <a:gs pos="87000">
                      <a:srgbClr val="AA533C"/>
                    </a:gs>
                  </a:gsLst>
                  <a:lin ang="7800000" scaled="0"/>
                </a:gra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9" name="Freeform: Shape 318">
                  <a:extLst>
                    <a:ext uri="{FF2B5EF4-FFF2-40B4-BE49-F238E27FC236}">
                      <a16:creationId xmlns:a16="http://schemas.microsoft.com/office/drawing/2014/main" id="{DE48DFD1-B66B-4365-B706-57D078FA27F3}"/>
                    </a:ext>
                  </a:extLst>
                </p:cNvPr>
                <p:cNvSpPr/>
                <p:nvPr/>
              </p:nvSpPr>
              <p:spPr>
                <a:xfrm>
                  <a:off x="1064318" y="1256996"/>
                  <a:ext cx="523042" cy="346846"/>
                </a:xfrm>
                <a:custGeom>
                  <a:avLst/>
                  <a:gdLst>
                    <a:gd name="connsiteX0" fmla="*/ 523042 w 523042"/>
                    <a:gd name="connsiteY0" fmla="*/ 202140 h 346846"/>
                    <a:gd name="connsiteX1" fmla="*/ 355199 w 523042"/>
                    <a:gd name="connsiteY1" fmla="*/ 331804 h 346846"/>
                    <a:gd name="connsiteX2" fmla="*/ 114878 w 523042"/>
                    <a:gd name="connsiteY2" fmla="*/ 280318 h 346846"/>
                    <a:gd name="connsiteX3" fmla="*/ 2321 w 523042"/>
                    <a:gd name="connsiteY3" fmla="*/ 158257 h 346846"/>
                    <a:gd name="connsiteX4" fmla="*/ 44303 w 523042"/>
                    <a:gd name="connsiteY4" fmla="*/ 122061 h 346846"/>
                    <a:gd name="connsiteX5" fmla="*/ 229253 w 523042"/>
                    <a:gd name="connsiteY5" fmla="*/ 139250 h 346846"/>
                    <a:gd name="connsiteX6" fmla="*/ 275037 w 523042"/>
                    <a:gd name="connsiteY6" fmla="*/ 0 h 346846"/>
                    <a:gd name="connsiteX7" fmla="*/ 523042 w 523042"/>
                    <a:gd name="connsiteY7" fmla="*/ 202140 h 346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23042" h="346846">
                      <a:moveTo>
                        <a:pt x="523042" y="202140"/>
                      </a:moveTo>
                      <a:cubicBezTo>
                        <a:pt x="429575" y="234535"/>
                        <a:pt x="387676" y="291805"/>
                        <a:pt x="355199" y="331804"/>
                      </a:cubicBezTo>
                      <a:cubicBezTo>
                        <a:pt x="322721" y="371802"/>
                        <a:pt x="139671" y="324201"/>
                        <a:pt x="114878" y="280318"/>
                      </a:cubicBezTo>
                      <a:cubicBezTo>
                        <a:pt x="90086" y="236436"/>
                        <a:pt x="2321" y="158257"/>
                        <a:pt x="2321" y="158257"/>
                      </a:cubicBezTo>
                      <a:cubicBezTo>
                        <a:pt x="2321" y="158257"/>
                        <a:pt x="-14868" y="131564"/>
                        <a:pt x="44303" y="122061"/>
                      </a:cubicBezTo>
                      <a:cubicBezTo>
                        <a:pt x="103391" y="112557"/>
                        <a:pt x="194958" y="144952"/>
                        <a:pt x="229253" y="139250"/>
                      </a:cubicBezTo>
                      <a:cubicBezTo>
                        <a:pt x="263549" y="133548"/>
                        <a:pt x="275037" y="0"/>
                        <a:pt x="275037" y="0"/>
                      </a:cubicBezTo>
                      <a:lnTo>
                        <a:pt x="523042" y="202140"/>
                      </a:lnTo>
                      <a:close/>
                    </a:path>
                  </a:pathLst>
                </a:custGeom>
                <a:solidFill>
                  <a:srgbClr val="020E1E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0" name="Freeform: Shape 319">
                  <a:extLst>
                    <a:ext uri="{FF2B5EF4-FFF2-40B4-BE49-F238E27FC236}">
                      <a16:creationId xmlns:a16="http://schemas.microsoft.com/office/drawing/2014/main" id="{A07E7E1B-6D40-431F-9D08-9AFEF3DE7874}"/>
                    </a:ext>
                  </a:extLst>
                </p:cNvPr>
                <p:cNvSpPr/>
                <p:nvPr/>
              </p:nvSpPr>
              <p:spPr>
                <a:xfrm>
                  <a:off x="1441829" y="1512274"/>
                  <a:ext cx="335528" cy="644764"/>
                </a:xfrm>
                <a:custGeom>
                  <a:avLst/>
                  <a:gdLst>
                    <a:gd name="connsiteX0" fmla="*/ 48924 w 335528"/>
                    <a:gd name="connsiteY0" fmla="*/ 0 h 644764"/>
                    <a:gd name="connsiteX1" fmla="*/ 101649 w 335528"/>
                    <a:gd name="connsiteY1" fmla="*/ 320647 h 644764"/>
                    <a:gd name="connsiteX2" fmla="*/ 139829 w 335528"/>
                    <a:gd name="connsiteY2" fmla="*/ 341638 h 644764"/>
                    <a:gd name="connsiteX3" fmla="*/ 269493 w 335528"/>
                    <a:gd name="connsiteY3" fmla="*/ 244369 h 644764"/>
                    <a:gd name="connsiteX4" fmla="*/ 334366 w 335528"/>
                    <a:gd name="connsiteY4" fmla="*/ 274864 h 644764"/>
                    <a:gd name="connsiteX5" fmla="*/ 134127 w 335528"/>
                    <a:gd name="connsiteY5" fmla="*/ 431221 h 644764"/>
                    <a:gd name="connsiteX6" fmla="*/ 109335 w 335528"/>
                    <a:gd name="connsiteY6" fmla="*/ 637162 h 644764"/>
                    <a:gd name="connsiteX7" fmla="*/ 46362 w 335528"/>
                    <a:gd name="connsiteY7" fmla="*/ 644765 h 644764"/>
                    <a:gd name="connsiteX8" fmla="*/ 67353 w 335528"/>
                    <a:gd name="connsiteY8" fmla="*/ 410230 h 644764"/>
                    <a:gd name="connsiteX9" fmla="*/ 65452 w 335528"/>
                    <a:gd name="connsiteY9" fmla="*/ 374033 h 644764"/>
                    <a:gd name="connsiteX10" fmla="*/ 0 w 335528"/>
                    <a:gd name="connsiteY10" fmla="*/ 48593 h 644764"/>
                    <a:gd name="connsiteX11" fmla="*/ 48924 w 335528"/>
                    <a:gd name="connsiteY11" fmla="*/ 0 h 644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35528" h="644764">
                      <a:moveTo>
                        <a:pt x="48924" y="0"/>
                      </a:moveTo>
                      <a:lnTo>
                        <a:pt x="101649" y="320647"/>
                      </a:lnTo>
                      <a:lnTo>
                        <a:pt x="139829" y="341638"/>
                      </a:lnTo>
                      <a:lnTo>
                        <a:pt x="269493" y="244369"/>
                      </a:lnTo>
                      <a:cubicBezTo>
                        <a:pt x="269493" y="244369"/>
                        <a:pt x="345770" y="267261"/>
                        <a:pt x="334366" y="274864"/>
                      </a:cubicBezTo>
                      <a:cubicBezTo>
                        <a:pt x="322961" y="282467"/>
                        <a:pt x="134127" y="431221"/>
                        <a:pt x="134127" y="431221"/>
                      </a:cubicBezTo>
                      <a:cubicBezTo>
                        <a:pt x="134127" y="431221"/>
                        <a:pt x="99831" y="522787"/>
                        <a:pt x="109335" y="637162"/>
                      </a:cubicBezTo>
                      <a:lnTo>
                        <a:pt x="46362" y="644765"/>
                      </a:lnTo>
                      <a:cubicBezTo>
                        <a:pt x="46362" y="644765"/>
                        <a:pt x="23470" y="564686"/>
                        <a:pt x="67353" y="410230"/>
                      </a:cubicBezTo>
                      <a:lnTo>
                        <a:pt x="65452" y="374033"/>
                      </a:lnTo>
                      <a:cubicBezTo>
                        <a:pt x="65452" y="374033"/>
                        <a:pt x="0" y="126771"/>
                        <a:pt x="0" y="48593"/>
                      </a:cubicBezTo>
                      <a:cubicBezTo>
                        <a:pt x="-82" y="48593"/>
                        <a:pt x="30330" y="14132"/>
                        <a:pt x="48924" y="0"/>
                      </a:cubicBezTo>
                      <a:close/>
                    </a:path>
                  </a:pathLst>
                </a:custGeom>
                <a:solidFill>
                  <a:srgbClr val="FFFEF9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321" name="Graphic 140">
                  <a:extLst>
                    <a:ext uri="{FF2B5EF4-FFF2-40B4-BE49-F238E27FC236}">
                      <a16:creationId xmlns:a16="http://schemas.microsoft.com/office/drawing/2014/main" id="{C7C919FC-DF42-4947-9331-9A4647EA7A71}"/>
                    </a:ext>
                  </a:extLst>
                </p:cNvPr>
                <p:cNvGrpSpPr/>
                <p:nvPr/>
              </p:nvGrpSpPr>
              <p:grpSpPr>
                <a:xfrm>
                  <a:off x="1289853" y="1059830"/>
                  <a:ext cx="980047" cy="891349"/>
                  <a:chOff x="1289853" y="1059830"/>
                  <a:chExt cx="980047" cy="891349"/>
                </a:xfrm>
              </p:grpSpPr>
              <p:grpSp>
                <p:nvGrpSpPr>
                  <p:cNvPr id="322" name="Graphic 140">
                    <a:extLst>
                      <a:ext uri="{FF2B5EF4-FFF2-40B4-BE49-F238E27FC236}">
                        <a16:creationId xmlns:a16="http://schemas.microsoft.com/office/drawing/2014/main" id="{EBF59006-0A11-4CE7-A01A-8C8D3C8FDC66}"/>
                      </a:ext>
                    </a:extLst>
                  </p:cNvPr>
                  <p:cNvGrpSpPr/>
                  <p:nvPr/>
                </p:nvGrpSpPr>
                <p:grpSpPr>
                  <a:xfrm>
                    <a:off x="1799087" y="1543099"/>
                    <a:ext cx="444277" cy="408081"/>
                    <a:chOff x="1799087" y="1543099"/>
                    <a:chExt cx="444277" cy="408081"/>
                  </a:xfrm>
                </p:grpSpPr>
                <p:sp>
                  <p:nvSpPr>
                    <p:cNvPr id="323" name="Freeform: Shape 322">
                      <a:extLst>
                        <a:ext uri="{FF2B5EF4-FFF2-40B4-BE49-F238E27FC236}">
                          <a16:creationId xmlns:a16="http://schemas.microsoft.com/office/drawing/2014/main" id="{932AD2CB-449F-4DB0-8F5B-34120B58C9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087" y="1543099"/>
                      <a:ext cx="444277" cy="408081"/>
                    </a:xfrm>
                    <a:custGeom>
                      <a:avLst/>
                      <a:gdLst>
                        <a:gd name="connsiteX0" fmla="*/ 444278 w 444277"/>
                        <a:gd name="connsiteY0" fmla="*/ 148754 h 408081"/>
                        <a:gd name="connsiteX1" fmla="*/ 398081 w 444277"/>
                        <a:gd name="connsiteY1" fmla="*/ 273872 h 408081"/>
                        <a:gd name="connsiteX2" fmla="*/ 245940 w 444277"/>
                        <a:gd name="connsiteY2" fmla="*/ 408081 h 408081"/>
                        <a:gd name="connsiteX3" fmla="*/ 196355 w 444277"/>
                        <a:gd name="connsiteY3" fmla="*/ 404280 h 408081"/>
                        <a:gd name="connsiteX4" fmla="*/ 81814 w 444277"/>
                        <a:gd name="connsiteY4" fmla="*/ 321721 h 408081"/>
                        <a:gd name="connsiteX5" fmla="*/ 30495 w 444277"/>
                        <a:gd name="connsiteY5" fmla="*/ 280318 h 408081"/>
                        <a:gd name="connsiteX6" fmla="*/ 0 w 444277"/>
                        <a:gd name="connsiteY6" fmla="*/ 108673 h 408081"/>
                        <a:gd name="connsiteX7" fmla="*/ 97186 w 444277"/>
                        <a:gd name="connsiteY7" fmla="*/ 0 h 408081"/>
                        <a:gd name="connsiteX8" fmla="*/ 444278 w 444277"/>
                        <a:gd name="connsiteY8" fmla="*/ 148754 h 4080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444277" h="408081">
                          <a:moveTo>
                            <a:pt x="444278" y="148754"/>
                          </a:moveTo>
                          <a:cubicBezTo>
                            <a:pt x="439898" y="196851"/>
                            <a:pt x="421799" y="238667"/>
                            <a:pt x="398081" y="273872"/>
                          </a:cubicBezTo>
                          <a:cubicBezTo>
                            <a:pt x="339158" y="361554"/>
                            <a:pt x="245940" y="408081"/>
                            <a:pt x="245940" y="408081"/>
                          </a:cubicBezTo>
                          <a:cubicBezTo>
                            <a:pt x="245940" y="408081"/>
                            <a:pt x="213544" y="406180"/>
                            <a:pt x="196355" y="404280"/>
                          </a:cubicBezTo>
                          <a:cubicBezTo>
                            <a:pt x="185942" y="403123"/>
                            <a:pt x="126523" y="357257"/>
                            <a:pt x="81814" y="321721"/>
                          </a:cubicBezTo>
                          <a:cubicBezTo>
                            <a:pt x="53138" y="298912"/>
                            <a:pt x="30495" y="280318"/>
                            <a:pt x="30495" y="280318"/>
                          </a:cubicBezTo>
                          <a:lnTo>
                            <a:pt x="0" y="108673"/>
                          </a:lnTo>
                          <a:lnTo>
                            <a:pt x="97186" y="0"/>
                          </a:lnTo>
                          <a:lnTo>
                            <a:pt x="444278" y="148754"/>
                          </a:lnTo>
                          <a:close/>
                        </a:path>
                      </a:pathLst>
                    </a:custGeom>
                    <a:solidFill>
                      <a:srgbClr val="4598D4"/>
                    </a:solidFill>
                    <a:ln w="826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4" name="Freeform: Shape 323">
                      <a:extLst>
                        <a:ext uri="{FF2B5EF4-FFF2-40B4-BE49-F238E27FC236}">
                          <a16:creationId xmlns:a16="http://schemas.microsoft.com/office/drawing/2014/main" id="{DE341B80-78EA-4460-81E8-CF3D7E1AFE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087" y="1543099"/>
                      <a:ext cx="444277" cy="321721"/>
                    </a:xfrm>
                    <a:custGeom>
                      <a:avLst/>
                      <a:gdLst>
                        <a:gd name="connsiteX0" fmla="*/ 444278 w 444277"/>
                        <a:gd name="connsiteY0" fmla="*/ 148754 h 321721"/>
                        <a:gd name="connsiteX1" fmla="*/ 398081 w 444277"/>
                        <a:gd name="connsiteY1" fmla="*/ 273872 h 321721"/>
                        <a:gd name="connsiteX2" fmla="*/ 81814 w 444277"/>
                        <a:gd name="connsiteY2" fmla="*/ 321721 h 321721"/>
                        <a:gd name="connsiteX3" fmla="*/ 30495 w 444277"/>
                        <a:gd name="connsiteY3" fmla="*/ 280318 h 321721"/>
                        <a:gd name="connsiteX4" fmla="*/ 0 w 444277"/>
                        <a:gd name="connsiteY4" fmla="*/ 108673 h 321721"/>
                        <a:gd name="connsiteX5" fmla="*/ 97186 w 444277"/>
                        <a:gd name="connsiteY5" fmla="*/ 0 h 321721"/>
                        <a:gd name="connsiteX6" fmla="*/ 444278 w 444277"/>
                        <a:gd name="connsiteY6" fmla="*/ 148754 h 3217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44277" h="321721">
                          <a:moveTo>
                            <a:pt x="444278" y="148754"/>
                          </a:moveTo>
                          <a:cubicBezTo>
                            <a:pt x="439898" y="196851"/>
                            <a:pt x="421799" y="238667"/>
                            <a:pt x="398081" y="273872"/>
                          </a:cubicBezTo>
                          <a:cubicBezTo>
                            <a:pt x="209826" y="234948"/>
                            <a:pt x="143795" y="266517"/>
                            <a:pt x="81814" y="321721"/>
                          </a:cubicBezTo>
                          <a:cubicBezTo>
                            <a:pt x="53138" y="298912"/>
                            <a:pt x="30495" y="280318"/>
                            <a:pt x="30495" y="280318"/>
                          </a:cubicBezTo>
                          <a:lnTo>
                            <a:pt x="0" y="108673"/>
                          </a:lnTo>
                          <a:lnTo>
                            <a:pt x="97186" y="0"/>
                          </a:lnTo>
                          <a:lnTo>
                            <a:pt x="444278" y="148754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9ADE"/>
                        </a:gs>
                        <a:gs pos="100000">
                          <a:srgbClr val="213479"/>
                        </a:gs>
                      </a:gsLst>
                      <a:lin ang="18000000" scaled="0"/>
                    </a:gradFill>
                    <a:ln w="826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5" name="Graphic 140">
                    <a:extLst>
                      <a:ext uri="{FF2B5EF4-FFF2-40B4-BE49-F238E27FC236}">
                        <a16:creationId xmlns:a16="http://schemas.microsoft.com/office/drawing/2014/main" id="{21DDA037-C407-4A1E-9E13-EA02E644DC6F}"/>
                      </a:ext>
                    </a:extLst>
                  </p:cNvPr>
                  <p:cNvGrpSpPr/>
                  <p:nvPr/>
                </p:nvGrpSpPr>
                <p:grpSpPr>
                  <a:xfrm>
                    <a:off x="1289853" y="1059830"/>
                    <a:ext cx="980047" cy="778875"/>
                    <a:chOff x="1289853" y="1059830"/>
                    <a:chExt cx="980047" cy="778875"/>
                  </a:xfrm>
                </p:grpSpPr>
                <p:sp>
                  <p:nvSpPr>
                    <p:cNvPr id="326" name="Freeform: Shape 325">
                      <a:extLst>
                        <a:ext uri="{FF2B5EF4-FFF2-40B4-BE49-F238E27FC236}">
                          <a16:creationId xmlns:a16="http://schemas.microsoft.com/office/drawing/2014/main" id="{F5A0784A-F959-49F1-B1ED-3CC46E0E6D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89853" y="1059830"/>
                      <a:ext cx="980047" cy="778875"/>
                    </a:xfrm>
                    <a:custGeom>
                      <a:avLst/>
                      <a:gdLst>
                        <a:gd name="connsiteX0" fmla="*/ 972849 w 980047"/>
                        <a:gd name="connsiteY0" fmla="*/ 551943 h 778875"/>
                        <a:gd name="connsiteX1" fmla="*/ 953512 w 980047"/>
                        <a:gd name="connsiteY1" fmla="*/ 632022 h 778875"/>
                        <a:gd name="connsiteX2" fmla="*/ 649062 w 980047"/>
                        <a:gd name="connsiteY2" fmla="*/ 531531 h 778875"/>
                        <a:gd name="connsiteX3" fmla="*/ 593114 w 980047"/>
                        <a:gd name="connsiteY3" fmla="*/ 597644 h 778875"/>
                        <a:gd name="connsiteX4" fmla="*/ 616006 w 980047"/>
                        <a:gd name="connsiteY4" fmla="*/ 693011 h 778875"/>
                        <a:gd name="connsiteX5" fmla="*/ 607907 w 980047"/>
                        <a:gd name="connsiteY5" fmla="*/ 706069 h 778875"/>
                        <a:gd name="connsiteX6" fmla="*/ 562619 w 980047"/>
                        <a:gd name="connsiteY6" fmla="*/ 778875 h 778875"/>
                        <a:gd name="connsiteX7" fmla="*/ 320399 w 980047"/>
                        <a:gd name="connsiteY7" fmla="*/ 683508 h 778875"/>
                        <a:gd name="connsiteX8" fmla="*/ 320399 w 980047"/>
                        <a:gd name="connsiteY8" fmla="*/ 469881 h 778875"/>
                        <a:gd name="connsiteX9" fmla="*/ 313374 w 980047"/>
                        <a:gd name="connsiteY9" fmla="*/ 464179 h 778875"/>
                        <a:gd name="connsiteX10" fmla="*/ 0 w 980047"/>
                        <a:gd name="connsiteY10" fmla="*/ 229643 h 778875"/>
                        <a:gd name="connsiteX11" fmla="*/ 241064 w 980047"/>
                        <a:gd name="connsiteY11" fmla="*/ 30148 h 778875"/>
                        <a:gd name="connsiteX12" fmla="*/ 307011 w 980047"/>
                        <a:gd name="connsiteY12" fmla="*/ 10314 h 778875"/>
                        <a:gd name="connsiteX13" fmla="*/ 808642 w 980047"/>
                        <a:gd name="connsiteY13" fmla="*/ 134276 h 778875"/>
                        <a:gd name="connsiteX14" fmla="*/ 972849 w 980047"/>
                        <a:gd name="connsiteY14" fmla="*/ 551943 h 7788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980047" h="778875">
                          <a:moveTo>
                            <a:pt x="972849" y="551943"/>
                          </a:moveTo>
                          <a:cubicBezTo>
                            <a:pt x="968552" y="577149"/>
                            <a:pt x="962189" y="603759"/>
                            <a:pt x="953512" y="632022"/>
                          </a:cubicBezTo>
                          <a:lnTo>
                            <a:pt x="649062" y="531531"/>
                          </a:lnTo>
                          <a:lnTo>
                            <a:pt x="593114" y="597644"/>
                          </a:lnTo>
                          <a:lnTo>
                            <a:pt x="616006" y="693011"/>
                          </a:lnTo>
                          <a:lnTo>
                            <a:pt x="607907" y="706069"/>
                          </a:lnTo>
                          <a:lnTo>
                            <a:pt x="562619" y="778875"/>
                          </a:lnTo>
                          <a:lnTo>
                            <a:pt x="320399" y="683508"/>
                          </a:lnTo>
                          <a:lnTo>
                            <a:pt x="320399" y="469881"/>
                          </a:lnTo>
                          <a:cubicBezTo>
                            <a:pt x="320399" y="469881"/>
                            <a:pt x="317920" y="467897"/>
                            <a:pt x="313374" y="464179"/>
                          </a:cubicBezTo>
                          <a:cubicBezTo>
                            <a:pt x="272880" y="431453"/>
                            <a:pt x="68592" y="267328"/>
                            <a:pt x="0" y="229643"/>
                          </a:cubicBezTo>
                          <a:cubicBezTo>
                            <a:pt x="0" y="229643"/>
                            <a:pt x="103136" y="87832"/>
                            <a:pt x="241064" y="30148"/>
                          </a:cubicBezTo>
                          <a:cubicBezTo>
                            <a:pt x="262302" y="21223"/>
                            <a:pt x="284367" y="14364"/>
                            <a:pt x="307011" y="10314"/>
                          </a:cubicBezTo>
                          <a:cubicBezTo>
                            <a:pt x="476756" y="-20263"/>
                            <a:pt x="694184" y="16017"/>
                            <a:pt x="808642" y="134276"/>
                          </a:cubicBezTo>
                          <a:cubicBezTo>
                            <a:pt x="910373" y="239395"/>
                            <a:pt x="1007641" y="349060"/>
                            <a:pt x="972849" y="551943"/>
                          </a:cubicBezTo>
                          <a:close/>
                        </a:path>
                      </a:pathLst>
                    </a:custGeom>
                    <a:solidFill>
                      <a:srgbClr val="FFD67E"/>
                    </a:solidFill>
                    <a:ln w="826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7" name="Freeform: Shape 326">
                      <a:extLst>
                        <a:ext uri="{FF2B5EF4-FFF2-40B4-BE49-F238E27FC236}">
                          <a16:creationId xmlns:a16="http://schemas.microsoft.com/office/drawing/2014/main" id="{F326E6DE-B54D-49F3-9A2E-4B0565CA8C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98413" y="1431224"/>
                      <a:ext cx="564289" cy="334675"/>
                    </a:xfrm>
                    <a:custGeom>
                      <a:avLst/>
                      <a:gdLst>
                        <a:gd name="connsiteX0" fmla="*/ 564289 w 564289"/>
                        <a:gd name="connsiteY0" fmla="*/ 180550 h 334675"/>
                        <a:gd name="connsiteX1" fmla="*/ 544951 w 564289"/>
                        <a:gd name="connsiteY1" fmla="*/ 260629 h 334675"/>
                        <a:gd name="connsiteX2" fmla="*/ 240502 w 564289"/>
                        <a:gd name="connsiteY2" fmla="*/ 160137 h 334675"/>
                        <a:gd name="connsiteX3" fmla="*/ 184554 w 564289"/>
                        <a:gd name="connsiteY3" fmla="*/ 226250 h 334675"/>
                        <a:gd name="connsiteX4" fmla="*/ 207445 w 564289"/>
                        <a:gd name="connsiteY4" fmla="*/ 321618 h 334675"/>
                        <a:gd name="connsiteX5" fmla="*/ 199347 w 564289"/>
                        <a:gd name="connsiteY5" fmla="*/ 334675 h 334675"/>
                        <a:gd name="connsiteX6" fmla="*/ 31999 w 564289"/>
                        <a:gd name="connsiteY6" fmla="*/ 73695 h 334675"/>
                        <a:gd name="connsiteX7" fmla="*/ 564289 w 564289"/>
                        <a:gd name="connsiteY7" fmla="*/ 180550 h 334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64289" h="334675">
                          <a:moveTo>
                            <a:pt x="564289" y="180550"/>
                          </a:moveTo>
                          <a:cubicBezTo>
                            <a:pt x="559992" y="205755"/>
                            <a:pt x="553629" y="232366"/>
                            <a:pt x="544951" y="260629"/>
                          </a:cubicBezTo>
                          <a:lnTo>
                            <a:pt x="240502" y="160137"/>
                          </a:lnTo>
                          <a:lnTo>
                            <a:pt x="184554" y="226250"/>
                          </a:lnTo>
                          <a:lnTo>
                            <a:pt x="207445" y="321618"/>
                          </a:lnTo>
                          <a:lnTo>
                            <a:pt x="199347" y="334675"/>
                          </a:lnTo>
                          <a:cubicBezTo>
                            <a:pt x="81335" y="283686"/>
                            <a:pt x="-65931" y="191293"/>
                            <a:pt x="31999" y="73695"/>
                          </a:cubicBezTo>
                          <a:cubicBezTo>
                            <a:pt x="174554" y="-97372"/>
                            <a:pt x="405371" y="67993"/>
                            <a:pt x="564289" y="18055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6E16C"/>
                        </a:gs>
                        <a:gs pos="85000">
                          <a:srgbClr val="D3A94A"/>
                        </a:gs>
                      </a:gsLst>
                      <a:lin ang="19800000" scaled="0"/>
                    </a:gradFill>
                    <a:ln w="826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8" name="Freeform: Shape 327">
                      <a:extLst>
                        <a:ext uri="{FF2B5EF4-FFF2-40B4-BE49-F238E27FC236}">
                          <a16:creationId xmlns:a16="http://schemas.microsoft.com/office/drawing/2014/main" id="{445F00B9-D55D-48E6-AAAF-5A996748DC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89853" y="1089978"/>
                      <a:ext cx="348992" cy="434030"/>
                    </a:xfrm>
                    <a:custGeom>
                      <a:avLst/>
                      <a:gdLst>
                        <a:gd name="connsiteX0" fmla="*/ 348993 w 348992"/>
                        <a:gd name="connsiteY0" fmla="*/ 327258 h 434030"/>
                        <a:gd name="connsiteX1" fmla="*/ 313374 w 348992"/>
                        <a:gd name="connsiteY1" fmla="*/ 434030 h 434030"/>
                        <a:gd name="connsiteX2" fmla="*/ 0 w 348992"/>
                        <a:gd name="connsiteY2" fmla="*/ 199495 h 434030"/>
                        <a:gd name="connsiteX3" fmla="*/ 241064 w 348992"/>
                        <a:gd name="connsiteY3" fmla="*/ 0 h 434030"/>
                        <a:gd name="connsiteX4" fmla="*/ 348993 w 348992"/>
                        <a:gd name="connsiteY4" fmla="*/ 327258 h 4340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48992" h="434030">
                          <a:moveTo>
                            <a:pt x="348993" y="327258"/>
                          </a:moveTo>
                          <a:lnTo>
                            <a:pt x="313374" y="434030"/>
                          </a:lnTo>
                          <a:cubicBezTo>
                            <a:pt x="272880" y="401305"/>
                            <a:pt x="68592" y="237180"/>
                            <a:pt x="0" y="199495"/>
                          </a:cubicBezTo>
                          <a:cubicBezTo>
                            <a:pt x="0" y="199495"/>
                            <a:pt x="103136" y="57683"/>
                            <a:pt x="241064" y="0"/>
                          </a:cubicBezTo>
                          <a:cubicBezTo>
                            <a:pt x="171728" y="224536"/>
                            <a:pt x="348993" y="327258"/>
                            <a:pt x="348993" y="327258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6E16C"/>
                        </a:gs>
                        <a:gs pos="85000">
                          <a:srgbClr val="D3A94A"/>
                        </a:gs>
                      </a:gsLst>
                      <a:lin ang="19800000" scaled="0"/>
                    </a:gradFill>
                    <a:ln w="826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329" name="Graphic 140">
                <a:extLst>
                  <a:ext uri="{FF2B5EF4-FFF2-40B4-BE49-F238E27FC236}">
                    <a16:creationId xmlns:a16="http://schemas.microsoft.com/office/drawing/2014/main" id="{1A9CE6E0-CBE9-41AD-8A2C-FD490C3A6CB4}"/>
                  </a:ext>
                </a:extLst>
              </p:cNvPr>
              <p:cNvGrpSpPr/>
              <p:nvPr/>
            </p:nvGrpSpPr>
            <p:grpSpPr>
              <a:xfrm>
                <a:off x="-897570" y="1268497"/>
                <a:ext cx="3661574" cy="1947171"/>
                <a:chOff x="-897570" y="1268497"/>
                <a:chExt cx="3661574" cy="1947171"/>
              </a:xfrm>
            </p:grpSpPr>
            <p:sp>
              <p:nvSpPr>
                <p:cNvPr id="330" name="Freeform: Shape 329">
                  <a:extLst>
                    <a:ext uri="{FF2B5EF4-FFF2-40B4-BE49-F238E27FC236}">
                      <a16:creationId xmlns:a16="http://schemas.microsoft.com/office/drawing/2014/main" id="{D46E4204-8505-4404-85A7-598CE59D3DE5}"/>
                    </a:ext>
                  </a:extLst>
                </p:cNvPr>
                <p:cNvSpPr/>
                <p:nvPr/>
              </p:nvSpPr>
              <p:spPr>
                <a:xfrm>
                  <a:off x="994246" y="2000765"/>
                  <a:ext cx="490873" cy="862028"/>
                </a:xfrm>
                <a:custGeom>
                  <a:avLst/>
                  <a:gdLst>
                    <a:gd name="connsiteX0" fmla="*/ 476756 w 490873"/>
                    <a:gd name="connsiteY0" fmla="*/ 53386 h 862028"/>
                    <a:gd name="connsiteX1" fmla="*/ 381388 w 490873"/>
                    <a:gd name="connsiteY1" fmla="*/ 427171 h 862028"/>
                    <a:gd name="connsiteX2" fmla="*/ 396677 w 490873"/>
                    <a:gd name="connsiteY2" fmla="*/ 862028 h 862028"/>
                    <a:gd name="connsiteX3" fmla="*/ 141151 w 490873"/>
                    <a:gd name="connsiteY3" fmla="*/ 713274 h 862028"/>
                    <a:gd name="connsiteX4" fmla="*/ 0 w 490873"/>
                    <a:gd name="connsiteY4" fmla="*/ 0 h 862028"/>
                    <a:gd name="connsiteX5" fmla="*/ 476756 w 490873"/>
                    <a:gd name="connsiteY5" fmla="*/ 53386 h 862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90873" h="862028">
                      <a:moveTo>
                        <a:pt x="476756" y="53386"/>
                      </a:moveTo>
                      <a:cubicBezTo>
                        <a:pt x="537745" y="286020"/>
                        <a:pt x="381388" y="427171"/>
                        <a:pt x="381388" y="427171"/>
                      </a:cubicBezTo>
                      <a:cubicBezTo>
                        <a:pt x="381388" y="427171"/>
                        <a:pt x="419568" y="789552"/>
                        <a:pt x="396677" y="862028"/>
                      </a:cubicBezTo>
                      <a:lnTo>
                        <a:pt x="141151" y="713274"/>
                      </a:lnTo>
                      <a:lnTo>
                        <a:pt x="0" y="0"/>
                      </a:lnTo>
                      <a:lnTo>
                        <a:pt x="476756" y="5338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5F18D"/>
                    </a:gs>
                    <a:gs pos="94000">
                      <a:srgbClr val="D3A94A"/>
                    </a:gs>
                  </a:gsLst>
                  <a:lin ang="0" scaled="0"/>
                </a:gra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331" name="Graphic 140">
                  <a:extLst>
                    <a:ext uri="{FF2B5EF4-FFF2-40B4-BE49-F238E27FC236}">
                      <a16:creationId xmlns:a16="http://schemas.microsoft.com/office/drawing/2014/main" id="{8C5B4CAA-6010-4366-91BD-A0D755C3924D}"/>
                    </a:ext>
                  </a:extLst>
                </p:cNvPr>
                <p:cNvGrpSpPr/>
                <p:nvPr/>
              </p:nvGrpSpPr>
              <p:grpSpPr>
                <a:xfrm>
                  <a:off x="-897570" y="1268497"/>
                  <a:ext cx="3661574" cy="1947171"/>
                  <a:chOff x="-897570" y="1268497"/>
                  <a:chExt cx="3661574" cy="1947171"/>
                </a:xfrm>
              </p:grpSpPr>
              <p:grpSp>
                <p:nvGrpSpPr>
                  <p:cNvPr id="332" name="Graphic 140">
                    <a:extLst>
                      <a:ext uri="{FF2B5EF4-FFF2-40B4-BE49-F238E27FC236}">
                        <a16:creationId xmlns:a16="http://schemas.microsoft.com/office/drawing/2014/main" id="{08BCDC79-DDA6-45E7-AA13-F2214C86B5FC}"/>
                      </a:ext>
                    </a:extLst>
                  </p:cNvPr>
                  <p:cNvGrpSpPr/>
                  <p:nvPr/>
                </p:nvGrpSpPr>
                <p:grpSpPr>
                  <a:xfrm>
                    <a:off x="1844787" y="2645165"/>
                    <a:ext cx="919215" cy="364643"/>
                    <a:chOff x="1844787" y="2645165"/>
                    <a:chExt cx="919215" cy="364643"/>
                  </a:xfrm>
                </p:grpSpPr>
                <p:sp>
                  <p:nvSpPr>
                    <p:cNvPr id="333" name="Freeform: Shape 332">
                      <a:extLst>
                        <a:ext uri="{FF2B5EF4-FFF2-40B4-BE49-F238E27FC236}">
                          <a16:creationId xmlns:a16="http://schemas.microsoft.com/office/drawing/2014/main" id="{F8D5889E-B044-4964-AD2D-75F3ECB115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44787" y="2645165"/>
                      <a:ext cx="919215" cy="364643"/>
                    </a:xfrm>
                    <a:custGeom>
                      <a:avLst/>
                      <a:gdLst>
                        <a:gd name="connsiteX0" fmla="*/ 919216 w 919215"/>
                        <a:gd name="connsiteY0" fmla="*/ 251924 h 364643"/>
                        <a:gd name="connsiteX1" fmla="*/ 868061 w 919215"/>
                        <a:gd name="connsiteY1" fmla="*/ 286550 h 364643"/>
                        <a:gd name="connsiteX2" fmla="*/ 579809 w 919215"/>
                        <a:gd name="connsiteY2" fmla="*/ 362580 h 364643"/>
                        <a:gd name="connsiteX3" fmla="*/ 579148 w 919215"/>
                        <a:gd name="connsiteY3" fmla="*/ 332747 h 364643"/>
                        <a:gd name="connsiteX4" fmla="*/ 568322 w 919215"/>
                        <a:gd name="connsiteY4" fmla="*/ 328201 h 364643"/>
                        <a:gd name="connsiteX5" fmla="*/ 404362 w 919215"/>
                        <a:gd name="connsiteY5" fmla="*/ 286302 h 364643"/>
                        <a:gd name="connsiteX6" fmla="*/ 247923 w 919215"/>
                        <a:gd name="connsiteY6" fmla="*/ 263411 h 364643"/>
                        <a:gd name="connsiteX7" fmla="*/ 57270 w 919215"/>
                        <a:gd name="connsiteY7" fmla="*/ 343490 h 364643"/>
                        <a:gd name="connsiteX8" fmla="*/ 0 w 919215"/>
                        <a:gd name="connsiteY8" fmla="*/ 347292 h 364643"/>
                        <a:gd name="connsiteX9" fmla="*/ 0 w 919215"/>
                        <a:gd name="connsiteY9" fmla="*/ 126062 h 364643"/>
                        <a:gd name="connsiteX10" fmla="*/ 312796 w 919215"/>
                        <a:gd name="connsiteY10" fmla="*/ 23091 h 364643"/>
                        <a:gd name="connsiteX11" fmla="*/ 778148 w 919215"/>
                        <a:gd name="connsiteY11" fmla="*/ 45982 h 364643"/>
                        <a:gd name="connsiteX12" fmla="*/ 867813 w 919215"/>
                        <a:gd name="connsiteY12" fmla="*/ 131599 h 364643"/>
                        <a:gd name="connsiteX13" fmla="*/ 919216 w 919215"/>
                        <a:gd name="connsiteY13" fmla="*/ 251924 h 3646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919215" h="364643">
                          <a:moveTo>
                            <a:pt x="919216" y="251924"/>
                          </a:moveTo>
                          <a:cubicBezTo>
                            <a:pt x="919216" y="255560"/>
                            <a:pt x="899465" y="269526"/>
                            <a:pt x="868061" y="286550"/>
                          </a:cubicBezTo>
                          <a:cubicBezTo>
                            <a:pt x="799138" y="323904"/>
                            <a:pt x="674185" y="375637"/>
                            <a:pt x="579809" y="362580"/>
                          </a:cubicBezTo>
                          <a:cubicBezTo>
                            <a:pt x="579809" y="362580"/>
                            <a:pt x="586586" y="342085"/>
                            <a:pt x="579148" y="332747"/>
                          </a:cubicBezTo>
                          <a:cubicBezTo>
                            <a:pt x="576999" y="330020"/>
                            <a:pt x="573529" y="328201"/>
                            <a:pt x="568322" y="328201"/>
                          </a:cubicBezTo>
                          <a:cubicBezTo>
                            <a:pt x="545430" y="328201"/>
                            <a:pt x="411966" y="312996"/>
                            <a:pt x="404362" y="286302"/>
                          </a:cubicBezTo>
                          <a:cubicBezTo>
                            <a:pt x="396677" y="259609"/>
                            <a:pt x="293706" y="263411"/>
                            <a:pt x="247923" y="263411"/>
                          </a:cubicBezTo>
                          <a:cubicBezTo>
                            <a:pt x="202223" y="263411"/>
                            <a:pt x="57270" y="343490"/>
                            <a:pt x="57270" y="343490"/>
                          </a:cubicBezTo>
                          <a:lnTo>
                            <a:pt x="0" y="347292"/>
                          </a:lnTo>
                          <a:lnTo>
                            <a:pt x="0" y="126062"/>
                          </a:lnTo>
                          <a:cubicBezTo>
                            <a:pt x="0" y="126062"/>
                            <a:pt x="225032" y="38379"/>
                            <a:pt x="312796" y="23091"/>
                          </a:cubicBezTo>
                          <a:cubicBezTo>
                            <a:pt x="400561" y="7885"/>
                            <a:pt x="659889" y="-30295"/>
                            <a:pt x="778148" y="45982"/>
                          </a:cubicBezTo>
                          <a:cubicBezTo>
                            <a:pt x="817898" y="71601"/>
                            <a:pt x="846905" y="102096"/>
                            <a:pt x="867813" y="131599"/>
                          </a:cubicBezTo>
                          <a:cubicBezTo>
                            <a:pt x="909216" y="189778"/>
                            <a:pt x="919216" y="244321"/>
                            <a:pt x="919216" y="251924"/>
                          </a:cubicBezTo>
                          <a:close/>
                        </a:path>
                      </a:pathLst>
                    </a:custGeom>
                    <a:solidFill>
                      <a:srgbClr val="2F3C7C"/>
                    </a:solidFill>
                    <a:ln w="826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4" name="Freeform: Shape 333">
                      <a:extLst>
                        <a:ext uri="{FF2B5EF4-FFF2-40B4-BE49-F238E27FC236}">
                          <a16:creationId xmlns:a16="http://schemas.microsoft.com/office/drawing/2014/main" id="{98C0717B-6D9A-4E19-8A91-0D64AE2CAE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23935" y="2776763"/>
                      <a:ext cx="340067" cy="233044"/>
                    </a:xfrm>
                    <a:custGeom>
                      <a:avLst/>
                      <a:gdLst>
                        <a:gd name="connsiteX0" fmla="*/ 340068 w 340067"/>
                        <a:gd name="connsiteY0" fmla="*/ 120325 h 233044"/>
                        <a:gd name="connsiteX1" fmla="*/ 288913 w 340067"/>
                        <a:gd name="connsiteY1" fmla="*/ 154952 h 233044"/>
                        <a:gd name="connsiteX2" fmla="*/ 661 w 340067"/>
                        <a:gd name="connsiteY2" fmla="*/ 230982 h 233044"/>
                        <a:gd name="connsiteX3" fmla="*/ 0 w 340067"/>
                        <a:gd name="connsiteY3" fmla="*/ 201148 h 233044"/>
                        <a:gd name="connsiteX4" fmla="*/ 288665 w 340067"/>
                        <a:gd name="connsiteY4" fmla="*/ 0 h 233044"/>
                        <a:gd name="connsiteX5" fmla="*/ 340068 w 340067"/>
                        <a:gd name="connsiteY5" fmla="*/ 120325 h 2330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340067" h="233044">
                          <a:moveTo>
                            <a:pt x="340068" y="120325"/>
                          </a:moveTo>
                          <a:cubicBezTo>
                            <a:pt x="340068" y="123961"/>
                            <a:pt x="320317" y="137928"/>
                            <a:pt x="288913" y="154952"/>
                          </a:cubicBezTo>
                          <a:cubicBezTo>
                            <a:pt x="219990" y="192306"/>
                            <a:pt x="95037" y="244039"/>
                            <a:pt x="661" y="230982"/>
                          </a:cubicBezTo>
                          <a:cubicBezTo>
                            <a:pt x="661" y="230982"/>
                            <a:pt x="7438" y="210487"/>
                            <a:pt x="0" y="201148"/>
                          </a:cubicBezTo>
                          <a:cubicBezTo>
                            <a:pt x="83963" y="169331"/>
                            <a:pt x="199495" y="109086"/>
                            <a:pt x="288665" y="0"/>
                          </a:cubicBezTo>
                          <a:cubicBezTo>
                            <a:pt x="330068" y="58179"/>
                            <a:pt x="340068" y="112722"/>
                            <a:pt x="340068" y="120325"/>
                          </a:cubicBezTo>
                          <a:close/>
                        </a:path>
                      </a:pathLst>
                    </a:custGeom>
                    <a:solidFill>
                      <a:srgbClr val="C47053"/>
                    </a:solidFill>
                    <a:ln w="826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335" name="Graphic 140">
                      <a:extLst>
                        <a:ext uri="{FF2B5EF4-FFF2-40B4-BE49-F238E27FC236}">
                          <a16:creationId xmlns:a16="http://schemas.microsoft.com/office/drawing/2014/main" id="{23E093AA-A2F8-4A13-9ADC-CA3EDAA5410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85585" y="2790317"/>
                      <a:ext cx="227262" cy="202057"/>
                      <a:chOff x="2485585" y="2790317"/>
                      <a:chExt cx="227262" cy="202057"/>
                    </a:xfrm>
                    <a:solidFill>
                      <a:srgbClr val="580C0F"/>
                    </a:solidFill>
                  </p:grpSpPr>
                  <p:sp>
                    <p:nvSpPr>
                      <p:cNvPr id="336" name="Freeform: Shape 335">
                        <a:extLst>
                          <a:ext uri="{FF2B5EF4-FFF2-40B4-BE49-F238E27FC236}">
                            <a16:creationId xmlns:a16="http://schemas.microsoft.com/office/drawing/2014/main" id="{1364D82A-AB32-4BCF-9A34-526831206F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07646" y="2790317"/>
                        <a:ext cx="105202" cy="141398"/>
                      </a:xfrm>
                      <a:custGeom>
                        <a:avLst/>
                        <a:gdLst>
                          <a:gd name="connsiteX0" fmla="*/ 0 w 105202"/>
                          <a:gd name="connsiteY0" fmla="*/ 0 h 141398"/>
                          <a:gd name="connsiteX1" fmla="*/ 33305 w 105202"/>
                          <a:gd name="connsiteY1" fmla="*/ 29585 h 141398"/>
                          <a:gd name="connsiteX2" fmla="*/ 60493 w 105202"/>
                          <a:gd name="connsiteY2" fmla="*/ 64791 h 141398"/>
                          <a:gd name="connsiteX3" fmla="*/ 105202 w 105202"/>
                          <a:gd name="connsiteY3" fmla="*/ 141399 h 141398"/>
                          <a:gd name="connsiteX4" fmla="*/ 53717 w 105202"/>
                          <a:gd name="connsiteY4" fmla="*/ 69501 h 141398"/>
                          <a:gd name="connsiteX5" fmla="*/ 28264 w 105202"/>
                          <a:gd name="connsiteY5" fmla="*/ 33635 h 141398"/>
                          <a:gd name="connsiteX6" fmla="*/ 0 w 105202"/>
                          <a:gd name="connsiteY6" fmla="*/ 0 h 1413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05202" h="141398">
                            <a:moveTo>
                              <a:pt x="0" y="0"/>
                            </a:moveTo>
                            <a:cubicBezTo>
                              <a:pt x="12975" y="7438"/>
                              <a:pt x="23470" y="18512"/>
                              <a:pt x="33305" y="29585"/>
                            </a:cubicBezTo>
                            <a:cubicBezTo>
                              <a:pt x="43056" y="40825"/>
                              <a:pt x="51982" y="52725"/>
                              <a:pt x="60493" y="64791"/>
                            </a:cubicBezTo>
                            <a:cubicBezTo>
                              <a:pt x="77270" y="89170"/>
                              <a:pt x="92723" y="114458"/>
                              <a:pt x="105202" y="141399"/>
                            </a:cubicBezTo>
                            <a:cubicBezTo>
                              <a:pt x="87187" y="117846"/>
                              <a:pt x="70576" y="93550"/>
                              <a:pt x="53717" y="69501"/>
                            </a:cubicBezTo>
                            <a:cubicBezTo>
                              <a:pt x="45370" y="57436"/>
                              <a:pt x="36858" y="45453"/>
                              <a:pt x="28264" y="33635"/>
                            </a:cubicBezTo>
                            <a:cubicBezTo>
                              <a:pt x="19421" y="21983"/>
                              <a:pt x="10909" y="10000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580C0F"/>
                      </a:solidFill>
                      <a:ln w="8262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37" name="Freeform: Shape 336">
                        <a:extLst>
                          <a:ext uri="{FF2B5EF4-FFF2-40B4-BE49-F238E27FC236}">
                            <a16:creationId xmlns:a16="http://schemas.microsoft.com/office/drawing/2014/main" id="{5DF47F57-ECBA-4116-84B9-720EA227CE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42773" y="2862793"/>
                        <a:ext cx="80079" cy="106772"/>
                      </a:xfrm>
                      <a:custGeom>
                        <a:avLst/>
                        <a:gdLst>
                          <a:gd name="connsiteX0" fmla="*/ 0 w 80079"/>
                          <a:gd name="connsiteY0" fmla="*/ 0 h 106772"/>
                          <a:gd name="connsiteX1" fmla="*/ 26032 w 80079"/>
                          <a:gd name="connsiteY1" fmla="*/ 21735 h 106772"/>
                          <a:gd name="connsiteX2" fmla="*/ 50411 w 80079"/>
                          <a:gd name="connsiteY2" fmla="*/ 45618 h 106772"/>
                          <a:gd name="connsiteX3" fmla="*/ 70079 w 80079"/>
                          <a:gd name="connsiteY3" fmla="*/ 73964 h 106772"/>
                          <a:gd name="connsiteX4" fmla="*/ 80079 w 80079"/>
                          <a:gd name="connsiteY4" fmla="*/ 106772 h 106772"/>
                          <a:gd name="connsiteX5" fmla="*/ 44213 w 80079"/>
                          <a:gd name="connsiteY5" fmla="*/ 51072 h 106772"/>
                          <a:gd name="connsiteX6" fmla="*/ 21569 w 80079"/>
                          <a:gd name="connsiteY6" fmla="*/ 26362 h 106772"/>
                          <a:gd name="connsiteX7" fmla="*/ 0 w 80079"/>
                          <a:gd name="connsiteY7" fmla="*/ 0 h 1067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80079" h="106772">
                            <a:moveTo>
                              <a:pt x="0" y="0"/>
                            </a:moveTo>
                            <a:cubicBezTo>
                              <a:pt x="8594" y="7520"/>
                              <a:pt x="17520" y="14214"/>
                              <a:pt x="26032" y="21735"/>
                            </a:cubicBezTo>
                            <a:cubicBezTo>
                              <a:pt x="34627" y="29090"/>
                              <a:pt x="42808" y="37023"/>
                              <a:pt x="50411" y="45618"/>
                            </a:cubicBezTo>
                            <a:cubicBezTo>
                              <a:pt x="57849" y="54295"/>
                              <a:pt x="64790" y="63634"/>
                              <a:pt x="70079" y="73964"/>
                            </a:cubicBezTo>
                            <a:cubicBezTo>
                              <a:pt x="75451" y="84211"/>
                              <a:pt x="79087" y="95368"/>
                              <a:pt x="80079" y="106772"/>
                            </a:cubicBezTo>
                            <a:cubicBezTo>
                              <a:pt x="71650" y="85616"/>
                              <a:pt x="58840" y="67766"/>
                              <a:pt x="44213" y="51072"/>
                            </a:cubicBezTo>
                            <a:cubicBezTo>
                              <a:pt x="37023" y="42643"/>
                              <a:pt x="29172" y="34627"/>
                              <a:pt x="21569" y="26362"/>
                            </a:cubicBezTo>
                            <a:cubicBezTo>
                              <a:pt x="13884" y="18098"/>
                              <a:pt x="6198" y="9586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580C0F"/>
                      </a:solidFill>
                      <a:ln w="8262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38" name="Freeform: Shape 337">
                        <a:extLst>
                          <a:ext uri="{FF2B5EF4-FFF2-40B4-BE49-F238E27FC236}">
                            <a16:creationId xmlns:a16="http://schemas.microsoft.com/office/drawing/2014/main" id="{88404CB7-9621-4707-9AA1-3650BB1B24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85585" y="2866594"/>
                        <a:ext cx="50074" cy="125779"/>
                      </a:xfrm>
                      <a:custGeom>
                        <a:avLst/>
                        <a:gdLst>
                          <a:gd name="connsiteX0" fmla="*/ 0 w 50074"/>
                          <a:gd name="connsiteY0" fmla="*/ 0 h 125779"/>
                          <a:gd name="connsiteX1" fmla="*/ 23801 w 50074"/>
                          <a:gd name="connsiteY1" fmla="*/ 25619 h 125779"/>
                          <a:gd name="connsiteX2" fmla="*/ 41403 w 50074"/>
                          <a:gd name="connsiteY2" fmla="*/ 56278 h 125779"/>
                          <a:gd name="connsiteX3" fmla="*/ 49502 w 50074"/>
                          <a:gd name="connsiteY3" fmla="*/ 90822 h 125779"/>
                          <a:gd name="connsiteX4" fmla="*/ 49502 w 50074"/>
                          <a:gd name="connsiteY4" fmla="*/ 125780 h 125779"/>
                          <a:gd name="connsiteX5" fmla="*/ 43138 w 50074"/>
                          <a:gd name="connsiteY5" fmla="*/ 91649 h 125779"/>
                          <a:gd name="connsiteX6" fmla="*/ 33800 w 50074"/>
                          <a:gd name="connsiteY6" fmla="*/ 59336 h 125779"/>
                          <a:gd name="connsiteX7" fmla="*/ 18511 w 50074"/>
                          <a:gd name="connsiteY7" fmla="*/ 29172 h 125779"/>
                          <a:gd name="connsiteX8" fmla="*/ 0 w 50074"/>
                          <a:gd name="connsiteY8" fmla="*/ 0 h 12577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50074" h="125779">
                            <a:moveTo>
                              <a:pt x="0" y="0"/>
                            </a:moveTo>
                            <a:cubicBezTo>
                              <a:pt x="8594" y="7851"/>
                              <a:pt x="16941" y="16115"/>
                              <a:pt x="23801" y="25619"/>
                            </a:cubicBezTo>
                            <a:cubicBezTo>
                              <a:pt x="30825" y="35040"/>
                              <a:pt x="36940" y="45287"/>
                              <a:pt x="41403" y="56278"/>
                            </a:cubicBezTo>
                            <a:cubicBezTo>
                              <a:pt x="45866" y="67352"/>
                              <a:pt x="48593" y="79087"/>
                              <a:pt x="49502" y="90822"/>
                            </a:cubicBezTo>
                            <a:cubicBezTo>
                              <a:pt x="50494" y="102557"/>
                              <a:pt x="49998" y="114127"/>
                              <a:pt x="49502" y="125780"/>
                            </a:cubicBezTo>
                            <a:cubicBezTo>
                              <a:pt x="46775" y="114458"/>
                              <a:pt x="45122" y="102888"/>
                              <a:pt x="43138" y="91649"/>
                            </a:cubicBezTo>
                            <a:cubicBezTo>
                              <a:pt x="40907" y="80492"/>
                              <a:pt x="38097" y="69666"/>
                              <a:pt x="33800" y="59336"/>
                            </a:cubicBezTo>
                            <a:cubicBezTo>
                              <a:pt x="29668" y="48923"/>
                              <a:pt x="24296" y="39007"/>
                              <a:pt x="18511" y="29172"/>
                            </a:cubicBezTo>
                            <a:cubicBezTo>
                              <a:pt x="12727" y="19421"/>
                              <a:pt x="6198" y="9917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580C0F"/>
                      </a:solidFill>
                      <a:ln w="8262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339" name="Graphic 140">
                    <a:extLst>
                      <a:ext uri="{FF2B5EF4-FFF2-40B4-BE49-F238E27FC236}">
                        <a16:creationId xmlns:a16="http://schemas.microsoft.com/office/drawing/2014/main" id="{49198854-5EAC-46FB-95F5-E5F89B19A805}"/>
                      </a:ext>
                    </a:extLst>
                  </p:cNvPr>
                  <p:cNvGrpSpPr/>
                  <p:nvPr/>
                </p:nvGrpSpPr>
                <p:grpSpPr>
                  <a:xfrm>
                    <a:off x="-897570" y="1268497"/>
                    <a:ext cx="2809222" cy="1947171"/>
                    <a:chOff x="-897570" y="1268497"/>
                    <a:chExt cx="2809222" cy="1947171"/>
                  </a:xfrm>
                  <a:solidFill>
                    <a:srgbClr val="E5F18D"/>
                  </a:solidFill>
                </p:grpSpPr>
                <p:sp>
                  <p:nvSpPr>
                    <p:cNvPr id="340" name="Freeform: Shape 339">
                      <a:extLst>
                        <a:ext uri="{FF2B5EF4-FFF2-40B4-BE49-F238E27FC236}">
                          <a16:creationId xmlns:a16="http://schemas.microsoft.com/office/drawing/2014/main" id="{86B1A79D-4121-4947-917B-A9EB206609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897570" y="1268497"/>
                      <a:ext cx="2809222" cy="1947171"/>
                    </a:xfrm>
                    <a:custGeom>
                      <a:avLst/>
                      <a:gdLst>
                        <a:gd name="connsiteX0" fmla="*/ 2799628 w 2809222"/>
                        <a:gd name="connsiteY0" fmla="*/ 1720158 h 1947171"/>
                        <a:gd name="connsiteX1" fmla="*/ 2082553 w 2809222"/>
                        <a:gd name="connsiteY1" fmla="*/ 1945190 h 1947171"/>
                        <a:gd name="connsiteX2" fmla="*/ 1743064 w 2809222"/>
                        <a:gd name="connsiteY2" fmla="*/ 987876 h 1947171"/>
                        <a:gd name="connsiteX3" fmla="*/ 1605797 w 2809222"/>
                        <a:gd name="connsiteY3" fmla="*/ 1064154 h 1947171"/>
                        <a:gd name="connsiteX4" fmla="*/ 1281514 w 2809222"/>
                        <a:gd name="connsiteY4" fmla="*/ 1064154 h 1947171"/>
                        <a:gd name="connsiteX5" fmla="*/ 541629 w 2809222"/>
                        <a:gd name="connsiteY5" fmla="*/ 808545 h 1947171"/>
                        <a:gd name="connsiteX6" fmla="*/ 353951 w 2809222"/>
                        <a:gd name="connsiteY6" fmla="*/ 613926 h 1947171"/>
                        <a:gd name="connsiteX7" fmla="*/ 0 w 2809222"/>
                        <a:gd name="connsiteY7" fmla="*/ 518723 h 1947171"/>
                        <a:gd name="connsiteX8" fmla="*/ 739967 w 2809222"/>
                        <a:gd name="connsiteY8" fmla="*/ 80065 h 1947171"/>
                        <a:gd name="connsiteX9" fmla="*/ 1712569 w 2809222"/>
                        <a:gd name="connsiteY9" fmla="*/ 80065 h 1947171"/>
                        <a:gd name="connsiteX10" fmla="*/ 1987185 w 2809222"/>
                        <a:gd name="connsiteY10" fmla="*/ 160144 h 1947171"/>
                        <a:gd name="connsiteX11" fmla="*/ 2139740 w 2809222"/>
                        <a:gd name="connsiteY11" fmla="*/ 495832 h 1947171"/>
                        <a:gd name="connsiteX12" fmla="*/ 2097759 w 2809222"/>
                        <a:gd name="connsiteY12" fmla="*/ 999281 h 1947171"/>
                        <a:gd name="connsiteX13" fmla="*/ 2277090 w 2809222"/>
                        <a:gd name="connsiteY13" fmla="*/ 1556116 h 1947171"/>
                        <a:gd name="connsiteX14" fmla="*/ 2765250 w 2809222"/>
                        <a:gd name="connsiteY14" fmla="*/ 1483722 h 1947171"/>
                        <a:gd name="connsiteX15" fmla="*/ 2799628 w 2809222"/>
                        <a:gd name="connsiteY15" fmla="*/ 1720158 h 19471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2809222" h="1947171">
                          <a:moveTo>
                            <a:pt x="2799628" y="1720158"/>
                          </a:moveTo>
                          <a:cubicBezTo>
                            <a:pt x="2799628" y="1720158"/>
                            <a:pt x="2399151" y="1971882"/>
                            <a:pt x="2082553" y="1945190"/>
                          </a:cubicBezTo>
                          <a:cubicBezTo>
                            <a:pt x="1849836" y="1815526"/>
                            <a:pt x="1743064" y="987876"/>
                            <a:pt x="1743064" y="987876"/>
                          </a:cubicBezTo>
                          <a:cubicBezTo>
                            <a:pt x="1743064" y="987876"/>
                            <a:pt x="1678190" y="1064154"/>
                            <a:pt x="1605797" y="1064154"/>
                          </a:cubicBezTo>
                          <a:cubicBezTo>
                            <a:pt x="1533321" y="1064154"/>
                            <a:pt x="1281514" y="1064154"/>
                            <a:pt x="1281514" y="1064154"/>
                          </a:cubicBezTo>
                          <a:cubicBezTo>
                            <a:pt x="1281514" y="1064154"/>
                            <a:pt x="1033591" y="900112"/>
                            <a:pt x="541629" y="808545"/>
                          </a:cubicBezTo>
                          <a:cubicBezTo>
                            <a:pt x="541629" y="808545"/>
                            <a:pt x="487251" y="698385"/>
                            <a:pt x="353951" y="613926"/>
                          </a:cubicBezTo>
                          <a:cubicBezTo>
                            <a:pt x="269658" y="560375"/>
                            <a:pt x="153712" y="517236"/>
                            <a:pt x="0" y="518723"/>
                          </a:cubicBezTo>
                          <a:cubicBezTo>
                            <a:pt x="0" y="518723"/>
                            <a:pt x="255526" y="213530"/>
                            <a:pt x="739967" y="80065"/>
                          </a:cubicBezTo>
                          <a:cubicBezTo>
                            <a:pt x="1224326" y="-53400"/>
                            <a:pt x="1525635" y="3787"/>
                            <a:pt x="1712569" y="80065"/>
                          </a:cubicBezTo>
                          <a:cubicBezTo>
                            <a:pt x="1712569" y="80065"/>
                            <a:pt x="1868926" y="60975"/>
                            <a:pt x="1987185" y="160144"/>
                          </a:cubicBezTo>
                          <a:cubicBezTo>
                            <a:pt x="2105444" y="259313"/>
                            <a:pt x="2189325" y="358483"/>
                            <a:pt x="2139740" y="495832"/>
                          </a:cubicBezTo>
                          <a:cubicBezTo>
                            <a:pt x="2139740" y="495832"/>
                            <a:pt x="2204613" y="793339"/>
                            <a:pt x="2097759" y="999281"/>
                          </a:cubicBezTo>
                          <a:cubicBezTo>
                            <a:pt x="2097759" y="999281"/>
                            <a:pt x="2242711" y="1315878"/>
                            <a:pt x="2277090" y="1556116"/>
                          </a:cubicBezTo>
                          <a:cubicBezTo>
                            <a:pt x="2277090" y="1556116"/>
                            <a:pt x="2635586" y="1533307"/>
                            <a:pt x="2765250" y="1483722"/>
                          </a:cubicBezTo>
                          <a:cubicBezTo>
                            <a:pt x="2765250" y="1483722"/>
                            <a:pt x="2833925" y="1594296"/>
                            <a:pt x="2799628" y="1720158"/>
                          </a:cubicBezTo>
                          <a:close/>
                        </a:path>
                      </a:pathLst>
                    </a:custGeom>
                    <a:solidFill>
                      <a:srgbClr val="E5F18D"/>
                    </a:solidFill>
                    <a:ln w="826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1" name="Freeform: Shape 340">
                      <a:extLst>
                        <a:ext uri="{FF2B5EF4-FFF2-40B4-BE49-F238E27FC236}">
                          <a16:creationId xmlns:a16="http://schemas.microsoft.com/office/drawing/2014/main" id="{8A377135-3C5C-46FC-ABBA-9A0CE36FAC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543619" y="1719994"/>
                      <a:ext cx="1389112" cy="612656"/>
                    </a:xfrm>
                    <a:custGeom>
                      <a:avLst/>
                      <a:gdLst>
                        <a:gd name="connsiteX0" fmla="*/ 1389112 w 1389112"/>
                        <a:gd name="connsiteY0" fmla="*/ 536379 h 612656"/>
                        <a:gd name="connsiteX1" fmla="*/ 1251846 w 1389112"/>
                        <a:gd name="connsiteY1" fmla="*/ 612657 h 612656"/>
                        <a:gd name="connsiteX2" fmla="*/ 927562 w 1389112"/>
                        <a:gd name="connsiteY2" fmla="*/ 612657 h 612656"/>
                        <a:gd name="connsiteX3" fmla="*/ 187678 w 1389112"/>
                        <a:gd name="connsiteY3" fmla="*/ 357048 h 612656"/>
                        <a:gd name="connsiteX4" fmla="*/ 0 w 1389112"/>
                        <a:gd name="connsiteY4" fmla="*/ 162429 h 612656"/>
                        <a:gd name="connsiteX5" fmla="*/ 832277 w 1389112"/>
                        <a:gd name="connsiteY5" fmla="*/ 6155 h 612656"/>
                        <a:gd name="connsiteX6" fmla="*/ 1389112 w 1389112"/>
                        <a:gd name="connsiteY6" fmla="*/ 536379 h 6126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389112" h="612656">
                          <a:moveTo>
                            <a:pt x="1389112" y="536379"/>
                          </a:moveTo>
                          <a:cubicBezTo>
                            <a:pt x="1389112" y="536379"/>
                            <a:pt x="1324239" y="612657"/>
                            <a:pt x="1251846" y="612657"/>
                          </a:cubicBezTo>
                          <a:cubicBezTo>
                            <a:pt x="1179369" y="612657"/>
                            <a:pt x="927562" y="612657"/>
                            <a:pt x="927562" y="612657"/>
                          </a:cubicBezTo>
                          <a:cubicBezTo>
                            <a:pt x="927562" y="612657"/>
                            <a:pt x="679639" y="448614"/>
                            <a:pt x="187678" y="357048"/>
                          </a:cubicBezTo>
                          <a:cubicBezTo>
                            <a:pt x="187678" y="357048"/>
                            <a:pt x="133300" y="246888"/>
                            <a:pt x="0" y="162429"/>
                          </a:cubicBezTo>
                          <a:cubicBezTo>
                            <a:pt x="195777" y="58218"/>
                            <a:pt x="634104" y="-23513"/>
                            <a:pt x="832277" y="6155"/>
                          </a:cubicBezTo>
                          <a:cubicBezTo>
                            <a:pt x="1061110" y="40533"/>
                            <a:pt x="1289943" y="303662"/>
                            <a:pt x="1389112" y="536379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E5F18D"/>
                        </a:gs>
                        <a:gs pos="100000">
                          <a:srgbClr val="D3A94A"/>
                        </a:gs>
                      </a:gsLst>
                      <a:lin ang="19800000" scaled="0"/>
                    </a:gradFill>
                    <a:ln w="826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342" name="Graphic 140">
              <a:extLst>
                <a:ext uri="{FF2B5EF4-FFF2-40B4-BE49-F238E27FC236}">
                  <a16:creationId xmlns:a16="http://schemas.microsoft.com/office/drawing/2014/main" id="{D398FBF5-190F-4608-91A1-5F26327F0579}"/>
                </a:ext>
              </a:extLst>
            </p:cNvPr>
            <p:cNvGrpSpPr/>
            <p:nvPr/>
          </p:nvGrpSpPr>
          <p:grpSpPr>
            <a:xfrm>
              <a:off x="-3022105" y="2504296"/>
              <a:ext cx="6423104" cy="4035359"/>
              <a:chOff x="-3022105" y="2504296"/>
              <a:chExt cx="6423104" cy="4035359"/>
            </a:xfrm>
          </p:grpSpPr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A822D3A6-CA82-483C-83CB-0B625B393E97}"/>
                  </a:ext>
                </a:extLst>
              </p:cNvPr>
              <p:cNvSpPr/>
              <p:nvPr/>
            </p:nvSpPr>
            <p:spPr>
              <a:xfrm>
                <a:off x="-519988" y="5471686"/>
                <a:ext cx="282223" cy="668876"/>
              </a:xfrm>
              <a:custGeom>
                <a:avLst/>
                <a:gdLst>
                  <a:gd name="connsiteX0" fmla="*/ 282223 w 282223"/>
                  <a:gd name="connsiteY0" fmla="*/ 22892 h 668876"/>
                  <a:gd name="connsiteX1" fmla="*/ 170906 w 282223"/>
                  <a:gd name="connsiteY1" fmla="*/ 598982 h 668876"/>
                  <a:gd name="connsiteX2" fmla="*/ 60084 w 282223"/>
                  <a:gd name="connsiteY2" fmla="*/ 664764 h 668876"/>
                  <a:gd name="connsiteX3" fmla="*/ 60084 w 282223"/>
                  <a:gd name="connsiteY3" fmla="*/ 664764 h 668876"/>
                  <a:gd name="connsiteX4" fmla="*/ 2153 w 282223"/>
                  <a:gd name="connsiteY4" fmla="*/ 563612 h 668876"/>
                  <a:gd name="connsiteX5" fmla="*/ 129668 w 282223"/>
                  <a:gd name="connsiteY5" fmla="*/ 0 h 668876"/>
                  <a:gd name="connsiteX6" fmla="*/ 282223 w 282223"/>
                  <a:gd name="connsiteY6" fmla="*/ 22892 h 668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2223" h="668876">
                    <a:moveTo>
                      <a:pt x="282223" y="22892"/>
                    </a:moveTo>
                    <a:lnTo>
                      <a:pt x="170906" y="598982"/>
                    </a:lnTo>
                    <a:cubicBezTo>
                      <a:pt x="161154" y="649641"/>
                      <a:pt x="109255" y="680466"/>
                      <a:pt x="60084" y="664764"/>
                    </a:cubicBezTo>
                    <a:lnTo>
                      <a:pt x="60084" y="664764"/>
                    </a:lnTo>
                    <a:cubicBezTo>
                      <a:pt x="17441" y="651211"/>
                      <a:pt x="-7764" y="607246"/>
                      <a:pt x="2153" y="563612"/>
                    </a:cubicBezTo>
                    <a:lnTo>
                      <a:pt x="129668" y="0"/>
                    </a:lnTo>
                    <a:lnTo>
                      <a:pt x="282223" y="22892"/>
                    </a:lnTo>
                    <a:close/>
                  </a:path>
                </a:pathLst>
              </a:custGeom>
              <a:solidFill>
                <a:srgbClr val="000B12"/>
              </a:solidFill>
              <a:ln w="82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44" name="Graphic 140">
                <a:extLst>
                  <a:ext uri="{FF2B5EF4-FFF2-40B4-BE49-F238E27FC236}">
                    <a16:creationId xmlns:a16="http://schemas.microsoft.com/office/drawing/2014/main" id="{137E5F42-7462-436F-A17F-F8B7274FE983}"/>
                  </a:ext>
                </a:extLst>
              </p:cNvPr>
              <p:cNvGrpSpPr/>
              <p:nvPr/>
            </p:nvGrpSpPr>
            <p:grpSpPr>
              <a:xfrm>
                <a:off x="-3022105" y="3930762"/>
                <a:ext cx="2517326" cy="2517409"/>
                <a:chOff x="-3022105" y="3930762"/>
                <a:chExt cx="2517326" cy="2517409"/>
              </a:xfrm>
            </p:grpSpPr>
            <p:sp>
              <p:nvSpPr>
                <p:cNvPr id="345" name="Freeform: Shape 344">
                  <a:extLst>
                    <a:ext uri="{FF2B5EF4-FFF2-40B4-BE49-F238E27FC236}">
                      <a16:creationId xmlns:a16="http://schemas.microsoft.com/office/drawing/2014/main" id="{4E5838C5-2AC8-4CEC-9B5F-003A1AAAFCF1}"/>
                    </a:ext>
                  </a:extLst>
                </p:cNvPr>
                <p:cNvSpPr/>
                <p:nvPr/>
              </p:nvSpPr>
              <p:spPr>
                <a:xfrm>
                  <a:off x="-3022105" y="3930762"/>
                  <a:ext cx="2517326" cy="2517409"/>
                </a:xfrm>
                <a:custGeom>
                  <a:avLst/>
                  <a:gdLst>
                    <a:gd name="connsiteX0" fmla="*/ 1258622 w 2517326"/>
                    <a:gd name="connsiteY0" fmla="*/ 0 h 2517409"/>
                    <a:gd name="connsiteX1" fmla="*/ 0 w 2517326"/>
                    <a:gd name="connsiteY1" fmla="*/ 1258705 h 2517409"/>
                    <a:gd name="connsiteX2" fmla="*/ 1258622 w 2517326"/>
                    <a:gd name="connsiteY2" fmla="*/ 2517410 h 2517409"/>
                    <a:gd name="connsiteX3" fmla="*/ 2517327 w 2517326"/>
                    <a:gd name="connsiteY3" fmla="*/ 1258705 h 2517409"/>
                    <a:gd name="connsiteX4" fmla="*/ 1258622 w 2517326"/>
                    <a:gd name="connsiteY4" fmla="*/ 0 h 2517409"/>
                    <a:gd name="connsiteX5" fmla="*/ 1298538 w 2517326"/>
                    <a:gd name="connsiteY5" fmla="*/ 1275233 h 2517409"/>
                    <a:gd name="connsiteX6" fmla="*/ 295937 w 2517326"/>
                    <a:gd name="connsiteY6" fmla="*/ 733687 h 2517409"/>
                    <a:gd name="connsiteX7" fmla="*/ 737488 w 2517326"/>
                    <a:gd name="connsiteY7" fmla="*/ 293293 h 2517409"/>
                    <a:gd name="connsiteX8" fmla="*/ 1298538 w 2517326"/>
                    <a:gd name="connsiteY8" fmla="*/ 1275233 h 2517409"/>
                    <a:gd name="connsiteX9" fmla="*/ 2229406 w 2517326"/>
                    <a:gd name="connsiteY9" fmla="*/ 1778021 h 2517409"/>
                    <a:gd name="connsiteX10" fmla="*/ 1827440 w 2517326"/>
                    <a:gd name="connsiteY10" fmla="*/ 2200730 h 2517409"/>
                    <a:gd name="connsiteX11" fmla="*/ 1298538 w 2517326"/>
                    <a:gd name="connsiteY11" fmla="*/ 1275233 h 2517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517326" h="2517409">
                      <a:moveTo>
                        <a:pt x="1258622" y="0"/>
                      </a:moveTo>
                      <a:cubicBezTo>
                        <a:pt x="563529" y="0"/>
                        <a:pt x="0" y="563529"/>
                        <a:pt x="0" y="1258705"/>
                      </a:cubicBezTo>
                      <a:cubicBezTo>
                        <a:pt x="0" y="1953881"/>
                        <a:pt x="563529" y="2517410"/>
                        <a:pt x="1258622" y="2517410"/>
                      </a:cubicBezTo>
                      <a:cubicBezTo>
                        <a:pt x="1953798" y="2517410"/>
                        <a:pt x="2517327" y="1953881"/>
                        <a:pt x="2517327" y="1258705"/>
                      </a:cubicBezTo>
                      <a:cubicBezTo>
                        <a:pt x="2517327" y="563529"/>
                        <a:pt x="1953798" y="0"/>
                        <a:pt x="1258622" y="0"/>
                      </a:cubicBezTo>
                      <a:close/>
                      <a:moveTo>
                        <a:pt x="1298538" y="1275233"/>
                      </a:moveTo>
                      <a:lnTo>
                        <a:pt x="295937" y="733687"/>
                      </a:lnTo>
                      <a:cubicBezTo>
                        <a:pt x="397503" y="547744"/>
                        <a:pt x="551298" y="394446"/>
                        <a:pt x="737488" y="293293"/>
                      </a:cubicBezTo>
                      <a:lnTo>
                        <a:pt x="1298538" y="1275233"/>
                      </a:lnTo>
                      <a:lnTo>
                        <a:pt x="2229406" y="1778021"/>
                      </a:lnTo>
                      <a:cubicBezTo>
                        <a:pt x="2135774" y="1952476"/>
                        <a:pt x="1996441" y="2098750"/>
                        <a:pt x="1827440" y="2200730"/>
                      </a:cubicBezTo>
                      <a:lnTo>
                        <a:pt x="1298538" y="1275233"/>
                      </a:lnTo>
                      <a:close/>
                    </a:path>
                  </a:pathLst>
                </a:custGeom>
                <a:solidFill>
                  <a:srgbClr val="1C154A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6" name="Freeform: Shape 345">
                  <a:extLst>
                    <a:ext uri="{FF2B5EF4-FFF2-40B4-BE49-F238E27FC236}">
                      <a16:creationId xmlns:a16="http://schemas.microsoft.com/office/drawing/2014/main" id="{DD30E544-6870-4FCC-8604-04E174C380B0}"/>
                    </a:ext>
                  </a:extLst>
                </p:cNvPr>
                <p:cNvSpPr/>
                <p:nvPr/>
              </p:nvSpPr>
              <p:spPr>
                <a:xfrm>
                  <a:off x="-2859880" y="4664449"/>
                  <a:ext cx="1665215" cy="1624308"/>
                </a:xfrm>
                <a:custGeom>
                  <a:avLst/>
                  <a:gdLst>
                    <a:gd name="connsiteX0" fmla="*/ 1665216 w 1665215"/>
                    <a:gd name="connsiteY0" fmla="*/ 1467043 h 1624308"/>
                    <a:gd name="connsiteX1" fmla="*/ 1098464 w 1665215"/>
                    <a:gd name="connsiteY1" fmla="*/ 1624308 h 1624308"/>
                    <a:gd name="connsiteX2" fmla="*/ 0 w 1665215"/>
                    <a:gd name="connsiteY2" fmla="*/ 525762 h 1624308"/>
                    <a:gd name="connsiteX3" fmla="*/ 133713 w 1665215"/>
                    <a:gd name="connsiteY3" fmla="*/ 0 h 1624308"/>
                    <a:gd name="connsiteX4" fmla="*/ 1136314 w 1665215"/>
                    <a:gd name="connsiteY4" fmla="*/ 541546 h 1624308"/>
                    <a:gd name="connsiteX5" fmla="*/ 1665216 w 1665215"/>
                    <a:gd name="connsiteY5" fmla="*/ 1467043 h 1624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65215" h="1624308">
                      <a:moveTo>
                        <a:pt x="1665216" y="1467043"/>
                      </a:moveTo>
                      <a:cubicBezTo>
                        <a:pt x="1499769" y="1566873"/>
                        <a:pt x="1305810" y="1624308"/>
                        <a:pt x="1098464" y="1624308"/>
                      </a:cubicBezTo>
                      <a:cubicBezTo>
                        <a:pt x="491796" y="1624308"/>
                        <a:pt x="0" y="1132512"/>
                        <a:pt x="0" y="525762"/>
                      </a:cubicBezTo>
                      <a:cubicBezTo>
                        <a:pt x="0" y="335275"/>
                        <a:pt x="48510" y="156191"/>
                        <a:pt x="133713" y="0"/>
                      </a:cubicBezTo>
                      <a:lnTo>
                        <a:pt x="1136314" y="541546"/>
                      </a:lnTo>
                      <a:lnTo>
                        <a:pt x="1665216" y="1467043"/>
                      </a:lnTo>
                      <a:close/>
                    </a:path>
                  </a:pathLst>
                </a:custGeom>
                <a:solidFill>
                  <a:srgbClr val="000B12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7" name="Freeform: Shape 346">
                  <a:extLst>
                    <a:ext uri="{FF2B5EF4-FFF2-40B4-BE49-F238E27FC236}">
                      <a16:creationId xmlns:a16="http://schemas.microsoft.com/office/drawing/2014/main" id="{D7573801-A941-46AC-8877-4B55CCDEF2E3}"/>
                    </a:ext>
                  </a:extLst>
                </p:cNvPr>
                <p:cNvSpPr/>
                <p:nvPr/>
              </p:nvSpPr>
              <p:spPr>
                <a:xfrm>
                  <a:off x="-2284616" y="4091747"/>
                  <a:ext cx="1621746" cy="1617035"/>
                </a:xfrm>
                <a:custGeom>
                  <a:avLst/>
                  <a:gdLst>
                    <a:gd name="connsiteX0" fmla="*/ 1621747 w 1621746"/>
                    <a:gd name="connsiteY0" fmla="*/ 1098464 h 1617035"/>
                    <a:gd name="connsiteX1" fmla="*/ 1491918 w 1621746"/>
                    <a:gd name="connsiteY1" fmla="*/ 1617036 h 1617035"/>
                    <a:gd name="connsiteX2" fmla="*/ 561050 w 1621746"/>
                    <a:gd name="connsiteY2" fmla="*/ 1114248 h 1617035"/>
                    <a:gd name="connsiteX3" fmla="*/ 0 w 1621746"/>
                    <a:gd name="connsiteY3" fmla="*/ 132308 h 1617035"/>
                    <a:gd name="connsiteX4" fmla="*/ 523200 w 1621746"/>
                    <a:gd name="connsiteY4" fmla="*/ 0 h 1617035"/>
                    <a:gd name="connsiteX5" fmla="*/ 1621747 w 1621746"/>
                    <a:gd name="connsiteY5" fmla="*/ 1098464 h 16170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21746" h="1617035">
                      <a:moveTo>
                        <a:pt x="1621747" y="1098464"/>
                      </a:moveTo>
                      <a:cubicBezTo>
                        <a:pt x="1621747" y="1286059"/>
                        <a:pt x="1574724" y="1462580"/>
                        <a:pt x="1491918" y="1617036"/>
                      </a:cubicBezTo>
                      <a:lnTo>
                        <a:pt x="561050" y="1114248"/>
                      </a:lnTo>
                      <a:lnTo>
                        <a:pt x="0" y="132308"/>
                      </a:lnTo>
                      <a:cubicBezTo>
                        <a:pt x="155530" y="47932"/>
                        <a:pt x="333787" y="0"/>
                        <a:pt x="523200" y="0"/>
                      </a:cubicBezTo>
                      <a:cubicBezTo>
                        <a:pt x="1129950" y="0"/>
                        <a:pt x="1621747" y="491797"/>
                        <a:pt x="1621747" y="1098464"/>
                      </a:cubicBezTo>
                      <a:close/>
                    </a:path>
                  </a:pathLst>
                </a:custGeom>
                <a:solidFill>
                  <a:srgbClr val="000B12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48" name="Graphic 140">
                <a:extLst>
                  <a:ext uri="{FF2B5EF4-FFF2-40B4-BE49-F238E27FC236}">
                    <a16:creationId xmlns:a16="http://schemas.microsoft.com/office/drawing/2014/main" id="{0199F723-38A3-4625-81BA-B8DB429115FB}"/>
                  </a:ext>
                </a:extLst>
              </p:cNvPr>
              <p:cNvGrpSpPr/>
              <p:nvPr/>
            </p:nvGrpSpPr>
            <p:grpSpPr>
              <a:xfrm>
                <a:off x="-1504072" y="2504296"/>
                <a:ext cx="1151849" cy="2662279"/>
                <a:chOff x="-1504072" y="2504296"/>
                <a:chExt cx="1151849" cy="2662279"/>
              </a:xfrm>
            </p:grpSpPr>
            <p:grpSp>
              <p:nvGrpSpPr>
                <p:cNvPr id="349" name="Graphic 140">
                  <a:extLst>
                    <a:ext uri="{FF2B5EF4-FFF2-40B4-BE49-F238E27FC236}">
                      <a16:creationId xmlns:a16="http://schemas.microsoft.com/office/drawing/2014/main" id="{69E2A777-B2CF-47C2-A9E6-483DF0B7DC40}"/>
                    </a:ext>
                  </a:extLst>
                </p:cNvPr>
                <p:cNvGrpSpPr/>
                <p:nvPr/>
              </p:nvGrpSpPr>
              <p:grpSpPr>
                <a:xfrm>
                  <a:off x="-1504072" y="2504296"/>
                  <a:ext cx="831450" cy="274616"/>
                  <a:chOff x="-1504072" y="2504296"/>
                  <a:chExt cx="831450" cy="274616"/>
                </a:xfrm>
              </p:grpSpPr>
              <p:sp>
                <p:nvSpPr>
                  <p:cNvPr id="350" name="Freeform: Shape 349">
                    <a:extLst>
                      <a:ext uri="{FF2B5EF4-FFF2-40B4-BE49-F238E27FC236}">
                        <a16:creationId xmlns:a16="http://schemas.microsoft.com/office/drawing/2014/main" id="{E2D59F8E-90AD-4EBC-B2E1-D49A4D0A9A7B}"/>
                      </a:ext>
                    </a:extLst>
                  </p:cNvPr>
                  <p:cNvSpPr/>
                  <p:nvPr/>
                </p:nvSpPr>
                <p:spPr>
                  <a:xfrm>
                    <a:off x="-1504072" y="2504296"/>
                    <a:ext cx="831450" cy="274616"/>
                  </a:xfrm>
                  <a:custGeom>
                    <a:avLst/>
                    <a:gdLst>
                      <a:gd name="connsiteX0" fmla="*/ 831451 w 831450"/>
                      <a:gd name="connsiteY0" fmla="*/ 144870 h 274616"/>
                      <a:gd name="connsiteX1" fmla="*/ 625510 w 831450"/>
                      <a:gd name="connsiteY1" fmla="*/ 259327 h 274616"/>
                      <a:gd name="connsiteX2" fmla="*/ 434774 w 831450"/>
                      <a:gd name="connsiteY2" fmla="*/ 274616 h 274616"/>
                      <a:gd name="connsiteX3" fmla="*/ 236436 w 831450"/>
                      <a:gd name="connsiteY3" fmla="*/ 221147 h 274616"/>
                      <a:gd name="connsiteX4" fmla="*/ 0 w 831450"/>
                      <a:gd name="connsiteY4" fmla="*/ 60989 h 274616"/>
                      <a:gd name="connsiteX5" fmla="*/ 33883 w 831450"/>
                      <a:gd name="connsiteY5" fmla="*/ 6777 h 274616"/>
                      <a:gd name="connsiteX6" fmla="*/ 38097 w 831450"/>
                      <a:gd name="connsiteY6" fmla="*/ 0 h 274616"/>
                      <a:gd name="connsiteX7" fmla="*/ 747570 w 831450"/>
                      <a:gd name="connsiteY7" fmla="*/ 60989 h 274616"/>
                      <a:gd name="connsiteX8" fmla="*/ 829633 w 831450"/>
                      <a:gd name="connsiteY8" fmla="*/ 143052 h 274616"/>
                      <a:gd name="connsiteX9" fmla="*/ 831451 w 831450"/>
                      <a:gd name="connsiteY9" fmla="*/ 144870 h 2746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31450" h="274616">
                        <a:moveTo>
                          <a:pt x="831451" y="144870"/>
                        </a:moveTo>
                        <a:lnTo>
                          <a:pt x="625510" y="259327"/>
                        </a:lnTo>
                        <a:lnTo>
                          <a:pt x="434774" y="274616"/>
                        </a:lnTo>
                        <a:lnTo>
                          <a:pt x="236436" y="221147"/>
                        </a:lnTo>
                        <a:cubicBezTo>
                          <a:pt x="221230" y="121978"/>
                          <a:pt x="0" y="60989"/>
                          <a:pt x="0" y="60989"/>
                        </a:cubicBezTo>
                        <a:lnTo>
                          <a:pt x="33883" y="6777"/>
                        </a:lnTo>
                        <a:lnTo>
                          <a:pt x="38097" y="0"/>
                        </a:lnTo>
                        <a:lnTo>
                          <a:pt x="747570" y="60989"/>
                        </a:lnTo>
                        <a:lnTo>
                          <a:pt x="829633" y="143052"/>
                        </a:lnTo>
                        <a:lnTo>
                          <a:pt x="831451" y="144870"/>
                        </a:lnTo>
                        <a:close/>
                      </a:path>
                    </a:pathLst>
                  </a:custGeom>
                  <a:solidFill>
                    <a:srgbClr val="13427A"/>
                  </a:solidFill>
                  <a:ln w="82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51" name="Freeform: Shape 350">
                    <a:extLst>
                      <a:ext uri="{FF2B5EF4-FFF2-40B4-BE49-F238E27FC236}">
                        <a16:creationId xmlns:a16="http://schemas.microsoft.com/office/drawing/2014/main" id="{EBFB52E8-5E73-4D10-9048-32955D621124}"/>
                      </a:ext>
                    </a:extLst>
                  </p:cNvPr>
                  <p:cNvSpPr/>
                  <p:nvPr/>
                </p:nvSpPr>
                <p:spPr>
                  <a:xfrm>
                    <a:off x="-1470190" y="2504296"/>
                    <a:ext cx="795749" cy="148699"/>
                  </a:xfrm>
                  <a:custGeom>
                    <a:avLst/>
                    <a:gdLst>
                      <a:gd name="connsiteX0" fmla="*/ 795750 w 795749"/>
                      <a:gd name="connsiteY0" fmla="*/ 143052 h 148699"/>
                      <a:gd name="connsiteX1" fmla="*/ 202553 w 795749"/>
                      <a:gd name="connsiteY1" fmla="*/ 106772 h 148699"/>
                      <a:gd name="connsiteX2" fmla="*/ 0 w 795749"/>
                      <a:gd name="connsiteY2" fmla="*/ 6777 h 148699"/>
                      <a:gd name="connsiteX3" fmla="*/ 4215 w 795749"/>
                      <a:gd name="connsiteY3" fmla="*/ 0 h 148699"/>
                      <a:gd name="connsiteX4" fmla="*/ 713688 w 795749"/>
                      <a:gd name="connsiteY4" fmla="*/ 60989 h 148699"/>
                      <a:gd name="connsiteX5" fmla="*/ 795750 w 795749"/>
                      <a:gd name="connsiteY5" fmla="*/ 143052 h 1486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795749" h="148699">
                        <a:moveTo>
                          <a:pt x="795750" y="143052"/>
                        </a:moveTo>
                        <a:cubicBezTo>
                          <a:pt x="583115" y="161315"/>
                          <a:pt x="252138" y="131565"/>
                          <a:pt x="202553" y="106772"/>
                        </a:cubicBezTo>
                        <a:cubicBezTo>
                          <a:pt x="159828" y="85451"/>
                          <a:pt x="98425" y="41651"/>
                          <a:pt x="0" y="6777"/>
                        </a:cubicBezTo>
                        <a:lnTo>
                          <a:pt x="4215" y="0"/>
                        </a:lnTo>
                        <a:lnTo>
                          <a:pt x="713688" y="60989"/>
                        </a:lnTo>
                        <a:lnTo>
                          <a:pt x="795750" y="143052"/>
                        </a:lnTo>
                        <a:close/>
                      </a:path>
                    </a:pathLst>
                  </a:custGeom>
                  <a:solidFill>
                    <a:srgbClr val="1C154A"/>
                  </a:solidFill>
                  <a:ln w="82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2" name="Graphic 140">
                  <a:extLst>
                    <a:ext uri="{FF2B5EF4-FFF2-40B4-BE49-F238E27FC236}">
                      <a16:creationId xmlns:a16="http://schemas.microsoft.com/office/drawing/2014/main" id="{32070BEF-A328-46CC-B528-D5AA96499A9D}"/>
                    </a:ext>
                  </a:extLst>
                </p:cNvPr>
                <p:cNvGrpSpPr/>
                <p:nvPr/>
              </p:nvGrpSpPr>
              <p:grpSpPr>
                <a:xfrm>
                  <a:off x="-1122684" y="2725443"/>
                  <a:ext cx="770461" cy="2441131"/>
                  <a:chOff x="-1122684" y="2725443"/>
                  <a:chExt cx="770461" cy="2441131"/>
                </a:xfrm>
              </p:grpSpPr>
              <p:sp>
                <p:nvSpPr>
                  <p:cNvPr id="353" name="Freeform: Shape 352">
                    <a:extLst>
                      <a:ext uri="{FF2B5EF4-FFF2-40B4-BE49-F238E27FC236}">
                        <a16:creationId xmlns:a16="http://schemas.microsoft.com/office/drawing/2014/main" id="{D19CBE83-03F4-4BFA-8897-8281C727ACED}"/>
                      </a:ext>
                    </a:extLst>
                  </p:cNvPr>
                  <p:cNvSpPr/>
                  <p:nvPr/>
                </p:nvSpPr>
                <p:spPr>
                  <a:xfrm>
                    <a:off x="-1122684" y="2725443"/>
                    <a:ext cx="770461" cy="2441131"/>
                  </a:xfrm>
                  <a:custGeom>
                    <a:avLst/>
                    <a:gdLst>
                      <a:gd name="connsiteX0" fmla="*/ 656087 w 770461"/>
                      <a:gd name="connsiteY0" fmla="*/ 2441132 h 2441131"/>
                      <a:gd name="connsiteX1" fmla="*/ 404362 w 770461"/>
                      <a:gd name="connsiteY1" fmla="*/ 1670670 h 2441131"/>
                      <a:gd name="connsiteX2" fmla="*/ 178174 w 770461"/>
                      <a:gd name="connsiteY2" fmla="*/ 299326 h 2441131"/>
                      <a:gd name="connsiteX3" fmla="*/ 160241 w 770461"/>
                      <a:gd name="connsiteY3" fmla="*/ 190735 h 2441131"/>
                      <a:gd name="connsiteX4" fmla="*/ 0 w 770461"/>
                      <a:gd name="connsiteY4" fmla="*/ 91566 h 2441131"/>
                      <a:gd name="connsiteX5" fmla="*/ 7686 w 770461"/>
                      <a:gd name="connsiteY5" fmla="*/ 22892 h 2441131"/>
                      <a:gd name="connsiteX6" fmla="*/ 305193 w 770461"/>
                      <a:gd name="connsiteY6" fmla="*/ 0 h 2441131"/>
                      <a:gd name="connsiteX7" fmla="*/ 393702 w 770461"/>
                      <a:gd name="connsiteY7" fmla="*/ 408990 h 2441131"/>
                      <a:gd name="connsiteX8" fmla="*/ 770462 w 770461"/>
                      <a:gd name="connsiteY8" fmla="*/ 2418241 h 2441131"/>
                      <a:gd name="connsiteX9" fmla="*/ 656087 w 770461"/>
                      <a:gd name="connsiteY9" fmla="*/ 2441132 h 24411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70461" h="2441131">
                        <a:moveTo>
                          <a:pt x="656087" y="2441132"/>
                        </a:moveTo>
                        <a:cubicBezTo>
                          <a:pt x="694184" y="2059744"/>
                          <a:pt x="404362" y="1670670"/>
                          <a:pt x="404362" y="1670670"/>
                        </a:cubicBezTo>
                        <a:lnTo>
                          <a:pt x="178174" y="299326"/>
                        </a:lnTo>
                        <a:lnTo>
                          <a:pt x="160241" y="190735"/>
                        </a:lnTo>
                        <a:lnTo>
                          <a:pt x="0" y="91566"/>
                        </a:lnTo>
                        <a:lnTo>
                          <a:pt x="7686" y="22892"/>
                        </a:lnTo>
                        <a:cubicBezTo>
                          <a:pt x="7686" y="22892"/>
                          <a:pt x="282302" y="0"/>
                          <a:pt x="305193" y="0"/>
                        </a:cubicBezTo>
                        <a:cubicBezTo>
                          <a:pt x="311143" y="0"/>
                          <a:pt x="345770" y="165117"/>
                          <a:pt x="393702" y="408990"/>
                        </a:cubicBezTo>
                        <a:cubicBezTo>
                          <a:pt x="529067" y="1098629"/>
                          <a:pt x="770462" y="2418241"/>
                          <a:pt x="770462" y="2418241"/>
                        </a:cubicBezTo>
                        <a:lnTo>
                          <a:pt x="656087" y="2441132"/>
                        </a:lnTo>
                        <a:close/>
                      </a:path>
                    </a:pathLst>
                  </a:custGeom>
                  <a:solidFill>
                    <a:srgbClr val="1C154A"/>
                  </a:solidFill>
                  <a:ln w="82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54" name="Freeform: Shape 353">
                    <a:extLst>
                      <a:ext uri="{FF2B5EF4-FFF2-40B4-BE49-F238E27FC236}">
                        <a16:creationId xmlns:a16="http://schemas.microsoft.com/office/drawing/2014/main" id="{417DB191-6A58-4C22-8698-B7ADF6DAE347}"/>
                      </a:ext>
                    </a:extLst>
                  </p:cNvPr>
                  <p:cNvSpPr/>
                  <p:nvPr/>
                </p:nvSpPr>
                <p:spPr>
                  <a:xfrm>
                    <a:off x="-1122684" y="2725443"/>
                    <a:ext cx="393701" cy="408990"/>
                  </a:xfrm>
                  <a:custGeom>
                    <a:avLst/>
                    <a:gdLst>
                      <a:gd name="connsiteX0" fmla="*/ 393702 w 393701"/>
                      <a:gd name="connsiteY0" fmla="*/ 408990 h 408990"/>
                      <a:gd name="connsiteX1" fmla="*/ 178174 w 393701"/>
                      <a:gd name="connsiteY1" fmla="*/ 299326 h 408990"/>
                      <a:gd name="connsiteX2" fmla="*/ 160241 w 393701"/>
                      <a:gd name="connsiteY2" fmla="*/ 190735 h 408990"/>
                      <a:gd name="connsiteX3" fmla="*/ 0 w 393701"/>
                      <a:gd name="connsiteY3" fmla="*/ 91566 h 408990"/>
                      <a:gd name="connsiteX4" fmla="*/ 7686 w 393701"/>
                      <a:gd name="connsiteY4" fmla="*/ 22892 h 408990"/>
                      <a:gd name="connsiteX5" fmla="*/ 305193 w 393701"/>
                      <a:gd name="connsiteY5" fmla="*/ 0 h 408990"/>
                      <a:gd name="connsiteX6" fmla="*/ 393702 w 393701"/>
                      <a:gd name="connsiteY6" fmla="*/ 408990 h 4089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93701" h="408990">
                        <a:moveTo>
                          <a:pt x="393702" y="408990"/>
                        </a:moveTo>
                        <a:lnTo>
                          <a:pt x="178174" y="299326"/>
                        </a:lnTo>
                        <a:lnTo>
                          <a:pt x="160241" y="190735"/>
                        </a:lnTo>
                        <a:lnTo>
                          <a:pt x="0" y="91566"/>
                        </a:lnTo>
                        <a:lnTo>
                          <a:pt x="7686" y="22892"/>
                        </a:lnTo>
                        <a:cubicBezTo>
                          <a:pt x="7686" y="22892"/>
                          <a:pt x="282302" y="0"/>
                          <a:pt x="305193" y="0"/>
                        </a:cubicBezTo>
                        <a:cubicBezTo>
                          <a:pt x="311143" y="0"/>
                          <a:pt x="345770" y="165117"/>
                          <a:pt x="393702" y="408990"/>
                        </a:cubicBezTo>
                        <a:close/>
                      </a:path>
                    </a:pathLst>
                  </a:custGeom>
                  <a:solidFill>
                    <a:srgbClr val="000B12"/>
                  </a:solidFill>
                  <a:ln w="82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55" name="Graphic 140">
                <a:extLst>
                  <a:ext uri="{FF2B5EF4-FFF2-40B4-BE49-F238E27FC236}">
                    <a16:creationId xmlns:a16="http://schemas.microsoft.com/office/drawing/2014/main" id="{3F392E1E-F74C-4C13-BEE2-A511F335B372}"/>
                  </a:ext>
                </a:extLst>
              </p:cNvPr>
              <p:cNvGrpSpPr/>
              <p:nvPr/>
            </p:nvGrpSpPr>
            <p:grpSpPr>
              <a:xfrm>
                <a:off x="761529" y="3605239"/>
                <a:ext cx="2639470" cy="2934416"/>
                <a:chOff x="761529" y="3605239"/>
                <a:chExt cx="2639470" cy="2934416"/>
              </a:xfrm>
            </p:grpSpPr>
            <p:sp>
              <p:nvSpPr>
                <p:cNvPr id="356" name="Freeform: Shape 355">
                  <a:extLst>
                    <a:ext uri="{FF2B5EF4-FFF2-40B4-BE49-F238E27FC236}">
                      <a16:creationId xmlns:a16="http://schemas.microsoft.com/office/drawing/2014/main" id="{7AEBC496-4F08-4D3E-BE76-7E4256542493}"/>
                    </a:ext>
                  </a:extLst>
                </p:cNvPr>
                <p:cNvSpPr/>
                <p:nvPr/>
              </p:nvSpPr>
              <p:spPr>
                <a:xfrm>
                  <a:off x="2017672" y="3605239"/>
                  <a:ext cx="323836" cy="317837"/>
                </a:xfrm>
                <a:custGeom>
                  <a:avLst/>
                  <a:gdLst>
                    <a:gd name="connsiteX0" fmla="*/ 180570 w 323836"/>
                    <a:gd name="connsiteY0" fmla="*/ 0 h 317837"/>
                    <a:gd name="connsiteX1" fmla="*/ 259410 w 323836"/>
                    <a:gd name="connsiteY1" fmla="*/ 0 h 317837"/>
                    <a:gd name="connsiteX2" fmla="*/ 320399 w 323836"/>
                    <a:gd name="connsiteY2" fmla="*/ 129664 h 317837"/>
                    <a:gd name="connsiteX3" fmla="*/ 162720 w 323836"/>
                    <a:gd name="connsiteY3" fmla="*/ 317837 h 317837"/>
                    <a:gd name="connsiteX4" fmla="*/ 0 w 323836"/>
                    <a:gd name="connsiteY4" fmla="*/ 315275 h 317837"/>
                    <a:gd name="connsiteX5" fmla="*/ 211065 w 323836"/>
                    <a:gd name="connsiteY5" fmla="*/ 259327 h 317837"/>
                    <a:gd name="connsiteX6" fmla="*/ 244121 w 323836"/>
                    <a:gd name="connsiteY6" fmla="*/ 109334 h 317837"/>
                    <a:gd name="connsiteX7" fmla="*/ 180570 w 323836"/>
                    <a:gd name="connsiteY7" fmla="*/ 0 h 317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3836" h="317837">
                      <a:moveTo>
                        <a:pt x="180570" y="0"/>
                      </a:moveTo>
                      <a:lnTo>
                        <a:pt x="259410" y="0"/>
                      </a:lnTo>
                      <a:lnTo>
                        <a:pt x="320399" y="129664"/>
                      </a:lnTo>
                      <a:cubicBezTo>
                        <a:pt x="320399" y="129664"/>
                        <a:pt x="361058" y="254286"/>
                        <a:pt x="162720" y="317837"/>
                      </a:cubicBezTo>
                      <a:lnTo>
                        <a:pt x="0" y="315275"/>
                      </a:lnTo>
                      <a:cubicBezTo>
                        <a:pt x="0" y="315275"/>
                        <a:pt x="170406" y="294946"/>
                        <a:pt x="211065" y="259327"/>
                      </a:cubicBezTo>
                      <a:cubicBezTo>
                        <a:pt x="251724" y="223709"/>
                        <a:pt x="284781" y="160158"/>
                        <a:pt x="244121" y="109334"/>
                      </a:cubicBezTo>
                      <a:cubicBezTo>
                        <a:pt x="203462" y="58510"/>
                        <a:pt x="180570" y="0"/>
                        <a:pt x="180570" y="0"/>
                      </a:cubicBezTo>
                      <a:close/>
                    </a:path>
                  </a:pathLst>
                </a:custGeom>
                <a:solidFill>
                  <a:srgbClr val="1C154A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357" name="Graphic 140">
                  <a:extLst>
                    <a:ext uri="{FF2B5EF4-FFF2-40B4-BE49-F238E27FC236}">
                      <a16:creationId xmlns:a16="http://schemas.microsoft.com/office/drawing/2014/main" id="{C226BB47-C231-42B1-909D-6DD0FDC40597}"/>
                    </a:ext>
                  </a:extLst>
                </p:cNvPr>
                <p:cNvGrpSpPr/>
                <p:nvPr/>
              </p:nvGrpSpPr>
              <p:grpSpPr>
                <a:xfrm>
                  <a:off x="1020939" y="3946051"/>
                  <a:ext cx="2090155" cy="2240727"/>
                  <a:chOff x="1020939" y="3946051"/>
                  <a:chExt cx="2090155" cy="2240727"/>
                </a:xfrm>
                <a:noFill/>
              </p:grpSpPr>
              <p:sp>
                <p:nvSpPr>
                  <p:cNvPr id="358" name="Freeform: Shape 357">
                    <a:extLst>
                      <a:ext uri="{FF2B5EF4-FFF2-40B4-BE49-F238E27FC236}">
                        <a16:creationId xmlns:a16="http://schemas.microsoft.com/office/drawing/2014/main" id="{83C46B8D-F01C-4EF5-B722-9B9A701132FA}"/>
                      </a:ext>
                    </a:extLst>
                  </p:cNvPr>
                  <p:cNvSpPr/>
                  <p:nvPr/>
                </p:nvSpPr>
                <p:spPr>
                  <a:xfrm>
                    <a:off x="1644878" y="4369586"/>
                    <a:ext cx="811121" cy="1715792"/>
                  </a:xfrm>
                  <a:custGeom>
                    <a:avLst/>
                    <a:gdLst>
                      <a:gd name="connsiteX0" fmla="*/ 811121 w 811121"/>
                      <a:gd name="connsiteY0" fmla="*/ 0 h 1715792"/>
                      <a:gd name="connsiteX1" fmla="*/ 0 w 811121"/>
                      <a:gd name="connsiteY1" fmla="*/ 1715792 h 1715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11121" h="1715792">
                        <a:moveTo>
                          <a:pt x="811121" y="0"/>
                        </a:moveTo>
                        <a:lnTo>
                          <a:pt x="0" y="1715792"/>
                        </a:lnTo>
                      </a:path>
                    </a:pathLst>
                  </a:custGeom>
                  <a:ln w="16895" cap="flat">
                    <a:solidFill>
                      <a:srgbClr val="000B1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59" name="Freeform: Shape 358">
                    <a:extLst>
                      <a:ext uri="{FF2B5EF4-FFF2-40B4-BE49-F238E27FC236}">
                        <a16:creationId xmlns:a16="http://schemas.microsoft.com/office/drawing/2014/main" id="{05D442B2-9FA2-4A1E-9132-1BB9140DA770}"/>
                      </a:ext>
                    </a:extLst>
                  </p:cNvPr>
                  <p:cNvSpPr/>
                  <p:nvPr/>
                </p:nvSpPr>
                <p:spPr>
                  <a:xfrm>
                    <a:off x="1972385" y="4275954"/>
                    <a:ext cx="179413" cy="1910824"/>
                  </a:xfrm>
                  <a:custGeom>
                    <a:avLst/>
                    <a:gdLst>
                      <a:gd name="connsiteX0" fmla="*/ 0 w 179413"/>
                      <a:gd name="connsiteY0" fmla="*/ 1910825 h 1910824"/>
                      <a:gd name="connsiteX1" fmla="*/ 179414 w 179413"/>
                      <a:gd name="connsiteY1" fmla="*/ 0 h 1910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79413" h="1910824">
                        <a:moveTo>
                          <a:pt x="0" y="1910825"/>
                        </a:moveTo>
                        <a:lnTo>
                          <a:pt x="179414" y="0"/>
                        </a:lnTo>
                      </a:path>
                    </a:pathLst>
                  </a:custGeom>
                  <a:ln w="16895" cap="flat">
                    <a:solidFill>
                      <a:srgbClr val="000B1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0" name="Freeform: Shape 359">
                    <a:extLst>
                      <a:ext uri="{FF2B5EF4-FFF2-40B4-BE49-F238E27FC236}">
                        <a16:creationId xmlns:a16="http://schemas.microsoft.com/office/drawing/2014/main" id="{5F46F460-6203-4E87-ADBD-315494733F8D}"/>
                      </a:ext>
                    </a:extLst>
                  </p:cNvPr>
                  <p:cNvSpPr/>
                  <p:nvPr/>
                </p:nvSpPr>
                <p:spPr>
                  <a:xfrm>
                    <a:off x="1705537" y="3946051"/>
                    <a:ext cx="617823" cy="2232959"/>
                  </a:xfrm>
                  <a:custGeom>
                    <a:avLst/>
                    <a:gdLst>
                      <a:gd name="connsiteX0" fmla="*/ 617824 w 617823"/>
                      <a:gd name="connsiteY0" fmla="*/ 2232960 h 2232959"/>
                      <a:gd name="connsiteX1" fmla="*/ 0 w 617823"/>
                      <a:gd name="connsiteY1" fmla="*/ 0 h 22329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17823" h="2232959">
                        <a:moveTo>
                          <a:pt x="617824" y="2232960"/>
                        </a:moveTo>
                        <a:lnTo>
                          <a:pt x="0" y="0"/>
                        </a:lnTo>
                      </a:path>
                    </a:pathLst>
                  </a:custGeom>
                  <a:ln w="16895" cap="flat">
                    <a:solidFill>
                      <a:srgbClr val="000B1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1" name="Freeform: Shape 360">
                    <a:extLst>
                      <a:ext uri="{FF2B5EF4-FFF2-40B4-BE49-F238E27FC236}">
                        <a16:creationId xmlns:a16="http://schemas.microsoft.com/office/drawing/2014/main" id="{C1042BC9-9597-4738-A6D3-E8B69E6D14FF}"/>
                      </a:ext>
                    </a:extLst>
                  </p:cNvPr>
                  <p:cNvSpPr/>
                  <p:nvPr/>
                </p:nvSpPr>
                <p:spPr>
                  <a:xfrm>
                    <a:off x="1504471" y="4424211"/>
                    <a:ext cx="1130859" cy="1630010"/>
                  </a:xfrm>
                  <a:custGeom>
                    <a:avLst/>
                    <a:gdLst>
                      <a:gd name="connsiteX0" fmla="*/ 1130859 w 1130859"/>
                      <a:gd name="connsiteY0" fmla="*/ 1630011 h 1630010"/>
                      <a:gd name="connsiteX1" fmla="*/ 0 w 1130859"/>
                      <a:gd name="connsiteY1" fmla="*/ 0 h 16300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30859" h="1630010">
                        <a:moveTo>
                          <a:pt x="1130859" y="1630011"/>
                        </a:moveTo>
                        <a:lnTo>
                          <a:pt x="0" y="0"/>
                        </a:lnTo>
                      </a:path>
                    </a:pathLst>
                  </a:custGeom>
                  <a:ln w="16895" cap="flat">
                    <a:solidFill>
                      <a:srgbClr val="000B1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2" name="Freeform: Shape 361">
                    <a:extLst>
                      <a:ext uri="{FF2B5EF4-FFF2-40B4-BE49-F238E27FC236}">
                        <a16:creationId xmlns:a16="http://schemas.microsoft.com/office/drawing/2014/main" id="{8B89B7E8-0ED0-4F6E-B611-FE196BA145EA}"/>
                      </a:ext>
                    </a:extLst>
                  </p:cNvPr>
                  <p:cNvSpPr/>
                  <p:nvPr/>
                </p:nvSpPr>
                <p:spPr>
                  <a:xfrm>
                    <a:off x="1208121" y="4626930"/>
                    <a:ext cx="1708023" cy="1216723"/>
                  </a:xfrm>
                  <a:custGeom>
                    <a:avLst/>
                    <a:gdLst>
                      <a:gd name="connsiteX0" fmla="*/ 1708024 w 1708023"/>
                      <a:gd name="connsiteY0" fmla="*/ 1216723 h 1216723"/>
                      <a:gd name="connsiteX1" fmla="*/ 0 w 1708023"/>
                      <a:gd name="connsiteY1" fmla="*/ 0 h 12167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708023" h="1216723">
                        <a:moveTo>
                          <a:pt x="1708024" y="1216723"/>
                        </a:moveTo>
                        <a:lnTo>
                          <a:pt x="0" y="0"/>
                        </a:lnTo>
                      </a:path>
                    </a:pathLst>
                  </a:custGeom>
                  <a:ln w="16895" cap="flat">
                    <a:solidFill>
                      <a:srgbClr val="000B1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3" name="Freeform: Shape 362">
                    <a:extLst>
                      <a:ext uri="{FF2B5EF4-FFF2-40B4-BE49-F238E27FC236}">
                        <a16:creationId xmlns:a16="http://schemas.microsoft.com/office/drawing/2014/main" id="{2FFBFD5C-B064-4D7A-830C-F048AFC09D1A}"/>
                      </a:ext>
                    </a:extLst>
                  </p:cNvPr>
                  <p:cNvSpPr/>
                  <p:nvPr/>
                </p:nvSpPr>
                <p:spPr>
                  <a:xfrm>
                    <a:off x="1044326" y="4946750"/>
                    <a:ext cx="1999994" cy="578321"/>
                  </a:xfrm>
                  <a:custGeom>
                    <a:avLst/>
                    <a:gdLst>
                      <a:gd name="connsiteX0" fmla="*/ 1999994 w 1999994"/>
                      <a:gd name="connsiteY0" fmla="*/ 578322 h 578321"/>
                      <a:gd name="connsiteX1" fmla="*/ 0 w 1999994"/>
                      <a:gd name="connsiteY1" fmla="*/ 0 h 5783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99994" h="578321">
                        <a:moveTo>
                          <a:pt x="1999994" y="578322"/>
                        </a:moveTo>
                        <a:lnTo>
                          <a:pt x="0" y="0"/>
                        </a:lnTo>
                      </a:path>
                    </a:pathLst>
                  </a:custGeom>
                  <a:ln w="16895" cap="flat">
                    <a:solidFill>
                      <a:srgbClr val="000B1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4" name="Freeform: Shape 363">
                    <a:extLst>
                      <a:ext uri="{FF2B5EF4-FFF2-40B4-BE49-F238E27FC236}">
                        <a16:creationId xmlns:a16="http://schemas.microsoft.com/office/drawing/2014/main" id="{8236A03D-D13C-4737-9A9E-13904F1B4434}"/>
                      </a:ext>
                    </a:extLst>
                  </p:cNvPr>
                  <p:cNvSpPr/>
                  <p:nvPr/>
                </p:nvSpPr>
                <p:spPr>
                  <a:xfrm>
                    <a:off x="1020939" y="5157320"/>
                    <a:ext cx="2090155" cy="155943"/>
                  </a:xfrm>
                  <a:custGeom>
                    <a:avLst/>
                    <a:gdLst>
                      <a:gd name="connsiteX0" fmla="*/ 2090156 w 2090155"/>
                      <a:gd name="connsiteY0" fmla="*/ 0 h 155943"/>
                      <a:gd name="connsiteX1" fmla="*/ 0 w 2090155"/>
                      <a:gd name="connsiteY1" fmla="*/ 155943 h 1559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090155" h="155943">
                        <a:moveTo>
                          <a:pt x="2090156" y="0"/>
                        </a:moveTo>
                        <a:cubicBezTo>
                          <a:pt x="2035530" y="7768"/>
                          <a:pt x="0" y="155943"/>
                          <a:pt x="0" y="155943"/>
                        </a:cubicBezTo>
                      </a:path>
                    </a:pathLst>
                  </a:custGeom>
                  <a:noFill/>
                  <a:ln w="16895" cap="flat">
                    <a:solidFill>
                      <a:srgbClr val="000B1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5" name="Freeform: Shape 364">
                    <a:extLst>
                      <a:ext uri="{FF2B5EF4-FFF2-40B4-BE49-F238E27FC236}">
                        <a16:creationId xmlns:a16="http://schemas.microsoft.com/office/drawing/2014/main" id="{29E62CCF-F9E0-478E-9752-459014D54C8E}"/>
                      </a:ext>
                    </a:extLst>
                  </p:cNvPr>
                  <p:cNvSpPr/>
                  <p:nvPr/>
                </p:nvSpPr>
                <p:spPr>
                  <a:xfrm>
                    <a:off x="1122340" y="4845350"/>
                    <a:ext cx="1856199" cy="803270"/>
                  </a:xfrm>
                  <a:custGeom>
                    <a:avLst/>
                    <a:gdLst>
                      <a:gd name="connsiteX0" fmla="*/ 1856199 w 1856199"/>
                      <a:gd name="connsiteY0" fmla="*/ 0 h 803270"/>
                      <a:gd name="connsiteX1" fmla="*/ 0 w 1856199"/>
                      <a:gd name="connsiteY1" fmla="*/ 803271 h 8032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856199" h="803270">
                        <a:moveTo>
                          <a:pt x="1856199" y="0"/>
                        </a:moveTo>
                        <a:lnTo>
                          <a:pt x="0" y="803271"/>
                        </a:lnTo>
                      </a:path>
                    </a:pathLst>
                  </a:custGeom>
                  <a:ln w="16895" cap="flat">
                    <a:solidFill>
                      <a:srgbClr val="000B1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6" name="Freeform: Shape 365">
                    <a:extLst>
                      <a:ext uri="{FF2B5EF4-FFF2-40B4-BE49-F238E27FC236}">
                        <a16:creationId xmlns:a16="http://schemas.microsoft.com/office/drawing/2014/main" id="{045FC757-EE0E-4577-983F-E0FE2F8494CA}"/>
                      </a:ext>
                    </a:extLst>
                  </p:cNvPr>
                  <p:cNvSpPr/>
                  <p:nvPr/>
                </p:nvSpPr>
                <p:spPr>
                  <a:xfrm>
                    <a:off x="1332909" y="4533380"/>
                    <a:ext cx="1419441" cy="1419441"/>
                  </a:xfrm>
                  <a:custGeom>
                    <a:avLst/>
                    <a:gdLst>
                      <a:gd name="connsiteX0" fmla="*/ 1419441 w 1419441"/>
                      <a:gd name="connsiteY0" fmla="*/ 0 h 1419441"/>
                      <a:gd name="connsiteX1" fmla="*/ 0 w 1419441"/>
                      <a:gd name="connsiteY1" fmla="*/ 1419442 h 14194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19441" h="1419441">
                        <a:moveTo>
                          <a:pt x="1419441" y="0"/>
                        </a:moveTo>
                        <a:lnTo>
                          <a:pt x="0" y="1419442"/>
                        </a:lnTo>
                      </a:path>
                    </a:pathLst>
                  </a:custGeom>
                  <a:ln w="16895" cap="flat">
                    <a:solidFill>
                      <a:srgbClr val="000B1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67" name="Freeform: Shape 366">
                  <a:extLst>
                    <a:ext uri="{FF2B5EF4-FFF2-40B4-BE49-F238E27FC236}">
                      <a16:creationId xmlns:a16="http://schemas.microsoft.com/office/drawing/2014/main" id="{BADCD4FF-3A69-463C-8D74-935F556136BC}"/>
                    </a:ext>
                  </a:extLst>
                </p:cNvPr>
                <p:cNvSpPr/>
                <p:nvPr/>
              </p:nvSpPr>
              <p:spPr>
                <a:xfrm>
                  <a:off x="761529" y="3900268"/>
                  <a:ext cx="2639470" cy="2639387"/>
                </a:xfrm>
                <a:custGeom>
                  <a:avLst/>
                  <a:gdLst>
                    <a:gd name="connsiteX0" fmla="*/ 1319694 w 2639470"/>
                    <a:gd name="connsiteY0" fmla="*/ 0 h 2639387"/>
                    <a:gd name="connsiteX1" fmla="*/ 0 w 2639470"/>
                    <a:gd name="connsiteY1" fmla="*/ 1319694 h 2639387"/>
                    <a:gd name="connsiteX2" fmla="*/ 1319694 w 2639470"/>
                    <a:gd name="connsiteY2" fmla="*/ 2639388 h 2639387"/>
                    <a:gd name="connsiteX3" fmla="*/ 2639470 w 2639470"/>
                    <a:gd name="connsiteY3" fmla="*/ 1319694 h 2639387"/>
                    <a:gd name="connsiteX4" fmla="*/ 1319694 w 2639470"/>
                    <a:gd name="connsiteY4" fmla="*/ 0 h 2639387"/>
                    <a:gd name="connsiteX5" fmla="*/ 1319694 w 2639470"/>
                    <a:gd name="connsiteY5" fmla="*/ 2250314 h 2639387"/>
                    <a:gd name="connsiteX6" fmla="*/ 389074 w 2639470"/>
                    <a:gd name="connsiteY6" fmla="*/ 1319694 h 2639387"/>
                    <a:gd name="connsiteX7" fmla="*/ 1319694 w 2639470"/>
                    <a:gd name="connsiteY7" fmla="*/ 388991 h 2639387"/>
                    <a:gd name="connsiteX8" fmla="*/ 2250397 w 2639470"/>
                    <a:gd name="connsiteY8" fmla="*/ 1319694 h 2639387"/>
                    <a:gd name="connsiteX9" fmla="*/ 1319694 w 2639470"/>
                    <a:gd name="connsiteY9" fmla="*/ 2250314 h 2639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639470" h="2639387">
                      <a:moveTo>
                        <a:pt x="1319694" y="0"/>
                      </a:moveTo>
                      <a:cubicBezTo>
                        <a:pt x="590883" y="0"/>
                        <a:pt x="0" y="590801"/>
                        <a:pt x="0" y="1319694"/>
                      </a:cubicBezTo>
                      <a:cubicBezTo>
                        <a:pt x="0" y="2048505"/>
                        <a:pt x="590883" y="2639388"/>
                        <a:pt x="1319694" y="2639388"/>
                      </a:cubicBezTo>
                      <a:cubicBezTo>
                        <a:pt x="2048587" y="2639388"/>
                        <a:pt x="2639470" y="2048505"/>
                        <a:pt x="2639470" y="1319694"/>
                      </a:cubicBezTo>
                      <a:cubicBezTo>
                        <a:pt x="2639470" y="590801"/>
                        <a:pt x="2048587" y="0"/>
                        <a:pt x="1319694" y="0"/>
                      </a:cubicBezTo>
                      <a:close/>
                      <a:moveTo>
                        <a:pt x="1319694" y="2250314"/>
                      </a:moveTo>
                      <a:cubicBezTo>
                        <a:pt x="805750" y="2250314"/>
                        <a:pt x="389074" y="1833638"/>
                        <a:pt x="389074" y="1319694"/>
                      </a:cubicBezTo>
                      <a:cubicBezTo>
                        <a:pt x="389074" y="805667"/>
                        <a:pt x="805750" y="388991"/>
                        <a:pt x="1319694" y="388991"/>
                      </a:cubicBezTo>
                      <a:cubicBezTo>
                        <a:pt x="1833721" y="388991"/>
                        <a:pt x="2250397" y="805667"/>
                        <a:pt x="2250397" y="1319694"/>
                      </a:cubicBezTo>
                      <a:cubicBezTo>
                        <a:pt x="2250397" y="1833638"/>
                        <a:pt x="1833721" y="2250314"/>
                        <a:pt x="1319694" y="2250314"/>
                      </a:cubicBezTo>
                      <a:close/>
                    </a:path>
                  </a:pathLst>
                </a:custGeom>
                <a:solidFill>
                  <a:srgbClr val="1C154A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8" name="Freeform: Shape 367">
                  <a:extLst>
                    <a:ext uri="{FF2B5EF4-FFF2-40B4-BE49-F238E27FC236}">
                      <a16:creationId xmlns:a16="http://schemas.microsoft.com/office/drawing/2014/main" id="{3969E1F8-1852-49E7-BC65-FB8A42DDCB98}"/>
                    </a:ext>
                  </a:extLst>
                </p:cNvPr>
                <p:cNvSpPr/>
                <p:nvPr/>
              </p:nvSpPr>
              <p:spPr>
                <a:xfrm>
                  <a:off x="1947758" y="5107404"/>
                  <a:ext cx="194536" cy="194536"/>
                </a:xfrm>
                <a:custGeom>
                  <a:avLst/>
                  <a:gdLst>
                    <a:gd name="connsiteX0" fmla="*/ 194537 w 194536"/>
                    <a:gd name="connsiteY0" fmla="*/ 97268 h 194536"/>
                    <a:gd name="connsiteX1" fmla="*/ 97268 w 194536"/>
                    <a:gd name="connsiteY1" fmla="*/ 194537 h 194536"/>
                    <a:gd name="connsiteX2" fmla="*/ 0 w 194536"/>
                    <a:gd name="connsiteY2" fmla="*/ 97269 h 194536"/>
                    <a:gd name="connsiteX3" fmla="*/ 97268 w 194536"/>
                    <a:gd name="connsiteY3" fmla="*/ 0 h 194536"/>
                    <a:gd name="connsiteX4" fmla="*/ 194537 w 194536"/>
                    <a:gd name="connsiteY4" fmla="*/ 97268 h 1945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4536" h="194536">
                      <a:moveTo>
                        <a:pt x="194537" y="97268"/>
                      </a:moveTo>
                      <a:cubicBezTo>
                        <a:pt x="194537" y="150988"/>
                        <a:pt x="150988" y="194537"/>
                        <a:pt x="97268" y="194537"/>
                      </a:cubicBezTo>
                      <a:cubicBezTo>
                        <a:pt x="43548" y="194537"/>
                        <a:pt x="0" y="150988"/>
                        <a:pt x="0" y="97269"/>
                      </a:cubicBezTo>
                      <a:cubicBezTo>
                        <a:pt x="0" y="43549"/>
                        <a:pt x="43548" y="0"/>
                        <a:pt x="97268" y="0"/>
                      </a:cubicBezTo>
                      <a:cubicBezTo>
                        <a:pt x="150988" y="0"/>
                        <a:pt x="194537" y="43549"/>
                        <a:pt x="194537" y="97268"/>
                      </a:cubicBezTo>
                      <a:close/>
                    </a:path>
                  </a:pathLst>
                </a:custGeom>
                <a:solidFill>
                  <a:srgbClr val="000B12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9" name="Freeform: Shape 368">
                  <a:extLst>
                    <a:ext uri="{FF2B5EF4-FFF2-40B4-BE49-F238E27FC236}">
                      <a16:creationId xmlns:a16="http://schemas.microsoft.com/office/drawing/2014/main" id="{E7B4466F-4BFC-4F34-8FCC-09AEAED14246}"/>
                    </a:ext>
                  </a:extLst>
                </p:cNvPr>
                <p:cNvSpPr/>
                <p:nvPr/>
              </p:nvSpPr>
              <p:spPr>
                <a:xfrm>
                  <a:off x="883672" y="4014725"/>
                  <a:ext cx="2402869" cy="2402869"/>
                </a:xfrm>
                <a:custGeom>
                  <a:avLst/>
                  <a:gdLst>
                    <a:gd name="connsiteX0" fmla="*/ 2402869 w 2402869"/>
                    <a:gd name="connsiteY0" fmla="*/ 1201435 h 2402869"/>
                    <a:gd name="connsiteX1" fmla="*/ 1201435 w 2402869"/>
                    <a:gd name="connsiteY1" fmla="*/ 2402869 h 2402869"/>
                    <a:gd name="connsiteX2" fmla="*/ 0 w 2402869"/>
                    <a:gd name="connsiteY2" fmla="*/ 1201435 h 2402869"/>
                    <a:gd name="connsiteX3" fmla="*/ 1201435 w 2402869"/>
                    <a:gd name="connsiteY3" fmla="*/ 0 h 2402869"/>
                    <a:gd name="connsiteX4" fmla="*/ 2402869 w 2402869"/>
                    <a:gd name="connsiteY4" fmla="*/ 1201435 h 2402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02869" h="2402869">
                      <a:moveTo>
                        <a:pt x="2402869" y="1201435"/>
                      </a:moveTo>
                      <a:cubicBezTo>
                        <a:pt x="2402869" y="1864968"/>
                        <a:pt x="1864968" y="2402869"/>
                        <a:pt x="1201435" y="2402869"/>
                      </a:cubicBezTo>
                      <a:cubicBezTo>
                        <a:pt x="537901" y="2402869"/>
                        <a:pt x="0" y="1864968"/>
                        <a:pt x="0" y="1201435"/>
                      </a:cubicBezTo>
                      <a:cubicBezTo>
                        <a:pt x="0" y="537901"/>
                        <a:pt x="537901" y="0"/>
                        <a:pt x="1201435" y="0"/>
                      </a:cubicBezTo>
                      <a:cubicBezTo>
                        <a:pt x="1864968" y="0"/>
                        <a:pt x="2402869" y="537901"/>
                        <a:pt x="2402869" y="1201435"/>
                      </a:cubicBezTo>
                      <a:close/>
                    </a:path>
                  </a:pathLst>
                </a:custGeom>
                <a:noFill/>
                <a:ln w="17968" cap="flat">
                  <a:solidFill>
                    <a:srgbClr val="389ADE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70" name="Graphic 140">
                <a:extLst>
                  <a:ext uri="{FF2B5EF4-FFF2-40B4-BE49-F238E27FC236}">
                    <a16:creationId xmlns:a16="http://schemas.microsoft.com/office/drawing/2014/main" id="{E114E191-ED1B-4D21-A6A6-D943B97C89A3}"/>
                  </a:ext>
                </a:extLst>
              </p:cNvPr>
              <p:cNvGrpSpPr/>
              <p:nvPr/>
            </p:nvGrpSpPr>
            <p:grpSpPr>
              <a:xfrm>
                <a:off x="1242169" y="2893287"/>
                <a:ext cx="1251019" cy="572123"/>
                <a:chOff x="1242169" y="2893287"/>
                <a:chExt cx="1251019" cy="572123"/>
              </a:xfrm>
            </p:grpSpPr>
            <p:sp>
              <p:nvSpPr>
                <p:cNvPr id="371" name="Freeform: Shape 370">
                  <a:extLst>
                    <a:ext uri="{FF2B5EF4-FFF2-40B4-BE49-F238E27FC236}">
                      <a16:creationId xmlns:a16="http://schemas.microsoft.com/office/drawing/2014/main" id="{DDCB3AE9-5A90-4EAA-86BF-6C5487F3F670}"/>
                    </a:ext>
                  </a:extLst>
                </p:cNvPr>
                <p:cNvSpPr/>
                <p:nvPr/>
              </p:nvSpPr>
              <p:spPr>
                <a:xfrm>
                  <a:off x="1242169" y="2893287"/>
                  <a:ext cx="1251019" cy="572123"/>
                </a:xfrm>
                <a:custGeom>
                  <a:avLst/>
                  <a:gdLst>
                    <a:gd name="connsiteX0" fmla="*/ 1251019 w 1251019"/>
                    <a:gd name="connsiteY0" fmla="*/ 106855 h 572123"/>
                    <a:gd name="connsiteX1" fmla="*/ 976403 w 1251019"/>
                    <a:gd name="connsiteY1" fmla="*/ 251724 h 572123"/>
                    <a:gd name="connsiteX2" fmla="*/ 915414 w 1251019"/>
                    <a:gd name="connsiteY2" fmla="*/ 267013 h 572123"/>
                    <a:gd name="connsiteX3" fmla="*/ 442295 w 1251019"/>
                    <a:gd name="connsiteY3" fmla="*/ 392297 h 572123"/>
                    <a:gd name="connsiteX4" fmla="*/ 440311 w 1251019"/>
                    <a:gd name="connsiteY4" fmla="*/ 392793 h 572123"/>
                    <a:gd name="connsiteX5" fmla="*/ 465351 w 1251019"/>
                    <a:gd name="connsiteY5" fmla="*/ 485516 h 572123"/>
                    <a:gd name="connsiteX6" fmla="*/ 480558 w 1251019"/>
                    <a:gd name="connsiteY6" fmla="*/ 541629 h 572123"/>
                    <a:gd name="connsiteX7" fmla="*/ 282219 w 1251019"/>
                    <a:gd name="connsiteY7" fmla="*/ 572124 h 572123"/>
                    <a:gd name="connsiteX8" fmla="*/ 228833 w 1251019"/>
                    <a:gd name="connsiteY8" fmla="*/ 358579 h 572123"/>
                    <a:gd name="connsiteX9" fmla="*/ 152555 w 1251019"/>
                    <a:gd name="connsiteY9" fmla="*/ 373785 h 572123"/>
                    <a:gd name="connsiteX10" fmla="*/ 45783 w 1251019"/>
                    <a:gd name="connsiteY10" fmla="*/ 335688 h 572123"/>
                    <a:gd name="connsiteX11" fmla="*/ 0 w 1251019"/>
                    <a:gd name="connsiteY11" fmla="*/ 213627 h 572123"/>
                    <a:gd name="connsiteX12" fmla="*/ 297508 w 1251019"/>
                    <a:gd name="connsiteY12" fmla="*/ 122061 h 572123"/>
                    <a:gd name="connsiteX13" fmla="*/ 335605 w 1251019"/>
                    <a:gd name="connsiteY13" fmla="*/ 221230 h 572123"/>
                    <a:gd name="connsiteX14" fmla="*/ 404280 w 1251019"/>
                    <a:gd name="connsiteY14" fmla="*/ 259410 h 572123"/>
                    <a:gd name="connsiteX15" fmla="*/ 414692 w 1251019"/>
                    <a:gd name="connsiteY15" fmla="*/ 298003 h 572123"/>
                    <a:gd name="connsiteX16" fmla="*/ 418659 w 1251019"/>
                    <a:gd name="connsiteY16" fmla="*/ 296929 h 572123"/>
                    <a:gd name="connsiteX17" fmla="*/ 938306 w 1251019"/>
                    <a:gd name="connsiteY17" fmla="*/ 160241 h 572123"/>
                    <a:gd name="connsiteX18" fmla="*/ 915414 w 1251019"/>
                    <a:gd name="connsiteY18" fmla="*/ 129664 h 572123"/>
                    <a:gd name="connsiteX19" fmla="*/ 1128958 w 1251019"/>
                    <a:gd name="connsiteY19" fmla="*/ 0 h 572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251019" h="572123">
                      <a:moveTo>
                        <a:pt x="1251019" y="106855"/>
                      </a:moveTo>
                      <a:lnTo>
                        <a:pt x="976403" y="251724"/>
                      </a:lnTo>
                      <a:lnTo>
                        <a:pt x="915414" y="267013"/>
                      </a:lnTo>
                      <a:lnTo>
                        <a:pt x="442295" y="392297"/>
                      </a:lnTo>
                      <a:lnTo>
                        <a:pt x="440311" y="392793"/>
                      </a:lnTo>
                      <a:lnTo>
                        <a:pt x="465351" y="485516"/>
                      </a:lnTo>
                      <a:lnTo>
                        <a:pt x="480558" y="541629"/>
                      </a:lnTo>
                      <a:lnTo>
                        <a:pt x="282219" y="572124"/>
                      </a:lnTo>
                      <a:lnTo>
                        <a:pt x="228833" y="358579"/>
                      </a:lnTo>
                      <a:lnTo>
                        <a:pt x="152555" y="373785"/>
                      </a:lnTo>
                      <a:lnTo>
                        <a:pt x="45783" y="335688"/>
                      </a:lnTo>
                      <a:lnTo>
                        <a:pt x="0" y="213627"/>
                      </a:lnTo>
                      <a:lnTo>
                        <a:pt x="297508" y="122061"/>
                      </a:lnTo>
                      <a:lnTo>
                        <a:pt x="335605" y="221230"/>
                      </a:lnTo>
                      <a:lnTo>
                        <a:pt x="404280" y="259410"/>
                      </a:lnTo>
                      <a:lnTo>
                        <a:pt x="414692" y="298003"/>
                      </a:lnTo>
                      <a:lnTo>
                        <a:pt x="418659" y="296929"/>
                      </a:lnTo>
                      <a:lnTo>
                        <a:pt x="938306" y="160241"/>
                      </a:lnTo>
                      <a:lnTo>
                        <a:pt x="915414" y="129664"/>
                      </a:lnTo>
                      <a:lnTo>
                        <a:pt x="1128958" y="0"/>
                      </a:lnTo>
                      <a:close/>
                    </a:path>
                  </a:pathLst>
                </a:custGeom>
                <a:solidFill>
                  <a:srgbClr val="000B12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2" name="Freeform: Shape 371">
                  <a:extLst>
                    <a:ext uri="{FF2B5EF4-FFF2-40B4-BE49-F238E27FC236}">
                      <a16:creationId xmlns:a16="http://schemas.microsoft.com/office/drawing/2014/main" id="{A4E8FF0F-A9AB-4A7A-97A2-C0B2708DEF28}"/>
                    </a:ext>
                  </a:extLst>
                </p:cNvPr>
                <p:cNvSpPr/>
                <p:nvPr/>
              </p:nvSpPr>
              <p:spPr>
                <a:xfrm>
                  <a:off x="1436706" y="3114517"/>
                  <a:ext cx="277425" cy="290813"/>
                </a:xfrm>
                <a:custGeom>
                  <a:avLst/>
                  <a:gdLst>
                    <a:gd name="connsiteX0" fmla="*/ 277426 w 277425"/>
                    <a:gd name="connsiteY0" fmla="*/ 290814 h 290813"/>
                    <a:gd name="connsiteX1" fmla="*/ 227511 w 277425"/>
                    <a:gd name="connsiteY1" fmla="*/ 289904 h 290813"/>
                    <a:gd name="connsiteX2" fmla="*/ 169084 w 277425"/>
                    <a:gd name="connsiteY2" fmla="*/ 86442 h 290813"/>
                    <a:gd name="connsiteX3" fmla="*/ 22809 w 277425"/>
                    <a:gd name="connsiteY3" fmla="*/ 102971 h 290813"/>
                    <a:gd name="connsiteX4" fmla="*/ 0 w 277425"/>
                    <a:gd name="connsiteY4" fmla="*/ 72476 h 290813"/>
                    <a:gd name="connsiteX5" fmla="*/ 141068 w 277425"/>
                    <a:gd name="connsiteY5" fmla="*/ 0 h 290813"/>
                    <a:gd name="connsiteX6" fmla="*/ 209743 w 277425"/>
                    <a:gd name="connsiteY6" fmla="*/ 38180 h 290813"/>
                    <a:gd name="connsiteX7" fmla="*/ 220156 w 277425"/>
                    <a:gd name="connsiteY7" fmla="*/ 76774 h 290813"/>
                    <a:gd name="connsiteX8" fmla="*/ 224122 w 277425"/>
                    <a:gd name="connsiteY8" fmla="*/ 75699 h 290813"/>
                    <a:gd name="connsiteX9" fmla="*/ 247758 w 277425"/>
                    <a:gd name="connsiteY9" fmla="*/ 171067 h 290813"/>
                    <a:gd name="connsiteX10" fmla="*/ 270815 w 277425"/>
                    <a:gd name="connsiteY10" fmla="*/ 264286 h 290813"/>
                    <a:gd name="connsiteX11" fmla="*/ 277426 w 277425"/>
                    <a:gd name="connsiteY11" fmla="*/ 290814 h 290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77425" h="290813">
                      <a:moveTo>
                        <a:pt x="277426" y="290814"/>
                      </a:moveTo>
                      <a:lnTo>
                        <a:pt x="227511" y="289904"/>
                      </a:lnTo>
                      <a:cubicBezTo>
                        <a:pt x="227511" y="289904"/>
                        <a:pt x="181810" y="106772"/>
                        <a:pt x="169084" y="86442"/>
                      </a:cubicBezTo>
                      <a:cubicBezTo>
                        <a:pt x="156357" y="66113"/>
                        <a:pt x="22809" y="102971"/>
                        <a:pt x="22809" y="102971"/>
                      </a:cubicBezTo>
                      <a:lnTo>
                        <a:pt x="0" y="72476"/>
                      </a:lnTo>
                      <a:cubicBezTo>
                        <a:pt x="0" y="72476"/>
                        <a:pt x="121978" y="49585"/>
                        <a:pt x="141068" y="0"/>
                      </a:cubicBezTo>
                      <a:lnTo>
                        <a:pt x="209743" y="38180"/>
                      </a:lnTo>
                      <a:lnTo>
                        <a:pt x="220156" y="76774"/>
                      </a:lnTo>
                      <a:lnTo>
                        <a:pt x="224122" y="75699"/>
                      </a:lnTo>
                      <a:lnTo>
                        <a:pt x="247758" y="171067"/>
                      </a:lnTo>
                      <a:lnTo>
                        <a:pt x="270815" y="264286"/>
                      </a:lnTo>
                      <a:lnTo>
                        <a:pt x="277426" y="290814"/>
                      </a:lnTo>
                      <a:close/>
                    </a:path>
                  </a:pathLst>
                </a:custGeom>
                <a:solidFill>
                  <a:srgbClr val="1C154A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3" name="Freeform: Shape 372">
                  <a:extLst>
                    <a:ext uri="{FF2B5EF4-FFF2-40B4-BE49-F238E27FC236}">
                      <a16:creationId xmlns:a16="http://schemas.microsoft.com/office/drawing/2014/main" id="{B0F78B18-935F-45F1-B8A9-ED362213D825}"/>
                    </a:ext>
                  </a:extLst>
                </p:cNvPr>
                <p:cNvSpPr/>
                <p:nvPr/>
              </p:nvSpPr>
              <p:spPr>
                <a:xfrm>
                  <a:off x="1676943" y="3068734"/>
                  <a:ext cx="509233" cy="137349"/>
                </a:xfrm>
                <a:custGeom>
                  <a:avLst/>
                  <a:gdLst>
                    <a:gd name="connsiteX0" fmla="*/ 0 w 509233"/>
                    <a:gd name="connsiteY0" fmla="*/ 137349 h 137349"/>
                    <a:gd name="connsiteX1" fmla="*/ 509234 w 509233"/>
                    <a:gd name="connsiteY1" fmla="*/ 0 h 13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09233" h="137349">
                      <a:moveTo>
                        <a:pt x="0" y="137349"/>
                      </a:moveTo>
                      <a:lnTo>
                        <a:pt x="509234" y="0"/>
                      </a:lnTo>
                    </a:path>
                  </a:pathLst>
                </a:custGeom>
                <a:ln w="8262" cap="flat">
                  <a:solidFill>
                    <a:srgbClr val="13427A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74" name="Graphic 140">
                <a:extLst>
                  <a:ext uri="{FF2B5EF4-FFF2-40B4-BE49-F238E27FC236}">
                    <a16:creationId xmlns:a16="http://schemas.microsoft.com/office/drawing/2014/main" id="{38EB8776-1242-49F2-BB55-BB835719F8D5}"/>
                  </a:ext>
                </a:extLst>
              </p:cNvPr>
              <p:cNvGrpSpPr/>
              <p:nvPr/>
            </p:nvGrpSpPr>
            <p:grpSpPr>
              <a:xfrm>
                <a:off x="-2062891" y="3405331"/>
                <a:ext cx="4178162" cy="2493526"/>
                <a:chOff x="-2062891" y="3405331"/>
                <a:chExt cx="4178162" cy="2493526"/>
              </a:xfrm>
            </p:grpSpPr>
            <p:sp>
              <p:nvSpPr>
                <p:cNvPr id="375" name="Freeform: Shape 374">
                  <a:extLst>
                    <a:ext uri="{FF2B5EF4-FFF2-40B4-BE49-F238E27FC236}">
                      <a16:creationId xmlns:a16="http://schemas.microsoft.com/office/drawing/2014/main" id="{1F47B205-4048-46A0-AB99-D67621A47A0D}"/>
                    </a:ext>
                  </a:extLst>
                </p:cNvPr>
                <p:cNvSpPr/>
                <p:nvPr/>
              </p:nvSpPr>
              <p:spPr>
                <a:xfrm>
                  <a:off x="-1992315" y="4975840"/>
                  <a:ext cx="396676" cy="396676"/>
                </a:xfrm>
                <a:custGeom>
                  <a:avLst/>
                  <a:gdLst>
                    <a:gd name="connsiteX0" fmla="*/ 396677 w 396676"/>
                    <a:gd name="connsiteY0" fmla="*/ 198338 h 396676"/>
                    <a:gd name="connsiteX1" fmla="*/ 198338 w 396676"/>
                    <a:gd name="connsiteY1" fmla="*/ 396677 h 396676"/>
                    <a:gd name="connsiteX2" fmla="*/ 0 w 396676"/>
                    <a:gd name="connsiteY2" fmla="*/ 198338 h 396676"/>
                    <a:gd name="connsiteX3" fmla="*/ 198338 w 396676"/>
                    <a:gd name="connsiteY3" fmla="*/ 0 h 396676"/>
                    <a:gd name="connsiteX4" fmla="*/ 396677 w 396676"/>
                    <a:gd name="connsiteY4" fmla="*/ 198338 h 3966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6676" h="396676">
                      <a:moveTo>
                        <a:pt x="396677" y="198338"/>
                      </a:moveTo>
                      <a:cubicBezTo>
                        <a:pt x="396677" y="307877"/>
                        <a:pt x="307878" y="396677"/>
                        <a:pt x="198338" y="396677"/>
                      </a:cubicBezTo>
                      <a:cubicBezTo>
                        <a:pt x="88799" y="396677"/>
                        <a:pt x="0" y="307877"/>
                        <a:pt x="0" y="198338"/>
                      </a:cubicBezTo>
                      <a:cubicBezTo>
                        <a:pt x="0" y="88799"/>
                        <a:pt x="88799" y="0"/>
                        <a:pt x="198338" y="0"/>
                      </a:cubicBezTo>
                      <a:cubicBezTo>
                        <a:pt x="307878" y="0"/>
                        <a:pt x="396677" y="88799"/>
                        <a:pt x="396677" y="198338"/>
                      </a:cubicBezTo>
                      <a:close/>
                    </a:path>
                  </a:pathLst>
                </a:custGeom>
                <a:solidFill>
                  <a:srgbClr val="FFFCFF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376" name="Graphic 140">
                  <a:extLst>
                    <a:ext uri="{FF2B5EF4-FFF2-40B4-BE49-F238E27FC236}">
                      <a16:creationId xmlns:a16="http://schemas.microsoft.com/office/drawing/2014/main" id="{E7F85F9D-99C9-4FAB-8139-C9D9198CF198}"/>
                    </a:ext>
                  </a:extLst>
                </p:cNvPr>
                <p:cNvGrpSpPr/>
                <p:nvPr/>
              </p:nvGrpSpPr>
              <p:grpSpPr>
                <a:xfrm>
                  <a:off x="-1908352" y="3405331"/>
                  <a:ext cx="4023624" cy="2101973"/>
                  <a:chOff x="-1908352" y="3405331"/>
                  <a:chExt cx="4023624" cy="2101973"/>
                </a:xfrm>
              </p:grpSpPr>
              <p:sp>
                <p:nvSpPr>
                  <p:cNvPr id="377" name="Freeform: Shape 376">
                    <a:extLst>
                      <a:ext uri="{FF2B5EF4-FFF2-40B4-BE49-F238E27FC236}">
                        <a16:creationId xmlns:a16="http://schemas.microsoft.com/office/drawing/2014/main" id="{C37675AC-3138-47DB-A271-E259E26B4A70}"/>
                      </a:ext>
                    </a:extLst>
                  </p:cNvPr>
                  <p:cNvSpPr/>
                  <p:nvPr/>
                </p:nvSpPr>
                <p:spPr>
                  <a:xfrm>
                    <a:off x="-1908352" y="3405331"/>
                    <a:ext cx="4023624" cy="2101973"/>
                  </a:xfrm>
                  <a:custGeom>
                    <a:avLst/>
                    <a:gdLst>
                      <a:gd name="connsiteX0" fmla="*/ 4023624 w 4023624"/>
                      <a:gd name="connsiteY0" fmla="*/ 1752815 h 2101973"/>
                      <a:gd name="connsiteX1" fmla="*/ 3955859 w 4023624"/>
                      <a:gd name="connsiteY1" fmla="*/ 1842646 h 2101973"/>
                      <a:gd name="connsiteX2" fmla="*/ 3840492 w 4023624"/>
                      <a:gd name="connsiteY2" fmla="*/ 1780252 h 2101973"/>
                      <a:gd name="connsiteX3" fmla="*/ 3524307 w 4023624"/>
                      <a:gd name="connsiteY3" fmla="*/ 754264 h 2101973"/>
                      <a:gd name="connsiteX4" fmla="*/ 3333572 w 4023624"/>
                      <a:gd name="connsiteY4" fmla="*/ 494937 h 2101973"/>
                      <a:gd name="connsiteX5" fmla="*/ 1729097 w 4023624"/>
                      <a:gd name="connsiteY5" fmla="*/ 2101973 h 2101973"/>
                      <a:gd name="connsiteX6" fmla="*/ 1650258 w 4023624"/>
                      <a:gd name="connsiteY6" fmla="*/ 1862976 h 2101973"/>
                      <a:gd name="connsiteX7" fmla="*/ 3005570 w 4023624"/>
                      <a:gd name="connsiteY7" fmla="*/ 403371 h 2101973"/>
                      <a:gd name="connsiteX8" fmla="*/ 2906401 w 4023624"/>
                      <a:gd name="connsiteY8" fmla="*/ 144043 h 2101973"/>
                      <a:gd name="connsiteX9" fmla="*/ 1754468 w 4023624"/>
                      <a:gd name="connsiteY9" fmla="*/ 159249 h 2101973"/>
                      <a:gd name="connsiteX10" fmla="*/ 175860 w 4023624"/>
                      <a:gd name="connsiteY10" fmla="*/ 1699760 h 2101973"/>
                      <a:gd name="connsiteX11" fmla="*/ 175447 w 4023624"/>
                      <a:gd name="connsiteY11" fmla="*/ 1700173 h 2101973"/>
                      <a:gd name="connsiteX12" fmla="*/ 335605 w 4023624"/>
                      <a:gd name="connsiteY12" fmla="*/ 1860414 h 2101973"/>
                      <a:gd name="connsiteX13" fmla="*/ 1285233 w 4023624"/>
                      <a:gd name="connsiteY13" fmla="*/ 1852893 h 2101973"/>
                      <a:gd name="connsiteX14" fmla="*/ 1650258 w 4023624"/>
                      <a:gd name="connsiteY14" fmla="*/ 1862976 h 2101973"/>
                      <a:gd name="connsiteX15" fmla="*/ 1729097 w 4023624"/>
                      <a:gd name="connsiteY15" fmla="*/ 2101973 h 2101973"/>
                      <a:gd name="connsiteX16" fmla="*/ 251724 w 4023624"/>
                      <a:gd name="connsiteY16" fmla="*/ 1959583 h 2101973"/>
                      <a:gd name="connsiteX17" fmla="*/ 0 w 4023624"/>
                      <a:gd name="connsiteY17" fmla="*/ 1745956 h 2101973"/>
                      <a:gd name="connsiteX18" fmla="*/ 1113753 w 4023624"/>
                      <a:gd name="connsiteY18" fmla="*/ 609312 h 2101973"/>
                      <a:gd name="connsiteX19" fmla="*/ 1014583 w 4023624"/>
                      <a:gd name="connsiteY19" fmla="*/ 37188 h 2101973"/>
                      <a:gd name="connsiteX20" fmla="*/ 3622485 w 4023624"/>
                      <a:gd name="connsiteY20" fmla="*/ 0 h 2101973"/>
                      <a:gd name="connsiteX21" fmla="*/ 3669260 w 4023624"/>
                      <a:gd name="connsiteY21" fmla="*/ 128755 h 2101973"/>
                      <a:gd name="connsiteX22" fmla="*/ 3562405 w 4023624"/>
                      <a:gd name="connsiteY22" fmla="*/ 266104 h 2101973"/>
                      <a:gd name="connsiteX23" fmla="*/ 3646368 w 4023624"/>
                      <a:gd name="connsiteY23" fmla="*/ 479648 h 2101973"/>
                      <a:gd name="connsiteX24" fmla="*/ 4019657 w 4023624"/>
                      <a:gd name="connsiteY24" fmla="*/ 1725874 h 2101973"/>
                      <a:gd name="connsiteX25" fmla="*/ 4023624 w 4023624"/>
                      <a:gd name="connsiteY25" fmla="*/ 1752815 h 21019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4023624" h="2101973">
                        <a:moveTo>
                          <a:pt x="4023624" y="1752815"/>
                        </a:moveTo>
                        <a:cubicBezTo>
                          <a:pt x="4023624" y="1793392"/>
                          <a:pt x="3996931" y="1830828"/>
                          <a:pt x="3955859" y="1842646"/>
                        </a:cubicBezTo>
                        <a:cubicBezTo>
                          <a:pt x="3906770" y="1856778"/>
                          <a:pt x="3855532" y="1829010"/>
                          <a:pt x="3840492" y="1780252"/>
                        </a:cubicBezTo>
                        <a:lnTo>
                          <a:pt x="3524307" y="754264"/>
                        </a:lnTo>
                        <a:lnTo>
                          <a:pt x="3333572" y="494937"/>
                        </a:lnTo>
                        <a:lnTo>
                          <a:pt x="1729097" y="2101973"/>
                        </a:lnTo>
                        <a:lnTo>
                          <a:pt x="1650258" y="1862976"/>
                        </a:lnTo>
                        <a:lnTo>
                          <a:pt x="3005570" y="403371"/>
                        </a:lnTo>
                        <a:lnTo>
                          <a:pt x="2906401" y="144043"/>
                        </a:lnTo>
                        <a:lnTo>
                          <a:pt x="1754468" y="159249"/>
                        </a:lnTo>
                        <a:lnTo>
                          <a:pt x="175860" y="1699760"/>
                        </a:lnTo>
                        <a:lnTo>
                          <a:pt x="175447" y="1700173"/>
                        </a:lnTo>
                        <a:lnTo>
                          <a:pt x="335605" y="1860414"/>
                        </a:lnTo>
                        <a:lnTo>
                          <a:pt x="1285233" y="1852893"/>
                        </a:lnTo>
                        <a:lnTo>
                          <a:pt x="1650258" y="1862976"/>
                        </a:lnTo>
                        <a:lnTo>
                          <a:pt x="1729097" y="2101973"/>
                        </a:lnTo>
                        <a:lnTo>
                          <a:pt x="251724" y="1959583"/>
                        </a:lnTo>
                        <a:lnTo>
                          <a:pt x="0" y="1745956"/>
                        </a:lnTo>
                        <a:lnTo>
                          <a:pt x="1113753" y="609312"/>
                        </a:lnTo>
                        <a:lnTo>
                          <a:pt x="1014583" y="37188"/>
                        </a:lnTo>
                        <a:lnTo>
                          <a:pt x="3622485" y="0"/>
                        </a:lnTo>
                        <a:lnTo>
                          <a:pt x="3669260" y="128755"/>
                        </a:lnTo>
                        <a:lnTo>
                          <a:pt x="3562405" y="266104"/>
                        </a:lnTo>
                        <a:lnTo>
                          <a:pt x="3646368" y="479648"/>
                        </a:lnTo>
                        <a:lnTo>
                          <a:pt x="4019657" y="1725874"/>
                        </a:lnTo>
                        <a:cubicBezTo>
                          <a:pt x="4022384" y="1734799"/>
                          <a:pt x="4023624" y="1743890"/>
                          <a:pt x="4023624" y="1752815"/>
                        </a:cubicBezTo>
                        <a:close/>
                      </a:path>
                    </a:pathLst>
                  </a:custGeom>
                  <a:solidFill>
                    <a:srgbClr val="F15581"/>
                  </a:solidFill>
                  <a:ln w="82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78" name="Freeform: Shape 377">
                    <a:extLst>
                      <a:ext uri="{FF2B5EF4-FFF2-40B4-BE49-F238E27FC236}">
                        <a16:creationId xmlns:a16="http://schemas.microsoft.com/office/drawing/2014/main" id="{A76572C8-93A9-4C8F-94CB-5F7F8A51C052}"/>
                      </a:ext>
                    </a:extLst>
                  </p:cNvPr>
                  <p:cNvSpPr/>
                  <p:nvPr/>
                </p:nvSpPr>
                <p:spPr>
                  <a:xfrm>
                    <a:off x="1993541" y="5181781"/>
                    <a:ext cx="80161" cy="80161"/>
                  </a:xfrm>
                  <a:custGeom>
                    <a:avLst/>
                    <a:gdLst>
                      <a:gd name="connsiteX0" fmla="*/ 80162 w 80161"/>
                      <a:gd name="connsiteY0" fmla="*/ 40081 h 80161"/>
                      <a:gd name="connsiteX1" fmla="*/ 40081 w 80161"/>
                      <a:gd name="connsiteY1" fmla="*/ 80162 h 80161"/>
                      <a:gd name="connsiteX2" fmla="*/ 0 w 80161"/>
                      <a:gd name="connsiteY2" fmla="*/ 40081 h 80161"/>
                      <a:gd name="connsiteX3" fmla="*/ 40081 w 80161"/>
                      <a:gd name="connsiteY3" fmla="*/ 0 h 80161"/>
                      <a:gd name="connsiteX4" fmla="*/ 80162 w 80161"/>
                      <a:gd name="connsiteY4" fmla="*/ 40081 h 801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0161" h="80161">
                        <a:moveTo>
                          <a:pt x="80162" y="40081"/>
                        </a:moveTo>
                        <a:cubicBezTo>
                          <a:pt x="80162" y="62217"/>
                          <a:pt x="62217" y="80162"/>
                          <a:pt x="40081" y="80162"/>
                        </a:cubicBezTo>
                        <a:cubicBezTo>
                          <a:pt x="17945" y="80162"/>
                          <a:pt x="0" y="62217"/>
                          <a:pt x="0" y="40081"/>
                        </a:cubicBezTo>
                        <a:cubicBezTo>
                          <a:pt x="0" y="17945"/>
                          <a:pt x="17945" y="0"/>
                          <a:pt x="40081" y="0"/>
                        </a:cubicBezTo>
                        <a:cubicBezTo>
                          <a:pt x="62217" y="0"/>
                          <a:pt x="80162" y="17945"/>
                          <a:pt x="80162" y="40081"/>
                        </a:cubicBezTo>
                        <a:close/>
                      </a:path>
                    </a:pathLst>
                  </a:custGeom>
                  <a:solidFill>
                    <a:srgbClr val="1C154A"/>
                  </a:solidFill>
                  <a:ln w="82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79" name="Graphic 140">
                  <a:extLst>
                    <a:ext uri="{FF2B5EF4-FFF2-40B4-BE49-F238E27FC236}">
                      <a16:creationId xmlns:a16="http://schemas.microsoft.com/office/drawing/2014/main" id="{FD93A151-9E8A-4E37-8CF2-07D0F967C1BC}"/>
                    </a:ext>
                  </a:extLst>
                </p:cNvPr>
                <p:cNvGrpSpPr/>
                <p:nvPr/>
              </p:nvGrpSpPr>
              <p:grpSpPr>
                <a:xfrm>
                  <a:off x="-2062891" y="5027986"/>
                  <a:ext cx="1766037" cy="870870"/>
                  <a:chOff x="-2062891" y="5027986"/>
                  <a:chExt cx="1766037" cy="870870"/>
                </a:xfrm>
              </p:grpSpPr>
              <p:grpSp>
                <p:nvGrpSpPr>
                  <p:cNvPr id="380" name="Graphic 140">
                    <a:extLst>
                      <a:ext uri="{FF2B5EF4-FFF2-40B4-BE49-F238E27FC236}">
                        <a16:creationId xmlns:a16="http://schemas.microsoft.com/office/drawing/2014/main" id="{9AEECCB8-AD87-41C5-98BF-3E641E6B9F3B}"/>
                      </a:ext>
                    </a:extLst>
                  </p:cNvPr>
                  <p:cNvGrpSpPr/>
                  <p:nvPr/>
                </p:nvGrpSpPr>
                <p:grpSpPr>
                  <a:xfrm>
                    <a:off x="-1806168" y="5027986"/>
                    <a:ext cx="1509315" cy="870870"/>
                    <a:chOff x="-1806168" y="5027986"/>
                    <a:chExt cx="1509315" cy="870870"/>
                  </a:xfrm>
                  <a:noFill/>
                </p:grpSpPr>
                <p:sp>
                  <p:nvSpPr>
                    <p:cNvPr id="381" name="Freeform: Shape 380">
                      <a:extLst>
                        <a:ext uri="{FF2B5EF4-FFF2-40B4-BE49-F238E27FC236}">
                          <a16:creationId xmlns:a16="http://schemas.microsoft.com/office/drawing/2014/main" id="{8A572760-474D-4C12-B23F-914E2ADC79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673156" y="5027986"/>
                      <a:ext cx="1376302" cy="18428"/>
                    </a:xfrm>
                    <a:custGeom>
                      <a:avLst/>
                      <a:gdLst>
                        <a:gd name="connsiteX0" fmla="*/ 1376303 w 1376302"/>
                        <a:gd name="connsiteY0" fmla="*/ 18429 h 18428"/>
                        <a:gd name="connsiteX1" fmla="*/ 0 w 1376302"/>
                        <a:gd name="connsiteY1" fmla="*/ 0 h 1842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376302" h="18428">
                          <a:moveTo>
                            <a:pt x="1376303" y="18429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ln w="8262" cap="flat">
                      <a:solidFill>
                        <a:srgbClr val="FFFFFF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2" name="Freeform: Shape 381">
                      <a:extLst>
                        <a:ext uri="{FF2B5EF4-FFF2-40B4-BE49-F238E27FC236}">
                          <a16:creationId xmlns:a16="http://schemas.microsoft.com/office/drawing/2014/main" id="{6E101E22-06B7-457E-A4BD-A86AD8AD88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806168" y="5319048"/>
                      <a:ext cx="1488324" cy="579808"/>
                    </a:xfrm>
                    <a:custGeom>
                      <a:avLst/>
                      <a:gdLst>
                        <a:gd name="connsiteX0" fmla="*/ 1488324 w 1488324"/>
                        <a:gd name="connsiteY0" fmla="*/ 579809 h 579808"/>
                        <a:gd name="connsiteX1" fmla="*/ 69461 w 1488324"/>
                        <a:gd name="connsiteY1" fmla="*/ 422461 h 579808"/>
                        <a:gd name="connsiteX2" fmla="*/ 39876 w 1488324"/>
                        <a:gd name="connsiteY2" fmla="*/ 273211 h 579808"/>
                        <a:gd name="connsiteX3" fmla="*/ 19877 w 1488324"/>
                        <a:gd name="connsiteY3" fmla="*/ 0 h 5798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88324" h="579808">
                          <a:moveTo>
                            <a:pt x="1488324" y="579809"/>
                          </a:moveTo>
                          <a:cubicBezTo>
                            <a:pt x="1488324" y="579809"/>
                            <a:pt x="103592" y="422874"/>
                            <a:pt x="69461" y="422461"/>
                          </a:cubicBezTo>
                          <a:cubicBezTo>
                            <a:pt x="29876" y="421965"/>
                            <a:pt x="-47310" y="345687"/>
                            <a:pt x="39876" y="273211"/>
                          </a:cubicBezTo>
                          <a:cubicBezTo>
                            <a:pt x="139789" y="190239"/>
                            <a:pt x="134252" y="106855"/>
                            <a:pt x="19877" y="0"/>
                          </a:cubicBezTo>
                        </a:path>
                      </a:pathLst>
                    </a:custGeom>
                    <a:noFill/>
                    <a:ln w="8262" cap="flat">
                      <a:solidFill>
                        <a:srgbClr val="FFFFFF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3" name="Freeform: Shape 382">
                      <a:extLst>
                        <a:ext uri="{FF2B5EF4-FFF2-40B4-BE49-F238E27FC236}">
                          <a16:creationId xmlns:a16="http://schemas.microsoft.com/office/drawing/2014/main" id="{FC8DA564-30E1-4CD3-9055-5D82593249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685221" y="5507965"/>
                      <a:ext cx="36007" cy="166521"/>
                    </a:xfrm>
                    <a:custGeom>
                      <a:avLst/>
                      <a:gdLst>
                        <a:gd name="connsiteX0" fmla="*/ 0 w 36007"/>
                        <a:gd name="connsiteY0" fmla="*/ 0 h 166521"/>
                        <a:gd name="connsiteX1" fmla="*/ 34957 w 36007"/>
                        <a:gd name="connsiteY1" fmla="*/ 166522 h 1665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36007" h="166521">
                          <a:moveTo>
                            <a:pt x="0" y="0"/>
                          </a:moveTo>
                          <a:cubicBezTo>
                            <a:pt x="0" y="0"/>
                            <a:pt x="43221" y="140986"/>
                            <a:pt x="34957" y="166522"/>
                          </a:cubicBezTo>
                        </a:path>
                      </a:pathLst>
                    </a:custGeom>
                    <a:noFill/>
                    <a:ln w="8262" cap="flat">
                      <a:solidFill>
                        <a:srgbClr val="FFFFFF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84" name="Freeform: Shape 383">
                    <a:extLst>
                      <a:ext uri="{FF2B5EF4-FFF2-40B4-BE49-F238E27FC236}">
                        <a16:creationId xmlns:a16="http://schemas.microsoft.com/office/drawing/2014/main" id="{4183F10A-8A19-4D4A-813F-AA42A6152842}"/>
                      </a:ext>
                    </a:extLst>
                  </p:cNvPr>
                  <p:cNvSpPr/>
                  <p:nvPr/>
                </p:nvSpPr>
                <p:spPr>
                  <a:xfrm>
                    <a:off x="-1805381" y="5582342"/>
                    <a:ext cx="160158" cy="160158"/>
                  </a:xfrm>
                  <a:custGeom>
                    <a:avLst/>
                    <a:gdLst>
                      <a:gd name="connsiteX0" fmla="*/ 160158 w 160158"/>
                      <a:gd name="connsiteY0" fmla="*/ 80079 h 160158"/>
                      <a:gd name="connsiteX1" fmla="*/ 80079 w 160158"/>
                      <a:gd name="connsiteY1" fmla="*/ 160158 h 160158"/>
                      <a:gd name="connsiteX2" fmla="*/ 0 w 160158"/>
                      <a:gd name="connsiteY2" fmla="*/ 80079 h 160158"/>
                      <a:gd name="connsiteX3" fmla="*/ 80079 w 160158"/>
                      <a:gd name="connsiteY3" fmla="*/ 0 h 160158"/>
                      <a:gd name="connsiteX4" fmla="*/ 160158 w 160158"/>
                      <a:gd name="connsiteY4" fmla="*/ 80079 h 1601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0158" h="160158">
                        <a:moveTo>
                          <a:pt x="160158" y="80079"/>
                        </a:moveTo>
                        <a:cubicBezTo>
                          <a:pt x="160158" y="124305"/>
                          <a:pt x="124306" y="160158"/>
                          <a:pt x="80079" y="160158"/>
                        </a:cubicBezTo>
                        <a:cubicBezTo>
                          <a:pt x="35853" y="160158"/>
                          <a:pt x="0" y="124305"/>
                          <a:pt x="0" y="80079"/>
                        </a:cubicBezTo>
                        <a:cubicBezTo>
                          <a:pt x="0" y="35853"/>
                          <a:pt x="35853" y="0"/>
                          <a:pt x="80079" y="0"/>
                        </a:cubicBezTo>
                        <a:cubicBezTo>
                          <a:pt x="124306" y="0"/>
                          <a:pt x="160158" y="35853"/>
                          <a:pt x="160158" y="80079"/>
                        </a:cubicBezTo>
                        <a:close/>
                      </a:path>
                    </a:pathLst>
                  </a:custGeom>
                  <a:solidFill>
                    <a:srgbClr val="B5DFE3"/>
                  </a:solidFill>
                  <a:ln w="82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85" name="Freeform: Shape 384">
                    <a:extLst>
                      <a:ext uri="{FF2B5EF4-FFF2-40B4-BE49-F238E27FC236}">
                        <a16:creationId xmlns:a16="http://schemas.microsoft.com/office/drawing/2014/main" id="{3056899E-6F9A-4766-982D-C7A2A2677970}"/>
                      </a:ext>
                    </a:extLst>
                  </p:cNvPr>
                  <p:cNvSpPr/>
                  <p:nvPr/>
                </p:nvSpPr>
                <p:spPr>
                  <a:xfrm>
                    <a:off x="-2062891" y="5135327"/>
                    <a:ext cx="393624" cy="383546"/>
                  </a:xfrm>
                  <a:custGeom>
                    <a:avLst/>
                    <a:gdLst>
                      <a:gd name="connsiteX0" fmla="*/ 393371 w 393624"/>
                      <a:gd name="connsiteY0" fmla="*/ 382142 h 383546"/>
                      <a:gd name="connsiteX1" fmla="*/ 345687 w 393624"/>
                      <a:gd name="connsiteY1" fmla="*/ 383547 h 383546"/>
                      <a:gd name="connsiteX2" fmla="*/ 0 w 393624"/>
                      <a:gd name="connsiteY2" fmla="*/ 252395 h 383546"/>
                      <a:gd name="connsiteX3" fmla="*/ 0 w 393624"/>
                      <a:gd name="connsiteY3" fmla="*/ 132235 h 383546"/>
                      <a:gd name="connsiteX4" fmla="*/ 161150 w 393624"/>
                      <a:gd name="connsiteY4" fmla="*/ 87444 h 383546"/>
                      <a:gd name="connsiteX5" fmla="*/ 223131 w 393624"/>
                      <a:gd name="connsiteY5" fmla="*/ 5464 h 383546"/>
                      <a:gd name="connsiteX6" fmla="*/ 221230 w 393624"/>
                      <a:gd name="connsiteY6" fmla="*/ 118930 h 383546"/>
                      <a:gd name="connsiteX7" fmla="*/ 390975 w 393624"/>
                      <a:gd name="connsiteY7" fmla="*/ 294377 h 383546"/>
                      <a:gd name="connsiteX8" fmla="*/ 393371 w 393624"/>
                      <a:gd name="connsiteY8" fmla="*/ 382142 h 3835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93624" h="383546">
                        <a:moveTo>
                          <a:pt x="393371" y="382142"/>
                        </a:moveTo>
                        <a:lnTo>
                          <a:pt x="345687" y="383547"/>
                        </a:lnTo>
                        <a:cubicBezTo>
                          <a:pt x="301970" y="326194"/>
                          <a:pt x="207925" y="254957"/>
                          <a:pt x="0" y="252395"/>
                        </a:cubicBezTo>
                        <a:lnTo>
                          <a:pt x="0" y="132235"/>
                        </a:lnTo>
                        <a:cubicBezTo>
                          <a:pt x="0" y="132235"/>
                          <a:pt x="134457" y="117938"/>
                          <a:pt x="161150" y="87444"/>
                        </a:cubicBezTo>
                        <a:cubicBezTo>
                          <a:pt x="187843" y="56949"/>
                          <a:pt x="181149" y="-21229"/>
                          <a:pt x="223131" y="5464"/>
                        </a:cubicBezTo>
                        <a:cubicBezTo>
                          <a:pt x="265112" y="32157"/>
                          <a:pt x="202140" y="103642"/>
                          <a:pt x="221230" y="118930"/>
                        </a:cubicBezTo>
                        <a:cubicBezTo>
                          <a:pt x="240320" y="134219"/>
                          <a:pt x="348993" y="202811"/>
                          <a:pt x="390975" y="294377"/>
                        </a:cubicBezTo>
                        <a:cubicBezTo>
                          <a:pt x="394776" y="328756"/>
                          <a:pt x="393371" y="382142"/>
                          <a:pt x="393371" y="382142"/>
                        </a:cubicBezTo>
                        <a:close/>
                      </a:path>
                    </a:pathLst>
                  </a:custGeom>
                  <a:solidFill>
                    <a:srgbClr val="AAE5E3"/>
                  </a:solidFill>
                  <a:ln w="82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86" name="Freeform: Shape 385">
                  <a:extLst>
                    <a:ext uri="{FF2B5EF4-FFF2-40B4-BE49-F238E27FC236}">
                      <a16:creationId xmlns:a16="http://schemas.microsoft.com/office/drawing/2014/main" id="{59E76D66-7BC8-4106-B919-DBF16C1DF9D2}"/>
                    </a:ext>
                  </a:extLst>
                </p:cNvPr>
                <p:cNvSpPr/>
                <p:nvPr/>
              </p:nvSpPr>
              <p:spPr>
                <a:xfrm>
                  <a:off x="-283548" y="3488302"/>
                  <a:ext cx="1617201" cy="320399"/>
                </a:xfrm>
                <a:custGeom>
                  <a:avLst/>
                  <a:gdLst>
                    <a:gd name="connsiteX0" fmla="*/ 1617201 w 1617201"/>
                    <a:gd name="connsiteY0" fmla="*/ 282302 h 320399"/>
                    <a:gd name="connsiteX1" fmla="*/ 1380765 w 1617201"/>
                    <a:gd name="connsiteY1" fmla="*/ 320399 h 320399"/>
                    <a:gd name="connsiteX2" fmla="*/ 1281596 w 1617201"/>
                    <a:gd name="connsiteY2" fmla="*/ 61072 h 320399"/>
                    <a:gd name="connsiteX3" fmla="*/ 129664 w 1617201"/>
                    <a:gd name="connsiteY3" fmla="*/ 76278 h 320399"/>
                    <a:gd name="connsiteX4" fmla="*/ 0 w 1617201"/>
                    <a:gd name="connsiteY4" fmla="*/ 68675 h 320399"/>
                    <a:gd name="connsiteX5" fmla="*/ 0 w 1617201"/>
                    <a:gd name="connsiteY5" fmla="*/ 0 h 320399"/>
                    <a:gd name="connsiteX6" fmla="*/ 1502826 w 1617201"/>
                    <a:gd name="connsiteY6" fmla="*/ 0 h 320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17201" h="320399">
                      <a:moveTo>
                        <a:pt x="1617201" y="282302"/>
                      </a:moveTo>
                      <a:lnTo>
                        <a:pt x="1380765" y="320399"/>
                      </a:lnTo>
                      <a:lnTo>
                        <a:pt x="1281596" y="61072"/>
                      </a:lnTo>
                      <a:lnTo>
                        <a:pt x="129664" y="76278"/>
                      </a:lnTo>
                      <a:lnTo>
                        <a:pt x="0" y="68675"/>
                      </a:lnTo>
                      <a:lnTo>
                        <a:pt x="0" y="0"/>
                      </a:lnTo>
                      <a:lnTo>
                        <a:pt x="1502826" y="0"/>
                      </a:lnTo>
                      <a:close/>
                    </a:path>
                  </a:pathLst>
                </a:custGeom>
                <a:solidFill>
                  <a:srgbClr val="C94C71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7" name="Freeform: Shape 386">
                  <a:extLst>
                    <a:ext uri="{FF2B5EF4-FFF2-40B4-BE49-F238E27FC236}">
                      <a16:creationId xmlns:a16="http://schemas.microsoft.com/office/drawing/2014/main" id="{A76305C9-24FC-49EF-8BC6-05074F202C2A}"/>
                    </a:ext>
                  </a:extLst>
                </p:cNvPr>
                <p:cNvSpPr/>
                <p:nvPr/>
              </p:nvSpPr>
              <p:spPr>
                <a:xfrm>
                  <a:off x="-1792076" y="5105090"/>
                  <a:ext cx="1168956" cy="229328"/>
                </a:xfrm>
                <a:custGeom>
                  <a:avLst/>
                  <a:gdLst>
                    <a:gd name="connsiteX0" fmla="*/ 1168957 w 1168956"/>
                    <a:gd name="connsiteY0" fmla="*/ 153134 h 229328"/>
                    <a:gd name="connsiteX1" fmla="*/ 1134743 w 1168956"/>
                    <a:gd name="connsiteY1" fmla="*/ 229329 h 229328"/>
                    <a:gd name="connsiteX2" fmla="*/ 188835 w 1168956"/>
                    <a:gd name="connsiteY2" fmla="*/ 206437 h 229328"/>
                    <a:gd name="connsiteX3" fmla="*/ 0 w 1168956"/>
                    <a:gd name="connsiteY3" fmla="*/ 38593 h 229328"/>
                    <a:gd name="connsiteX4" fmla="*/ 59584 w 1168956"/>
                    <a:gd name="connsiteY4" fmla="*/ 0 h 229328"/>
                    <a:gd name="connsiteX5" fmla="*/ 59171 w 1168956"/>
                    <a:gd name="connsiteY5" fmla="*/ 413 h 229328"/>
                    <a:gd name="connsiteX6" fmla="*/ 219329 w 1168956"/>
                    <a:gd name="connsiteY6" fmla="*/ 160654 h 229328"/>
                    <a:gd name="connsiteX7" fmla="*/ 1168957 w 1168956"/>
                    <a:gd name="connsiteY7" fmla="*/ 153134 h 229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68956" h="229328">
                      <a:moveTo>
                        <a:pt x="1168957" y="153134"/>
                      </a:moveTo>
                      <a:lnTo>
                        <a:pt x="1134743" y="229329"/>
                      </a:lnTo>
                      <a:cubicBezTo>
                        <a:pt x="1088960" y="229329"/>
                        <a:pt x="188835" y="206437"/>
                        <a:pt x="188835" y="206437"/>
                      </a:cubicBezTo>
                      <a:lnTo>
                        <a:pt x="0" y="38593"/>
                      </a:lnTo>
                      <a:lnTo>
                        <a:pt x="59584" y="0"/>
                      </a:lnTo>
                      <a:lnTo>
                        <a:pt x="59171" y="413"/>
                      </a:lnTo>
                      <a:lnTo>
                        <a:pt x="219329" y="160654"/>
                      </a:lnTo>
                      <a:lnTo>
                        <a:pt x="1168957" y="153134"/>
                      </a:lnTo>
                      <a:close/>
                    </a:path>
                  </a:pathLst>
                </a:custGeom>
                <a:solidFill>
                  <a:srgbClr val="C94C71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88" name="Graphic 140">
                <a:extLst>
                  <a:ext uri="{FF2B5EF4-FFF2-40B4-BE49-F238E27FC236}">
                    <a16:creationId xmlns:a16="http://schemas.microsoft.com/office/drawing/2014/main" id="{4172EAFB-ADA9-4214-8547-579590BC424F}"/>
                  </a:ext>
                </a:extLst>
              </p:cNvPr>
              <p:cNvGrpSpPr/>
              <p:nvPr/>
            </p:nvGrpSpPr>
            <p:grpSpPr>
              <a:xfrm>
                <a:off x="-733610" y="4508009"/>
                <a:ext cx="948553" cy="1398450"/>
                <a:chOff x="-733610" y="4508009"/>
                <a:chExt cx="948553" cy="1398450"/>
              </a:xfrm>
            </p:grpSpPr>
            <p:sp>
              <p:nvSpPr>
                <p:cNvPr id="389" name="Freeform: Shape 388">
                  <a:extLst>
                    <a:ext uri="{FF2B5EF4-FFF2-40B4-BE49-F238E27FC236}">
                      <a16:creationId xmlns:a16="http://schemas.microsoft.com/office/drawing/2014/main" id="{8C46B220-6807-4925-ACF6-BB715767AC59}"/>
                    </a:ext>
                  </a:extLst>
                </p:cNvPr>
                <p:cNvSpPr/>
                <p:nvPr/>
              </p:nvSpPr>
              <p:spPr>
                <a:xfrm>
                  <a:off x="-733610" y="5036829"/>
                  <a:ext cx="869630" cy="869630"/>
                </a:xfrm>
                <a:custGeom>
                  <a:avLst/>
                  <a:gdLst>
                    <a:gd name="connsiteX0" fmla="*/ 434774 w 869630"/>
                    <a:gd name="connsiteY0" fmla="*/ 0 h 869630"/>
                    <a:gd name="connsiteX1" fmla="*/ 0 w 869630"/>
                    <a:gd name="connsiteY1" fmla="*/ 434857 h 869630"/>
                    <a:gd name="connsiteX2" fmla="*/ 434774 w 869630"/>
                    <a:gd name="connsiteY2" fmla="*/ 869631 h 869630"/>
                    <a:gd name="connsiteX3" fmla="*/ 869631 w 869630"/>
                    <a:gd name="connsiteY3" fmla="*/ 434857 h 869630"/>
                    <a:gd name="connsiteX4" fmla="*/ 434774 w 869630"/>
                    <a:gd name="connsiteY4" fmla="*/ 0 h 869630"/>
                    <a:gd name="connsiteX5" fmla="*/ 434774 w 869630"/>
                    <a:gd name="connsiteY5" fmla="*/ 663690 h 869630"/>
                    <a:gd name="connsiteX6" fmla="*/ 205941 w 869630"/>
                    <a:gd name="connsiteY6" fmla="*/ 434857 h 869630"/>
                    <a:gd name="connsiteX7" fmla="*/ 434774 w 869630"/>
                    <a:gd name="connsiteY7" fmla="*/ 206024 h 869630"/>
                    <a:gd name="connsiteX8" fmla="*/ 663690 w 869630"/>
                    <a:gd name="connsiteY8" fmla="*/ 434857 h 869630"/>
                    <a:gd name="connsiteX9" fmla="*/ 434774 w 869630"/>
                    <a:gd name="connsiteY9" fmla="*/ 663690 h 869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69630" h="869630">
                      <a:moveTo>
                        <a:pt x="434774" y="0"/>
                      </a:moveTo>
                      <a:cubicBezTo>
                        <a:pt x="194702" y="0"/>
                        <a:pt x="0" y="194702"/>
                        <a:pt x="0" y="434857"/>
                      </a:cubicBezTo>
                      <a:cubicBezTo>
                        <a:pt x="0" y="675011"/>
                        <a:pt x="194702" y="869631"/>
                        <a:pt x="434774" y="869631"/>
                      </a:cubicBezTo>
                      <a:cubicBezTo>
                        <a:pt x="674929" y="869631"/>
                        <a:pt x="869631" y="675011"/>
                        <a:pt x="869631" y="434857"/>
                      </a:cubicBezTo>
                      <a:cubicBezTo>
                        <a:pt x="869631" y="194702"/>
                        <a:pt x="674929" y="0"/>
                        <a:pt x="434774" y="0"/>
                      </a:cubicBezTo>
                      <a:close/>
                      <a:moveTo>
                        <a:pt x="434774" y="663690"/>
                      </a:moveTo>
                      <a:cubicBezTo>
                        <a:pt x="308416" y="663690"/>
                        <a:pt x="205941" y="561215"/>
                        <a:pt x="205941" y="434857"/>
                      </a:cubicBezTo>
                      <a:cubicBezTo>
                        <a:pt x="205941" y="308499"/>
                        <a:pt x="308416" y="206024"/>
                        <a:pt x="434774" y="206024"/>
                      </a:cubicBezTo>
                      <a:cubicBezTo>
                        <a:pt x="561215" y="206024"/>
                        <a:pt x="663690" y="308499"/>
                        <a:pt x="663690" y="434857"/>
                      </a:cubicBezTo>
                      <a:cubicBezTo>
                        <a:pt x="663690" y="561215"/>
                        <a:pt x="561215" y="663690"/>
                        <a:pt x="434774" y="663690"/>
                      </a:cubicBezTo>
                      <a:close/>
                    </a:path>
                  </a:pathLst>
                </a:custGeom>
                <a:solidFill>
                  <a:srgbClr val="13427A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0" name="Freeform: Shape 389">
                  <a:extLst>
                    <a:ext uri="{FF2B5EF4-FFF2-40B4-BE49-F238E27FC236}">
                      <a16:creationId xmlns:a16="http://schemas.microsoft.com/office/drawing/2014/main" id="{85FAB247-7C15-4B75-9A17-BC85668D793B}"/>
                    </a:ext>
                  </a:extLst>
                </p:cNvPr>
                <p:cNvSpPr/>
                <p:nvPr/>
              </p:nvSpPr>
              <p:spPr>
                <a:xfrm>
                  <a:off x="-401783" y="4508009"/>
                  <a:ext cx="616725" cy="1058612"/>
                </a:xfrm>
                <a:custGeom>
                  <a:avLst/>
                  <a:gdLst>
                    <a:gd name="connsiteX0" fmla="*/ 6092 w 616725"/>
                    <a:gd name="connsiteY0" fmla="*/ 925166 h 1058612"/>
                    <a:gd name="connsiteX1" fmla="*/ 209802 w 616725"/>
                    <a:gd name="connsiteY1" fmla="*/ 368661 h 1058612"/>
                    <a:gd name="connsiteX2" fmla="*/ 110632 w 616725"/>
                    <a:gd name="connsiteY2" fmla="*/ 307672 h 1058612"/>
                    <a:gd name="connsiteX3" fmla="*/ 125921 w 616725"/>
                    <a:gd name="connsiteY3" fmla="*/ 231395 h 1058612"/>
                    <a:gd name="connsiteX4" fmla="*/ 448882 w 616725"/>
                    <a:gd name="connsiteY4" fmla="*/ 0 h 1058612"/>
                    <a:gd name="connsiteX5" fmla="*/ 616726 w 616725"/>
                    <a:gd name="connsiteY5" fmla="*/ 38180 h 1058612"/>
                    <a:gd name="connsiteX6" fmla="*/ 616726 w 616725"/>
                    <a:gd name="connsiteY6" fmla="*/ 160241 h 1058612"/>
                    <a:gd name="connsiteX7" fmla="*/ 339548 w 616725"/>
                    <a:gd name="connsiteY7" fmla="*/ 414527 h 1058612"/>
                    <a:gd name="connsiteX8" fmla="*/ 195587 w 616725"/>
                    <a:gd name="connsiteY8" fmla="*/ 983676 h 1058612"/>
                    <a:gd name="connsiteX9" fmla="*/ 76750 w 616725"/>
                    <a:gd name="connsiteY9" fmla="*/ 1055987 h 1058612"/>
                    <a:gd name="connsiteX10" fmla="*/ 76750 w 616725"/>
                    <a:gd name="connsiteY10" fmla="*/ 1055987 h 1058612"/>
                    <a:gd name="connsiteX11" fmla="*/ 6092 w 616725"/>
                    <a:gd name="connsiteY11" fmla="*/ 925166 h 10586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16725" h="1058612">
                      <a:moveTo>
                        <a:pt x="6092" y="925166"/>
                      </a:moveTo>
                      <a:lnTo>
                        <a:pt x="209802" y="368661"/>
                      </a:lnTo>
                      <a:lnTo>
                        <a:pt x="110632" y="307672"/>
                      </a:lnTo>
                      <a:lnTo>
                        <a:pt x="125921" y="231395"/>
                      </a:lnTo>
                      <a:lnTo>
                        <a:pt x="448882" y="0"/>
                      </a:lnTo>
                      <a:lnTo>
                        <a:pt x="616726" y="38180"/>
                      </a:lnTo>
                      <a:lnTo>
                        <a:pt x="616726" y="160241"/>
                      </a:lnTo>
                      <a:lnTo>
                        <a:pt x="339548" y="414527"/>
                      </a:lnTo>
                      <a:lnTo>
                        <a:pt x="195587" y="983676"/>
                      </a:lnTo>
                      <a:cubicBezTo>
                        <a:pt x="182282" y="1036153"/>
                        <a:pt x="129475" y="1068300"/>
                        <a:pt x="76750" y="1055987"/>
                      </a:cubicBezTo>
                      <a:lnTo>
                        <a:pt x="76750" y="1055987"/>
                      </a:lnTo>
                      <a:cubicBezTo>
                        <a:pt x="18736" y="1042351"/>
                        <a:pt x="-14403" y="981114"/>
                        <a:pt x="6092" y="925166"/>
                      </a:cubicBezTo>
                      <a:close/>
                    </a:path>
                  </a:pathLst>
                </a:custGeom>
                <a:solidFill>
                  <a:srgbClr val="1C154A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1" name="Freeform: Shape 390">
                  <a:extLst>
                    <a:ext uri="{FF2B5EF4-FFF2-40B4-BE49-F238E27FC236}">
                      <a16:creationId xmlns:a16="http://schemas.microsoft.com/office/drawing/2014/main" id="{61B52809-BEE5-4DFA-9091-7C0B0F196384}"/>
                    </a:ext>
                  </a:extLst>
                </p:cNvPr>
                <p:cNvSpPr/>
                <p:nvPr/>
              </p:nvSpPr>
              <p:spPr>
                <a:xfrm>
                  <a:off x="-352222" y="5439291"/>
                  <a:ext cx="87764" cy="87764"/>
                </a:xfrm>
                <a:custGeom>
                  <a:avLst/>
                  <a:gdLst>
                    <a:gd name="connsiteX0" fmla="*/ 87765 w 87764"/>
                    <a:gd name="connsiteY0" fmla="*/ 43882 h 87764"/>
                    <a:gd name="connsiteX1" fmla="*/ 43882 w 87764"/>
                    <a:gd name="connsiteY1" fmla="*/ 87765 h 87764"/>
                    <a:gd name="connsiteX2" fmla="*/ 0 w 87764"/>
                    <a:gd name="connsiteY2" fmla="*/ 43882 h 87764"/>
                    <a:gd name="connsiteX3" fmla="*/ 43882 w 87764"/>
                    <a:gd name="connsiteY3" fmla="*/ 0 h 87764"/>
                    <a:gd name="connsiteX4" fmla="*/ 87765 w 87764"/>
                    <a:gd name="connsiteY4" fmla="*/ 43882 h 87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764" h="87764">
                      <a:moveTo>
                        <a:pt x="87765" y="43882"/>
                      </a:moveTo>
                      <a:cubicBezTo>
                        <a:pt x="87765" y="68118"/>
                        <a:pt x="68118" y="87765"/>
                        <a:pt x="43882" y="87765"/>
                      </a:cubicBezTo>
                      <a:cubicBezTo>
                        <a:pt x="19647" y="87765"/>
                        <a:pt x="0" y="68118"/>
                        <a:pt x="0" y="43882"/>
                      </a:cubicBezTo>
                      <a:cubicBezTo>
                        <a:pt x="0" y="19647"/>
                        <a:pt x="19647" y="0"/>
                        <a:pt x="43882" y="0"/>
                      </a:cubicBezTo>
                      <a:cubicBezTo>
                        <a:pt x="68118" y="0"/>
                        <a:pt x="87765" y="19647"/>
                        <a:pt x="87765" y="43882"/>
                      </a:cubicBezTo>
                      <a:close/>
                    </a:path>
                  </a:pathLst>
                </a:custGeom>
                <a:solidFill>
                  <a:srgbClr val="000B12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92" name="Graphic 140">
                <a:extLst>
                  <a:ext uri="{FF2B5EF4-FFF2-40B4-BE49-F238E27FC236}">
                    <a16:creationId xmlns:a16="http://schemas.microsoft.com/office/drawing/2014/main" id="{BF59F47B-57B5-4E18-966F-CEE37FB39F61}"/>
                  </a:ext>
                </a:extLst>
              </p:cNvPr>
              <p:cNvGrpSpPr/>
              <p:nvPr/>
            </p:nvGrpSpPr>
            <p:grpSpPr>
              <a:xfrm>
                <a:off x="1535875" y="3465411"/>
                <a:ext cx="758974" cy="463649"/>
                <a:chOff x="1535875" y="3465411"/>
                <a:chExt cx="758974" cy="463649"/>
              </a:xfrm>
            </p:grpSpPr>
            <p:sp>
              <p:nvSpPr>
                <p:cNvPr id="393" name="Freeform: Shape 392">
                  <a:extLst>
                    <a:ext uri="{FF2B5EF4-FFF2-40B4-BE49-F238E27FC236}">
                      <a16:creationId xmlns:a16="http://schemas.microsoft.com/office/drawing/2014/main" id="{0D59C990-4DA5-4EED-8BFB-8C646A11FCBE}"/>
                    </a:ext>
                  </a:extLst>
                </p:cNvPr>
                <p:cNvSpPr/>
                <p:nvPr/>
              </p:nvSpPr>
              <p:spPr>
                <a:xfrm>
                  <a:off x="1535875" y="3465411"/>
                  <a:ext cx="758974" cy="463649"/>
                </a:xfrm>
                <a:custGeom>
                  <a:avLst/>
                  <a:gdLst>
                    <a:gd name="connsiteX0" fmla="*/ 758975 w 758974"/>
                    <a:gd name="connsiteY0" fmla="*/ 256848 h 463649"/>
                    <a:gd name="connsiteX1" fmla="*/ 662368 w 758974"/>
                    <a:gd name="connsiteY1" fmla="*/ 366182 h 463649"/>
                    <a:gd name="connsiteX2" fmla="*/ 405519 w 758974"/>
                    <a:gd name="connsiteY2" fmla="*/ 439898 h 463649"/>
                    <a:gd name="connsiteX3" fmla="*/ 329242 w 758974"/>
                    <a:gd name="connsiteY3" fmla="*/ 462790 h 463649"/>
                    <a:gd name="connsiteX4" fmla="*/ 390314 w 758974"/>
                    <a:gd name="connsiteY4" fmla="*/ 399239 h 463649"/>
                    <a:gd name="connsiteX5" fmla="*/ 616585 w 758974"/>
                    <a:gd name="connsiteY5" fmla="*/ 338249 h 463649"/>
                    <a:gd name="connsiteX6" fmla="*/ 644600 w 758974"/>
                    <a:gd name="connsiteY6" fmla="*/ 244122 h 463649"/>
                    <a:gd name="connsiteX7" fmla="*/ 331804 w 758974"/>
                    <a:gd name="connsiteY7" fmla="*/ 251724 h 463649"/>
                    <a:gd name="connsiteX8" fmla="*/ 166439 w 758974"/>
                    <a:gd name="connsiteY8" fmla="*/ 164951 h 463649"/>
                    <a:gd name="connsiteX9" fmla="*/ 26693 w 758974"/>
                    <a:gd name="connsiteY9" fmla="*/ 91566 h 463649"/>
                    <a:gd name="connsiteX10" fmla="*/ 0 w 758974"/>
                    <a:gd name="connsiteY10" fmla="*/ 22891 h 463649"/>
                    <a:gd name="connsiteX11" fmla="*/ 83881 w 758974"/>
                    <a:gd name="connsiteY11" fmla="*/ 0 h 463649"/>
                    <a:gd name="connsiteX12" fmla="*/ 158671 w 758974"/>
                    <a:gd name="connsiteY12" fmla="*/ 77930 h 463649"/>
                    <a:gd name="connsiteX13" fmla="*/ 664930 w 758974"/>
                    <a:gd name="connsiteY13" fmla="*/ 66113 h 463649"/>
                    <a:gd name="connsiteX14" fmla="*/ 705010 w 758974"/>
                    <a:gd name="connsiteY14" fmla="*/ 147431 h 463649"/>
                    <a:gd name="connsiteX15" fmla="*/ 758975 w 758974"/>
                    <a:gd name="connsiteY15" fmla="*/ 256848 h 463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758974" h="463649">
                      <a:moveTo>
                        <a:pt x="758975" y="256848"/>
                      </a:moveTo>
                      <a:cubicBezTo>
                        <a:pt x="758975" y="256848"/>
                        <a:pt x="708151" y="330564"/>
                        <a:pt x="662368" y="366182"/>
                      </a:cubicBezTo>
                      <a:cubicBezTo>
                        <a:pt x="616585" y="401800"/>
                        <a:pt x="418246" y="409404"/>
                        <a:pt x="405519" y="439898"/>
                      </a:cubicBezTo>
                      <a:cubicBezTo>
                        <a:pt x="392793" y="470475"/>
                        <a:pt x="329242" y="462790"/>
                        <a:pt x="329242" y="462790"/>
                      </a:cubicBezTo>
                      <a:cubicBezTo>
                        <a:pt x="329242" y="462790"/>
                        <a:pt x="347092" y="411965"/>
                        <a:pt x="390314" y="399239"/>
                      </a:cubicBezTo>
                      <a:cubicBezTo>
                        <a:pt x="433535" y="386512"/>
                        <a:pt x="580967" y="361141"/>
                        <a:pt x="616585" y="338249"/>
                      </a:cubicBezTo>
                      <a:cubicBezTo>
                        <a:pt x="652203" y="315358"/>
                        <a:pt x="672532" y="279740"/>
                        <a:pt x="644600" y="244122"/>
                      </a:cubicBezTo>
                      <a:lnTo>
                        <a:pt x="331804" y="251724"/>
                      </a:lnTo>
                      <a:lnTo>
                        <a:pt x="166439" y="164951"/>
                      </a:lnTo>
                      <a:lnTo>
                        <a:pt x="26693" y="91566"/>
                      </a:lnTo>
                      <a:lnTo>
                        <a:pt x="0" y="22891"/>
                      </a:lnTo>
                      <a:lnTo>
                        <a:pt x="83881" y="0"/>
                      </a:lnTo>
                      <a:lnTo>
                        <a:pt x="158671" y="77930"/>
                      </a:lnTo>
                      <a:cubicBezTo>
                        <a:pt x="348910" y="67600"/>
                        <a:pt x="664930" y="66113"/>
                        <a:pt x="664930" y="66113"/>
                      </a:cubicBezTo>
                      <a:lnTo>
                        <a:pt x="705010" y="147431"/>
                      </a:lnTo>
                      <a:lnTo>
                        <a:pt x="758975" y="256848"/>
                      </a:lnTo>
                      <a:close/>
                    </a:path>
                  </a:pathLst>
                </a:custGeom>
                <a:solidFill>
                  <a:srgbClr val="000B12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4" name="Freeform: Shape 393">
                  <a:extLst>
                    <a:ext uri="{FF2B5EF4-FFF2-40B4-BE49-F238E27FC236}">
                      <a16:creationId xmlns:a16="http://schemas.microsoft.com/office/drawing/2014/main" id="{C4527661-699F-4875-9121-7D3156293911}"/>
                    </a:ext>
                  </a:extLst>
                </p:cNvPr>
                <p:cNvSpPr/>
                <p:nvPr/>
              </p:nvSpPr>
              <p:spPr>
                <a:xfrm>
                  <a:off x="1562568" y="3531524"/>
                  <a:ext cx="678316" cy="98838"/>
                </a:xfrm>
                <a:custGeom>
                  <a:avLst/>
                  <a:gdLst>
                    <a:gd name="connsiteX0" fmla="*/ 678317 w 678316"/>
                    <a:gd name="connsiteY0" fmla="*/ 81319 h 98838"/>
                    <a:gd name="connsiteX1" fmla="*/ 139746 w 678316"/>
                    <a:gd name="connsiteY1" fmla="*/ 98839 h 98838"/>
                    <a:gd name="connsiteX2" fmla="*/ 0 w 678316"/>
                    <a:gd name="connsiteY2" fmla="*/ 25454 h 98838"/>
                    <a:gd name="connsiteX3" fmla="*/ 131977 w 678316"/>
                    <a:gd name="connsiteY3" fmla="*/ 11818 h 98838"/>
                    <a:gd name="connsiteX4" fmla="*/ 638236 w 678316"/>
                    <a:gd name="connsiteY4" fmla="*/ 0 h 98838"/>
                    <a:gd name="connsiteX5" fmla="*/ 678317 w 678316"/>
                    <a:gd name="connsiteY5" fmla="*/ 81319 h 98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78316" h="98838">
                      <a:moveTo>
                        <a:pt x="678317" y="81319"/>
                      </a:moveTo>
                      <a:cubicBezTo>
                        <a:pt x="599726" y="84459"/>
                        <a:pt x="289987" y="98591"/>
                        <a:pt x="139746" y="98839"/>
                      </a:cubicBezTo>
                      <a:lnTo>
                        <a:pt x="0" y="25454"/>
                      </a:lnTo>
                      <a:lnTo>
                        <a:pt x="131977" y="11818"/>
                      </a:lnTo>
                      <a:cubicBezTo>
                        <a:pt x="322217" y="1487"/>
                        <a:pt x="638236" y="0"/>
                        <a:pt x="638236" y="0"/>
                      </a:cubicBezTo>
                      <a:lnTo>
                        <a:pt x="678317" y="81319"/>
                      </a:lnTo>
                      <a:close/>
                    </a:path>
                  </a:pathLst>
                </a:custGeom>
                <a:solidFill>
                  <a:srgbClr val="1C154A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95" name="Graphic 140">
              <a:extLst>
                <a:ext uri="{FF2B5EF4-FFF2-40B4-BE49-F238E27FC236}">
                  <a16:creationId xmlns:a16="http://schemas.microsoft.com/office/drawing/2014/main" id="{81689CF4-F3FB-4A7B-84A2-60949E9B9932}"/>
                </a:ext>
              </a:extLst>
            </p:cNvPr>
            <p:cNvGrpSpPr/>
            <p:nvPr/>
          </p:nvGrpSpPr>
          <p:grpSpPr>
            <a:xfrm>
              <a:off x="-1103350" y="1786989"/>
              <a:ext cx="2141561" cy="3080857"/>
              <a:chOff x="-1103350" y="1786989"/>
              <a:chExt cx="2141561" cy="3080857"/>
            </a:xfrm>
          </p:grpSpPr>
          <p:grpSp>
            <p:nvGrpSpPr>
              <p:cNvPr id="396" name="Graphic 140">
                <a:extLst>
                  <a:ext uri="{FF2B5EF4-FFF2-40B4-BE49-F238E27FC236}">
                    <a16:creationId xmlns:a16="http://schemas.microsoft.com/office/drawing/2014/main" id="{AFC5D8E3-9C68-4741-A262-BBD27083A46D}"/>
                  </a:ext>
                </a:extLst>
              </p:cNvPr>
              <p:cNvGrpSpPr/>
              <p:nvPr/>
            </p:nvGrpSpPr>
            <p:grpSpPr>
              <a:xfrm>
                <a:off x="-127108" y="2405127"/>
                <a:ext cx="1165319" cy="1380682"/>
                <a:chOff x="-127108" y="2405127"/>
                <a:chExt cx="1165319" cy="1380682"/>
              </a:xfrm>
              <a:solidFill>
                <a:srgbClr val="C47053"/>
              </a:solidFill>
            </p:grpSpPr>
            <p:sp>
              <p:nvSpPr>
                <p:cNvPr id="397" name="Freeform: Shape 396">
                  <a:extLst>
                    <a:ext uri="{FF2B5EF4-FFF2-40B4-BE49-F238E27FC236}">
                      <a16:creationId xmlns:a16="http://schemas.microsoft.com/office/drawing/2014/main" id="{BC281C07-6E36-4793-9A57-DA40C66C8FDF}"/>
                    </a:ext>
                  </a:extLst>
                </p:cNvPr>
                <p:cNvSpPr/>
                <p:nvPr/>
              </p:nvSpPr>
              <p:spPr>
                <a:xfrm>
                  <a:off x="-127108" y="2405127"/>
                  <a:ext cx="1165319" cy="1380682"/>
                </a:xfrm>
                <a:custGeom>
                  <a:avLst/>
                  <a:gdLst>
                    <a:gd name="connsiteX0" fmla="*/ 1140446 w 1165319"/>
                    <a:gd name="connsiteY0" fmla="*/ 583528 h 1380682"/>
                    <a:gd name="connsiteX1" fmla="*/ 865829 w 1165319"/>
                    <a:gd name="connsiteY1" fmla="*/ 858144 h 1380682"/>
                    <a:gd name="connsiteX2" fmla="*/ 251724 w 1165319"/>
                    <a:gd name="connsiteY2" fmla="*/ 1380683 h 1380682"/>
                    <a:gd name="connsiteX3" fmla="*/ 70410 w 1165319"/>
                    <a:gd name="connsiteY3" fmla="*/ 1264242 h 1380682"/>
                    <a:gd name="connsiteX4" fmla="*/ 0 w 1165319"/>
                    <a:gd name="connsiteY4" fmla="*/ 1193832 h 1380682"/>
                    <a:gd name="connsiteX5" fmla="*/ 198338 w 1165319"/>
                    <a:gd name="connsiteY5" fmla="*/ 869631 h 1380682"/>
                    <a:gd name="connsiteX6" fmla="*/ 572124 w 1165319"/>
                    <a:gd name="connsiteY6" fmla="*/ 568239 h 1380682"/>
                    <a:gd name="connsiteX7" fmla="*/ 339489 w 1165319"/>
                    <a:gd name="connsiteY7" fmla="*/ 446261 h 1380682"/>
                    <a:gd name="connsiteX8" fmla="*/ 429898 w 1165319"/>
                    <a:gd name="connsiteY8" fmla="*/ 308912 h 1380682"/>
                    <a:gd name="connsiteX9" fmla="*/ 633113 w 1165319"/>
                    <a:gd name="connsiteY9" fmla="*/ 0 h 1380682"/>
                    <a:gd name="connsiteX10" fmla="*/ 930620 w 1165319"/>
                    <a:gd name="connsiteY10" fmla="*/ 186851 h 1380682"/>
                    <a:gd name="connsiteX11" fmla="*/ 1132843 w 1165319"/>
                    <a:gd name="connsiteY11" fmla="*/ 366100 h 1380682"/>
                    <a:gd name="connsiteX12" fmla="*/ 1140446 w 1165319"/>
                    <a:gd name="connsiteY12" fmla="*/ 583528 h 13806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165319" h="1380682">
                      <a:moveTo>
                        <a:pt x="1140446" y="583528"/>
                      </a:moveTo>
                      <a:cubicBezTo>
                        <a:pt x="1113752" y="633113"/>
                        <a:pt x="930620" y="800956"/>
                        <a:pt x="865829" y="858144"/>
                      </a:cubicBezTo>
                      <a:cubicBezTo>
                        <a:pt x="800957" y="915331"/>
                        <a:pt x="251724" y="1380683"/>
                        <a:pt x="251724" y="1380683"/>
                      </a:cubicBezTo>
                      <a:cubicBezTo>
                        <a:pt x="251724" y="1380683"/>
                        <a:pt x="153051" y="1332503"/>
                        <a:pt x="70410" y="1264242"/>
                      </a:cubicBezTo>
                      <a:cubicBezTo>
                        <a:pt x="44048" y="1242507"/>
                        <a:pt x="19338" y="1218707"/>
                        <a:pt x="0" y="1193832"/>
                      </a:cubicBezTo>
                      <a:cubicBezTo>
                        <a:pt x="0" y="1193832"/>
                        <a:pt x="122061" y="957313"/>
                        <a:pt x="198338" y="869631"/>
                      </a:cubicBezTo>
                      <a:cubicBezTo>
                        <a:pt x="274616" y="781866"/>
                        <a:pt x="522539" y="587330"/>
                        <a:pt x="572124" y="568239"/>
                      </a:cubicBezTo>
                      <a:cubicBezTo>
                        <a:pt x="572124" y="568239"/>
                        <a:pt x="545430" y="495846"/>
                        <a:pt x="339489" y="446261"/>
                      </a:cubicBezTo>
                      <a:lnTo>
                        <a:pt x="429898" y="308912"/>
                      </a:lnTo>
                      <a:lnTo>
                        <a:pt x="633113" y="0"/>
                      </a:lnTo>
                      <a:cubicBezTo>
                        <a:pt x="789552" y="102971"/>
                        <a:pt x="900126" y="163960"/>
                        <a:pt x="930620" y="186851"/>
                      </a:cubicBezTo>
                      <a:cubicBezTo>
                        <a:pt x="961197" y="209743"/>
                        <a:pt x="1083258" y="266930"/>
                        <a:pt x="1132843" y="366100"/>
                      </a:cubicBezTo>
                      <a:cubicBezTo>
                        <a:pt x="1182427" y="465269"/>
                        <a:pt x="1167139" y="533943"/>
                        <a:pt x="1140446" y="583528"/>
                      </a:cubicBezTo>
                      <a:close/>
                    </a:path>
                  </a:pathLst>
                </a:custGeom>
                <a:solidFill>
                  <a:srgbClr val="C47053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8" name="Freeform: Shape 397">
                  <a:extLst>
                    <a:ext uri="{FF2B5EF4-FFF2-40B4-BE49-F238E27FC236}">
                      <a16:creationId xmlns:a16="http://schemas.microsoft.com/office/drawing/2014/main" id="{EB7005B8-7241-4943-A3B5-78F7B77C5737}"/>
                    </a:ext>
                  </a:extLst>
                </p:cNvPr>
                <p:cNvSpPr/>
                <p:nvPr/>
              </p:nvSpPr>
              <p:spPr>
                <a:xfrm>
                  <a:off x="-127108" y="2675859"/>
                  <a:ext cx="884919" cy="993509"/>
                </a:xfrm>
                <a:custGeom>
                  <a:avLst/>
                  <a:gdLst>
                    <a:gd name="connsiteX0" fmla="*/ 884920 w 884919"/>
                    <a:gd name="connsiteY0" fmla="*/ 457748 h 993509"/>
                    <a:gd name="connsiteX1" fmla="*/ 70410 w 884919"/>
                    <a:gd name="connsiteY1" fmla="*/ 993510 h 993509"/>
                    <a:gd name="connsiteX2" fmla="*/ 0 w 884919"/>
                    <a:gd name="connsiteY2" fmla="*/ 923100 h 993509"/>
                    <a:gd name="connsiteX3" fmla="*/ 198338 w 884919"/>
                    <a:gd name="connsiteY3" fmla="*/ 598899 h 993509"/>
                    <a:gd name="connsiteX4" fmla="*/ 572124 w 884919"/>
                    <a:gd name="connsiteY4" fmla="*/ 297508 h 993509"/>
                    <a:gd name="connsiteX5" fmla="*/ 339489 w 884919"/>
                    <a:gd name="connsiteY5" fmla="*/ 175529 h 993509"/>
                    <a:gd name="connsiteX6" fmla="*/ 429898 w 884919"/>
                    <a:gd name="connsiteY6" fmla="*/ 38180 h 993509"/>
                    <a:gd name="connsiteX7" fmla="*/ 495846 w 884919"/>
                    <a:gd name="connsiteY7" fmla="*/ 0 h 993509"/>
                    <a:gd name="connsiteX8" fmla="*/ 862028 w 884919"/>
                    <a:gd name="connsiteY8" fmla="*/ 217428 h 993509"/>
                    <a:gd name="connsiteX9" fmla="*/ 884920 w 884919"/>
                    <a:gd name="connsiteY9" fmla="*/ 457748 h 9935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84919" h="993509">
                      <a:moveTo>
                        <a:pt x="884920" y="457748"/>
                      </a:moveTo>
                      <a:cubicBezTo>
                        <a:pt x="884920" y="457748"/>
                        <a:pt x="384528" y="301392"/>
                        <a:pt x="70410" y="993510"/>
                      </a:cubicBezTo>
                      <a:cubicBezTo>
                        <a:pt x="44048" y="971775"/>
                        <a:pt x="19338" y="947975"/>
                        <a:pt x="0" y="923100"/>
                      </a:cubicBezTo>
                      <a:cubicBezTo>
                        <a:pt x="0" y="923100"/>
                        <a:pt x="122061" y="686581"/>
                        <a:pt x="198338" y="598899"/>
                      </a:cubicBezTo>
                      <a:cubicBezTo>
                        <a:pt x="274616" y="511134"/>
                        <a:pt x="522539" y="316598"/>
                        <a:pt x="572124" y="297508"/>
                      </a:cubicBezTo>
                      <a:cubicBezTo>
                        <a:pt x="572124" y="297508"/>
                        <a:pt x="545430" y="225114"/>
                        <a:pt x="339489" y="175529"/>
                      </a:cubicBezTo>
                      <a:lnTo>
                        <a:pt x="429898" y="38180"/>
                      </a:lnTo>
                      <a:lnTo>
                        <a:pt x="495846" y="0"/>
                      </a:lnTo>
                      <a:cubicBezTo>
                        <a:pt x="747570" y="125945"/>
                        <a:pt x="862028" y="217428"/>
                        <a:pt x="862028" y="217428"/>
                      </a:cubicBezTo>
                      <a:cubicBezTo>
                        <a:pt x="862028" y="217428"/>
                        <a:pt x="781866" y="308995"/>
                        <a:pt x="884920" y="45774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47053"/>
                    </a:gs>
                    <a:gs pos="100000">
                      <a:srgbClr val="AB5441"/>
                    </a:gs>
                  </a:gsLst>
                  <a:lin ang="21000000" scaled="0"/>
                </a:gra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99" name="Graphic 140">
                <a:extLst>
                  <a:ext uri="{FF2B5EF4-FFF2-40B4-BE49-F238E27FC236}">
                    <a16:creationId xmlns:a16="http://schemas.microsoft.com/office/drawing/2014/main" id="{7228FBE0-FA78-4985-97C1-9ABD2311BB51}"/>
                  </a:ext>
                </a:extLst>
              </p:cNvPr>
              <p:cNvGrpSpPr/>
              <p:nvPr/>
            </p:nvGrpSpPr>
            <p:grpSpPr>
              <a:xfrm>
                <a:off x="-1103350" y="1786989"/>
                <a:ext cx="1685632" cy="1125387"/>
                <a:chOff x="-1103350" y="1786989"/>
                <a:chExt cx="1685632" cy="1125387"/>
              </a:xfrm>
              <a:solidFill>
                <a:srgbClr val="2E3C85"/>
              </a:solidFill>
            </p:grpSpPr>
            <p:sp>
              <p:nvSpPr>
                <p:cNvPr id="400" name="Freeform: Shape 399">
                  <a:extLst>
                    <a:ext uri="{FF2B5EF4-FFF2-40B4-BE49-F238E27FC236}">
                      <a16:creationId xmlns:a16="http://schemas.microsoft.com/office/drawing/2014/main" id="{4A8D18BF-520B-43BE-84D1-6030608BB628}"/>
                    </a:ext>
                  </a:extLst>
                </p:cNvPr>
                <p:cNvSpPr/>
                <p:nvPr/>
              </p:nvSpPr>
              <p:spPr>
                <a:xfrm>
                  <a:off x="-1103350" y="1786989"/>
                  <a:ext cx="1685632" cy="1125387"/>
                </a:xfrm>
                <a:custGeom>
                  <a:avLst/>
                  <a:gdLst>
                    <a:gd name="connsiteX0" fmla="*/ 1685632 w 1685632"/>
                    <a:gd name="connsiteY0" fmla="*/ 663838 h 1125387"/>
                    <a:gd name="connsiteX1" fmla="*/ 1517623 w 1685632"/>
                    <a:gd name="connsiteY1" fmla="*/ 938289 h 1125387"/>
                    <a:gd name="connsiteX2" fmla="*/ 1464485 w 1685632"/>
                    <a:gd name="connsiteY2" fmla="*/ 1125388 h 1125387"/>
                    <a:gd name="connsiteX3" fmla="*/ 1216562 w 1685632"/>
                    <a:gd name="connsiteY3" fmla="*/ 1098695 h 1125387"/>
                    <a:gd name="connsiteX4" fmla="*/ 404118 w 1685632"/>
                    <a:gd name="connsiteY4" fmla="*/ 915645 h 1125387"/>
                    <a:gd name="connsiteX5" fmla="*/ 83719 w 1685632"/>
                    <a:gd name="connsiteY5" fmla="*/ 808790 h 1125387"/>
                    <a:gd name="connsiteX6" fmla="*/ 26532 w 1685632"/>
                    <a:gd name="connsiteY6" fmla="*/ 400709 h 1125387"/>
                    <a:gd name="connsiteX7" fmla="*/ 95950 w 1685632"/>
                    <a:gd name="connsiteY7" fmla="*/ 221213 h 1125387"/>
                    <a:gd name="connsiteX8" fmla="*/ 205780 w 1685632"/>
                    <a:gd name="connsiteY8" fmla="*/ 231 h 1125387"/>
                    <a:gd name="connsiteX9" fmla="*/ 747409 w 1685632"/>
                    <a:gd name="connsiteY9" fmla="*/ 290053 h 1125387"/>
                    <a:gd name="connsiteX10" fmla="*/ 1487294 w 1685632"/>
                    <a:gd name="connsiteY10" fmla="*/ 545662 h 1125387"/>
                    <a:gd name="connsiteX11" fmla="*/ 1685632 w 1685632"/>
                    <a:gd name="connsiteY11" fmla="*/ 663838 h 1125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685632" h="1125387">
                      <a:moveTo>
                        <a:pt x="1685632" y="663838"/>
                      </a:moveTo>
                      <a:cubicBezTo>
                        <a:pt x="1685632" y="663838"/>
                        <a:pt x="1591256" y="741686"/>
                        <a:pt x="1517623" y="938289"/>
                      </a:cubicBezTo>
                      <a:cubicBezTo>
                        <a:pt x="1497624" y="991592"/>
                        <a:pt x="1479112" y="1053738"/>
                        <a:pt x="1464485" y="1125388"/>
                      </a:cubicBezTo>
                      <a:cubicBezTo>
                        <a:pt x="1464485" y="1125388"/>
                        <a:pt x="1353829" y="1098695"/>
                        <a:pt x="1216562" y="1098695"/>
                      </a:cubicBezTo>
                      <a:cubicBezTo>
                        <a:pt x="1079213" y="1098695"/>
                        <a:pt x="484198" y="953743"/>
                        <a:pt x="404118" y="915645"/>
                      </a:cubicBezTo>
                      <a:cubicBezTo>
                        <a:pt x="324040" y="877465"/>
                        <a:pt x="118016" y="854573"/>
                        <a:pt x="83719" y="808790"/>
                      </a:cubicBezTo>
                      <a:cubicBezTo>
                        <a:pt x="49341" y="763007"/>
                        <a:pt x="-45944" y="618138"/>
                        <a:pt x="26532" y="400709"/>
                      </a:cubicBezTo>
                      <a:cubicBezTo>
                        <a:pt x="47853" y="336662"/>
                        <a:pt x="72232" y="275508"/>
                        <a:pt x="95950" y="221213"/>
                      </a:cubicBezTo>
                      <a:cubicBezTo>
                        <a:pt x="152642" y="91301"/>
                        <a:pt x="205780" y="231"/>
                        <a:pt x="205780" y="231"/>
                      </a:cubicBezTo>
                      <a:cubicBezTo>
                        <a:pt x="205780" y="231"/>
                        <a:pt x="606258" y="-18859"/>
                        <a:pt x="747409" y="290053"/>
                      </a:cubicBezTo>
                      <a:cubicBezTo>
                        <a:pt x="747409" y="290053"/>
                        <a:pt x="1292840" y="393024"/>
                        <a:pt x="1487294" y="545662"/>
                      </a:cubicBezTo>
                      <a:lnTo>
                        <a:pt x="1685632" y="663838"/>
                      </a:lnTo>
                      <a:close/>
                    </a:path>
                  </a:pathLst>
                </a:custGeom>
                <a:solidFill>
                  <a:srgbClr val="2E3C85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1" name="Freeform: Shape 400">
                  <a:extLst>
                    <a:ext uri="{FF2B5EF4-FFF2-40B4-BE49-F238E27FC236}">
                      <a16:creationId xmlns:a16="http://schemas.microsoft.com/office/drawing/2014/main" id="{1C0F7E4C-B0F7-4756-9244-4D6FF11FE4CF}"/>
                    </a:ext>
                  </a:extLst>
                </p:cNvPr>
                <p:cNvSpPr/>
                <p:nvPr/>
              </p:nvSpPr>
              <p:spPr>
                <a:xfrm>
                  <a:off x="-1103350" y="2008202"/>
                  <a:ext cx="1517623" cy="904174"/>
                </a:xfrm>
                <a:custGeom>
                  <a:avLst/>
                  <a:gdLst>
                    <a:gd name="connsiteX0" fmla="*/ 1517623 w 1517623"/>
                    <a:gd name="connsiteY0" fmla="*/ 717076 h 904174"/>
                    <a:gd name="connsiteX1" fmla="*/ 1464485 w 1517623"/>
                    <a:gd name="connsiteY1" fmla="*/ 904175 h 904174"/>
                    <a:gd name="connsiteX2" fmla="*/ 1216562 w 1517623"/>
                    <a:gd name="connsiteY2" fmla="*/ 877482 h 904174"/>
                    <a:gd name="connsiteX3" fmla="*/ 404118 w 1517623"/>
                    <a:gd name="connsiteY3" fmla="*/ 694432 h 904174"/>
                    <a:gd name="connsiteX4" fmla="*/ 83719 w 1517623"/>
                    <a:gd name="connsiteY4" fmla="*/ 587577 h 904174"/>
                    <a:gd name="connsiteX5" fmla="*/ 26532 w 1517623"/>
                    <a:gd name="connsiteY5" fmla="*/ 179496 h 904174"/>
                    <a:gd name="connsiteX6" fmla="*/ 95950 w 1517623"/>
                    <a:gd name="connsiteY6" fmla="*/ 0 h 904174"/>
                    <a:gd name="connsiteX7" fmla="*/ 385028 w 1517623"/>
                    <a:gd name="connsiteY7" fmla="*/ 496094 h 904174"/>
                    <a:gd name="connsiteX8" fmla="*/ 1517623 w 1517623"/>
                    <a:gd name="connsiteY8" fmla="*/ 717076 h 9041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17623" h="904174">
                      <a:moveTo>
                        <a:pt x="1517623" y="717076"/>
                      </a:moveTo>
                      <a:cubicBezTo>
                        <a:pt x="1497624" y="770379"/>
                        <a:pt x="1479112" y="832525"/>
                        <a:pt x="1464485" y="904175"/>
                      </a:cubicBezTo>
                      <a:cubicBezTo>
                        <a:pt x="1464485" y="904175"/>
                        <a:pt x="1353829" y="877482"/>
                        <a:pt x="1216562" y="877482"/>
                      </a:cubicBezTo>
                      <a:cubicBezTo>
                        <a:pt x="1079213" y="877482"/>
                        <a:pt x="484198" y="732530"/>
                        <a:pt x="404118" y="694432"/>
                      </a:cubicBezTo>
                      <a:cubicBezTo>
                        <a:pt x="324040" y="656252"/>
                        <a:pt x="118016" y="633360"/>
                        <a:pt x="83719" y="587577"/>
                      </a:cubicBezTo>
                      <a:cubicBezTo>
                        <a:pt x="49341" y="541794"/>
                        <a:pt x="-45944" y="396925"/>
                        <a:pt x="26532" y="179496"/>
                      </a:cubicBezTo>
                      <a:cubicBezTo>
                        <a:pt x="47853" y="115449"/>
                        <a:pt x="72232" y="54295"/>
                        <a:pt x="95950" y="0"/>
                      </a:cubicBezTo>
                      <a:cubicBezTo>
                        <a:pt x="100743" y="241229"/>
                        <a:pt x="150080" y="432791"/>
                        <a:pt x="385028" y="496094"/>
                      </a:cubicBezTo>
                      <a:cubicBezTo>
                        <a:pt x="644108" y="565843"/>
                        <a:pt x="1215736" y="548736"/>
                        <a:pt x="1517623" y="7170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E3C85"/>
                    </a:gs>
                    <a:gs pos="100000">
                      <a:srgbClr val="070947"/>
                    </a:gs>
                  </a:gsLst>
                  <a:lin ang="12000000" scaled="0"/>
                </a:gra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id="{2961121D-422F-4A5A-8CC2-E24FF4550828}"/>
                  </a:ext>
                </a:extLst>
              </p:cNvPr>
              <p:cNvSpPr/>
              <p:nvPr/>
            </p:nvSpPr>
            <p:spPr>
              <a:xfrm>
                <a:off x="-516182" y="3589537"/>
                <a:ext cx="663689" cy="699804"/>
              </a:xfrm>
              <a:custGeom>
                <a:avLst/>
                <a:gdLst>
                  <a:gd name="connsiteX0" fmla="*/ 663690 w 663689"/>
                  <a:gd name="connsiteY0" fmla="*/ 184868 h 699804"/>
                  <a:gd name="connsiteX1" fmla="*/ 347092 w 663689"/>
                  <a:gd name="connsiteY1" fmla="*/ 699804 h 699804"/>
                  <a:gd name="connsiteX2" fmla="*/ 118259 w 663689"/>
                  <a:gd name="connsiteY2" fmla="*/ 642616 h 699804"/>
                  <a:gd name="connsiteX3" fmla="*/ 0 w 663689"/>
                  <a:gd name="connsiteY3" fmla="*/ 490061 h 699804"/>
                  <a:gd name="connsiteX4" fmla="*/ 232634 w 663689"/>
                  <a:gd name="connsiteY4" fmla="*/ 234535 h 699804"/>
                  <a:gd name="connsiteX5" fmla="*/ 385851 w 663689"/>
                  <a:gd name="connsiteY5" fmla="*/ 0 h 699804"/>
                  <a:gd name="connsiteX6" fmla="*/ 663690 w 663689"/>
                  <a:gd name="connsiteY6" fmla="*/ 184868 h 699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3689" h="699804">
                    <a:moveTo>
                      <a:pt x="663690" y="184868"/>
                    </a:moveTo>
                    <a:cubicBezTo>
                      <a:pt x="511134" y="348910"/>
                      <a:pt x="347092" y="509069"/>
                      <a:pt x="347092" y="699804"/>
                    </a:cubicBezTo>
                    <a:cubicBezTo>
                      <a:pt x="347092" y="699804"/>
                      <a:pt x="293045" y="652120"/>
                      <a:pt x="118259" y="642616"/>
                    </a:cubicBezTo>
                    <a:cubicBezTo>
                      <a:pt x="118259" y="642616"/>
                      <a:pt x="82641" y="554273"/>
                      <a:pt x="0" y="490061"/>
                    </a:cubicBezTo>
                    <a:cubicBezTo>
                      <a:pt x="0" y="490061"/>
                      <a:pt x="137349" y="383289"/>
                      <a:pt x="232634" y="234535"/>
                    </a:cubicBezTo>
                    <a:cubicBezTo>
                      <a:pt x="328002" y="85781"/>
                      <a:pt x="385851" y="0"/>
                      <a:pt x="385851" y="0"/>
                    </a:cubicBezTo>
                    <a:cubicBezTo>
                      <a:pt x="385851" y="0"/>
                      <a:pt x="522539" y="154291"/>
                      <a:pt x="663690" y="184868"/>
                    </a:cubicBezTo>
                    <a:close/>
                  </a:path>
                </a:pathLst>
              </a:custGeom>
              <a:solidFill>
                <a:srgbClr val="141241"/>
              </a:solidFill>
              <a:ln w="82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03" name="Graphic 140">
                <a:extLst>
                  <a:ext uri="{FF2B5EF4-FFF2-40B4-BE49-F238E27FC236}">
                    <a16:creationId xmlns:a16="http://schemas.microsoft.com/office/drawing/2014/main" id="{D6A2DFA3-9FA5-421C-A5FB-48E1B6F840F4}"/>
                  </a:ext>
                </a:extLst>
              </p:cNvPr>
              <p:cNvGrpSpPr/>
              <p:nvPr/>
            </p:nvGrpSpPr>
            <p:grpSpPr>
              <a:xfrm>
                <a:off x="-739490" y="4047121"/>
                <a:ext cx="933938" cy="820726"/>
                <a:chOff x="-739490" y="4047121"/>
                <a:chExt cx="933938" cy="820726"/>
              </a:xfrm>
            </p:grpSpPr>
            <p:sp>
              <p:nvSpPr>
                <p:cNvPr id="404" name="Freeform: Shape 403">
                  <a:extLst>
                    <a:ext uri="{FF2B5EF4-FFF2-40B4-BE49-F238E27FC236}">
                      <a16:creationId xmlns:a16="http://schemas.microsoft.com/office/drawing/2014/main" id="{408BC546-B71E-4928-9DDB-6455D4A8FCEC}"/>
                    </a:ext>
                  </a:extLst>
                </p:cNvPr>
                <p:cNvSpPr/>
                <p:nvPr/>
              </p:nvSpPr>
              <p:spPr>
                <a:xfrm>
                  <a:off x="-739490" y="4047121"/>
                  <a:ext cx="931981" cy="820726"/>
                </a:xfrm>
                <a:custGeom>
                  <a:avLst/>
                  <a:gdLst>
                    <a:gd name="connsiteX0" fmla="*/ 262067 w 931981"/>
                    <a:gd name="connsiteY0" fmla="*/ 0 h 820726"/>
                    <a:gd name="connsiteX1" fmla="*/ 47861 w 931981"/>
                    <a:gd name="connsiteY1" fmla="*/ 97268 h 820726"/>
                    <a:gd name="connsiteX2" fmla="*/ 9681 w 931981"/>
                    <a:gd name="connsiteY2" fmla="*/ 348993 h 820726"/>
                    <a:gd name="connsiteX3" fmla="*/ 402557 w 931981"/>
                    <a:gd name="connsiteY3" fmla="*/ 635096 h 820726"/>
                    <a:gd name="connsiteX4" fmla="*/ 810638 w 931981"/>
                    <a:gd name="connsiteY4" fmla="*/ 818146 h 820726"/>
                    <a:gd name="connsiteX5" fmla="*/ 898403 w 931981"/>
                    <a:gd name="connsiteY5" fmla="*/ 699887 h 820726"/>
                    <a:gd name="connsiteX6" fmla="*/ 711468 w 931981"/>
                    <a:gd name="connsiteY6" fmla="*/ 516754 h 820726"/>
                    <a:gd name="connsiteX7" fmla="*/ 570318 w 931981"/>
                    <a:gd name="connsiteY7" fmla="*/ 223048 h 820726"/>
                    <a:gd name="connsiteX8" fmla="*/ 341485 w 931981"/>
                    <a:gd name="connsiteY8" fmla="*/ 184868 h 820726"/>
                    <a:gd name="connsiteX9" fmla="*/ 262067 w 931981"/>
                    <a:gd name="connsiteY9" fmla="*/ 0 h 820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1981" h="820726">
                      <a:moveTo>
                        <a:pt x="262067" y="0"/>
                      </a:moveTo>
                      <a:cubicBezTo>
                        <a:pt x="120916" y="0"/>
                        <a:pt x="66869" y="70575"/>
                        <a:pt x="47861" y="97268"/>
                      </a:cubicBezTo>
                      <a:cubicBezTo>
                        <a:pt x="28771" y="123961"/>
                        <a:pt x="-20813" y="226932"/>
                        <a:pt x="9681" y="348993"/>
                      </a:cubicBezTo>
                      <a:cubicBezTo>
                        <a:pt x="9681" y="348993"/>
                        <a:pt x="345369" y="574024"/>
                        <a:pt x="402557" y="635096"/>
                      </a:cubicBezTo>
                      <a:cubicBezTo>
                        <a:pt x="459744" y="696168"/>
                        <a:pt x="600895" y="772445"/>
                        <a:pt x="810638" y="818146"/>
                      </a:cubicBezTo>
                      <a:cubicBezTo>
                        <a:pt x="947987" y="837236"/>
                        <a:pt x="955590" y="745669"/>
                        <a:pt x="898403" y="699887"/>
                      </a:cubicBezTo>
                      <a:cubicBezTo>
                        <a:pt x="841215" y="654103"/>
                        <a:pt x="742046" y="577826"/>
                        <a:pt x="711468" y="516754"/>
                      </a:cubicBezTo>
                      <a:cubicBezTo>
                        <a:pt x="680974" y="455765"/>
                        <a:pt x="585606" y="267591"/>
                        <a:pt x="570318" y="223048"/>
                      </a:cubicBezTo>
                      <a:cubicBezTo>
                        <a:pt x="455860" y="173463"/>
                        <a:pt x="341485" y="184868"/>
                        <a:pt x="341485" y="184868"/>
                      </a:cubicBezTo>
                      <a:lnTo>
                        <a:pt x="262067" y="0"/>
                      </a:lnTo>
                      <a:close/>
                    </a:path>
                  </a:pathLst>
                </a:custGeom>
                <a:solidFill>
                  <a:srgbClr val="F9EC90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405" name="Graphic 140">
                  <a:extLst>
                    <a:ext uri="{FF2B5EF4-FFF2-40B4-BE49-F238E27FC236}">
                      <a16:creationId xmlns:a16="http://schemas.microsoft.com/office/drawing/2014/main" id="{A33A4727-7A36-4E9D-98B1-CE86E5329CC1}"/>
                    </a:ext>
                  </a:extLst>
                </p:cNvPr>
                <p:cNvGrpSpPr/>
                <p:nvPr/>
              </p:nvGrpSpPr>
              <p:grpSpPr>
                <a:xfrm>
                  <a:off x="-736173" y="4271491"/>
                  <a:ext cx="930620" cy="548165"/>
                  <a:chOff x="-736173" y="4271491"/>
                  <a:chExt cx="930620" cy="548165"/>
                </a:xfrm>
              </p:grpSpPr>
              <p:sp>
                <p:nvSpPr>
                  <p:cNvPr id="406" name="Freeform: Shape 405">
                    <a:extLst>
                      <a:ext uri="{FF2B5EF4-FFF2-40B4-BE49-F238E27FC236}">
                        <a16:creationId xmlns:a16="http://schemas.microsoft.com/office/drawing/2014/main" id="{01D8BB5C-A317-46E3-ADA0-EAAEE2DE1B8B}"/>
                      </a:ext>
                    </a:extLst>
                  </p:cNvPr>
                  <p:cNvSpPr/>
                  <p:nvPr/>
                </p:nvSpPr>
                <p:spPr>
                  <a:xfrm>
                    <a:off x="-736173" y="4271491"/>
                    <a:ext cx="930620" cy="548165"/>
                  </a:xfrm>
                  <a:custGeom>
                    <a:avLst/>
                    <a:gdLst>
                      <a:gd name="connsiteX0" fmla="*/ 0 w 930620"/>
                      <a:gd name="connsiteY0" fmla="*/ 0 h 548165"/>
                      <a:gd name="connsiteX1" fmla="*/ 218999 w 930620"/>
                      <a:gd name="connsiteY1" fmla="*/ 166852 h 548165"/>
                      <a:gd name="connsiteX2" fmla="*/ 333622 w 930620"/>
                      <a:gd name="connsiteY2" fmla="*/ 242056 h 548165"/>
                      <a:gd name="connsiteX3" fmla="*/ 362959 w 930620"/>
                      <a:gd name="connsiteY3" fmla="*/ 259988 h 548165"/>
                      <a:gd name="connsiteX4" fmla="*/ 392545 w 930620"/>
                      <a:gd name="connsiteY4" fmla="*/ 278583 h 548165"/>
                      <a:gd name="connsiteX5" fmla="*/ 447336 w 930620"/>
                      <a:gd name="connsiteY5" fmla="*/ 323374 h 548165"/>
                      <a:gd name="connsiteX6" fmla="*/ 549149 w 930620"/>
                      <a:gd name="connsiteY6" fmla="*/ 414031 h 548165"/>
                      <a:gd name="connsiteX7" fmla="*/ 666334 w 930620"/>
                      <a:gd name="connsiteY7" fmla="*/ 480557 h 548165"/>
                      <a:gd name="connsiteX8" fmla="*/ 697986 w 930620"/>
                      <a:gd name="connsiteY8" fmla="*/ 492788 h 548165"/>
                      <a:gd name="connsiteX9" fmla="*/ 730381 w 930620"/>
                      <a:gd name="connsiteY9" fmla="*/ 504027 h 548165"/>
                      <a:gd name="connsiteX10" fmla="*/ 795833 w 930620"/>
                      <a:gd name="connsiteY10" fmla="*/ 524192 h 548165"/>
                      <a:gd name="connsiteX11" fmla="*/ 862524 w 930620"/>
                      <a:gd name="connsiteY11" fmla="*/ 539811 h 548165"/>
                      <a:gd name="connsiteX12" fmla="*/ 896407 w 930620"/>
                      <a:gd name="connsiteY12" fmla="*/ 544439 h 548165"/>
                      <a:gd name="connsiteX13" fmla="*/ 930620 w 930620"/>
                      <a:gd name="connsiteY13" fmla="*/ 544108 h 548165"/>
                      <a:gd name="connsiteX14" fmla="*/ 896242 w 930620"/>
                      <a:gd name="connsiteY14" fmla="*/ 548158 h 548165"/>
                      <a:gd name="connsiteX15" fmla="*/ 861532 w 930620"/>
                      <a:gd name="connsiteY15" fmla="*/ 546587 h 548165"/>
                      <a:gd name="connsiteX16" fmla="*/ 792940 w 930620"/>
                      <a:gd name="connsiteY16" fmla="*/ 535927 h 548165"/>
                      <a:gd name="connsiteX17" fmla="*/ 659145 w 930620"/>
                      <a:gd name="connsiteY17" fmla="*/ 498408 h 548165"/>
                      <a:gd name="connsiteX18" fmla="*/ 535183 w 930620"/>
                      <a:gd name="connsiteY18" fmla="*/ 432874 h 548165"/>
                      <a:gd name="connsiteX19" fmla="*/ 430312 w 930620"/>
                      <a:gd name="connsiteY19" fmla="*/ 341390 h 548165"/>
                      <a:gd name="connsiteX20" fmla="*/ 378909 w 930620"/>
                      <a:gd name="connsiteY20" fmla="*/ 298499 h 548165"/>
                      <a:gd name="connsiteX21" fmla="*/ 350315 w 930620"/>
                      <a:gd name="connsiteY21" fmla="*/ 280236 h 548165"/>
                      <a:gd name="connsiteX22" fmla="*/ 321060 w 930620"/>
                      <a:gd name="connsiteY22" fmla="*/ 261807 h 548165"/>
                      <a:gd name="connsiteX23" fmla="*/ 207512 w 930620"/>
                      <a:gd name="connsiteY23" fmla="*/ 182306 h 548165"/>
                      <a:gd name="connsiteX24" fmla="*/ 0 w 930620"/>
                      <a:gd name="connsiteY24" fmla="*/ 0 h 5481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930620" h="548165">
                        <a:moveTo>
                          <a:pt x="0" y="0"/>
                        </a:moveTo>
                        <a:cubicBezTo>
                          <a:pt x="72394" y="56857"/>
                          <a:pt x="144126" y="114210"/>
                          <a:pt x="218999" y="166852"/>
                        </a:cubicBezTo>
                        <a:cubicBezTo>
                          <a:pt x="256518" y="193049"/>
                          <a:pt x="294450" y="218337"/>
                          <a:pt x="333622" y="242056"/>
                        </a:cubicBezTo>
                        <a:lnTo>
                          <a:pt x="362959" y="259988"/>
                        </a:lnTo>
                        <a:cubicBezTo>
                          <a:pt x="372794" y="266021"/>
                          <a:pt x="382463" y="271641"/>
                          <a:pt x="392545" y="278583"/>
                        </a:cubicBezTo>
                        <a:cubicBezTo>
                          <a:pt x="412461" y="291970"/>
                          <a:pt x="430312" y="307590"/>
                          <a:pt x="447336" y="323374"/>
                        </a:cubicBezTo>
                        <a:cubicBezTo>
                          <a:pt x="480888" y="355356"/>
                          <a:pt x="512787" y="387421"/>
                          <a:pt x="549149" y="414031"/>
                        </a:cubicBezTo>
                        <a:cubicBezTo>
                          <a:pt x="585098" y="441055"/>
                          <a:pt x="624601" y="463120"/>
                          <a:pt x="666334" y="480557"/>
                        </a:cubicBezTo>
                        <a:lnTo>
                          <a:pt x="697986" y="492788"/>
                        </a:lnTo>
                        <a:lnTo>
                          <a:pt x="730381" y="504027"/>
                        </a:lnTo>
                        <a:cubicBezTo>
                          <a:pt x="752033" y="511217"/>
                          <a:pt x="773850" y="518242"/>
                          <a:pt x="795833" y="524192"/>
                        </a:cubicBezTo>
                        <a:cubicBezTo>
                          <a:pt x="817815" y="530555"/>
                          <a:pt x="840046" y="535761"/>
                          <a:pt x="862524" y="539811"/>
                        </a:cubicBezTo>
                        <a:cubicBezTo>
                          <a:pt x="873763" y="541877"/>
                          <a:pt x="885085" y="543447"/>
                          <a:pt x="896407" y="544439"/>
                        </a:cubicBezTo>
                        <a:cubicBezTo>
                          <a:pt x="907729" y="545431"/>
                          <a:pt x="919298" y="546092"/>
                          <a:pt x="930620" y="544108"/>
                        </a:cubicBezTo>
                        <a:cubicBezTo>
                          <a:pt x="919546" y="547331"/>
                          <a:pt x="907811" y="547910"/>
                          <a:pt x="896242" y="548158"/>
                        </a:cubicBezTo>
                        <a:cubicBezTo>
                          <a:pt x="884672" y="548240"/>
                          <a:pt x="873102" y="547662"/>
                          <a:pt x="861532" y="546587"/>
                        </a:cubicBezTo>
                        <a:cubicBezTo>
                          <a:pt x="838476" y="544439"/>
                          <a:pt x="815584" y="540637"/>
                          <a:pt x="792940" y="535927"/>
                        </a:cubicBezTo>
                        <a:cubicBezTo>
                          <a:pt x="747571" y="526175"/>
                          <a:pt x="703192" y="514357"/>
                          <a:pt x="659145" y="498408"/>
                        </a:cubicBezTo>
                        <a:cubicBezTo>
                          <a:pt x="615179" y="482623"/>
                          <a:pt x="573529" y="459980"/>
                          <a:pt x="535183" y="432874"/>
                        </a:cubicBezTo>
                        <a:cubicBezTo>
                          <a:pt x="496838" y="405685"/>
                          <a:pt x="463451" y="372380"/>
                          <a:pt x="430312" y="341390"/>
                        </a:cubicBezTo>
                        <a:cubicBezTo>
                          <a:pt x="413783" y="325853"/>
                          <a:pt x="397007" y="310978"/>
                          <a:pt x="378909" y="298499"/>
                        </a:cubicBezTo>
                        <a:cubicBezTo>
                          <a:pt x="370149" y="292301"/>
                          <a:pt x="359984" y="286268"/>
                          <a:pt x="350315" y="280236"/>
                        </a:cubicBezTo>
                        <a:cubicBezTo>
                          <a:pt x="340564" y="274203"/>
                          <a:pt x="330729" y="268087"/>
                          <a:pt x="321060" y="261807"/>
                        </a:cubicBezTo>
                        <a:cubicBezTo>
                          <a:pt x="282302" y="236766"/>
                          <a:pt x="244039" y="210652"/>
                          <a:pt x="207512" y="182306"/>
                        </a:cubicBezTo>
                        <a:cubicBezTo>
                          <a:pt x="134209" y="126275"/>
                          <a:pt x="65617" y="64543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141241"/>
                  </a:solidFill>
                  <a:ln w="82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07" name="Graphic 140">
                    <a:extLst>
                      <a:ext uri="{FF2B5EF4-FFF2-40B4-BE49-F238E27FC236}">
                        <a16:creationId xmlns:a16="http://schemas.microsoft.com/office/drawing/2014/main" id="{8A26A5C5-DCF2-4D32-98E1-0E9871A138EB}"/>
                      </a:ext>
                    </a:extLst>
                  </p:cNvPr>
                  <p:cNvGrpSpPr/>
                  <p:nvPr/>
                </p:nvGrpSpPr>
                <p:grpSpPr>
                  <a:xfrm>
                    <a:off x="-316604" y="4349123"/>
                    <a:ext cx="241559" cy="125747"/>
                    <a:chOff x="-316604" y="4349123"/>
                    <a:chExt cx="241559" cy="125747"/>
                  </a:xfrm>
                  <a:noFill/>
                </p:grpSpPr>
                <p:sp>
                  <p:nvSpPr>
                    <p:cNvPr id="408" name="Freeform: Shape 407">
                      <a:extLst>
                        <a:ext uri="{FF2B5EF4-FFF2-40B4-BE49-F238E27FC236}">
                          <a16:creationId xmlns:a16="http://schemas.microsoft.com/office/drawing/2014/main" id="{8594BC50-CE2A-4772-ACD3-A431AC2B7E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316604" y="4349123"/>
                      <a:ext cx="185611" cy="13933"/>
                    </a:xfrm>
                    <a:custGeom>
                      <a:avLst/>
                      <a:gdLst>
                        <a:gd name="connsiteX0" fmla="*/ 0 w 185611"/>
                        <a:gd name="connsiteY0" fmla="*/ 8810 h 13933"/>
                        <a:gd name="connsiteX1" fmla="*/ 185612 w 185611"/>
                        <a:gd name="connsiteY1" fmla="*/ 13934 h 139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85611" h="13933">
                          <a:moveTo>
                            <a:pt x="0" y="8810"/>
                          </a:moveTo>
                          <a:cubicBezTo>
                            <a:pt x="0" y="8810"/>
                            <a:pt x="99169" y="-14081"/>
                            <a:pt x="185612" y="13934"/>
                          </a:cubicBezTo>
                        </a:path>
                      </a:pathLst>
                    </a:custGeom>
                    <a:noFill/>
                    <a:ln w="24787" cap="rnd">
                      <a:solidFill>
                        <a:srgbClr val="14124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9" name="Freeform: Shape 408">
                      <a:extLst>
                        <a:ext uri="{FF2B5EF4-FFF2-40B4-BE49-F238E27FC236}">
                          <a16:creationId xmlns:a16="http://schemas.microsoft.com/office/drawing/2014/main" id="{E7B63557-033C-4A4B-8CBA-569BDC25FE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75945" y="4406836"/>
                      <a:ext cx="175446" cy="17292"/>
                    </a:xfrm>
                    <a:custGeom>
                      <a:avLst/>
                      <a:gdLst>
                        <a:gd name="connsiteX0" fmla="*/ 0 w 175446"/>
                        <a:gd name="connsiteY0" fmla="*/ 2004 h 17292"/>
                        <a:gd name="connsiteX1" fmla="*/ 175447 w 175446"/>
                        <a:gd name="connsiteY1" fmla="*/ 17293 h 172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75446" h="17292">
                          <a:moveTo>
                            <a:pt x="0" y="2004"/>
                          </a:moveTo>
                          <a:cubicBezTo>
                            <a:pt x="0" y="2004"/>
                            <a:pt x="116937" y="-8161"/>
                            <a:pt x="175447" y="17293"/>
                          </a:cubicBezTo>
                        </a:path>
                      </a:pathLst>
                    </a:custGeom>
                    <a:noFill/>
                    <a:ln w="24787" cap="rnd">
                      <a:solidFill>
                        <a:srgbClr val="14124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0" name="Freeform: Shape 409">
                      <a:extLst>
                        <a:ext uri="{FF2B5EF4-FFF2-40B4-BE49-F238E27FC236}">
                          <a16:creationId xmlns:a16="http://schemas.microsoft.com/office/drawing/2014/main" id="{B688E47D-CC47-4C97-9079-B648E28369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30162" y="4462164"/>
                      <a:ext cx="155117" cy="12705"/>
                    </a:xfrm>
                    <a:custGeom>
                      <a:avLst/>
                      <a:gdLst>
                        <a:gd name="connsiteX0" fmla="*/ 0 w 155117"/>
                        <a:gd name="connsiteY0" fmla="*/ 2541 h 12705"/>
                        <a:gd name="connsiteX1" fmla="*/ 155117 w 155117"/>
                        <a:gd name="connsiteY1" fmla="*/ 12706 h 12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55117" h="12705">
                          <a:moveTo>
                            <a:pt x="0" y="2541"/>
                          </a:moveTo>
                          <a:cubicBezTo>
                            <a:pt x="0" y="2541"/>
                            <a:pt x="116937" y="-7624"/>
                            <a:pt x="155117" y="12706"/>
                          </a:cubicBezTo>
                        </a:path>
                      </a:pathLst>
                    </a:custGeom>
                    <a:noFill/>
                    <a:ln w="24787" cap="rnd">
                      <a:solidFill>
                        <a:srgbClr val="14124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117484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7">
            <a:extLst>
              <a:ext uri="{FF2B5EF4-FFF2-40B4-BE49-F238E27FC236}">
                <a16:creationId xmlns:a16="http://schemas.microsoft.com/office/drawing/2014/main" id="{29C3103C-778F-405B-ABC1-2144854AFDDC}"/>
              </a:ext>
            </a:extLst>
          </p:cNvPr>
          <p:cNvSpPr/>
          <p:nvPr userDrawn="1"/>
        </p:nvSpPr>
        <p:spPr>
          <a:xfrm flipH="1">
            <a:off x="7702393" y="0"/>
            <a:ext cx="4502307" cy="4257916"/>
          </a:xfrm>
          <a:custGeom>
            <a:avLst/>
            <a:gdLst>
              <a:gd name="connsiteX0" fmla="*/ 8727 w 4999510"/>
              <a:gd name="connsiteY0" fmla="*/ 4728131 h 4728130"/>
              <a:gd name="connsiteX1" fmla="*/ 4999511 w 4999510"/>
              <a:gd name="connsiteY1" fmla="*/ 0 h 4728130"/>
              <a:gd name="connsiteX2" fmla="*/ 0 w 4999510"/>
              <a:gd name="connsiteY2" fmla="*/ 0 h 4728130"/>
              <a:gd name="connsiteX3" fmla="*/ 8727 w 4999510"/>
              <a:gd name="connsiteY3" fmla="*/ 4728131 h 4728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9510" h="4728130">
                <a:moveTo>
                  <a:pt x="8727" y="4728131"/>
                </a:moveTo>
                <a:cubicBezTo>
                  <a:pt x="8727" y="4728131"/>
                  <a:pt x="-175102" y="26275"/>
                  <a:pt x="4999511" y="0"/>
                </a:cubicBezTo>
                <a:lnTo>
                  <a:pt x="0" y="0"/>
                </a:lnTo>
                <a:lnTo>
                  <a:pt x="8727" y="4728131"/>
                </a:lnTo>
                <a:close/>
              </a:path>
            </a:pathLst>
          </a:custGeom>
          <a:gradFill>
            <a:gsLst>
              <a:gs pos="0">
                <a:srgbClr val="AFD3F4"/>
              </a:gs>
              <a:gs pos="100000">
                <a:srgbClr val="90C4EB"/>
              </a:gs>
            </a:gsLst>
            <a:lin ang="15600000" scaled="0"/>
          </a:gradFill>
          <a:ln w="94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Graphic 7">
            <a:extLst>
              <a:ext uri="{FF2B5EF4-FFF2-40B4-BE49-F238E27FC236}">
                <a16:creationId xmlns:a16="http://schemas.microsoft.com/office/drawing/2014/main" id="{C012A362-376D-486B-AD36-2FBAD56CB555}"/>
              </a:ext>
            </a:extLst>
          </p:cNvPr>
          <p:cNvSpPr/>
          <p:nvPr userDrawn="1"/>
        </p:nvSpPr>
        <p:spPr>
          <a:xfrm>
            <a:off x="9442859" y="4189129"/>
            <a:ext cx="2508311" cy="2315387"/>
          </a:xfrm>
          <a:custGeom>
            <a:avLst/>
            <a:gdLst>
              <a:gd name="connsiteX0" fmla="*/ 3147282 w 3147281"/>
              <a:gd name="connsiteY0" fmla="*/ 1452606 h 2905211"/>
              <a:gd name="connsiteX1" fmla="*/ 1573641 w 3147281"/>
              <a:gd name="connsiteY1" fmla="*/ 2905212 h 2905211"/>
              <a:gd name="connsiteX2" fmla="*/ 0 w 3147281"/>
              <a:gd name="connsiteY2" fmla="*/ 1452606 h 2905211"/>
              <a:gd name="connsiteX3" fmla="*/ 1573641 w 3147281"/>
              <a:gd name="connsiteY3" fmla="*/ 0 h 2905211"/>
              <a:gd name="connsiteX4" fmla="*/ 3147282 w 3147281"/>
              <a:gd name="connsiteY4" fmla="*/ 1452606 h 29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7281" h="2905211">
                <a:moveTo>
                  <a:pt x="3147282" y="1452606"/>
                </a:moveTo>
                <a:cubicBezTo>
                  <a:pt x="3147282" y="2254858"/>
                  <a:pt x="2442739" y="2905212"/>
                  <a:pt x="1573641" y="2905212"/>
                </a:cubicBezTo>
                <a:cubicBezTo>
                  <a:pt x="704543" y="2905212"/>
                  <a:pt x="0" y="2254858"/>
                  <a:pt x="0" y="1452606"/>
                </a:cubicBezTo>
                <a:cubicBezTo>
                  <a:pt x="0" y="650354"/>
                  <a:pt x="704543" y="0"/>
                  <a:pt x="1573641" y="0"/>
                </a:cubicBezTo>
                <a:cubicBezTo>
                  <a:pt x="2442739" y="0"/>
                  <a:pt x="3147282" y="650354"/>
                  <a:pt x="3147282" y="1452606"/>
                </a:cubicBezTo>
                <a:close/>
              </a:path>
            </a:pathLst>
          </a:custGeom>
          <a:noFill/>
          <a:ln w="25400" cap="flat">
            <a:solidFill>
              <a:srgbClr val="5B7774"/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Graphic 7">
            <a:extLst>
              <a:ext uri="{FF2B5EF4-FFF2-40B4-BE49-F238E27FC236}">
                <a16:creationId xmlns:a16="http://schemas.microsoft.com/office/drawing/2014/main" id="{4547A99F-1BC2-4A72-BE69-F927F7240B62}"/>
              </a:ext>
            </a:extLst>
          </p:cNvPr>
          <p:cNvSpPr/>
          <p:nvPr userDrawn="1"/>
        </p:nvSpPr>
        <p:spPr>
          <a:xfrm>
            <a:off x="7200885" y="794452"/>
            <a:ext cx="1778645" cy="1641799"/>
          </a:xfrm>
          <a:custGeom>
            <a:avLst/>
            <a:gdLst>
              <a:gd name="connsiteX0" fmla="*/ 1975066 w 1975066"/>
              <a:gd name="connsiteY0" fmla="*/ 911555 h 1823108"/>
              <a:gd name="connsiteX1" fmla="*/ 987533 w 1975066"/>
              <a:gd name="connsiteY1" fmla="*/ 1823109 h 1823108"/>
              <a:gd name="connsiteX2" fmla="*/ 0 w 1975066"/>
              <a:gd name="connsiteY2" fmla="*/ 911554 h 1823108"/>
              <a:gd name="connsiteX3" fmla="*/ 987533 w 1975066"/>
              <a:gd name="connsiteY3" fmla="*/ 0 h 1823108"/>
              <a:gd name="connsiteX4" fmla="*/ 1975066 w 1975066"/>
              <a:gd name="connsiteY4" fmla="*/ 911555 h 1823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5066" h="1823108">
                <a:moveTo>
                  <a:pt x="1975066" y="911555"/>
                </a:moveTo>
                <a:cubicBezTo>
                  <a:pt x="1975066" y="1414992"/>
                  <a:pt x="1532932" y="1823109"/>
                  <a:pt x="987533" y="1823109"/>
                </a:cubicBezTo>
                <a:cubicBezTo>
                  <a:pt x="442134" y="1823109"/>
                  <a:pt x="0" y="1414992"/>
                  <a:pt x="0" y="911554"/>
                </a:cubicBezTo>
                <a:cubicBezTo>
                  <a:pt x="0" y="408117"/>
                  <a:pt x="442134" y="0"/>
                  <a:pt x="987533" y="0"/>
                </a:cubicBezTo>
                <a:cubicBezTo>
                  <a:pt x="1532932" y="0"/>
                  <a:pt x="1975066" y="408116"/>
                  <a:pt x="1975066" y="911555"/>
                </a:cubicBezTo>
                <a:close/>
              </a:path>
            </a:pathLst>
          </a:custGeom>
          <a:noFill/>
          <a:ln w="25400" cap="flat">
            <a:solidFill>
              <a:srgbClr val="5B7774"/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Graphic 7">
            <a:extLst>
              <a:ext uri="{FF2B5EF4-FFF2-40B4-BE49-F238E27FC236}">
                <a16:creationId xmlns:a16="http://schemas.microsoft.com/office/drawing/2014/main" id="{BB8D1CB7-5D54-43EA-9B4A-8DFD819F72EE}"/>
              </a:ext>
            </a:extLst>
          </p:cNvPr>
          <p:cNvSpPr/>
          <p:nvPr userDrawn="1"/>
        </p:nvSpPr>
        <p:spPr>
          <a:xfrm flipH="1">
            <a:off x="6147027" y="667282"/>
            <a:ext cx="5698366" cy="5523435"/>
          </a:xfrm>
          <a:custGeom>
            <a:avLst/>
            <a:gdLst>
              <a:gd name="connsiteX0" fmla="*/ 544087 w 7208203"/>
              <a:gd name="connsiteY0" fmla="*/ 0 h 6133404"/>
              <a:gd name="connsiteX1" fmla="*/ 754760 w 7208203"/>
              <a:gd name="connsiteY1" fmla="*/ 0 h 6133404"/>
              <a:gd name="connsiteX2" fmla="*/ 1298847 w 7208203"/>
              <a:gd name="connsiteY2" fmla="*/ 473041 h 6133404"/>
              <a:gd name="connsiteX3" fmla="*/ 1298847 w 7208203"/>
              <a:gd name="connsiteY3" fmla="*/ 620540 h 6133404"/>
              <a:gd name="connsiteX4" fmla="*/ 2422212 w 7208203"/>
              <a:gd name="connsiteY4" fmla="*/ 620540 h 6133404"/>
              <a:gd name="connsiteX5" fmla="*/ 3232176 w 7208203"/>
              <a:gd name="connsiteY5" fmla="*/ 1127349 h 6133404"/>
              <a:gd name="connsiteX6" fmla="*/ 3582285 w 7208203"/>
              <a:gd name="connsiteY6" fmla="*/ 1342764 h 6133404"/>
              <a:gd name="connsiteX7" fmla="*/ 6037981 w 7208203"/>
              <a:gd name="connsiteY7" fmla="*/ 1342764 h 6133404"/>
              <a:gd name="connsiteX8" fmla="*/ 6786859 w 7208203"/>
              <a:gd name="connsiteY8" fmla="*/ 1993847 h 6133404"/>
              <a:gd name="connsiteX9" fmla="*/ 6786859 w 7208203"/>
              <a:gd name="connsiteY9" fmla="*/ 1993847 h 6133404"/>
              <a:gd name="connsiteX10" fmla="*/ 6037981 w 7208203"/>
              <a:gd name="connsiteY10" fmla="*/ 2644931 h 6133404"/>
              <a:gd name="connsiteX11" fmla="*/ 5535819 w 7208203"/>
              <a:gd name="connsiteY11" fmla="*/ 2644931 h 6133404"/>
              <a:gd name="connsiteX12" fmla="*/ 5535819 w 7208203"/>
              <a:gd name="connsiteY12" fmla="*/ 3394378 h 6133404"/>
              <a:gd name="connsiteX13" fmla="*/ 6693238 w 7208203"/>
              <a:gd name="connsiteY13" fmla="*/ 4617056 h 6133404"/>
              <a:gd name="connsiteX14" fmla="*/ 7208204 w 7208203"/>
              <a:gd name="connsiteY14" fmla="*/ 5094081 h 6133404"/>
              <a:gd name="connsiteX15" fmla="*/ 7208204 w 7208203"/>
              <a:gd name="connsiteY15" fmla="*/ 5094081 h 6133404"/>
              <a:gd name="connsiteX16" fmla="*/ 5874167 w 7208203"/>
              <a:gd name="connsiteY16" fmla="*/ 5094081 h 6133404"/>
              <a:gd name="connsiteX17" fmla="*/ 5874167 w 7208203"/>
              <a:gd name="connsiteY17" fmla="*/ 5452253 h 6133404"/>
              <a:gd name="connsiteX18" fmla="*/ 5090666 w 7208203"/>
              <a:gd name="connsiteY18" fmla="*/ 6133405 h 6133404"/>
              <a:gd name="connsiteX19" fmla="*/ 783975 w 7208203"/>
              <a:gd name="connsiteY19" fmla="*/ 6133405 h 6133404"/>
              <a:gd name="connsiteX20" fmla="*/ 257436 w 7208203"/>
              <a:gd name="connsiteY20" fmla="*/ 5675636 h 6133404"/>
              <a:gd name="connsiteX21" fmla="*/ 257436 w 7208203"/>
              <a:gd name="connsiteY21" fmla="*/ 5094081 h 6133404"/>
              <a:gd name="connsiteX22" fmla="*/ 257436 w 7208203"/>
              <a:gd name="connsiteY22" fmla="*/ 5094081 h 6133404"/>
              <a:gd name="connsiteX23" fmla="*/ 257436 w 7208203"/>
              <a:gd name="connsiteY23" fmla="*/ 5075394 h 6133404"/>
              <a:gd name="connsiteX24" fmla="*/ 258005 w 7208203"/>
              <a:gd name="connsiteY24" fmla="*/ 5075394 h 6133404"/>
              <a:gd name="connsiteX25" fmla="*/ 807404 w 7208203"/>
              <a:gd name="connsiteY25" fmla="*/ 4615918 h 6133404"/>
              <a:gd name="connsiteX26" fmla="*/ 1475371 w 7208203"/>
              <a:gd name="connsiteY26" fmla="*/ 4615918 h 6133404"/>
              <a:gd name="connsiteX27" fmla="*/ 1591378 w 7208203"/>
              <a:gd name="connsiteY27" fmla="*/ 4514992 h 6133404"/>
              <a:gd name="connsiteX28" fmla="*/ 1591378 w 7208203"/>
              <a:gd name="connsiteY28" fmla="*/ 3508014 h 6133404"/>
              <a:gd name="connsiteX29" fmla="*/ 1475371 w 7208203"/>
              <a:gd name="connsiteY29" fmla="*/ 3407089 h 6133404"/>
              <a:gd name="connsiteX30" fmla="*/ 1475371 w 7208203"/>
              <a:gd name="connsiteY30" fmla="*/ 3407089 h 6133404"/>
              <a:gd name="connsiteX31" fmla="*/ 597775 w 7208203"/>
              <a:gd name="connsiteY31" fmla="*/ 2644931 h 6133404"/>
              <a:gd name="connsiteX32" fmla="*/ 596731 w 7208203"/>
              <a:gd name="connsiteY32" fmla="*/ 2644931 h 6133404"/>
              <a:gd name="connsiteX33" fmla="*/ 596731 w 7208203"/>
              <a:gd name="connsiteY33" fmla="*/ 1699798 h 6133404"/>
              <a:gd name="connsiteX34" fmla="*/ 825995 w 7208203"/>
              <a:gd name="connsiteY34" fmla="*/ 1497188 h 6133404"/>
              <a:gd name="connsiteX35" fmla="*/ 825995 w 7208203"/>
              <a:gd name="connsiteY35" fmla="*/ 1497188 h 6133404"/>
              <a:gd name="connsiteX36" fmla="*/ 953575 w 7208203"/>
              <a:gd name="connsiteY36" fmla="*/ 1386967 h 6133404"/>
              <a:gd name="connsiteX37" fmla="*/ 953575 w 7208203"/>
              <a:gd name="connsiteY37" fmla="*/ 1386967 h 6133404"/>
              <a:gd name="connsiteX38" fmla="*/ 823814 w 7208203"/>
              <a:gd name="connsiteY38" fmla="*/ 1271623 h 6133404"/>
              <a:gd name="connsiteX39" fmla="*/ 544087 w 7208203"/>
              <a:gd name="connsiteY39" fmla="*/ 1271623 h 6133404"/>
              <a:gd name="connsiteX40" fmla="*/ 0 w 7208203"/>
              <a:gd name="connsiteY40" fmla="*/ 798582 h 6133404"/>
              <a:gd name="connsiteX41" fmla="*/ 0 w 7208203"/>
              <a:gd name="connsiteY41" fmla="*/ 473041 h 6133404"/>
              <a:gd name="connsiteX42" fmla="*/ 544087 w 7208203"/>
              <a:gd name="connsiteY42" fmla="*/ 0 h 613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7208203" h="6133404">
                <a:moveTo>
                  <a:pt x="544087" y="0"/>
                </a:moveTo>
                <a:lnTo>
                  <a:pt x="754760" y="0"/>
                </a:lnTo>
                <a:cubicBezTo>
                  <a:pt x="1055259" y="0"/>
                  <a:pt x="1298847" y="211811"/>
                  <a:pt x="1298847" y="473041"/>
                </a:cubicBezTo>
                <a:lnTo>
                  <a:pt x="1298847" y="620540"/>
                </a:lnTo>
                <a:lnTo>
                  <a:pt x="2422212" y="620540"/>
                </a:lnTo>
                <a:cubicBezTo>
                  <a:pt x="2799164" y="620540"/>
                  <a:pt x="3118920" y="832825"/>
                  <a:pt x="3232176" y="1127349"/>
                </a:cubicBezTo>
                <a:cubicBezTo>
                  <a:pt x="3282165" y="1257205"/>
                  <a:pt x="3424826" y="1342764"/>
                  <a:pt x="3582285" y="1342764"/>
                </a:cubicBezTo>
                <a:lnTo>
                  <a:pt x="6037981" y="1342764"/>
                </a:lnTo>
                <a:cubicBezTo>
                  <a:pt x="6451548" y="1342764"/>
                  <a:pt x="6786859" y="1634253"/>
                  <a:pt x="6786859" y="1993847"/>
                </a:cubicBezTo>
                <a:lnTo>
                  <a:pt x="6786859" y="1993847"/>
                </a:lnTo>
                <a:cubicBezTo>
                  <a:pt x="6786859" y="2353442"/>
                  <a:pt x="6451548" y="2644931"/>
                  <a:pt x="6037981" y="2644931"/>
                </a:cubicBezTo>
                <a:lnTo>
                  <a:pt x="5535819" y="2644931"/>
                </a:lnTo>
                <a:lnTo>
                  <a:pt x="5535819" y="3394378"/>
                </a:lnTo>
                <a:cubicBezTo>
                  <a:pt x="6313913" y="3394852"/>
                  <a:pt x="6690202" y="3941311"/>
                  <a:pt x="6693238" y="4617056"/>
                </a:cubicBezTo>
                <a:cubicBezTo>
                  <a:pt x="6980647" y="4632802"/>
                  <a:pt x="7208204" y="4840250"/>
                  <a:pt x="7208204" y="5094081"/>
                </a:cubicBezTo>
                <a:lnTo>
                  <a:pt x="7208204" y="5094081"/>
                </a:lnTo>
                <a:lnTo>
                  <a:pt x="5874167" y="5094081"/>
                </a:lnTo>
                <a:lnTo>
                  <a:pt x="5874167" y="5452253"/>
                </a:lnTo>
                <a:cubicBezTo>
                  <a:pt x="5874167" y="5828447"/>
                  <a:pt x="5523393" y="6133405"/>
                  <a:pt x="5090666" y="6133405"/>
                </a:cubicBezTo>
                <a:lnTo>
                  <a:pt x="783975" y="6133405"/>
                </a:lnTo>
                <a:cubicBezTo>
                  <a:pt x="493150" y="6133405"/>
                  <a:pt x="257436" y="5928423"/>
                  <a:pt x="257436" y="5675636"/>
                </a:cubicBezTo>
                <a:lnTo>
                  <a:pt x="257436" y="5094081"/>
                </a:lnTo>
                <a:lnTo>
                  <a:pt x="257436" y="5094081"/>
                </a:lnTo>
                <a:lnTo>
                  <a:pt x="257436" y="5075394"/>
                </a:lnTo>
                <a:lnTo>
                  <a:pt x="258005" y="5075394"/>
                </a:lnTo>
                <a:cubicBezTo>
                  <a:pt x="269293" y="4819951"/>
                  <a:pt x="510888" y="4615918"/>
                  <a:pt x="807404" y="4615918"/>
                </a:cubicBezTo>
                <a:lnTo>
                  <a:pt x="1475371" y="4615918"/>
                </a:lnTo>
                <a:cubicBezTo>
                  <a:pt x="1539493" y="4615918"/>
                  <a:pt x="1591378" y="4570767"/>
                  <a:pt x="1591378" y="4514992"/>
                </a:cubicBezTo>
                <a:lnTo>
                  <a:pt x="1591378" y="3508014"/>
                </a:lnTo>
                <a:cubicBezTo>
                  <a:pt x="1591378" y="3452334"/>
                  <a:pt x="1539398" y="3407089"/>
                  <a:pt x="1475371" y="3407089"/>
                </a:cubicBezTo>
                <a:lnTo>
                  <a:pt x="1475371" y="3407089"/>
                </a:lnTo>
                <a:cubicBezTo>
                  <a:pt x="991043" y="3407089"/>
                  <a:pt x="598344" y="3065991"/>
                  <a:pt x="597775" y="2644931"/>
                </a:cubicBezTo>
                <a:lnTo>
                  <a:pt x="596731" y="2644931"/>
                </a:lnTo>
                <a:lnTo>
                  <a:pt x="596731" y="1699798"/>
                </a:lnTo>
                <a:cubicBezTo>
                  <a:pt x="596731" y="1589197"/>
                  <a:pt x="698795" y="1498990"/>
                  <a:pt x="825995" y="1497188"/>
                </a:cubicBezTo>
                <a:lnTo>
                  <a:pt x="825995" y="1497188"/>
                </a:lnTo>
                <a:cubicBezTo>
                  <a:pt x="895714" y="1496144"/>
                  <a:pt x="951963" y="1447484"/>
                  <a:pt x="953575" y="1386967"/>
                </a:cubicBezTo>
                <a:lnTo>
                  <a:pt x="953575" y="1386967"/>
                </a:lnTo>
                <a:cubicBezTo>
                  <a:pt x="955188" y="1323698"/>
                  <a:pt x="896662" y="1271623"/>
                  <a:pt x="823814" y="1271623"/>
                </a:cubicBezTo>
                <a:lnTo>
                  <a:pt x="544087" y="1271623"/>
                </a:lnTo>
                <a:cubicBezTo>
                  <a:pt x="243587" y="1271623"/>
                  <a:pt x="0" y="1059812"/>
                  <a:pt x="0" y="798582"/>
                </a:cubicBezTo>
                <a:lnTo>
                  <a:pt x="0" y="473041"/>
                </a:lnTo>
                <a:cubicBezTo>
                  <a:pt x="0" y="211811"/>
                  <a:pt x="243587" y="0"/>
                  <a:pt x="544087" y="0"/>
                </a:cubicBezTo>
                <a:close/>
              </a:path>
            </a:pathLst>
          </a:custGeom>
          <a:gradFill>
            <a:gsLst>
              <a:gs pos="0">
                <a:srgbClr val="AFD3F4"/>
              </a:gs>
              <a:gs pos="100000">
                <a:srgbClr val="90C4EB"/>
              </a:gs>
            </a:gsLst>
            <a:lin ang="0" scaled="0"/>
          </a:gradFill>
          <a:ln w="94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0C8AF9-CF42-4EC2-A3D9-6EBD4E546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0305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646F9-D918-4C00-9C19-FE68C1F5F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8568E-FEF2-4DCC-A88C-6D0942438F60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F37A2-B6A7-4E09-A9FA-671D9DC76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F34CB-38C4-4AEC-B343-5C0CF91D2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038F-667B-4078-99D0-7F46E585F702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aphic 11">
            <a:extLst>
              <a:ext uri="{FF2B5EF4-FFF2-40B4-BE49-F238E27FC236}">
                <a16:creationId xmlns:a16="http://schemas.microsoft.com/office/drawing/2014/main" id="{1E71EF4D-81FD-46A3-9D1A-C0E02A9565F7}"/>
              </a:ext>
            </a:extLst>
          </p:cNvPr>
          <p:cNvGrpSpPr/>
          <p:nvPr/>
        </p:nvGrpSpPr>
        <p:grpSpPr>
          <a:xfrm flipH="1">
            <a:off x="7343085" y="256229"/>
            <a:ext cx="4502308" cy="5883162"/>
            <a:chOff x="4190987" y="938188"/>
            <a:chExt cx="3813155" cy="4982646"/>
          </a:xfrm>
        </p:grpSpPr>
        <p:grpSp>
          <p:nvGrpSpPr>
            <p:cNvPr id="14" name="Graphic 11">
              <a:extLst>
                <a:ext uri="{FF2B5EF4-FFF2-40B4-BE49-F238E27FC236}">
                  <a16:creationId xmlns:a16="http://schemas.microsoft.com/office/drawing/2014/main" id="{4E00B119-806F-4CD9-BFFF-B1ADDA166A45}"/>
                </a:ext>
              </a:extLst>
            </p:cNvPr>
            <p:cNvGrpSpPr/>
            <p:nvPr/>
          </p:nvGrpSpPr>
          <p:grpSpPr>
            <a:xfrm>
              <a:off x="5788619" y="938188"/>
              <a:ext cx="2215523" cy="4796528"/>
              <a:chOff x="5788619" y="938188"/>
              <a:chExt cx="2215523" cy="4796528"/>
            </a:xfrm>
          </p:grpSpPr>
          <p:grpSp>
            <p:nvGrpSpPr>
              <p:cNvPr id="15" name="Graphic 11">
                <a:extLst>
                  <a:ext uri="{FF2B5EF4-FFF2-40B4-BE49-F238E27FC236}">
                    <a16:creationId xmlns:a16="http://schemas.microsoft.com/office/drawing/2014/main" id="{8904574D-A50E-4287-8031-E7AEAC1B0956}"/>
                  </a:ext>
                </a:extLst>
              </p:cNvPr>
              <p:cNvGrpSpPr/>
              <p:nvPr/>
            </p:nvGrpSpPr>
            <p:grpSpPr>
              <a:xfrm>
                <a:off x="7576982" y="938188"/>
                <a:ext cx="427160" cy="477988"/>
                <a:chOff x="7576982" y="938188"/>
                <a:chExt cx="427160" cy="477988"/>
              </a:xfrm>
            </p:grpSpPr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CC42F4A8-2C8A-4735-B5E7-0E3B81FBCC09}"/>
                    </a:ext>
                  </a:extLst>
                </p:cNvPr>
                <p:cNvSpPr/>
                <p:nvPr/>
              </p:nvSpPr>
              <p:spPr>
                <a:xfrm>
                  <a:off x="7576982" y="938188"/>
                  <a:ext cx="427160" cy="477988"/>
                </a:xfrm>
                <a:custGeom>
                  <a:avLst/>
                  <a:gdLst>
                    <a:gd name="connsiteX0" fmla="*/ 385156 w 427160"/>
                    <a:gd name="connsiteY0" fmla="*/ 64794 h 477988"/>
                    <a:gd name="connsiteX1" fmla="*/ 388394 w 427160"/>
                    <a:gd name="connsiteY1" fmla="*/ 68223 h 477988"/>
                    <a:gd name="connsiteX2" fmla="*/ 390966 w 427160"/>
                    <a:gd name="connsiteY2" fmla="*/ 94131 h 477988"/>
                    <a:gd name="connsiteX3" fmla="*/ 306003 w 427160"/>
                    <a:gd name="connsiteY3" fmla="*/ 225957 h 477988"/>
                    <a:gd name="connsiteX4" fmla="*/ 135982 w 427160"/>
                    <a:gd name="connsiteY4" fmla="*/ 477988 h 477988"/>
                    <a:gd name="connsiteX5" fmla="*/ 108264 w 427160"/>
                    <a:gd name="connsiteY5" fmla="*/ 459796 h 477988"/>
                    <a:gd name="connsiteX6" fmla="*/ 51495 w 427160"/>
                    <a:gd name="connsiteY6" fmla="*/ 422362 h 477988"/>
                    <a:gd name="connsiteX7" fmla="*/ 7013 w 427160"/>
                    <a:gd name="connsiteY7" fmla="*/ 393025 h 477988"/>
                    <a:gd name="connsiteX8" fmla="*/ 73021 w 427160"/>
                    <a:gd name="connsiteY8" fmla="*/ 315397 h 477988"/>
                    <a:gd name="connsiteX9" fmla="*/ 54638 w 427160"/>
                    <a:gd name="connsiteY9" fmla="*/ 254532 h 477988"/>
                    <a:gd name="connsiteX10" fmla="*/ 37779 w 427160"/>
                    <a:gd name="connsiteY10" fmla="*/ 183475 h 477988"/>
                    <a:gd name="connsiteX11" fmla="*/ 5585 w 427160"/>
                    <a:gd name="connsiteY11" fmla="*/ 124897 h 477988"/>
                    <a:gd name="connsiteX12" fmla="*/ 94929 w 427160"/>
                    <a:gd name="connsiteY12" fmla="*/ 168807 h 477988"/>
                    <a:gd name="connsiteX13" fmla="*/ 172653 w 427160"/>
                    <a:gd name="connsiteY13" fmla="*/ 152710 h 477988"/>
                    <a:gd name="connsiteX14" fmla="*/ 421732 w 427160"/>
                    <a:gd name="connsiteY14" fmla="*/ 4691 h 477988"/>
                    <a:gd name="connsiteX15" fmla="*/ 385156 w 427160"/>
                    <a:gd name="connsiteY15" fmla="*/ 64794 h 477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27160" h="477988">
                      <a:moveTo>
                        <a:pt x="385156" y="64794"/>
                      </a:moveTo>
                      <a:cubicBezTo>
                        <a:pt x="385156" y="64794"/>
                        <a:pt x="386680" y="66032"/>
                        <a:pt x="388394" y="68223"/>
                      </a:cubicBezTo>
                      <a:cubicBezTo>
                        <a:pt x="392109" y="72985"/>
                        <a:pt x="396871" y="82225"/>
                        <a:pt x="390966" y="94131"/>
                      </a:cubicBezTo>
                      <a:cubicBezTo>
                        <a:pt x="382203" y="111657"/>
                        <a:pt x="336769" y="127754"/>
                        <a:pt x="306003" y="225957"/>
                      </a:cubicBezTo>
                      <a:cubicBezTo>
                        <a:pt x="275237" y="324160"/>
                        <a:pt x="135982" y="477988"/>
                        <a:pt x="135982" y="477988"/>
                      </a:cubicBezTo>
                      <a:lnTo>
                        <a:pt x="108264" y="459796"/>
                      </a:lnTo>
                      <a:lnTo>
                        <a:pt x="51495" y="422362"/>
                      </a:lnTo>
                      <a:lnTo>
                        <a:pt x="7013" y="393025"/>
                      </a:lnTo>
                      <a:cubicBezTo>
                        <a:pt x="7013" y="393025"/>
                        <a:pt x="70069" y="347591"/>
                        <a:pt x="73021" y="315397"/>
                      </a:cubicBezTo>
                      <a:cubicBezTo>
                        <a:pt x="73021" y="315397"/>
                        <a:pt x="63687" y="286536"/>
                        <a:pt x="54638" y="254532"/>
                      </a:cubicBezTo>
                      <a:cubicBezTo>
                        <a:pt x="47113" y="228338"/>
                        <a:pt x="39779" y="199954"/>
                        <a:pt x="37779" y="183475"/>
                      </a:cubicBezTo>
                      <a:cubicBezTo>
                        <a:pt x="33397" y="146804"/>
                        <a:pt x="-16418" y="138041"/>
                        <a:pt x="5585" y="124897"/>
                      </a:cubicBezTo>
                      <a:cubicBezTo>
                        <a:pt x="27587" y="111657"/>
                        <a:pt x="71497" y="140994"/>
                        <a:pt x="94929" y="168807"/>
                      </a:cubicBezTo>
                      <a:cubicBezTo>
                        <a:pt x="118456" y="196620"/>
                        <a:pt x="155032" y="176141"/>
                        <a:pt x="172653" y="152710"/>
                      </a:cubicBezTo>
                      <a:cubicBezTo>
                        <a:pt x="190179" y="129278"/>
                        <a:pt x="398300" y="-29027"/>
                        <a:pt x="421732" y="4691"/>
                      </a:cubicBezTo>
                      <a:cubicBezTo>
                        <a:pt x="445163" y="38410"/>
                        <a:pt x="385156" y="64794"/>
                        <a:pt x="385156" y="64794"/>
                      </a:cubicBezTo>
                      <a:close/>
                    </a:path>
                  </a:pathLst>
                </a:custGeom>
                <a:solidFill>
                  <a:srgbClr val="FDAD8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7" name="Graphic 11">
                  <a:extLst>
                    <a:ext uri="{FF2B5EF4-FFF2-40B4-BE49-F238E27FC236}">
                      <a16:creationId xmlns:a16="http://schemas.microsoft.com/office/drawing/2014/main" id="{B3D05113-4E3A-42F5-ADE8-12A3218F9F2D}"/>
                    </a:ext>
                  </a:extLst>
                </p:cNvPr>
                <p:cNvGrpSpPr/>
                <p:nvPr/>
              </p:nvGrpSpPr>
              <p:grpSpPr>
                <a:xfrm>
                  <a:off x="7691723" y="981741"/>
                  <a:ext cx="270319" cy="243649"/>
                  <a:chOff x="7691723" y="981741"/>
                  <a:chExt cx="270319" cy="243649"/>
                </a:xfrm>
                <a:solidFill>
                  <a:srgbClr val="D5694D"/>
                </a:solidFill>
              </p:grpSpPr>
              <p:sp>
                <p:nvSpPr>
                  <p:cNvPr id="18" name="Freeform: Shape 17">
                    <a:extLst>
                      <a:ext uri="{FF2B5EF4-FFF2-40B4-BE49-F238E27FC236}">
                        <a16:creationId xmlns:a16="http://schemas.microsoft.com/office/drawing/2014/main" id="{97AAA51F-E463-4FE3-9425-01BFE26CFF68}"/>
                      </a:ext>
                    </a:extLst>
                  </p:cNvPr>
                  <p:cNvSpPr/>
                  <p:nvPr/>
                </p:nvSpPr>
                <p:spPr>
                  <a:xfrm>
                    <a:off x="7838979" y="1002982"/>
                    <a:ext cx="123063" cy="166973"/>
                  </a:xfrm>
                  <a:custGeom>
                    <a:avLst/>
                    <a:gdLst>
                      <a:gd name="connsiteX0" fmla="*/ 123063 w 123063"/>
                      <a:gd name="connsiteY0" fmla="*/ 0 h 166973"/>
                      <a:gd name="connsiteX1" fmla="*/ 83153 w 123063"/>
                      <a:gd name="connsiteY1" fmla="*/ 34385 h 166973"/>
                      <a:gd name="connsiteX2" fmla="*/ 49435 w 123063"/>
                      <a:gd name="connsiteY2" fmla="*/ 74390 h 166973"/>
                      <a:gd name="connsiteX3" fmla="*/ 22098 w 123063"/>
                      <a:gd name="connsiteY3" fmla="*/ 118682 h 166973"/>
                      <a:gd name="connsiteX4" fmla="*/ 0 w 123063"/>
                      <a:gd name="connsiteY4" fmla="*/ 166973 h 166973"/>
                      <a:gd name="connsiteX5" fmla="*/ 15240 w 123063"/>
                      <a:gd name="connsiteY5" fmla="*/ 115729 h 166973"/>
                      <a:gd name="connsiteX6" fmla="*/ 41815 w 123063"/>
                      <a:gd name="connsiteY6" fmla="*/ 68675 h 166973"/>
                      <a:gd name="connsiteX7" fmla="*/ 78105 w 123063"/>
                      <a:gd name="connsiteY7" fmla="*/ 28956 h 166973"/>
                      <a:gd name="connsiteX8" fmla="*/ 123063 w 123063"/>
                      <a:gd name="connsiteY8" fmla="*/ 0 h 1669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3063" h="166973">
                        <a:moveTo>
                          <a:pt x="123063" y="0"/>
                        </a:moveTo>
                        <a:cubicBezTo>
                          <a:pt x="108395" y="10096"/>
                          <a:pt x="95441" y="22003"/>
                          <a:pt x="83153" y="34385"/>
                        </a:cubicBezTo>
                        <a:cubicBezTo>
                          <a:pt x="70961" y="46958"/>
                          <a:pt x="59722" y="60293"/>
                          <a:pt x="49435" y="74390"/>
                        </a:cubicBezTo>
                        <a:cubicBezTo>
                          <a:pt x="39148" y="88392"/>
                          <a:pt x="29528" y="103156"/>
                          <a:pt x="22098" y="118682"/>
                        </a:cubicBezTo>
                        <a:cubicBezTo>
                          <a:pt x="15430" y="134398"/>
                          <a:pt x="8001" y="151257"/>
                          <a:pt x="0" y="166973"/>
                        </a:cubicBezTo>
                        <a:cubicBezTo>
                          <a:pt x="4667" y="149543"/>
                          <a:pt x="9239" y="133064"/>
                          <a:pt x="15240" y="115729"/>
                        </a:cubicBezTo>
                        <a:cubicBezTo>
                          <a:pt x="21717" y="98774"/>
                          <a:pt x="31242" y="83344"/>
                          <a:pt x="41815" y="68675"/>
                        </a:cubicBezTo>
                        <a:cubicBezTo>
                          <a:pt x="52578" y="54293"/>
                          <a:pt x="64484" y="40672"/>
                          <a:pt x="78105" y="28956"/>
                        </a:cubicBezTo>
                        <a:cubicBezTo>
                          <a:pt x="91535" y="17145"/>
                          <a:pt x="106680" y="6858"/>
                          <a:pt x="123063" y="0"/>
                        </a:cubicBezTo>
                        <a:close/>
                      </a:path>
                    </a:pathLst>
                  </a:custGeom>
                  <a:solidFill>
                    <a:srgbClr val="D5694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9" name="Freeform: Shape 18">
                    <a:extLst>
                      <a:ext uri="{FF2B5EF4-FFF2-40B4-BE49-F238E27FC236}">
                        <a16:creationId xmlns:a16="http://schemas.microsoft.com/office/drawing/2014/main" id="{9016D620-A59A-436D-B54D-EA37DC04DDA1}"/>
                      </a:ext>
                    </a:extLst>
                  </p:cNvPr>
                  <p:cNvSpPr/>
                  <p:nvPr/>
                </p:nvSpPr>
                <p:spPr>
                  <a:xfrm>
                    <a:off x="7786211" y="981741"/>
                    <a:ext cx="108489" cy="147256"/>
                  </a:xfrm>
                  <a:custGeom>
                    <a:avLst/>
                    <a:gdLst>
                      <a:gd name="connsiteX0" fmla="*/ 108490 w 108489"/>
                      <a:gd name="connsiteY0" fmla="*/ 0 h 147256"/>
                      <a:gd name="connsiteX1" fmla="*/ 49721 w 108489"/>
                      <a:gd name="connsiteY1" fmla="*/ 70295 h 147256"/>
                      <a:gd name="connsiteX2" fmla="*/ 0 w 108489"/>
                      <a:gd name="connsiteY2" fmla="*/ 147257 h 147256"/>
                      <a:gd name="connsiteX3" fmla="*/ 42005 w 108489"/>
                      <a:gd name="connsiteY3" fmla="*/ 64675 h 147256"/>
                      <a:gd name="connsiteX4" fmla="*/ 108490 w 108489"/>
                      <a:gd name="connsiteY4" fmla="*/ 0 h 1472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8489" h="147256">
                        <a:moveTo>
                          <a:pt x="108490" y="0"/>
                        </a:moveTo>
                        <a:cubicBezTo>
                          <a:pt x="88392" y="23527"/>
                          <a:pt x="67627" y="45815"/>
                          <a:pt x="49721" y="70295"/>
                        </a:cubicBezTo>
                        <a:cubicBezTo>
                          <a:pt x="31528" y="94583"/>
                          <a:pt x="16478" y="120968"/>
                          <a:pt x="0" y="147257"/>
                        </a:cubicBezTo>
                        <a:cubicBezTo>
                          <a:pt x="9525" y="117824"/>
                          <a:pt x="23527" y="89726"/>
                          <a:pt x="42005" y="64675"/>
                        </a:cubicBezTo>
                        <a:cubicBezTo>
                          <a:pt x="60674" y="39624"/>
                          <a:pt x="83344" y="18002"/>
                          <a:pt x="108490" y="0"/>
                        </a:cubicBezTo>
                        <a:close/>
                      </a:path>
                    </a:pathLst>
                  </a:custGeom>
                  <a:solidFill>
                    <a:srgbClr val="D5694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86F57F80-C73F-47F8-83BE-7294C595EB89}"/>
                      </a:ext>
                    </a:extLst>
                  </p:cNvPr>
                  <p:cNvSpPr/>
                  <p:nvPr/>
                </p:nvSpPr>
                <p:spPr>
                  <a:xfrm>
                    <a:off x="7691723" y="1119472"/>
                    <a:ext cx="42936" cy="105917"/>
                  </a:xfrm>
                  <a:custGeom>
                    <a:avLst/>
                    <a:gdLst>
                      <a:gd name="connsiteX0" fmla="*/ 0 w 42936"/>
                      <a:gd name="connsiteY0" fmla="*/ 0 h 105917"/>
                      <a:gd name="connsiteX1" fmla="*/ 24670 w 42936"/>
                      <a:gd name="connsiteY1" fmla="*/ 18097 h 105917"/>
                      <a:gd name="connsiteX2" fmla="*/ 40577 w 42936"/>
                      <a:gd name="connsiteY2" fmla="*/ 45434 h 105917"/>
                      <a:gd name="connsiteX3" fmla="*/ 41910 w 42936"/>
                      <a:gd name="connsiteY3" fmla="*/ 76771 h 105917"/>
                      <a:gd name="connsiteX4" fmla="*/ 32861 w 42936"/>
                      <a:gd name="connsiteY4" fmla="*/ 105918 h 105917"/>
                      <a:gd name="connsiteX5" fmla="*/ 34480 w 42936"/>
                      <a:gd name="connsiteY5" fmla="*/ 76105 h 105917"/>
                      <a:gd name="connsiteX6" fmla="*/ 31337 w 42936"/>
                      <a:gd name="connsiteY6" fmla="*/ 47911 h 105917"/>
                      <a:gd name="connsiteX7" fmla="*/ 18955 w 42936"/>
                      <a:gd name="connsiteY7" fmla="*/ 22860 h 105917"/>
                      <a:gd name="connsiteX8" fmla="*/ 0 w 42936"/>
                      <a:gd name="connsiteY8" fmla="*/ 0 h 1059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2936" h="105917">
                        <a:moveTo>
                          <a:pt x="0" y="0"/>
                        </a:moveTo>
                        <a:cubicBezTo>
                          <a:pt x="8858" y="4953"/>
                          <a:pt x="17336" y="10668"/>
                          <a:pt x="24670" y="18097"/>
                        </a:cubicBezTo>
                        <a:cubicBezTo>
                          <a:pt x="32099" y="25432"/>
                          <a:pt x="37719" y="35052"/>
                          <a:pt x="40577" y="45434"/>
                        </a:cubicBezTo>
                        <a:cubicBezTo>
                          <a:pt x="43339" y="55816"/>
                          <a:pt x="43529" y="66580"/>
                          <a:pt x="41910" y="76771"/>
                        </a:cubicBezTo>
                        <a:cubicBezTo>
                          <a:pt x="40577" y="87058"/>
                          <a:pt x="37147" y="96774"/>
                          <a:pt x="32861" y="105918"/>
                        </a:cubicBezTo>
                        <a:cubicBezTo>
                          <a:pt x="33338" y="95726"/>
                          <a:pt x="34576" y="85915"/>
                          <a:pt x="34480" y="76105"/>
                        </a:cubicBezTo>
                        <a:cubicBezTo>
                          <a:pt x="34480" y="66389"/>
                          <a:pt x="33909" y="56864"/>
                          <a:pt x="31337" y="47911"/>
                        </a:cubicBezTo>
                        <a:cubicBezTo>
                          <a:pt x="28956" y="38957"/>
                          <a:pt x="24670" y="30670"/>
                          <a:pt x="18955" y="22860"/>
                        </a:cubicBezTo>
                        <a:cubicBezTo>
                          <a:pt x="13335" y="15240"/>
                          <a:pt x="6382" y="8001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D5694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" name="Graphic 11">
                  <a:extLst>
                    <a:ext uri="{FF2B5EF4-FFF2-40B4-BE49-F238E27FC236}">
                      <a16:creationId xmlns:a16="http://schemas.microsoft.com/office/drawing/2014/main" id="{7DD70B57-EAA7-4B27-A6B8-D0D0456A705B}"/>
                    </a:ext>
                  </a:extLst>
                </p:cNvPr>
                <p:cNvGrpSpPr/>
                <p:nvPr/>
              </p:nvGrpSpPr>
              <p:grpSpPr>
                <a:xfrm>
                  <a:off x="7583995" y="1006410"/>
                  <a:ext cx="386737" cy="409765"/>
                  <a:chOff x="7583995" y="1006410"/>
                  <a:chExt cx="386737" cy="409765"/>
                </a:xfrm>
                <a:solidFill>
                  <a:srgbClr val="FBA982"/>
                </a:solidFill>
              </p:grpSpPr>
              <p:sp>
                <p:nvSpPr>
                  <p:cNvPr id="22" name="Freeform: Shape 21">
                    <a:extLst>
                      <a:ext uri="{FF2B5EF4-FFF2-40B4-BE49-F238E27FC236}">
                        <a16:creationId xmlns:a16="http://schemas.microsoft.com/office/drawing/2014/main" id="{80543320-B807-45A0-831F-88C6786A9812}"/>
                      </a:ext>
                    </a:extLst>
                  </p:cNvPr>
                  <p:cNvSpPr/>
                  <p:nvPr/>
                </p:nvSpPr>
                <p:spPr>
                  <a:xfrm>
                    <a:off x="7583995" y="1192719"/>
                    <a:ext cx="110680" cy="167830"/>
                  </a:xfrm>
                  <a:custGeom>
                    <a:avLst/>
                    <a:gdLst>
                      <a:gd name="connsiteX0" fmla="*/ 110680 w 110680"/>
                      <a:gd name="connsiteY0" fmla="*/ 87916 h 167830"/>
                      <a:gd name="connsiteX1" fmla="*/ 44482 w 110680"/>
                      <a:gd name="connsiteY1" fmla="*/ 167831 h 167830"/>
                      <a:gd name="connsiteX2" fmla="*/ 0 w 110680"/>
                      <a:gd name="connsiteY2" fmla="*/ 138493 h 167830"/>
                      <a:gd name="connsiteX3" fmla="*/ 66008 w 110680"/>
                      <a:gd name="connsiteY3" fmla="*/ 60865 h 167830"/>
                      <a:gd name="connsiteX4" fmla="*/ 47625 w 110680"/>
                      <a:gd name="connsiteY4" fmla="*/ 0 h 167830"/>
                      <a:gd name="connsiteX5" fmla="*/ 110680 w 110680"/>
                      <a:gd name="connsiteY5" fmla="*/ 87916 h 1678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0680" h="167830">
                        <a:moveTo>
                          <a:pt x="110680" y="87916"/>
                        </a:moveTo>
                        <a:cubicBezTo>
                          <a:pt x="110680" y="87916"/>
                          <a:pt x="87725" y="119920"/>
                          <a:pt x="44482" y="167831"/>
                        </a:cubicBezTo>
                        <a:lnTo>
                          <a:pt x="0" y="138493"/>
                        </a:lnTo>
                        <a:cubicBezTo>
                          <a:pt x="0" y="138493"/>
                          <a:pt x="63055" y="93059"/>
                          <a:pt x="66008" y="60865"/>
                        </a:cubicBezTo>
                        <a:cubicBezTo>
                          <a:pt x="66008" y="60865"/>
                          <a:pt x="56674" y="32004"/>
                          <a:pt x="47625" y="0"/>
                        </a:cubicBezTo>
                        <a:cubicBezTo>
                          <a:pt x="65341" y="30956"/>
                          <a:pt x="80486" y="88583"/>
                          <a:pt x="110680" y="87916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BA982"/>
                      </a:gs>
                      <a:gs pos="85000">
                        <a:srgbClr val="E98667"/>
                      </a:gs>
                    </a:gsLst>
                    <a:lin ang="6000000" scaled="0"/>
                  </a:gra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3" name="Freeform: Shape 22">
                    <a:extLst>
                      <a:ext uri="{FF2B5EF4-FFF2-40B4-BE49-F238E27FC236}">
                        <a16:creationId xmlns:a16="http://schemas.microsoft.com/office/drawing/2014/main" id="{A8741820-67FE-4FFA-ABBD-70B67F99944F}"/>
                      </a:ext>
                    </a:extLst>
                  </p:cNvPr>
                  <p:cNvSpPr/>
                  <p:nvPr/>
                </p:nvSpPr>
                <p:spPr>
                  <a:xfrm>
                    <a:off x="7685246" y="1006410"/>
                    <a:ext cx="285486" cy="409765"/>
                  </a:xfrm>
                  <a:custGeom>
                    <a:avLst/>
                    <a:gdLst>
                      <a:gd name="connsiteX0" fmla="*/ 282702 w 285486"/>
                      <a:gd name="connsiteY0" fmla="*/ 25908 h 409765"/>
                      <a:gd name="connsiteX1" fmla="*/ 197739 w 285486"/>
                      <a:gd name="connsiteY1" fmla="*/ 157734 h 409765"/>
                      <a:gd name="connsiteX2" fmla="*/ 27718 w 285486"/>
                      <a:gd name="connsiteY2" fmla="*/ 409766 h 409765"/>
                      <a:gd name="connsiteX3" fmla="*/ 0 w 285486"/>
                      <a:gd name="connsiteY3" fmla="*/ 391573 h 409765"/>
                      <a:gd name="connsiteX4" fmla="*/ 54864 w 285486"/>
                      <a:gd name="connsiteY4" fmla="*/ 297656 h 409765"/>
                      <a:gd name="connsiteX5" fmla="*/ 225552 w 285486"/>
                      <a:gd name="connsiteY5" fmla="*/ 74962 h 409765"/>
                      <a:gd name="connsiteX6" fmla="*/ 280130 w 285486"/>
                      <a:gd name="connsiteY6" fmla="*/ 0 h 409765"/>
                      <a:gd name="connsiteX7" fmla="*/ 282702 w 285486"/>
                      <a:gd name="connsiteY7" fmla="*/ 25908 h 4097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85486" h="409765">
                        <a:moveTo>
                          <a:pt x="282702" y="25908"/>
                        </a:moveTo>
                        <a:cubicBezTo>
                          <a:pt x="273939" y="43434"/>
                          <a:pt x="228505" y="59531"/>
                          <a:pt x="197739" y="157734"/>
                        </a:cubicBezTo>
                        <a:cubicBezTo>
                          <a:pt x="166973" y="255937"/>
                          <a:pt x="27718" y="409766"/>
                          <a:pt x="27718" y="409766"/>
                        </a:cubicBezTo>
                        <a:lnTo>
                          <a:pt x="0" y="391573"/>
                        </a:lnTo>
                        <a:cubicBezTo>
                          <a:pt x="44101" y="352330"/>
                          <a:pt x="54864" y="297656"/>
                          <a:pt x="54864" y="297656"/>
                        </a:cubicBezTo>
                        <a:cubicBezTo>
                          <a:pt x="141256" y="310134"/>
                          <a:pt x="194786" y="114491"/>
                          <a:pt x="225552" y="74962"/>
                        </a:cubicBezTo>
                        <a:cubicBezTo>
                          <a:pt x="255746" y="36195"/>
                          <a:pt x="273272" y="35433"/>
                          <a:pt x="280130" y="0"/>
                        </a:cubicBezTo>
                        <a:cubicBezTo>
                          <a:pt x="283845" y="4763"/>
                          <a:pt x="288607" y="14002"/>
                          <a:pt x="282702" y="2590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BA982"/>
                      </a:gs>
                      <a:gs pos="85000">
                        <a:srgbClr val="E98667"/>
                      </a:gs>
                    </a:gsLst>
                    <a:lin ang="6000000" scaled="0"/>
                  </a:gra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4" name="Graphic 11">
                <a:extLst>
                  <a:ext uri="{FF2B5EF4-FFF2-40B4-BE49-F238E27FC236}">
                    <a16:creationId xmlns:a16="http://schemas.microsoft.com/office/drawing/2014/main" id="{EAC39624-4C58-493B-9B82-DA08D56BE4BD}"/>
                  </a:ext>
                </a:extLst>
              </p:cNvPr>
              <p:cNvGrpSpPr/>
              <p:nvPr/>
            </p:nvGrpSpPr>
            <p:grpSpPr>
              <a:xfrm>
                <a:off x="6363548" y="3861910"/>
                <a:ext cx="776630" cy="1798696"/>
                <a:chOff x="6363548" y="3861910"/>
                <a:chExt cx="776630" cy="1798696"/>
              </a:xfrm>
            </p:grpSpPr>
            <p:grpSp>
              <p:nvGrpSpPr>
                <p:cNvPr id="25" name="Graphic 11">
                  <a:extLst>
                    <a:ext uri="{FF2B5EF4-FFF2-40B4-BE49-F238E27FC236}">
                      <a16:creationId xmlns:a16="http://schemas.microsoft.com/office/drawing/2014/main" id="{0B292795-1044-4355-89EE-21319841E833}"/>
                    </a:ext>
                  </a:extLst>
                </p:cNvPr>
                <p:cNvGrpSpPr/>
                <p:nvPr/>
              </p:nvGrpSpPr>
              <p:grpSpPr>
                <a:xfrm>
                  <a:off x="6363548" y="5198363"/>
                  <a:ext cx="776630" cy="462243"/>
                  <a:chOff x="6363548" y="5198363"/>
                  <a:chExt cx="776630" cy="462243"/>
                </a:xfrm>
              </p:grpSpPr>
              <p:grpSp>
                <p:nvGrpSpPr>
                  <p:cNvPr id="26" name="Graphic 11">
                    <a:extLst>
                      <a:ext uri="{FF2B5EF4-FFF2-40B4-BE49-F238E27FC236}">
                        <a16:creationId xmlns:a16="http://schemas.microsoft.com/office/drawing/2014/main" id="{9FD4F9E0-2F81-465C-AFA4-D8BDD8CF43F2}"/>
                      </a:ext>
                    </a:extLst>
                  </p:cNvPr>
                  <p:cNvGrpSpPr/>
                  <p:nvPr/>
                </p:nvGrpSpPr>
                <p:grpSpPr>
                  <a:xfrm>
                    <a:off x="6364604" y="5420391"/>
                    <a:ext cx="775574" cy="240216"/>
                    <a:chOff x="6364604" y="5420391"/>
                    <a:chExt cx="775574" cy="240216"/>
                  </a:xfrm>
                </p:grpSpPr>
                <p:sp>
                  <p:nvSpPr>
                    <p:cNvPr id="27" name="Freeform: Shape 26">
                      <a:extLst>
                        <a:ext uri="{FF2B5EF4-FFF2-40B4-BE49-F238E27FC236}">
                          <a16:creationId xmlns:a16="http://schemas.microsoft.com/office/drawing/2014/main" id="{16DB9C47-1C72-4B6E-8976-36D534BA30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64795" y="5420391"/>
                      <a:ext cx="775383" cy="240216"/>
                    </a:xfrm>
                    <a:custGeom>
                      <a:avLst/>
                      <a:gdLst>
                        <a:gd name="connsiteX0" fmla="*/ 775240 w 775383"/>
                        <a:gd name="connsiteY0" fmla="*/ 139541 h 240216"/>
                        <a:gd name="connsiteX1" fmla="*/ 737806 w 775383"/>
                        <a:gd name="connsiteY1" fmla="*/ 191167 h 240216"/>
                        <a:gd name="connsiteX2" fmla="*/ 1524 w 775383"/>
                        <a:gd name="connsiteY2" fmla="*/ 237363 h 240216"/>
                        <a:gd name="connsiteX3" fmla="*/ 0 w 775383"/>
                        <a:gd name="connsiteY3" fmla="*/ 216122 h 240216"/>
                        <a:gd name="connsiteX4" fmla="*/ 8096 w 775383"/>
                        <a:gd name="connsiteY4" fmla="*/ 214503 h 240216"/>
                        <a:gd name="connsiteX5" fmla="*/ 8287 w 775383"/>
                        <a:gd name="connsiteY5" fmla="*/ 214503 h 240216"/>
                        <a:gd name="connsiteX6" fmla="*/ 87725 w 775383"/>
                        <a:gd name="connsiteY6" fmla="*/ 176403 h 240216"/>
                        <a:gd name="connsiteX7" fmla="*/ 49530 w 775383"/>
                        <a:gd name="connsiteY7" fmla="*/ 56293 h 240216"/>
                        <a:gd name="connsiteX8" fmla="*/ 28956 w 775383"/>
                        <a:gd name="connsiteY8" fmla="*/ 0 h 240216"/>
                        <a:gd name="connsiteX9" fmla="*/ 123444 w 775383"/>
                        <a:gd name="connsiteY9" fmla="*/ 4381 h 240216"/>
                        <a:gd name="connsiteX10" fmla="*/ 145447 w 775383"/>
                        <a:gd name="connsiteY10" fmla="*/ 62960 h 240216"/>
                        <a:gd name="connsiteX11" fmla="*/ 206978 w 775383"/>
                        <a:gd name="connsiteY11" fmla="*/ 161544 h 240216"/>
                        <a:gd name="connsiteX12" fmla="*/ 413671 w 775383"/>
                        <a:gd name="connsiteY12" fmla="*/ 180213 h 240216"/>
                        <a:gd name="connsiteX13" fmla="*/ 451580 w 775383"/>
                        <a:gd name="connsiteY13" fmla="*/ 142970 h 240216"/>
                        <a:gd name="connsiteX14" fmla="*/ 466344 w 775383"/>
                        <a:gd name="connsiteY14" fmla="*/ 115348 h 240216"/>
                        <a:gd name="connsiteX15" fmla="*/ 518065 w 775383"/>
                        <a:gd name="connsiteY15" fmla="*/ 119729 h 240216"/>
                        <a:gd name="connsiteX16" fmla="*/ 514160 w 775383"/>
                        <a:gd name="connsiteY16" fmla="*/ 153829 h 240216"/>
                        <a:gd name="connsiteX17" fmla="*/ 525780 w 775383"/>
                        <a:gd name="connsiteY17" fmla="*/ 167068 h 240216"/>
                        <a:gd name="connsiteX18" fmla="*/ 707041 w 775383"/>
                        <a:gd name="connsiteY18" fmla="*/ 159353 h 240216"/>
                        <a:gd name="connsiteX19" fmla="*/ 718947 w 775383"/>
                        <a:gd name="connsiteY19" fmla="*/ 131540 h 240216"/>
                        <a:gd name="connsiteX20" fmla="*/ 707041 w 775383"/>
                        <a:gd name="connsiteY20" fmla="*/ 94488 h 240216"/>
                        <a:gd name="connsiteX21" fmla="*/ 717995 w 775383"/>
                        <a:gd name="connsiteY21" fmla="*/ 81248 h 240216"/>
                        <a:gd name="connsiteX22" fmla="*/ 722471 w 775383"/>
                        <a:gd name="connsiteY22" fmla="*/ 75819 h 240216"/>
                        <a:gd name="connsiteX23" fmla="*/ 758190 w 775383"/>
                        <a:gd name="connsiteY23" fmla="*/ 109347 h 240216"/>
                        <a:gd name="connsiteX24" fmla="*/ 775240 w 775383"/>
                        <a:gd name="connsiteY24" fmla="*/ 139541 h 2402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</a:cxnLst>
                      <a:rect l="l" t="t" r="r" b="b"/>
                      <a:pathLst>
                        <a:path w="775383" h="240216">
                          <a:moveTo>
                            <a:pt x="775240" y="139541"/>
                          </a:moveTo>
                          <a:cubicBezTo>
                            <a:pt x="771906" y="158210"/>
                            <a:pt x="755428" y="181356"/>
                            <a:pt x="737806" y="191167"/>
                          </a:cubicBezTo>
                          <a:cubicBezTo>
                            <a:pt x="720280" y="201073"/>
                            <a:pt x="456533" y="252793"/>
                            <a:pt x="1524" y="237363"/>
                          </a:cubicBezTo>
                          <a:lnTo>
                            <a:pt x="0" y="216122"/>
                          </a:lnTo>
                          <a:cubicBezTo>
                            <a:pt x="0" y="216122"/>
                            <a:pt x="3048" y="215551"/>
                            <a:pt x="8096" y="214503"/>
                          </a:cubicBezTo>
                          <a:cubicBezTo>
                            <a:pt x="8096" y="214503"/>
                            <a:pt x="8192" y="214408"/>
                            <a:pt x="8287" y="214503"/>
                          </a:cubicBezTo>
                          <a:cubicBezTo>
                            <a:pt x="30385" y="209836"/>
                            <a:pt x="89154" y="195548"/>
                            <a:pt x="87725" y="176403"/>
                          </a:cubicBezTo>
                          <a:cubicBezTo>
                            <a:pt x="86773" y="162306"/>
                            <a:pt x="66104" y="102394"/>
                            <a:pt x="49530" y="56293"/>
                          </a:cubicBezTo>
                          <a:cubicBezTo>
                            <a:pt x="38291" y="24955"/>
                            <a:pt x="28956" y="0"/>
                            <a:pt x="28956" y="0"/>
                          </a:cubicBezTo>
                          <a:lnTo>
                            <a:pt x="123444" y="4381"/>
                          </a:lnTo>
                          <a:cubicBezTo>
                            <a:pt x="123444" y="4381"/>
                            <a:pt x="132207" y="31242"/>
                            <a:pt x="145447" y="62960"/>
                          </a:cubicBezTo>
                          <a:cubicBezTo>
                            <a:pt x="161830" y="102394"/>
                            <a:pt x="185071" y="149352"/>
                            <a:pt x="206978" y="161544"/>
                          </a:cubicBezTo>
                          <a:cubicBezTo>
                            <a:pt x="246602" y="183547"/>
                            <a:pt x="386144" y="187928"/>
                            <a:pt x="413671" y="180213"/>
                          </a:cubicBezTo>
                          <a:cubicBezTo>
                            <a:pt x="427958" y="176213"/>
                            <a:pt x="441674" y="158782"/>
                            <a:pt x="451580" y="142970"/>
                          </a:cubicBezTo>
                          <a:cubicBezTo>
                            <a:pt x="460534" y="128492"/>
                            <a:pt x="466344" y="115348"/>
                            <a:pt x="466344" y="115348"/>
                          </a:cubicBezTo>
                          <a:lnTo>
                            <a:pt x="518065" y="119729"/>
                          </a:lnTo>
                          <a:cubicBezTo>
                            <a:pt x="518065" y="119729"/>
                            <a:pt x="509111" y="138874"/>
                            <a:pt x="514160" y="153829"/>
                          </a:cubicBezTo>
                          <a:cubicBezTo>
                            <a:pt x="515874" y="159067"/>
                            <a:pt x="519398" y="163830"/>
                            <a:pt x="525780" y="167068"/>
                          </a:cubicBezTo>
                          <a:cubicBezTo>
                            <a:pt x="549878" y="179165"/>
                            <a:pt x="690563" y="173641"/>
                            <a:pt x="707041" y="159353"/>
                          </a:cubicBezTo>
                          <a:cubicBezTo>
                            <a:pt x="713804" y="153543"/>
                            <a:pt x="717804" y="142684"/>
                            <a:pt x="718947" y="131540"/>
                          </a:cubicBezTo>
                          <a:cubicBezTo>
                            <a:pt x="720757" y="115348"/>
                            <a:pt x="716756" y="98393"/>
                            <a:pt x="707041" y="94488"/>
                          </a:cubicBezTo>
                          <a:lnTo>
                            <a:pt x="717995" y="81248"/>
                          </a:lnTo>
                          <a:lnTo>
                            <a:pt x="722471" y="75819"/>
                          </a:lnTo>
                          <a:cubicBezTo>
                            <a:pt x="722471" y="75819"/>
                            <a:pt x="742855" y="92202"/>
                            <a:pt x="758190" y="109347"/>
                          </a:cubicBezTo>
                          <a:cubicBezTo>
                            <a:pt x="768477" y="120587"/>
                            <a:pt x="776573" y="132112"/>
                            <a:pt x="775240" y="139541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8" name="Graphic 11">
                      <a:extLst>
                        <a:ext uri="{FF2B5EF4-FFF2-40B4-BE49-F238E27FC236}">
                          <a16:creationId xmlns:a16="http://schemas.microsoft.com/office/drawing/2014/main" id="{D0E9BE95-E99B-4C35-83FB-B13910BE51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64604" y="5420391"/>
                      <a:ext cx="775394" cy="240216"/>
                      <a:chOff x="6364604" y="5420391"/>
                      <a:chExt cx="775394" cy="240216"/>
                    </a:xfrm>
                    <a:solidFill>
                      <a:srgbClr val="94C4BF"/>
                    </a:solidFill>
                  </p:grpSpPr>
                  <p:sp>
                    <p:nvSpPr>
                      <p:cNvPr id="29" name="Freeform: Shape 28">
                        <a:extLst>
                          <a:ext uri="{FF2B5EF4-FFF2-40B4-BE49-F238E27FC236}">
                            <a16:creationId xmlns:a16="http://schemas.microsoft.com/office/drawing/2014/main" id="{A89638C1-8CFE-4DDC-82BD-BF5BD93249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93751" y="5420391"/>
                        <a:ext cx="116490" cy="62960"/>
                      </a:xfrm>
                      <a:custGeom>
                        <a:avLst/>
                        <a:gdLst>
                          <a:gd name="connsiteX0" fmla="*/ 94488 w 116490"/>
                          <a:gd name="connsiteY0" fmla="*/ 4381 h 62960"/>
                          <a:gd name="connsiteX1" fmla="*/ 116491 w 116490"/>
                          <a:gd name="connsiteY1" fmla="*/ 62960 h 62960"/>
                          <a:gd name="connsiteX2" fmla="*/ 20574 w 116490"/>
                          <a:gd name="connsiteY2" fmla="*/ 56293 h 62960"/>
                          <a:gd name="connsiteX3" fmla="*/ 0 w 116490"/>
                          <a:gd name="connsiteY3" fmla="*/ 0 h 62960"/>
                          <a:gd name="connsiteX4" fmla="*/ 94488 w 116490"/>
                          <a:gd name="connsiteY4" fmla="*/ 4381 h 629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16490" h="62960">
                            <a:moveTo>
                              <a:pt x="94488" y="4381"/>
                            </a:moveTo>
                            <a:cubicBezTo>
                              <a:pt x="94488" y="4381"/>
                              <a:pt x="103251" y="31242"/>
                              <a:pt x="116491" y="62960"/>
                            </a:cubicBezTo>
                            <a:cubicBezTo>
                              <a:pt x="86678" y="58960"/>
                              <a:pt x="54197" y="56293"/>
                              <a:pt x="20574" y="56293"/>
                            </a:cubicBezTo>
                            <a:cubicBezTo>
                              <a:pt x="9335" y="24955"/>
                              <a:pt x="0" y="0"/>
                              <a:pt x="0" y="0"/>
                            </a:cubicBezTo>
                            <a:lnTo>
                              <a:pt x="94488" y="4381"/>
                            </a:lnTo>
                            <a:close/>
                          </a:path>
                        </a:pathLst>
                      </a:custGeom>
                      <a:solidFill>
                        <a:srgbClr val="94C4BF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0" name="Freeform: Shape 29">
                        <a:extLst>
                          <a:ext uri="{FF2B5EF4-FFF2-40B4-BE49-F238E27FC236}">
                            <a16:creationId xmlns:a16="http://schemas.microsoft.com/office/drawing/2014/main" id="{4D2C51D9-5E38-4024-9803-0B1A67FC27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16375" y="5535738"/>
                        <a:ext cx="66484" cy="38481"/>
                      </a:xfrm>
                      <a:custGeom>
                        <a:avLst/>
                        <a:gdLst>
                          <a:gd name="connsiteX0" fmla="*/ 66484 w 66484"/>
                          <a:gd name="connsiteY0" fmla="*/ 4382 h 38481"/>
                          <a:gd name="connsiteX1" fmla="*/ 62579 w 66484"/>
                          <a:gd name="connsiteY1" fmla="*/ 38481 h 38481"/>
                          <a:gd name="connsiteX2" fmla="*/ 0 w 66484"/>
                          <a:gd name="connsiteY2" fmla="*/ 27622 h 38481"/>
                          <a:gd name="connsiteX3" fmla="*/ 14764 w 66484"/>
                          <a:gd name="connsiteY3" fmla="*/ 0 h 38481"/>
                          <a:gd name="connsiteX4" fmla="*/ 66484 w 66484"/>
                          <a:gd name="connsiteY4" fmla="*/ 4382 h 3848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66484" h="38481">
                            <a:moveTo>
                              <a:pt x="66484" y="4382"/>
                            </a:moveTo>
                            <a:cubicBezTo>
                              <a:pt x="66484" y="4382"/>
                              <a:pt x="57531" y="23527"/>
                              <a:pt x="62579" y="38481"/>
                            </a:cubicBezTo>
                            <a:cubicBezTo>
                              <a:pt x="42005" y="35528"/>
                              <a:pt x="20764" y="31718"/>
                              <a:pt x="0" y="27622"/>
                            </a:cubicBezTo>
                            <a:cubicBezTo>
                              <a:pt x="8954" y="13145"/>
                              <a:pt x="14764" y="0"/>
                              <a:pt x="14764" y="0"/>
                            </a:cubicBezTo>
                            <a:lnTo>
                              <a:pt x="66484" y="4382"/>
                            </a:lnTo>
                            <a:close/>
                          </a:path>
                        </a:pathLst>
                      </a:custGeom>
                      <a:solidFill>
                        <a:srgbClr val="94C4BF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1" name="Freeform: Shape 30">
                        <a:extLst>
                          <a:ext uri="{FF2B5EF4-FFF2-40B4-BE49-F238E27FC236}">
                            <a16:creationId xmlns:a16="http://schemas.microsoft.com/office/drawing/2014/main" id="{CDAB25F7-A5BA-4FC5-9CBF-0A6056687D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64604" y="5496210"/>
                        <a:ext cx="775394" cy="164397"/>
                      </a:xfrm>
                      <a:custGeom>
                        <a:avLst/>
                        <a:gdLst>
                          <a:gd name="connsiteX0" fmla="*/ 730186 w 775394"/>
                          <a:gd name="connsiteY0" fmla="*/ 6382 h 164397"/>
                          <a:gd name="connsiteX1" fmla="*/ 729234 w 775394"/>
                          <a:gd name="connsiteY1" fmla="*/ 5620 h 164397"/>
                          <a:gd name="connsiteX2" fmla="*/ 726472 w 775394"/>
                          <a:gd name="connsiteY2" fmla="*/ 3334 h 164397"/>
                          <a:gd name="connsiteX3" fmla="*/ 725519 w 775394"/>
                          <a:gd name="connsiteY3" fmla="*/ 2477 h 164397"/>
                          <a:gd name="connsiteX4" fmla="*/ 723805 w 775394"/>
                          <a:gd name="connsiteY4" fmla="*/ 1048 h 164397"/>
                          <a:gd name="connsiteX5" fmla="*/ 723329 w 775394"/>
                          <a:gd name="connsiteY5" fmla="*/ 667 h 164397"/>
                          <a:gd name="connsiteX6" fmla="*/ 722567 w 775394"/>
                          <a:gd name="connsiteY6" fmla="*/ 0 h 164397"/>
                          <a:gd name="connsiteX7" fmla="*/ 718090 w 775394"/>
                          <a:gd name="connsiteY7" fmla="*/ 5429 h 164397"/>
                          <a:gd name="connsiteX8" fmla="*/ 707136 w 775394"/>
                          <a:gd name="connsiteY8" fmla="*/ 18669 h 164397"/>
                          <a:gd name="connsiteX9" fmla="*/ 719042 w 775394"/>
                          <a:gd name="connsiteY9" fmla="*/ 55721 h 164397"/>
                          <a:gd name="connsiteX10" fmla="*/ 731139 w 775394"/>
                          <a:gd name="connsiteY10" fmla="*/ 49625 h 164397"/>
                          <a:gd name="connsiteX11" fmla="*/ 752284 w 775394"/>
                          <a:gd name="connsiteY11" fmla="*/ 68866 h 164397"/>
                          <a:gd name="connsiteX12" fmla="*/ 752094 w 775394"/>
                          <a:gd name="connsiteY12" fmla="*/ 69247 h 164397"/>
                          <a:gd name="connsiteX13" fmla="*/ 421291 w 775394"/>
                          <a:gd name="connsiteY13" fmla="*/ 131921 h 164397"/>
                          <a:gd name="connsiteX14" fmla="*/ 8287 w 775394"/>
                          <a:gd name="connsiteY14" fmla="*/ 138684 h 164397"/>
                          <a:gd name="connsiteX15" fmla="*/ 8096 w 775394"/>
                          <a:gd name="connsiteY15" fmla="*/ 138684 h 164397"/>
                          <a:gd name="connsiteX16" fmla="*/ 0 w 775394"/>
                          <a:gd name="connsiteY16" fmla="*/ 140303 h 164397"/>
                          <a:gd name="connsiteX17" fmla="*/ 1524 w 775394"/>
                          <a:gd name="connsiteY17" fmla="*/ 161544 h 164397"/>
                          <a:gd name="connsiteX18" fmla="*/ 737807 w 775394"/>
                          <a:gd name="connsiteY18" fmla="*/ 115348 h 164397"/>
                          <a:gd name="connsiteX19" fmla="*/ 775240 w 775394"/>
                          <a:gd name="connsiteY19" fmla="*/ 63722 h 164397"/>
                          <a:gd name="connsiteX20" fmla="*/ 730186 w 775394"/>
                          <a:gd name="connsiteY20" fmla="*/ 6382 h 1643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775394" h="164397">
                            <a:moveTo>
                              <a:pt x="730186" y="6382"/>
                            </a:moveTo>
                            <a:cubicBezTo>
                              <a:pt x="729901" y="6096"/>
                              <a:pt x="729615" y="5905"/>
                              <a:pt x="729234" y="5620"/>
                            </a:cubicBezTo>
                            <a:cubicBezTo>
                              <a:pt x="728186" y="4763"/>
                              <a:pt x="727329" y="4001"/>
                              <a:pt x="726472" y="3334"/>
                            </a:cubicBezTo>
                            <a:cubicBezTo>
                              <a:pt x="726091" y="3048"/>
                              <a:pt x="725805" y="2762"/>
                              <a:pt x="725519" y="2477"/>
                            </a:cubicBezTo>
                            <a:cubicBezTo>
                              <a:pt x="724852" y="1905"/>
                              <a:pt x="724281" y="1429"/>
                              <a:pt x="723805" y="1048"/>
                            </a:cubicBezTo>
                            <a:cubicBezTo>
                              <a:pt x="723614" y="857"/>
                              <a:pt x="723519" y="762"/>
                              <a:pt x="723329" y="667"/>
                            </a:cubicBezTo>
                            <a:cubicBezTo>
                              <a:pt x="722852" y="286"/>
                              <a:pt x="722567" y="0"/>
                              <a:pt x="722567" y="0"/>
                            </a:cubicBezTo>
                            <a:lnTo>
                              <a:pt x="718090" y="5429"/>
                            </a:lnTo>
                            <a:lnTo>
                              <a:pt x="707136" y="18669"/>
                            </a:lnTo>
                            <a:cubicBezTo>
                              <a:pt x="716851" y="22574"/>
                              <a:pt x="720852" y="39529"/>
                              <a:pt x="719042" y="55721"/>
                            </a:cubicBezTo>
                            <a:cubicBezTo>
                              <a:pt x="723233" y="53721"/>
                              <a:pt x="727234" y="51721"/>
                              <a:pt x="731139" y="49625"/>
                            </a:cubicBezTo>
                            <a:cubicBezTo>
                              <a:pt x="743807" y="42958"/>
                              <a:pt x="758381" y="55912"/>
                              <a:pt x="752284" y="68866"/>
                            </a:cubicBezTo>
                            <a:cubicBezTo>
                              <a:pt x="752189" y="68961"/>
                              <a:pt x="752189" y="69056"/>
                              <a:pt x="752094" y="69247"/>
                            </a:cubicBezTo>
                            <a:cubicBezTo>
                              <a:pt x="741140" y="92297"/>
                              <a:pt x="718090" y="127445"/>
                              <a:pt x="421291" y="131921"/>
                            </a:cubicBezTo>
                            <a:cubicBezTo>
                              <a:pt x="219266" y="134874"/>
                              <a:pt x="77915" y="137351"/>
                              <a:pt x="8287" y="138684"/>
                            </a:cubicBezTo>
                            <a:cubicBezTo>
                              <a:pt x="8192" y="138589"/>
                              <a:pt x="8096" y="138684"/>
                              <a:pt x="8096" y="138684"/>
                            </a:cubicBezTo>
                            <a:cubicBezTo>
                              <a:pt x="3048" y="139732"/>
                              <a:pt x="0" y="140303"/>
                              <a:pt x="0" y="140303"/>
                            </a:cubicBezTo>
                            <a:lnTo>
                              <a:pt x="1524" y="161544"/>
                            </a:lnTo>
                            <a:cubicBezTo>
                              <a:pt x="456533" y="176974"/>
                              <a:pt x="720281" y="125254"/>
                              <a:pt x="737807" y="115348"/>
                            </a:cubicBezTo>
                            <a:cubicBezTo>
                              <a:pt x="755428" y="105537"/>
                              <a:pt x="771906" y="82391"/>
                              <a:pt x="775240" y="63722"/>
                            </a:cubicBezTo>
                            <a:cubicBezTo>
                              <a:pt x="777907" y="49339"/>
                              <a:pt x="745331" y="19431"/>
                              <a:pt x="730186" y="6382"/>
                            </a:cubicBezTo>
                            <a:close/>
                          </a:path>
                        </a:pathLst>
                      </a:custGeom>
                      <a:solidFill>
                        <a:srgbClr val="94C4BF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32" name="Graphic 11">
                    <a:extLst>
                      <a:ext uri="{FF2B5EF4-FFF2-40B4-BE49-F238E27FC236}">
                        <a16:creationId xmlns:a16="http://schemas.microsoft.com/office/drawing/2014/main" id="{0DEE6FD2-D2A3-4B7E-86E5-5101ED473402}"/>
                      </a:ext>
                    </a:extLst>
                  </p:cNvPr>
                  <p:cNvGrpSpPr/>
                  <p:nvPr/>
                </p:nvGrpSpPr>
                <p:grpSpPr>
                  <a:xfrm>
                    <a:off x="6363548" y="5198363"/>
                    <a:ext cx="738450" cy="355772"/>
                    <a:chOff x="6363548" y="5198363"/>
                    <a:chExt cx="738450" cy="355772"/>
                  </a:xfrm>
                </p:grpSpPr>
                <p:sp>
                  <p:nvSpPr>
                    <p:cNvPr id="33" name="Freeform: Shape 32">
                      <a:extLst>
                        <a:ext uri="{FF2B5EF4-FFF2-40B4-BE49-F238E27FC236}">
                          <a16:creationId xmlns:a16="http://schemas.microsoft.com/office/drawing/2014/main" id="{0A028035-FB90-4EFA-A4FB-40061D0201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69598" y="5360090"/>
                      <a:ext cx="728850" cy="194045"/>
                    </a:xfrm>
                    <a:custGeom>
                      <a:avLst/>
                      <a:gdLst>
                        <a:gd name="connsiteX0" fmla="*/ 716526 w 728850"/>
                        <a:gd name="connsiteY0" fmla="*/ 100973 h 194045"/>
                        <a:gd name="connsiteX1" fmla="*/ 728622 w 728850"/>
                        <a:gd name="connsiteY1" fmla="*/ 144978 h 194045"/>
                        <a:gd name="connsiteX2" fmla="*/ 482401 w 728850"/>
                        <a:gd name="connsiteY2" fmla="*/ 190032 h 194045"/>
                        <a:gd name="connsiteX3" fmla="*/ 259325 w 728850"/>
                        <a:gd name="connsiteY3" fmla="*/ 100973 h 194045"/>
                        <a:gd name="connsiteX4" fmla="*/ 30725 w 728850"/>
                        <a:gd name="connsiteY4" fmla="*/ 74589 h 194045"/>
                        <a:gd name="connsiteX5" fmla="*/ 1007 w 728850"/>
                        <a:gd name="connsiteY5" fmla="*/ 2008 h 194045"/>
                        <a:gd name="connsiteX6" fmla="*/ 716526 w 728850"/>
                        <a:gd name="connsiteY6" fmla="*/ 100973 h 1940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728850" h="194045">
                          <a:moveTo>
                            <a:pt x="716526" y="100973"/>
                          </a:moveTo>
                          <a:cubicBezTo>
                            <a:pt x="716526" y="100973"/>
                            <a:pt x="730813" y="127357"/>
                            <a:pt x="728622" y="144978"/>
                          </a:cubicBezTo>
                          <a:cubicBezTo>
                            <a:pt x="726431" y="162600"/>
                            <a:pt x="572603" y="207653"/>
                            <a:pt x="482401" y="190032"/>
                          </a:cubicBezTo>
                          <a:cubicBezTo>
                            <a:pt x="392199" y="172410"/>
                            <a:pt x="309808" y="122976"/>
                            <a:pt x="259325" y="100973"/>
                          </a:cubicBezTo>
                          <a:cubicBezTo>
                            <a:pt x="208843" y="78970"/>
                            <a:pt x="60444" y="95449"/>
                            <a:pt x="30725" y="74589"/>
                          </a:cubicBezTo>
                          <a:cubicBezTo>
                            <a:pt x="1007" y="53729"/>
                            <a:pt x="-2231" y="20773"/>
                            <a:pt x="1007" y="2008"/>
                          </a:cubicBezTo>
                          <a:cubicBezTo>
                            <a:pt x="4341" y="-16661"/>
                            <a:pt x="716526" y="100973"/>
                            <a:pt x="716526" y="100973"/>
                          </a:cubicBezTo>
                          <a:close/>
                        </a:path>
                      </a:pathLst>
                    </a:custGeom>
                    <a:solidFill>
                      <a:srgbClr val="000B12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" name="Freeform: Shape 33">
                      <a:extLst>
                        <a:ext uri="{FF2B5EF4-FFF2-40B4-BE49-F238E27FC236}">
                          <a16:creationId xmlns:a16="http://schemas.microsoft.com/office/drawing/2014/main" id="{5731A0A0-A3CA-44F6-B397-84B2ECD815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63548" y="5198363"/>
                      <a:ext cx="738450" cy="324166"/>
                    </a:xfrm>
                    <a:custGeom>
                      <a:avLst/>
                      <a:gdLst>
                        <a:gd name="connsiteX0" fmla="*/ 398344 w 738450"/>
                        <a:gd name="connsiteY0" fmla="*/ 55721 h 324166"/>
                        <a:gd name="connsiteX1" fmla="*/ 539028 w 738450"/>
                        <a:gd name="connsiteY1" fmla="*/ 152400 h 324166"/>
                        <a:gd name="connsiteX2" fmla="*/ 729528 w 738450"/>
                        <a:gd name="connsiteY2" fmla="*/ 199263 h 324166"/>
                        <a:gd name="connsiteX3" fmla="*/ 729528 w 738450"/>
                        <a:gd name="connsiteY3" fmla="*/ 281368 h 324166"/>
                        <a:gd name="connsiteX4" fmla="*/ 483307 w 738450"/>
                        <a:gd name="connsiteY4" fmla="*/ 316516 h 324166"/>
                        <a:gd name="connsiteX5" fmla="*/ 29060 w 738450"/>
                        <a:gd name="connsiteY5" fmla="*/ 193453 h 324166"/>
                        <a:gd name="connsiteX6" fmla="*/ 90591 w 738450"/>
                        <a:gd name="connsiteY6" fmla="*/ 0 h 324166"/>
                        <a:gd name="connsiteX7" fmla="*/ 398344 w 738450"/>
                        <a:gd name="connsiteY7" fmla="*/ 55721 h 3241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38450" h="324166">
                          <a:moveTo>
                            <a:pt x="398344" y="55721"/>
                          </a:moveTo>
                          <a:cubicBezTo>
                            <a:pt x="427681" y="93821"/>
                            <a:pt x="506738" y="143637"/>
                            <a:pt x="539028" y="152400"/>
                          </a:cubicBezTo>
                          <a:cubicBezTo>
                            <a:pt x="571223" y="161163"/>
                            <a:pt x="720765" y="184595"/>
                            <a:pt x="729528" y="199263"/>
                          </a:cubicBezTo>
                          <a:cubicBezTo>
                            <a:pt x="738291" y="213931"/>
                            <a:pt x="744197" y="246126"/>
                            <a:pt x="729528" y="281368"/>
                          </a:cubicBezTo>
                          <a:cubicBezTo>
                            <a:pt x="729528" y="281368"/>
                            <a:pt x="562460" y="345853"/>
                            <a:pt x="483307" y="316516"/>
                          </a:cubicBezTo>
                          <a:cubicBezTo>
                            <a:pt x="404154" y="287179"/>
                            <a:pt x="204891" y="193453"/>
                            <a:pt x="29060" y="193453"/>
                          </a:cubicBezTo>
                          <a:cubicBezTo>
                            <a:pt x="-35425" y="193453"/>
                            <a:pt x="17344" y="0"/>
                            <a:pt x="90591" y="0"/>
                          </a:cubicBezTo>
                          <a:cubicBezTo>
                            <a:pt x="163934" y="0"/>
                            <a:pt x="398344" y="55721"/>
                            <a:pt x="398344" y="55721"/>
                          </a:cubicBezTo>
                          <a:close/>
                        </a:path>
                      </a:pathLst>
                    </a:custGeom>
                    <a:solidFill>
                      <a:srgbClr val="151A4C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5" name="Graphic 11">
                    <a:extLst>
                      <a:ext uri="{FF2B5EF4-FFF2-40B4-BE49-F238E27FC236}">
                        <a16:creationId xmlns:a16="http://schemas.microsoft.com/office/drawing/2014/main" id="{8BC67F0B-D0EC-4E93-A99D-5ED3F520F7FA}"/>
                      </a:ext>
                    </a:extLst>
                  </p:cNvPr>
                  <p:cNvGrpSpPr/>
                  <p:nvPr/>
                </p:nvGrpSpPr>
                <p:grpSpPr>
                  <a:xfrm>
                    <a:off x="6698932" y="5301034"/>
                    <a:ext cx="195548" cy="109069"/>
                    <a:chOff x="6698932" y="5301034"/>
                    <a:chExt cx="195548" cy="109069"/>
                  </a:xfrm>
                  <a:noFill/>
                </p:grpSpPr>
                <p:sp>
                  <p:nvSpPr>
                    <p:cNvPr id="36" name="Freeform: Shape 35">
                      <a:extLst>
                        <a:ext uri="{FF2B5EF4-FFF2-40B4-BE49-F238E27FC236}">
                          <a16:creationId xmlns:a16="http://schemas.microsoft.com/office/drawing/2014/main" id="{DAB320B7-22D2-4F4B-BD75-E909245D4F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8932" y="5301034"/>
                      <a:ext cx="112871" cy="49062"/>
                    </a:xfrm>
                    <a:custGeom>
                      <a:avLst/>
                      <a:gdLst>
                        <a:gd name="connsiteX0" fmla="*/ 0 w 112871"/>
                        <a:gd name="connsiteY0" fmla="*/ 49062 h 49062"/>
                        <a:gd name="connsiteX1" fmla="*/ 112871 w 112871"/>
                        <a:gd name="connsiteY1" fmla="*/ 9 h 490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12871" h="49062">
                          <a:moveTo>
                            <a:pt x="0" y="49062"/>
                          </a:moveTo>
                          <a:cubicBezTo>
                            <a:pt x="0" y="49062"/>
                            <a:pt x="66675" y="-754"/>
                            <a:pt x="112871" y="9"/>
                          </a:cubicBezTo>
                        </a:path>
                      </a:pathLst>
                    </a:custGeom>
                    <a:noFill/>
                    <a:ln w="9525" cap="rnd">
                      <a:solidFill>
                        <a:srgbClr val="266193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" name="Freeform: Shape 36">
                      <a:extLst>
                        <a:ext uri="{FF2B5EF4-FFF2-40B4-BE49-F238E27FC236}">
                          <a16:creationId xmlns:a16="http://schemas.microsoft.com/office/drawing/2014/main" id="{95303480-03EC-4F08-861B-2477A9CDF3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55320" y="5328094"/>
                      <a:ext cx="95250" cy="57150"/>
                    </a:xfrm>
                    <a:custGeom>
                      <a:avLst/>
                      <a:gdLst>
                        <a:gd name="connsiteX0" fmla="*/ 0 w 95250"/>
                        <a:gd name="connsiteY0" fmla="*/ 57150 h 57150"/>
                        <a:gd name="connsiteX1" fmla="*/ 95250 w 95250"/>
                        <a:gd name="connsiteY1" fmla="*/ 0 h 571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5250" h="57150">
                          <a:moveTo>
                            <a:pt x="0" y="57150"/>
                          </a:moveTo>
                          <a:cubicBezTo>
                            <a:pt x="0" y="57150"/>
                            <a:pt x="49816" y="2191"/>
                            <a:pt x="95250" y="0"/>
                          </a:cubicBezTo>
                        </a:path>
                      </a:pathLst>
                    </a:custGeom>
                    <a:noFill/>
                    <a:ln w="9525" cap="rnd">
                      <a:solidFill>
                        <a:srgbClr val="266193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8" name="Freeform: Shape 37">
                      <a:extLst>
                        <a:ext uri="{FF2B5EF4-FFF2-40B4-BE49-F238E27FC236}">
                          <a16:creationId xmlns:a16="http://schemas.microsoft.com/office/drawing/2014/main" id="{DB635213-C4A8-470C-9F11-EEBDBBB19F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19042" y="5349334"/>
                      <a:ext cx="75437" cy="60769"/>
                    </a:xfrm>
                    <a:custGeom>
                      <a:avLst/>
                      <a:gdLst>
                        <a:gd name="connsiteX0" fmla="*/ 0 w 75437"/>
                        <a:gd name="connsiteY0" fmla="*/ 60770 h 60769"/>
                        <a:gd name="connsiteX1" fmla="*/ 75438 w 75437"/>
                        <a:gd name="connsiteY1" fmla="*/ 0 h 6076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75437" h="60769">
                          <a:moveTo>
                            <a:pt x="0" y="60770"/>
                          </a:moveTo>
                          <a:cubicBezTo>
                            <a:pt x="3620" y="54864"/>
                            <a:pt x="36671" y="13145"/>
                            <a:pt x="75438" y="0"/>
                          </a:cubicBezTo>
                        </a:path>
                      </a:pathLst>
                    </a:custGeom>
                    <a:noFill/>
                    <a:ln w="9525" cap="rnd">
                      <a:solidFill>
                        <a:srgbClr val="266193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9F78E766-786D-4D61-803E-125FBF929B83}"/>
                    </a:ext>
                  </a:extLst>
                </p:cNvPr>
                <p:cNvSpPr/>
                <p:nvPr/>
              </p:nvSpPr>
              <p:spPr>
                <a:xfrm>
                  <a:off x="6419087" y="3861910"/>
                  <a:ext cx="650557" cy="1423108"/>
                </a:xfrm>
                <a:custGeom>
                  <a:avLst/>
                  <a:gdLst>
                    <a:gd name="connsiteX0" fmla="*/ 372142 w 650557"/>
                    <a:gd name="connsiteY0" fmla="*/ 1336453 h 1423108"/>
                    <a:gd name="connsiteX1" fmla="*/ 366332 w 650557"/>
                    <a:gd name="connsiteY1" fmla="*/ 1418558 h 1423108"/>
                    <a:gd name="connsiteX2" fmla="*/ 214313 w 650557"/>
                    <a:gd name="connsiteY2" fmla="*/ 1418939 h 1423108"/>
                    <a:gd name="connsiteX3" fmla="*/ 0 w 650557"/>
                    <a:gd name="connsiteY3" fmla="*/ 1348168 h 1423108"/>
                    <a:gd name="connsiteX4" fmla="*/ 284226 w 650557"/>
                    <a:gd name="connsiteY4" fmla="*/ 495300 h 1423108"/>
                    <a:gd name="connsiteX5" fmla="*/ 339947 w 650557"/>
                    <a:gd name="connsiteY5" fmla="*/ 381000 h 1423108"/>
                    <a:gd name="connsiteX6" fmla="*/ 292989 w 650557"/>
                    <a:gd name="connsiteY6" fmla="*/ 0 h 1423108"/>
                    <a:gd name="connsiteX7" fmla="*/ 360617 w 650557"/>
                    <a:gd name="connsiteY7" fmla="*/ 130302 h 1423108"/>
                    <a:gd name="connsiteX8" fmla="*/ 650558 w 650557"/>
                    <a:gd name="connsiteY8" fmla="*/ 688753 h 1423108"/>
                    <a:gd name="connsiteX9" fmla="*/ 372142 w 650557"/>
                    <a:gd name="connsiteY9" fmla="*/ 1336453 h 1423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50557" h="1423108">
                      <a:moveTo>
                        <a:pt x="372142" y="1336453"/>
                      </a:moveTo>
                      <a:cubicBezTo>
                        <a:pt x="345758" y="1362837"/>
                        <a:pt x="366332" y="1418558"/>
                        <a:pt x="366332" y="1418558"/>
                      </a:cubicBezTo>
                      <a:cubicBezTo>
                        <a:pt x="309658" y="1425035"/>
                        <a:pt x="258794" y="1424083"/>
                        <a:pt x="214313" y="1418939"/>
                      </a:cubicBezTo>
                      <a:cubicBezTo>
                        <a:pt x="76962" y="1403318"/>
                        <a:pt x="0" y="1348168"/>
                        <a:pt x="0" y="1348168"/>
                      </a:cubicBezTo>
                      <a:cubicBezTo>
                        <a:pt x="149447" y="1189958"/>
                        <a:pt x="263747" y="571500"/>
                        <a:pt x="284226" y="495300"/>
                      </a:cubicBezTo>
                      <a:cubicBezTo>
                        <a:pt x="304800" y="419100"/>
                        <a:pt x="339947" y="381000"/>
                        <a:pt x="339947" y="381000"/>
                      </a:cubicBezTo>
                      <a:cubicBezTo>
                        <a:pt x="339947" y="381000"/>
                        <a:pt x="348710" y="345853"/>
                        <a:pt x="292989" y="0"/>
                      </a:cubicBezTo>
                      <a:lnTo>
                        <a:pt x="360617" y="130302"/>
                      </a:lnTo>
                      <a:lnTo>
                        <a:pt x="650558" y="688753"/>
                      </a:lnTo>
                      <a:cubicBezTo>
                        <a:pt x="650558" y="688753"/>
                        <a:pt x="398526" y="1310068"/>
                        <a:pt x="372142" y="1336453"/>
                      </a:cubicBezTo>
                      <a:close/>
                    </a:path>
                  </a:pathLst>
                </a:custGeom>
                <a:solidFill>
                  <a:srgbClr val="16427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5D6897A8-95A0-4156-942B-26E8E7AE094A}"/>
                    </a:ext>
                  </a:extLst>
                </p:cNvPr>
                <p:cNvSpPr/>
                <p:nvPr/>
              </p:nvSpPr>
              <p:spPr>
                <a:xfrm>
                  <a:off x="6633400" y="3982783"/>
                  <a:ext cx="436244" cy="1302236"/>
                </a:xfrm>
                <a:custGeom>
                  <a:avLst/>
                  <a:gdLst>
                    <a:gd name="connsiteX0" fmla="*/ 157829 w 436244"/>
                    <a:gd name="connsiteY0" fmla="*/ 1215581 h 1302236"/>
                    <a:gd name="connsiteX1" fmla="*/ 152019 w 436244"/>
                    <a:gd name="connsiteY1" fmla="*/ 1297686 h 1302236"/>
                    <a:gd name="connsiteX2" fmla="*/ 0 w 436244"/>
                    <a:gd name="connsiteY2" fmla="*/ 1298067 h 1302236"/>
                    <a:gd name="connsiteX3" fmla="*/ 7620 w 436244"/>
                    <a:gd name="connsiteY3" fmla="*/ 1189196 h 1302236"/>
                    <a:gd name="connsiteX4" fmla="*/ 278034 w 436244"/>
                    <a:gd name="connsiteY4" fmla="*/ 540734 h 1302236"/>
                    <a:gd name="connsiteX5" fmla="*/ 128588 w 436244"/>
                    <a:gd name="connsiteY5" fmla="*/ 0 h 1302236"/>
                    <a:gd name="connsiteX6" fmla="*/ 146304 w 436244"/>
                    <a:gd name="connsiteY6" fmla="*/ 9430 h 1302236"/>
                    <a:gd name="connsiteX7" fmla="*/ 436245 w 436244"/>
                    <a:gd name="connsiteY7" fmla="*/ 567880 h 1302236"/>
                    <a:gd name="connsiteX8" fmla="*/ 157829 w 436244"/>
                    <a:gd name="connsiteY8" fmla="*/ 1215581 h 1302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36244" h="1302236">
                      <a:moveTo>
                        <a:pt x="157829" y="1215581"/>
                      </a:moveTo>
                      <a:cubicBezTo>
                        <a:pt x="131445" y="1241965"/>
                        <a:pt x="152019" y="1297686"/>
                        <a:pt x="152019" y="1297686"/>
                      </a:cubicBezTo>
                      <a:cubicBezTo>
                        <a:pt x="95345" y="1304163"/>
                        <a:pt x="44482" y="1303210"/>
                        <a:pt x="0" y="1298067"/>
                      </a:cubicBezTo>
                      <a:cubicBezTo>
                        <a:pt x="381" y="1269206"/>
                        <a:pt x="2572" y="1233488"/>
                        <a:pt x="7620" y="1189196"/>
                      </a:cubicBezTo>
                      <a:cubicBezTo>
                        <a:pt x="29623" y="995743"/>
                        <a:pt x="266986" y="655034"/>
                        <a:pt x="278034" y="540734"/>
                      </a:cubicBezTo>
                      <a:cubicBezTo>
                        <a:pt x="288988" y="426434"/>
                        <a:pt x="220884" y="244030"/>
                        <a:pt x="128588" y="0"/>
                      </a:cubicBezTo>
                      <a:lnTo>
                        <a:pt x="146304" y="9430"/>
                      </a:lnTo>
                      <a:lnTo>
                        <a:pt x="436245" y="567880"/>
                      </a:lnTo>
                      <a:cubicBezTo>
                        <a:pt x="436245" y="567880"/>
                        <a:pt x="184213" y="1189196"/>
                        <a:pt x="157829" y="1215581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rgbClr val="164273"/>
                    </a:gs>
                    <a:gs pos="24000">
                      <a:srgbClr val="032D4C"/>
                    </a:gs>
                  </a:gsLst>
                  <a:lin ang="8400000" scaled="0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" name="Graphic 11">
                <a:extLst>
                  <a:ext uri="{FF2B5EF4-FFF2-40B4-BE49-F238E27FC236}">
                    <a16:creationId xmlns:a16="http://schemas.microsoft.com/office/drawing/2014/main" id="{DE77C068-4FD3-42E5-A715-A22B87D916D5}"/>
                  </a:ext>
                </a:extLst>
              </p:cNvPr>
              <p:cNvGrpSpPr/>
              <p:nvPr/>
            </p:nvGrpSpPr>
            <p:grpSpPr>
              <a:xfrm>
                <a:off x="6411505" y="2921126"/>
                <a:ext cx="1308416" cy="2813589"/>
                <a:chOff x="6411505" y="2921126"/>
                <a:chExt cx="1308416" cy="2813589"/>
              </a:xfrm>
            </p:grpSpPr>
            <p:grpSp>
              <p:nvGrpSpPr>
                <p:cNvPr id="42" name="Graphic 11">
                  <a:extLst>
                    <a:ext uri="{FF2B5EF4-FFF2-40B4-BE49-F238E27FC236}">
                      <a16:creationId xmlns:a16="http://schemas.microsoft.com/office/drawing/2014/main" id="{B03CF669-A7AD-4369-B728-24EA68DE2FF1}"/>
                    </a:ext>
                  </a:extLst>
                </p:cNvPr>
                <p:cNvGrpSpPr/>
                <p:nvPr/>
              </p:nvGrpSpPr>
              <p:grpSpPr>
                <a:xfrm>
                  <a:off x="7352157" y="5275325"/>
                  <a:ext cx="367765" cy="459390"/>
                  <a:chOff x="7352157" y="5275325"/>
                  <a:chExt cx="367765" cy="459390"/>
                </a:xfrm>
              </p:grpSpPr>
              <p:sp>
                <p:nvSpPr>
                  <p:cNvPr id="43" name="Freeform: Shape 42">
                    <a:extLst>
                      <a:ext uri="{FF2B5EF4-FFF2-40B4-BE49-F238E27FC236}">
                        <a16:creationId xmlns:a16="http://schemas.microsoft.com/office/drawing/2014/main" id="{1ADFBA3A-5D58-42F9-A42E-22D188AA2546}"/>
                      </a:ext>
                    </a:extLst>
                  </p:cNvPr>
                  <p:cNvSpPr/>
                  <p:nvPr/>
                </p:nvSpPr>
                <p:spPr>
                  <a:xfrm>
                    <a:off x="7526845" y="5604985"/>
                    <a:ext cx="159934" cy="129730"/>
                  </a:xfrm>
                  <a:custGeom>
                    <a:avLst/>
                    <a:gdLst>
                      <a:gd name="connsiteX0" fmla="*/ 157163 w 159934"/>
                      <a:gd name="connsiteY0" fmla="*/ 129730 h 129730"/>
                      <a:gd name="connsiteX1" fmla="*/ 0 w 159934"/>
                      <a:gd name="connsiteY1" fmla="*/ 34099 h 129730"/>
                      <a:gd name="connsiteX2" fmla="*/ 7620 w 159934"/>
                      <a:gd name="connsiteY2" fmla="*/ 32099 h 129730"/>
                      <a:gd name="connsiteX3" fmla="*/ 49530 w 159934"/>
                      <a:gd name="connsiteY3" fmla="*/ 20860 h 129730"/>
                      <a:gd name="connsiteX4" fmla="*/ 98965 w 159934"/>
                      <a:gd name="connsiteY4" fmla="*/ 67056 h 129730"/>
                      <a:gd name="connsiteX5" fmla="*/ 91821 w 159934"/>
                      <a:gd name="connsiteY5" fmla="*/ 34957 h 129730"/>
                      <a:gd name="connsiteX6" fmla="*/ 91726 w 159934"/>
                      <a:gd name="connsiteY6" fmla="*/ 34766 h 129730"/>
                      <a:gd name="connsiteX7" fmla="*/ 80296 w 159934"/>
                      <a:gd name="connsiteY7" fmla="*/ 0 h 129730"/>
                      <a:gd name="connsiteX8" fmla="*/ 131921 w 159934"/>
                      <a:gd name="connsiteY8" fmla="*/ 5524 h 129730"/>
                      <a:gd name="connsiteX9" fmla="*/ 157163 w 159934"/>
                      <a:gd name="connsiteY9" fmla="*/ 129730 h 1297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59934" h="129730">
                        <a:moveTo>
                          <a:pt x="157163" y="129730"/>
                        </a:moveTo>
                        <a:cubicBezTo>
                          <a:pt x="157163" y="129730"/>
                          <a:pt x="78105" y="113252"/>
                          <a:pt x="0" y="34099"/>
                        </a:cubicBezTo>
                        <a:lnTo>
                          <a:pt x="7620" y="32099"/>
                        </a:lnTo>
                        <a:lnTo>
                          <a:pt x="49530" y="20860"/>
                        </a:lnTo>
                        <a:cubicBezTo>
                          <a:pt x="74962" y="49149"/>
                          <a:pt x="98965" y="67056"/>
                          <a:pt x="98965" y="67056"/>
                        </a:cubicBezTo>
                        <a:cubicBezTo>
                          <a:pt x="99441" y="62198"/>
                          <a:pt x="96393" y="49911"/>
                          <a:pt x="91821" y="34957"/>
                        </a:cubicBezTo>
                        <a:cubicBezTo>
                          <a:pt x="91726" y="34957"/>
                          <a:pt x="91726" y="34861"/>
                          <a:pt x="91726" y="34766"/>
                        </a:cubicBezTo>
                        <a:cubicBezTo>
                          <a:pt x="88392" y="23908"/>
                          <a:pt x="84296" y="11716"/>
                          <a:pt x="80296" y="0"/>
                        </a:cubicBezTo>
                        <a:lnTo>
                          <a:pt x="131921" y="5524"/>
                        </a:lnTo>
                        <a:cubicBezTo>
                          <a:pt x="131921" y="5524"/>
                          <a:pt x="170402" y="73628"/>
                          <a:pt x="157163" y="12973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B397A478-91FE-4AF2-9AD2-3179F9864510}"/>
                      </a:ext>
                    </a:extLst>
                  </p:cNvPr>
                  <p:cNvSpPr/>
                  <p:nvPr/>
                </p:nvSpPr>
                <p:spPr>
                  <a:xfrm>
                    <a:off x="7534465" y="5625845"/>
                    <a:ext cx="96280" cy="60521"/>
                  </a:xfrm>
                  <a:custGeom>
                    <a:avLst/>
                    <a:gdLst>
                      <a:gd name="connsiteX0" fmla="*/ 86963 w 96280"/>
                      <a:gd name="connsiteY0" fmla="*/ 60484 h 60521"/>
                      <a:gd name="connsiteX1" fmla="*/ 0 w 96280"/>
                      <a:gd name="connsiteY1" fmla="*/ 11239 h 60521"/>
                      <a:gd name="connsiteX2" fmla="*/ 41910 w 96280"/>
                      <a:gd name="connsiteY2" fmla="*/ 0 h 60521"/>
                      <a:gd name="connsiteX3" fmla="*/ 91345 w 96280"/>
                      <a:gd name="connsiteY3" fmla="*/ 46196 h 60521"/>
                      <a:gd name="connsiteX4" fmla="*/ 84201 w 96280"/>
                      <a:gd name="connsiteY4" fmla="*/ 14097 h 60521"/>
                      <a:gd name="connsiteX5" fmla="*/ 86963 w 96280"/>
                      <a:gd name="connsiteY5" fmla="*/ 60484 h 605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96280" h="60521">
                        <a:moveTo>
                          <a:pt x="86963" y="60484"/>
                        </a:moveTo>
                        <a:cubicBezTo>
                          <a:pt x="75533" y="59626"/>
                          <a:pt x="21336" y="25051"/>
                          <a:pt x="0" y="11239"/>
                        </a:cubicBezTo>
                        <a:lnTo>
                          <a:pt x="41910" y="0"/>
                        </a:lnTo>
                        <a:cubicBezTo>
                          <a:pt x="67342" y="28289"/>
                          <a:pt x="91345" y="46196"/>
                          <a:pt x="91345" y="46196"/>
                        </a:cubicBezTo>
                        <a:cubicBezTo>
                          <a:pt x="91821" y="41338"/>
                          <a:pt x="88773" y="29051"/>
                          <a:pt x="84201" y="14097"/>
                        </a:cubicBezTo>
                        <a:cubicBezTo>
                          <a:pt x="102394" y="47815"/>
                          <a:pt x="97250" y="61341"/>
                          <a:pt x="86963" y="60484"/>
                        </a:cubicBezTo>
                        <a:close/>
                      </a:path>
                    </a:pathLst>
                  </a:custGeom>
                  <a:solidFill>
                    <a:srgbClr val="94C4B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AE5EC8C5-A3A8-4AF3-9EB2-5D3BF7100640}"/>
                      </a:ext>
                    </a:extLst>
                  </p:cNvPr>
                  <p:cNvSpPr/>
                  <p:nvPr/>
                </p:nvSpPr>
                <p:spPr>
                  <a:xfrm>
                    <a:off x="7453217" y="5552312"/>
                    <a:ext cx="260624" cy="90887"/>
                  </a:xfrm>
                  <a:custGeom>
                    <a:avLst/>
                    <a:gdLst>
                      <a:gd name="connsiteX0" fmla="*/ 254984 w 260624"/>
                      <a:gd name="connsiteY0" fmla="*/ 0 h 90887"/>
                      <a:gd name="connsiteX1" fmla="*/ 257175 w 260624"/>
                      <a:gd name="connsiteY1" fmla="*/ 41719 h 90887"/>
                      <a:gd name="connsiteX2" fmla="*/ 70295 w 260624"/>
                      <a:gd name="connsiteY2" fmla="*/ 90106 h 90887"/>
                      <a:gd name="connsiteX3" fmla="*/ 0 w 260624"/>
                      <a:gd name="connsiteY3" fmla="*/ 43910 h 90887"/>
                      <a:gd name="connsiteX4" fmla="*/ 254984 w 260624"/>
                      <a:gd name="connsiteY4" fmla="*/ 0 h 908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60624" h="90887">
                        <a:moveTo>
                          <a:pt x="254984" y="0"/>
                        </a:moveTo>
                        <a:cubicBezTo>
                          <a:pt x="262700" y="15430"/>
                          <a:pt x="261557" y="36290"/>
                          <a:pt x="257175" y="41719"/>
                        </a:cubicBezTo>
                        <a:cubicBezTo>
                          <a:pt x="252794" y="47244"/>
                          <a:pt x="191262" y="97726"/>
                          <a:pt x="70295" y="90106"/>
                        </a:cubicBezTo>
                        <a:cubicBezTo>
                          <a:pt x="17526" y="90106"/>
                          <a:pt x="0" y="43910"/>
                          <a:pt x="0" y="43910"/>
                        </a:cubicBezTo>
                        <a:lnTo>
                          <a:pt x="254984" y="0"/>
                        </a:lnTo>
                        <a:close/>
                      </a:path>
                    </a:pathLst>
                  </a:custGeom>
                  <a:solidFill>
                    <a:srgbClr val="000B1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A680CC03-CA31-45AA-94A8-CAF36065A2D6}"/>
                      </a:ext>
                    </a:extLst>
                  </p:cNvPr>
                  <p:cNvSpPr/>
                  <p:nvPr/>
                </p:nvSpPr>
                <p:spPr>
                  <a:xfrm>
                    <a:off x="7352157" y="5275325"/>
                    <a:ext cx="367765" cy="342211"/>
                  </a:xfrm>
                  <a:custGeom>
                    <a:avLst/>
                    <a:gdLst>
                      <a:gd name="connsiteX0" fmla="*/ 0 w 367765"/>
                      <a:gd name="connsiteY0" fmla="*/ 120872 h 342211"/>
                      <a:gd name="connsiteX1" fmla="*/ 108775 w 367765"/>
                      <a:gd name="connsiteY1" fmla="*/ 332994 h 342211"/>
                      <a:gd name="connsiteX2" fmla="*/ 360426 w 367765"/>
                      <a:gd name="connsiteY2" fmla="*/ 297847 h 342211"/>
                      <a:gd name="connsiteX3" fmla="*/ 323088 w 367765"/>
                      <a:gd name="connsiteY3" fmla="*/ 169259 h 342211"/>
                      <a:gd name="connsiteX4" fmla="*/ 267081 w 367765"/>
                      <a:gd name="connsiteY4" fmla="*/ 0 h 342211"/>
                      <a:gd name="connsiteX5" fmla="*/ 0 w 367765"/>
                      <a:gd name="connsiteY5" fmla="*/ 120872 h 3422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67765" h="342211">
                        <a:moveTo>
                          <a:pt x="0" y="120872"/>
                        </a:moveTo>
                        <a:cubicBezTo>
                          <a:pt x="49435" y="219742"/>
                          <a:pt x="50578" y="295656"/>
                          <a:pt x="108775" y="332994"/>
                        </a:cubicBezTo>
                        <a:cubicBezTo>
                          <a:pt x="108775" y="332994"/>
                          <a:pt x="238506" y="369284"/>
                          <a:pt x="360426" y="297847"/>
                        </a:cubicBezTo>
                        <a:cubicBezTo>
                          <a:pt x="360426" y="297847"/>
                          <a:pt x="392335" y="226409"/>
                          <a:pt x="323088" y="169259"/>
                        </a:cubicBezTo>
                        <a:lnTo>
                          <a:pt x="267081" y="0"/>
                        </a:lnTo>
                        <a:lnTo>
                          <a:pt x="0" y="120872"/>
                        </a:lnTo>
                        <a:close/>
                      </a:path>
                    </a:pathLst>
                  </a:custGeom>
                  <a:solidFill>
                    <a:srgbClr val="151A4C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7" name="Graphic 11">
                    <a:extLst>
                      <a:ext uri="{FF2B5EF4-FFF2-40B4-BE49-F238E27FC236}">
                        <a16:creationId xmlns:a16="http://schemas.microsoft.com/office/drawing/2014/main" id="{3EDE2D0F-105D-4D96-B87F-7A41298C8BDF}"/>
                      </a:ext>
                    </a:extLst>
                  </p:cNvPr>
                  <p:cNvGrpSpPr/>
                  <p:nvPr/>
                </p:nvGrpSpPr>
                <p:grpSpPr>
                  <a:xfrm>
                    <a:off x="7430166" y="5343896"/>
                    <a:ext cx="240315" cy="156314"/>
                    <a:chOff x="7430166" y="5343896"/>
                    <a:chExt cx="240315" cy="156314"/>
                  </a:xfrm>
                  <a:noFill/>
                </p:grpSpPr>
                <p:sp>
                  <p:nvSpPr>
                    <p:cNvPr id="48" name="Freeform: Shape 47">
                      <a:extLst>
                        <a:ext uri="{FF2B5EF4-FFF2-40B4-BE49-F238E27FC236}">
                          <a16:creationId xmlns:a16="http://schemas.microsoft.com/office/drawing/2014/main" id="{51C9AEA0-3416-4ABA-896B-B596967A44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2361" y="5437394"/>
                      <a:ext cx="208121" cy="62816"/>
                    </a:xfrm>
                    <a:custGeom>
                      <a:avLst/>
                      <a:gdLst>
                        <a:gd name="connsiteX0" fmla="*/ 0 w 208121"/>
                        <a:gd name="connsiteY0" fmla="*/ 62817 h 62816"/>
                        <a:gd name="connsiteX1" fmla="*/ 208121 w 208121"/>
                        <a:gd name="connsiteY1" fmla="*/ 4238 h 628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08121" h="62816">
                          <a:moveTo>
                            <a:pt x="0" y="62817"/>
                          </a:moveTo>
                          <a:cubicBezTo>
                            <a:pt x="0" y="62817"/>
                            <a:pt x="106966" y="-19289"/>
                            <a:pt x="208121" y="4238"/>
                          </a:cubicBezTo>
                        </a:path>
                      </a:pathLst>
                    </a:custGeom>
                    <a:noFill/>
                    <a:ln w="9525" cap="rnd">
                      <a:solidFill>
                        <a:srgbClr val="266193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" name="Freeform: Shape 48">
                      <a:extLst>
                        <a:ext uri="{FF2B5EF4-FFF2-40B4-BE49-F238E27FC236}">
                          <a16:creationId xmlns:a16="http://schemas.microsoft.com/office/drawing/2014/main" id="{88A247EE-1912-4695-BB79-B2423EE455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49216" y="5389840"/>
                      <a:ext cx="205168" cy="59125"/>
                    </a:xfrm>
                    <a:custGeom>
                      <a:avLst/>
                      <a:gdLst>
                        <a:gd name="connsiteX0" fmla="*/ 0 w 205168"/>
                        <a:gd name="connsiteY0" fmla="*/ 59126 h 59125"/>
                        <a:gd name="connsiteX1" fmla="*/ 205168 w 205168"/>
                        <a:gd name="connsiteY1" fmla="*/ 1976 h 591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05168" h="59125">
                          <a:moveTo>
                            <a:pt x="0" y="59126"/>
                          </a:moveTo>
                          <a:cubicBezTo>
                            <a:pt x="0" y="59126"/>
                            <a:pt x="70295" y="-12693"/>
                            <a:pt x="205168" y="1976"/>
                          </a:cubicBezTo>
                        </a:path>
                      </a:pathLst>
                    </a:custGeom>
                    <a:noFill/>
                    <a:ln w="9525" cap="rnd">
                      <a:solidFill>
                        <a:srgbClr val="266193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" name="Freeform: Shape 49">
                      <a:extLst>
                        <a:ext uri="{FF2B5EF4-FFF2-40B4-BE49-F238E27FC236}">
                          <a16:creationId xmlns:a16="http://schemas.microsoft.com/office/drawing/2014/main" id="{23BE477A-CA7A-4BD9-A1BC-39BD12D65B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0166" y="5343896"/>
                      <a:ext cx="213931" cy="65541"/>
                    </a:xfrm>
                    <a:custGeom>
                      <a:avLst/>
                      <a:gdLst>
                        <a:gd name="connsiteX0" fmla="*/ 0 w 213931"/>
                        <a:gd name="connsiteY0" fmla="*/ 65541 h 65541"/>
                        <a:gd name="connsiteX1" fmla="*/ 213931 w 213931"/>
                        <a:gd name="connsiteY1" fmla="*/ 5438 h 655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13931" h="65541">
                          <a:moveTo>
                            <a:pt x="0" y="65541"/>
                          </a:moveTo>
                          <a:cubicBezTo>
                            <a:pt x="0" y="65541"/>
                            <a:pt x="111347" y="-22374"/>
                            <a:pt x="213931" y="5438"/>
                          </a:cubicBezTo>
                        </a:path>
                      </a:pathLst>
                    </a:custGeom>
                    <a:noFill/>
                    <a:ln w="9525" cap="rnd">
                      <a:solidFill>
                        <a:srgbClr val="266193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51" name="Graphic 11">
                  <a:extLst>
                    <a:ext uri="{FF2B5EF4-FFF2-40B4-BE49-F238E27FC236}">
                      <a16:creationId xmlns:a16="http://schemas.microsoft.com/office/drawing/2014/main" id="{59FF6436-176B-4F21-9983-A0C1313870ED}"/>
                    </a:ext>
                  </a:extLst>
                </p:cNvPr>
                <p:cNvGrpSpPr/>
                <p:nvPr/>
              </p:nvGrpSpPr>
              <p:grpSpPr>
                <a:xfrm>
                  <a:off x="6411505" y="2921126"/>
                  <a:ext cx="1223829" cy="2494121"/>
                  <a:chOff x="6411505" y="2921126"/>
                  <a:chExt cx="1223829" cy="2494121"/>
                </a:xfrm>
                <a:solidFill>
                  <a:srgbClr val="266193"/>
                </a:solidFill>
              </p:grpSpPr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AAC7C4A9-CCB7-4281-9CE0-DEE331374B3A}"/>
                      </a:ext>
                    </a:extLst>
                  </p:cNvPr>
                  <p:cNvSpPr/>
                  <p:nvPr/>
                </p:nvSpPr>
                <p:spPr>
                  <a:xfrm>
                    <a:off x="6411505" y="2921126"/>
                    <a:ext cx="1223829" cy="2494121"/>
                  </a:xfrm>
                  <a:custGeom>
                    <a:avLst/>
                    <a:gdLst>
                      <a:gd name="connsiteX0" fmla="*/ 1223829 w 1223829"/>
                      <a:gd name="connsiteY0" fmla="*/ 2376869 h 2494121"/>
                      <a:gd name="connsiteX1" fmla="*/ 1090956 w 1223829"/>
                      <a:gd name="connsiteY1" fmla="*/ 2412587 h 2494121"/>
                      <a:gd name="connsiteX2" fmla="*/ 936555 w 1223829"/>
                      <a:gd name="connsiteY2" fmla="*/ 2494121 h 2494121"/>
                      <a:gd name="connsiteX3" fmla="*/ 479355 w 1223829"/>
                      <a:gd name="connsiteY3" fmla="*/ 1374553 h 2494121"/>
                      <a:gd name="connsiteX4" fmla="*/ 110071 w 1223829"/>
                      <a:gd name="connsiteY4" fmla="*/ 726853 h 2494121"/>
                      <a:gd name="connsiteX5" fmla="*/ 7582 w 1223829"/>
                      <a:gd name="connsiteY5" fmla="*/ 178784 h 2494121"/>
                      <a:gd name="connsiteX6" fmla="*/ 240849 w 1223829"/>
                      <a:gd name="connsiteY6" fmla="*/ 119253 h 2494121"/>
                      <a:gd name="connsiteX7" fmla="*/ 707955 w 1223829"/>
                      <a:gd name="connsiteY7" fmla="*/ 0 h 2494121"/>
                      <a:gd name="connsiteX8" fmla="*/ 716814 w 1223829"/>
                      <a:gd name="connsiteY8" fmla="*/ 33433 h 2494121"/>
                      <a:gd name="connsiteX9" fmla="*/ 751008 w 1223829"/>
                      <a:gd name="connsiteY9" fmla="*/ 264033 h 2494121"/>
                      <a:gd name="connsiteX10" fmla="*/ 757771 w 1223829"/>
                      <a:gd name="connsiteY10" fmla="*/ 430816 h 2494121"/>
                      <a:gd name="connsiteX11" fmla="*/ 784727 w 1223829"/>
                      <a:gd name="connsiteY11" fmla="*/ 564833 h 2494121"/>
                      <a:gd name="connsiteX12" fmla="*/ 801777 w 1223829"/>
                      <a:gd name="connsiteY12" fmla="*/ 1016984 h 2494121"/>
                      <a:gd name="connsiteX13" fmla="*/ 927792 w 1223829"/>
                      <a:gd name="connsiteY13" fmla="*/ 1623632 h 2494121"/>
                      <a:gd name="connsiteX14" fmla="*/ 1223829 w 1223829"/>
                      <a:gd name="connsiteY14" fmla="*/ 2376869 h 24941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223829" h="2494121">
                        <a:moveTo>
                          <a:pt x="1223829" y="2376869"/>
                        </a:moveTo>
                        <a:cubicBezTo>
                          <a:pt x="1193540" y="2372202"/>
                          <a:pt x="1142105" y="2389728"/>
                          <a:pt x="1090956" y="2412587"/>
                        </a:cubicBezTo>
                        <a:cubicBezTo>
                          <a:pt x="1013327" y="2447258"/>
                          <a:pt x="936555" y="2494121"/>
                          <a:pt x="936555" y="2494121"/>
                        </a:cubicBezTo>
                        <a:cubicBezTo>
                          <a:pt x="936555" y="2494121"/>
                          <a:pt x="590798" y="1644206"/>
                          <a:pt x="479355" y="1374553"/>
                        </a:cubicBezTo>
                        <a:cubicBezTo>
                          <a:pt x="368008" y="1104900"/>
                          <a:pt x="151124" y="814769"/>
                          <a:pt x="110071" y="726853"/>
                        </a:cubicBezTo>
                        <a:cubicBezTo>
                          <a:pt x="69114" y="638937"/>
                          <a:pt x="-27660" y="398621"/>
                          <a:pt x="7582" y="178784"/>
                        </a:cubicBezTo>
                        <a:lnTo>
                          <a:pt x="240849" y="119253"/>
                        </a:lnTo>
                        <a:lnTo>
                          <a:pt x="707955" y="0"/>
                        </a:lnTo>
                        <a:cubicBezTo>
                          <a:pt x="711099" y="10954"/>
                          <a:pt x="714051" y="22098"/>
                          <a:pt x="716814" y="33433"/>
                        </a:cubicBezTo>
                        <a:cubicBezTo>
                          <a:pt x="735387" y="109919"/>
                          <a:pt x="745579" y="193453"/>
                          <a:pt x="751008" y="264033"/>
                        </a:cubicBezTo>
                        <a:cubicBezTo>
                          <a:pt x="758628" y="359093"/>
                          <a:pt x="757771" y="430816"/>
                          <a:pt x="757771" y="430816"/>
                        </a:cubicBezTo>
                        <a:cubicBezTo>
                          <a:pt x="769487" y="466630"/>
                          <a:pt x="778250" y="513397"/>
                          <a:pt x="784727" y="564833"/>
                        </a:cubicBezTo>
                        <a:cubicBezTo>
                          <a:pt x="809111" y="757714"/>
                          <a:pt x="801777" y="1016984"/>
                          <a:pt x="801777" y="1016984"/>
                        </a:cubicBezTo>
                        <a:cubicBezTo>
                          <a:pt x="839877" y="1096137"/>
                          <a:pt x="919029" y="1559243"/>
                          <a:pt x="927792" y="1623632"/>
                        </a:cubicBezTo>
                        <a:cubicBezTo>
                          <a:pt x="936555" y="1688116"/>
                          <a:pt x="1223829" y="2376869"/>
                          <a:pt x="1223829" y="2376869"/>
                        </a:cubicBezTo>
                        <a:close/>
                      </a:path>
                    </a:pathLst>
                  </a:custGeom>
                  <a:solidFill>
                    <a:srgbClr val="26619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3" name="Graphic 11">
                    <a:extLst>
                      <a:ext uri="{FF2B5EF4-FFF2-40B4-BE49-F238E27FC236}">
                        <a16:creationId xmlns:a16="http://schemas.microsoft.com/office/drawing/2014/main" id="{AA73A51F-82E7-4FB6-B3AE-E46609337F19}"/>
                      </a:ext>
                    </a:extLst>
                  </p:cNvPr>
                  <p:cNvGrpSpPr/>
                  <p:nvPr/>
                </p:nvGrpSpPr>
                <p:grpSpPr>
                  <a:xfrm>
                    <a:off x="6411505" y="2954654"/>
                    <a:ext cx="1090955" cy="2460593"/>
                    <a:chOff x="6411505" y="2954654"/>
                    <a:chExt cx="1090955" cy="2460593"/>
                  </a:xfrm>
                  <a:solidFill>
                    <a:srgbClr val="266193"/>
                  </a:solidFill>
                </p:grpSpPr>
                <p:sp>
                  <p:nvSpPr>
                    <p:cNvPr id="54" name="Freeform: Shape 53">
                      <a:extLst>
                        <a:ext uri="{FF2B5EF4-FFF2-40B4-BE49-F238E27FC236}">
                          <a16:creationId xmlns:a16="http://schemas.microsoft.com/office/drawing/2014/main" id="{20333D10-2B9C-4EED-9A30-9D5550F23F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16781" y="2954654"/>
                      <a:ext cx="197483" cy="983551"/>
                    </a:xfrm>
                    <a:custGeom>
                      <a:avLst/>
                      <a:gdLst>
                        <a:gd name="connsiteX0" fmla="*/ 171164 w 197483"/>
                        <a:gd name="connsiteY0" fmla="*/ 475869 h 983551"/>
                        <a:gd name="connsiteX1" fmla="*/ 171164 w 197483"/>
                        <a:gd name="connsiteY1" fmla="*/ 475774 h 983551"/>
                        <a:gd name="connsiteX2" fmla="*/ 160877 w 197483"/>
                        <a:gd name="connsiteY2" fmla="*/ 426910 h 983551"/>
                        <a:gd name="connsiteX3" fmla="*/ 160591 w 197483"/>
                        <a:gd name="connsiteY3" fmla="*/ 425767 h 983551"/>
                        <a:gd name="connsiteX4" fmla="*/ 156877 w 197483"/>
                        <a:gd name="connsiteY4" fmla="*/ 411956 h 983551"/>
                        <a:gd name="connsiteX5" fmla="*/ 156400 w 197483"/>
                        <a:gd name="connsiteY5" fmla="*/ 410432 h 983551"/>
                        <a:gd name="connsiteX6" fmla="*/ 152400 w 197483"/>
                        <a:gd name="connsiteY6" fmla="*/ 397383 h 983551"/>
                        <a:gd name="connsiteX7" fmla="*/ 145637 w 197483"/>
                        <a:gd name="connsiteY7" fmla="*/ 230600 h 983551"/>
                        <a:gd name="connsiteX8" fmla="*/ 111442 w 197483"/>
                        <a:gd name="connsiteY8" fmla="*/ 0 h 983551"/>
                        <a:gd name="connsiteX9" fmla="*/ 2286 w 197483"/>
                        <a:gd name="connsiteY9" fmla="*/ 63341 h 983551"/>
                        <a:gd name="connsiteX10" fmla="*/ 62484 w 197483"/>
                        <a:gd name="connsiteY10" fmla="*/ 292132 h 983551"/>
                        <a:gd name="connsiteX11" fmla="*/ 28194 w 197483"/>
                        <a:gd name="connsiteY11" fmla="*/ 457200 h 983551"/>
                        <a:gd name="connsiteX12" fmla="*/ 0 w 197483"/>
                        <a:gd name="connsiteY12" fmla="*/ 505873 h 983551"/>
                        <a:gd name="connsiteX13" fmla="*/ 196405 w 197483"/>
                        <a:gd name="connsiteY13" fmla="*/ 983551 h 983551"/>
                        <a:gd name="connsiteX14" fmla="*/ 171164 w 197483"/>
                        <a:gd name="connsiteY14" fmla="*/ 475869 h 9835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197483" h="983551">
                          <a:moveTo>
                            <a:pt x="171164" y="475869"/>
                          </a:moveTo>
                          <a:cubicBezTo>
                            <a:pt x="171164" y="475869"/>
                            <a:pt x="171164" y="475774"/>
                            <a:pt x="171164" y="475774"/>
                          </a:cubicBezTo>
                          <a:cubicBezTo>
                            <a:pt x="168116" y="458438"/>
                            <a:pt x="164687" y="441960"/>
                            <a:pt x="160877" y="426910"/>
                          </a:cubicBezTo>
                          <a:cubicBezTo>
                            <a:pt x="160782" y="426530"/>
                            <a:pt x="160687" y="426149"/>
                            <a:pt x="160591" y="425767"/>
                          </a:cubicBezTo>
                          <a:cubicBezTo>
                            <a:pt x="159353" y="421005"/>
                            <a:pt x="158210" y="416433"/>
                            <a:pt x="156877" y="411956"/>
                          </a:cubicBezTo>
                          <a:cubicBezTo>
                            <a:pt x="156686" y="411480"/>
                            <a:pt x="156591" y="410909"/>
                            <a:pt x="156400" y="410432"/>
                          </a:cubicBezTo>
                          <a:cubicBezTo>
                            <a:pt x="155067" y="405956"/>
                            <a:pt x="153829" y="401574"/>
                            <a:pt x="152400" y="397383"/>
                          </a:cubicBezTo>
                          <a:cubicBezTo>
                            <a:pt x="152400" y="397383"/>
                            <a:pt x="153257" y="325660"/>
                            <a:pt x="145637" y="230600"/>
                          </a:cubicBezTo>
                          <a:cubicBezTo>
                            <a:pt x="140208" y="160020"/>
                            <a:pt x="130016" y="76486"/>
                            <a:pt x="111442" y="0"/>
                          </a:cubicBezTo>
                          <a:cubicBezTo>
                            <a:pt x="56197" y="31528"/>
                            <a:pt x="2286" y="63341"/>
                            <a:pt x="2286" y="63341"/>
                          </a:cubicBezTo>
                          <a:cubicBezTo>
                            <a:pt x="28003" y="156496"/>
                            <a:pt x="47625" y="231648"/>
                            <a:pt x="62484" y="292132"/>
                          </a:cubicBezTo>
                          <a:cubicBezTo>
                            <a:pt x="76581" y="349472"/>
                            <a:pt x="64008" y="410146"/>
                            <a:pt x="28194" y="457200"/>
                          </a:cubicBezTo>
                          <a:cubicBezTo>
                            <a:pt x="11430" y="479203"/>
                            <a:pt x="0" y="495014"/>
                            <a:pt x="0" y="505873"/>
                          </a:cubicBezTo>
                          <a:cubicBezTo>
                            <a:pt x="0" y="546926"/>
                            <a:pt x="155353" y="880967"/>
                            <a:pt x="196405" y="983551"/>
                          </a:cubicBezTo>
                          <a:cubicBezTo>
                            <a:pt x="196501" y="983456"/>
                            <a:pt x="205264" y="669798"/>
                            <a:pt x="171164" y="475869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100000">
                          <a:srgbClr val="266193"/>
                        </a:gs>
                        <a:gs pos="0">
                          <a:srgbClr val="1F1358"/>
                        </a:gs>
                      </a:gsLst>
                      <a:lin ang="14400000" scaled="0"/>
                    </a:gra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" name="Freeform: Shape 54">
                      <a:extLst>
                        <a:ext uri="{FF2B5EF4-FFF2-40B4-BE49-F238E27FC236}">
                          <a16:creationId xmlns:a16="http://schemas.microsoft.com/office/drawing/2014/main" id="{7F25443A-498A-48BB-AAA7-8C1F61EA3F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11505" y="3040379"/>
                      <a:ext cx="1090955" cy="2374868"/>
                    </a:xfrm>
                    <a:custGeom>
                      <a:avLst/>
                      <a:gdLst>
                        <a:gd name="connsiteX0" fmla="*/ 1090956 w 1090955"/>
                        <a:gd name="connsiteY0" fmla="*/ 2293334 h 2374868"/>
                        <a:gd name="connsiteX1" fmla="*/ 936555 w 1090955"/>
                        <a:gd name="connsiteY1" fmla="*/ 2374868 h 2374868"/>
                        <a:gd name="connsiteX2" fmla="*/ 479355 w 1090955"/>
                        <a:gd name="connsiteY2" fmla="*/ 1255300 h 2374868"/>
                        <a:gd name="connsiteX3" fmla="*/ 110071 w 1090955"/>
                        <a:gd name="connsiteY3" fmla="*/ 607600 h 2374868"/>
                        <a:gd name="connsiteX4" fmla="*/ 7582 w 1090955"/>
                        <a:gd name="connsiteY4" fmla="*/ 59531 h 2374868"/>
                        <a:gd name="connsiteX5" fmla="*/ 240849 w 1090955"/>
                        <a:gd name="connsiteY5" fmla="*/ 0 h 2374868"/>
                        <a:gd name="connsiteX6" fmla="*/ 737292 w 1090955"/>
                        <a:gd name="connsiteY6" fmla="*/ 1164431 h 2374868"/>
                        <a:gd name="connsiteX7" fmla="*/ 816445 w 1090955"/>
                        <a:gd name="connsiteY7" fmla="*/ 1560100 h 2374868"/>
                        <a:gd name="connsiteX8" fmla="*/ 1090956 w 1090955"/>
                        <a:gd name="connsiteY8" fmla="*/ 2293334 h 2374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090955" h="2374868">
                          <a:moveTo>
                            <a:pt x="1090956" y="2293334"/>
                          </a:moveTo>
                          <a:cubicBezTo>
                            <a:pt x="1013327" y="2328005"/>
                            <a:pt x="936555" y="2374868"/>
                            <a:pt x="936555" y="2374868"/>
                          </a:cubicBezTo>
                          <a:cubicBezTo>
                            <a:pt x="936555" y="2374868"/>
                            <a:pt x="590798" y="1524952"/>
                            <a:pt x="479355" y="1255300"/>
                          </a:cubicBezTo>
                          <a:cubicBezTo>
                            <a:pt x="368008" y="985647"/>
                            <a:pt x="151124" y="695516"/>
                            <a:pt x="110071" y="607600"/>
                          </a:cubicBezTo>
                          <a:cubicBezTo>
                            <a:pt x="69114" y="519684"/>
                            <a:pt x="-27660" y="279368"/>
                            <a:pt x="7582" y="59531"/>
                          </a:cubicBezTo>
                          <a:lnTo>
                            <a:pt x="240849" y="0"/>
                          </a:lnTo>
                          <a:cubicBezTo>
                            <a:pt x="277140" y="439484"/>
                            <a:pt x="671951" y="927354"/>
                            <a:pt x="737292" y="1164431"/>
                          </a:cubicBezTo>
                          <a:cubicBezTo>
                            <a:pt x="807682" y="1419416"/>
                            <a:pt x="790061" y="1507331"/>
                            <a:pt x="816445" y="1560100"/>
                          </a:cubicBezTo>
                          <a:cubicBezTo>
                            <a:pt x="837972" y="1603153"/>
                            <a:pt x="1023423" y="2108835"/>
                            <a:pt x="1090956" y="2293334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266193"/>
                        </a:gs>
                        <a:gs pos="94000">
                          <a:srgbClr val="164273"/>
                        </a:gs>
                      </a:gsLst>
                      <a:lin ang="7200000" scaled="0"/>
                    </a:gra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56" name="Graphic 11">
                <a:extLst>
                  <a:ext uri="{FF2B5EF4-FFF2-40B4-BE49-F238E27FC236}">
                    <a16:creationId xmlns:a16="http://schemas.microsoft.com/office/drawing/2014/main" id="{CB545102-6EEA-4804-B570-5BA9C7D6DC11}"/>
                  </a:ext>
                </a:extLst>
              </p:cNvPr>
              <p:cNvGrpSpPr/>
              <p:nvPr/>
            </p:nvGrpSpPr>
            <p:grpSpPr>
              <a:xfrm>
                <a:off x="5788619" y="1312163"/>
                <a:ext cx="1952157" cy="1843381"/>
                <a:chOff x="5788619" y="1312163"/>
                <a:chExt cx="1952157" cy="1843381"/>
              </a:xfrm>
            </p:grpSpPr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052C75F4-C8BF-4DAD-8ABA-6C097CFD50B8}"/>
                    </a:ext>
                  </a:extLst>
                </p:cNvPr>
                <p:cNvSpPr/>
                <p:nvPr/>
              </p:nvSpPr>
              <p:spPr>
                <a:xfrm>
                  <a:off x="6341363" y="1637537"/>
                  <a:ext cx="123825" cy="87915"/>
                </a:xfrm>
                <a:custGeom>
                  <a:avLst/>
                  <a:gdLst>
                    <a:gd name="connsiteX0" fmla="*/ 0 w 123825"/>
                    <a:gd name="connsiteY0" fmla="*/ 57150 h 87915"/>
                    <a:gd name="connsiteX1" fmla="*/ 87535 w 123825"/>
                    <a:gd name="connsiteY1" fmla="*/ 0 h 87915"/>
                    <a:gd name="connsiteX2" fmla="*/ 123825 w 123825"/>
                    <a:gd name="connsiteY2" fmla="*/ 87916 h 87915"/>
                    <a:gd name="connsiteX3" fmla="*/ 0 w 123825"/>
                    <a:gd name="connsiteY3" fmla="*/ 57150 h 879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3825" h="87915">
                      <a:moveTo>
                        <a:pt x="0" y="57150"/>
                      </a:moveTo>
                      <a:cubicBezTo>
                        <a:pt x="6191" y="44006"/>
                        <a:pt x="87535" y="0"/>
                        <a:pt x="87535" y="0"/>
                      </a:cubicBezTo>
                      <a:lnTo>
                        <a:pt x="123825" y="87916"/>
                      </a:lnTo>
                      <a:lnTo>
                        <a:pt x="0" y="57150"/>
                      </a:lnTo>
                      <a:close/>
                    </a:path>
                  </a:pathLst>
                </a:custGeom>
                <a:solidFill>
                  <a:srgbClr val="26619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72E36FC1-EDEC-405A-A0C1-988792D1CC93}"/>
                    </a:ext>
                  </a:extLst>
                </p:cNvPr>
                <p:cNvSpPr/>
                <p:nvPr/>
              </p:nvSpPr>
              <p:spPr>
                <a:xfrm>
                  <a:off x="5788619" y="1312163"/>
                  <a:ext cx="1952157" cy="1843381"/>
                </a:xfrm>
                <a:custGeom>
                  <a:avLst/>
                  <a:gdLst>
                    <a:gd name="connsiteX0" fmla="*/ 1952158 w 1952157"/>
                    <a:gd name="connsiteY0" fmla="*/ 82106 h 1843381"/>
                    <a:gd name="connsiteX1" fmla="*/ 1805663 w 1952157"/>
                    <a:gd name="connsiteY1" fmla="*/ 310706 h 1843381"/>
                    <a:gd name="connsiteX2" fmla="*/ 1325032 w 1952157"/>
                    <a:gd name="connsiteY2" fmla="*/ 703421 h 1843381"/>
                    <a:gd name="connsiteX3" fmla="*/ 1305220 w 1952157"/>
                    <a:gd name="connsiteY3" fmla="*/ 741236 h 1843381"/>
                    <a:gd name="connsiteX4" fmla="*/ 1313316 w 1952157"/>
                    <a:gd name="connsiteY4" fmla="*/ 1283684 h 1843381"/>
                    <a:gd name="connsiteX5" fmla="*/ 1354369 w 1952157"/>
                    <a:gd name="connsiteY5" fmla="*/ 1699832 h 1843381"/>
                    <a:gd name="connsiteX6" fmla="*/ 889835 w 1952157"/>
                    <a:gd name="connsiteY6" fmla="*/ 1835944 h 1843381"/>
                    <a:gd name="connsiteX7" fmla="*/ 609895 w 1952157"/>
                    <a:gd name="connsiteY7" fmla="*/ 1840516 h 1843381"/>
                    <a:gd name="connsiteX8" fmla="*/ 633326 w 1952157"/>
                    <a:gd name="connsiteY8" fmla="*/ 1365695 h 1843381"/>
                    <a:gd name="connsiteX9" fmla="*/ 475116 w 1952157"/>
                    <a:gd name="connsiteY9" fmla="*/ 1119569 h 1843381"/>
                    <a:gd name="connsiteX10" fmla="*/ 246516 w 1952157"/>
                    <a:gd name="connsiteY10" fmla="*/ 1230916 h 1843381"/>
                    <a:gd name="connsiteX11" fmla="*/ 228895 w 1952157"/>
                    <a:gd name="connsiteY11" fmla="*/ 1500569 h 1843381"/>
                    <a:gd name="connsiteX12" fmla="*/ 76495 w 1952157"/>
                    <a:gd name="connsiteY12" fmla="*/ 1565053 h 1843381"/>
                    <a:gd name="connsiteX13" fmla="*/ 295 w 1952157"/>
                    <a:gd name="connsiteY13" fmla="*/ 1207484 h 1843381"/>
                    <a:gd name="connsiteX14" fmla="*/ 412061 w 1952157"/>
                    <a:gd name="connsiteY14" fmla="*/ 643319 h 1843381"/>
                    <a:gd name="connsiteX15" fmla="*/ 444350 w 1952157"/>
                    <a:gd name="connsiteY15" fmla="*/ 539306 h 1843381"/>
                    <a:gd name="connsiteX16" fmla="*/ 618658 w 1952157"/>
                    <a:gd name="connsiteY16" fmla="*/ 392716 h 1843381"/>
                    <a:gd name="connsiteX17" fmla="*/ 920600 w 1952157"/>
                    <a:gd name="connsiteY17" fmla="*/ 281369 h 1843381"/>
                    <a:gd name="connsiteX18" fmla="*/ 1201969 w 1952157"/>
                    <a:gd name="connsiteY18" fmla="*/ 298895 h 1843381"/>
                    <a:gd name="connsiteX19" fmla="*/ 1500863 w 1952157"/>
                    <a:gd name="connsiteY19" fmla="*/ 263747 h 1843381"/>
                    <a:gd name="connsiteX20" fmla="*/ 1805663 w 1952157"/>
                    <a:gd name="connsiteY20" fmla="*/ 0 h 1843381"/>
                    <a:gd name="connsiteX21" fmla="*/ 1895389 w 1952157"/>
                    <a:gd name="connsiteY21" fmla="*/ 20955 h 1843381"/>
                    <a:gd name="connsiteX22" fmla="*/ 1952158 w 1952157"/>
                    <a:gd name="connsiteY22" fmla="*/ 82106 h 1843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952157" h="1843381">
                      <a:moveTo>
                        <a:pt x="1952158" y="82106"/>
                      </a:moveTo>
                      <a:cubicBezTo>
                        <a:pt x="1952158" y="82106"/>
                        <a:pt x="1870148" y="222695"/>
                        <a:pt x="1805663" y="310706"/>
                      </a:cubicBezTo>
                      <a:cubicBezTo>
                        <a:pt x="1741179" y="398621"/>
                        <a:pt x="1401232" y="609600"/>
                        <a:pt x="1325032" y="703421"/>
                      </a:cubicBezTo>
                      <a:cubicBezTo>
                        <a:pt x="1316936" y="713423"/>
                        <a:pt x="1310363" y="726186"/>
                        <a:pt x="1305220" y="741236"/>
                      </a:cubicBezTo>
                      <a:cubicBezTo>
                        <a:pt x="1261881" y="867442"/>
                        <a:pt x="1313316" y="1152716"/>
                        <a:pt x="1313316" y="1283684"/>
                      </a:cubicBezTo>
                      <a:cubicBezTo>
                        <a:pt x="1313316" y="1430179"/>
                        <a:pt x="1354369" y="1699832"/>
                        <a:pt x="1354369" y="1699832"/>
                      </a:cubicBezTo>
                      <a:cubicBezTo>
                        <a:pt x="1228925" y="1787366"/>
                        <a:pt x="1043949" y="1822609"/>
                        <a:pt x="889835" y="1835944"/>
                      </a:cubicBezTo>
                      <a:cubicBezTo>
                        <a:pt x="734196" y="1849374"/>
                        <a:pt x="609895" y="1840516"/>
                        <a:pt x="609895" y="1840516"/>
                      </a:cubicBezTo>
                      <a:cubicBezTo>
                        <a:pt x="627516" y="1740884"/>
                        <a:pt x="656758" y="1453706"/>
                        <a:pt x="633326" y="1365695"/>
                      </a:cubicBezTo>
                      <a:cubicBezTo>
                        <a:pt x="609895" y="1277779"/>
                        <a:pt x="475116" y="1119569"/>
                        <a:pt x="475116" y="1119569"/>
                      </a:cubicBezTo>
                      <a:cubicBezTo>
                        <a:pt x="434063" y="1119569"/>
                        <a:pt x="264042" y="1213295"/>
                        <a:pt x="246516" y="1230916"/>
                      </a:cubicBezTo>
                      <a:cubicBezTo>
                        <a:pt x="228895" y="1248537"/>
                        <a:pt x="228895" y="1500569"/>
                        <a:pt x="228895" y="1500569"/>
                      </a:cubicBezTo>
                      <a:cubicBezTo>
                        <a:pt x="99926" y="1441895"/>
                        <a:pt x="76495" y="1565053"/>
                        <a:pt x="76495" y="1565053"/>
                      </a:cubicBezTo>
                      <a:cubicBezTo>
                        <a:pt x="76495" y="1565053"/>
                        <a:pt x="-5515" y="1295400"/>
                        <a:pt x="295" y="1207484"/>
                      </a:cubicBezTo>
                      <a:cubicBezTo>
                        <a:pt x="6200" y="1119569"/>
                        <a:pt x="403298" y="652082"/>
                        <a:pt x="412061" y="643319"/>
                      </a:cubicBezTo>
                      <a:cubicBezTo>
                        <a:pt x="420919" y="634556"/>
                        <a:pt x="416442" y="587597"/>
                        <a:pt x="444350" y="539306"/>
                      </a:cubicBezTo>
                      <a:cubicBezTo>
                        <a:pt x="472163" y="490919"/>
                        <a:pt x="579129" y="417671"/>
                        <a:pt x="618658" y="392716"/>
                      </a:cubicBezTo>
                      <a:cubicBezTo>
                        <a:pt x="618658" y="392716"/>
                        <a:pt x="797442" y="304800"/>
                        <a:pt x="920600" y="281369"/>
                      </a:cubicBezTo>
                      <a:cubicBezTo>
                        <a:pt x="1043663" y="257937"/>
                        <a:pt x="1149200" y="304800"/>
                        <a:pt x="1201969" y="298895"/>
                      </a:cubicBezTo>
                      <a:cubicBezTo>
                        <a:pt x="1254642" y="293084"/>
                        <a:pt x="1471526" y="269653"/>
                        <a:pt x="1500863" y="263747"/>
                      </a:cubicBezTo>
                      <a:cubicBezTo>
                        <a:pt x="1565348" y="158306"/>
                        <a:pt x="1805663" y="0"/>
                        <a:pt x="1805663" y="0"/>
                      </a:cubicBezTo>
                      <a:cubicBezTo>
                        <a:pt x="1845097" y="1810"/>
                        <a:pt x="1874148" y="10192"/>
                        <a:pt x="1895389" y="20955"/>
                      </a:cubicBezTo>
                      <a:cubicBezTo>
                        <a:pt x="1943681" y="45339"/>
                        <a:pt x="1952158" y="82106"/>
                        <a:pt x="1952158" y="82106"/>
                      </a:cubicBezTo>
                      <a:close/>
                    </a:path>
                  </a:pathLst>
                </a:custGeom>
                <a:solidFill>
                  <a:srgbClr val="4C95D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59" name="Graphic 11">
                  <a:extLst>
                    <a:ext uri="{FF2B5EF4-FFF2-40B4-BE49-F238E27FC236}">
                      <a16:creationId xmlns:a16="http://schemas.microsoft.com/office/drawing/2014/main" id="{34FDA282-7FDF-4F93-AA7E-D6A334F49DD2}"/>
                    </a:ext>
                  </a:extLst>
                </p:cNvPr>
                <p:cNvGrpSpPr/>
                <p:nvPr/>
              </p:nvGrpSpPr>
              <p:grpSpPr>
                <a:xfrm>
                  <a:off x="6263735" y="1333118"/>
                  <a:ext cx="1477041" cy="1822426"/>
                  <a:chOff x="6263735" y="1333118"/>
                  <a:chExt cx="1477041" cy="1822426"/>
                </a:xfrm>
                <a:solidFill>
                  <a:srgbClr val="389ADE"/>
                </a:solidFill>
              </p:grpSpPr>
              <p:sp>
                <p:nvSpPr>
                  <p:cNvPr id="60" name="Freeform: Shape 59">
                    <a:extLst>
                      <a:ext uri="{FF2B5EF4-FFF2-40B4-BE49-F238E27FC236}">
                        <a16:creationId xmlns:a16="http://schemas.microsoft.com/office/drawing/2014/main" id="{23BB0A50-58F2-4318-8D20-1D8EA1500DF5}"/>
                      </a:ext>
                    </a:extLst>
                  </p:cNvPr>
                  <p:cNvSpPr/>
                  <p:nvPr/>
                </p:nvSpPr>
                <p:spPr>
                  <a:xfrm>
                    <a:off x="7014019" y="1333118"/>
                    <a:ext cx="726757" cy="720280"/>
                  </a:xfrm>
                  <a:custGeom>
                    <a:avLst/>
                    <a:gdLst>
                      <a:gd name="connsiteX0" fmla="*/ 726757 w 726757"/>
                      <a:gd name="connsiteY0" fmla="*/ 61151 h 720280"/>
                      <a:gd name="connsiteX1" fmla="*/ 580263 w 726757"/>
                      <a:gd name="connsiteY1" fmla="*/ 289750 h 720280"/>
                      <a:gd name="connsiteX2" fmla="*/ 99631 w 726757"/>
                      <a:gd name="connsiteY2" fmla="*/ 682466 h 720280"/>
                      <a:gd name="connsiteX3" fmla="*/ 79820 w 726757"/>
                      <a:gd name="connsiteY3" fmla="*/ 720281 h 720280"/>
                      <a:gd name="connsiteX4" fmla="*/ 0 w 726757"/>
                      <a:gd name="connsiteY4" fmla="*/ 412814 h 720280"/>
                      <a:gd name="connsiteX5" fmla="*/ 278416 w 726757"/>
                      <a:gd name="connsiteY5" fmla="*/ 305848 h 720280"/>
                      <a:gd name="connsiteX6" fmla="*/ 306229 w 726757"/>
                      <a:gd name="connsiteY6" fmla="*/ 298514 h 720280"/>
                      <a:gd name="connsiteX7" fmla="*/ 190500 w 726757"/>
                      <a:gd name="connsiteY7" fmla="*/ 465582 h 720280"/>
                      <a:gd name="connsiteX8" fmla="*/ 378047 w 726757"/>
                      <a:gd name="connsiteY8" fmla="*/ 172498 h 720280"/>
                      <a:gd name="connsiteX9" fmla="*/ 398526 w 726757"/>
                      <a:gd name="connsiteY9" fmla="*/ 206216 h 720280"/>
                      <a:gd name="connsiteX10" fmla="*/ 402907 w 726757"/>
                      <a:gd name="connsiteY10" fmla="*/ 348329 h 720280"/>
                      <a:gd name="connsiteX11" fmla="*/ 479107 w 726757"/>
                      <a:gd name="connsiteY11" fmla="*/ 231077 h 720280"/>
                      <a:gd name="connsiteX12" fmla="*/ 669988 w 726757"/>
                      <a:gd name="connsiteY12" fmla="*/ 0 h 720280"/>
                      <a:gd name="connsiteX13" fmla="*/ 726757 w 726757"/>
                      <a:gd name="connsiteY13" fmla="*/ 61151 h 7202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726757" h="720280">
                        <a:moveTo>
                          <a:pt x="726757" y="61151"/>
                        </a:moveTo>
                        <a:cubicBezTo>
                          <a:pt x="726757" y="61151"/>
                          <a:pt x="644747" y="201740"/>
                          <a:pt x="580263" y="289750"/>
                        </a:cubicBezTo>
                        <a:cubicBezTo>
                          <a:pt x="515779" y="377666"/>
                          <a:pt x="175831" y="588645"/>
                          <a:pt x="99631" y="682466"/>
                        </a:cubicBezTo>
                        <a:cubicBezTo>
                          <a:pt x="91535" y="692468"/>
                          <a:pt x="84963" y="705231"/>
                          <a:pt x="79820" y="720281"/>
                        </a:cubicBezTo>
                        <a:cubicBezTo>
                          <a:pt x="75438" y="591407"/>
                          <a:pt x="54578" y="467392"/>
                          <a:pt x="0" y="412814"/>
                        </a:cubicBezTo>
                        <a:cubicBezTo>
                          <a:pt x="0" y="412814"/>
                          <a:pt x="194881" y="412814"/>
                          <a:pt x="278416" y="305848"/>
                        </a:cubicBezTo>
                        <a:cubicBezTo>
                          <a:pt x="306229" y="289750"/>
                          <a:pt x="317945" y="253079"/>
                          <a:pt x="306229" y="298514"/>
                        </a:cubicBezTo>
                        <a:cubicBezTo>
                          <a:pt x="294513" y="343948"/>
                          <a:pt x="196310" y="420148"/>
                          <a:pt x="190500" y="465582"/>
                        </a:cubicBezTo>
                        <a:cubicBezTo>
                          <a:pt x="184595" y="511016"/>
                          <a:pt x="345757" y="324898"/>
                          <a:pt x="378047" y="172498"/>
                        </a:cubicBezTo>
                        <a:cubicBezTo>
                          <a:pt x="391192" y="128492"/>
                          <a:pt x="411766" y="162211"/>
                          <a:pt x="398526" y="206216"/>
                        </a:cubicBezTo>
                        <a:cubicBezTo>
                          <a:pt x="385381" y="250127"/>
                          <a:pt x="364807" y="343948"/>
                          <a:pt x="402907" y="348329"/>
                        </a:cubicBezTo>
                        <a:cubicBezTo>
                          <a:pt x="441007" y="352711"/>
                          <a:pt x="463010" y="258890"/>
                          <a:pt x="479107" y="231077"/>
                        </a:cubicBezTo>
                        <a:cubicBezTo>
                          <a:pt x="492728" y="207740"/>
                          <a:pt x="627221" y="49911"/>
                          <a:pt x="669988" y="0"/>
                        </a:cubicBezTo>
                        <a:cubicBezTo>
                          <a:pt x="718280" y="24384"/>
                          <a:pt x="726757" y="61151"/>
                          <a:pt x="726757" y="6115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389ADE"/>
                      </a:gs>
                      <a:gs pos="100000">
                        <a:srgbClr val="213479"/>
                      </a:gs>
                    </a:gsLst>
                    <a:lin ang="6000000" scaled="0"/>
                  </a:gra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1" name="Freeform: Shape 60">
                    <a:extLst>
                      <a:ext uri="{FF2B5EF4-FFF2-40B4-BE49-F238E27FC236}">
                        <a16:creationId xmlns:a16="http://schemas.microsoft.com/office/drawing/2014/main" id="{BF95B2C7-AA2F-4062-B4F7-4440BBB4F5B0}"/>
                      </a:ext>
                    </a:extLst>
                  </p:cNvPr>
                  <p:cNvSpPr/>
                  <p:nvPr/>
                </p:nvSpPr>
                <p:spPr>
                  <a:xfrm>
                    <a:off x="6263735" y="2191416"/>
                    <a:ext cx="471154" cy="964128"/>
                  </a:xfrm>
                  <a:custGeom>
                    <a:avLst/>
                    <a:gdLst>
                      <a:gd name="connsiteX0" fmla="*/ 414718 w 471154"/>
                      <a:gd name="connsiteY0" fmla="*/ 956691 h 964128"/>
                      <a:gd name="connsiteX1" fmla="*/ 134779 w 471154"/>
                      <a:gd name="connsiteY1" fmla="*/ 961263 h 964128"/>
                      <a:gd name="connsiteX2" fmla="*/ 158210 w 471154"/>
                      <a:gd name="connsiteY2" fmla="*/ 486442 h 964128"/>
                      <a:gd name="connsiteX3" fmla="*/ 0 w 471154"/>
                      <a:gd name="connsiteY3" fmla="*/ 240316 h 964128"/>
                      <a:gd name="connsiteX4" fmla="*/ 216884 w 471154"/>
                      <a:gd name="connsiteY4" fmla="*/ 0 h 964128"/>
                      <a:gd name="connsiteX5" fmla="*/ 436626 w 471154"/>
                      <a:gd name="connsiteY5" fmla="*/ 136303 h 964128"/>
                      <a:gd name="connsiteX6" fmla="*/ 432244 w 471154"/>
                      <a:gd name="connsiteY6" fmla="*/ 457200 h 964128"/>
                      <a:gd name="connsiteX7" fmla="*/ 414718 w 471154"/>
                      <a:gd name="connsiteY7" fmla="*/ 956691 h 9641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71154" h="964128">
                        <a:moveTo>
                          <a:pt x="414718" y="956691"/>
                        </a:moveTo>
                        <a:cubicBezTo>
                          <a:pt x="259080" y="970121"/>
                          <a:pt x="134779" y="961263"/>
                          <a:pt x="134779" y="961263"/>
                        </a:cubicBezTo>
                        <a:cubicBezTo>
                          <a:pt x="152400" y="861631"/>
                          <a:pt x="181642" y="574453"/>
                          <a:pt x="158210" y="486442"/>
                        </a:cubicBezTo>
                        <a:cubicBezTo>
                          <a:pt x="134779" y="398526"/>
                          <a:pt x="0" y="240316"/>
                          <a:pt x="0" y="240316"/>
                        </a:cubicBezTo>
                        <a:lnTo>
                          <a:pt x="216884" y="0"/>
                        </a:lnTo>
                        <a:cubicBezTo>
                          <a:pt x="216884" y="0"/>
                          <a:pt x="348710" y="123063"/>
                          <a:pt x="436626" y="136303"/>
                        </a:cubicBezTo>
                        <a:cubicBezTo>
                          <a:pt x="524542" y="149447"/>
                          <a:pt x="414718" y="338518"/>
                          <a:pt x="432244" y="457200"/>
                        </a:cubicBezTo>
                        <a:cubicBezTo>
                          <a:pt x="446246" y="551402"/>
                          <a:pt x="389192" y="732187"/>
                          <a:pt x="414718" y="95669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389ADE"/>
                      </a:gs>
                      <a:gs pos="85000">
                        <a:srgbClr val="213479"/>
                      </a:gs>
                    </a:gsLst>
                    <a:lin ang="6000000" scaled="0"/>
                  </a:gra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2" name="Graphic 11">
                <a:extLst>
                  <a:ext uri="{FF2B5EF4-FFF2-40B4-BE49-F238E27FC236}">
                    <a16:creationId xmlns:a16="http://schemas.microsoft.com/office/drawing/2014/main" id="{B068DB6E-0ADF-47F6-8863-13C76E0B376E}"/>
                  </a:ext>
                </a:extLst>
              </p:cNvPr>
              <p:cNvGrpSpPr/>
              <p:nvPr/>
            </p:nvGrpSpPr>
            <p:grpSpPr>
              <a:xfrm>
                <a:off x="6095731" y="995390"/>
                <a:ext cx="730790" cy="965997"/>
                <a:chOff x="6095731" y="995390"/>
                <a:chExt cx="730790" cy="965997"/>
              </a:xfrm>
            </p:grpSpPr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E7EEBA48-CB6A-4020-B280-CCDE0B3A8147}"/>
                    </a:ext>
                  </a:extLst>
                </p:cNvPr>
                <p:cNvSpPr/>
                <p:nvPr/>
              </p:nvSpPr>
              <p:spPr>
                <a:xfrm>
                  <a:off x="6663657" y="1567147"/>
                  <a:ext cx="152527" cy="323850"/>
                </a:xfrm>
                <a:custGeom>
                  <a:avLst/>
                  <a:gdLst>
                    <a:gd name="connsiteX0" fmla="*/ 76328 w 152527"/>
                    <a:gd name="connsiteY0" fmla="*/ 0 h 323850"/>
                    <a:gd name="connsiteX1" fmla="*/ 151099 w 152527"/>
                    <a:gd name="connsiteY1" fmla="*/ 19050 h 323850"/>
                    <a:gd name="connsiteX2" fmla="*/ 152528 w 152527"/>
                    <a:gd name="connsiteY2" fmla="*/ 98203 h 323850"/>
                    <a:gd name="connsiteX3" fmla="*/ 83662 w 152527"/>
                    <a:gd name="connsiteY3" fmla="*/ 143637 h 323850"/>
                    <a:gd name="connsiteX4" fmla="*/ 105665 w 152527"/>
                    <a:gd name="connsiteY4" fmla="*/ 323850 h 323850"/>
                    <a:gd name="connsiteX5" fmla="*/ 128 w 152527"/>
                    <a:gd name="connsiteY5" fmla="*/ 153829 h 323850"/>
                    <a:gd name="connsiteX6" fmla="*/ 76328 w 152527"/>
                    <a:gd name="connsiteY6" fmla="*/ 0 h 323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2527" h="323850">
                      <a:moveTo>
                        <a:pt x="76328" y="0"/>
                      </a:moveTo>
                      <a:lnTo>
                        <a:pt x="151099" y="19050"/>
                      </a:lnTo>
                      <a:cubicBezTo>
                        <a:pt x="151099" y="19050"/>
                        <a:pt x="152528" y="80581"/>
                        <a:pt x="152528" y="98203"/>
                      </a:cubicBezTo>
                      <a:cubicBezTo>
                        <a:pt x="152528" y="115824"/>
                        <a:pt x="86615" y="83534"/>
                        <a:pt x="83662" y="143637"/>
                      </a:cubicBezTo>
                      <a:cubicBezTo>
                        <a:pt x="80709" y="203740"/>
                        <a:pt x="88043" y="300419"/>
                        <a:pt x="105665" y="323850"/>
                      </a:cubicBezTo>
                      <a:cubicBezTo>
                        <a:pt x="105665" y="323850"/>
                        <a:pt x="-4254" y="206597"/>
                        <a:pt x="128" y="153829"/>
                      </a:cubicBezTo>
                      <a:cubicBezTo>
                        <a:pt x="4509" y="101156"/>
                        <a:pt x="76328" y="0"/>
                        <a:pt x="76328" y="0"/>
                      </a:cubicBezTo>
                      <a:close/>
                    </a:path>
                  </a:pathLst>
                </a:custGeom>
                <a:solidFill>
                  <a:srgbClr val="26619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64" name="Graphic 11">
                  <a:extLst>
                    <a:ext uri="{FF2B5EF4-FFF2-40B4-BE49-F238E27FC236}">
                      <a16:creationId xmlns:a16="http://schemas.microsoft.com/office/drawing/2014/main" id="{00BDD68F-0BC6-48E4-940C-0A0094A090A0}"/>
                    </a:ext>
                  </a:extLst>
                </p:cNvPr>
                <p:cNvGrpSpPr/>
                <p:nvPr/>
              </p:nvGrpSpPr>
              <p:grpSpPr>
                <a:xfrm>
                  <a:off x="6370700" y="1448466"/>
                  <a:ext cx="439578" cy="422052"/>
                  <a:chOff x="6370700" y="1448466"/>
                  <a:chExt cx="439578" cy="422052"/>
                </a:xfrm>
              </p:grpSpPr>
              <p:sp>
                <p:nvSpPr>
                  <p:cNvPr id="65" name="Freeform: Shape 64">
                    <a:extLst>
                      <a:ext uri="{FF2B5EF4-FFF2-40B4-BE49-F238E27FC236}">
                        <a16:creationId xmlns:a16="http://schemas.microsoft.com/office/drawing/2014/main" id="{7DBEAD40-B7C4-434E-B362-91AA7E79E45C}"/>
                      </a:ext>
                    </a:extLst>
                  </p:cNvPr>
                  <p:cNvSpPr/>
                  <p:nvPr/>
                </p:nvSpPr>
                <p:spPr>
                  <a:xfrm>
                    <a:off x="6370700" y="1448466"/>
                    <a:ext cx="439578" cy="422052"/>
                  </a:xfrm>
                  <a:custGeom>
                    <a:avLst/>
                    <a:gdLst>
                      <a:gd name="connsiteX0" fmla="*/ 356045 w 439578"/>
                      <a:gd name="connsiteY0" fmla="*/ 276892 h 422052"/>
                      <a:gd name="connsiteX1" fmla="*/ 353663 w 439578"/>
                      <a:gd name="connsiteY1" fmla="*/ 234982 h 422052"/>
                      <a:gd name="connsiteX2" fmla="*/ 439579 w 439578"/>
                      <a:gd name="connsiteY2" fmla="*/ 15335 h 422052"/>
                      <a:gd name="connsiteX3" fmla="*/ 343186 w 439578"/>
                      <a:gd name="connsiteY3" fmla="*/ 4001 h 422052"/>
                      <a:gd name="connsiteX4" fmla="*/ 210979 w 439578"/>
                      <a:gd name="connsiteY4" fmla="*/ 0 h 422052"/>
                      <a:gd name="connsiteX5" fmla="*/ 90964 w 439578"/>
                      <a:gd name="connsiteY5" fmla="*/ 34100 h 422052"/>
                      <a:gd name="connsiteX6" fmla="*/ 70485 w 439578"/>
                      <a:gd name="connsiteY6" fmla="*/ 49149 h 422052"/>
                      <a:gd name="connsiteX7" fmla="*/ 0 w 439578"/>
                      <a:gd name="connsiteY7" fmla="*/ 149447 h 422052"/>
                      <a:gd name="connsiteX8" fmla="*/ 24479 w 439578"/>
                      <a:gd name="connsiteY8" fmla="*/ 266224 h 422052"/>
                      <a:gd name="connsiteX9" fmla="*/ 10954 w 439578"/>
                      <a:gd name="connsiteY9" fmla="*/ 272510 h 422052"/>
                      <a:gd name="connsiteX10" fmla="*/ 384620 w 439578"/>
                      <a:gd name="connsiteY10" fmla="*/ 422053 h 422052"/>
                      <a:gd name="connsiteX11" fmla="*/ 355663 w 439578"/>
                      <a:gd name="connsiteY11" fmla="*/ 277273 h 422052"/>
                      <a:gd name="connsiteX12" fmla="*/ 356045 w 439578"/>
                      <a:gd name="connsiteY12" fmla="*/ 276892 h 4220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439578" h="422052">
                        <a:moveTo>
                          <a:pt x="356045" y="276892"/>
                        </a:moveTo>
                        <a:cubicBezTo>
                          <a:pt x="354616" y="261652"/>
                          <a:pt x="353759" y="247936"/>
                          <a:pt x="353663" y="234982"/>
                        </a:cubicBezTo>
                        <a:cubicBezTo>
                          <a:pt x="353378" y="169640"/>
                          <a:pt x="373475" y="125444"/>
                          <a:pt x="439579" y="15335"/>
                        </a:cubicBezTo>
                        <a:cubicBezTo>
                          <a:pt x="439579" y="15335"/>
                          <a:pt x="410432" y="8573"/>
                          <a:pt x="343186" y="4001"/>
                        </a:cubicBezTo>
                        <a:cubicBezTo>
                          <a:pt x="309181" y="1715"/>
                          <a:pt x="265557" y="0"/>
                          <a:pt x="210979" y="0"/>
                        </a:cubicBezTo>
                        <a:cubicBezTo>
                          <a:pt x="160687" y="0"/>
                          <a:pt x="121349" y="14288"/>
                          <a:pt x="90964" y="34100"/>
                        </a:cubicBezTo>
                        <a:cubicBezTo>
                          <a:pt x="83629" y="38862"/>
                          <a:pt x="76771" y="43910"/>
                          <a:pt x="70485" y="49149"/>
                        </a:cubicBezTo>
                        <a:cubicBezTo>
                          <a:pt x="18383" y="92678"/>
                          <a:pt x="0" y="149447"/>
                          <a:pt x="0" y="149447"/>
                        </a:cubicBezTo>
                        <a:cubicBezTo>
                          <a:pt x="35242" y="226409"/>
                          <a:pt x="32480" y="255365"/>
                          <a:pt x="24479" y="266224"/>
                        </a:cubicBezTo>
                        <a:lnTo>
                          <a:pt x="10954" y="272510"/>
                        </a:lnTo>
                        <a:cubicBezTo>
                          <a:pt x="65913" y="289369"/>
                          <a:pt x="294513" y="325279"/>
                          <a:pt x="384620" y="422053"/>
                        </a:cubicBezTo>
                        <a:lnTo>
                          <a:pt x="355663" y="277273"/>
                        </a:lnTo>
                        <a:cubicBezTo>
                          <a:pt x="355854" y="277082"/>
                          <a:pt x="356045" y="276892"/>
                          <a:pt x="356045" y="276892"/>
                        </a:cubicBezTo>
                        <a:close/>
                      </a:path>
                    </a:pathLst>
                  </a:custGeom>
                  <a:solidFill>
                    <a:srgbClr val="FDAD8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6" name="Freeform: Shape 65">
                    <a:extLst>
                      <a:ext uri="{FF2B5EF4-FFF2-40B4-BE49-F238E27FC236}">
                        <a16:creationId xmlns:a16="http://schemas.microsoft.com/office/drawing/2014/main" id="{9ACFF03A-BF9A-4A16-8DE7-E4B6CDA28D0E}"/>
                      </a:ext>
                    </a:extLst>
                  </p:cNvPr>
                  <p:cNvSpPr/>
                  <p:nvPr/>
                </p:nvSpPr>
                <p:spPr>
                  <a:xfrm>
                    <a:off x="6405848" y="1452466"/>
                    <a:ext cx="404431" cy="230981"/>
                  </a:xfrm>
                  <a:custGeom>
                    <a:avLst/>
                    <a:gdLst>
                      <a:gd name="connsiteX0" fmla="*/ 404431 w 404431"/>
                      <a:gd name="connsiteY0" fmla="*/ 11335 h 230981"/>
                      <a:gd name="connsiteX1" fmla="*/ 318516 w 404431"/>
                      <a:gd name="connsiteY1" fmla="*/ 230981 h 230981"/>
                      <a:gd name="connsiteX2" fmla="*/ 0 w 404431"/>
                      <a:gd name="connsiteY2" fmla="*/ 88297 h 230981"/>
                      <a:gd name="connsiteX3" fmla="*/ 35338 w 404431"/>
                      <a:gd name="connsiteY3" fmla="*/ 45148 h 230981"/>
                      <a:gd name="connsiteX4" fmla="*/ 46863 w 404431"/>
                      <a:gd name="connsiteY4" fmla="*/ 31147 h 230981"/>
                      <a:gd name="connsiteX5" fmla="*/ 55817 w 404431"/>
                      <a:gd name="connsiteY5" fmla="*/ 30099 h 230981"/>
                      <a:gd name="connsiteX6" fmla="*/ 308038 w 404431"/>
                      <a:gd name="connsiteY6" fmla="*/ 0 h 230981"/>
                      <a:gd name="connsiteX7" fmla="*/ 404431 w 404431"/>
                      <a:gd name="connsiteY7" fmla="*/ 11335 h 230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04431" h="230981">
                        <a:moveTo>
                          <a:pt x="404431" y="11335"/>
                        </a:moveTo>
                        <a:cubicBezTo>
                          <a:pt x="338328" y="121444"/>
                          <a:pt x="318230" y="165640"/>
                          <a:pt x="318516" y="230981"/>
                        </a:cubicBezTo>
                        <a:cubicBezTo>
                          <a:pt x="221742" y="220027"/>
                          <a:pt x="41815" y="127445"/>
                          <a:pt x="0" y="88297"/>
                        </a:cubicBezTo>
                        <a:lnTo>
                          <a:pt x="35338" y="45148"/>
                        </a:lnTo>
                        <a:lnTo>
                          <a:pt x="46863" y="31147"/>
                        </a:lnTo>
                        <a:lnTo>
                          <a:pt x="55817" y="30099"/>
                        </a:lnTo>
                        <a:lnTo>
                          <a:pt x="308038" y="0"/>
                        </a:lnTo>
                        <a:cubicBezTo>
                          <a:pt x="375285" y="4572"/>
                          <a:pt x="404431" y="11335"/>
                          <a:pt x="404431" y="11335"/>
                        </a:cubicBezTo>
                        <a:close/>
                      </a:path>
                    </a:pathLst>
                  </a:custGeom>
                  <a:solidFill>
                    <a:srgbClr val="D4795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4F82E6FE-C841-4AD6-862F-0711BBF655D0}"/>
                    </a:ext>
                  </a:extLst>
                </p:cNvPr>
                <p:cNvSpPr/>
                <p:nvPr/>
              </p:nvSpPr>
              <p:spPr>
                <a:xfrm>
                  <a:off x="6095731" y="995390"/>
                  <a:ext cx="466231" cy="653101"/>
                </a:xfrm>
                <a:custGeom>
                  <a:avLst/>
                  <a:gdLst>
                    <a:gd name="connsiteX0" fmla="*/ 292496 w 466231"/>
                    <a:gd name="connsiteY0" fmla="*/ 653101 h 653101"/>
                    <a:gd name="connsiteX1" fmla="*/ 307926 w 466231"/>
                    <a:gd name="connsiteY1" fmla="*/ 499272 h 653101"/>
                    <a:gd name="connsiteX2" fmla="*/ 466232 w 466231"/>
                    <a:gd name="connsiteY2" fmla="*/ 387163 h 653101"/>
                    <a:gd name="connsiteX3" fmla="*/ 370220 w 466231"/>
                    <a:gd name="connsiteY3" fmla="*/ 70647 h 653101"/>
                    <a:gd name="connsiteX4" fmla="*/ 321166 w 466231"/>
                    <a:gd name="connsiteY4" fmla="*/ 353 h 653101"/>
                    <a:gd name="connsiteX5" fmla="*/ 198103 w 466231"/>
                    <a:gd name="connsiteY5" fmla="*/ 61884 h 653101"/>
                    <a:gd name="connsiteX6" fmla="*/ 9032 w 466231"/>
                    <a:gd name="connsiteY6" fmla="*/ 343253 h 653101"/>
                    <a:gd name="connsiteX7" fmla="*/ 46370 w 466231"/>
                    <a:gd name="connsiteY7" fmla="*/ 499272 h 653101"/>
                    <a:gd name="connsiteX8" fmla="*/ 292496 w 466231"/>
                    <a:gd name="connsiteY8" fmla="*/ 653101 h 653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66231" h="653101">
                      <a:moveTo>
                        <a:pt x="292496" y="653101"/>
                      </a:moveTo>
                      <a:cubicBezTo>
                        <a:pt x="327643" y="540992"/>
                        <a:pt x="307926" y="499272"/>
                        <a:pt x="307926" y="499272"/>
                      </a:cubicBezTo>
                      <a:cubicBezTo>
                        <a:pt x="307926" y="499272"/>
                        <a:pt x="466232" y="415738"/>
                        <a:pt x="466232" y="387163"/>
                      </a:cubicBezTo>
                      <a:cubicBezTo>
                        <a:pt x="466232" y="358588"/>
                        <a:pt x="360028" y="101413"/>
                        <a:pt x="370220" y="70647"/>
                      </a:cubicBezTo>
                      <a:cubicBezTo>
                        <a:pt x="380411" y="39882"/>
                        <a:pt x="360695" y="4734"/>
                        <a:pt x="321166" y="353"/>
                      </a:cubicBezTo>
                      <a:cubicBezTo>
                        <a:pt x="281637" y="-4029"/>
                        <a:pt x="292591" y="33309"/>
                        <a:pt x="198103" y="61884"/>
                      </a:cubicBezTo>
                      <a:cubicBezTo>
                        <a:pt x="103615" y="90459"/>
                        <a:pt x="-37069" y="204759"/>
                        <a:pt x="9032" y="343253"/>
                      </a:cubicBezTo>
                      <a:cubicBezTo>
                        <a:pt x="9032" y="343253"/>
                        <a:pt x="-21734" y="453171"/>
                        <a:pt x="46370" y="499272"/>
                      </a:cubicBezTo>
                      <a:cubicBezTo>
                        <a:pt x="114473" y="545373"/>
                        <a:pt x="250776" y="567376"/>
                        <a:pt x="292496" y="653101"/>
                      </a:cubicBezTo>
                      <a:close/>
                    </a:path>
                  </a:pathLst>
                </a:custGeom>
                <a:solidFill>
                  <a:srgbClr val="2E090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F90B8BA3-758B-4288-A45E-F14B79E7A433}"/>
                    </a:ext>
                  </a:extLst>
                </p:cNvPr>
                <p:cNvSpPr/>
                <p:nvPr/>
              </p:nvSpPr>
              <p:spPr>
                <a:xfrm>
                  <a:off x="6317105" y="1066037"/>
                  <a:ext cx="509416" cy="480851"/>
                </a:xfrm>
                <a:custGeom>
                  <a:avLst/>
                  <a:gdLst>
                    <a:gd name="connsiteX0" fmla="*/ 201615 w 509416"/>
                    <a:gd name="connsiteY0" fmla="*/ 442532 h 480851"/>
                    <a:gd name="connsiteX1" fmla="*/ 509367 w 509416"/>
                    <a:gd name="connsiteY1" fmla="*/ 395669 h 480851"/>
                    <a:gd name="connsiteX2" fmla="*/ 148846 w 509416"/>
                    <a:gd name="connsiteY2" fmla="*/ 0 h 480851"/>
                    <a:gd name="connsiteX3" fmla="*/ 43309 w 509416"/>
                    <a:gd name="connsiteY3" fmla="*/ 111347 h 480851"/>
                    <a:gd name="connsiteX4" fmla="*/ 113603 w 509416"/>
                    <a:gd name="connsiteY4" fmla="*/ 187547 h 480851"/>
                    <a:gd name="connsiteX5" fmla="*/ 101888 w 509416"/>
                    <a:gd name="connsiteY5" fmla="*/ 254984 h 480851"/>
                    <a:gd name="connsiteX6" fmla="*/ 154656 w 509416"/>
                    <a:gd name="connsiteY6" fmla="*/ 337090 h 480851"/>
                    <a:gd name="connsiteX7" fmla="*/ 119509 w 509416"/>
                    <a:gd name="connsiteY7" fmla="*/ 354711 h 480851"/>
                    <a:gd name="connsiteX8" fmla="*/ 5209 w 509416"/>
                    <a:gd name="connsiteY8" fmla="*/ 372332 h 480851"/>
                    <a:gd name="connsiteX9" fmla="*/ 113603 w 509416"/>
                    <a:gd name="connsiteY9" fmla="*/ 480727 h 480851"/>
                    <a:gd name="connsiteX10" fmla="*/ 163419 w 509416"/>
                    <a:gd name="connsiteY10" fmla="*/ 442627 h 480851"/>
                    <a:gd name="connsiteX11" fmla="*/ 201615 w 509416"/>
                    <a:gd name="connsiteY11" fmla="*/ 442532 h 480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09416" h="480851">
                      <a:moveTo>
                        <a:pt x="201615" y="442532"/>
                      </a:moveTo>
                      <a:cubicBezTo>
                        <a:pt x="298293" y="492347"/>
                        <a:pt x="506415" y="427863"/>
                        <a:pt x="509367" y="395669"/>
                      </a:cubicBezTo>
                      <a:cubicBezTo>
                        <a:pt x="512320" y="363474"/>
                        <a:pt x="383351" y="55721"/>
                        <a:pt x="148846" y="0"/>
                      </a:cubicBezTo>
                      <a:cubicBezTo>
                        <a:pt x="130939" y="124206"/>
                        <a:pt x="81409" y="58579"/>
                        <a:pt x="43309" y="111347"/>
                      </a:cubicBezTo>
                      <a:cubicBezTo>
                        <a:pt x="5209" y="164116"/>
                        <a:pt x="113603" y="187547"/>
                        <a:pt x="113603" y="187547"/>
                      </a:cubicBezTo>
                      <a:cubicBezTo>
                        <a:pt x="113603" y="187547"/>
                        <a:pt x="110651" y="210979"/>
                        <a:pt x="101888" y="254984"/>
                      </a:cubicBezTo>
                      <a:cubicBezTo>
                        <a:pt x="93125" y="298990"/>
                        <a:pt x="154656" y="337090"/>
                        <a:pt x="154656" y="337090"/>
                      </a:cubicBezTo>
                      <a:lnTo>
                        <a:pt x="119509" y="354711"/>
                      </a:lnTo>
                      <a:cubicBezTo>
                        <a:pt x="72646" y="334232"/>
                        <a:pt x="22830" y="351758"/>
                        <a:pt x="5209" y="372332"/>
                      </a:cubicBezTo>
                      <a:cubicBezTo>
                        <a:pt x="-24128" y="433864"/>
                        <a:pt x="78456" y="483679"/>
                        <a:pt x="113603" y="480727"/>
                      </a:cubicBezTo>
                      <a:cubicBezTo>
                        <a:pt x="148751" y="477774"/>
                        <a:pt x="163419" y="442627"/>
                        <a:pt x="163419" y="442627"/>
                      </a:cubicBezTo>
                      <a:cubicBezTo>
                        <a:pt x="163419" y="442627"/>
                        <a:pt x="177421" y="435959"/>
                        <a:pt x="201615" y="442532"/>
                      </a:cubicBezTo>
                      <a:close/>
                    </a:path>
                  </a:pathLst>
                </a:custGeom>
                <a:solidFill>
                  <a:srgbClr val="FDAD8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1FC54B28-F063-46CF-B4E1-5CBD10FB9B92}"/>
                    </a:ext>
                  </a:extLst>
                </p:cNvPr>
                <p:cNvSpPr/>
                <p:nvPr/>
              </p:nvSpPr>
              <p:spPr>
                <a:xfrm>
                  <a:off x="6273926" y="1694549"/>
                  <a:ext cx="534924" cy="266837"/>
                </a:xfrm>
                <a:custGeom>
                  <a:avLst/>
                  <a:gdLst>
                    <a:gd name="connsiteX0" fmla="*/ 534924 w 534924"/>
                    <a:gd name="connsiteY0" fmla="*/ 266838 h 266837"/>
                    <a:gd name="connsiteX1" fmla="*/ 463105 w 534924"/>
                    <a:gd name="connsiteY1" fmla="*/ 152538 h 266837"/>
                    <a:gd name="connsiteX2" fmla="*/ 67437 w 534924"/>
                    <a:gd name="connsiteY2" fmla="*/ 138 h 266837"/>
                    <a:gd name="connsiteX3" fmla="*/ 0 w 534924"/>
                    <a:gd name="connsiteY3" fmla="*/ 82243 h 266837"/>
                    <a:gd name="connsiteX4" fmla="*/ 206597 w 534924"/>
                    <a:gd name="connsiteY4" fmla="*/ 154062 h 266837"/>
                    <a:gd name="connsiteX5" fmla="*/ 367094 w 534924"/>
                    <a:gd name="connsiteY5" fmla="*/ 116724 h 266837"/>
                    <a:gd name="connsiteX6" fmla="*/ 534924 w 534924"/>
                    <a:gd name="connsiteY6" fmla="*/ 266838 h 266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34924" h="266837">
                      <a:moveTo>
                        <a:pt x="534924" y="266838"/>
                      </a:moveTo>
                      <a:cubicBezTo>
                        <a:pt x="534924" y="266838"/>
                        <a:pt x="509969" y="208259"/>
                        <a:pt x="463105" y="152538"/>
                      </a:cubicBezTo>
                      <a:cubicBezTo>
                        <a:pt x="416243" y="96817"/>
                        <a:pt x="165640" y="-4244"/>
                        <a:pt x="67437" y="138"/>
                      </a:cubicBezTo>
                      <a:cubicBezTo>
                        <a:pt x="67437" y="138"/>
                        <a:pt x="8858" y="63193"/>
                        <a:pt x="0" y="82243"/>
                      </a:cubicBezTo>
                      <a:lnTo>
                        <a:pt x="206597" y="154062"/>
                      </a:lnTo>
                      <a:cubicBezTo>
                        <a:pt x="206597" y="154062"/>
                        <a:pt x="294513" y="85958"/>
                        <a:pt x="367094" y="116724"/>
                      </a:cubicBezTo>
                      <a:cubicBezTo>
                        <a:pt x="471869" y="140822"/>
                        <a:pt x="534924" y="266838"/>
                        <a:pt x="534924" y="266838"/>
                      </a:cubicBezTo>
                      <a:close/>
                    </a:path>
                  </a:pathLst>
                </a:custGeom>
                <a:solidFill>
                  <a:srgbClr val="26619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84D715B5-C682-474E-B18C-3DE93DFA71D8}"/>
                  </a:ext>
                </a:extLst>
              </p:cNvPr>
              <p:cNvSpPr/>
              <p:nvPr/>
            </p:nvSpPr>
            <p:spPr>
              <a:xfrm>
                <a:off x="6231254" y="2900266"/>
                <a:ext cx="39243" cy="5990"/>
              </a:xfrm>
              <a:custGeom>
                <a:avLst/>
                <a:gdLst>
                  <a:gd name="connsiteX0" fmla="*/ 0 w 39243"/>
                  <a:gd name="connsiteY0" fmla="*/ 0 h 5990"/>
                  <a:gd name="connsiteX1" fmla="*/ 39243 w 39243"/>
                  <a:gd name="connsiteY1" fmla="*/ 4763 h 5990"/>
                  <a:gd name="connsiteX2" fmla="*/ 0 w 39243"/>
                  <a:gd name="connsiteY2" fmla="*/ 0 h 5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43" h="5990">
                    <a:moveTo>
                      <a:pt x="0" y="0"/>
                    </a:moveTo>
                    <a:lnTo>
                      <a:pt x="39243" y="4763"/>
                    </a:lnTo>
                    <a:cubicBezTo>
                      <a:pt x="24765" y="7429"/>
                      <a:pt x="8573" y="5715"/>
                      <a:pt x="0" y="0"/>
                    </a:cubicBezTo>
                    <a:close/>
                  </a:path>
                </a:pathLst>
              </a:custGeom>
              <a:solidFill>
                <a:srgbClr val="FDAD8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1" name="Graphic 11">
              <a:extLst>
                <a:ext uri="{FF2B5EF4-FFF2-40B4-BE49-F238E27FC236}">
                  <a16:creationId xmlns:a16="http://schemas.microsoft.com/office/drawing/2014/main" id="{ECBAA2B1-6988-4266-AE48-6B00140FF2F8}"/>
                </a:ext>
              </a:extLst>
            </p:cNvPr>
            <p:cNvGrpSpPr/>
            <p:nvPr/>
          </p:nvGrpSpPr>
          <p:grpSpPr>
            <a:xfrm>
              <a:off x="4190987" y="1586195"/>
              <a:ext cx="2686775" cy="4334638"/>
              <a:chOff x="4190987" y="1586195"/>
              <a:chExt cx="2686775" cy="4334638"/>
            </a:xfrm>
          </p:grpSpPr>
          <p:grpSp>
            <p:nvGrpSpPr>
              <p:cNvPr id="72" name="Graphic 11">
                <a:extLst>
                  <a:ext uri="{FF2B5EF4-FFF2-40B4-BE49-F238E27FC236}">
                    <a16:creationId xmlns:a16="http://schemas.microsoft.com/office/drawing/2014/main" id="{FC5A2FF3-4DF7-4664-B585-BB7899EE404F}"/>
                  </a:ext>
                </a:extLst>
              </p:cNvPr>
              <p:cNvGrpSpPr/>
              <p:nvPr/>
            </p:nvGrpSpPr>
            <p:grpSpPr>
              <a:xfrm>
                <a:off x="4932425" y="3464813"/>
                <a:ext cx="1290256" cy="2311911"/>
                <a:chOff x="4932425" y="3464813"/>
                <a:chExt cx="1290256" cy="2311911"/>
              </a:xfrm>
            </p:grpSpPr>
            <p:grpSp>
              <p:nvGrpSpPr>
                <p:cNvPr id="73" name="Graphic 11">
                  <a:extLst>
                    <a:ext uri="{FF2B5EF4-FFF2-40B4-BE49-F238E27FC236}">
                      <a16:creationId xmlns:a16="http://schemas.microsoft.com/office/drawing/2014/main" id="{2271E610-05DB-4895-B42D-4AEBDC5784B2}"/>
                    </a:ext>
                  </a:extLst>
                </p:cNvPr>
                <p:cNvGrpSpPr/>
                <p:nvPr/>
              </p:nvGrpSpPr>
              <p:grpSpPr>
                <a:xfrm>
                  <a:off x="5396198" y="3464813"/>
                  <a:ext cx="826484" cy="1693640"/>
                  <a:chOff x="5396198" y="3464813"/>
                  <a:chExt cx="826484" cy="1693640"/>
                </a:xfrm>
                <a:solidFill>
                  <a:srgbClr val="AB5441"/>
                </a:solidFill>
              </p:grpSpPr>
              <p:sp>
                <p:nvSpPr>
                  <p:cNvPr id="74" name="Freeform: Shape 73">
                    <a:extLst>
                      <a:ext uri="{FF2B5EF4-FFF2-40B4-BE49-F238E27FC236}">
                        <a16:creationId xmlns:a16="http://schemas.microsoft.com/office/drawing/2014/main" id="{CF4FF505-7D6C-4336-9EC5-160BE8268045}"/>
                      </a:ext>
                    </a:extLst>
                  </p:cNvPr>
                  <p:cNvSpPr/>
                  <p:nvPr/>
                </p:nvSpPr>
                <p:spPr>
                  <a:xfrm>
                    <a:off x="5396198" y="3464813"/>
                    <a:ext cx="826484" cy="1693640"/>
                  </a:xfrm>
                  <a:custGeom>
                    <a:avLst/>
                    <a:gdLst>
                      <a:gd name="connsiteX0" fmla="*/ 826484 w 826484"/>
                      <a:gd name="connsiteY0" fmla="*/ 795718 h 1693640"/>
                      <a:gd name="connsiteX1" fmla="*/ 628650 w 826484"/>
                      <a:gd name="connsiteY1" fmla="*/ 1015555 h 1693640"/>
                      <a:gd name="connsiteX2" fmla="*/ 146113 w 826484"/>
                      <a:gd name="connsiteY2" fmla="*/ 1693640 h 1693640"/>
                      <a:gd name="connsiteX3" fmla="*/ 43244 w 826484"/>
                      <a:gd name="connsiteY3" fmla="*/ 1567053 h 1693640"/>
                      <a:gd name="connsiteX4" fmla="*/ 0 w 826484"/>
                      <a:gd name="connsiteY4" fmla="*/ 1516761 h 1693640"/>
                      <a:gd name="connsiteX5" fmla="*/ 175832 w 826484"/>
                      <a:gd name="connsiteY5" fmla="*/ 1160621 h 1693640"/>
                      <a:gd name="connsiteX6" fmla="*/ 439579 w 826484"/>
                      <a:gd name="connsiteY6" fmla="*/ 795718 h 1693640"/>
                      <a:gd name="connsiteX7" fmla="*/ 510635 w 826484"/>
                      <a:gd name="connsiteY7" fmla="*/ 557974 h 1693640"/>
                      <a:gd name="connsiteX8" fmla="*/ 630365 w 826484"/>
                      <a:gd name="connsiteY8" fmla="*/ 101251 h 1693640"/>
                      <a:gd name="connsiteX9" fmla="*/ 641795 w 826484"/>
                      <a:gd name="connsiteY9" fmla="*/ 0 h 1693640"/>
                      <a:gd name="connsiteX10" fmla="*/ 670941 w 826484"/>
                      <a:gd name="connsiteY10" fmla="*/ 125444 h 1693640"/>
                      <a:gd name="connsiteX11" fmla="*/ 826484 w 826484"/>
                      <a:gd name="connsiteY11" fmla="*/ 795718 h 16936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26484" h="1693640">
                        <a:moveTo>
                          <a:pt x="826484" y="795718"/>
                        </a:moveTo>
                        <a:cubicBezTo>
                          <a:pt x="760476" y="932021"/>
                          <a:pt x="672560" y="980408"/>
                          <a:pt x="628650" y="1015555"/>
                        </a:cubicBezTo>
                        <a:cubicBezTo>
                          <a:pt x="584645" y="1050703"/>
                          <a:pt x="168116" y="1627727"/>
                          <a:pt x="146113" y="1693640"/>
                        </a:cubicBezTo>
                        <a:cubicBezTo>
                          <a:pt x="146113" y="1693640"/>
                          <a:pt x="115729" y="1652588"/>
                          <a:pt x="43244" y="1567053"/>
                        </a:cubicBezTo>
                        <a:cubicBezTo>
                          <a:pt x="30194" y="1551718"/>
                          <a:pt x="15812" y="1534954"/>
                          <a:pt x="0" y="1516761"/>
                        </a:cubicBezTo>
                        <a:cubicBezTo>
                          <a:pt x="0" y="1516761"/>
                          <a:pt x="145066" y="1261777"/>
                          <a:pt x="175832" y="1160621"/>
                        </a:cubicBezTo>
                        <a:cubicBezTo>
                          <a:pt x="206597" y="1059561"/>
                          <a:pt x="259366" y="901255"/>
                          <a:pt x="439579" y="795718"/>
                        </a:cubicBezTo>
                        <a:cubicBezTo>
                          <a:pt x="439579" y="795718"/>
                          <a:pt x="471773" y="691420"/>
                          <a:pt x="510635" y="557974"/>
                        </a:cubicBezTo>
                        <a:cubicBezTo>
                          <a:pt x="554450" y="406717"/>
                          <a:pt x="606838" y="218027"/>
                          <a:pt x="630365" y="101251"/>
                        </a:cubicBezTo>
                        <a:cubicBezTo>
                          <a:pt x="640271" y="51911"/>
                          <a:pt x="645033" y="15335"/>
                          <a:pt x="641795" y="0"/>
                        </a:cubicBezTo>
                        <a:lnTo>
                          <a:pt x="670941" y="125444"/>
                        </a:lnTo>
                        <a:lnTo>
                          <a:pt x="826484" y="795718"/>
                        </a:lnTo>
                        <a:close/>
                      </a:path>
                    </a:pathLst>
                  </a:custGeom>
                  <a:solidFill>
                    <a:srgbClr val="AB544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5" name="Freeform: Shape 74">
                    <a:extLst>
                      <a:ext uri="{FF2B5EF4-FFF2-40B4-BE49-F238E27FC236}">
                        <a16:creationId xmlns:a16="http://schemas.microsoft.com/office/drawing/2014/main" id="{B3B5BD9C-7245-4620-A0C2-5895CD008D3C}"/>
                      </a:ext>
                    </a:extLst>
                  </p:cNvPr>
                  <p:cNvSpPr/>
                  <p:nvPr/>
                </p:nvSpPr>
                <p:spPr>
                  <a:xfrm>
                    <a:off x="5439441" y="3566064"/>
                    <a:ext cx="783240" cy="1592389"/>
                  </a:xfrm>
                  <a:custGeom>
                    <a:avLst/>
                    <a:gdLst>
                      <a:gd name="connsiteX0" fmla="*/ 783241 w 783240"/>
                      <a:gd name="connsiteY0" fmla="*/ 694468 h 1592389"/>
                      <a:gd name="connsiteX1" fmla="*/ 585406 w 783240"/>
                      <a:gd name="connsiteY1" fmla="*/ 914305 h 1592389"/>
                      <a:gd name="connsiteX2" fmla="*/ 102870 w 783240"/>
                      <a:gd name="connsiteY2" fmla="*/ 1592389 h 1592389"/>
                      <a:gd name="connsiteX3" fmla="*/ 0 w 783240"/>
                      <a:gd name="connsiteY3" fmla="*/ 1465802 h 1592389"/>
                      <a:gd name="connsiteX4" fmla="*/ 355282 w 783240"/>
                      <a:gd name="connsiteY4" fmla="*/ 882110 h 1592389"/>
                      <a:gd name="connsiteX5" fmla="*/ 484251 w 783240"/>
                      <a:gd name="connsiteY5" fmla="*/ 800005 h 1592389"/>
                      <a:gd name="connsiteX6" fmla="*/ 467392 w 783240"/>
                      <a:gd name="connsiteY6" fmla="*/ 456724 h 1592389"/>
                      <a:gd name="connsiteX7" fmla="*/ 587121 w 783240"/>
                      <a:gd name="connsiteY7" fmla="*/ 0 h 1592389"/>
                      <a:gd name="connsiteX8" fmla="*/ 627697 w 783240"/>
                      <a:gd name="connsiteY8" fmla="*/ 24193 h 1592389"/>
                      <a:gd name="connsiteX9" fmla="*/ 783241 w 783240"/>
                      <a:gd name="connsiteY9" fmla="*/ 694468 h 15923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83240" h="1592389">
                        <a:moveTo>
                          <a:pt x="783241" y="694468"/>
                        </a:moveTo>
                        <a:cubicBezTo>
                          <a:pt x="717232" y="830770"/>
                          <a:pt x="629317" y="879157"/>
                          <a:pt x="585406" y="914305"/>
                        </a:cubicBezTo>
                        <a:cubicBezTo>
                          <a:pt x="541401" y="949452"/>
                          <a:pt x="124873" y="1526476"/>
                          <a:pt x="102870" y="1592389"/>
                        </a:cubicBezTo>
                        <a:cubicBezTo>
                          <a:pt x="102870" y="1592389"/>
                          <a:pt x="72485" y="1551337"/>
                          <a:pt x="0" y="1465802"/>
                        </a:cubicBezTo>
                        <a:cubicBezTo>
                          <a:pt x="110109" y="1281208"/>
                          <a:pt x="333375" y="908494"/>
                          <a:pt x="355282" y="882110"/>
                        </a:cubicBezTo>
                        <a:cubicBezTo>
                          <a:pt x="384619" y="846868"/>
                          <a:pt x="466725" y="835152"/>
                          <a:pt x="484251" y="800005"/>
                        </a:cubicBezTo>
                        <a:cubicBezTo>
                          <a:pt x="499777" y="769048"/>
                          <a:pt x="565309" y="601408"/>
                          <a:pt x="467392" y="456724"/>
                        </a:cubicBezTo>
                        <a:cubicBezTo>
                          <a:pt x="511207" y="305467"/>
                          <a:pt x="563594" y="116776"/>
                          <a:pt x="587121" y="0"/>
                        </a:cubicBezTo>
                        <a:lnTo>
                          <a:pt x="627697" y="24193"/>
                        </a:lnTo>
                        <a:lnTo>
                          <a:pt x="783241" y="694468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AB5441"/>
                      </a:gs>
                      <a:gs pos="69000">
                        <a:srgbClr val="993D2E"/>
                      </a:gs>
                    </a:gsLst>
                    <a:lin ang="21000000" scaled="0"/>
                  </a:gra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6" name="Graphic 11">
                  <a:extLst>
                    <a:ext uri="{FF2B5EF4-FFF2-40B4-BE49-F238E27FC236}">
                      <a16:creationId xmlns:a16="http://schemas.microsoft.com/office/drawing/2014/main" id="{31D536F7-FDF3-47C7-AB2E-8B40E8770A62}"/>
                    </a:ext>
                  </a:extLst>
                </p:cNvPr>
                <p:cNvGrpSpPr/>
                <p:nvPr/>
              </p:nvGrpSpPr>
              <p:grpSpPr>
                <a:xfrm>
                  <a:off x="4932425" y="4951285"/>
                  <a:ext cx="725647" cy="825439"/>
                  <a:chOff x="4932425" y="4951285"/>
                  <a:chExt cx="725647" cy="825439"/>
                </a:xfrm>
              </p:grpSpPr>
              <p:grpSp>
                <p:nvGrpSpPr>
                  <p:cNvPr id="77" name="Graphic 11">
                    <a:extLst>
                      <a:ext uri="{FF2B5EF4-FFF2-40B4-BE49-F238E27FC236}">
                        <a16:creationId xmlns:a16="http://schemas.microsoft.com/office/drawing/2014/main" id="{AEB03DBE-A89C-4B27-8D67-8AC52B323CBD}"/>
                      </a:ext>
                    </a:extLst>
                  </p:cNvPr>
                  <p:cNvGrpSpPr/>
                  <p:nvPr/>
                </p:nvGrpSpPr>
                <p:grpSpPr>
                  <a:xfrm>
                    <a:off x="4932425" y="5162835"/>
                    <a:ext cx="465963" cy="613889"/>
                    <a:chOff x="4932425" y="5162835"/>
                    <a:chExt cx="465963" cy="613889"/>
                  </a:xfrm>
                </p:grpSpPr>
                <p:sp>
                  <p:nvSpPr>
                    <p:cNvPr id="78" name="Freeform: Shape 77">
                      <a:extLst>
                        <a:ext uri="{FF2B5EF4-FFF2-40B4-BE49-F238E27FC236}">
                          <a16:creationId xmlns:a16="http://schemas.microsoft.com/office/drawing/2014/main" id="{C5EDF69A-58C1-4EBF-A50C-A480C81F92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32425" y="5162835"/>
                      <a:ext cx="465963" cy="613889"/>
                    </a:xfrm>
                    <a:custGeom>
                      <a:avLst/>
                      <a:gdLst>
                        <a:gd name="connsiteX0" fmla="*/ 465963 w 465963"/>
                        <a:gd name="connsiteY0" fmla="*/ 531971 h 613889"/>
                        <a:gd name="connsiteX1" fmla="*/ 431864 w 465963"/>
                        <a:gd name="connsiteY1" fmla="*/ 613315 h 613889"/>
                        <a:gd name="connsiteX2" fmla="*/ 370332 w 465963"/>
                        <a:gd name="connsiteY2" fmla="*/ 602266 h 613889"/>
                        <a:gd name="connsiteX3" fmla="*/ 0 w 465963"/>
                        <a:gd name="connsiteY3" fmla="*/ 24194 h 613889"/>
                        <a:gd name="connsiteX4" fmla="*/ 35147 w 465963"/>
                        <a:gd name="connsiteY4" fmla="*/ 16478 h 613889"/>
                        <a:gd name="connsiteX5" fmla="*/ 36100 w 465963"/>
                        <a:gd name="connsiteY5" fmla="*/ 17336 h 613889"/>
                        <a:gd name="connsiteX6" fmla="*/ 74105 w 465963"/>
                        <a:gd name="connsiteY6" fmla="*/ 55150 h 613889"/>
                        <a:gd name="connsiteX7" fmla="*/ 92297 w 465963"/>
                        <a:gd name="connsiteY7" fmla="*/ 54959 h 613889"/>
                        <a:gd name="connsiteX8" fmla="*/ 118396 w 465963"/>
                        <a:gd name="connsiteY8" fmla="*/ 26861 h 613889"/>
                        <a:gd name="connsiteX9" fmla="*/ 128588 w 465963"/>
                        <a:gd name="connsiteY9" fmla="*/ 0 h 613889"/>
                        <a:gd name="connsiteX10" fmla="*/ 154877 w 465963"/>
                        <a:gd name="connsiteY10" fmla="*/ 64865 h 613889"/>
                        <a:gd name="connsiteX11" fmla="*/ 140589 w 465963"/>
                        <a:gd name="connsiteY11" fmla="*/ 84582 h 613889"/>
                        <a:gd name="connsiteX12" fmla="*/ 126302 w 465963"/>
                        <a:gd name="connsiteY12" fmla="*/ 138494 h 613889"/>
                        <a:gd name="connsiteX13" fmla="*/ 259366 w 465963"/>
                        <a:gd name="connsiteY13" fmla="*/ 357188 h 613889"/>
                        <a:gd name="connsiteX14" fmla="*/ 298323 w 465963"/>
                        <a:gd name="connsiteY14" fmla="*/ 360426 h 613889"/>
                        <a:gd name="connsiteX15" fmla="*/ 335185 w 465963"/>
                        <a:gd name="connsiteY15" fmla="*/ 329755 h 613889"/>
                        <a:gd name="connsiteX16" fmla="*/ 354902 w 465963"/>
                        <a:gd name="connsiteY16" fmla="*/ 390239 h 613889"/>
                        <a:gd name="connsiteX17" fmla="*/ 315468 w 465963"/>
                        <a:gd name="connsiteY17" fmla="*/ 404051 h 613889"/>
                        <a:gd name="connsiteX18" fmla="*/ 304419 w 465963"/>
                        <a:gd name="connsiteY18" fmla="*/ 418814 h 613889"/>
                        <a:gd name="connsiteX19" fmla="*/ 396716 w 465963"/>
                        <a:gd name="connsiteY19" fmla="*/ 562737 h 613889"/>
                        <a:gd name="connsiteX20" fmla="*/ 422815 w 465963"/>
                        <a:gd name="connsiteY20" fmla="*/ 543401 h 613889"/>
                        <a:gd name="connsiteX21" fmla="*/ 431578 w 465963"/>
                        <a:gd name="connsiteY21" fmla="*/ 519208 h 613889"/>
                        <a:gd name="connsiteX22" fmla="*/ 435197 w 465963"/>
                        <a:gd name="connsiteY22" fmla="*/ 500063 h 613889"/>
                        <a:gd name="connsiteX23" fmla="*/ 450152 w 465963"/>
                        <a:gd name="connsiteY23" fmla="*/ 515588 h 613889"/>
                        <a:gd name="connsiteX24" fmla="*/ 450247 w 465963"/>
                        <a:gd name="connsiteY24" fmla="*/ 515588 h 613889"/>
                        <a:gd name="connsiteX25" fmla="*/ 465963 w 465963"/>
                        <a:gd name="connsiteY25" fmla="*/ 531971 h 6138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</a:cxnLst>
                      <a:rect l="l" t="t" r="r" b="b"/>
                      <a:pathLst>
                        <a:path w="465963" h="613889">
                          <a:moveTo>
                            <a:pt x="465963" y="531971"/>
                          </a:moveTo>
                          <a:cubicBezTo>
                            <a:pt x="465963" y="531971"/>
                            <a:pt x="438436" y="602266"/>
                            <a:pt x="431864" y="613315"/>
                          </a:cubicBezTo>
                          <a:cubicBezTo>
                            <a:pt x="431864" y="613315"/>
                            <a:pt x="395573" y="617696"/>
                            <a:pt x="370332" y="602266"/>
                          </a:cubicBezTo>
                          <a:cubicBezTo>
                            <a:pt x="345091" y="586930"/>
                            <a:pt x="38386" y="112109"/>
                            <a:pt x="0" y="24194"/>
                          </a:cubicBezTo>
                          <a:cubicBezTo>
                            <a:pt x="0" y="24194"/>
                            <a:pt x="9811" y="-4381"/>
                            <a:pt x="35147" y="16478"/>
                          </a:cubicBezTo>
                          <a:cubicBezTo>
                            <a:pt x="35433" y="16669"/>
                            <a:pt x="35719" y="16954"/>
                            <a:pt x="36100" y="17336"/>
                          </a:cubicBezTo>
                          <a:cubicBezTo>
                            <a:pt x="53340" y="32004"/>
                            <a:pt x="61817" y="49625"/>
                            <a:pt x="74105" y="55150"/>
                          </a:cubicBezTo>
                          <a:cubicBezTo>
                            <a:pt x="79153" y="57531"/>
                            <a:pt x="84963" y="57817"/>
                            <a:pt x="92297" y="54959"/>
                          </a:cubicBezTo>
                          <a:cubicBezTo>
                            <a:pt x="103918" y="50387"/>
                            <a:pt x="112490" y="38481"/>
                            <a:pt x="118396" y="26861"/>
                          </a:cubicBezTo>
                          <a:cubicBezTo>
                            <a:pt x="125349" y="13240"/>
                            <a:pt x="128588" y="0"/>
                            <a:pt x="128588" y="0"/>
                          </a:cubicBezTo>
                          <a:lnTo>
                            <a:pt x="154877" y="64865"/>
                          </a:lnTo>
                          <a:cubicBezTo>
                            <a:pt x="150495" y="71342"/>
                            <a:pt x="145352" y="77724"/>
                            <a:pt x="140589" y="84582"/>
                          </a:cubicBezTo>
                          <a:cubicBezTo>
                            <a:pt x="129921" y="99727"/>
                            <a:pt x="121063" y="116491"/>
                            <a:pt x="126302" y="138494"/>
                          </a:cubicBezTo>
                          <a:cubicBezTo>
                            <a:pt x="134017" y="170402"/>
                            <a:pt x="212027" y="335280"/>
                            <a:pt x="259366" y="357188"/>
                          </a:cubicBezTo>
                          <a:cubicBezTo>
                            <a:pt x="274320" y="364141"/>
                            <a:pt x="287369" y="363950"/>
                            <a:pt x="298323" y="360426"/>
                          </a:cubicBezTo>
                          <a:cubicBezTo>
                            <a:pt x="321850" y="352806"/>
                            <a:pt x="335185" y="329755"/>
                            <a:pt x="335185" y="329755"/>
                          </a:cubicBezTo>
                          <a:lnTo>
                            <a:pt x="354902" y="390239"/>
                          </a:lnTo>
                          <a:cubicBezTo>
                            <a:pt x="354902" y="390239"/>
                            <a:pt x="330422" y="393763"/>
                            <a:pt x="315468" y="404051"/>
                          </a:cubicBezTo>
                          <a:cubicBezTo>
                            <a:pt x="309944" y="407956"/>
                            <a:pt x="305657" y="412813"/>
                            <a:pt x="304419" y="418814"/>
                          </a:cubicBezTo>
                          <a:cubicBezTo>
                            <a:pt x="300038" y="440722"/>
                            <a:pt x="365951" y="559403"/>
                            <a:pt x="396716" y="562737"/>
                          </a:cubicBezTo>
                          <a:cubicBezTo>
                            <a:pt x="408527" y="563975"/>
                            <a:pt x="417005" y="555022"/>
                            <a:pt x="422815" y="543401"/>
                          </a:cubicBezTo>
                          <a:cubicBezTo>
                            <a:pt x="426815" y="535686"/>
                            <a:pt x="429578" y="526828"/>
                            <a:pt x="431578" y="519208"/>
                          </a:cubicBezTo>
                          <a:cubicBezTo>
                            <a:pt x="434245" y="508445"/>
                            <a:pt x="435197" y="500063"/>
                            <a:pt x="435197" y="500063"/>
                          </a:cubicBezTo>
                          <a:lnTo>
                            <a:pt x="450152" y="515588"/>
                          </a:lnTo>
                          <a:lnTo>
                            <a:pt x="450247" y="515588"/>
                          </a:lnTo>
                          <a:lnTo>
                            <a:pt x="465963" y="531971"/>
                          </a:ln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79" name="Graphic 11">
                      <a:extLst>
                        <a:ext uri="{FF2B5EF4-FFF2-40B4-BE49-F238E27FC236}">
                          <a16:creationId xmlns:a16="http://schemas.microsoft.com/office/drawing/2014/main" id="{A8FC8D8A-F3CC-40F9-B62A-C7137EB86C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32425" y="5162835"/>
                      <a:ext cx="465963" cy="613889"/>
                      <a:chOff x="4932425" y="5162835"/>
                      <a:chExt cx="465963" cy="613889"/>
                    </a:xfrm>
                    <a:solidFill>
                      <a:srgbClr val="94C4BF"/>
                    </a:solidFill>
                  </p:grpSpPr>
                  <p:sp>
                    <p:nvSpPr>
                      <p:cNvPr id="80" name="Freeform: Shape 79">
                        <a:extLst>
                          <a:ext uri="{FF2B5EF4-FFF2-40B4-BE49-F238E27FC236}">
                            <a16:creationId xmlns:a16="http://schemas.microsoft.com/office/drawing/2014/main" id="{2D1E39D0-94AF-486C-B0EC-0939EC8910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32425" y="5171692"/>
                        <a:ext cx="465963" cy="605032"/>
                      </a:xfrm>
                      <a:custGeom>
                        <a:avLst/>
                        <a:gdLst>
                          <a:gd name="connsiteX0" fmla="*/ 465963 w 465963"/>
                          <a:gd name="connsiteY0" fmla="*/ 523114 h 605032"/>
                          <a:gd name="connsiteX1" fmla="*/ 431864 w 465963"/>
                          <a:gd name="connsiteY1" fmla="*/ 604458 h 605032"/>
                          <a:gd name="connsiteX2" fmla="*/ 370332 w 465963"/>
                          <a:gd name="connsiteY2" fmla="*/ 593409 h 605032"/>
                          <a:gd name="connsiteX3" fmla="*/ 0 w 465963"/>
                          <a:gd name="connsiteY3" fmla="*/ 15336 h 605032"/>
                          <a:gd name="connsiteX4" fmla="*/ 35147 w 465963"/>
                          <a:gd name="connsiteY4" fmla="*/ 7621 h 605032"/>
                          <a:gd name="connsiteX5" fmla="*/ 36100 w 465963"/>
                          <a:gd name="connsiteY5" fmla="*/ 8478 h 605032"/>
                          <a:gd name="connsiteX6" fmla="*/ 246126 w 465963"/>
                          <a:gd name="connsiteY6" fmla="*/ 376905 h 605032"/>
                          <a:gd name="connsiteX7" fmla="*/ 413195 w 465963"/>
                          <a:gd name="connsiteY7" fmla="*/ 581407 h 605032"/>
                          <a:gd name="connsiteX8" fmla="*/ 422815 w 465963"/>
                          <a:gd name="connsiteY8" fmla="*/ 534544 h 605032"/>
                          <a:gd name="connsiteX9" fmla="*/ 431578 w 465963"/>
                          <a:gd name="connsiteY9" fmla="*/ 510351 h 605032"/>
                          <a:gd name="connsiteX10" fmla="*/ 450152 w 465963"/>
                          <a:gd name="connsiteY10" fmla="*/ 506731 h 605032"/>
                          <a:gd name="connsiteX11" fmla="*/ 450247 w 465963"/>
                          <a:gd name="connsiteY11" fmla="*/ 506731 h 605032"/>
                          <a:gd name="connsiteX12" fmla="*/ 465963 w 465963"/>
                          <a:gd name="connsiteY12" fmla="*/ 523114 h 60503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465963" h="605032">
                            <a:moveTo>
                              <a:pt x="465963" y="523114"/>
                            </a:moveTo>
                            <a:cubicBezTo>
                              <a:pt x="465963" y="523114"/>
                              <a:pt x="438436" y="593409"/>
                              <a:pt x="431864" y="604458"/>
                            </a:cubicBezTo>
                            <a:cubicBezTo>
                              <a:pt x="431864" y="604458"/>
                              <a:pt x="395573" y="608839"/>
                              <a:pt x="370332" y="593409"/>
                            </a:cubicBezTo>
                            <a:cubicBezTo>
                              <a:pt x="345091" y="578073"/>
                              <a:pt x="38386" y="103252"/>
                              <a:pt x="0" y="15336"/>
                            </a:cubicBezTo>
                            <a:cubicBezTo>
                              <a:pt x="0" y="15336"/>
                              <a:pt x="9811" y="-13239"/>
                              <a:pt x="35147" y="7621"/>
                            </a:cubicBezTo>
                            <a:cubicBezTo>
                              <a:pt x="35433" y="7811"/>
                              <a:pt x="35719" y="8097"/>
                              <a:pt x="36100" y="8478"/>
                            </a:cubicBezTo>
                            <a:cubicBezTo>
                              <a:pt x="56769" y="30005"/>
                              <a:pt x="174308" y="267082"/>
                              <a:pt x="246126" y="376905"/>
                            </a:cubicBezTo>
                            <a:cubicBezTo>
                              <a:pt x="362617" y="555023"/>
                              <a:pt x="402241" y="594552"/>
                              <a:pt x="413195" y="581407"/>
                            </a:cubicBezTo>
                            <a:cubicBezTo>
                              <a:pt x="422243" y="570548"/>
                              <a:pt x="428339" y="562643"/>
                              <a:pt x="422815" y="534544"/>
                            </a:cubicBezTo>
                            <a:cubicBezTo>
                              <a:pt x="426815" y="526829"/>
                              <a:pt x="429578" y="517970"/>
                              <a:pt x="431578" y="510351"/>
                            </a:cubicBezTo>
                            <a:cubicBezTo>
                              <a:pt x="436721" y="509398"/>
                              <a:pt x="443008" y="508160"/>
                              <a:pt x="450152" y="506731"/>
                            </a:cubicBezTo>
                            <a:lnTo>
                              <a:pt x="450247" y="506731"/>
                            </a:lnTo>
                            <a:lnTo>
                              <a:pt x="465963" y="523114"/>
                            </a:lnTo>
                            <a:close/>
                          </a:path>
                        </a:pathLst>
                      </a:custGeom>
                      <a:solidFill>
                        <a:srgbClr val="94C4BF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1" name="Freeform: Shape 80">
                        <a:extLst>
                          <a:ext uri="{FF2B5EF4-FFF2-40B4-BE49-F238E27FC236}">
                            <a16:creationId xmlns:a16="http://schemas.microsoft.com/office/drawing/2014/main" id="{6A9177F4-8B37-41FE-80FA-C039E507B7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050821" y="5162835"/>
                        <a:ext cx="36480" cy="84582"/>
                      </a:xfrm>
                      <a:custGeom>
                        <a:avLst/>
                        <a:gdLst>
                          <a:gd name="connsiteX0" fmla="*/ 36481 w 36480"/>
                          <a:gd name="connsiteY0" fmla="*/ 64865 h 84582"/>
                          <a:gd name="connsiteX1" fmla="*/ 22193 w 36480"/>
                          <a:gd name="connsiteY1" fmla="*/ 84582 h 84582"/>
                          <a:gd name="connsiteX2" fmla="*/ 0 w 36480"/>
                          <a:gd name="connsiteY2" fmla="*/ 26861 h 84582"/>
                          <a:gd name="connsiteX3" fmla="*/ 10192 w 36480"/>
                          <a:gd name="connsiteY3" fmla="*/ 0 h 84582"/>
                          <a:gd name="connsiteX4" fmla="*/ 36481 w 36480"/>
                          <a:gd name="connsiteY4" fmla="*/ 64865 h 845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36480" h="84582">
                            <a:moveTo>
                              <a:pt x="36481" y="64865"/>
                            </a:moveTo>
                            <a:cubicBezTo>
                              <a:pt x="32099" y="71342"/>
                              <a:pt x="26956" y="77724"/>
                              <a:pt x="22193" y="84582"/>
                            </a:cubicBezTo>
                            <a:cubicBezTo>
                              <a:pt x="15716" y="70485"/>
                              <a:pt x="7525" y="50673"/>
                              <a:pt x="0" y="26861"/>
                            </a:cubicBezTo>
                            <a:cubicBezTo>
                              <a:pt x="6953" y="13240"/>
                              <a:pt x="10192" y="0"/>
                              <a:pt x="10192" y="0"/>
                            </a:cubicBezTo>
                            <a:lnTo>
                              <a:pt x="36481" y="64865"/>
                            </a:lnTo>
                            <a:close/>
                          </a:path>
                        </a:pathLst>
                      </a:custGeom>
                      <a:solidFill>
                        <a:srgbClr val="94C4BF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2" name="Freeform: Shape 81">
                        <a:extLst>
                          <a:ext uri="{FF2B5EF4-FFF2-40B4-BE49-F238E27FC236}">
                            <a16:creationId xmlns:a16="http://schemas.microsoft.com/office/drawing/2014/main" id="{0CF207E7-A938-4B12-B640-1C85784E84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30749" y="5492590"/>
                        <a:ext cx="56578" cy="74295"/>
                      </a:xfrm>
                      <a:custGeom>
                        <a:avLst/>
                        <a:gdLst>
                          <a:gd name="connsiteX0" fmla="*/ 56578 w 56578"/>
                          <a:gd name="connsiteY0" fmla="*/ 60484 h 74295"/>
                          <a:gd name="connsiteX1" fmla="*/ 17145 w 56578"/>
                          <a:gd name="connsiteY1" fmla="*/ 74295 h 74295"/>
                          <a:gd name="connsiteX2" fmla="*/ 0 w 56578"/>
                          <a:gd name="connsiteY2" fmla="*/ 30671 h 74295"/>
                          <a:gd name="connsiteX3" fmla="*/ 36862 w 56578"/>
                          <a:gd name="connsiteY3" fmla="*/ 0 h 74295"/>
                          <a:gd name="connsiteX4" fmla="*/ 56578 w 56578"/>
                          <a:gd name="connsiteY4" fmla="*/ 60484 h 7429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6578" h="74295">
                            <a:moveTo>
                              <a:pt x="56578" y="60484"/>
                            </a:moveTo>
                            <a:cubicBezTo>
                              <a:pt x="56578" y="60484"/>
                              <a:pt x="32099" y="64008"/>
                              <a:pt x="17145" y="74295"/>
                            </a:cubicBezTo>
                            <a:cubicBezTo>
                              <a:pt x="10573" y="58007"/>
                              <a:pt x="4286" y="41720"/>
                              <a:pt x="0" y="30671"/>
                            </a:cubicBezTo>
                            <a:cubicBezTo>
                              <a:pt x="23527" y="23051"/>
                              <a:pt x="36862" y="0"/>
                              <a:pt x="36862" y="0"/>
                            </a:cubicBezTo>
                            <a:lnTo>
                              <a:pt x="56578" y="60484"/>
                            </a:lnTo>
                            <a:close/>
                          </a:path>
                        </a:pathLst>
                      </a:custGeom>
                      <a:solidFill>
                        <a:srgbClr val="94C4BF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sp>
                <p:nvSpPr>
                  <p:cNvPr id="83" name="Freeform: Shape 82">
                    <a:extLst>
                      <a:ext uri="{FF2B5EF4-FFF2-40B4-BE49-F238E27FC236}">
                        <a16:creationId xmlns:a16="http://schemas.microsoft.com/office/drawing/2014/main" id="{DC50BB0B-1B3B-41F3-880B-93B49662B4AE}"/>
                      </a:ext>
                    </a:extLst>
                  </p:cNvPr>
                  <p:cNvSpPr/>
                  <p:nvPr/>
                </p:nvSpPr>
                <p:spPr>
                  <a:xfrm>
                    <a:off x="5046725" y="5083682"/>
                    <a:ext cx="376234" cy="633346"/>
                  </a:xfrm>
                  <a:custGeom>
                    <a:avLst/>
                    <a:gdLst>
                      <a:gd name="connsiteX0" fmla="*/ 100013 w 376234"/>
                      <a:gd name="connsiteY0" fmla="*/ 0 h 633346"/>
                      <a:gd name="connsiteX1" fmla="*/ 0 w 376234"/>
                      <a:gd name="connsiteY1" fmla="*/ 57150 h 633346"/>
                      <a:gd name="connsiteX2" fmla="*/ 71438 w 376234"/>
                      <a:gd name="connsiteY2" fmla="*/ 207740 h 633346"/>
                      <a:gd name="connsiteX3" fmla="*/ 137351 w 376234"/>
                      <a:gd name="connsiteY3" fmla="*/ 172593 h 633346"/>
                      <a:gd name="connsiteX4" fmla="*/ 152781 w 376234"/>
                      <a:gd name="connsiteY4" fmla="*/ 238506 h 633346"/>
                      <a:gd name="connsiteX5" fmla="*/ 345091 w 376234"/>
                      <a:gd name="connsiteY5" fmla="*/ 633031 h 633346"/>
                      <a:gd name="connsiteX6" fmla="*/ 375857 w 376234"/>
                      <a:gd name="connsiteY6" fmla="*/ 603313 h 633346"/>
                      <a:gd name="connsiteX7" fmla="*/ 100013 w 376234"/>
                      <a:gd name="connsiteY7" fmla="*/ 0 h 6333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76234" h="633346">
                        <a:moveTo>
                          <a:pt x="100013" y="0"/>
                        </a:moveTo>
                        <a:cubicBezTo>
                          <a:pt x="100013" y="0"/>
                          <a:pt x="0" y="47244"/>
                          <a:pt x="0" y="57150"/>
                        </a:cubicBezTo>
                        <a:cubicBezTo>
                          <a:pt x="0" y="67056"/>
                          <a:pt x="32957" y="150590"/>
                          <a:pt x="71438" y="207740"/>
                        </a:cubicBezTo>
                        <a:lnTo>
                          <a:pt x="137351" y="172593"/>
                        </a:lnTo>
                        <a:cubicBezTo>
                          <a:pt x="137351" y="172593"/>
                          <a:pt x="152781" y="206693"/>
                          <a:pt x="152781" y="238506"/>
                        </a:cubicBezTo>
                        <a:cubicBezTo>
                          <a:pt x="152781" y="270415"/>
                          <a:pt x="162687" y="460534"/>
                          <a:pt x="345091" y="633031"/>
                        </a:cubicBezTo>
                        <a:cubicBezTo>
                          <a:pt x="345091" y="633031"/>
                          <a:pt x="380238" y="638556"/>
                          <a:pt x="375857" y="603313"/>
                        </a:cubicBezTo>
                        <a:cubicBezTo>
                          <a:pt x="371475" y="568262"/>
                          <a:pt x="100013" y="0"/>
                          <a:pt x="100013" y="0"/>
                        </a:cubicBezTo>
                        <a:close/>
                      </a:path>
                    </a:pathLst>
                  </a:custGeom>
                  <a:solidFill>
                    <a:srgbClr val="14235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" name="Freeform: Shape 83">
                    <a:extLst>
                      <a:ext uri="{FF2B5EF4-FFF2-40B4-BE49-F238E27FC236}">
                        <a16:creationId xmlns:a16="http://schemas.microsoft.com/office/drawing/2014/main" id="{AE031534-8EE6-4402-882C-BBEEEA7B3EB0}"/>
                      </a:ext>
                    </a:extLst>
                  </p:cNvPr>
                  <p:cNvSpPr/>
                  <p:nvPr/>
                </p:nvSpPr>
                <p:spPr>
                  <a:xfrm>
                    <a:off x="5132450" y="4951285"/>
                    <a:ext cx="525622" cy="754189"/>
                  </a:xfrm>
                  <a:custGeom>
                    <a:avLst/>
                    <a:gdLst>
                      <a:gd name="connsiteX0" fmla="*/ 524542 w 525622"/>
                      <a:gd name="connsiteY0" fmla="*/ 208979 h 754189"/>
                      <a:gd name="connsiteX1" fmla="*/ 366332 w 525622"/>
                      <a:gd name="connsiteY1" fmla="*/ 314515 h 754189"/>
                      <a:gd name="connsiteX2" fmla="*/ 313277 w 525622"/>
                      <a:gd name="connsiteY2" fmla="*/ 607695 h 754189"/>
                      <a:gd name="connsiteX3" fmla="*/ 316516 w 525622"/>
                      <a:gd name="connsiteY3" fmla="*/ 619315 h 754189"/>
                      <a:gd name="connsiteX4" fmla="*/ 278416 w 525622"/>
                      <a:gd name="connsiteY4" fmla="*/ 754189 h 754189"/>
                      <a:gd name="connsiteX5" fmla="*/ 76200 w 525622"/>
                      <a:gd name="connsiteY5" fmla="*/ 343853 h 754189"/>
                      <a:gd name="connsiteX6" fmla="*/ 0 w 525622"/>
                      <a:gd name="connsiteY6" fmla="*/ 138684 h 754189"/>
                      <a:gd name="connsiteX7" fmla="*/ 181642 w 525622"/>
                      <a:gd name="connsiteY7" fmla="*/ 56579 h 754189"/>
                      <a:gd name="connsiteX8" fmla="*/ 271653 w 525622"/>
                      <a:gd name="connsiteY8" fmla="*/ 0 h 754189"/>
                      <a:gd name="connsiteX9" fmla="*/ 414052 w 525622"/>
                      <a:gd name="connsiteY9" fmla="*/ 166116 h 754189"/>
                      <a:gd name="connsiteX10" fmla="*/ 421958 w 525622"/>
                      <a:gd name="connsiteY10" fmla="*/ 175355 h 754189"/>
                      <a:gd name="connsiteX11" fmla="*/ 433673 w 525622"/>
                      <a:gd name="connsiteY11" fmla="*/ 159163 h 754189"/>
                      <a:gd name="connsiteX12" fmla="*/ 524542 w 525622"/>
                      <a:gd name="connsiteY12" fmla="*/ 208979 h 7541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525622" h="754189">
                        <a:moveTo>
                          <a:pt x="524542" y="208979"/>
                        </a:moveTo>
                        <a:cubicBezTo>
                          <a:pt x="515779" y="250031"/>
                          <a:pt x="445389" y="241268"/>
                          <a:pt x="366332" y="314515"/>
                        </a:cubicBezTo>
                        <a:cubicBezTo>
                          <a:pt x="291370" y="383857"/>
                          <a:pt x="295275" y="534638"/>
                          <a:pt x="313277" y="607695"/>
                        </a:cubicBezTo>
                        <a:cubicBezTo>
                          <a:pt x="314325" y="611886"/>
                          <a:pt x="315373" y="615696"/>
                          <a:pt x="316516" y="619315"/>
                        </a:cubicBezTo>
                        <a:cubicBezTo>
                          <a:pt x="372142" y="751237"/>
                          <a:pt x="278416" y="754189"/>
                          <a:pt x="278416" y="754189"/>
                        </a:cubicBezTo>
                        <a:cubicBezTo>
                          <a:pt x="117158" y="628079"/>
                          <a:pt x="82010" y="405384"/>
                          <a:pt x="76200" y="343853"/>
                        </a:cubicBezTo>
                        <a:cubicBezTo>
                          <a:pt x="70295" y="282321"/>
                          <a:pt x="0" y="138684"/>
                          <a:pt x="0" y="138684"/>
                        </a:cubicBezTo>
                        <a:cubicBezTo>
                          <a:pt x="79058" y="62484"/>
                          <a:pt x="120110" y="56579"/>
                          <a:pt x="181642" y="56579"/>
                        </a:cubicBezTo>
                        <a:cubicBezTo>
                          <a:pt x="243173" y="56579"/>
                          <a:pt x="248603" y="28575"/>
                          <a:pt x="271653" y="0"/>
                        </a:cubicBezTo>
                        <a:lnTo>
                          <a:pt x="414052" y="166116"/>
                        </a:lnTo>
                        <a:lnTo>
                          <a:pt x="421958" y="175355"/>
                        </a:lnTo>
                        <a:lnTo>
                          <a:pt x="433673" y="159163"/>
                        </a:lnTo>
                        <a:cubicBezTo>
                          <a:pt x="486442" y="141637"/>
                          <a:pt x="533400" y="168021"/>
                          <a:pt x="524542" y="208979"/>
                        </a:cubicBezTo>
                        <a:close/>
                      </a:path>
                    </a:pathLst>
                  </a:custGeom>
                  <a:solidFill>
                    <a:srgbClr val="B5E2E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85" name="Graphic 11">
                    <a:extLst>
                      <a:ext uri="{FF2B5EF4-FFF2-40B4-BE49-F238E27FC236}">
                        <a16:creationId xmlns:a16="http://schemas.microsoft.com/office/drawing/2014/main" id="{14DF2C84-56E5-42E2-94DE-539427AD12D4}"/>
                      </a:ext>
                    </a:extLst>
                  </p:cNvPr>
                  <p:cNvGrpSpPr/>
                  <p:nvPr/>
                </p:nvGrpSpPr>
                <p:grpSpPr>
                  <a:xfrm>
                    <a:off x="5342667" y="5106161"/>
                    <a:ext cx="262680" cy="456000"/>
                    <a:chOff x="5342667" y="5106161"/>
                    <a:chExt cx="262680" cy="456000"/>
                  </a:xfrm>
                </p:grpSpPr>
                <p:sp>
                  <p:nvSpPr>
                    <p:cNvPr id="86" name="Freeform: Shape 85">
                      <a:extLst>
                        <a:ext uri="{FF2B5EF4-FFF2-40B4-BE49-F238E27FC236}">
                          <a16:creationId xmlns:a16="http://schemas.microsoft.com/office/drawing/2014/main" id="{0C7574A9-A4FD-4585-B564-DB7533D7DE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52228" y="5106161"/>
                      <a:ext cx="253120" cy="456000"/>
                    </a:xfrm>
                    <a:custGeom>
                      <a:avLst/>
                      <a:gdLst>
                        <a:gd name="connsiteX0" fmla="*/ 233041 w 253120"/>
                        <a:gd name="connsiteY0" fmla="*/ 78296 h 456000"/>
                        <a:gd name="connsiteX1" fmla="*/ 77022 w 253120"/>
                        <a:gd name="connsiteY1" fmla="*/ 321564 h 456000"/>
                        <a:gd name="connsiteX2" fmla="*/ 93119 w 253120"/>
                        <a:gd name="connsiteY2" fmla="*/ 454914 h 456000"/>
                        <a:gd name="connsiteX3" fmla="*/ 58734 w 253120"/>
                        <a:gd name="connsiteY3" fmla="*/ 452723 h 456000"/>
                        <a:gd name="connsiteX4" fmla="*/ 60 w 253120"/>
                        <a:gd name="connsiteY4" fmla="*/ 227076 h 456000"/>
                        <a:gd name="connsiteX5" fmla="*/ 194370 w 253120"/>
                        <a:gd name="connsiteY5" fmla="*/ 11240 h 456000"/>
                        <a:gd name="connsiteX6" fmla="*/ 213991 w 253120"/>
                        <a:gd name="connsiteY6" fmla="*/ 4286 h 456000"/>
                        <a:gd name="connsiteX7" fmla="*/ 231708 w 253120"/>
                        <a:gd name="connsiteY7" fmla="*/ 0 h 456000"/>
                        <a:gd name="connsiteX8" fmla="*/ 233041 w 253120"/>
                        <a:gd name="connsiteY8" fmla="*/ 78296 h 456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53120" h="456000">
                          <a:moveTo>
                            <a:pt x="233041" y="78296"/>
                          </a:moveTo>
                          <a:cubicBezTo>
                            <a:pt x="215420" y="101727"/>
                            <a:pt x="75212" y="156496"/>
                            <a:pt x="77022" y="321564"/>
                          </a:cubicBezTo>
                          <a:cubicBezTo>
                            <a:pt x="77784" y="391192"/>
                            <a:pt x="90452" y="430911"/>
                            <a:pt x="93119" y="454914"/>
                          </a:cubicBezTo>
                          <a:cubicBezTo>
                            <a:pt x="81403" y="457010"/>
                            <a:pt x="65497" y="455962"/>
                            <a:pt x="58734" y="452723"/>
                          </a:cubicBezTo>
                          <a:cubicBezTo>
                            <a:pt x="-2893" y="423386"/>
                            <a:pt x="3013" y="285655"/>
                            <a:pt x="60" y="227076"/>
                          </a:cubicBezTo>
                          <a:cubicBezTo>
                            <a:pt x="-2893" y="168878"/>
                            <a:pt x="103978" y="53054"/>
                            <a:pt x="194370" y="11240"/>
                          </a:cubicBezTo>
                          <a:lnTo>
                            <a:pt x="213991" y="4286"/>
                          </a:lnTo>
                          <a:cubicBezTo>
                            <a:pt x="219992" y="2286"/>
                            <a:pt x="225898" y="858"/>
                            <a:pt x="231708" y="0"/>
                          </a:cubicBezTo>
                          <a:cubicBezTo>
                            <a:pt x="265998" y="16764"/>
                            <a:pt x="253520" y="67342"/>
                            <a:pt x="233041" y="78296"/>
                          </a:cubicBezTo>
                          <a:close/>
                        </a:path>
                      </a:pathLst>
                    </a:custGeom>
                    <a:solidFill>
                      <a:srgbClr val="FEFFFE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87" name="Graphic 11">
                      <a:extLst>
                        <a:ext uri="{FF2B5EF4-FFF2-40B4-BE49-F238E27FC236}">
                          <a16:creationId xmlns:a16="http://schemas.microsoft.com/office/drawing/2014/main" id="{7CF18C26-7FD1-487D-8FD2-3CD28F5641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42667" y="5133879"/>
                      <a:ext cx="191262" cy="343662"/>
                      <a:chOff x="5342667" y="5133879"/>
                      <a:chExt cx="191262" cy="343662"/>
                    </a:xfrm>
                    <a:noFill/>
                  </p:grpSpPr>
                  <p:sp>
                    <p:nvSpPr>
                      <p:cNvPr id="88" name="Freeform: Shape 87">
                        <a:extLst>
                          <a:ext uri="{FF2B5EF4-FFF2-40B4-BE49-F238E27FC236}">
                            <a16:creationId xmlns:a16="http://schemas.microsoft.com/office/drawing/2014/main" id="{B69951A9-26B2-433F-8A07-F1F1438202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61717" y="5470577"/>
                        <a:ext cx="67437" cy="6964"/>
                      </a:xfrm>
                      <a:custGeom>
                        <a:avLst/>
                        <a:gdLst>
                          <a:gd name="connsiteX0" fmla="*/ 0 w 67437"/>
                          <a:gd name="connsiteY0" fmla="*/ 6964 h 6964"/>
                          <a:gd name="connsiteX1" fmla="*/ 67437 w 67437"/>
                          <a:gd name="connsiteY1" fmla="*/ 5536 h 696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67437" h="6964">
                            <a:moveTo>
                              <a:pt x="0" y="6964"/>
                            </a:moveTo>
                            <a:cubicBezTo>
                              <a:pt x="0" y="6964"/>
                              <a:pt x="41053" y="-7704"/>
                              <a:pt x="67437" y="5536"/>
                            </a:cubicBezTo>
                          </a:path>
                        </a:pathLst>
                      </a:custGeom>
                      <a:noFill/>
                      <a:ln w="9525" cap="rnd">
                        <a:solidFill>
                          <a:srgbClr val="B5E2E0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9" name="Freeform: Shape 88">
                        <a:extLst>
                          <a:ext uri="{FF2B5EF4-FFF2-40B4-BE49-F238E27FC236}">
                            <a16:creationId xmlns:a16="http://schemas.microsoft.com/office/drawing/2014/main" id="{395B46FA-1FC3-477D-8718-A9FC573185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42667" y="5380904"/>
                        <a:ext cx="90487" cy="8340"/>
                      </a:xfrm>
                      <a:custGeom>
                        <a:avLst/>
                        <a:gdLst>
                          <a:gd name="connsiteX0" fmla="*/ 0 w 90487"/>
                          <a:gd name="connsiteY0" fmla="*/ 2816 h 8340"/>
                          <a:gd name="connsiteX1" fmla="*/ 90488 w 90487"/>
                          <a:gd name="connsiteY1" fmla="*/ 8340 h 834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90487" h="8340">
                            <a:moveTo>
                              <a:pt x="0" y="2816"/>
                            </a:moveTo>
                            <a:cubicBezTo>
                              <a:pt x="0" y="2816"/>
                              <a:pt x="43624" y="-6328"/>
                              <a:pt x="90488" y="8340"/>
                            </a:cubicBezTo>
                          </a:path>
                        </a:pathLst>
                      </a:custGeom>
                      <a:noFill/>
                      <a:ln w="9525" cap="rnd">
                        <a:solidFill>
                          <a:srgbClr val="B5E2E0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0" name="Freeform: Shape 89">
                        <a:extLst>
                          <a:ext uri="{FF2B5EF4-FFF2-40B4-BE49-F238E27FC236}">
                            <a16:creationId xmlns:a16="http://schemas.microsoft.com/office/drawing/2014/main" id="{3493ACFA-A67C-4BC9-A1ED-BDCD25828F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66861" y="5235796"/>
                        <a:ext cx="110680" cy="45815"/>
                      </a:xfrm>
                      <a:custGeom>
                        <a:avLst/>
                        <a:gdLst>
                          <a:gd name="connsiteX0" fmla="*/ 0 w 110680"/>
                          <a:gd name="connsiteY0" fmla="*/ 0 h 45815"/>
                          <a:gd name="connsiteX1" fmla="*/ 110681 w 110680"/>
                          <a:gd name="connsiteY1" fmla="*/ 45815 h 4581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10680" h="45815">
                            <a:moveTo>
                              <a:pt x="0" y="0"/>
                            </a:moveTo>
                            <a:cubicBezTo>
                              <a:pt x="84963" y="2953"/>
                              <a:pt x="110681" y="45815"/>
                              <a:pt x="110681" y="45815"/>
                            </a:cubicBezTo>
                          </a:path>
                        </a:pathLst>
                      </a:custGeom>
                      <a:noFill/>
                      <a:ln w="9525" cap="rnd">
                        <a:solidFill>
                          <a:srgbClr val="B5E2E0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1" name="Freeform: Shape 90">
                        <a:extLst>
                          <a:ext uri="{FF2B5EF4-FFF2-40B4-BE49-F238E27FC236}">
                            <a16:creationId xmlns:a16="http://schemas.microsoft.com/office/drawing/2014/main" id="{DEF46069-BEF0-4603-B27E-2C708AB45A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69445" y="5133879"/>
                        <a:ext cx="64484" cy="96678"/>
                      </a:xfrm>
                      <a:custGeom>
                        <a:avLst/>
                        <a:gdLst>
                          <a:gd name="connsiteX0" fmla="*/ 0 w 64484"/>
                          <a:gd name="connsiteY0" fmla="*/ 0 h 96678"/>
                          <a:gd name="connsiteX1" fmla="*/ 64484 w 64484"/>
                          <a:gd name="connsiteY1" fmla="*/ 96679 h 966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64484" h="96678">
                            <a:moveTo>
                              <a:pt x="0" y="0"/>
                            </a:moveTo>
                            <a:cubicBezTo>
                              <a:pt x="58579" y="49816"/>
                              <a:pt x="64484" y="96679"/>
                              <a:pt x="64484" y="96679"/>
                            </a:cubicBezTo>
                          </a:path>
                        </a:pathLst>
                      </a:custGeom>
                      <a:noFill/>
                      <a:ln w="9525" cap="rnd">
                        <a:solidFill>
                          <a:srgbClr val="B5E2E0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</p:grpSp>
          <p:grpSp>
            <p:nvGrpSpPr>
              <p:cNvPr id="92" name="Graphic 11">
                <a:extLst>
                  <a:ext uri="{FF2B5EF4-FFF2-40B4-BE49-F238E27FC236}">
                    <a16:creationId xmlns:a16="http://schemas.microsoft.com/office/drawing/2014/main" id="{C12CC816-D409-4168-8F18-02C4C06ECC3D}"/>
                  </a:ext>
                </a:extLst>
              </p:cNvPr>
              <p:cNvGrpSpPr/>
              <p:nvPr/>
            </p:nvGrpSpPr>
            <p:grpSpPr>
              <a:xfrm>
                <a:off x="5895618" y="2849385"/>
                <a:ext cx="982144" cy="3071449"/>
                <a:chOff x="5895618" y="2849385"/>
                <a:chExt cx="982144" cy="3071449"/>
              </a:xfrm>
            </p:grpSpPr>
            <p:grpSp>
              <p:nvGrpSpPr>
                <p:cNvPr id="93" name="Graphic 11">
                  <a:extLst>
                    <a:ext uri="{FF2B5EF4-FFF2-40B4-BE49-F238E27FC236}">
                      <a16:creationId xmlns:a16="http://schemas.microsoft.com/office/drawing/2014/main" id="{FA00EDDB-8989-47FD-8970-364959FE4F9B}"/>
                    </a:ext>
                  </a:extLst>
                </p:cNvPr>
                <p:cNvGrpSpPr/>
                <p:nvPr/>
              </p:nvGrpSpPr>
              <p:grpSpPr>
                <a:xfrm>
                  <a:off x="5895618" y="2849385"/>
                  <a:ext cx="788645" cy="2501378"/>
                  <a:chOff x="5895618" y="2849385"/>
                  <a:chExt cx="788645" cy="2501378"/>
                </a:xfrm>
                <a:solidFill>
                  <a:srgbClr val="C47053"/>
                </a:solidFill>
              </p:grpSpPr>
              <p:sp>
                <p:nvSpPr>
                  <p:cNvPr id="94" name="Freeform: Shape 93">
                    <a:extLst>
                      <a:ext uri="{FF2B5EF4-FFF2-40B4-BE49-F238E27FC236}">
                        <a16:creationId xmlns:a16="http://schemas.microsoft.com/office/drawing/2014/main" id="{3AAA332E-AA69-456D-836F-352F8C43BBAD}"/>
                      </a:ext>
                    </a:extLst>
                  </p:cNvPr>
                  <p:cNvSpPr/>
                  <p:nvPr/>
                </p:nvSpPr>
                <p:spPr>
                  <a:xfrm>
                    <a:off x="5895618" y="2849385"/>
                    <a:ext cx="788645" cy="2501378"/>
                  </a:xfrm>
                  <a:custGeom>
                    <a:avLst/>
                    <a:gdLst>
                      <a:gd name="connsiteX0" fmla="*/ 788646 w 788645"/>
                      <a:gd name="connsiteY0" fmla="*/ 2453086 h 2501378"/>
                      <a:gd name="connsiteX1" fmla="*/ 716732 w 788645"/>
                      <a:gd name="connsiteY1" fmla="*/ 2476994 h 2501378"/>
                      <a:gd name="connsiteX2" fmla="*/ 643580 w 788645"/>
                      <a:gd name="connsiteY2" fmla="*/ 2501378 h 2501378"/>
                      <a:gd name="connsiteX3" fmla="*/ 327064 w 788645"/>
                      <a:gd name="connsiteY3" fmla="*/ 1740902 h 2501378"/>
                      <a:gd name="connsiteX4" fmla="*/ 309443 w 788645"/>
                      <a:gd name="connsiteY4" fmla="*/ 1490299 h 2501378"/>
                      <a:gd name="connsiteX5" fmla="*/ 129230 w 788645"/>
                      <a:gd name="connsiteY5" fmla="*/ 958328 h 2501378"/>
                      <a:gd name="connsiteX6" fmla="*/ 17121 w 788645"/>
                      <a:gd name="connsiteY6" fmla="*/ 666768 h 2501378"/>
                      <a:gd name="connsiteX7" fmla="*/ 10549 w 788645"/>
                      <a:gd name="connsiteY7" fmla="*/ 646289 h 2501378"/>
                      <a:gd name="connsiteX8" fmla="*/ 129230 w 788645"/>
                      <a:gd name="connsiteY8" fmla="*/ 184612 h 2501378"/>
                      <a:gd name="connsiteX9" fmla="*/ 700730 w 788645"/>
                      <a:gd name="connsiteY9" fmla="*/ 35165 h 2501378"/>
                      <a:gd name="connsiteX10" fmla="*/ 674346 w 788645"/>
                      <a:gd name="connsiteY10" fmla="*/ 483602 h 2501378"/>
                      <a:gd name="connsiteX11" fmla="*/ 650533 w 788645"/>
                      <a:gd name="connsiteY11" fmla="*/ 674388 h 2501378"/>
                      <a:gd name="connsiteX12" fmla="*/ 603956 w 788645"/>
                      <a:gd name="connsiteY12" fmla="*/ 874889 h 2501378"/>
                      <a:gd name="connsiteX13" fmla="*/ 604527 w 788645"/>
                      <a:gd name="connsiteY13" fmla="*/ 1078629 h 2501378"/>
                      <a:gd name="connsiteX14" fmla="*/ 621577 w 788645"/>
                      <a:gd name="connsiteY14" fmla="*/ 1415528 h 2501378"/>
                      <a:gd name="connsiteX15" fmla="*/ 612814 w 788645"/>
                      <a:gd name="connsiteY15" fmla="*/ 1793670 h 2501378"/>
                      <a:gd name="connsiteX16" fmla="*/ 788646 w 788645"/>
                      <a:gd name="connsiteY16" fmla="*/ 2453086 h 25013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788645" h="2501378">
                        <a:moveTo>
                          <a:pt x="788646" y="2453086"/>
                        </a:moveTo>
                        <a:lnTo>
                          <a:pt x="716732" y="2476994"/>
                        </a:lnTo>
                        <a:lnTo>
                          <a:pt x="643580" y="2501378"/>
                        </a:lnTo>
                        <a:cubicBezTo>
                          <a:pt x="335827" y="2048655"/>
                          <a:pt x="313824" y="1828818"/>
                          <a:pt x="327064" y="1740902"/>
                        </a:cubicBezTo>
                        <a:cubicBezTo>
                          <a:pt x="340209" y="1652986"/>
                          <a:pt x="327064" y="1573834"/>
                          <a:pt x="309443" y="1490299"/>
                        </a:cubicBezTo>
                        <a:cubicBezTo>
                          <a:pt x="291822" y="1406765"/>
                          <a:pt x="146756" y="1050720"/>
                          <a:pt x="129230" y="958328"/>
                        </a:cubicBezTo>
                        <a:cubicBezTo>
                          <a:pt x="112561" y="871079"/>
                          <a:pt x="56649" y="783735"/>
                          <a:pt x="17121" y="666768"/>
                        </a:cubicBezTo>
                        <a:cubicBezTo>
                          <a:pt x="14930" y="660005"/>
                          <a:pt x="12739" y="653242"/>
                          <a:pt x="10549" y="646289"/>
                        </a:cubicBezTo>
                        <a:cubicBezTo>
                          <a:pt x="-29076" y="518749"/>
                          <a:pt x="50077" y="285768"/>
                          <a:pt x="129230" y="184612"/>
                        </a:cubicBezTo>
                        <a:cubicBezTo>
                          <a:pt x="129230" y="184612"/>
                          <a:pt x="656724" y="-96661"/>
                          <a:pt x="700730" y="35165"/>
                        </a:cubicBezTo>
                        <a:cubicBezTo>
                          <a:pt x="744640" y="167086"/>
                          <a:pt x="683109" y="303389"/>
                          <a:pt x="674346" y="483602"/>
                        </a:cubicBezTo>
                        <a:cubicBezTo>
                          <a:pt x="671298" y="546848"/>
                          <a:pt x="661677" y="613999"/>
                          <a:pt x="650533" y="674388"/>
                        </a:cubicBezTo>
                        <a:cubicBezTo>
                          <a:pt x="629864" y="786021"/>
                          <a:pt x="603956" y="874889"/>
                          <a:pt x="603956" y="874889"/>
                        </a:cubicBezTo>
                        <a:cubicBezTo>
                          <a:pt x="603956" y="874889"/>
                          <a:pt x="602813" y="965567"/>
                          <a:pt x="604527" y="1078629"/>
                        </a:cubicBezTo>
                        <a:cubicBezTo>
                          <a:pt x="606147" y="1191024"/>
                          <a:pt x="610624" y="1325707"/>
                          <a:pt x="621577" y="1415528"/>
                        </a:cubicBezTo>
                        <a:cubicBezTo>
                          <a:pt x="643580" y="1595836"/>
                          <a:pt x="612814" y="1674989"/>
                          <a:pt x="612814" y="1793670"/>
                        </a:cubicBezTo>
                        <a:cubicBezTo>
                          <a:pt x="612814" y="1912352"/>
                          <a:pt x="788646" y="2453086"/>
                          <a:pt x="788646" y="2453086"/>
                        </a:cubicBezTo>
                        <a:close/>
                      </a:path>
                    </a:pathLst>
                  </a:custGeom>
                  <a:solidFill>
                    <a:srgbClr val="C4705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5" name="Freeform: Shape 94">
                    <a:extLst>
                      <a:ext uri="{FF2B5EF4-FFF2-40B4-BE49-F238E27FC236}">
                        <a16:creationId xmlns:a16="http://schemas.microsoft.com/office/drawing/2014/main" id="{AF27A0E8-068C-4758-BCC4-94B7D5CD5E9A}"/>
                      </a:ext>
                    </a:extLst>
                  </p:cNvPr>
                  <p:cNvSpPr/>
                  <p:nvPr/>
                </p:nvSpPr>
                <p:spPr>
                  <a:xfrm>
                    <a:off x="5912738" y="3516153"/>
                    <a:ext cx="699611" cy="1834610"/>
                  </a:xfrm>
                  <a:custGeom>
                    <a:avLst/>
                    <a:gdLst>
                      <a:gd name="connsiteX0" fmla="*/ 699611 w 699611"/>
                      <a:gd name="connsiteY0" fmla="*/ 1810226 h 1834610"/>
                      <a:gd name="connsiteX1" fmla="*/ 626459 w 699611"/>
                      <a:gd name="connsiteY1" fmla="*/ 1834610 h 1834610"/>
                      <a:gd name="connsiteX2" fmla="*/ 309944 w 699611"/>
                      <a:gd name="connsiteY2" fmla="*/ 1074134 h 1834610"/>
                      <a:gd name="connsiteX3" fmla="*/ 292322 w 699611"/>
                      <a:gd name="connsiteY3" fmla="*/ 823531 h 1834610"/>
                      <a:gd name="connsiteX4" fmla="*/ 112109 w 699611"/>
                      <a:gd name="connsiteY4" fmla="*/ 291560 h 1834610"/>
                      <a:gd name="connsiteX5" fmla="*/ 0 w 699611"/>
                      <a:gd name="connsiteY5" fmla="*/ 0 h 1834610"/>
                      <a:gd name="connsiteX6" fmla="*/ 614744 w 699611"/>
                      <a:gd name="connsiteY6" fmla="*/ 0 h 1834610"/>
                      <a:gd name="connsiteX7" fmla="*/ 633413 w 699611"/>
                      <a:gd name="connsiteY7" fmla="*/ 7620 h 1834610"/>
                      <a:gd name="connsiteX8" fmla="*/ 586835 w 699611"/>
                      <a:gd name="connsiteY8" fmla="*/ 208121 h 1834610"/>
                      <a:gd name="connsiteX9" fmla="*/ 587407 w 699611"/>
                      <a:gd name="connsiteY9" fmla="*/ 411861 h 1834610"/>
                      <a:gd name="connsiteX10" fmla="*/ 356807 w 699611"/>
                      <a:gd name="connsiteY10" fmla="*/ 539210 h 1834610"/>
                      <a:gd name="connsiteX11" fmla="*/ 245459 w 699611"/>
                      <a:gd name="connsiteY11" fmla="*/ 463010 h 1834610"/>
                      <a:gd name="connsiteX12" fmla="*/ 447675 w 699611"/>
                      <a:gd name="connsiteY12" fmla="*/ 917353 h 1834610"/>
                      <a:gd name="connsiteX13" fmla="*/ 477012 w 699611"/>
                      <a:gd name="connsiteY13" fmla="*/ 1145953 h 1834610"/>
                      <a:gd name="connsiteX14" fmla="*/ 699611 w 699611"/>
                      <a:gd name="connsiteY14" fmla="*/ 1810226 h 18346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699611" h="1834610">
                        <a:moveTo>
                          <a:pt x="699611" y="1810226"/>
                        </a:moveTo>
                        <a:lnTo>
                          <a:pt x="626459" y="1834610"/>
                        </a:lnTo>
                        <a:cubicBezTo>
                          <a:pt x="318707" y="1381887"/>
                          <a:pt x="296704" y="1162050"/>
                          <a:pt x="309944" y="1074134"/>
                        </a:cubicBezTo>
                        <a:cubicBezTo>
                          <a:pt x="323088" y="986219"/>
                          <a:pt x="309944" y="907066"/>
                          <a:pt x="292322" y="823531"/>
                        </a:cubicBezTo>
                        <a:cubicBezTo>
                          <a:pt x="274701" y="739997"/>
                          <a:pt x="129635" y="383953"/>
                          <a:pt x="112109" y="291560"/>
                        </a:cubicBezTo>
                        <a:cubicBezTo>
                          <a:pt x="95441" y="204311"/>
                          <a:pt x="39529" y="116967"/>
                          <a:pt x="0" y="0"/>
                        </a:cubicBezTo>
                        <a:lnTo>
                          <a:pt x="614744" y="0"/>
                        </a:lnTo>
                        <a:lnTo>
                          <a:pt x="633413" y="7620"/>
                        </a:lnTo>
                        <a:cubicBezTo>
                          <a:pt x="612743" y="119253"/>
                          <a:pt x="586835" y="208121"/>
                          <a:pt x="586835" y="208121"/>
                        </a:cubicBezTo>
                        <a:cubicBezTo>
                          <a:pt x="586835" y="208121"/>
                          <a:pt x="585692" y="298799"/>
                          <a:pt x="587407" y="411861"/>
                        </a:cubicBezTo>
                        <a:cubicBezTo>
                          <a:pt x="491109" y="320897"/>
                          <a:pt x="443960" y="360140"/>
                          <a:pt x="356807" y="539210"/>
                        </a:cubicBezTo>
                        <a:cubicBezTo>
                          <a:pt x="356807" y="539210"/>
                          <a:pt x="262985" y="386810"/>
                          <a:pt x="245459" y="463010"/>
                        </a:cubicBezTo>
                        <a:cubicBezTo>
                          <a:pt x="227838" y="539210"/>
                          <a:pt x="412528" y="852869"/>
                          <a:pt x="447675" y="917353"/>
                        </a:cubicBezTo>
                        <a:cubicBezTo>
                          <a:pt x="482918" y="981837"/>
                          <a:pt x="431387" y="1023461"/>
                          <a:pt x="477012" y="1145953"/>
                        </a:cubicBezTo>
                        <a:cubicBezTo>
                          <a:pt x="523875" y="1271969"/>
                          <a:pt x="432625" y="1252919"/>
                          <a:pt x="699611" y="1810226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C47053"/>
                      </a:gs>
                      <a:gs pos="77000">
                        <a:srgbClr val="AB5441"/>
                      </a:gs>
                    </a:gsLst>
                    <a:lin ang="15000000" scaled="0"/>
                  </a:gra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6" name="Graphic 11">
                  <a:extLst>
                    <a:ext uri="{FF2B5EF4-FFF2-40B4-BE49-F238E27FC236}">
                      <a16:creationId xmlns:a16="http://schemas.microsoft.com/office/drawing/2014/main" id="{EB92D4A4-ED0F-4FBF-95C9-5BFED2549A36}"/>
                    </a:ext>
                  </a:extLst>
                </p:cNvPr>
                <p:cNvGrpSpPr/>
                <p:nvPr/>
              </p:nvGrpSpPr>
              <p:grpSpPr>
                <a:xfrm>
                  <a:off x="6473190" y="5247147"/>
                  <a:ext cx="404573" cy="673687"/>
                  <a:chOff x="6473190" y="5247147"/>
                  <a:chExt cx="404573" cy="673687"/>
                </a:xfrm>
              </p:grpSpPr>
              <p:grpSp>
                <p:nvGrpSpPr>
                  <p:cNvPr id="97" name="Graphic 11">
                    <a:extLst>
                      <a:ext uri="{FF2B5EF4-FFF2-40B4-BE49-F238E27FC236}">
                        <a16:creationId xmlns:a16="http://schemas.microsoft.com/office/drawing/2014/main" id="{23804D3F-614A-46AD-B136-53A7CC1F066E}"/>
                      </a:ext>
                    </a:extLst>
                  </p:cNvPr>
                  <p:cNvGrpSpPr/>
                  <p:nvPr/>
                </p:nvGrpSpPr>
                <p:grpSpPr>
                  <a:xfrm>
                    <a:off x="6473190" y="5247147"/>
                    <a:ext cx="404573" cy="673687"/>
                    <a:chOff x="6473190" y="5247147"/>
                    <a:chExt cx="404573" cy="673687"/>
                  </a:xfrm>
                </p:grpSpPr>
                <p:sp>
                  <p:nvSpPr>
                    <p:cNvPr id="98" name="Freeform: Shape 97">
                      <a:extLst>
                        <a:ext uri="{FF2B5EF4-FFF2-40B4-BE49-F238E27FC236}">
                          <a16:creationId xmlns:a16="http://schemas.microsoft.com/office/drawing/2014/main" id="{ACFEBF88-3178-4640-814B-1756D81D9A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9124" y="5800724"/>
                      <a:ext cx="138332" cy="120110"/>
                    </a:xfrm>
                    <a:custGeom>
                      <a:avLst/>
                      <a:gdLst>
                        <a:gd name="connsiteX0" fmla="*/ 133350 w 138332"/>
                        <a:gd name="connsiteY0" fmla="*/ 120110 h 120110"/>
                        <a:gd name="connsiteX1" fmla="*/ 0 w 138332"/>
                        <a:gd name="connsiteY1" fmla="*/ 20479 h 120110"/>
                        <a:gd name="connsiteX2" fmla="*/ 51911 w 138332"/>
                        <a:gd name="connsiteY2" fmla="*/ 10763 h 120110"/>
                        <a:gd name="connsiteX3" fmla="*/ 111443 w 138332"/>
                        <a:gd name="connsiteY3" fmla="*/ 73247 h 120110"/>
                        <a:gd name="connsiteX4" fmla="*/ 95250 w 138332"/>
                        <a:gd name="connsiteY4" fmla="*/ 14574 h 120110"/>
                        <a:gd name="connsiteX5" fmla="*/ 89059 w 138332"/>
                        <a:gd name="connsiteY5" fmla="*/ 3905 h 120110"/>
                        <a:gd name="connsiteX6" fmla="*/ 109919 w 138332"/>
                        <a:gd name="connsiteY6" fmla="*/ 0 h 120110"/>
                        <a:gd name="connsiteX7" fmla="*/ 136303 w 138332"/>
                        <a:gd name="connsiteY7" fmla="*/ 65913 h 120110"/>
                        <a:gd name="connsiteX8" fmla="*/ 133350 w 138332"/>
                        <a:gd name="connsiteY8" fmla="*/ 120110 h 1201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38332" h="120110">
                          <a:moveTo>
                            <a:pt x="133350" y="120110"/>
                          </a:moveTo>
                          <a:cubicBezTo>
                            <a:pt x="133350" y="120110"/>
                            <a:pt x="48387" y="93726"/>
                            <a:pt x="0" y="20479"/>
                          </a:cubicBezTo>
                          <a:lnTo>
                            <a:pt x="51911" y="10763"/>
                          </a:lnTo>
                          <a:cubicBezTo>
                            <a:pt x="71247" y="34576"/>
                            <a:pt x="107156" y="77438"/>
                            <a:pt x="111443" y="73247"/>
                          </a:cubicBezTo>
                          <a:cubicBezTo>
                            <a:pt x="117253" y="67342"/>
                            <a:pt x="99727" y="20479"/>
                            <a:pt x="95250" y="14574"/>
                          </a:cubicBezTo>
                          <a:lnTo>
                            <a:pt x="89059" y="3905"/>
                          </a:lnTo>
                          <a:lnTo>
                            <a:pt x="109919" y="0"/>
                          </a:lnTo>
                          <a:cubicBezTo>
                            <a:pt x="112871" y="14574"/>
                            <a:pt x="130493" y="54197"/>
                            <a:pt x="136303" y="65913"/>
                          </a:cubicBezTo>
                          <a:cubicBezTo>
                            <a:pt x="142208" y="77629"/>
                            <a:pt x="133350" y="120110"/>
                            <a:pt x="133350" y="12011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9" name="Freeform: Shape 98">
                      <a:extLst>
                        <a:ext uri="{FF2B5EF4-FFF2-40B4-BE49-F238E27FC236}">
                          <a16:creationId xmlns:a16="http://schemas.microsoft.com/office/drawing/2014/main" id="{31CBDBB0-B8E8-4EB4-BA03-EF6ECBD641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26875" y="5736145"/>
                      <a:ext cx="248595" cy="96339"/>
                    </a:xfrm>
                    <a:custGeom>
                      <a:avLst/>
                      <a:gdLst>
                        <a:gd name="connsiteX0" fmla="*/ 239 w 248595"/>
                        <a:gd name="connsiteY0" fmla="*/ 38100 h 96339"/>
                        <a:gd name="connsiteX1" fmla="*/ 41291 w 248595"/>
                        <a:gd name="connsiteY1" fmla="*/ 89344 h 96339"/>
                        <a:gd name="connsiteX2" fmla="*/ 244936 w 248595"/>
                        <a:gd name="connsiteY2" fmla="*/ 57150 h 96339"/>
                        <a:gd name="connsiteX3" fmla="*/ 240554 w 248595"/>
                        <a:gd name="connsiteY3" fmla="*/ 0 h 96339"/>
                        <a:gd name="connsiteX4" fmla="*/ 239 w 248595"/>
                        <a:gd name="connsiteY4" fmla="*/ 38100 h 963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48595" h="96339">
                          <a:moveTo>
                            <a:pt x="239" y="38100"/>
                          </a:moveTo>
                          <a:cubicBezTo>
                            <a:pt x="239" y="38100"/>
                            <a:pt x="-5667" y="74771"/>
                            <a:pt x="41291" y="89344"/>
                          </a:cubicBezTo>
                          <a:cubicBezTo>
                            <a:pt x="88154" y="104013"/>
                            <a:pt x="190739" y="96679"/>
                            <a:pt x="244936" y="57150"/>
                          </a:cubicBezTo>
                          <a:cubicBezTo>
                            <a:pt x="255223" y="49816"/>
                            <a:pt x="240554" y="0"/>
                            <a:pt x="240554" y="0"/>
                          </a:cubicBezTo>
                          <a:lnTo>
                            <a:pt x="239" y="38100"/>
                          </a:lnTo>
                          <a:close/>
                        </a:path>
                      </a:pathLst>
                    </a:custGeom>
                    <a:solidFill>
                      <a:srgbClr val="142354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0" name="Freeform: Shape 99">
                      <a:extLst>
                        <a:ext uri="{FF2B5EF4-FFF2-40B4-BE49-F238E27FC236}">
                          <a16:creationId xmlns:a16="http://schemas.microsoft.com/office/drawing/2014/main" id="{697E7626-DBDB-4ACE-95AA-B46976B87A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3190" y="5247147"/>
                      <a:ext cx="404573" cy="569994"/>
                    </a:xfrm>
                    <a:custGeom>
                      <a:avLst/>
                      <a:gdLst>
                        <a:gd name="connsiteX0" fmla="*/ 400050 w 404573"/>
                        <a:gd name="connsiteY0" fmla="*/ 521287 h 569994"/>
                        <a:gd name="connsiteX1" fmla="*/ 149542 w 404573"/>
                        <a:gd name="connsiteY1" fmla="*/ 538909 h 569994"/>
                        <a:gd name="connsiteX2" fmla="*/ 123158 w 404573"/>
                        <a:gd name="connsiteY2" fmla="*/ 450993 h 569994"/>
                        <a:gd name="connsiteX3" fmla="*/ 48387 w 404573"/>
                        <a:gd name="connsiteY3" fmla="*/ 231156 h 569994"/>
                        <a:gd name="connsiteX4" fmla="*/ 0 w 404573"/>
                        <a:gd name="connsiteY4" fmla="*/ 81709 h 569994"/>
                        <a:gd name="connsiteX5" fmla="*/ 26765 w 404573"/>
                        <a:gd name="connsiteY5" fmla="*/ 61039 h 569994"/>
                        <a:gd name="connsiteX6" fmla="*/ 186404 w 404573"/>
                        <a:gd name="connsiteY6" fmla="*/ 651 h 569994"/>
                        <a:gd name="connsiteX7" fmla="*/ 211074 w 404573"/>
                        <a:gd name="connsiteY7" fmla="*/ 6937 h 569994"/>
                        <a:gd name="connsiteX8" fmla="*/ 351758 w 404573"/>
                        <a:gd name="connsiteY8" fmla="*/ 367459 h 569994"/>
                        <a:gd name="connsiteX9" fmla="*/ 400050 w 404573"/>
                        <a:gd name="connsiteY9" fmla="*/ 521287 h 5699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404573" h="569994">
                          <a:moveTo>
                            <a:pt x="400050" y="521287"/>
                          </a:moveTo>
                          <a:cubicBezTo>
                            <a:pt x="400050" y="521287"/>
                            <a:pt x="290227" y="617966"/>
                            <a:pt x="149542" y="538909"/>
                          </a:cubicBezTo>
                          <a:cubicBezTo>
                            <a:pt x="149542" y="538909"/>
                            <a:pt x="140684" y="494903"/>
                            <a:pt x="123158" y="450993"/>
                          </a:cubicBezTo>
                          <a:cubicBezTo>
                            <a:pt x="105537" y="406987"/>
                            <a:pt x="74771" y="297069"/>
                            <a:pt x="48387" y="231156"/>
                          </a:cubicBezTo>
                          <a:cubicBezTo>
                            <a:pt x="22003" y="165243"/>
                            <a:pt x="0" y="81709"/>
                            <a:pt x="0" y="81709"/>
                          </a:cubicBezTo>
                          <a:cubicBezTo>
                            <a:pt x="0" y="81709"/>
                            <a:pt x="10192" y="72946"/>
                            <a:pt x="26765" y="61039"/>
                          </a:cubicBezTo>
                          <a:cubicBezTo>
                            <a:pt x="63151" y="35036"/>
                            <a:pt x="130207" y="-5636"/>
                            <a:pt x="186404" y="651"/>
                          </a:cubicBezTo>
                          <a:cubicBezTo>
                            <a:pt x="194881" y="1603"/>
                            <a:pt x="203168" y="3604"/>
                            <a:pt x="211074" y="6937"/>
                          </a:cubicBezTo>
                          <a:cubicBezTo>
                            <a:pt x="211074" y="6937"/>
                            <a:pt x="307753" y="143240"/>
                            <a:pt x="351758" y="367459"/>
                          </a:cubicBezTo>
                          <a:cubicBezTo>
                            <a:pt x="426434" y="464137"/>
                            <a:pt x="400050" y="521287"/>
                            <a:pt x="400050" y="521287"/>
                          </a:cubicBezTo>
                          <a:close/>
                        </a:path>
                      </a:pathLst>
                    </a:custGeom>
                    <a:solidFill>
                      <a:srgbClr val="B5E2E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01" name="Graphic 11">
                    <a:extLst>
                      <a:ext uri="{FF2B5EF4-FFF2-40B4-BE49-F238E27FC236}">
                        <a16:creationId xmlns:a16="http://schemas.microsoft.com/office/drawing/2014/main" id="{E0A4F340-3E21-4246-9FF8-876D766B9153}"/>
                      </a:ext>
                    </a:extLst>
                  </p:cNvPr>
                  <p:cNvGrpSpPr/>
                  <p:nvPr/>
                </p:nvGrpSpPr>
                <p:grpSpPr>
                  <a:xfrm>
                    <a:off x="6499955" y="5247147"/>
                    <a:ext cx="314039" cy="423779"/>
                    <a:chOff x="6499955" y="5247147"/>
                    <a:chExt cx="314039" cy="423779"/>
                  </a:xfrm>
                </p:grpSpPr>
                <p:sp>
                  <p:nvSpPr>
                    <p:cNvPr id="102" name="Freeform: Shape 101">
                      <a:extLst>
                        <a:ext uri="{FF2B5EF4-FFF2-40B4-BE49-F238E27FC236}">
                          <a16:creationId xmlns:a16="http://schemas.microsoft.com/office/drawing/2014/main" id="{2E002CEC-23B4-4168-811E-3B81CB2AA0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99955" y="5247147"/>
                      <a:ext cx="312674" cy="423779"/>
                    </a:xfrm>
                    <a:custGeom>
                      <a:avLst/>
                      <a:gdLst>
                        <a:gd name="connsiteX0" fmla="*/ 280988 w 312674"/>
                        <a:gd name="connsiteY0" fmla="*/ 411369 h 423779"/>
                        <a:gd name="connsiteX1" fmla="*/ 140303 w 312674"/>
                        <a:gd name="connsiteY1" fmla="*/ 367459 h 423779"/>
                        <a:gd name="connsiteX2" fmla="*/ 0 w 312674"/>
                        <a:gd name="connsiteY2" fmla="*/ 61039 h 423779"/>
                        <a:gd name="connsiteX3" fmla="*/ 159639 w 312674"/>
                        <a:gd name="connsiteY3" fmla="*/ 651 h 423779"/>
                        <a:gd name="connsiteX4" fmla="*/ 302990 w 312674"/>
                        <a:gd name="connsiteY4" fmla="*/ 323453 h 423779"/>
                        <a:gd name="connsiteX5" fmla="*/ 280988 w 312674"/>
                        <a:gd name="connsiteY5" fmla="*/ 411369 h 4237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312674" h="423779">
                          <a:moveTo>
                            <a:pt x="280988" y="411369"/>
                          </a:moveTo>
                          <a:cubicBezTo>
                            <a:pt x="234887" y="428990"/>
                            <a:pt x="153543" y="437753"/>
                            <a:pt x="140303" y="367459"/>
                          </a:cubicBezTo>
                          <a:cubicBezTo>
                            <a:pt x="128492" y="304117"/>
                            <a:pt x="45339" y="141049"/>
                            <a:pt x="0" y="61039"/>
                          </a:cubicBezTo>
                          <a:cubicBezTo>
                            <a:pt x="36385" y="35036"/>
                            <a:pt x="103442" y="-5636"/>
                            <a:pt x="159639" y="651"/>
                          </a:cubicBezTo>
                          <a:cubicBezTo>
                            <a:pt x="218980" y="76851"/>
                            <a:pt x="295561" y="267732"/>
                            <a:pt x="302990" y="323453"/>
                          </a:cubicBezTo>
                          <a:cubicBezTo>
                            <a:pt x="311753" y="389366"/>
                            <a:pt x="327184" y="393843"/>
                            <a:pt x="280988" y="411369"/>
                          </a:cubicBezTo>
                          <a:close/>
                        </a:path>
                      </a:pathLst>
                    </a:custGeom>
                    <a:solidFill>
                      <a:srgbClr val="FEFFFE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03" name="Graphic 11">
                      <a:extLst>
                        <a:ext uri="{FF2B5EF4-FFF2-40B4-BE49-F238E27FC236}">
                          <a16:creationId xmlns:a16="http://schemas.microsoft.com/office/drawing/2014/main" id="{0C831B69-1F19-4339-A719-C92570BEA2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47961" y="5335428"/>
                      <a:ext cx="266033" cy="304418"/>
                      <a:chOff x="6547961" y="5335428"/>
                      <a:chExt cx="266033" cy="304418"/>
                    </a:xfrm>
                    <a:noFill/>
                  </p:grpSpPr>
                  <p:sp>
                    <p:nvSpPr>
                      <p:cNvPr id="104" name="Freeform: Shape 103">
                        <a:extLst>
                          <a:ext uri="{FF2B5EF4-FFF2-40B4-BE49-F238E27FC236}">
                            <a16:creationId xmlns:a16="http://schemas.microsoft.com/office/drawing/2014/main" id="{BFD04DDB-EDF0-4889-8E4D-6B55A5FDFE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47961" y="5335428"/>
                        <a:ext cx="167068" cy="68103"/>
                      </a:xfrm>
                      <a:custGeom>
                        <a:avLst/>
                        <a:gdLst>
                          <a:gd name="connsiteX0" fmla="*/ 0 w 167068"/>
                          <a:gd name="connsiteY0" fmla="*/ 68104 h 68103"/>
                          <a:gd name="connsiteX1" fmla="*/ 167068 w 167068"/>
                          <a:gd name="connsiteY1" fmla="*/ 0 h 6810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67068" h="68103">
                            <a:moveTo>
                              <a:pt x="0" y="68104"/>
                            </a:moveTo>
                            <a:cubicBezTo>
                              <a:pt x="0" y="68104"/>
                              <a:pt x="72581" y="0"/>
                              <a:pt x="167068" y="0"/>
                            </a:cubicBezTo>
                          </a:path>
                        </a:pathLst>
                      </a:custGeom>
                      <a:noFill/>
                      <a:ln w="9525" cap="flat">
                        <a:solidFill>
                          <a:srgbClr val="B5E2E0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05" name="Freeform: Shape 104">
                        <a:extLst>
                          <a:ext uri="{FF2B5EF4-FFF2-40B4-BE49-F238E27FC236}">
                            <a16:creationId xmlns:a16="http://schemas.microsoft.com/office/drawing/2014/main" id="{B533FAD6-B838-498A-BF4D-003CC8BC7F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24923" y="5589968"/>
                        <a:ext cx="189071" cy="49878"/>
                      </a:xfrm>
                      <a:custGeom>
                        <a:avLst/>
                        <a:gdLst>
                          <a:gd name="connsiteX0" fmla="*/ 0 w 189071"/>
                          <a:gd name="connsiteY0" fmla="*/ 49879 h 49878"/>
                          <a:gd name="connsiteX1" fmla="*/ 189071 w 189071"/>
                          <a:gd name="connsiteY1" fmla="*/ 2635 h 498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89071" h="49878">
                            <a:moveTo>
                              <a:pt x="0" y="49879"/>
                            </a:moveTo>
                            <a:cubicBezTo>
                              <a:pt x="3334" y="44354"/>
                              <a:pt x="129730" y="-12796"/>
                              <a:pt x="189071" y="2635"/>
                            </a:cubicBezTo>
                          </a:path>
                        </a:pathLst>
                      </a:custGeom>
                      <a:noFill/>
                      <a:ln w="9525" cap="flat">
                        <a:solidFill>
                          <a:srgbClr val="B5E2E0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06" name="Freeform: Shape 105">
                        <a:extLst>
                          <a:ext uri="{FF2B5EF4-FFF2-40B4-BE49-F238E27FC236}">
                            <a16:creationId xmlns:a16="http://schemas.microsoft.com/office/drawing/2014/main" id="{A16C0C76-CADC-46E8-B0A0-502C35F445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9682" y="5517619"/>
                        <a:ext cx="200025" cy="46408"/>
                      </a:xfrm>
                      <a:custGeom>
                        <a:avLst/>
                        <a:gdLst>
                          <a:gd name="connsiteX0" fmla="*/ 0 w 200025"/>
                          <a:gd name="connsiteY0" fmla="*/ 46408 h 46408"/>
                          <a:gd name="connsiteX1" fmla="*/ 200025 w 200025"/>
                          <a:gd name="connsiteY1" fmla="*/ 2403 h 4640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200025" h="46408">
                            <a:moveTo>
                              <a:pt x="0" y="46408"/>
                            </a:moveTo>
                            <a:cubicBezTo>
                              <a:pt x="6572" y="42027"/>
                              <a:pt x="161544" y="-11885"/>
                              <a:pt x="200025" y="2403"/>
                            </a:cubicBezTo>
                          </a:path>
                        </a:pathLst>
                      </a:custGeom>
                      <a:noFill/>
                      <a:ln w="9525" cap="flat">
                        <a:solidFill>
                          <a:srgbClr val="B5E2E0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07" name="Freeform: Shape 106">
                        <a:extLst>
                          <a:ext uri="{FF2B5EF4-FFF2-40B4-BE49-F238E27FC236}">
                            <a16:creationId xmlns:a16="http://schemas.microsoft.com/office/drawing/2014/main" id="{64A05CA7-33E6-48E1-9540-713EDD7799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76536" y="5420713"/>
                        <a:ext cx="183546" cy="58638"/>
                      </a:xfrm>
                      <a:custGeom>
                        <a:avLst/>
                        <a:gdLst>
                          <a:gd name="connsiteX0" fmla="*/ 0 w 183546"/>
                          <a:gd name="connsiteY0" fmla="*/ 58638 h 58638"/>
                          <a:gd name="connsiteX1" fmla="*/ 183547 w 183546"/>
                          <a:gd name="connsiteY1" fmla="*/ 345 h 5863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83546" h="58638">
                            <a:moveTo>
                              <a:pt x="0" y="58638"/>
                            </a:moveTo>
                            <a:cubicBezTo>
                              <a:pt x="4382" y="55304"/>
                              <a:pt x="122015" y="-5084"/>
                              <a:pt x="183547" y="345"/>
                            </a:cubicBezTo>
                          </a:path>
                        </a:pathLst>
                      </a:custGeom>
                      <a:noFill/>
                      <a:ln w="9525" cap="flat">
                        <a:solidFill>
                          <a:srgbClr val="B5E2E0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</p:grpSp>
          <p:grpSp>
            <p:nvGrpSpPr>
              <p:cNvPr id="108" name="Graphic 11">
                <a:extLst>
                  <a:ext uri="{FF2B5EF4-FFF2-40B4-BE49-F238E27FC236}">
                    <a16:creationId xmlns:a16="http://schemas.microsoft.com/office/drawing/2014/main" id="{06164811-D562-4527-8F39-024F90D8400D}"/>
                  </a:ext>
                </a:extLst>
              </p:cNvPr>
              <p:cNvGrpSpPr/>
              <p:nvPr/>
            </p:nvGrpSpPr>
            <p:grpSpPr>
              <a:xfrm>
                <a:off x="5601462" y="1878652"/>
                <a:ext cx="1019010" cy="2232256"/>
                <a:chOff x="5601462" y="1878652"/>
                <a:chExt cx="1019010" cy="2232256"/>
              </a:xfrm>
            </p:grpSpPr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C132B5EB-943E-490B-BCC5-B044B04E2766}"/>
                    </a:ext>
                  </a:extLst>
                </p:cNvPr>
                <p:cNvSpPr/>
                <p:nvPr/>
              </p:nvSpPr>
              <p:spPr>
                <a:xfrm>
                  <a:off x="5601462" y="3577875"/>
                  <a:ext cx="967179" cy="533032"/>
                </a:xfrm>
                <a:custGeom>
                  <a:avLst/>
                  <a:gdLst>
                    <a:gd name="connsiteX0" fmla="*/ 911352 w 967179"/>
                    <a:gd name="connsiteY0" fmla="*/ 155162 h 533032"/>
                    <a:gd name="connsiteX1" fmla="*/ 967073 w 967179"/>
                    <a:gd name="connsiteY1" fmla="*/ 503968 h 533032"/>
                    <a:gd name="connsiteX2" fmla="*/ 764858 w 967179"/>
                    <a:gd name="connsiteY2" fmla="*/ 454152 h 533032"/>
                    <a:gd name="connsiteX3" fmla="*/ 465963 w 967179"/>
                    <a:gd name="connsiteY3" fmla="*/ 506921 h 533032"/>
                    <a:gd name="connsiteX4" fmla="*/ 152400 w 967179"/>
                    <a:gd name="connsiteY4" fmla="*/ 436626 h 533032"/>
                    <a:gd name="connsiteX5" fmla="*/ 0 w 967179"/>
                    <a:gd name="connsiteY5" fmla="*/ 375095 h 533032"/>
                    <a:gd name="connsiteX6" fmla="*/ 275463 w 967179"/>
                    <a:gd name="connsiteY6" fmla="*/ 0 h 533032"/>
                    <a:gd name="connsiteX7" fmla="*/ 911352 w 967179"/>
                    <a:gd name="connsiteY7" fmla="*/ 155162 h 533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67179" h="533032">
                      <a:moveTo>
                        <a:pt x="911352" y="155162"/>
                      </a:moveTo>
                      <a:cubicBezTo>
                        <a:pt x="914305" y="301657"/>
                        <a:pt x="969931" y="471678"/>
                        <a:pt x="967073" y="503968"/>
                      </a:cubicBezTo>
                      <a:cubicBezTo>
                        <a:pt x="967073" y="503968"/>
                        <a:pt x="926021" y="392621"/>
                        <a:pt x="764858" y="454152"/>
                      </a:cubicBezTo>
                      <a:cubicBezTo>
                        <a:pt x="603695" y="515683"/>
                        <a:pt x="504063" y="565499"/>
                        <a:pt x="465963" y="506921"/>
                      </a:cubicBezTo>
                      <a:cubicBezTo>
                        <a:pt x="427863" y="448342"/>
                        <a:pt x="260795" y="451199"/>
                        <a:pt x="152400" y="436626"/>
                      </a:cubicBezTo>
                      <a:cubicBezTo>
                        <a:pt x="44005" y="422053"/>
                        <a:pt x="0" y="375095"/>
                        <a:pt x="0" y="375095"/>
                      </a:cubicBezTo>
                      <a:cubicBezTo>
                        <a:pt x="0" y="375095"/>
                        <a:pt x="234505" y="231457"/>
                        <a:pt x="275463" y="0"/>
                      </a:cubicBezTo>
                      <a:lnTo>
                        <a:pt x="911352" y="155162"/>
                      </a:lnTo>
                      <a:close/>
                    </a:path>
                  </a:pathLst>
                </a:custGeom>
                <a:solidFill>
                  <a:srgbClr val="4C95D0">
                    <a:alpha val="39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A1FE32BC-4871-4A15-8B6A-17D6D1762CF9}"/>
                    </a:ext>
                  </a:extLst>
                </p:cNvPr>
                <p:cNvSpPr/>
                <p:nvPr/>
              </p:nvSpPr>
              <p:spPr>
                <a:xfrm>
                  <a:off x="5603557" y="1878652"/>
                  <a:ext cx="1016915" cy="2120323"/>
                </a:xfrm>
                <a:custGeom>
                  <a:avLst/>
                  <a:gdLst>
                    <a:gd name="connsiteX0" fmla="*/ 1010222 w 1016915"/>
                    <a:gd name="connsiteY0" fmla="*/ 1129057 h 2120323"/>
                    <a:gd name="connsiteX1" fmla="*/ 1014793 w 1016915"/>
                    <a:gd name="connsiteY1" fmla="*/ 1230307 h 2120323"/>
                    <a:gd name="connsiteX2" fmla="*/ 1006412 w 1016915"/>
                    <a:gd name="connsiteY2" fmla="*/ 1335559 h 2120323"/>
                    <a:gd name="connsiteX3" fmla="*/ 992791 w 1016915"/>
                    <a:gd name="connsiteY3" fmla="*/ 1449954 h 2120323"/>
                    <a:gd name="connsiteX4" fmla="*/ 957643 w 1016915"/>
                    <a:gd name="connsiteY4" fmla="*/ 1832383 h 2120323"/>
                    <a:gd name="connsiteX5" fmla="*/ 964025 w 1016915"/>
                    <a:gd name="connsiteY5" fmla="*/ 2058221 h 2120323"/>
                    <a:gd name="connsiteX6" fmla="*/ 816959 w 1016915"/>
                    <a:gd name="connsiteY6" fmla="*/ 1869721 h 2120323"/>
                    <a:gd name="connsiteX7" fmla="*/ 634460 w 1016915"/>
                    <a:gd name="connsiteY7" fmla="*/ 2120324 h 2120323"/>
                    <a:gd name="connsiteX8" fmla="*/ 546544 w 1016915"/>
                    <a:gd name="connsiteY8" fmla="*/ 1854386 h 2120323"/>
                    <a:gd name="connsiteX9" fmla="*/ 483013 w 1016915"/>
                    <a:gd name="connsiteY9" fmla="*/ 1882580 h 2120323"/>
                    <a:gd name="connsiteX10" fmla="*/ 254222 w 1016915"/>
                    <a:gd name="connsiteY10" fmla="*/ 2087367 h 2120323"/>
                    <a:gd name="connsiteX11" fmla="*/ 289369 w 1016915"/>
                    <a:gd name="connsiteY11" fmla="*/ 1841146 h 2120323"/>
                    <a:gd name="connsiteX12" fmla="*/ 21241 w 1016915"/>
                    <a:gd name="connsiteY12" fmla="*/ 2028026 h 2120323"/>
                    <a:gd name="connsiteX13" fmla="*/ 205835 w 1016915"/>
                    <a:gd name="connsiteY13" fmla="*/ 1759897 h 2120323"/>
                    <a:gd name="connsiteX14" fmla="*/ 401479 w 1016915"/>
                    <a:gd name="connsiteY14" fmla="*/ 1177348 h 2120323"/>
                    <a:gd name="connsiteX15" fmla="*/ 402526 w 1016915"/>
                    <a:gd name="connsiteY15" fmla="*/ 1177253 h 2120323"/>
                    <a:gd name="connsiteX16" fmla="*/ 405098 w 1016915"/>
                    <a:gd name="connsiteY16" fmla="*/ 1159632 h 2120323"/>
                    <a:gd name="connsiteX17" fmla="*/ 414623 w 1016915"/>
                    <a:gd name="connsiteY17" fmla="*/ 989515 h 2120323"/>
                    <a:gd name="connsiteX18" fmla="*/ 390525 w 1016915"/>
                    <a:gd name="connsiteY18" fmla="*/ 882835 h 2120323"/>
                    <a:gd name="connsiteX19" fmla="*/ 261366 w 1016915"/>
                    <a:gd name="connsiteY19" fmla="*/ 717196 h 2120323"/>
                    <a:gd name="connsiteX20" fmla="*/ 234982 w 1016915"/>
                    <a:gd name="connsiteY20" fmla="*/ 690907 h 2120323"/>
                    <a:gd name="connsiteX21" fmla="*/ 223171 w 1016915"/>
                    <a:gd name="connsiteY21" fmla="*/ 679572 h 2120323"/>
                    <a:gd name="connsiteX22" fmla="*/ 197358 w 1016915"/>
                    <a:gd name="connsiteY22" fmla="*/ 655759 h 2120323"/>
                    <a:gd name="connsiteX23" fmla="*/ 187357 w 1016915"/>
                    <a:gd name="connsiteY23" fmla="*/ 646901 h 2120323"/>
                    <a:gd name="connsiteX24" fmla="*/ 170879 w 1016915"/>
                    <a:gd name="connsiteY24" fmla="*/ 632804 h 2120323"/>
                    <a:gd name="connsiteX25" fmla="*/ 158972 w 1016915"/>
                    <a:gd name="connsiteY25" fmla="*/ 622993 h 2120323"/>
                    <a:gd name="connsiteX26" fmla="*/ 152686 w 1016915"/>
                    <a:gd name="connsiteY26" fmla="*/ 617945 h 2120323"/>
                    <a:gd name="connsiteX27" fmla="*/ 134398 w 1016915"/>
                    <a:gd name="connsiteY27" fmla="*/ 603753 h 2120323"/>
                    <a:gd name="connsiteX28" fmla="*/ 128206 w 1016915"/>
                    <a:gd name="connsiteY28" fmla="*/ 599181 h 2120323"/>
                    <a:gd name="connsiteX29" fmla="*/ 122301 w 1016915"/>
                    <a:gd name="connsiteY29" fmla="*/ 594895 h 2120323"/>
                    <a:gd name="connsiteX30" fmla="*/ 83439 w 1016915"/>
                    <a:gd name="connsiteY30" fmla="*/ 569653 h 2120323"/>
                    <a:gd name="connsiteX31" fmla="*/ 73342 w 1016915"/>
                    <a:gd name="connsiteY31" fmla="*/ 564224 h 2120323"/>
                    <a:gd name="connsiteX32" fmla="*/ 68485 w 1016915"/>
                    <a:gd name="connsiteY32" fmla="*/ 561843 h 2120323"/>
                    <a:gd name="connsiteX33" fmla="*/ 68485 w 1016915"/>
                    <a:gd name="connsiteY33" fmla="*/ 561748 h 2120323"/>
                    <a:gd name="connsiteX34" fmla="*/ 62008 w 1016915"/>
                    <a:gd name="connsiteY34" fmla="*/ 529363 h 2120323"/>
                    <a:gd name="connsiteX35" fmla="*/ 0 w 1016915"/>
                    <a:gd name="connsiteY35" fmla="*/ 221134 h 2120323"/>
                    <a:gd name="connsiteX36" fmla="*/ 5715 w 1016915"/>
                    <a:gd name="connsiteY36" fmla="*/ 215990 h 2120323"/>
                    <a:gd name="connsiteX37" fmla="*/ 18479 w 1016915"/>
                    <a:gd name="connsiteY37" fmla="*/ 205703 h 2120323"/>
                    <a:gd name="connsiteX38" fmla="*/ 25432 w 1016915"/>
                    <a:gd name="connsiteY38" fmla="*/ 200655 h 2120323"/>
                    <a:gd name="connsiteX39" fmla="*/ 40767 w 1016915"/>
                    <a:gd name="connsiteY39" fmla="*/ 190844 h 2120323"/>
                    <a:gd name="connsiteX40" fmla="*/ 57626 w 1016915"/>
                    <a:gd name="connsiteY40" fmla="*/ 181795 h 2120323"/>
                    <a:gd name="connsiteX41" fmla="*/ 127349 w 1016915"/>
                    <a:gd name="connsiteY41" fmla="*/ 159316 h 2120323"/>
                    <a:gd name="connsiteX42" fmla="*/ 152781 w 1016915"/>
                    <a:gd name="connsiteY42" fmla="*/ 156268 h 2120323"/>
                    <a:gd name="connsiteX43" fmla="*/ 205835 w 1016915"/>
                    <a:gd name="connsiteY43" fmla="*/ 157411 h 2120323"/>
                    <a:gd name="connsiteX44" fmla="*/ 249841 w 1016915"/>
                    <a:gd name="connsiteY44" fmla="*/ 34348 h 2120323"/>
                    <a:gd name="connsiteX45" fmla="*/ 391668 w 1016915"/>
                    <a:gd name="connsiteY45" fmla="*/ 344 h 2120323"/>
                    <a:gd name="connsiteX46" fmla="*/ 610267 w 1016915"/>
                    <a:gd name="connsiteY46" fmla="*/ 87117 h 2120323"/>
                    <a:gd name="connsiteX47" fmla="*/ 681704 w 1016915"/>
                    <a:gd name="connsiteY47" fmla="*/ 145410 h 2120323"/>
                    <a:gd name="connsiteX48" fmla="*/ 896017 w 1016915"/>
                    <a:gd name="connsiteY48" fmla="*/ 346483 h 2120323"/>
                    <a:gd name="connsiteX49" fmla="*/ 917258 w 1016915"/>
                    <a:gd name="connsiteY49" fmla="*/ 387821 h 2120323"/>
                    <a:gd name="connsiteX50" fmla="*/ 953167 w 1016915"/>
                    <a:gd name="connsiteY50" fmla="*/ 561938 h 2120323"/>
                    <a:gd name="connsiteX51" fmla="*/ 956119 w 1016915"/>
                    <a:gd name="connsiteY51" fmla="*/ 570797 h 2120323"/>
                    <a:gd name="connsiteX52" fmla="*/ 1010317 w 1016915"/>
                    <a:gd name="connsiteY52" fmla="*/ 1128961 h 2120323"/>
                    <a:gd name="connsiteX53" fmla="*/ 1010222 w 1016915"/>
                    <a:gd name="connsiteY53" fmla="*/ 1129057 h 2120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</a:cxnLst>
                  <a:rect l="l" t="t" r="r" b="b"/>
                  <a:pathLst>
                    <a:path w="1016915" h="2120323">
                      <a:moveTo>
                        <a:pt x="1010222" y="1129057"/>
                      </a:moveTo>
                      <a:cubicBezTo>
                        <a:pt x="1015460" y="1156393"/>
                        <a:pt x="1016222" y="1192112"/>
                        <a:pt x="1014793" y="1230307"/>
                      </a:cubicBezTo>
                      <a:cubicBezTo>
                        <a:pt x="1013460" y="1264788"/>
                        <a:pt x="1010126" y="1301269"/>
                        <a:pt x="1006412" y="1335559"/>
                      </a:cubicBezTo>
                      <a:cubicBezTo>
                        <a:pt x="1001554" y="1380517"/>
                        <a:pt x="995934" y="1421760"/>
                        <a:pt x="992791" y="1449954"/>
                      </a:cubicBezTo>
                      <a:cubicBezTo>
                        <a:pt x="983933" y="1529012"/>
                        <a:pt x="981742" y="1773042"/>
                        <a:pt x="957643" y="1832383"/>
                      </a:cubicBezTo>
                      <a:cubicBezTo>
                        <a:pt x="934307" y="1889723"/>
                        <a:pt x="962216" y="2047553"/>
                        <a:pt x="964025" y="2058221"/>
                      </a:cubicBezTo>
                      <a:cubicBezTo>
                        <a:pt x="959072" y="2046981"/>
                        <a:pt x="878681" y="1865434"/>
                        <a:pt x="816959" y="1869721"/>
                      </a:cubicBezTo>
                      <a:cubicBezTo>
                        <a:pt x="753142" y="1874197"/>
                        <a:pt x="634460" y="2120324"/>
                        <a:pt x="634460" y="2120324"/>
                      </a:cubicBezTo>
                      <a:cubicBezTo>
                        <a:pt x="634460" y="2120324"/>
                        <a:pt x="601504" y="1869721"/>
                        <a:pt x="546544" y="1854386"/>
                      </a:cubicBezTo>
                      <a:cubicBezTo>
                        <a:pt x="532352" y="1850385"/>
                        <a:pt x="509683" y="1862291"/>
                        <a:pt x="483013" y="1882580"/>
                      </a:cubicBezTo>
                      <a:cubicBezTo>
                        <a:pt x="406527" y="1940777"/>
                        <a:pt x="296609" y="2067746"/>
                        <a:pt x="254222" y="2087367"/>
                      </a:cubicBezTo>
                      <a:cubicBezTo>
                        <a:pt x="254222" y="2087367"/>
                        <a:pt x="298133" y="1920298"/>
                        <a:pt x="289369" y="1841146"/>
                      </a:cubicBezTo>
                      <a:cubicBezTo>
                        <a:pt x="289369" y="1841146"/>
                        <a:pt x="128968" y="2019263"/>
                        <a:pt x="21241" y="2028026"/>
                      </a:cubicBezTo>
                      <a:cubicBezTo>
                        <a:pt x="21241" y="2028026"/>
                        <a:pt x="205835" y="1874197"/>
                        <a:pt x="205835" y="1759897"/>
                      </a:cubicBezTo>
                      <a:cubicBezTo>
                        <a:pt x="205835" y="1645597"/>
                        <a:pt x="252031" y="1296030"/>
                        <a:pt x="401479" y="1177348"/>
                      </a:cubicBezTo>
                      <a:lnTo>
                        <a:pt x="402526" y="1177253"/>
                      </a:lnTo>
                      <a:cubicBezTo>
                        <a:pt x="403384" y="1171538"/>
                        <a:pt x="404336" y="1165633"/>
                        <a:pt x="405098" y="1159632"/>
                      </a:cubicBezTo>
                      <a:cubicBezTo>
                        <a:pt x="412623" y="1107340"/>
                        <a:pt x="418147" y="1045618"/>
                        <a:pt x="414623" y="989515"/>
                      </a:cubicBezTo>
                      <a:cubicBezTo>
                        <a:pt x="412147" y="949225"/>
                        <a:pt x="404908" y="911792"/>
                        <a:pt x="390525" y="882835"/>
                      </a:cubicBezTo>
                      <a:cubicBezTo>
                        <a:pt x="367379" y="836639"/>
                        <a:pt x="317659" y="774917"/>
                        <a:pt x="261366" y="717196"/>
                      </a:cubicBezTo>
                      <a:cubicBezTo>
                        <a:pt x="252698" y="708338"/>
                        <a:pt x="243935" y="699479"/>
                        <a:pt x="234982" y="690907"/>
                      </a:cubicBezTo>
                      <a:cubicBezTo>
                        <a:pt x="231076" y="687001"/>
                        <a:pt x="227076" y="683287"/>
                        <a:pt x="223171" y="679572"/>
                      </a:cubicBezTo>
                      <a:cubicBezTo>
                        <a:pt x="214598" y="671380"/>
                        <a:pt x="205930" y="663475"/>
                        <a:pt x="197358" y="655759"/>
                      </a:cubicBezTo>
                      <a:cubicBezTo>
                        <a:pt x="194024" y="652711"/>
                        <a:pt x="190691" y="649759"/>
                        <a:pt x="187357" y="646901"/>
                      </a:cubicBezTo>
                      <a:cubicBezTo>
                        <a:pt x="181832" y="642043"/>
                        <a:pt x="176308" y="637376"/>
                        <a:pt x="170879" y="632804"/>
                      </a:cubicBezTo>
                      <a:cubicBezTo>
                        <a:pt x="166878" y="629375"/>
                        <a:pt x="162877" y="626137"/>
                        <a:pt x="158972" y="622993"/>
                      </a:cubicBezTo>
                      <a:cubicBezTo>
                        <a:pt x="156877" y="621279"/>
                        <a:pt x="154781" y="619564"/>
                        <a:pt x="152686" y="617945"/>
                      </a:cubicBezTo>
                      <a:cubicBezTo>
                        <a:pt x="146494" y="612897"/>
                        <a:pt x="140398" y="608230"/>
                        <a:pt x="134398" y="603753"/>
                      </a:cubicBezTo>
                      <a:cubicBezTo>
                        <a:pt x="132302" y="602134"/>
                        <a:pt x="130302" y="600705"/>
                        <a:pt x="128206" y="599181"/>
                      </a:cubicBezTo>
                      <a:cubicBezTo>
                        <a:pt x="126206" y="597657"/>
                        <a:pt x="124206" y="596228"/>
                        <a:pt x="122301" y="594895"/>
                      </a:cubicBezTo>
                      <a:cubicBezTo>
                        <a:pt x="108490" y="584989"/>
                        <a:pt x="95441" y="576511"/>
                        <a:pt x="83439" y="569653"/>
                      </a:cubicBezTo>
                      <a:cubicBezTo>
                        <a:pt x="79915" y="567653"/>
                        <a:pt x="76581" y="565843"/>
                        <a:pt x="73342" y="564224"/>
                      </a:cubicBezTo>
                      <a:cubicBezTo>
                        <a:pt x="71723" y="563367"/>
                        <a:pt x="70104" y="562605"/>
                        <a:pt x="68485" y="561843"/>
                      </a:cubicBezTo>
                      <a:lnTo>
                        <a:pt x="68485" y="561748"/>
                      </a:lnTo>
                      <a:cubicBezTo>
                        <a:pt x="66389" y="551175"/>
                        <a:pt x="64198" y="540317"/>
                        <a:pt x="62008" y="529363"/>
                      </a:cubicBezTo>
                      <a:cubicBezTo>
                        <a:pt x="39624" y="416968"/>
                        <a:pt x="13144" y="285809"/>
                        <a:pt x="0" y="221134"/>
                      </a:cubicBezTo>
                      <a:cubicBezTo>
                        <a:pt x="1810" y="219419"/>
                        <a:pt x="3715" y="217705"/>
                        <a:pt x="5715" y="215990"/>
                      </a:cubicBezTo>
                      <a:cubicBezTo>
                        <a:pt x="9716" y="212466"/>
                        <a:pt x="13906" y="209037"/>
                        <a:pt x="18479" y="205703"/>
                      </a:cubicBezTo>
                      <a:cubicBezTo>
                        <a:pt x="20669" y="203989"/>
                        <a:pt x="23050" y="202274"/>
                        <a:pt x="25432" y="200655"/>
                      </a:cubicBezTo>
                      <a:cubicBezTo>
                        <a:pt x="30289" y="197226"/>
                        <a:pt x="35338" y="193987"/>
                        <a:pt x="40767" y="190844"/>
                      </a:cubicBezTo>
                      <a:cubicBezTo>
                        <a:pt x="46101" y="187701"/>
                        <a:pt x="51721" y="184653"/>
                        <a:pt x="57626" y="181795"/>
                      </a:cubicBezTo>
                      <a:cubicBezTo>
                        <a:pt x="77819" y="171794"/>
                        <a:pt x="101155" y="163698"/>
                        <a:pt x="127349" y="159316"/>
                      </a:cubicBezTo>
                      <a:cubicBezTo>
                        <a:pt x="135541" y="157888"/>
                        <a:pt x="144018" y="156840"/>
                        <a:pt x="152781" y="156268"/>
                      </a:cubicBezTo>
                      <a:cubicBezTo>
                        <a:pt x="169545" y="155030"/>
                        <a:pt x="187166" y="155316"/>
                        <a:pt x="205835" y="157411"/>
                      </a:cubicBezTo>
                      <a:cubicBezTo>
                        <a:pt x="205835" y="157411"/>
                        <a:pt x="87154" y="100261"/>
                        <a:pt x="249841" y="34348"/>
                      </a:cubicBezTo>
                      <a:cubicBezTo>
                        <a:pt x="302228" y="13108"/>
                        <a:pt x="349187" y="2344"/>
                        <a:pt x="391668" y="344"/>
                      </a:cubicBezTo>
                      <a:cubicBezTo>
                        <a:pt x="481013" y="-3847"/>
                        <a:pt x="550735" y="30538"/>
                        <a:pt x="610267" y="87117"/>
                      </a:cubicBezTo>
                      <a:cubicBezTo>
                        <a:pt x="631888" y="107691"/>
                        <a:pt x="656272" y="126646"/>
                        <a:pt x="681704" y="145410"/>
                      </a:cubicBezTo>
                      <a:cubicBezTo>
                        <a:pt x="759238" y="202560"/>
                        <a:pt x="846392" y="257043"/>
                        <a:pt x="896017" y="346483"/>
                      </a:cubicBezTo>
                      <a:cubicBezTo>
                        <a:pt x="904399" y="361437"/>
                        <a:pt x="911352" y="375248"/>
                        <a:pt x="917258" y="387821"/>
                      </a:cubicBezTo>
                      <a:cubicBezTo>
                        <a:pt x="958025" y="475451"/>
                        <a:pt x="945547" y="512027"/>
                        <a:pt x="953167" y="561938"/>
                      </a:cubicBezTo>
                      <a:cubicBezTo>
                        <a:pt x="954214" y="564891"/>
                        <a:pt x="955167" y="567844"/>
                        <a:pt x="956119" y="570797"/>
                      </a:cubicBezTo>
                      <a:cubicBezTo>
                        <a:pt x="1044797" y="836639"/>
                        <a:pt x="1010317" y="1128961"/>
                        <a:pt x="1010317" y="1128961"/>
                      </a:cubicBezTo>
                      <a:cubicBezTo>
                        <a:pt x="1010317" y="1128961"/>
                        <a:pt x="1010317" y="1128961"/>
                        <a:pt x="1010222" y="1129057"/>
                      </a:cubicBezTo>
                      <a:close/>
                    </a:path>
                  </a:pathLst>
                </a:custGeom>
                <a:solidFill>
                  <a:srgbClr val="FBE37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8948EF95-DCED-4B38-9690-22B18C9B1358}"/>
                    </a:ext>
                  </a:extLst>
                </p:cNvPr>
                <p:cNvSpPr/>
                <p:nvPr/>
              </p:nvSpPr>
              <p:spPr>
                <a:xfrm>
                  <a:off x="5624798" y="2211990"/>
                  <a:ext cx="934878" cy="1754028"/>
                </a:xfrm>
                <a:custGeom>
                  <a:avLst/>
                  <a:gdLst>
                    <a:gd name="connsiteX0" fmla="*/ 597884 w 934878"/>
                    <a:gd name="connsiteY0" fmla="*/ 501110 h 1754028"/>
                    <a:gd name="connsiteX1" fmla="*/ 685800 w 934878"/>
                    <a:gd name="connsiteY1" fmla="*/ 756095 h 1754028"/>
                    <a:gd name="connsiteX2" fmla="*/ 378047 w 934878"/>
                    <a:gd name="connsiteY2" fmla="*/ 1151763 h 1754028"/>
                    <a:gd name="connsiteX3" fmla="*/ 461772 w 934878"/>
                    <a:gd name="connsiteY3" fmla="*/ 1549241 h 1754028"/>
                    <a:gd name="connsiteX4" fmla="*/ 232982 w 934878"/>
                    <a:gd name="connsiteY4" fmla="*/ 1754029 h 1754028"/>
                    <a:gd name="connsiteX5" fmla="*/ 268129 w 934878"/>
                    <a:gd name="connsiteY5" fmla="*/ 1507808 h 1754028"/>
                    <a:gd name="connsiteX6" fmla="*/ 0 w 934878"/>
                    <a:gd name="connsiteY6" fmla="*/ 1694688 h 1754028"/>
                    <a:gd name="connsiteX7" fmla="*/ 184595 w 934878"/>
                    <a:gd name="connsiteY7" fmla="*/ 1426559 h 1754028"/>
                    <a:gd name="connsiteX8" fmla="*/ 380238 w 934878"/>
                    <a:gd name="connsiteY8" fmla="*/ 844010 h 1754028"/>
                    <a:gd name="connsiteX9" fmla="*/ 381286 w 934878"/>
                    <a:gd name="connsiteY9" fmla="*/ 843915 h 1754028"/>
                    <a:gd name="connsiteX10" fmla="*/ 383858 w 934878"/>
                    <a:gd name="connsiteY10" fmla="*/ 826294 h 1754028"/>
                    <a:gd name="connsiteX11" fmla="*/ 393383 w 934878"/>
                    <a:gd name="connsiteY11" fmla="*/ 656177 h 1754028"/>
                    <a:gd name="connsiteX12" fmla="*/ 369284 w 934878"/>
                    <a:gd name="connsiteY12" fmla="*/ 549497 h 1754028"/>
                    <a:gd name="connsiteX13" fmla="*/ 240125 w 934878"/>
                    <a:gd name="connsiteY13" fmla="*/ 383858 h 1754028"/>
                    <a:gd name="connsiteX14" fmla="*/ 213741 w 934878"/>
                    <a:gd name="connsiteY14" fmla="*/ 357569 h 1754028"/>
                    <a:gd name="connsiteX15" fmla="*/ 201930 w 934878"/>
                    <a:gd name="connsiteY15" fmla="*/ 346234 h 1754028"/>
                    <a:gd name="connsiteX16" fmla="*/ 176117 w 934878"/>
                    <a:gd name="connsiteY16" fmla="*/ 322421 h 1754028"/>
                    <a:gd name="connsiteX17" fmla="*/ 166116 w 934878"/>
                    <a:gd name="connsiteY17" fmla="*/ 313563 h 1754028"/>
                    <a:gd name="connsiteX18" fmla="*/ 149638 w 934878"/>
                    <a:gd name="connsiteY18" fmla="*/ 299466 h 1754028"/>
                    <a:gd name="connsiteX19" fmla="*/ 137732 w 934878"/>
                    <a:gd name="connsiteY19" fmla="*/ 289655 h 1754028"/>
                    <a:gd name="connsiteX20" fmla="*/ 131445 w 934878"/>
                    <a:gd name="connsiteY20" fmla="*/ 284607 h 1754028"/>
                    <a:gd name="connsiteX21" fmla="*/ 113157 w 934878"/>
                    <a:gd name="connsiteY21" fmla="*/ 270415 h 1754028"/>
                    <a:gd name="connsiteX22" fmla="*/ 106966 w 934878"/>
                    <a:gd name="connsiteY22" fmla="*/ 265843 h 1754028"/>
                    <a:gd name="connsiteX23" fmla="*/ 101060 w 934878"/>
                    <a:gd name="connsiteY23" fmla="*/ 261557 h 1754028"/>
                    <a:gd name="connsiteX24" fmla="*/ 62198 w 934878"/>
                    <a:gd name="connsiteY24" fmla="*/ 236315 h 1754028"/>
                    <a:gd name="connsiteX25" fmla="*/ 52102 w 934878"/>
                    <a:gd name="connsiteY25" fmla="*/ 230886 h 1754028"/>
                    <a:gd name="connsiteX26" fmla="*/ 47244 w 934878"/>
                    <a:gd name="connsiteY26" fmla="*/ 228505 h 1754028"/>
                    <a:gd name="connsiteX27" fmla="*/ 47244 w 934878"/>
                    <a:gd name="connsiteY27" fmla="*/ 228410 h 1754028"/>
                    <a:gd name="connsiteX28" fmla="*/ 40767 w 934878"/>
                    <a:gd name="connsiteY28" fmla="*/ 196025 h 1754028"/>
                    <a:gd name="connsiteX29" fmla="*/ 105442 w 934878"/>
                    <a:gd name="connsiteY29" fmla="*/ 0 h 1754028"/>
                    <a:gd name="connsiteX30" fmla="*/ 597884 w 934878"/>
                    <a:gd name="connsiteY30" fmla="*/ 175832 h 1754028"/>
                    <a:gd name="connsiteX31" fmla="*/ 896017 w 934878"/>
                    <a:gd name="connsiteY31" fmla="*/ 54483 h 1754028"/>
                    <a:gd name="connsiteX32" fmla="*/ 931926 w 934878"/>
                    <a:gd name="connsiteY32" fmla="*/ 228600 h 1754028"/>
                    <a:gd name="connsiteX33" fmla="*/ 934879 w 934878"/>
                    <a:gd name="connsiteY33" fmla="*/ 237458 h 1754028"/>
                    <a:gd name="connsiteX34" fmla="*/ 606647 w 934878"/>
                    <a:gd name="connsiteY34" fmla="*/ 334042 h 1754028"/>
                    <a:gd name="connsiteX35" fmla="*/ 597884 w 934878"/>
                    <a:gd name="connsiteY35" fmla="*/ 501110 h 1754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934878" h="1754028">
                      <a:moveTo>
                        <a:pt x="597884" y="501110"/>
                      </a:moveTo>
                      <a:cubicBezTo>
                        <a:pt x="659416" y="562642"/>
                        <a:pt x="685800" y="641795"/>
                        <a:pt x="685800" y="756095"/>
                      </a:cubicBezTo>
                      <a:cubicBezTo>
                        <a:pt x="685800" y="870395"/>
                        <a:pt x="354330" y="949452"/>
                        <a:pt x="378047" y="1151763"/>
                      </a:cubicBezTo>
                      <a:cubicBezTo>
                        <a:pt x="398431" y="1325690"/>
                        <a:pt x="526733" y="1311021"/>
                        <a:pt x="461772" y="1549241"/>
                      </a:cubicBezTo>
                      <a:cubicBezTo>
                        <a:pt x="385286" y="1607439"/>
                        <a:pt x="275368" y="1734407"/>
                        <a:pt x="232982" y="1754029"/>
                      </a:cubicBezTo>
                      <a:cubicBezTo>
                        <a:pt x="232982" y="1754029"/>
                        <a:pt x="276892" y="1586960"/>
                        <a:pt x="268129" y="1507808"/>
                      </a:cubicBezTo>
                      <a:cubicBezTo>
                        <a:pt x="268129" y="1507808"/>
                        <a:pt x="107728" y="1685925"/>
                        <a:pt x="0" y="1694688"/>
                      </a:cubicBezTo>
                      <a:cubicBezTo>
                        <a:pt x="0" y="1694688"/>
                        <a:pt x="184595" y="1540859"/>
                        <a:pt x="184595" y="1426559"/>
                      </a:cubicBezTo>
                      <a:cubicBezTo>
                        <a:pt x="184595" y="1312259"/>
                        <a:pt x="230791" y="962692"/>
                        <a:pt x="380238" y="844010"/>
                      </a:cubicBezTo>
                      <a:lnTo>
                        <a:pt x="381286" y="843915"/>
                      </a:lnTo>
                      <a:cubicBezTo>
                        <a:pt x="382143" y="838200"/>
                        <a:pt x="383096" y="832295"/>
                        <a:pt x="383858" y="826294"/>
                      </a:cubicBezTo>
                      <a:cubicBezTo>
                        <a:pt x="391382" y="774002"/>
                        <a:pt x="396907" y="712280"/>
                        <a:pt x="393383" y="656177"/>
                      </a:cubicBezTo>
                      <a:cubicBezTo>
                        <a:pt x="390906" y="615887"/>
                        <a:pt x="383667" y="578453"/>
                        <a:pt x="369284" y="549497"/>
                      </a:cubicBezTo>
                      <a:cubicBezTo>
                        <a:pt x="346138" y="503301"/>
                        <a:pt x="296418" y="441579"/>
                        <a:pt x="240125" y="383858"/>
                      </a:cubicBezTo>
                      <a:cubicBezTo>
                        <a:pt x="231458" y="374999"/>
                        <a:pt x="222695" y="366141"/>
                        <a:pt x="213741" y="357569"/>
                      </a:cubicBezTo>
                      <a:cubicBezTo>
                        <a:pt x="209836" y="353663"/>
                        <a:pt x="205835" y="349949"/>
                        <a:pt x="201930" y="346234"/>
                      </a:cubicBezTo>
                      <a:cubicBezTo>
                        <a:pt x="193358" y="338042"/>
                        <a:pt x="184690" y="330137"/>
                        <a:pt x="176117" y="322421"/>
                      </a:cubicBezTo>
                      <a:cubicBezTo>
                        <a:pt x="172784" y="319373"/>
                        <a:pt x="169450" y="316421"/>
                        <a:pt x="166116" y="313563"/>
                      </a:cubicBezTo>
                      <a:cubicBezTo>
                        <a:pt x="160592" y="308705"/>
                        <a:pt x="155067" y="304038"/>
                        <a:pt x="149638" y="299466"/>
                      </a:cubicBezTo>
                      <a:cubicBezTo>
                        <a:pt x="145637" y="296037"/>
                        <a:pt x="141637" y="292799"/>
                        <a:pt x="137732" y="289655"/>
                      </a:cubicBezTo>
                      <a:cubicBezTo>
                        <a:pt x="135636" y="287941"/>
                        <a:pt x="133541" y="286226"/>
                        <a:pt x="131445" y="284607"/>
                      </a:cubicBezTo>
                      <a:cubicBezTo>
                        <a:pt x="125254" y="279559"/>
                        <a:pt x="119158" y="274892"/>
                        <a:pt x="113157" y="270415"/>
                      </a:cubicBezTo>
                      <a:cubicBezTo>
                        <a:pt x="111062" y="268796"/>
                        <a:pt x="109061" y="267367"/>
                        <a:pt x="106966" y="265843"/>
                      </a:cubicBezTo>
                      <a:cubicBezTo>
                        <a:pt x="104966" y="264319"/>
                        <a:pt x="102965" y="262890"/>
                        <a:pt x="101060" y="261557"/>
                      </a:cubicBezTo>
                      <a:cubicBezTo>
                        <a:pt x="87249" y="251650"/>
                        <a:pt x="74200" y="243173"/>
                        <a:pt x="62198" y="236315"/>
                      </a:cubicBezTo>
                      <a:cubicBezTo>
                        <a:pt x="58674" y="234315"/>
                        <a:pt x="55340" y="232505"/>
                        <a:pt x="52102" y="230886"/>
                      </a:cubicBezTo>
                      <a:cubicBezTo>
                        <a:pt x="50483" y="230029"/>
                        <a:pt x="48863" y="229267"/>
                        <a:pt x="47244" y="228505"/>
                      </a:cubicBezTo>
                      <a:lnTo>
                        <a:pt x="47244" y="228410"/>
                      </a:lnTo>
                      <a:cubicBezTo>
                        <a:pt x="45149" y="217837"/>
                        <a:pt x="42958" y="206978"/>
                        <a:pt x="40767" y="196025"/>
                      </a:cubicBezTo>
                      <a:lnTo>
                        <a:pt x="105442" y="0"/>
                      </a:lnTo>
                      <a:cubicBezTo>
                        <a:pt x="281369" y="158210"/>
                        <a:pt x="457200" y="202216"/>
                        <a:pt x="597884" y="175832"/>
                      </a:cubicBezTo>
                      <a:cubicBezTo>
                        <a:pt x="711232" y="154591"/>
                        <a:pt x="847439" y="81915"/>
                        <a:pt x="896017" y="54483"/>
                      </a:cubicBezTo>
                      <a:cubicBezTo>
                        <a:pt x="936784" y="142113"/>
                        <a:pt x="924306" y="178689"/>
                        <a:pt x="931926" y="228600"/>
                      </a:cubicBezTo>
                      <a:cubicBezTo>
                        <a:pt x="932974" y="231553"/>
                        <a:pt x="933926" y="234506"/>
                        <a:pt x="934879" y="237458"/>
                      </a:cubicBezTo>
                      <a:cubicBezTo>
                        <a:pt x="870204" y="288608"/>
                        <a:pt x="762762" y="343853"/>
                        <a:pt x="606647" y="334042"/>
                      </a:cubicBezTo>
                      <a:cubicBezTo>
                        <a:pt x="492347" y="369284"/>
                        <a:pt x="536353" y="439579"/>
                        <a:pt x="597884" y="50111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6E16C"/>
                    </a:gs>
                    <a:gs pos="72000">
                      <a:srgbClr val="D3A94A"/>
                    </a:gs>
                  </a:gsLst>
                  <a:lin ang="7200000" scaled="0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12" name="Graphic 11">
                  <a:extLst>
                    <a:ext uri="{FF2B5EF4-FFF2-40B4-BE49-F238E27FC236}">
                      <a16:creationId xmlns:a16="http://schemas.microsoft.com/office/drawing/2014/main" id="{149A3427-DC5A-4CA5-8601-B900573FCDB7}"/>
                    </a:ext>
                  </a:extLst>
                </p:cNvPr>
                <p:cNvGrpSpPr/>
                <p:nvPr/>
              </p:nvGrpSpPr>
              <p:grpSpPr>
                <a:xfrm>
                  <a:off x="5995225" y="1878652"/>
                  <a:ext cx="623125" cy="1335558"/>
                  <a:chOff x="5995225" y="1878652"/>
                  <a:chExt cx="623125" cy="1335558"/>
                </a:xfrm>
                <a:solidFill>
                  <a:srgbClr val="FEFFFE"/>
                </a:solidFill>
              </p:grpSpPr>
              <p:sp>
                <p:nvSpPr>
                  <p:cNvPr id="113" name="Freeform: Shape 112">
                    <a:extLst>
                      <a:ext uri="{FF2B5EF4-FFF2-40B4-BE49-F238E27FC236}">
                        <a16:creationId xmlns:a16="http://schemas.microsoft.com/office/drawing/2014/main" id="{BD73640E-DD0A-4B38-A2D2-8F8F14F3BD97}"/>
                      </a:ext>
                    </a:extLst>
                  </p:cNvPr>
                  <p:cNvSpPr/>
                  <p:nvPr/>
                </p:nvSpPr>
                <p:spPr>
                  <a:xfrm>
                    <a:off x="5995225" y="1878652"/>
                    <a:ext cx="290036" cy="145409"/>
                  </a:xfrm>
                  <a:custGeom>
                    <a:avLst/>
                    <a:gdLst>
                      <a:gd name="connsiteX0" fmla="*/ 290036 w 290036"/>
                      <a:gd name="connsiteY0" fmla="*/ 145410 h 145409"/>
                      <a:gd name="connsiteX1" fmla="*/ 1715 w 290036"/>
                      <a:gd name="connsiteY1" fmla="*/ 2154 h 145409"/>
                      <a:gd name="connsiteX2" fmla="*/ 0 w 290036"/>
                      <a:gd name="connsiteY2" fmla="*/ 344 h 145409"/>
                      <a:gd name="connsiteX3" fmla="*/ 218599 w 290036"/>
                      <a:gd name="connsiteY3" fmla="*/ 87117 h 145409"/>
                      <a:gd name="connsiteX4" fmla="*/ 290036 w 290036"/>
                      <a:gd name="connsiteY4" fmla="*/ 145410 h 1454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0036" h="145409">
                        <a:moveTo>
                          <a:pt x="290036" y="145410"/>
                        </a:moveTo>
                        <a:cubicBezTo>
                          <a:pt x="223457" y="118168"/>
                          <a:pt x="119825" y="71305"/>
                          <a:pt x="1715" y="2154"/>
                        </a:cubicBezTo>
                        <a:lnTo>
                          <a:pt x="0" y="344"/>
                        </a:lnTo>
                        <a:cubicBezTo>
                          <a:pt x="89345" y="-3847"/>
                          <a:pt x="159067" y="30538"/>
                          <a:pt x="218599" y="87117"/>
                        </a:cubicBezTo>
                        <a:cubicBezTo>
                          <a:pt x="240221" y="107691"/>
                          <a:pt x="264605" y="126646"/>
                          <a:pt x="290036" y="145410"/>
                        </a:cubicBezTo>
                        <a:close/>
                      </a:path>
                    </a:pathLst>
                  </a:custGeom>
                  <a:solidFill>
                    <a:srgbClr val="FEFFFE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4" name="Freeform: Shape 113">
                    <a:extLst>
                      <a:ext uri="{FF2B5EF4-FFF2-40B4-BE49-F238E27FC236}">
                        <a16:creationId xmlns:a16="http://schemas.microsoft.com/office/drawing/2014/main" id="{E7986353-FDE3-4067-B08B-664B3A568F33}"/>
                      </a:ext>
                    </a:extLst>
                  </p:cNvPr>
                  <p:cNvSpPr/>
                  <p:nvPr/>
                </p:nvSpPr>
                <p:spPr>
                  <a:xfrm>
                    <a:off x="6008655" y="2868167"/>
                    <a:ext cx="609695" cy="346043"/>
                  </a:xfrm>
                  <a:custGeom>
                    <a:avLst/>
                    <a:gdLst>
                      <a:gd name="connsiteX0" fmla="*/ 609695 w 609695"/>
                      <a:gd name="connsiteY0" fmla="*/ 240792 h 346043"/>
                      <a:gd name="connsiteX1" fmla="*/ 601313 w 609695"/>
                      <a:gd name="connsiteY1" fmla="*/ 346043 h 346043"/>
                      <a:gd name="connsiteX2" fmla="*/ 0 w 609695"/>
                      <a:gd name="connsiteY2" fmla="*/ 170117 h 346043"/>
                      <a:gd name="connsiteX3" fmla="*/ 9525 w 609695"/>
                      <a:gd name="connsiteY3" fmla="*/ 0 h 346043"/>
                      <a:gd name="connsiteX4" fmla="*/ 609695 w 609695"/>
                      <a:gd name="connsiteY4" fmla="*/ 240792 h 3460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9695" h="346043">
                        <a:moveTo>
                          <a:pt x="609695" y="240792"/>
                        </a:moveTo>
                        <a:cubicBezTo>
                          <a:pt x="608362" y="275273"/>
                          <a:pt x="605028" y="311753"/>
                          <a:pt x="601313" y="346043"/>
                        </a:cubicBezTo>
                        <a:cubicBezTo>
                          <a:pt x="409861" y="209360"/>
                          <a:pt x="213931" y="188500"/>
                          <a:pt x="0" y="170117"/>
                        </a:cubicBezTo>
                        <a:cubicBezTo>
                          <a:pt x="7525" y="117824"/>
                          <a:pt x="13049" y="56102"/>
                          <a:pt x="9525" y="0"/>
                        </a:cubicBezTo>
                        <a:cubicBezTo>
                          <a:pt x="351949" y="31337"/>
                          <a:pt x="535686" y="169069"/>
                          <a:pt x="609695" y="240792"/>
                        </a:cubicBezTo>
                        <a:close/>
                      </a:path>
                    </a:pathLst>
                  </a:custGeom>
                  <a:solidFill>
                    <a:srgbClr val="FEFFFE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15" name="Graphic 11">
                <a:extLst>
                  <a:ext uri="{FF2B5EF4-FFF2-40B4-BE49-F238E27FC236}">
                    <a16:creationId xmlns:a16="http://schemas.microsoft.com/office/drawing/2014/main" id="{D50613B1-AA3C-4F08-9C73-F46301AD4B81}"/>
                  </a:ext>
                </a:extLst>
              </p:cNvPr>
              <p:cNvGrpSpPr/>
              <p:nvPr/>
            </p:nvGrpSpPr>
            <p:grpSpPr>
              <a:xfrm>
                <a:off x="4190987" y="2060447"/>
                <a:ext cx="1677766" cy="1198443"/>
                <a:chOff x="4190987" y="2060447"/>
                <a:chExt cx="1677766" cy="1198443"/>
              </a:xfrm>
            </p:grpSpPr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C86130C0-F95A-4331-BF83-0591770C6565}"/>
                    </a:ext>
                  </a:extLst>
                </p:cNvPr>
                <p:cNvSpPr/>
                <p:nvPr/>
              </p:nvSpPr>
              <p:spPr>
                <a:xfrm>
                  <a:off x="4190987" y="2060447"/>
                  <a:ext cx="1677766" cy="1198443"/>
                </a:xfrm>
                <a:custGeom>
                  <a:avLst/>
                  <a:gdLst>
                    <a:gd name="connsiteX0" fmla="*/ 1673936 w 1677766"/>
                    <a:gd name="connsiteY0" fmla="*/ 535400 h 1198443"/>
                    <a:gd name="connsiteX1" fmla="*/ 1653362 w 1677766"/>
                    <a:gd name="connsiteY1" fmla="*/ 514731 h 1198443"/>
                    <a:gd name="connsiteX2" fmla="*/ 1481055 w 1677766"/>
                    <a:gd name="connsiteY2" fmla="*/ 380048 h 1198443"/>
                    <a:gd name="connsiteX3" fmla="*/ 1433811 w 1677766"/>
                    <a:gd name="connsiteY3" fmla="*/ 371285 h 1198443"/>
                    <a:gd name="connsiteX4" fmla="*/ 980992 w 1677766"/>
                    <a:gd name="connsiteY4" fmla="*/ 591122 h 1198443"/>
                    <a:gd name="connsiteX5" fmla="*/ 378727 w 1677766"/>
                    <a:gd name="connsiteY5" fmla="*/ 964787 h 1198443"/>
                    <a:gd name="connsiteX6" fmla="*/ 347199 w 1677766"/>
                    <a:gd name="connsiteY6" fmla="*/ 993362 h 1198443"/>
                    <a:gd name="connsiteX7" fmla="*/ 167653 w 1677766"/>
                    <a:gd name="connsiteY7" fmla="*/ 1153859 h 1198443"/>
                    <a:gd name="connsiteX8" fmla="*/ 231946 w 1677766"/>
                    <a:gd name="connsiteY8" fmla="*/ 1041178 h 1198443"/>
                    <a:gd name="connsiteX9" fmla="*/ 31445 w 1677766"/>
                    <a:gd name="connsiteY9" fmla="*/ 1197769 h 1198443"/>
                    <a:gd name="connsiteX10" fmla="*/ 63640 w 1677766"/>
                    <a:gd name="connsiteY10" fmla="*/ 1107281 h 1198443"/>
                    <a:gd name="connsiteX11" fmla="*/ 679 w 1677766"/>
                    <a:gd name="connsiteY11" fmla="*/ 1145000 h 1198443"/>
                    <a:gd name="connsiteX12" fmla="*/ 172129 w 1677766"/>
                    <a:gd name="connsiteY12" fmla="*/ 876872 h 1198443"/>
                    <a:gd name="connsiteX13" fmla="*/ 22587 w 1677766"/>
                    <a:gd name="connsiteY13" fmla="*/ 846106 h 1198443"/>
                    <a:gd name="connsiteX14" fmla="*/ 356724 w 1677766"/>
                    <a:gd name="connsiteY14" fmla="*/ 824103 h 1198443"/>
                    <a:gd name="connsiteX15" fmla="*/ 655714 w 1677766"/>
                    <a:gd name="connsiteY15" fmla="*/ 591122 h 1198443"/>
                    <a:gd name="connsiteX16" fmla="*/ 844690 w 1677766"/>
                    <a:gd name="connsiteY16" fmla="*/ 481203 h 1198443"/>
                    <a:gd name="connsiteX17" fmla="*/ 1240358 w 1677766"/>
                    <a:gd name="connsiteY17" fmla="*/ 208693 h 1198443"/>
                    <a:gd name="connsiteX18" fmla="*/ 1348086 w 1677766"/>
                    <a:gd name="connsiteY18" fmla="*/ 112681 h 1198443"/>
                    <a:gd name="connsiteX19" fmla="*/ 1394187 w 1677766"/>
                    <a:gd name="connsiteY19" fmla="*/ 59150 h 1198443"/>
                    <a:gd name="connsiteX20" fmla="*/ 1412570 w 1677766"/>
                    <a:gd name="connsiteY20" fmla="*/ 39338 h 1198443"/>
                    <a:gd name="connsiteX21" fmla="*/ 1470196 w 1677766"/>
                    <a:gd name="connsiteY21" fmla="*/ 0 h 1198443"/>
                    <a:gd name="connsiteX22" fmla="*/ 1673936 w 1677766"/>
                    <a:gd name="connsiteY22" fmla="*/ 535400 h 11984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677766" h="1198443">
                      <a:moveTo>
                        <a:pt x="1673936" y="535400"/>
                      </a:moveTo>
                      <a:cubicBezTo>
                        <a:pt x="1667173" y="528447"/>
                        <a:pt x="1660315" y="521589"/>
                        <a:pt x="1653362" y="514731"/>
                      </a:cubicBezTo>
                      <a:cubicBezTo>
                        <a:pt x="1592212" y="454628"/>
                        <a:pt x="1526680" y="401860"/>
                        <a:pt x="1481055" y="380048"/>
                      </a:cubicBezTo>
                      <a:cubicBezTo>
                        <a:pt x="1460481" y="370141"/>
                        <a:pt x="1444098" y="366522"/>
                        <a:pt x="1433811" y="371285"/>
                      </a:cubicBezTo>
                      <a:cubicBezTo>
                        <a:pt x="1376661" y="397669"/>
                        <a:pt x="989755" y="569119"/>
                        <a:pt x="980992" y="591122"/>
                      </a:cubicBezTo>
                      <a:cubicBezTo>
                        <a:pt x="972229" y="613124"/>
                        <a:pt x="460737" y="914210"/>
                        <a:pt x="378727" y="964787"/>
                      </a:cubicBezTo>
                      <a:cubicBezTo>
                        <a:pt x="371678" y="969169"/>
                        <a:pt x="357676" y="985647"/>
                        <a:pt x="347199" y="993362"/>
                      </a:cubicBezTo>
                      <a:cubicBezTo>
                        <a:pt x="282334" y="1041559"/>
                        <a:pt x="182797" y="1161383"/>
                        <a:pt x="167653" y="1153859"/>
                      </a:cubicBezTo>
                      <a:cubicBezTo>
                        <a:pt x="151079" y="1145477"/>
                        <a:pt x="237661" y="1046988"/>
                        <a:pt x="231946" y="1041178"/>
                      </a:cubicBezTo>
                      <a:cubicBezTo>
                        <a:pt x="223469" y="1037844"/>
                        <a:pt x="61163" y="1210532"/>
                        <a:pt x="31445" y="1197769"/>
                      </a:cubicBezTo>
                      <a:cubicBezTo>
                        <a:pt x="2965" y="1185577"/>
                        <a:pt x="55353" y="1116806"/>
                        <a:pt x="63640" y="1107281"/>
                      </a:cubicBezTo>
                      <a:cubicBezTo>
                        <a:pt x="56305" y="1114235"/>
                        <a:pt x="12776" y="1161193"/>
                        <a:pt x="679" y="1145000"/>
                      </a:cubicBezTo>
                      <a:cubicBezTo>
                        <a:pt x="-12560" y="1127474"/>
                        <a:pt x="172129" y="898874"/>
                        <a:pt x="172129" y="876872"/>
                      </a:cubicBezTo>
                      <a:cubicBezTo>
                        <a:pt x="172129" y="854869"/>
                        <a:pt x="22587" y="872490"/>
                        <a:pt x="22587" y="846106"/>
                      </a:cubicBezTo>
                      <a:cubicBezTo>
                        <a:pt x="22587" y="819722"/>
                        <a:pt x="317195" y="824103"/>
                        <a:pt x="356724" y="824103"/>
                      </a:cubicBezTo>
                      <a:cubicBezTo>
                        <a:pt x="396253" y="824103"/>
                        <a:pt x="589705" y="665893"/>
                        <a:pt x="655714" y="591122"/>
                      </a:cubicBezTo>
                      <a:cubicBezTo>
                        <a:pt x="721627" y="516350"/>
                        <a:pt x="787540" y="525209"/>
                        <a:pt x="844690" y="481203"/>
                      </a:cubicBezTo>
                      <a:cubicBezTo>
                        <a:pt x="901840" y="437293"/>
                        <a:pt x="1165587" y="265843"/>
                        <a:pt x="1240358" y="208693"/>
                      </a:cubicBezTo>
                      <a:cubicBezTo>
                        <a:pt x="1285126" y="174498"/>
                        <a:pt x="1320368" y="141827"/>
                        <a:pt x="1348086" y="112681"/>
                      </a:cubicBezTo>
                      <a:cubicBezTo>
                        <a:pt x="1366660" y="93154"/>
                        <a:pt x="1381900" y="75057"/>
                        <a:pt x="1394187" y="59150"/>
                      </a:cubicBezTo>
                      <a:cubicBezTo>
                        <a:pt x="1399045" y="52864"/>
                        <a:pt x="1405236" y="46101"/>
                        <a:pt x="1412570" y="39338"/>
                      </a:cubicBezTo>
                      <a:cubicBezTo>
                        <a:pt x="1427239" y="25527"/>
                        <a:pt x="1446574" y="11525"/>
                        <a:pt x="1470196" y="0"/>
                      </a:cubicBezTo>
                      <a:cubicBezTo>
                        <a:pt x="1584973" y="71342"/>
                        <a:pt x="1700416" y="307753"/>
                        <a:pt x="1673936" y="535400"/>
                      </a:cubicBezTo>
                      <a:close/>
                    </a:path>
                  </a:pathLst>
                </a:custGeom>
                <a:solidFill>
                  <a:srgbClr val="C4705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80771198-50A1-4437-8EC8-D0D77DFF2986}"/>
                    </a:ext>
                  </a:extLst>
                </p:cNvPr>
                <p:cNvSpPr/>
                <p:nvPr/>
              </p:nvSpPr>
              <p:spPr>
                <a:xfrm>
                  <a:off x="4569054" y="2298423"/>
                  <a:ext cx="1293106" cy="727009"/>
                </a:xfrm>
                <a:custGeom>
                  <a:avLst/>
                  <a:gdLst>
                    <a:gd name="connsiteX0" fmla="*/ 1293107 w 1293106"/>
                    <a:gd name="connsiteY0" fmla="*/ 203698 h 727009"/>
                    <a:gd name="connsiteX1" fmla="*/ 1275295 w 1293106"/>
                    <a:gd name="connsiteY1" fmla="*/ 276755 h 727009"/>
                    <a:gd name="connsiteX2" fmla="*/ 1102988 w 1293106"/>
                    <a:gd name="connsiteY2" fmla="*/ 142071 h 727009"/>
                    <a:gd name="connsiteX3" fmla="*/ 1055744 w 1293106"/>
                    <a:gd name="connsiteY3" fmla="*/ 133308 h 727009"/>
                    <a:gd name="connsiteX4" fmla="*/ 602925 w 1293106"/>
                    <a:gd name="connsiteY4" fmla="*/ 353145 h 727009"/>
                    <a:gd name="connsiteX5" fmla="*/ 660 w 1293106"/>
                    <a:gd name="connsiteY5" fmla="*/ 726811 h 727009"/>
                    <a:gd name="connsiteX6" fmla="*/ 77050 w 1293106"/>
                    <a:gd name="connsiteY6" fmla="*/ 652040 h 727009"/>
                    <a:gd name="connsiteX7" fmla="*/ 431475 w 1293106"/>
                    <a:gd name="connsiteY7" fmla="*/ 405914 h 727009"/>
                    <a:gd name="connsiteX8" fmla="*/ 598544 w 1293106"/>
                    <a:gd name="connsiteY8" fmla="*/ 265230 h 727009"/>
                    <a:gd name="connsiteX9" fmla="*/ 1126038 w 1293106"/>
                    <a:gd name="connsiteY9" fmla="*/ 1482 h 727009"/>
                    <a:gd name="connsiteX10" fmla="*/ 1293107 w 1293106"/>
                    <a:gd name="connsiteY10" fmla="*/ 203698 h 727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93106" h="727009">
                      <a:moveTo>
                        <a:pt x="1293107" y="203698"/>
                      </a:moveTo>
                      <a:lnTo>
                        <a:pt x="1275295" y="276755"/>
                      </a:lnTo>
                      <a:cubicBezTo>
                        <a:pt x="1214145" y="216652"/>
                        <a:pt x="1148613" y="163884"/>
                        <a:pt x="1102988" y="142071"/>
                      </a:cubicBezTo>
                      <a:cubicBezTo>
                        <a:pt x="1082414" y="132165"/>
                        <a:pt x="1066031" y="128546"/>
                        <a:pt x="1055744" y="133308"/>
                      </a:cubicBezTo>
                      <a:cubicBezTo>
                        <a:pt x="998594" y="159693"/>
                        <a:pt x="611688" y="331143"/>
                        <a:pt x="602925" y="353145"/>
                      </a:cubicBezTo>
                      <a:cubicBezTo>
                        <a:pt x="594162" y="375148"/>
                        <a:pt x="79241" y="682329"/>
                        <a:pt x="660" y="726811"/>
                      </a:cubicBezTo>
                      <a:cubicBezTo>
                        <a:pt x="-6579" y="730907"/>
                        <a:pt x="47523" y="670423"/>
                        <a:pt x="77050" y="652040"/>
                      </a:cubicBezTo>
                      <a:cubicBezTo>
                        <a:pt x="123913" y="622798"/>
                        <a:pt x="361086" y="432298"/>
                        <a:pt x="431475" y="405914"/>
                      </a:cubicBezTo>
                      <a:cubicBezTo>
                        <a:pt x="501770" y="379530"/>
                        <a:pt x="563397" y="309140"/>
                        <a:pt x="598544" y="265230"/>
                      </a:cubicBezTo>
                      <a:cubicBezTo>
                        <a:pt x="633691" y="221224"/>
                        <a:pt x="1046886" y="10245"/>
                        <a:pt x="1126038" y="1482"/>
                      </a:cubicBezTo>
                      <a:cubicBezTo>
                        <a:pt x="1205191" y="-7376"/>
                        <a:pt x="1178807" y="19008"/>
                        <a:pt x="1293107" y="20369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47053"/>
                    </a:gs>
                    <a:gs pos="100000">
                      <a:srgbClr val="AB5441"/>
                    </a:gs>
                  </a:gsLst>
                  <a:lin ang="19800000" scaled="0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18" name="Graphic 11">
                  <a:extLst>
                    <a:ext uri="{FF2B5EF4-FFF2-40B4-BE49-F238E27FC236}">
                      <a16:creationId xmlns:a16="http://schemas.microsoft.com/office/drawing/2014/main" id="{05FE6DFA-CF6B-4F0D-8970-33628503C137}"/>
                    </a:ext>
                  </a:extLst>
                </p:cNvPr>
                <p:cNvGrpSpPr/>
                <p:nvPr/>
              </p:nvGrpSpPr>
              <p:grpSpPr>
                <a:xfrm>
                  <a:off x="4220241" y="2937319"/>
                  <a:ext cx="296798" cy="313943"/>
                  <a:chOff x="4220241" y="2937319"/>
                  <a:chExt cx="296798" cy="313943"/>
                </a:xfrm>
                <a:solidFill>
                  <a:srgbClr val="8E362D"/>
                </a:solidFill>
              </p:grpSpPr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3213DB8D-DFE4-4958-8E93-07D8870A7273}"/>
                      </a:ext>
                    </a:extLst>
                  </p:cNvPr>
                  <p:cNvSpPr/>
                  <p:nvPr/>
                </p:nvSpPr>
                <p:spPr>
                  <a:xfrm>
                    <a:off x="4248816" y="3051523"/>
                    <a:ext cx="95249" cy="123158"/>
                  </a:xfrm>
                  <a:custGeom>
                    <a:avLst/>
                    <a:gdLst>
                      <a:gd name="connsiteX0" fmla="*/ 0 w 95249"/>
                      <a:gd name="connsiteY0" fmla="*/ 123158 h 123158"/>
                      <a:gd name="connsiteX1" fmla="*/ 43815 w 95249"/>
                      <a:gd name="connsiteY1" fmla="*/ 58674 h 123158"/>
                      <a:gd name="connsiteX2" fmla="*/ 95250 w 95249"/>
                      <a:gd name="connsiteY2" fmla="*/ 0 h 123158"/>
                      <a:gd name="connsiteX3" fmla="*/ 51435 w 95249"/>
                      <a:gd name="connsiteY3" fmla="*/ 64484 h 123158"/>
                      <a:gd name="connsiteX4" fmla="*/ 0 w 95249"/>
                      <a:gd name="connsiteY4" fmla="*/ 123158 h 1231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5249" h="123158">
                        <a:moveTo>
                          <a:pt x="0" y="123158"/>
                        </a:moveTo>
                        <a:cubicBezTo>
                          <a:pt x="12954" y="100394"/>
                          <a:pt x="28099" y="79343"/>
                          <a:pt x="43815" y="58674"/>
                        </a:cubicBezTo>
                        <a:cubicBezTo>
                          <a:pt x="59817" y="38195"/>
                          <a:pt x="76391" y="18288"/>
                          <a:pt x="95250" y="0"/>
                        </a:cubicBezTo>
                        <a:cubicBezTo>
                          <a:pt x="82391" y="22860"/>
                          <a:pt x="67151" y="43815"/>
                          <a:pt x="51435" y="64484"/>
                        </a:cubicBezTo>
                        <a:cubicBezTo>
                          <a:pt x="35338" y="84963"/>
                          <a:pt x="18860" y="104966"/>
                          <a:pt x="0" y="123158"/>
                        </a:cubicBezTo>
                        <a:close/>
                      </a:path>
                    </a:pathLst>
                  </a:custGeom>
                  <a:solidFill>
                    <a:srgbClr val="8E362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0" name="Freeform: Shape 119">
                    <a:extLst>
                      <a:ext uri="{FF2B5EF4-FFF2-40B4-BE49-F238E27FC236}">
                        <a16:creationId xmlns:a16="http://schemas.microsoft.com/office/drawing/2014/main" id="{06F8005A-A017-411D-AF0D-CBE82C53AB7B}"/>
                      </a:ext>
                    </a:extLst>
                  </p:cNvPr>
                  <p:cNvSpPr/>
                  <p:nvPr/>
                </p:nvSpPr>
                <p:spPr>
                  <a:xfrm>
                    <a:off x="4342542" y="3020853"/>
                    <a:ext cx="83534" cy="64484"/>
                  </a:xfrm>
                  <a:custGeom>
                    <a:avLst/>
                    <a:gdLst>
                      <a:gd name="connsiteX0" fmla="*/ 0 w 83534"/>
                      <a:gd name="connsiteY0" fmla="*/ 0 h 64484"/>
                      <a:gd name="connsiteX1" fmla="*/ 41815 w 83534"/>
                      <a:gd name="connsiteY1" fmla="*/ 32004 h 64484"/>
                      <a:gd name="connsiteX2" fmla="*/ 62770 w 83534"/>
                      <a:gd name="connsiteY2" fmla="*/ 47816 h 64484"/>
                      <a:gd name="connsiteX3" fmla="*/ 83534 w 83534"/>
                      <a:gd name="connsiteY3" fmla="*/ 64484 h 64484"/>
                      <a:gd name="connsiteX4" fmla="*/ 36100 w 83534"/>
                      <a:gd name="connsiteY4" fmla="*/ 39624 h 64484"/>
                      <a:gd name="connsiteX5" fmla="*/ 16002 w 83534"/>
                      <a:gd name="connsiteY5" fmla="*/ 21717 h 64484"/>
                      <a:gd name="connsiteX6" fmla="*/ 0 w 83534"/>
                      <a:gd name="connsiteY6" fmla="*/ 0 h 644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3534" h="64484">
                        <a:moveTo>
                          <a:pt x="0" y="0"/>
                        </a:moveTo>
                        <a:cubicBezTo>
                          <a:pt x="14192" y="11049"/>
                          <a:pt x="27813" y="21527"/>
                          <a:pt x="41815" y="32004"/>
                        </a:cubicBezTo>
                        <a:lnTo>
                          <a:pt x="62770" y="47816"/>
                        </a:lnTo>
                        <a:cubicBezTo>
                          <a:pt x="69723" y="53150"/>
                          <a:pt x="76771" y="58483"/>
                          <a:pt x="83534" y="64484"/>
                        </a:cubicBezTo>
                        <a:cubicBezTo>
                          <a:pt x="66199" y="59246"/>
                          <a:pt x="50578" y="50197"/>
                          <a:pt x="36100" y="39624"/>
                        </a:cubicBezTo>
                        <a:cubicBezTo>
                          <a:pt x="29051" y="34100"/>
                          <a:pt x="22193" y="28289"/>
                          <a:pt x="16002" y="21717"/>
                        </a:cubicBezTo>
                        <a:cubicBezTo>
                          <a:pt x="9906" y="15145"/>
                          <a:pt x="4096" y="8096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8E362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1" name="Freeform: Shape 120">
                    <a:extLst>
                      <a:ext uri="{FF2B5EF4-FFF2-40B4-BE49-F238E27FC236}">
                        <a16:creationId xmlns:a16="http://schemas.microsoft.com/office/drawing/2014/main" id="{8FC1D9D1-4FAA-44D5-8EEF-14B4A493B93D}"/>
                      </a:ext>
                    </a:extLst>
                  </p:cNvPr>
                  <p:cNvSpPr/>
                  <p:nvPr/>
                </p:nvSpPr>
                <p:spPr>
                  <a:xfrm>
                    <a:off x="4220241" y="3080956"/>
                    <a:ext cx="158972" cy="170306"/>
                  </a:xfrm>
                  <a:custGeom>
                    <a:avLst/>
                    <a:gdLst>
                      <a:gd name="connsiteX0" fmla="*/ 0 w 158972"/>
                      <a:gd name="connsiteY0" fmla="*/ 170307 h 170306"/>
                      <a:gd name="connsiteX1" fmla="*/ 75914 w 158972"/>
                      <a:gd name="connsiteY1" fmla="*/ 82010 h 170306"/>
                      <a:gd name="connsiteX2" fmla="*/ 158972 w 158972"/>
                      <a:gd name="connsiteY2" fmla="*/ 0 h 170306"/>
                      <a:gd name="connsiteX3" fmla="*/ 83058 w 158972"/>
                      <a:gd name="connsiteY3" fmla="*/ 88297 h 170306"/>
                      <a:gd name="connsiteX4" fmla="*/ 0 w 158972"/>
                      <a:gd name="connsiteY4" fmla="*/ 170307 h 1703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8972" h="170306">
                        <a:moveTo>
                          <a:pt x="0" y="170307"/>
                        </a:moveTo>
                        <a:cubicBezTo>
                          <a:pt x="23622" y="139541"/>
                          <a:pt x="49530" y="110490"/>
                          <a:pt x="75914" y="82010"/>
                        </a:cubicBezTo>
                        <a:cubicBezTo>
                          <a:pt x="102584" y="53626"/>
                          <a:pt x="129731" y="25813"/>
                          <a:pt x="158972" y="0"/>
                        </a:cubicBezTo>
                        <a:cubicBezTo>
                          <a:pt x="135255" y="30956"/>
                          <a:pt x="109442" y="59817"/>
                          <a:pt x="83058" y="88297"/>
                        </a:cubicBezTo>
                        <a:cubicBezTo>
                          <a:pt x="56483" y="116491"/>
                          <a:pt x="29337" y="144304"/>
                          <a:pt x="0" y="170307"/>
                        </a:cubicBezTo>
                        <a:close/>
                      </a:path>
                    </a:pathLst>
                  </a:custGeom>
                  <a:solidFill>
                    <a:srgbClr val="8E362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2" name="Freeform: Shape 121">
                    <a:extLst>
                      <a:ext uri="{FF2B5EF4-FFF2-40B4-BE49-F238E27FC236}">
                        <a16:creationId xmlns:a16="http://schemas.microsoft.com/office/drawing/2014/main" id="{2FF44AAE-6986-4B9A-95F2-FB045C198272}"/>
                      </a:ext>
                    </a:extLst>
                  </p:cNvPr>
                  <p:cNvSpPr/>
                  <p:nvPr/>
                </p:nvSpPr>
                <p:spPr>
                  <a:xfrm>
                    <a:off x="4385119" y="2937319"/>
                    <a:ext cx="131921" cy="37401"/>
                  </a:xfrm>
                  <a:custGeom>
                    <a:avLst/>
                    <a:gdLst>
                      <a:gd name="connsiteX0" fmla="*/ 0 w 131921"/>
                      <a:gd name="connsiteY0" fmla="*/ 0 h 37401"/>
                      <a:gd name="connsiteX1" fmla="*/ 14192 w 131921"/>
                      <a:gd name="connsiteY1" fmla="*/ 9715 h 37401"/>
                      <a:gd name="connsiteX2" fmla="*/ 30099 w 131921"/>
                      <a:gd name="connsiteY2" fmla="*/ 16383 h 37401"/>
                      <a:gd name="connsiteX3" fmla="*/ 63056 w 131921"/>
                      <a:gd name="connsiteY3" fmla="*/ 25622 h 37401"/>
                      <a:gd name="connsiteX4" fmla="*/ 97060 w 131921"/>
                      <a:gd name="connsiteY4" fmla="*/ 29527 h 37401"/>
                      <a:gd name="connsiteX5" fmla="*/ 131921 w 131921"/>
                      <a:gd name="connsiteY5" fmla="*/ 27813 h 37401"/>
                      <a:gd name="connsiteX6" fmla="*/ 97346 w 131921"/>
                      <a:gd name="connsiteY6" fmla="*/ 36957 h 37401"/>
                      <a:gd name="connsiteX7" fmla="*/ 61246 w 131921"/>
                      <a:gd name="connsiteY7" fmla="*/ 34957 h 37401"/>
                      <a:gd name="connsiteX8" fmla="*/ 27146 w 131921"/>
                      <a:gd name="connsiteY8" fmla="*/ 23146 h 37401"/>
                      <a:gd name="connsiteX9" fmla="*/ 11811 w 131921"/>
                      <a:gd name="connsiteY9" fmla="*/ 13621 h 37401"/>
                      <a:gd name="connsiteX10" fmla="*/ 0 w 131921"/>
                      <a:gd name="connsiteY10" fmla="*/ 0 h 374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31921" h="37401">
                        <a:moveTo>
                          <a:pt x="0" y="0"/>
                        </a:moveTo>
                        <a:cubicBezTo>
                          <a:pt x="3810" y="4572"/>
                          <a:pt x="9049" y="7048"/>
                          <a:pt x="14192" y="9715"/>
                        </a:cubicBezTo>
                        <a:cubicBezTo>
                          <a:pt x="19336" y="12192"/>
                          <a:pt x="24670" y="14383"/>
                          <a:pt x="30099" y="16383"/>
                        </a:cubicBezTo>
                        <a:cubicBezTo>
                          <a:pt x="40862" y="20288"/>
                          <a:pt x="51911" y="23527"/>
                          <a:pt x="63056" y="25622"/>
                        </a:cubicBezTo>
                        <a:cubicBezTo>
                          <a:pt x="74295" y="27908"/>
                          <a:pt x="85630" y="29051"/>
                          <a:pt x="97060" y="29527"/>
                        </a:cubicBezTo>
                        <a:cubicBezTo>
                          <a:pt x="108585" y="29908"/>
                          <a:pt x="120015" y="28956"/>
                          <a:pt x="131921" y="27813"/>
                        </a:cubicBezTo>
                        <a:cubicBezTo>
                          <a:pt x="121158" y="32766"/>
                          <a:pt x="109347" y="35909"/>
                          <a:pt x="97346" y="36957"/>
                        </a:cubicBezTo>
                        <a:cubicBezTo>
                          <a:pt x="85344" y="38005"/>
                          <a:pt x="73152" y="37147"/>
                          <a:pt x="61246" y="34957"/>
                        </a:cubicBezTo>
                        <a:cubicBezTo>
                          <a:pt x="49435" y="32480"/>
                          <a:pt x="37910" y="28670"/>
                          <a:pt x="27146" y="23146"/>
                        </a:cubicBezTo>
                        <a:cubicBezTo>
                          <a:pt x="21717" y="20479"/>
                          <a:pt x="16669" y="17240"/>
                          <a:pt x="11811" y="13621"/>
                        </a:cubicBezTo>
                        <a:cubicBezTo>
                          <a:pt x="7144" y="9811"/>
                          <a:pt x="2000" y="5715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8E362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38BCDF07-A859-4765-98E9-3A8325309111}"/>
                    </a:ext>
                  </a:extLst>
                </p:cNvPr>
                <p:cNvSpPr/>
                <p:nvPr/>
              </p:nvSpPr>
              <p:spPr>
                <a:xfrm>
                  <a:off x="5641086" y="2060447"/>
                  <a:ext cx="227667" cy="535400"/>
                </a:xfrm>
                <a:custGeom>
                  <a:avLst/>
                  <a:gdLst>
                    <a:gd name="connsiteX0" fmla="*/ 223838 w 227667"/>
                    <a:gd name="connsiteY0" fmla="*/ 535400 h 535400"/>
                    <a:gd name="connsiteX1" fmla="*/ 197453 w 227667"/>
                    <a:gd name="connsiteY1" fmla="*/ 509111 h 535400"/>
                    <a:gd name="connsiteX2" fmla="*/ 185642 w 227667"/>
                    <a:gd name="connsiteY2" fmla="*/ 497777 h 535400"/>
                    <a:gd name="connsiteX3" fmla="*/ 175450 w 227667"/>
                    <a:gd name="connsiteY3" fmla="*/ 488156 h 535400"/>
                    <a:gd name="connsiteX4" fmla="*/ 0 w 227667"/>
                    <a:gd name="connsiteY4" fmla="*/ 11049 h 535400"/>
                    <a:gd name="connsiteX5" fmla="*/ 3238 w 227667"/>
                    <a:gd name="connsiteY5" fmla="*/ 9049 h 535400"/>
                    <a:gd name="connsiteX6" fmla="*/ 20098 w 227667"/>
                    <a:gd name="connsiteY6" fmla="*/ 0 h 535400"/>
                    <a:gd name="connsiteX7" fmla="*/ 223838 w 227667"/>
                    <a:gd name="connsiteY7" fmla="*/ 535400 h 53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7667" h="535400">
                      <a:moveTo>
                        <a:pt x="223838" y="535400"/>
                      </a:moveTo>
                      <a:cubicBezTo>
                        <a:pt x="215170" y="526542"/>
                        <a:pt x="206407" y="517684"/>
                        <a:pt x="197453" y="509111"/>
                      </a:cubicBezTo>
                      <a:cubicBezTo>
                        <a:pt x="193548" y="505301"/>
                        <a:pt x="189643" y="501491"/>
                        <a:pt x="185642" y="497777"/>
                      </a:cubicBezTo>
                      <a:cubicBezTo>
                        <a:pt x="182213" y="494538"/>
                        <a:pt x="178879" y="491299"/>
                        <a:pt x="175450" y="488156"/>
                      </a:cubicBezTo>
                      <a:cubicBezTo>
                        <a:pt x="221742" y="197834"/>
                        <a:pt x="59150" y="53150"/>
                        <a:pt x="0" y="11049"/>
                      </a:cubicBezTo>
                      <a:cubicBezTo>
                        <a:pt x="1048" y="10287"/>
                        <a:pt x="2191" y="9715"/>
                        <a:pt x="3238" y="9049"/>
                      </a:cubicBezTo>
                      <a:cubicBezTo>
                        <a:pt x="8572" y="5906"/>
                        <a:pt x="14192" y="2858"/>
                        <a:pt x="20098" y="0"/>
                      </a:cubicBezTo>
                      <a:cubicBezTo>
                        <a:pt x="134874" y="71342"/>
                        <a:pt x="250317" y="307753"/>
                        <a:pt x="223838" y="535400"/>
                      </a:cubicBezTo>
                      <a:close/>
                    </a:path>
                  </a:pathLst>
                </a:custGeom>
                <a:solidFill>
                  <a:srgbClr val="FEFFF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4" name="Graphic 11">
                <a:extLst>
                  <a:ext uri="{FF2B5EF4-FFF2-40B4-BE49-F238E27FC236}">
                    <a16:creationId xmlns:a16="http://schemas.microsoft.com/office/drawing/2014/main" id="{6CD6338E-5288-453B-B75E-61B84EDA0376}"/>
                  </a:ext>
                </a:extLst>
              </p:cNvPr>
              <p:cNvGrpSpPr/>
              <p:nvPr/>
            </p:nvGrpSpPr>
            <p:grpSpPr>
              <a:xfrm>
                <a:off x="5180643" y="1586195"/>
                <a:ext cx="773814" cy="669709"/>
                <a:chOff x="5180643" y="1586195"/>
                <a:chExt cx="773814" cy="669709"/>
              </a:xfrm>
            </p:grpSpPr>
            <p:grpSp>
              <p:nvGrpSpPr>
                <p:cNvPr id="125" name="Graphic 11">
                  <a:extLst>
                    <a:ext uri="{FF2B5EF4-FFF2-40B4-BE49-F238E27FC236}">
                      <a16:creationId xmlns:a16="http://schemas.microsoft.com/office/drawing/2014/main" id="{F1809A8B-997C-4A3F-A9A0-388766AF1FF5}"/>
                    </a:ext>
                  </a:extLst>
                </p:cNvPr>
                <p:cNvGrpSpPr/>
                <p:nvPr/>
              </p:nvGrpSpPr>
              <p:grpSpPr>
                <a:xfrm>
                  <a:off x="5180643" y="1662397"/>
                  <a:ext cx="584903" cy="593507"/>
                  <a:chOff x="5180643" y="1662397"/>
                  <a:chExt cx="584903" cy="593507"/>
                </a:xfrm>
              </p:grpSpPr>
              <p:sp>
                <p:nvSpPr>
                  <p:cNvPr id="126" name="Freeform: Shape 125">
                    <a:extLst>
                      <a:ext uri="{FF2B5EF4-FFF2-40B4-BE49-F238E27FC236}">
                        <a16:creationId xmlns:a16="http://schemas.microsoft.com/office/drawing/2014/main" id="{71684046-183A-4087-8A8F-ECE44AED245C}"/>
                      </a:ext>
                    </a:extLst>
                  </p:cNvPr>
                  <p:cNvSpPr/>
                  <p:nvPr/>
                </p:nvSpPr>
                <p:spPr>
                  <a:xfrm>
                    <a:off x="5180643" y="1662397"/>
                    <a:ext cx="584903" cy="593507"/>
                  </a:xfrm>
                  <a:custGeom>
                    <a:avLst/>
                    <a:gdLst>
                      <a:gd name="connsiteX0" fmla="*/ 575695 w 584903"/>
                      <a:gd name="connsiteY0" fmla="*/ 372523 h 593507"/>
                      <a:gd name="connsiteX1" fmla="*/ 550263 w 584903"/>
                      <a:gd name="connsiteY1" fmla="*/ 375571 h 593507"/>
                      <a:gd name="connsiteX2" fmla="*/ 404531 w 584903"/>
                      <a:gd name="connsiteY2" fmla="*/ 457200 h 593507"/>
                      <a:gd name="connsiteX3" fmla="*/ 358430 w 584903"/>
                      <a:gd name="connsiteY3" fmla="*/ 510730 h 593507"/>
                      <a:gd name="connsiteX4" fmla="*/ 286992 w 584903"/>
                      <a:gd name="connsiteY4" fmla="*/ 511874 h 593507"/>
                      <a:gd name="connsiteX5" fmla="*/ 274229 w 584903"/>
                      <a:gd name="connsiteY5" fmla="*/ 510254 h 593507"/>
                      <a:gd name="connsiteX6" fmla="*/ 273467 w 584903"/>
                      <a:gd name="connsiteY6" fmla="*/ 521970 h 593507"/>
                      <a:gd name="connsiteX7" fmla="*/ 272990 w 584903"/>
                      <a:gd name="connsiteY7" fmla="*/ 526161 h 593507"/>
                      <a:gd name="connsiteX8" fmla="*/ 4766 w 584903"/>
                      <a:gd name="connsiteY8" fmla="*/ 447104 h 593507"/>
                      <a:gd name="connsiteX9" fmla="*/ 99 w 584903"/>
                      <a:gd name="connsiteY9" fmla="*/ 426434 h 593507"/>
                      <a:gd name="connsiteX10" fmla="*/ 93825 w 584903"/>
                      <a:gd name="connsiteY10" fmla="*/ 377381 h 593507"/>
                      <a:gd name="connsiteX11" fmla="*/ 89444 w 584903"/>
                      <a:gd name="connsiteY11" fmla="*/ 366332 h 593507"/>
                      <a:gd name="connsiteX12" fmla="*/ 131449 w 584903"/>
                      <a:gd name="connsiteY12" fmla="*/ 0 h 593507"/>
                      <a:gd name="connsiteX13" fmla="*/ 144879 w 584903"/>
                      <a:gd name="connsiteY13" fmla="*/ 9620 h 593507"/>
                      <a:gd name="connsiteX14" fmla="*/ 584839 w 584903"/>
                      <a:gd name="connsiteY14" fmla="*/ 325374 h 593507"/>
                      <a:gd name="connsiteX15" fmla="*/ 575695 w 584903"/>
                      <a:gd name="connsiteY15" fmla="*/ 372523 h 5935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84903" h="593507">
                        <a:moveTo>
                          <a:pt x="575695" y="372523"/>
                        </a:moveTo>
                        <a:cubicBezTo>
                          <a:pt x="566932" y="373094"/>
                          <a:pt x="558455" y="374142"/>
                          <a:pt x="550263" y="375571"/>
                        </a:cubicBezTo>
                        <a:cubicBezTo>
                          <a:pt x="478064" y="387858"/>
                          <a:pt x="427676" y="427482"/>
                          <a:pt x="404531" y="457200"/>
                        </a:cubicBezTo>
                        <a:cubicBezTo>
                          <a:pt x="392243" y="473107"/>
                          <a:pt x="377003" y="491204"/>
                          <a:pt x="358430" y="510730"/>
                        </a:cubicBezTo>
                        <a:cubicBezTo>
                          <a:pt x="332617" y="514255"/>
                          <a:pt x="308804" y="514255"/>
                          <a:pt x="286992" y="511874"/>
                        </a:cubicBezTo>
                        <a:cubicBezTo>
                          <a:pt x="282611" y="511492"/>
                          <a:pt x="278420" y="510921"/>
                          <a:pt x="274229" y="510254"/>
                        </a:cubicBezTo>
                        <a:cubicBezTo>
                          <a:pt x="274133" y="514350"/>
                          <a:pt x="273848" y="518255"/>
                          <a:pt x="273467" y="521970"/>
                        </a:cubicBezTo>
                        <a:cubicBezTo>
                          <a:pt x="273371" y="523399"/>
                          <a:pt x="273181" y="524828"/>
                          <a:pt x="272990" y="526161"/>
                        </a:cubicBezTo>
                        <a:cubicBezTo>
                          <a:pt x="254607" y="677704"/>
                          <a:pt x="39247" y="538925"/>
                          <a:pt x="4766" y="447104"/>
                        </a:cubicBezTo>
                        <a:cubicBezTo>
                          <a:pt x="2004" y="439865"/>
                          <a:pt x="385" y="432911"/>
                          <a:pt x="99" y="426434"/>
                        </a:cubicBezTo>
                        <a:cubicBezTo>
                          <a:pt x="-2663" y="365093"/>
                          <a:pt x="52868" y="367475"/>
                          <a:pt x="93825" y="377381"/>
                        </a:cubicBezTo>
                        <a:cubicBezTo>
                          <a:pt x="92301" y="373666"/>
                          <a:pt x="90872" y="369951"/>
                          <a:pt x="89444" y="366332"/>
                        </a:cubicBezTo>
                        <a:cubicBezTo>
                          <a:pt x="11339" y="166021"/>
                          <a:pt x="78966" y="44387"/>
                          <a:pt x="131449" y="0"/>
                        </a:cubicBezTo>
                        <a:lnTo>
                          <a:pt x="144879" y="9620"/>
                        </a:lnTo>
                        <a:lnTo>
                          <a:pt x="584839" y="325374"/>
                        </a:lnTo>
                        <a:cubicBezTo>
                          <a:pt x="584839" y="325374"/>
                          <a:pt x="586268" y="345281"/>
                          <a:pt x="575695" y="372523"/>
                        </a:cubicBezTo>
                        <a:close/>
                      </a:path>
                    </a:pathLst>
                  </a:custGeom>
                  <a:solidFill>
                    <a:srgbClr val="14235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7" name="Freeform: Shape 126">
                    <a:extLst>
                      <a:ext uri="{FF2B5EF4-FFF2-40B4-BE49-F238E27FC236}">
                        <a16:creationId xmlns:a16="http://schemas.microsoft.com/office/drawing/2014/main" id="{4EA97FBD-5B83-42C4-87FE-1AFA7ED4382D}"/>
                      </a:ext>
                    </a:extLst>
                  </p:cNvPr>
                  <p:cNvSpPr/>
                  <p:nvPr/>
                </p:nvSpPr>
                <p:spPr>
                  <a:xfrm>
                    <a:off x="5322950" y="1983390"/>
                    <a:ext cx="407955" cy="200977"/>
                  </a:xfrm>
                  <a:custGeom>
                    <a:avLst/>
                    <a:gdLst>
                      <a:gd name="connsiteX0" fmla="*/ 407956 w 407955"/>
                      <a:gd name="connsiteY0" fmla="*/ 54578 h 200977"/>
                      <a:gd name="connsiteX1" fmla="*/ 262223 w 407955"/>
                      <a:gd name="connsiteY1" fmla="*/ 136207 h 200977"/>
                      <a:gd name="connsiteX2" fmla="*/ 216122 w 407955"/>
                      <a:gd name="connsiteY2" fmla="*/ 189738 h 200977"/>
                      <a:gd name="connsiteX3" fmla="*/ 131921 w 407955"/>
                      <a:gd name="connsiteY3" fmla="*/ 189262 h 200977"/>
                      <a:gd name="connsiteX4" fmla="*/ 131159 w 407955"/>
                      <a:gd name="connsiteY4" fmla="*/ 200977 h 200977"/>
                      <a:gd name="connsiteX5" fmla="*/ 0 w 407955"/>
                      <a:gd name="connsiteY5" fmla="*/ 77629 h 200977"/>
                      <a:gd name="connsiteX6" fmla="*/ 316516 w 407955"/>
                      <a:gd name="connsiteY6" fmla="*/ 0 h 200977"/>
                      <a:gd name="connsiteX7" fmla="*/ 407956 w 407955"/>
                      <a:gd name="connsiteY7" fmla="*/ 54578 h 2009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07955" h="200977">
                        <a:moveTo>
                          <a:pt x="407956" y="54578"/>
                        </a:moveTo>
                        <a:cubicBezTo>
                          <a:pt x="335756" y="66865"/>
                          <a:pt x="285369" y="106490"/>
                          <a:pt x="262223" y="136207"/>
                        </a:cubicBezTo>
                        <a:cubicBezTo>
                          <a:pt x="249936" y="152114"/>
                          <a:pt x="234696" y="170212"/>
                          <a:pt x="216122" y="189738"/>
                        </a:cubicBezTo>
                        <a:cubicBezTo>
                          <a:pt x="185261" y="194024"/>
                          <a:pt x="157163" y="193167"/>
                          <a:pt x="131921" y="189262"/>
                        </a:cubicBezTo>
                        <a:cubicBezTo>
                          <a:pt x="131826" y="193357"/>
                          <a:pt x="131540" y="197263"/>
                          <a:pt x="131159" y="200977"/>
                        </a:cubicBezTo>
                        <a:cubicBezTo>
                          <a:pt x="86582" y="133540"/>
                          <a:pt x="0" y="77629"/>
                          <a:pt x="0" y="77629"/>
                        </a:cubicBezTo>
                        <a:cubicBezTo>
                          <a:pt x="61532" y="104013"/>
                          <a:pt x="210979" y="86392"/>
                          <a:pt x="316516" y="0"/>
                        </a:cubicBezTo>
                        <a:cubicBezTo>
                          <a:pt x="316516" y="0"/>
                          <a:pt x="365284" y="28670"/>
                          <a:pt x="407956" y="54578"/>
                        </a:cubicBezTo>
                        <a:close/>
                      </a:path>
                    </a:pathLst>
                  </a:custGeom>
                  <a:solidFill>
                    <a:srgbClr val="21194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8" name="Freeform: Shape 127">
                    <a:extLst>
                      <a:ext uri="{FF2B5EF4-FFF2-40B4-BE49-F238E27FC236}">
                        <a16:creationId xmlns:a16="http://schemas.microsoft.com/office/drawing/2014/main" id="{793D824F-027B-43A3-AE0C-2202D878259C}"/>
                      </a:ext>
                    </a:extLst>
                  </p:cNvPr>
                  <p:cNvSpPr/>
                  <p:nvPr/>
                </p:nvSpPr>
                <p:spPr>
                  <a:xfrm>
                    <a:off x="5180643" y="1662397"/>
                    <a:ext cx="144879" cy="447103"/>
                  </a:xfrm>
                  <a:custGeom>
                    <a:avLst/>
                    <a:gdLst>
                      <a:gd name="connsiteX0" fmla="*/ 136402 w 144879"/>
                      <a:gd name="connsiteY0" fmla="*/ 41815 h 447103"/>
                      <a:gd name="connsiteX1" fmla="*/ 124305 w 144879"/>
                      <a:gd name="connsiteY1" fmla="*/ 392430 h 447103"/>
                      <a:gd name="connsiteX2" fmla="*/ 4766 w 144879"/>
                      <a:gd name="connsiteY2" fmla="*/ 447104 h 447103"/>
                      <a:gd name="connsiteX3" fmla="*/ 99 w 144879"/>
                      <a:gd name="connsiteY3" fmla="*/ 426434 h 447103"/>
                      <a:gd name="connsiteX4" fmla="*/ 93825 w 144879"/>
                      <a:gd name="connsiteY4" fmla="*/ 377381 h 447103"/>
                      <a:gd name="connsiteX5" fmla="*/ 131449 w 144879"/>
                      <a:gd name="connsiteY5" fmla="*/ 0 h 447103"/>
                      <a:gd name="connsiteX6" fmla="*/ 144879 w 144879"/>
                      <a:gd name="connsiteY6" fmla="*/ 9620 h 447103"/>
                      <a:gd name="connsiteX7" fmla="*/ 136402 w 144879"/>
                      <a:gd name="connsiteY7" fmla="*/ 41815 h 4471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4879" h="447103">
                        <a:moveTo>
                          <a:pt x="136402" y="41815"/>
                        </a:moveTo>
                        <a:cubicBezTo>
                          <a:pt x="72680" y="136303"/>
                          <a:pt x="75918" y="327565"/>
                          <a:pt x="124305" y="392430"/>
                        </a:cubicBezTo>
                        <a:cubicBezTo>
                          <a:pt x="124305" y="392430"/>
                          <a:pt x="18101" y="355664"/>
                          <a:pt x="4766" y="447104"/>
                        </a:cubicBezTo>
                        <a:cubicBezTo>
                          <a:pt x="2004" y="439865"/>
                          <a:pt x="385" y="432911"/>
                          <a:pt x="99" y="426434"/>
                        </a:cubicBezTo>
                        <a:cubicBezTo>
                          <a:pt x="-2663" y="365093"/>
                          <a:pt x="52868" y="367475"/>
                          <a:pt x="93825" y="377381"/>
                        </a:cubicBezTo>
                        <a:cubicBezTo>
                          <a:pt x="8862" y="170498"/>
                          <a:pt x="78014" y="45244"/>
                          <a:pt x="131449" y="0"/>
                        </a:cubicBezTo>
                        <a:lnTo>
                          <a:pt x="144879" y="9620"/>
                        </a:lnTo>
                        <a:lnTo>
                          <a:pt x="136402" y="41815"/>
                        </a:lnTo>
                        <a:close/>
                      </a:path>
                    </a:pathLst>
                  </a:custGeom>
                  <a:solidFill>
                    <a:srgbClr val="20386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9" name="Freeform: Shape 128">
                    <a:extLst>
                      <a:ext uri="{FF2B5EF4-FFF2-40B4-BE49-F238E27FC236}">
                        <a16:creationId xmlns:a16="http://schemas.microsoft.com/office/drawing/2014/main" id="{A0186A03-F933-4C80-98DC-0B93B4E49F6A}"/>
                      </a:ext>
                    </a:extLst>
                  </p:cNvPr>
                  <p:cNvSpPr/>
                  <p:nvPr/>
                </p:nvSpPr>
                <p:spPr>
                  <a:xfrm>
                    <a:off x="5270087" y="2027559"/>
                    <a:ext cx="197548" cy="160999"/>
                  </a:xfrm>
                  <a:custGeom>
                    <a:avLst/>
                    <a:gdLst>
                      <a:gd name="connsiteX0" fmla="*/ 0 w 197548"/>
                      <a:gd name="connsiteY0" fmla="*/ 1170 h 160999"/>
                      <a:gd name="connsiteX1" fmla="*/ 197548 w 197548"/>
                      <a:gd name="connsiteY1" fmla="*/ 146712 h 160999"/>
                      <a:gd name="connsiteX2" fmla="*/ 184785 w 197548"/>
                      <a:gd name="connsiteY2" fmla="*/ 145093 h 160999"/>
                      <a:gd name="connsiteX3" fmla="*/ 184023 w 197548"/>
                      <a:gd name="connsiteY3" fmla="*/ 156808 h 160999"/>
                      <a:gd name="connsiteX4" fmla="*/ 183547 w 197548"/>
                      <a:gd name="connsiteY4" fmla="*/ 160999 h 160999"/>
                      <a:gd name="connsiteX5" fmla="*/ 4381 w 197548"/>
                      <a:gd name="connsiteY5" fmla="*/ 12219 h 160999"/>
                      <a:gd name="connsiteX6" fmla="*/ 0 w 197548"/>
                      <a:gd name="connsiteY6" fmla="*/ 1170 h 1609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97548" h="160999">
                        <a:moveTo>
                          <a:pt x="0" y="1170"/>
                        </a:moveTo>
                        <a:cubicBezTo>
                          <a:pt x="18383" y="-4641"/>
                          <a:pt x="128683" y="6408"/>
                          <a:pt x="197548" y="146712"/>
                        </a:cubicBezTo>
                        <a:cubicBezTo>
                          <a:pt x="193167" y="146331"/>
                          <a:pt x="188976" y="145759"/>
                          <a:pt x="184785" y="145093"/>
                        </a:cubicBezTo>
                        <a:cubicBezTo>
                          <a:pt x="184690" y="149188"/>
                          <a:pt x="184404" y="153093"/>
                          <a:pt x="184023" y="156808"/>
                        </a:cubicBezTo>
                        <a:cubicBezTo>
                          <a:pt x="183928" y="158237"/>
                          <a:pt x="183737" y="159666"/>
                          <a:pt x="183547" y="160999"/>
                        </a:cubicBezTo>
                        <a:cubicBezTo>
                          <a:pt x="164020" y="124804"/>
                          <a:pt x="109347" y="42222"/>
                          <a:pt x="4381" y="12219"/>
                        </a:cubicBezTo>
                        <a:lnTo>
                          <a:pt x="0" y="1170"/>
                        </a:lnTo>
                        <a:close/>
                      </a:path>
                    </a:pathLst>
                  </a:custGeom>
                  <a:solidFill>
                    <a:srgbClr val="FFDF7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30" name="Graphic 11">
                  <a:extLst>
                    <a:ext uri="{FF2B5EF4-FFF2-40B4-BE49-F238E27FC236}">
                      <a16:creationId xmlns:a16="http://schemas.microsoft.com/office/drawing/2014/main" id="{57A41E14-B576-4028-AA08-CC7093DA7A43}"/>
                    </a:ext>
                  </a:extLst>
                </p:cNvPr>
                <p:cNvGrpSpPr/>
                <p:nvPr/>
              </p:nvGrpSpPr>
              <p:grpSpPr>
                <a:xfrm>
                  <a:off x="5532215" y="1698307"/>
                  <a:ext cx="422243" cy="386143"/>
                  <a:chOff x="5532215" y="1698307"/>
                  <a:chExt cx="422243" cy="386143"/>
                </a:xfrm>
              </p:grpSpPr>
              <p:sp>
                <p:nvSpPr>
                  <p:cNvPr id="131" name="Freeform: Shape 130">
                    <a:extLst>
                      <a:ext uri="{FF2B5EF4-FFF2-40B4-BE49-F238E27FC236}">
                        <a16:creationId xmlns:a16="http://schemas.microsoft.com/office/drawing/2014/main" id="{325EB9A5-CD72-4348-B461-8E611E5BAA7A}"/>
                      </a:ext>
                    </a:extLst>
                  </p:cNvPr>
                  <p:cNvSpPr/>
                  <p:nvPr/>
                </p:nvSpPr>
                <p:spPr>
                  <a:xfrm>
                    <a:off x="5532215" y="1698307"/>
                    <a:ext cx="422243" cy="386143"/>
                  </a:xfrm>
                  <a:custGeom>
                    <a:avLst/>
                    <a:gdLst>
                      <a:gd name="connsiteX0" fmla="*/ 422243 w 422243"/>
                      <a:gd name="connsiteY0" fmla="*/ 267462 h 386143"/>
                      <a:gd name="connsiteX1" fmla="*/ 298228 w 422243"/>
                      <a:gd name="connsiteY1" fmla="*/ 348520 h 386143"/>
                      <a:gd name="connsiteX2" fmla="*/ 215646 w 422243"/>
                      <a:gd name="connsiteY2" fmla="*/ 386143 h 386143"/>
                      <a:gd name="connsiteX3" fmla="*/ 71914 w 422243"/>
                      <a:gd name="connsiteY3" fmla="*/ 301466 h 386143"/>
                      <a:gd name="connsiteX4" fmla="*/ 0 w 422243"/>
                      <a:gd name="connsiteY4" fmla="*/ 273272 h 386143"/>
                      <a:gd name="connsiteX5" fmla="*/ 51816 w 422243"/>
                      <a:gd name="connsiteY5" fmla="*/ 192310 h 386143"/>
                      <a:gd name="connsiteX6" fmla="*/ 71723 w 422243"/>
                      <a:gd name="connsiteY6" fmla="*/ 154019 h 386143"/>
                      <a:gd name="connsiteX7" fmla="*/ 269177 w 422243"/>
                      <a:gd name="connsiteY7" fmla="*/ 0 h 386143"/>
                      <a:gd name="connsiteX8" fmla="*/ 270796 w 422243"/>
                      <a:gd name="connsiteY8" fmla="*/ 6477 h 386143"/>
                      <a:gd name="connsiteX9" fmla="*/ 272225 w 422243"/>
                      <a:gd name="connsiteY9" fmla="*/ 12001 h 386143"/>
                      <a:gd name="connsiteX10" fmla="*/ 280607 w 422243"/>
                      <a:gd name="connsiteY10" fmla="*/ 42100 h 386143"/>
                      <a:gd name="connsiteX11" fmla="*/ 283750 w 422243"/>
                      <a:gd name="connsiteY11" fmla="*/ 52292 h 386143"/>
                      <a:gd name="connsiteX12" fmla="*/ 422243 w 422243"/>
                      <a:gd name="connsiteY12" fmla="*/ 267462 h 3861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422243" h="386143">
                        <a:moveTo>
                          <a:pt x="422243" y="267462"/>
                        </a:moveTo>
                        <a:cubicBezTo>
                          <a:pt x="412623" y="289084"/>
                          <a:pt x="351568" y="322707"/>
                          <a:pt x="298228" y="348520"/>
                        </a:cubicBezTo>
                        <a:cubicBezTo>
                          <a:pt x="254317" y="369951"/>
                          <a:pt x="215646" y="386143"/>
                          <a:pt x="215646" y="386143"/>
                        </a:cubicBezTo>
                        <a:cubicBezTo>
                          <a:pt x="181070" y="353473"/>
                          <a:pt x="124492" y="324136"/>
                          <a:pt x="71914" y="301466"/>
                        </a:cubicBezTo>
                        <a:cubicBezTo>
                          <a:pt x="45911" y="290322"/>
                          <a:pt x="20955" y="280797"/>
                          <a:pt x="0" y="273272"/>
                        </a:cubicBezTo>
                        <a:cubicBezTo>
                          <a:pt x="14859" y="257461"/>
                          <a:pt x="34004" y="225552"/>
                          <a:pt x="51816" y="192310"/>
                        </a:cubicBezTo>
                        <a:cubicBezTo>
                          <a:pt x="58769" y="179451"/>
                          <a:pt x="65532" y="166402"/>
                          <a:pt x="71723" y="154019"/>
                        </a:cubicBezTo>
                        <a:lnTo>
                          <a:pt x="269177" y="0"/>
                        </a:lnTo>
                        <a:cubicBezTo>
                          <a:pt x="269653" y="2191"/>
                          <a:pt x="270224" y="4286"/>
                          <a:pt x="270796" y="6477"/>
                        </a:cubicBezTo>
                        <a:cubicBezTo>
                          <a:pt x="271272" y="8382"/>
                          <a:pt x="271748" y="10192"/>
                          <a:pt x="272225" y="12001"/>
                        </a:cubicBezTo>
                        <a:cubicBezTo>
                          <a:pt x="274796" y="22384"/>
                          <a:pt x="277654" y="32480"/>
                          <a:pt x="280607" y="42100"/>
                        </a:cubicBezTo>
                        <a:cubicBezTo>
                          <a:pt x="281654" y="45529"/>
                          <a:pt x="282702" y="48958"/>
                          <a:pt x="283750" y="52292"/>
                        </a:cubicBezTo>
                        <a:cubicBezTo>
                          <a:pt x="335852" y="213646"/>
                          <a:pt x="422243" y="267462"/>
                          <a:pt x="422243" y="267462"/>
                        </a:cubicBezTo>
                        <a:close/>
                      </a:path>
                    </a:pathLst>
                  </a:custGeom>
                  <a:solidFill>
                    <a:srgbClr val="C4705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2" name="Freeform: Shape 131">
                    <a:extLst>
                      <a:ext uri="{FF2B5EF4-FFF2-40B4-BE49-F238E27FC236}">
                        <a16:creationId xmlns:a16="http://schemas.microsoft.com/office/drawing/2014/main" id="{FCC3C6D3-E689-490E-9A6E-4C2F536C8130}"/>
                      </a:ext>
                    </a:extLst>
                  </p:cNvPr>
                  <p:cNvSpPr/>
                  <p:nvPr/>
                </p:nvSpPr>
                <p:spPr>
                  <a:xfrm>
                    <a:off x="5532215" y="1698307"/>
                    <a:ext cx="298227" cy="386143"/>
                  </a:xfrm>
                  <a:custGeom>
                    <a:avLst/>
                    <a:gdLst>
                      <a:gd name="connsiteX0" fmla="*/ 298228 w 298227"/>
                      <a:gd name="connsiteY0" fmla="*/ 348520 h 386143"/>
                      <a:gd name="connsiteX1" fmla="*/ 215646 w 298227"/>
                      <a:gd name="connsiteY1" fmla="*/ 386143 h 386143"/>
                      <a:gd name="connsiteX2" fmla="*/ 71914 w 298227"/>
                      <a:gd name="connsiteY2" fmla="*/ 301466 h 386143"/>
                      <a:gd name="connsiteX3" fmla="*/ 0 w 298227"/>
                      <a:gd name="connsiteY3" fmla="*/ 273272 h 386143"/>
                      <a:gd name="connsiteX4" fmla="*/ 51816 w 298227"/>
                      <a:gd name="connsiteY4" fmla="*/ 192310 h 386143"/>
                      <a:gd name="connsiteX5" fmla="*/ 71723 w 298227"/>
                      <a:gd name="connsiteY5" fmla="*/ 154019 h 386143"/>
                      <a:gd name="connsiteX6" fmla="*/ 269177 w 298227"/>
                      <a:gd name="connsiteY6" fmla="*/ 0 h 386143"/>
                      <a:gd name="connsiteX7" fmla="*/ 270796 w 298227"/>
                      <a:gd name="connsiteY7" fmla="*/ 6477 h 386143"/>
                      <a:gd name="connsiteX8" fmla="*/ 272225 w 298227"/>
                      <a:gd name="connsiteY8" fmla="*/ 12001 h 386143"/>
                      <a:gd name="connsiteX9" fmla="*/ 281559 w 298227"/>
                      <a:gd name="connsiteY9" fmla="*/ 41053 h 386143"/>
                      <a:gd name="connsiteX10" fmla="*/ 280607 w 298227"/>
                      <a:gd name="connsiteY10" fmla="*/ 42100 h 386143"/>
                      <a:gd name="connsiteX11" fmla="*/ 166973 w 298227"/>
                      <a:gd name="connsiteY11" fmla="*/ 167164 h 386143"/>
                      <a:gd name="connsiteX12" fmla="*/ 176975 w 298227"/>
                      <a:gd name="connsiteY12" fmla="*/ 261652 h 386143"/>
                      <a:gd name="connsiteX13" fmla="*/ 298228 w 298227"/>
                      <a:gd name="connsiteY13" fmla="*/ 348520 h 3861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98227" h="386143">
                        <a:moveTo>
                          <a:pt x="298228" y="348520"/>
                        </a:moveTo>
                        <a:cubicBezTo>
                          <a:pt x="254317" y="369951"/>
                          <a:pt x="215646" y="386143"/>
                          <a:pt x="215646" y="386143"/>
                        </a:cubicBezTo>
                        <a:cubicBezTo>
                          <a:pt x="181070" y="353473"/>
                          <a:pt x="124492" y="324136"/>
                          <a:pt x="71914" y="301466"/>
                        </a:cubicBezTo>
                        <a:cubicBezTo>
                          <a:pt x="45911" y="290322"/>
                          <a:pt x="20955" y="280797"/>
                          <a:pt x="0" y="273272"/>
                        </a:cubicBezTo>
                        <a:cubicBezTo>
                          <a:pt x="14859" y="257461"/>
                          <a:pt x="34004" y="225552"/>
                          <a:pt x="51816" y="192310"/>
                        </a:cubicBezTo>
                        <a:cubicBezTo>
                          <a:pt x="58769" y="179451"/>
                          <a:pt x="65532" y="166402"/>
                          <a:pt x="71723" y="154019"/>
                        </a:cubicBezTo>
                        <a:lnTo>
                          <a:pt x="269177" y="0"/>
                        </a:lnTo>
                        <a:cubicBezTo>
                          <a:pt x="269748" y="2286"/>
                          <a:pt x="270224" y="4477"/>
                          <a:pt x="270796" y="6477"/>
                        </a:cubicBezTo>
                        <a:cubicBezTo>
                          <a:pt x="271272" y="8382"/>
                          <a:pt x="271748" y="10192"/>
                          <a:pt x="272225" y="12001"/>
                        </a:cubicBezTo>
                        <a:cubicBezTo>
                          <a:pt x="275082" y="22288"/>
                          <a:pt x="277654" y="28861"/>
                          <a:pt x="281559" y="41053"/>
                        </a:cubicBezTo>
                        <a:cubicBezTo>
                          <a:pt x="281273" y="41434"/>
                          <a:pt x="280892" y="41719"/>
                          <a:pt x="280607" y="42100"/>
                        </a:cubicBezTo>
                        <a:cubicBezTo>
                          <a:pt x="225362" y="101632"/>
                          <a:pt x="208788" y="108109"/>
                          <a:pt x="166973" y="167164"/>
                        </a:cubicBezTo>
                        <a:cubicBezTo>
                          <a:pt x="146113" y="196596"/>
                          <a:pt x="150304" y="237363"/>
                          <a:pt x="176975" y="261652"/>
                        </a:cubicBezTo>
                        <a:cubicBezTo>
                          <a:pt x="215932" y="296990"/>
                          <a:pt x="260318" y="326517"/>
                          <a:pt x="298228" y="348520"/>
                        </a:cubicBezTo>
                        <a:close/>
                      </a:path>
                    </a:pathLst>
                  </a:custGeom>
                  <a:solidFill>
                    <a:srgbClr val="AB544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742F8933-719C-4A6E-B84A-8BE83D09690C}"/>
                    </a:ext>
                  </a:extLst>
                </p:cNvPr>
                <p:cNvSpPr/>
                <p:nvPr/>
              </p:nvSpPr>
              <p:spPr>
                <a:xfrm>
                  <a:off x="5288455" y="1586195"/>
                  <a:ext cx="515127" cy="390899"/>
                </a:xfrm>
                <a:custGeom>
                  <a:avLst/>
                  <a:gdLst>
                    <a:gd name="connsiteX0" fmla="*/ 515127 w 515127"/>
                    <a:gd name="connsiteY0" fmla="*/ 112873 h 390899"/>
                    <a:gd name="connsiteX1" fmla="*/ 22780 w 515127"/>
                    <a:gd name="connsiteY1" fmla="*/ 77726 h 390899"/>
                    <a:gd name="connsiteX2" fmla="*/ 181086 w 515127"/>
                    <a:gd name="connsiteY2" fmla="*/ 259463 h 390899"/>
                    <a:gd name="connsiteX3" fmla="*/ 145938 w 515127"/>
                    <a:gd name="connsiteY3" fmla="*/ 365000 h 390899"/>
                    <a:gd name="connsiteX4" fmla="*/ 310054 w 515127"/>
                    <a:gd name="connsiteY4" fmla="*/ 323947 h 390899"/>
                    <a:gd name="connsiteX5" fmla="*/ 356917 w 515127"/>
                    <a:gd name="connsiteY5" fmla="*/ 300516 h 390899"/>
                    <a:gd name="connsiteX6" fmla="*/ 515127 w 515127"/>
                    <a:gd name="connsiteY6" fmla="*/ 112873 h 3908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15127" h="390899">
                      <a:moveTo>
                        <a:pt x="515127" y="112873"/>
                      </a:moveTo>
                      <a:cubicBezTo>
                        <a:pt x="515127" y="112873"/>
                        <a:pt x="450643" y="-115727"/>
                        <a:pt x="22780" y="77726"/>
                      </a:cubicBezTo>
                      <a:cubicBezTo>
                        <a:pt x="22780" y="77726"/>
                        <a:pt x="-88567" y="212504"/>
                        <a:pt x="181086" y="259463"/>
                      </a:cubicBezTo>
                      <a:cubicBezTo>
                        <a:pt x="181086" y="259463"/>
                        <a:pt x="134223" y="335663"/>
                        <a:pt x="145938" y="365000"/>
                      </a:cubicBezTo>
                      <a:cubicBezTo>
                        <a:pt x="157654" y="394337"/>
                        <a:pt x="310054" y="417768"/>
                        <a:pt x="310054" y="323947"/>
                      </a:cubicBezTo>
                      <a:cubicBezTo>
                        <a:pt x="310054" y="323947"/>
                        <a:pt x="346630" y="308612"/>
                        <a:pt x="356917" y="300516"/>
                      </a:cubicBezTo>
                      <a:cubicBezTo>
                        <a:pt x="405018" y="262511"/>
                        <a:pt x="515127" y="112873"/>
                        <a:pt x="515127" y="112873"/>
                      </a:cubicBezTo>
                      <a:close/>
                    </a:path>
                  </a:pathLst>
                </a:custGeom>
                <a:solidFill>
                  <a:srgbClr val="C4705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DB0E993C-84B4-4E45-B463-F9823248DC6C}"/>
                    </a:ext>
                  </a:extLst>
                </p:cNvPr>
                <p:cNvSpPr/>
                <p:nvPr/>
              </p:nvSpPr>
              <p:spPr>
                <a:xfrm>
                  <a:off x="5665850" y="1880710"/>
                  <a:ext cx="288607" cy="206597"/>
                </a:xfrm>
                <a:custGeom>
                  <a:avLst/>
                  <a:gdLst>
                    <a:gd name="connsiteX0" fmla="*/ 0 w 288607"/>
                    <a:gd name="connsiteY0" fmla="*/ 148019 h 206597"/>
                    <a:gd name="connsiteX1" fmla="*/ 210979 w 288607"/>
                    <a:gd name="connsiteY1" fmla="*/ 0 h 206597"/>
                    <a:gd name="connsiteX2" fmla="*/ 288608 w 288607"/>
                    <a:gd name="connsiteY2" fmla="*/ 84963 h 206597"/>
                    <a:gd name="connsiteX3" fmla="*/ 80582 w 288607"/>
                    <a:gd name="connsiteY3" fmla="*/ 206597 h 206597"/>
                    <a:gd name="connsiteX4" fmla="*/ 0 w 288607"/>
                    <a:gd name="connsiteY4" fmla="*/ 148019 h 2065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8607" h="206597">
                      <a:moveTo>
                        <a:pt x="0" y="148019"/>
                      </a:moveTo>
                      <a:cubicBezTo>
                        <a:pt x="104013" y="117253"/>
                        <a:pt x="210979" y="0"/>
                        <a:pt x="210979" y="0"/>
                      </a:cubicBezTo>
                      <a:cubicBezTo>
                        <a:pt x="210979" y="0"/>
                        <a:pt x="276892" y="76581"/>
                        <a:pt x="288608" y="84963"/>
                      </a:cubicBezTo>
                      <a:cubicBezTo>
                        <a:pt x="288608" y="84963"/>
                        <a:pt x="252032" y="183166"/>
                        <a:pt x="80582" y="206597"/>
                      </a:cubicBezTo>
                      <a:lnTo>
                        <a:pt x="0" y="148019"/>
                      </a:lnTo>
                      <a:close/>
                    </a:path>
                  </a:pathLst>
                </a:custGeom>
                <a:solidFill>
                  <a:srgbClr val="FEFFF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5" name="Graphic 11">
                <a:extLst>
                  <a:ext uri="{FF2B5EF4-FFF2-40B4-BE49-F238E27FC236}">
                    <a16:creationId xmlns:a16="http://schemas.microsoft.com/office/drawing/2014/main" id="{CB0EFB92-9A53-4588-9ABF-24401E3FB742}"/>
                  </a:ext>
                </a:extLst>
              </p:cNvPr>
              <p:cNvGrpSpPr/>
              <p:nvPr/>
            </p:nvGrpSpPr>
            <p:grpSpPr>
              <a:xfrm>
                <a:off x="5864066" y="2769053"/>
                <a:ext cx="528974" cy="372956"/>
                <a:chOff x="5864066" y="2769053"/>
                <a:chExt cx="528974" cy="372956"/>
              </a:xfrm>
            </p:grpSpPr>
            <p:sp>
              <p:nvSpPr>
                <p:cNvPr id="136" name="Freeform: Shape 135">
                  <a:extLst>
                    <a:ext uri="{FF2B5EF4-FFF2-40B4-BE49-F238E27FC236}">
                      <a16:creationId xmlns:a16="http://schemas.microsoft.com/office/drawing/2014/main" id="{33775B72-B275-4B5B-A866-8A965949ED8D}"/>
                    </a:ext>
                  </a:extLst>
                </p:cNvPr>
                <p:cNvSpPr/>
                <p:nvPr/>
              </p:nvSpPr>
              <p:spPr>
                <a:xfrm>
                  <a:off x="5864066" y="2769053"/>
                  <a:ext cx="528974" cy="372956"/>
                </a:xfrm>
                <a:custGeom>
                  <a:avLst/>
                  <a:gdLst>
                    <a:gd name="connsiteX0" fmla="*/ 315373 w 528974"/>
                    <a:gd name="connsiteY0" fmla="*/ 316951 h 372956"/>
                    <a:gd name="connsiteX1" fmla="*/ 379095 w 528974"/>
                    <a:gd name="connsiteY1" fmla="*/ 330191 h 372956"/>
                    <a:gd name="connsiteX2" fmla="*/ 426434 w 528974"/>
                    <a:gd name="connsiteY2" fmla="*/ 322475 h 372956"/>
                    <a:gd name="connsiteX3" fmla="*/ 389001 w 528974"/>
                    <a:gd name="connsiteY3" fmla="*/ 369719 h 372956"/>
                    <a:gd name="connsiteX4" fmla="*/ 262223 w 528974"/>
                    <a:gd name="connsiteY4" fmla="*/ 358480 h 372956"/>
                    <a:gd name="connsiteX5" fmla="*/ 256413 w 528974"/>
                    <a:gd name="connsiteY5" fmla="*/ 356860 h 372956"/>
                    <a:gd name="connsiteX6" fmla="*/ 254984 w 528974"/>
                    <a:gd name="connsiteY6" fmla="*/ 356479 h 372956"/>
                    <a:gd name="connsiteX7" fmla="*/ 134017 w 528974"/>
                    <a:gd name="connsiteY7" fmla="*/ 264182 h 372956"/>
                    <a:gd name="connsiteX8" fmla="*/ 73628 w 528974"/>
                    <a:gd name="connsiteY8" fmla="*/ 222463 h 372956"/>
                    <a:gd name="connsiteX9" fmla="*/ 26861 w 528974"/>
                    <a:gd name="connsiteY9" fmla="*/ 150358 h 372956"/>
                    <a:gd name="connsiteX10" fmla="*/ 0 w 528974"/>
                    <a:gd name="connsiteY10" fmla="*/ 76254 h 372956"/>
                    <a:gd name="connsiteX11" fmla="*/ 0 w 528974"/>
                    <a:gd name="connsiteY11" fmla="*/ 26819 h 372956"/>
                    <a:gd name="connsiteX12" fmla="*/ 47911 w 528974"/>
                    <a:gd name="connsiteY12" fmla="*/ 2149 h 372956"/>
                    <a:gd name="connsiteX13" fmla="*/ 134017 w 528974"/>
                    <a:gd name="connsiteY13" fmla="*/ 1578 h 372956"/>
                    <a:gd name="connsiteX14" fmla="*/ 159258 w 528974"/>
                    <a:gd name="connsiteY14" fmla="*/ 93208 h 372956"/>
                    <a:gd name="connsiteX15" fmla="*/ 161544 w 528974"/>
                    <a:gd name="connsiteY15" fmla="*/ 96066 h 372956"/>
                    <a:gd name="connsiteX16" fmla="*/ 240697 w 528974"/>
                    <a:gd name="connsiteY16" fmla="*/ 51013 h 372956"/>
                    <a:gd name="connsiteX17" fmla="*/ 417671 w 528974"/>
                    <a:gd name="connsiteY17" fmla="*/ 57585 h 372956"/>
                    <a:gd name="connsiteX18" fmla="*/ 294608 w 528974"/>
                    <a:gd name="connsiteY18" fmla="*/ 109210 h 372956"/>
                    <a:gd name="connsiteX19" fmla="*/ 296990 w 528974"/>
                    <a:gd name="connsiteY19" fmla="*/ 138357 h 372956"/>
                    <a:gd name="connsiteX20" fmla="*/ 314420 w 528974"/>
                    <a:gd name="connsiteY20" fmla="*/ 153216 h 372956"/>
                    <a:gd name="connsiteX21" fmla="*/ 444056 w 528974"/>
                    <a:gd name="connsiteY21" fmla="*/ 138928 h 372956"/>
                    <a:gd name="connsiteX22" fmla="*/ 491300 w 528974"/>
                    <a:gd name="connsiteY22" fmla="*/ 174076 h 372956"/>
                    <a:gd name="connsiteX23" fmla="*/ 528733 w 528974"/>
                    <a:gd name="connsiteY23" fmla="*/ 197126 h 372956"/>
                    <a:gd name="connsiteX24" fmla="*/ 315373 w 528974"/>
                    <a:gd name="connsiteY24" fmla="*/ 316951 h 372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28974" h="372956">
                      <a:moveTo>
                        <a:pt x="315373" y="316951"/>
                      </a:moveTo>
                      <a:cubicBezTo>
                        <a:pt x="320897" y="320284"/>
                        <a:pt x="379095" y="330191"/>
                        <a:pt x="379095" y="330191"/>
                      </a:cubicBezTo>
                      <a:cubicBezTo>
                        <a:pt x="379095" y="330191"/>
                        <a:pt x="419767" y="311426"/>
                        <a:pt x="426434" y="322475"/>
                      </a:cubicBezTo>
                      <a:cubicBezTo>
                        <a:pt x="433007" y="333429"/>
                        <a:pt x="403289" y="362004"/>
                        <a:pt x="389001" y="369719"/>
                      </a:cubicBezTo>
                      <a:cubicBezTo>
                        <a:pt x="375380" y="377053"/>
                        <a:pt x="310991" y="371338"/>
                        <a:pt x="262223" y="358480"/>
                      </a:cubicBezTo>
                      <a:cubicBezTo>
                        <a:pt x="260223" y="357908"/>
                        <a:pt x="258318" y="357432"/>
                        <a:pt x="256413" y="356860"/>
                      </a:cubicBezTo>
                      <a:cubicBezTo>
                        <a:pt x="255937" y="356765"/>
                        <a:pt x="255461" y="356575"/>
                        <a:pt x="254984" y="356479"/>
                      </a:cubicBezTo>
                      <a:cubicBezTo>
                        <a:pt x="205454" y="342192"/>
                        <a:pt x="142875" y="273041"/>
                        <a:pt x="134017" y="264182"/>
                      </a:cubicBezTo>
                      <a:cubicBezTo>
                        <a:pt x="125254" y="255419"/>
                        <a:pt x="100013" y="237798"/>
                        <a:pt x="73628" y="222463"/>
                      </a:cubicBezTo>
                      <a:cubicBezTo>
                        <a:pt x="58769" y="213795"/>
                        <a:pt x="41529" y="183601"/>
                        <a:pt x="26861" y="150358"/>
                      </a:cubicBezTo>
                      <a:cubicBezTo>
                        <a:pt x="15526" y="124546"/>
                        <a:pt x="5715" y="96923"/>
                        <a:pt x="0" y="76254"/>
                      </a:cubicBezTo>
                      <a:cubicBezTo>
                        <a:pt x="0" y="76254"/>
                        <a:pt x="0" y="63109"/>
                        <a:pt x="0" y="26819"/>
                      </a:cubicBezTo>
                      <a:cubicBezTo>
                        <a:pt x="0" y="12151"/>
                        <a:pt x="21812" y="5197"/>
                        <a:pt x="47911" y="2149"/>
                      </a:cubicBezTo>
                      <a:cubicBezTo>
                        <a:pt x="86297" y="-2327"/>
                        <a:pt x="134017" y="1578"/>
                        <a:pt x="134017" y="1578"/>
                      </a:cubicBezTo>
                      <a:cubicBezTo>
                        <a:pt x="134017" y="1578"/>
                        <a:pt x="150495" y="77397"/>
                        <a:pt x="159258" y="93208"/>
                      </a:cubicBezTo>
                      <a:cubicBezTo>
                        <a:pt x="160115" y="94828"/>
                        <a:pt x="160877" y="95780"/>
                        <a:pt x="161544" y="96066"/>
                      </a:cubicBezTo>
                      <a:cubicBezTo>
                        <a:pt x="169259" y="99304"/>
                        <a:pt x="212122" y="59776"/>
                        <a:pt x="240697" y="51013"/>
                      </a:cubicBezTo>
                      <a:cubicBezTo>
                        <a:pt x="269272" y="42154"/>
                        <a:pt x="417671" y="23771"/>
                        <a:pt x="417671" y="57585"/>
                      </a:cubicBezTo>
                      <a:cubicBezTo>
                        <a:pt x="417671" y="86160"/>
                        <a:pt x="314706" y="81207"/>
                        <a:pt x="294608" y="109210"/>
                      </a:cubicBezTo>
                      <a:cubicBezTo>
                        <a:pt x="289560" y="116259"/>
                        <a:pt x="292608" y="129880"/>
                        <a:pt x="296990" y="138357"/>
                      </a:cubicBezTo>
                      <a:cubicBezTo>
                        <a:pt x="299466" y="143310"/>
                        <a:pt x="304610" y="148739"/>
                        <a:pt x="314420" y="153216"/>
                      </a:cubicBezTo>
                      <a:cubicBezTo>
                        <a:pt x="340805" y="165313"/>
                        <a:pt x="367094" y="144453"/>
                        <a:pt x="444056" y="138928"/>
                      </a:cubicBezTo>
                      <a:cubicBezTo>
                        <a:pt x="521018" y="133404"/>
                        <a:pt x="491300" y="174076"/>
                        <a:pt x="491300" y="174076"/>
                      </a:cubicBezTo>
                      <a:cubicBezTo>
                        <a:pt x="491300" y="174076"/>
                        <a:pt x="524256" y="168551"/>
                        <a:pt x="528733" y="197126"/>
                      </a:cubicBezTo>
                      <a:cubicBezTo>
                        <a:pt x="537401" y="292757"/>
                        <a:pt x="309848" y="313617"/>
                        <a:pt x="315373" y="316951"/>
                      </a:cubicBezTo>
                      <a:close/>
                    </a:path>
                  </a:pathLst>
                </a:custGeom>
                <a:solidFill>
                  <a:srgbClr val="ED977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7" name="Freeform: Shape 136">
                  <a:extLst>
                    <a:ext uri="{FF2B5EF4-FFF2-40B4-BE49-F238E27FC236}">
                      <a16:creationId xmlns:a16="http://schemas.microsoft.com/office/drawing/2014/main" id="{5D48C3A0-ED57-42EC-8D9C-9F2F00041123}"/>
                    </a:ext>
                  </a:extLst>
                </p:cNvPr>
                <p:cNvSpPr/>
                <p:nvPr/>
              </p:nvSpPr>
              <p:spPr>
                <a:xfrm>
                  <a:off x="6126289" y="2907410"/>
                  <a:ext cx="266661" cy="234599"/>
                </a:xfrm>
                <a:custGeom>
                  <a:avLst/>
                  <a:gdLst>
                    <a:gd name="connsiteX0" fmla="*/ 53150 w 266661"/>
                    <a:gd name="connsiteY0" fmla="*/ 178594 h 234599"/>
                    <a:gd name="connsiteX1" fmla="*/ 116872 w 266661"/>
                    <a:gd name="connsiteY1" fmla="*/ 191834 h 234599"/>
                    <a:gd name="connsiteX2" fmla="*/ 164211 w 266661"/>
                    <a:gd name="connsiteY2" fmla="*/ 184118 h 234599"/>
                    <a:gd name="connsiteX3" fmla="*/ 126778 w 266661"/>
                    <a:gd name="connsiteY3" fmla="*/ 231362 h 234599"/>
                    <a:gd name="connsiteX4" fmla="*/ 0 w 266661"/>
                    <a:gd name="connsiteY4" fmla="*/ 220123 h 234599"/>
                    <a:gd name="connsiteX5" fmla="*/ 52388 w 266661"/>
                    <a:gd name="connsiteY5" fmla="*/ 106775 h 234599"/>
                    <a:gd name="connsiteX6" fmla="*/ 34671 w 266661"/>
                    <a:gd name="connsiteY6" fmla="*/ 0 h 234599"/>
                    <a:gd name="connsiteX7" fmla="*/ 52102 w 266661"/>
                    <a:gd name="connsiteY7" fmla="*/ 14859 h 234599"/>
                    <a:gd name="connsiteX8" fmla="*/ 181737 w 266661"/>
                    <a:gd name="connsiteY8" fmla="*/ 571 h 234599"/>
                    <a:gd name="connsiteX9" fmla="*/ 228981 w 266661"/>
                    <a:gd name="connsiteY9" fmla="*/ 35719 h 234599"/>
                    <a:gd name="connsiteX10" fmla="*/ 266414 w 266661"/>
                    <a:gd name="connsiteY10" fmla="*/ 58769 h 234599"/>
                    <a:gd name="connsiteX11" fmla="*/ 53150 w 266661"/>
                    <a:gd name="connsiteY11" fmla="*/ 178594 h 234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66661" h="234599">
                      <a:moveTo>
                        <a:pt x="53150" y="178594"/>
                      </a:moveTo>
                      <a:cubicBezTo>
                        <a:pt x="58674" y="181927"/>
                        <a:pt x="116872" y="191834"/>
                        <a:pt x="116872" y="191834"/>
                      </a:cubicBezTo>
                      <a:cubicBezTo>
                        <a:pt x="116872" y="191834"/>
                        <a:pt x="157544" y="173069"/>
                        <a:pt x="164211" y="184118"/>
                      </a:cubicBezTo>
                      <a:cubicBezTo>
                        <a:pt x="170783" y="195072"/>
                        <a:pt x="141065" y="223647"/>
                        <a:pt x="126778" y="231362"/>
                      </a:cubicBezTo>
                      <a:cubicBezTo>
                        <a:pt x="113157" y="238696"/>
                        <a:pt x="48768" y="232981"/>
                        <a:pt x="0" y="220123"/>
                      </a:cubicBezTo>
                      <a:cubicBezTo>
                        <a:pt x="49625" y="190595"/>
                        <a:pt x="45339" y="135826"/>
                        <a:pt x="52388" y="106775"/>
                      </a:cubicBezTo>
                      <a:cubicBezTo>
                        <a:pt x="59150" y="79438"/>
                        <a:pt x="40005" y="30289"/>
                        <a:pt x="34671" y="0"/>
                      </a:cubicBezTo>
                      <a:cubicBezTo>
                        <a:pt x="37148" y="4953"/>
                        <a:pt x="42291" y="10382"/>
                        <a:pt x="52102" y="14859"/>
                      </a:cubicBezTo>
                      <a:cubicBezTo>
                        <a:pt x="78486" y="26956"/>
                        <a:pt x="104775" y="6096"/>
                        <a:pt x="181737" y="571"/>
                      </a:cubicBezTo>
                      <a:cubicBezTo>
                        <a:pt x="258699" y="-4953"/>
                        <a:pt x="228981" y="35719"/>
                        <a:pt x="228981" y="35719"/>
                      </a:cubicBezTo>
                      <a:cubicBezTo>
                        <a:pt x="228981" y="35719"/>
                        <a:pt x="261938" y="30194"/>
                        <a:pt x="266414" y="58769"/>
                      </a:cubicBezTo>
                      <a:cubicBezTo>
                        <a:pt x="275177" y="154400"/>
                        <a:pt x="47625" y="175260"/>
                        <a:pt x="53150" y="17859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A982"/>
                    </a:gs>
                    <a:gs pos="54000">
                      <a:srgbClr val="E98667"/>
                    </a:gs>
                  </a:gsLst>
                  <a:lin ang="6000000" scaled="0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38" name="Graphic 11">
                  <a:extLst>
                    <a:ext uri="{FF2B5EF4-FFF2-40B4-BE49-F238E27FC236}">
                      <a16:creationId xmlns:a16="http://schemas.microsoft.com/office/drawing/2014/main" id="{F7D4CABF-8F06-430E-8BA6-542FD678CD9B}"/>
                    </a:ext>
                  </a:extLst>
                </p:cNvPr>
                <p:cNvGrpSpPr/>
                <p:nvPr/>
              </p:nvGrpSpPr>
              <p:grpSpPr>
                <a:xfrm>
                  <a:off x="6172866" y="2943129"/>
                  <a:ext cx="216503" cy="104510"/>
                  <a:chOff x="6172866" y="2943129"/>
                  <a:chExt cx="216503" cy="104510"/>
                </a:xfrm>
                <a:solidFill>
                  <a:srgbClr val="D5694D"/>
                </a:solidFill>
              </p:grpSpPr>
              <p:sp>
                <p:nvSpPr>
                  <p:cNvPr id="139" name="Freeform: Shape 138">
                    <a:extLst>
                      <a:ext uri="{FF2B5EF4-FFF2-40B4-BE49-F238E27FC236}">
                        <a16:creationId xmlns:a16="http://schemas.microsoft.com/office/drawing/2014/main" id="{F302F869-B7D2-45A2-83AC-AD553FDECBA7}"/>
                      </a:ext>
                    </a:extLst>
                  </p:cNvPr>
                  <p:cNvSpPr/>
                  <p:nvPr/>
                </p:nvSpPr>
                <p:spPr>
                  <a:xfrm>
                    <a:off x="6174962" y="2943129"/>
                    <a:ext cx="180308" cy="43231"/>
                  </a:xfrm>
                  <a:custGeom>
                    <a:avLst/>
                    <a:gdLst>
                      <a:gd name="connsiteX0" fmla="*/ 180308 w 180308"/>
                      <a:gd name="connsiteY0" fmla="*/ 0 h 43231"/>
                      <a:gd name="connsiteX1" fmla="*/ 93345 w 180308"/>
                      <a:gd name="connsiteY1" fmla="*/ 34576 h 43231"/>
                      <a:gd name="connsiteX2" fmla="*/ 46863 w 180308"/>
                      <a:gd name="connsiteY2" fmla="*/ 42863 h 43231"/>
                      <a:gd name="connsiteX3" fmla="*/ 0 w 180308"/>
                      <a:gd name="connsiteY3" fmla="*/ 38481 h 43231"/>
                      <a:gd name="connsiteX4" fmla="*/ 46006 w 180308"/>
                      <a:gd name="connsiteY4" fmla="*/ 35528 h 43231"/>
                      <a:gd name="connsiteX5" fmla="*/ 90773 w 180308"/>
                      <a:gd name="connsiteY5" fmla="*/ 25432 h 43231"/>
                      <a:gd name="connsiteX6" fmla="*/ 180308 w 180308"/>
                      <a:gd name="connsiteY6" fmla="*/ 0 h 432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80308" h="43231">
                        <a:moveTo>
                          <a:pt x="180308" y="0"/>
                        </a:moveTo>
                        <a:cubicBezTo>
                          <a:pt x="152686" y="14573"/>
                          <a:pt x="123635" y="26194"/>
                          <a:pt x="93345" y="34576"/>
                        </a:cubicBezTo>
                        <a:cubicBezTo>
                          <a:pt x="78200" y="38576"/>
                          <a:pt x="62675" y="41815"/>
                          <a:pt x="46863" y="42863"/>
                        </a:cubicBezTo>
                        <a:cubicBezTo>
                          <a:pt x="31052" y="44005"/>
                          <a:pt x="15050" y="42481"/>
                          <a:pt x="0" y="38481"/>
                        </a:cubicBezTo>
                        <a:cubicBezTo>
                          <a:pt x="15621" y="38862"/>
                          <a:pt x="30956" y="37814"/>
                          <a:pt x="46006" y="35528"/>
                        </a:cubicBezTo>
                        <a:cubicBezTo>
                          <a:pt x="61055" y="33052"/>
                          <a:pt x="76010" y="29527"/>
                          <a:pt x="90773" y="25432"/>
                        </a:cubicBezTo>
                        <a:cubicBezTo>
                          <a:pt x="120682" y="17526"/>
                          <a:pt x="150019" y="7620"/>
                          <a:pt x="180308" y="0"/>
                        </a:cubicBezTo>
                        <a:close/>
                      </a:path>
                    </a:pathLst>
                  </a:custGeom>
                  <a:solidFill>
                    <a:srgbClr val="D5694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0" name="Freeform: Shape 139">
                    <a:extLst>
                      <a:ext uri="{FF2B5EF4-FFF2-40B4-BE49-F238E27FC236}">
                        <a16:creationId xmlns:a16="http://schemas.microsoft.com/office/drawing/2014/main" id="{DAD28C30-521F-4986-AD38-A87F066A5DC9}"/>
                      </a:ext>
                    </a:extLst>
                  </p:cNvPr>
                  <p:cNvSpPr/>
                  <p:nvPr/>
                </p:nvSpPr>
                <p:spPr>
                  <a:xfrm>
                    <a:off x="6172866" y="2977228"/>
                    <a:ext cx="216503" cy="70411"/>
                  </a:xfrm>
                  <a:custGeom>
                    <a:avLst/>
                    <a:gdLst>
                      <a:gd name="connsiteX0" fmla="*/ 216503 w 216503"/>
                      <a:gd name="connsiteY0" fmla="*/ 0 h 70411"/>
                      <a:gd name="connsiteX1" fmla="*/ 169450 w 216503"/>
                      <a:gd name="connsiteY1" fmla="*/ 34290 h 70411"/>
                      <a:gd name="connsiteX2" fmla="*/ 115157 w 216503"/>
                      <a:gd name="connsiteY2" fmla="*/ 56007 h 70411"/>
                      <a:gd name="connsiteX3" fmla="*/ 58102 w 216503"/>
                      <a:gd name="connsiteY3" fmla="*/ 67818 h 70411"/>
                      <a:gd name="connsiteX4" fmla="*/ 0 w 216503"/>
                      <a:gd name="connsiteY4" fmla="*/ 69342 h 70411"/>
                      <a:gd name="connsiteX5" fmla="*/ 56864 w 216503"/>
                      <a:gd name="connsiteY5" fmla="*/ 60484 h 70411"/>
                      <a:gd name="connsiteX6" fmla="*/ 112490 w 216503"/>
                      <a:gd name="connsiteY6" fmla="*/ 46863 h 70411"/>
                      <a:gd name="connsiteX7" fmla="*/ 166211 w 216503"/>
                      <a:gd name="connsiteY7" fmla="*/ 27622 h 70411"/>
                      <a:gd name="connsiteX8" fmla="*/ 216503 w 216503"/>
                      <a:gd name="connsiteY8" fmla="*/ 0 h 704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6503" h="70411">
                        <a:moveTo>
                          <a:pt x="216503" y="0"/>
                        </a:moveTo>
                        <a:cubicBezTo>
                          <a:pt x="202882" y="13811"/>
                          <a:pt x="186690" y="25146"/>
                          <a:pt x="169450" y="34290"/>
                        </a:cubicBezTo>
                        <a:cubicBezTo>
                          <a:pt x="152209" y="43624"/>
                          <a:pt x="133826" y="50482"/>
                          <a:pt x="115157" y="56007"/>
                        </a:cubicBezTo>
                        <a:cubicBezTo>
                          <a:pt x="96393" y="61341"/>
                          <a:pt x="77343" y="65437"/>
                          <a:pt x="58102" y="67818"/>
                        </a:cubicBezTo>
                        <a:cubicBezTo>
                          <a:pt x="38862" y="70199"/>
                          <a:pt x="19336" y="71438"/>
                          <a:pt x="0" y="69342"/>
                        </a:cubicBezTo>
                        <a:cubicBezTo>
                          <a:pt x="19240" y="67723"/>
                          <a:pt x="38100" y="64008"/>
                          <a:pt x="56864" y="60484"/>
                        </a:cubicBezTo>
                        <a:cubicBezTo>
                          <a:pt x="75628" y="56674"/>
                          <a:pt x="94202" y="52292"/>
                          <a:pt x="112490" y="46863"/>
                        </a:cubicBezTo>
                        <a:cubicBezTo>
                          <a:pt x="130778" y="41624"/>
                          <a:pt x="148780" y="35338"/>
                          <a:pt x="166211" y="27622"/>
                        </a:cubicBezTo>
                        <a:cubicBezTo>
                          <a:pt x="183547" y="19812"/>
                          <a:pt x="200501" y="11049"/>
                          <a:pt x="216503" y="0"/>
                        </a:cubicBezTo>
                        <a:close/>
                      </a:path>
                    </a:pathLst>
                  </a:custGeom>
                  <a:solidFill>
                    <a:srgbClr val="D5694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09864440-67AD-41D2-AF5F-A69B8EFB0E76}"/>
                    </a:ext>
                  </a:extLst>
                </p:cNvPr>
                <p:cNvSpPr/>
                <p:nvPr/>
              </p:nvSpPr>
              <p:spPr>
                <a:xfrm>
                  <a:off x="5911976" y="2769053"/>
                  <a:ext cx="111347" cy="100317"/>
                </a:xfrm>
                <a:custGeom>
                  <a:avLst/>
                  <a:gdLst>
                    <a:gd name="connsiteX0" fmla="*/ 111347 w 111347"/>
                    <a:gd name="connsiteY0" fmla="*/ 93208 h 100317"/>
                    <a:gd name="connsiteX1" fmla="*/ 41053 w 111347"/>
                    <a:gd name="connsiteY1" fmla="*/ 89494 h 100317"/>
                    <a:gd name="connsiteX2" fmla="*/ 0 w 111347"/>
                    <a:gd name="connsiteY2" fmla="*/ 2149 h 100317"/>
                    <a:gd name="connsiteX3" fmla="*/ 86106 w 111347"/>
                    <a:gd name="connsiteY3" fmla="*/ 1578 h 100317"/>
                    <a:gd name="connsiteX4" fmla="*/ 111347 w 111347"/>
                    <a:gd name="connsiteY4" fmla="*/ 93208 h 100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1347" h="100317">
                      <a:moveTo>
                        <a:pt x="111347" y="93208"/>
                      </a:moveTo>
                      <a:cubicBezTo>
                        <a:pt x="79343" y="103495"/>
                        <a:pt x="52864" y="102924"/>
                        <a:pt x="41053" y="89494"/>
                      </a:cubicBezTo>
                      <a:cubicBezTo>
                        <a:pt x="33147" y="80445"/>
                        <a:pt x="14002" y="39964"/>
                        <a:pt x="0" y="2149"/>
                      </a:cubicBezTo>
                      <a:cubicBezTo>
                        <a:pt x="38386" y="-2327"/>
                        <a:pt x="86106" y="1578"/>
                        <a:pt x="86106" y="1578"/>
                      </a:cubicBezTo>
                      <a:cubicBezTo>
                        <a:pt x="86106" y="1578"/>
                        <a:pt x="102584" y="77397"/>
                        <a:pt x="111347" y="9320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A982"/>
                    </a:gs>
                    <a:gs pos="54000">
                      <a:srgbClr val="E98667"/>
                    </a:gs>
                  </a:gsLst>
                  <a:lin ang="6000000" scaled="0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57766A20-E0F9-4994-934B-023AE4FC94CC}"/>
                    </a:ext>
                  </a:extLst>
                </p:cNvPr>
                <p:cNvSpPr/>
                <p:nvPr/>
              </p:nvSpPr>
              <p:spPr>
                <a:xfrm>
                  <a:off x="5890926" y="2919412"/>
                  <a:ext cx="229552" cy="206501"/>
                </a:xfrm>
                <a:custGeom>
                  <a:avLst/>
                  <a:gdLst>
                    <a:gd name="connsiteX0" fmla="*/ 229553 w 229552"/>
                    <a:gd name="connsiteY0" fmla="*/ 206502 h 206501"/>
                    <a:gd name="connsiteX1" fmla="*/ 228124 w 229552"/>
                    <a:gd name="connsiteY1" fmla="*/ 206121 h 206501"/>
                    <a:gd name="connsiteX2" fmla="*/ 107156 w 229552"/>
                    <a:gd name="connsiteY2" fmla="*/ 113824 h 206501"/>
                    <a:gd name="connsiteX3" fmla="*/ 46768 w 229552"/>
                    <a:gd name="connsiteY3" fmla="*/ 72104 h 206501"/>
                    <a:gd name="connsiteX4" fmla="*/ 0 w 229552"/>
                    <a:gd name="connsiteY4" fmla="*/ 0 h 206501"/>
                    <a:gd name="connsiteX5" fmla="*/ 103918 w 229552"/>
                    <a:gd name="connsiteY5" fmla="*/ 76486 h 206501"/>
                    <a:gd name="connsiteX6" fmla="*/ 229553 w 229552"/>
                    <a:gd name="connsiteY6" fmla="*/ 206502 h 206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9552" h="206501">
                      <a:moveTo>
                        <a:pt x="229553" y="206502"/>
                      </a:moveTo>
                      <a:cubicBezTo>
                        <a:pt x="229076" y="206407"/>
                        <a:pt x="228600" y="206216"/>
                        <a:pt x="228124" y="206121"/>
                      </a:cubicBezTo>
                      <a:cubicBezTo>
                        <a:pt x="178594" y="191834"/>
                        <a:pt x="116014" y="122682"/>
                        <a:pt x="107156" y="113824"/>
                      </a:cubicBezTo>
                      <a:cubicBezTo>
                        <a:pt x="98393" y="105061"/>
                        <a:pt x="73152" y="87439"/>
                        <a:pt x="46768" y="72104"/>
                      </a:cubicBezTo>
                      <a:cubicBezTo>
                        <a:pt x="31909" y="63437"/>
                        <a:pt x="14668" y="33242"/>
                        <a:pt x="0" y="0"/>
                      </a:cubicBezTo>
                      <a:cubicBezTo>
                        <a:pt x="43434" y="48292"/>
                        <a:pt x="90106" y="70390"/>
                        <a:pt x="103918" y="76486"/>
                      </a:cubicBezTo>
                      <a:cubicBezTo>
                        <a:pt x="118396" y="82963"/>
                        <a:pt x="178022" y="159353"/>
                        <a:pt x="229553" y="206502"/>
                      </a:cubicBezTo>
                      <a:close/>
                    </a:path>
                  </a:pathLst>
                </a:custGeom>
                <a:solidFill>
                  <a:srgbClr val="D4795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43" name="Text Placeholder 2">
            <a:extLst>
              <a:ext uri="{FF2B5EF4-FFF2-40B4-BE49-F238E27FC236}">
                <a16:creationId xmlns:a16="http://schemas.microsoft.com/office/drawing/2014/main" id="{92C41B84-24CC-47E3-B19F-734909A03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329" y="1894544"/>
            <a:ext cx="5221616" cy="823912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rgbClr val="3DB2A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4" name="Content Placeholder 3">
            <a:extLst>
              <a:ext uri="{FF2B5EF4-FFF2-40B4-BE49-F238E27FC236}">
                <a16:creationId xmlns:a16="http://schemas.microsoft.com/office/drawing/2014/main" id="{765E896A-E2AB-48E8-AF1F-DC1242E02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2482" y="2755675"/>
            <a:ext cx="5197658" cy="30256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49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7">
            <a:extLst>
              <a:ext uri="{FF2B5EF4-FFF2-40B4-BE49-F238E27FC236}">
                <a16:creationId xmlns:a16="http://schemas.microsoft.com/office/drawing/2014/main" id="{C1D4574E-3B79-4E79-B361-319550C47909}"/>
              </a:ext>
            </a:extLst>
          </p:cNvPr>
          <p:cNvSpPr/>
          <p:nvPr userDrawn="1"/>
        </p:nvSpPr>
        <p:spPr>
          <a:xfrm>
            <a:off x="-12700" y="0"/>
            <a:ext cx="4502307" cy="4257916"/>
          </a:xfrm>
          <a:custGeom>
            <a:avLst/>
            <a:gdLst>
              <a:gd name="connsiteX0" fmla="*/ 8727 w 4999510"/>
              <a:gd name="connsiteY0" fmla="*/ 4728131 h 4728130"/>
              <a:gd name="connsiteX1" fmla="*/ 4999511 w 4999510"/>
              <a:gd name="connsiteY1" fmla="*/ 0 h 4728130"/>
              <a:gd name="connsiteX2" fmla="*/ 0 w 4999510"/>
              <a:gd name="connsiteY2" fmla="*/ 0 h 4728130"/>
              <a:gd name="connsiteX3" fmla="*/ 8727 w 4999510"/>
              <a:gd name="connsiteY3" fmla="*/ 4728131 h 4728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9510" h="4728130">
                <a:moveTo>
                  <a:pt x="8727" y="4728131"/>
                </a:moveTo>
                <a:cubicBezTo>
                  <a:pt x="8727" y="4728131"/>
                  <a:pt x="-175102" y="26275"/>
                  <a:pt x="4999511" y="0"/>
                </a:cubicBezTo>
                <a:lnTo>
                  <a:pt x="0" y="0"/>
                </a:lnTo>
                <a:lnTo>
                  <a:pt x="8727" y="4728131"/>
                </a:lnTo>
                <a:close/>
              </a:path>
            </a:pathLst>
          </a:custGeom>
          <a:gradFill>
            <a:gsLst>
              <a:gs pos="0">
                <a:srgbClr val="AFD3F4"/>
              </a:gs>
              <a:gs pos="100000">
                <a:srgbClr val="90C4EB"/>
              </a:gs>
            </a:gsLst>
            <a:lin ang="15600000" scaled="0"/>
          </a:gradFill>
          <a:ln w="94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" name="Graphic 7">
            <a:extLst>
              <a:ext uri="{FF2B5EF4-FFF2-40B4-BE49-F238E27FC236}">
                <a16:creationId xmlns:a16="http://schemas.microsoft.com/office/drawing/2014/main" id="{F98B70CB-E4E6-4150-AE7D-9C23EE86E2CD}"/>
              </a:ext>
            </a:extLst>
          </p:cNvPr>
          <p:cNvSpPr/>
          <p:nvPr userDrawn="1"/>
        </p:nvSpPr>
        <p:spPr>
          <a:xfrm>
            <a:off x="468019" y="1917719"/>
            <a:ext cx="2834283" cy="2616287"/>
          </a:xfrm>
          <a:custGeom>
            <a:avLst/>
            <a:gdLst>
              <a:gd name="connsiteX0" fmla="*/ 3147282 w 3147281"/>
              <a:gd name="connsiteY0" fmla="*/ 1452606 h 2905211"/>
              <a:gd name="connsiteX1" fmla="*/ 1573641 w 3147281"/>
              <a:gd name="connsiteY1" fmla="*/ 2905212 h 2905211"/>
              <a:gd name="connsiteX2" fmla="*/ 0 w 3147281"/>
              <a:gd name="connsiteY2" fmla="*/ 1452606 h 2905211"/>
              <a:gd name="connsiteX3" fmla="*/ 1573641 w 3147281"/>
              <a:gd name="connsiteY3" fmla="*/ 0 h 2905211"/>
              <a:gd name="connsiteX4" fmla="*/ 3147282 w 3147281"/>
              <a:gd name="connsiteY4" fmla="*/ 1452606 h 29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7281" h="2905211">
                <a:moveTo>
                  <a:pt x="3147282" y="1452606"/>
                </a:moveTo>
                <a:cubicBezTo>
                  <a:pt x="3147282" y="2254858"/>
                  <a:pt x="2442739" y="2905212"/>
                  <a:pt x="1573641" y="2905212"/>
                </a:cubicBezTo>
                <a:cubicBezTo>
                  <a:pt x="704543" y="2905212"/>
                  <a:pt x="0" y="2254858"/>
                  <a:pt x="0" y="1452606"/>
                </a:cubicBezTo>
                <a:cubicBezTo>
                  <a:pt x="0" y="650354"/>
                  <a:pt x="704543" y="0"/>
                  <a:pt x="1573641" y="0"/>
                </a:cubicBezTo>
                <a:cubicBezTo>
                  <a:pt x="2442739" y="0"/>
                  <a:pt x="3147282" y="650354"/>
                  <a:pt x="3147282" y="1452606"/>
                </a:cubicBezTo>
                <a:close/>
              </a:path>
            </a:pathLst>
          </a:custGeom>
          <a:noFill/>
          <a:ln w="25400" cap="flat">
            <a:solidFill>
              <a:srgbClr val="5B7774"/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Graphic 7">
            <a:extLst>
              <a:ext uri="{FF2B5EF4-FFF2-40B4-BE49-F238E27FC236}">
                <a16:creationId xmlns:a16="http://schemas.microsoft.com/office/drawing/2014/main" id="{CFA47DCF-2CC5-4168-8C72-244E10027A48}"/>
              </a:ext>
            </a:extLst>
          </p:cNvPr>
          <p:cNvSpPr/>
          <p:nvPr userDrawn="1"/>
        </p:nvSpPr>
        <p:spPr>
          <a:xfrm>
            <a:off x="5389050" y="3860971"/>
            <a:ext cx="1778645" cy="1641799"/>
          </a:xfrm>
          <a:custGeom>
            <a:avLst/>
            <a:gdLst>
              <a:gd name="connsiteX0" fmla="*/ 1975066 w 1975066"/>
              <a:gd name="connsiteY0" fmla="*/ 911555 h 1823108"/>
              <a:gd name="connsiteX1" fmla="*/ 987533 w 1975066"/>
              <a:gd name="connsiteY1" fmla="*/ 1823109 h 1823108"/>
              <a:gd name="connsiteX2" fmla="*/ 0 w 1975066"/>
              <a:gd name="connsiteY2" fmla="*/ 911554 h 1823108"/>
              <a:gd name="connsiteX3" fmla="*/ 987533 w 1975066"/>
              <a:gd name="connsiteY3" fmla="*/ 0 h 1823108"/>
              <a:gd name="connsiteX4" fmla="*/ 1975066 w 1975066"/>
              <a:gd name="connsiteY4" fmla="*/ 911555 h 1823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5066" h="1823108">
                <a:moveTo>
                  <a:pt x="1975066" y="911555"/>
                </a:moveTo>
                <a:cubicBezTo>
                  <a:pt x="1975066" y="1414992"/>
                  <a:pt x="1532932" y="1823109"/>
                  <a:pt x="987533" y="1823109"/>
                </a:cubicBezTo>
                <a:cubicBezTo>
                  <a:pt x="442134" y="1823109"/>
                  <a:pt x="0" y="1414992"/>
                  <a:pt x="0" y="911554"/>
                </a:cubicBezTo>
                <a:cubicBezTo>
                  <a:pt x="0" y="408117"/>
                  <a:pt x="442134" y="0"/>
                  <a:pt x="987533" y="0"/>
                </a:cubicBezTo>
                <a:cubicBezTo>
                  <a:pt x="1532932" y="0"/>
                  <a:pt x="1975066" y="408116"/>
                  <a:pt x="1975066" y="911555"/>
                </a:cubicBezTo>
                <a:close/>
              </a:path>
            </a:pathLst>
          </a:custGeom>
          <a:noFill/>
          <a:ln w="25400" cap="flat">
            <a:solidFill>
              <a:srgbClr val="5B7774"/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Graphic 7">
            <a:extLst>
              <a:ext uri="{FF2B5EF4-FFF2-40B4-BE49-F238E27FC236}">
                <a16:creationId xmlns:a16="http://schemas.microsoft.com/office/drawing/2014/main" id="{5432761D-F014-492C-8546-0CD1468BC136}"/>
              </a:ext>
            </a:extLst>
          </p:cNvPr>
          <p:cNvSpPr/>
          <p:nvPr userDrawn="1"/>
        </p:nvSpPr>
        <p:spPr>
          <a:xfrm>
            <a:off x="278183" y="347875"/>
            <a:ext cx="6693365" cy="5695332"/>
          </a:xfrm>
          <a:custGeom>
            <a:avLst/>
            <a:gdLst>
              <a:gd name="connsiteX0" fmla="*/ 544087 w 7208203"/>
              <a:gd name="connsiteY0" fmla="*/ 0 h 6133404"/>
              <a:gd name="connsiteX1" fmla="*/ 754760 w 7208203"/>
              <a:gd name="connsiteY1" fmla="*/ 0 h 6133404"/>
              <a:gd name="connsiteX2" fmla="*/ 1298847 w 7208203"/>
              <a:gd name="connsiteY2" fmla="*/ 473041 h 6133404"/>
              <a:gd name="connsiteX3" fmla="*/ 1298847 w 7208203"/>
              <a:gd name="connsiteY3" fmla="*/ 620540 h 6133404"/>
              <a:gd name="connsiteX4" fmla="*/ 2422212 w 7208203"/>
              <a:gd name="connsiteY4" fmla="*/ 620540 h 6133404"/>
              <a:gd name="connsiteX5" fmla="*/ 3232176 w 7208203"/>
              <a:gd name="connsiteY5" fmla="*/ 1127349 h 6133404"/>
              <a:gd name="connsiteX6" fmla="*/ 3582285 w 7208203"/>
              <a:gd name="connsiteY6" fmla="*/ 1342764 h 6133404"/>
              <a:gd name="connsiteX7" fmla="*/ 6037981 w 7208203"/>
              <a:gd name="connsiteY7" fmla="*/ 1342764 h 6133404"/>
              <a:gd name="connsiteX8" fmla="*/ 6786859 w 7208203"/>
              <a:gd name="connsiteY8" fmla="*/ 1993847 h 6133404"/>
              <a:gd name="connsiteX9" fmla="*/ 6786859 w 7208203"/>
              <a:gd name="connsiteY9" fmla="*/ 1993847 h 6133404"/>
              <a:gd name="connsiteX10" fmla="*/ 6037981 w 7208203"/>
              <a:gd name="connsiteY10" fmla="*/ 2644931 h 6133404"/>
              <a:gd name="connsiteX11" fmla="*/ 5535819 w 7208203"/>
              <a:gd name="connsiteY11" fmla="*/ 2644931 h 6133404"/>
              <a:gd name="connsiteX12" fmla="*/ 5535819 w 7208203"/>
              <a:gd name="connsiteY12" fmla="*/ 3394378 h 6133404"/>
              <a:gd name="connsiteX13" fmla="*/ 6693238 w 7208203"/>
              <a:gd name="connsiteY13" fmla="*/ 4617056 h 6133404"/>
              <a:gd name="connsiteX14" fmla="*/ 7208204 w 7208203"/>
              <a:gd name="connsiteY14" fmla="*/ 5094081 h 6133404"/>
              <a:gd name="connsiteX15" fmla="*/ 7208204 w 7208203"/>
              <a:gd name="connsiteY15" fmla="*/ 5094081 h 6133404"/>
              <a:gd name="connsiteX16" fmla="*/ 5874167 w 7208203"/>
              <a:gd name="connsiteY16" fmla="*/ 5094081 h 6133404"/>
              <a:gd name="connsiteX17" fmla="*/ 5874167 w 7208203"/>
              <a:gd name="connsiteY17" fmla="*/ 5452253 h 6133404"/>
              <a:gd name="connsiteX18" fmla="*/ 5090666 w 7208203"/>
              <a:gd name="connsiteY18" fmla="*/ 6133405 h 6133404"/>
              <a:gd name="connsiteX19" fmla="*/ 783975 w 7208203"/>
              <a:gd name="connsiteY19" fmla="*/ 6133405 h 6133404"/>
              <a:gd name="connsiteX20" fmla="*/ 257436 w 7208203"/>
              <a:gd name="connsiteY20" fmla="*/ 5675636 h 6133404"/>
              <a:gd name="connsiteX21" fmla="*/ 257436 w 7208203"/>
              <a:gd name="connsiteY21" fmla="*/ 5094081 h 6133404"/>
              <a:gd name="connsiteX22" fmla="*/ 257436 w 7208203"/>
              <a:gd name="connsiteY22" fmla="*/ 5094081 h 6133404"/>
              <a:gd name="connsiteX23" fmla="*/ 257436 w 7208203"/>
              <a:gd name="connsiteY23" fmla="*/ 5075394 h 6133404"/>
              <a:gd name="connsiteX24" fmla="*/ 258005 w 7208203"/>
              <a:gd name="connsiteY24" fmla="*/ 5075394 h 6133404"/>
              <a:gd name="connsiteX25" fmla="*/ 807404 w 7208203"/>
              <a:gd name="connsiteY25" fmla="*/ 4615918 h 6133404"/>
              <a:gd name="connsiteX26" fmla="*/ 1475371 w 7208203"/>
              <a:gd name="connsiteY26" fmla="*/ 4615918 h 6133404"/>
              <a:gd name="connsiteX27" fmla="*/ 1591378 w 7208203"/>
              <a:gd name="connsiteY27" fmla="*/ 4514992 h 6133404"/>
              <a:gd name="connsiteX28" fmla="*/ 1591378 w 7208203"/>
              <a:gd name="connsiteY28" fmla="*/ 3508014 h 6133404"/>
              <a:gd name="connsiteX29" fmla="*/ 1475371 w 7208203"/>
              <a:gd name="connsiteY29" fmla="*/ 3407089 h 6133404"/>
              <a:gd name="connsiteX30" fmla="*/ 1475371 w 7208203"/>
              <a:gd name="connsiteY30" fmla="*/ 3407089 h 6133404"/>
              <a:gd name="connsiteX31" fmla="*/ 597775 w 7208203"/>
              <a:gd name="connsiteY31" fmla="*/ 2644931 h 6133404"/>
              <a:gd name="connsiteX32" fmla="*/ 596731 w 7208203"/>
              <a:gd name="connsiteY32" fmla="*/ 2644931 h 6133404"/>
              <a:gd name="connsiteX33" fmla="*/ 596731 w 7208203"/>
              <a:gd name="connsiteY33" fmla="*/ 1699798 h 6133404"/>
              <a:gd name="connsiteX34" fmla="*/ 825995 w 7208203"/>
              <a:gd name="connsiteY34" fmla="*/ 1497188 h 6133404"/>
              <a:gd name="connsiteX35" fmla="*/ 825995 w 7208203"/>
              <a:gd name="connsiteY35" fmla="*/ 1497188 h 6133404"/>
              <a:gd name="connsiteX36" fmla="*/ 953575 w 7208203"/>
              <a:gd name="connsiteY36" fmla="*/ 1386967 h 6133404"/>
              <a:gd name="connsiteX37" fmla="*/ 953575 w 7208203"/>
              <a:gd name="connsiteY37" fmla="*/ 1386967 h 6133404"/>
              <a:gd name="connsiteX38" fmla="*/ 823814 w 7208203"/>
              <a:gd name="connsiteY38" fmla="*/ 1271623 h 6133404"/>
              <a:gd name="connsiteX39" fmla="*/ 544087 w 7208203"/>
              <a:gd name="connsiteY39" fmla="*/ 1271623 h 6133404"/>
              <a:gd name="connsiteX40" fmla="*/ 0 w 7208203"/>
              <a:gd name="connsiteY40" fmla="*/ 798582 h 6133404"/>
              <a:gd name="connsiteX41" fmla="*/ 0 w 7208203"/>
              <a:gd name="connsiteY41" fmla="*/ 473041 h 6133404"/>
              <a:gd name="connsiteX42" fmla="*/ 544087 w 7208203"/>
              <a:gd name="connsiteY42" fmla="*/ 0 h 613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7208203" h="6133404">
                <a:moveTo>
                  <a:pt x="544087" y="0"/>
                </a:moveTo>
                <a:lnTo>
                  <a:pt x="754760" y="0"/>
                </a:lnTo>
                <a:cubicBezTo>
                  <a:pt x="1055259" y="0"/>
                  <a:pt x="1298847" y="211811"/>
                  <a:pt x="1298847" y="473041"/>
                </a:cubicBezTo>
                <a:lnTo>
                  <a:pt x="1298847" y="620540"/>
                </a:lnTo>
                <a:lnTo>
                  <a:pt x="2422212" y="620540"/>
                </a:lnTo>
                <a:cubicBezTo>
                  <a:pt x="2799164" y="620540"/>
                  <a:pt x="3118920" y="832825"/>
                  <a:pt x="3232176" y="1127349"/>
                </a:cubicBezTo>
                <a:cubicBezTo>
                  <a:pt x="3282165" y="1257205"/>
                  <a:pt x="3424826" y="1342764"/>
                  <a:pt x="3582285" y="1342764"/>
                </a:cubicBezTo>
                <a:lnTo>
                  <a:pt x="6037981" y="1342764"/>
                </a:lnTo>
                <a:cubicBezTo>
                  <a:pt x="6451548" y="1342764"/>
                  <a:pt x="6786859" y="1634253"/>
                  <a:pt x="6786859" y="1993847"/>
                </a:cubicBezTo>
                <a:lnTo>
                  <a:pt x="6786859" y="1993847"/>
                </a:lnTo>
                <a:cubicBezTo>
                  <a:pt x="6786859" y="2353442"/>
                  <a:pt x="6451548" y="2644931"/>
                  <a:pt x="6037981" y="2644931"/>
                </a:cubicBezTo>
                <a:lnTo>
                  <a:pt x="5535819" y="2644931"/>
                </a:lnTo>
                <a:lnTo>
                  <a:pt x="5535819" y="3394378"/>
                </a:lnTo>
                <a:cubicBezTo>
                  <a:pt x="6313913" y="3394852"/>
                  <a:pt x="6690202" y="3941311"/>
                  <a:pt x="6693238" y="4617056"/>
                </a:cubicBezTo>
                <a:cubicBezTo>
                  <a:pt x="6980647" y="4632802"/>
                  <a:pt x="7208204" y="4840250"/>
                  <a:pt x="7208204" y="5094081"/>
                </a:cubicBezTo>
                <a:lnTo>
                  <a:pt x="7208204" y="5094081"/>
                </a:lnTo>
                <a:lnTo>
                  <a:pt x="5874167" y="5094081"/>
                </a:lnTo>
                <a:lnTo>
                  <a:pt x="5874167" y="5452253"/>
                </a:lnTo>
                <a:cubicBezTo>
                  <a:pt x="5874167" y="5828447"/>
                  <a:pt x="5523393" y="6133405"/>
                  <a:pt x="5090666" y="6133405"/>
                </a:cubicBezTo>
                <a:lnTo>
                  <a:pt x="783975" y="6133405"/>
                </a:lnTo>
                <a:cubicBezTo>
                  <a:pt x="493150" y="6133405"/>
                  <a:pt x="257436" y="5928423"/>
                  <a:pt x="257436" y="5675636"/>
                </a:cubicBezTo>
                <a:lnTo>
                  <a:pt x="257436" y="5094081"/>
                </a:lnTo>
                <a:lnTo>
                  <a:pt x="257436" y="5094081"/>
                </a:lnTo>
                <a:lnTo>
                  <a:pt x="257436" y="5075394"/>
                </a:lnTo>
                <a:lnTo>
                  <a:pt x="258005" y="5075394"/>
                </a:lnTo>
                <a:cubicBezTo>
                  <a:pt x="269293" y="4819951"/>
                  <a:pt x="510888" y="4615918"/>
                  <a:pt x="807404" y="4615918"/>
                </a:cubicBezTo>
                <a:lnTo>
                  <a:pt x="1475371" y="4615918"/>
                </a:lnTo>
                <a:cubicBezTo>
                  <a:pt x="1539493" y="4615918"/>
                  <a:pt x="1591378" y="4570767"/>
                  <a:pt x="1591378" y="4514992"/>
                </a:cubicBezTo>
                <a:lnTo>
                  <a:pt x="1591378" y="3508014"/>
                </a:lnTo>
                <a:cubicBezTo>
                  <a:pt x="1591378" y="3452334"/>
                  <a:pt x="1539398" y="3407089"/>
                  <a:pt x="1475371" y="3407089"/>
                </a:cubicBezTo>
                <a:lnTo>
                  <a:pt x="1475371" y="3407089"/>
                </a:lnTo>
                <a:cubicBezTo>
                  <a:pt x="991043" y="3407089"/>
                  <a:pt x="598344" y="3065991"/>
                  <a:pt x="597775" y="2644931"/>
                </a:cubicBezTo>
                <a:lnTo>
                  <a:pt x="596731" y="2644931"/>
                </a:lnTo>
                <a:lnTo>
                  <a:pt x="596731" y="1699798"/>
                </a:lnTo>
                <a:cubicBezTo>
                  <a:pt x="596731" y="1589197"/>
                  <a:pt x="698795" y="1498990"/>
                  <a:pt x="825995" y="1497188"/>
                </a:cubicBezTo>
                <a:lnTo>
                  <a:pt x="825995" y="1497188"/>
                </a:lnTo>
                <a:cubicBezTo>
                  <a:pt x="895714" y="1496144"/>
                  <a:pt x="951963" y="1447484"/>
                  <a:pt x="953575" y="1386967"/>
                </a:cubicBezTo>
                <a:lnTo>
                  <a:pt x="953575" y="1386967"/>
                </a:lnTo>
                <a:cubicBezTo>
                  <a:pt x="955188" y="1323698"/>
                  <a:pt x="896662" y="1271623"/>
                  <a:pt x="823814" y="1271623"/>
                </a:cubicBezTo>
                <a:lnTo>
                  <a:pt x="544087" y="1271623"/>
                </a:lnTo>
                <a:cubicBezTo>
                  <a:pt x="243587" y="1271623"/>
                  <a:pt x="0" y="1059812"/>
                  <a:pt x="0" y="798582"/>
                </a:cubicBezTo>
                <a:lnTo>
                  <a:pt x="0" y="473041"/>
                </a:lnTo>
                <a:cubicBezTo>
                  <a:pt x="0" y="211811"/>
                  <a:pt x="243587" y="0"/>
                  <a:pt x="544087" y="0"/>
                </a:cubicBezTo>
                <a:close/>
              </a:path>
            </a:pathLst>
          </a:custGeom>
          <a:gradFill>
            <a:gsLst>
              <a:gs pos="0">
                <a:srgbClr val="AFD3F4"/>
              </a:gs>
              <a:gs pos="100000">
                <a:srgbClr val="90C4EB"/>
              </a:gs>
            </a:gsLst>
            <a:lin ang="0" scaled="0"/>
          </a:gradFill>
          <a:ln w="94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4BBFB-1213-48B3-889F-2CE1EE798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9AB7-D1DF-4383-9704-F0B57DEB8694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EBAFE-97A9-4650-BCC0-A84E9FE25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0AFEB-5205-47DF-8DB5-F3B410E91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038F-667B-4078-99D0-7F46E585F70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Graphic 7">
            <a:extLst>
              <a:ext uri="{FF2B5EF4-FFF2-40B4-BE49-F238E27FC236}">
                <a16:creationId xmlns:a16="http://schemas.microsoft.com/office/drawing/2014/main" id="{A1789035-0093-419E-A0F8-95FF13DCB279}"/>
              </a:ext>
            </a:extLst>
          </p:cNvPr>
          <p:cNvSpPr/>
          <p:nvPr userDrawn="1"/>
        </p:nvSpPr>
        <p:spPr>
          <a:xfrm>
            <a:off x="-13190" y="4525193"/>
            <a:ext cx="5855138" cy="1916089"/>
          </a:xfrm>
          <a:custGeom>
            <a:avLst/>
            <a:gdLst>
              <a:gd name="connsiteX0" fmla="*/ 6492430 w 6492429"/>
              <a:gd name="connsiteY0" fmla="*/ 1670962 h 2127687"/>
              <a:gd name="connsiteX1" fmla="*/ 6396152 w 6492429"/>
              <a:gd name="connsiteY1" fmla="*/ 1160169 h 2127687"/>
              <a:gd name="connsiteX2" fmla="*/ 5551186 w 6492429"/>
              <a:gd name="connsiteY2" fmla="*/ 998157 h 2127687"/>
              <a:gd name="connsiteX3" fmla="*/ 8727 w 6492429"/>
              <a:gd name="connsiteY3" fmla="*/ 0 h 2127687"/>
              <a:gd name="connsiteX4" fmla="*/ 0 w 6492429"/>
              <a:gd name="connsiteY4" fmla="*/ 2127688 h 2127687"/>
              <a:gd name="connsiteX5" fmla="*/ 6492430 w 6492429"/>
              <a:gd name="connsiteY5" fmla="*/ 1670962 h 2127687"/>
              <a:gd name="connsiteX0" fmla="*/ 6492430 w 6499762"/>
              <a:gd name="connsiteY0" fmla="*/ 1670962 h 2127688"/>
              <a:gd name="connsiteX1" fmla="*/ 6499762 w 6499762"/>
              <a:gd name="connsiteY1" fmla="*/ 1484527 h 2127688"/>
              <a:gd name="connsiteX2" fmla="*/ 5551186 w 6499762"/>
              <a:gd name="connsiteY2" fmla="*/ 998157 h 2127688"/>
              <a:gd name="connsiteX3" fmla="*/ 8727 w 6499762"/>
              <a:gd name="connsiteY3" fmla="*/ 0 h 2127688"/>
              <a:gd name="connsiteX4" fmla="*/ 0 w 6499762"/>
              <a:gd name="connsiteY4" fmla="*/ 2127688 h 2127688"/>
              <a:gd name="connsiteX5" fmla="*/ 6492430 w 6499762"/>
              <a:gd name="connsiteY5" fmla="*/ 1670962 h 2127688"/>
              <a:gd name="connsiteX0" fmla="*/ 6492430 w 6499762"/>
              <a:gd name="connsiteY0" fmla="*/ 1670962 h 2127688"/>
              <a:gd name="connsiteX1" fmla="*/ 6499762 w 6499762"/>
              <a:gd name="connsiteY1" fmla="*/ 1484527 h 2127688"/>
              <a:gd name="connsiteX2" fmla="*/ 4278261 w 6499762"/>
              <a:gd name="connsiteY2" fmla="*/ 1026362 h 2127688"/>
              <a:gd name="connsiteX3" fmla="*/ 8727 w 6499762"/>
              <a:gd name="connsiteY3" fmla="*/ 0 h 2127688"/>
              <a:gd name="connsiteX4" fmla="*/ 0 w 6499762"/>
              <a:gd name="connsiteY4" fmla="*/ 2127688 h 2127688"/>
              <a:gd name="connsiteX5" fmla="*/ 6492430 w 6499762"/>
              <a:gd name="connsiteY5" fmla="*/ 1670962 h 2127688"/>
              <a:gd name="connsiteX0" fmla="*/ 6823983 w 6823983"/>
              <a:gd name="connsiteY0" fmla="*/ 1704809 h 2127688"/>
              <a:gd name="connsiteX1" fmla="*/ 6499762 w 6823983"/>
              <a:gd name="connsiteY1" fmla="*/ 1484527 h 2127688"/>
              <a:gd name="connsiteX2" fmla="*/ 4278261 w 6823983"/>
              <a:gd name="connsiteY2" fmla="*/ 1026362 h 2127688"/>
              <a:gd name="connsiteX3" fmla="*/ 8727 w 6823983"/>
              <a:gd name="connsiteY3" fmla="*/ 0 h 2127688"/>
              <a:gd name="connsiteX4" fmla="*/ 0 w 6823983"/>
              <a:gd name="connsiteY4" fmla="*/ 2127688 h 2127688"/>
              <a:gd name="connsiteX5" fmla="*/ 6823983 w 6823983"/>
              <a:gd name="connsiteY5" fmla="*/ 1704809 h 2127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23983" h="2127688">
                <a:moveTo>
                  <a:pt x="6823983" y="1704809"/>
                </a:moveTo>
                <a:lnTo>
                  <a:pt x="6499762" y="1484527"/>
                </a:lnTo>
                <a:lnTo>
                  <a:pt x="4278261" y="1026362"/>
                </a:lnTo>
                <a:lnTo>
                  <a:pt x="8727" y="0"/>
                </a:lnTo>
                <a:lnTo>
                  <a:pt x="0" y="2127688"/>
                </a:lnTo>
                <a:lnTo>
                  <a:pt x="6823983" y="1704809"/>
                </a:lnTo>
                <a:close/>
              </a:path>
            </a:pathLst>
          </a:custGeom>
          <a:gradFill>
            <a:gsLst>
              <a:gs pos="0">
                <a:srgbClr val="DCF4F0"/>
              </a:gs>
              <a:gs pos="100000">
                <a:srgbClr val="AFD3F4"/>
              </a:gs>
            </a:gsLst>
            <a:lin ang="0" scaled="0"/>
          </a:gradFill>
          <a:ln w="94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6" name="Graphic 11">
            <a:extLst>
              <a:ext uri="{FF2B5EF4-FFF2-40B4-BE49-F238E27FC236}">
                <a16:creationId xmlns:a16="http://schemas.microsoft.com/office/drawing/2014/main" id="{93FC9208-74D8-4DB6-973E-62B1AF7D9CA0}"/>
              </a:ext>
            </a:extLst>
          </p:cNvPr>
          <p:cNvGrpSpPr/>
          <p:nvPr/>
        </p:nvGrpSpPr>
        <p:grpSpPr>
          <a:xfrm>
            <a:off x="278183" y="850399"/>
            <a:ext cx="8049159" cy="5193763"/>
            <a:chOff x="278183" y="850399"/>
            <a:chExt cx="8049159" cy="5193763"/>
          </a:xfrm>
        </p:grpSpPr>
        <p:grpSp>
          <p:nvGrpSpPr>
            <p:cNvPr id="17" name="Graphic 11">
              <a:extLst>
                <a:ext uri="{FF2B5EF4-FFF2-40B4-BE49-F238E27FC236}">
                  <a16:creationId xmlns:a16="http://schemas.microsoft.com/office/drawing/2014/main" id="{EF6E6E06-E6C5-46E3-AD88-8B20516BDC2E}"/>
                </a:ext>
              </a:extLst>
            </p:cNvPr>
            <p:cNvGrpSpPr/>
            <p:nvPr/>
          </p:nvGrpSpPr>
          <p:grpSpPr>
            <a:xfrm>
              <a:off x="4074486" y="4895518"/>
              <a:ext cx="3418915" cy="1106602"/>
              <a:chOff x="4074486" y="4895518"/>
              <a:chExt cx="3418915" cy="1106602"/>
            </a:xfrm>
          </p:grpSpPr>
          <p:grpSp>
            <p:nvGrpSpPr>
              <p:cNvPr id="18" name="Graphic 11">
                <a:extLst>
                  <a:ext uri="{FF2B5EF4-FFF2-40B4-BE49-F238E27FC236}">
                    <a16:creationId xmlns:a16="http://schemas.microsoft.com/office/drawing/2014/main" id="{F5B2D5FA-DD5C-4F31-B245-B44378C3EED6}"/>
                  </a:ext>
                </a:extLst>
              </p:cNvPr>
              <p:cNvGrpSpPr/>
              <p:nvPr/>
            </p:nvGrpSpPr>
            <p:grpSpPr>
              <a:xfrm>
                <a:off x="4074486" y="4895518"/>
                <a:ext cx="3418915" cy="1106602"/>
                <a:chOff x="4074486" y="4895518"/>
                <a:chExt cx="3418915" cy="1106602"/>
              </a:xfrm>
            </p:grpSpPr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FE414DEF-D72D-4883-88D8-3F4E056BFCFB}"/>
                    </a:ext>
                  </a:extLst>
                </p:cNvPr>
                <p:cNvSpPr/>
                <p:nvPr/>
              </p:nvSpPr>
              <p:spPr>
                <a:xfrm>
                  <a:off x="4074486" y="4895518"/>
                  <a:ext cx="3418915" cy="1106602"/>
                </a:xfrm>
                <a:custGeom>
                  <a:avLst/>
                  <a:gdLst>
                    <a:gd name="connsiteX0" fmla="*/ 3418916 w 3418915"/>
                    <a:gd name="connsiteY0" fmla="*/ 829854 h 1106602"/>
                    <a:gd name="connsiteX1" fmla="*/ 3134127 w 3418915"/>
                    <a:gd name="connsiteY1" fmla="*/ 1106200 h 1106602"/>
                    <a:gd name="connsiteX2" fmla="*/ 0 w 3418915"/>
                    <a:gd name="connsiteY2" fmla="*/ 213705 h 1106602"/>
                    <a:gd name="connsiteX3" fmla="*/ 12528 w 3418915"/>
                    <a:gd name="connsiteY3" fmla="*/ 197727 h 1106602"/>
                    <a:gd name="connsiteX4" fmla="*/ 167587 w 3418915"/>
                    <a:gd name="connsiteY4" fmla="*/ 0 h 1106602"/>
                    <a:gd name="connsiteX5" fmla="*/ 3331037 w 3418915"/>
                    <a:gd name="connsiteY5" fmla="*/ 850644 h 1106602"/>
                    <a:gd name="connsiteX6" fmla="*/ 3343020 w 3418915"/>
                    <a:gd name="connsiteY6" fmla="*/ 850371 h 1106602"/>
                    <a:gd name="connsiteX7" fmla="*/ 3418916 w 3418915"/>
                    <a:gd name="connsiteY7" fmla="*/ 829854 h 1106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418915" h="1106602">
                      <a:moveTo>
                        <a:pt x="3418916" y="829854"/>
                      </a:moveTo>
                      <a:cubicBezTo>
                        <a:pt x="3413378" y="838479"/>
                        <a:pt x="3233081" y="1118637"/>
                        <a:pt x="3134127" y="1106200"/>
                      </a:cubicBezTo>
                      <a:cubicBezTo>
                        <a:pt x="3033539" y="1093672"/>
                        <a:pt x="0" y="213705"/>
                        <a:pt x="0" y="213705"/>
                      </a:cubicBezTo>
                      <a:lnTo>
                        <a:pt x="12528" y="197727"/>
                      </a:lnTo>
                      <a:lnTo>
                        <a:pt x="167587" y="0"/>
                      </a:lnTo>
                      <a:cubicBezTo>
                        <a:pt x="167587" y="0"/>
                        <a:pt x="3268215" y="850644"/>
                        <a:pt x="3331037" y="850644"/>
                      </a:cubicBezTo>
                      <a:cubicBezTo>
                        <a:pt x="3335213" y="850644"/>
                        <a:pt x="3339208" y="850553"/>
                        <a:pt x="3343020" y="850371"/>
                      </a:cubicBezTo>
                      <a:cubicBezTo>
                        <a:pt x="3395312" y="848011"/>
                        <a:pt x="3417463" y="830853"/>
                        <a:pt x="3418916" y="829854"/>
                      </a:cubicBezTo>
                      <a:close/>
                    </a:path>
                  </a:pathLst>
                </a:custGeom>
                <a:solidFill>
                  <a:srgbClr val="1B5D93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766A078C-F4C5-4160-A756-333EBE7C2F49}"/>
                    </a:ext>
                  </a:extLst>
                </p:cNvPr>
                <p:cNvSpPr/>
                <p:nvPr/>
              </p:nvSpPr>
              <p:spPr>
                <a:xfrm>
                  <a:off x="4074486" y="5093245"/>
                  <a:ext cx="3418915" cy="908875"/>
                </a:xfrm>
                <a:custGeom>
                  <a:avLst/>
                  <a:gdLst>
                    <a:gd name="connsiteX0" fmla="*/ 3418916 w 3418915"/>
                    <a:gd name="connsiteY0" fmla="*/ 632127 h 908875"/>
                    <a:gd name="connsiteX1" fmla="*/ 3134127 w 3418915"/>
                    <a:gd name="connsiteY1" fmla="*/ 908473 h 908875"/>
                    <a:gd name="connsiteX2" fmla="*/ 0 w 3418915"/>
                    <a:gd name="connsiteY2" fmla="*/ 15978 h 908875"/>
                    <a:gd name="connsiteX3" fmla="*/ 12528 w 3418915"/>
                    <a:gd name="connsiteY3" fmla="*/ 0 h 908875"/>
                    <a:gd name="connsiteX4" fmla="*/ 3129860 w 3418915"/>
                    <a:gd name="connsiteY4" fmla="*/ 869345 h 908875"/>
                    <a:gd name="connsiteX5" fmla="*/ 3343020 w 3418915"/>
                    <a:gd name="connsiteY5" fmla="*/ 652644 h 908875"/>
                    <a:gd name="connsiteX6" fmla="*/ 3418916 w 3418915"/>
                    <a:gd name="connsiteY6" fmla="*/ 632127 h 908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18915" h="908875">
                      <a:moveTo>
                        <a:pt x="3418916" y="632127"/>
                      </a:moveTo>
                      <a:cubicBezTo>
                        <a:pt x="3413378" y="640752"/>
                        <a:pt x="3233081" y="920910"/>
                        <a:pt x="3134127" y="908473"/>
                      </a:cubicBezTo>
                      <a:cubicBezTo>
                        <a:pt x="3033539" y="895945"/>
                        <a:pt x="0" y="15978"/>
                        <a:pt x="0" y="15978"/>
                      </a:cubicBezTo>
                      <a:lnTo>
                        <a:pt x="12528" y="0"/>
                      </a:lnTo>
                      <a:cubicBezTo>
                        <a:pt x="905386" y="250926"/>
                        <a:pt x="3045976" y="851733"/>
                        <a:pt x="3129860" y="869345"/>
                      </a:cubicBezTo>
                      <a:cubicBezTo>
                        <a:pt x="3206391" y="885414"/>
                        <a:pt x="3268396" y="762402"/>
                        <a:pt x="3343020" y="652644"/>
                      </a:cubicBezTo>
                      <a:cubicBezTo>
                        <a:pt x="3395312" y="650284"/>
                        <a:pt x="3417463" y="633126"/>
                        <a:pt x="3418916" y="632127"/>
                      </a:cubicBezTo>
                      <a:close/>
                    </a:path>
                  </a:pathLst>
                </a:custGeom>
                <a:solidFill>
                  <a:srgbClr val="F15581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" name="Graphic 11">
                <a:extLst>
                  <a:ext uri="{FF2B5EF4-FFF2-40B4-BE49-F238E27FC236}">
                    <a16:creationId xmlns:a16="http://schemas.microsoft.com/office/drawing/2014/main" id="{93E20EEC-3EF2-4C69-88B9-AFC06D72A4F9}"/>
                  </a:ext>
                </a:extLst>
              </p:cNvPr>
              <p:cNvGrpSpPr/>
              <p:nvPr/>
            </p:nvGrpSpPr>
            <p:grpSpPr>
              <a:xfrm>
                <a:off x="4711334" y="5042225"/>
                <a:ext cx="2255554" cy="758023"/>
                <a:chOff x="4711334" y="5042225"/>
                <a:chExt cx="2255554" cy="758023"/>
              </a:xfrm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5D9D7071-1DBB-4548-B892-633F86F63E88}"/>
                    </a:ext>
                  </a:extLst>
                </p:cNvPr>
                <p:cNvSpPr/>
                <p:nvPr/>
              </p:nvSpPr>
              <p:spPr>
                <a:xfrm>
                  <a:off x="5645862" y="5415074"/>
                  <a:ext cx="1321026" cy="385174"/>
                </a:xfrm>
                <a:custGeom>
                  <a:avLst/>
                  <a:gdLst>
                    <a:gd name="connsiteX0" fmla="*/ 117202 w 1321026"/>
                    <a:gd name="connsiteY0" fmla="*/ 0 h 385174"/>
                    <a:gd name="connsiteX1" fmla="*/ 1284862 w 1321026"/>
                    <a:gd name="connsiteY1" fmla="*/ 301674 h 385174"/>
                    <a:gd name="connsiteX2" fmla="*/ 1312824 w 1321026"/>
                    <a:gd name="connsiteY2" fmla="*/ 368673 h 385174"/>
                    <a:gd name="connsiteX3" fmla="*/ 1122904 w 1321026"/>
                    <a:gd name="connsiteY3" fmla="*/ 374301 h 385174"/>
                    <a:gd name="connsiteX4" fmla="*/ 0 w 1321026"/>
                    <a:gd name="connsiteY4" fmla="*/ 83793 h 385174"/>
                    <a:gd name="connsiteX5" fmla="*/ 117202 w 1321026"/>
                    <a:gd name="connsiteY5" fmla="*/ 0 h 3851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21026" h="385174">
                      <a:moveTo>
                        <a:pt x="117202" y="0"/>
                      </a:moveTo>
                      <a:cubicBezTo>
                        <a:pt x="117202" y="0"/>
                        <a:pt x="1262439" y="290508"/>
                        <a:pt x="1284862" y="301674"/>
                      </a:cubicBezTo>
                      <a:cubicBezTo>
                        <a:pt x="1307195" y="312841"/>
                        <a:pt x="1335157" y="335173"/>
                        <a:pt x="1312824" y="368673"/>
                      </a:cubicBezTo>
                      <a:cubicBezTo>
                        <a:pt x="1290491" y="402172"/>
                        <a:pt x="1122904" y="374301"/>
                        <a:pt x="1122904" y="374301"/>
                      </a:cubicBezTo>
                      <a:lnTo>
                        <a:pt x="0" y="83793"/>
                      </a:lnTo>
                      <a:lnTo>
                        <a:pt x="117202" y="0"/>
                      </a:lnTo>
                      <a:close/>
                    </a:path>
                  </a:pathLst>
                </a:custGeom>
                <a:solidFill>
                  <a:srgbClr val="1B154B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E3FE3EF3-1D95-40B0-8C5C-43A7E1D198CC}"/>
                    </a:ext>
                  </a:extLst>
                </p:cNvPr>
                <p:cNvSpPr/>
                <p:nvPr/>
              </p:nvSpPr>
              <p:spPr>
                <a:xfrm>
                  <a:off x="5366339" y="5177644"/>
                  <a:ext cx="385467" cy="282185"/>
                </a:xfrm>
                <a:custGeom>
                  <a:avLst/>
                  <a:gdLst>
                    <a:gd name="connsiteX0" fmla="*/ 115931 w 385467"/>
                    <a:gd name="connsiteY0" fmla="*/ 30 h 282185"/>
                    <a:gd name="connsiteX1" fmla="*/ 106399 w 385467"/>
                    <a:gd name="connsiteY1" fmla="*/ 6203 h 282185"/>
                    <a:gd name="connsiteX2" fmla="*/ 84974 w 385467"/>
                    <a:gd name="connsiteY2" fmla="*/ 26902 h 282185"/>
                    <a:gd name="connsiteX3" fmla="*/ 0 w 385467"/>
                    <a:gd name="connsiteY3" fmla="*/ 153636 h 282185"/>
                    <a:gd name="connsiteX4" fmla="*/ 5719 w 385467"/>
                    <a:gd name="connsiteY4" fmla="*/ 156178 h 282185"/>
                    <a:gd name="connsiteX5" fmla="*/ 290508 w 385467"/>
                    <a:gd name="connsiteY5" fmla="*/ 282186 h 282185"/>
                    <a:gd name="connsiteX6" fmla="*/ 385468 w 385467"/>
                    <a:gd name="connsiteY6" fmla="*/ 192764 h 282185"/>
                    <a:gd name="connsiteX7" fmla="*/ 115931 w 385467"/>
                    <a:gd name="connsiteY7" fmla="*/ 30 h 282185"/>
                    <a:gd name="connsiteX8" fmla="*/ 107579 w 385467"/>
                    <a:gd name="connsiteY8" fmla="*/ 44696 h 282185"/>
                    <a:gd name="connsiteX9" fmla="*/ 113480 w 385467"/>
                    <a:gd name="connsiteY9" fmla="*/ 17914 h 282185"/>
                    <a:gd name="connsiteX10" fmla="*/ 107579 w 385467"/>
                    <a:gd name="connsiteY10" fmla="*/ 44696 h 282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85467" h="282185">
                      <a:moveTo>
                        <a:pt x="115931" y="30"/>
                      </a:moveTo>
                      <a:cubicBezTo>
                        <a:pt x="112845" y="1573"/>
                        <a:pt x="109667" y="3661"/>
                        <a:pt x="106399" y="6203"/>
                      </a:cubicBezTo>
                      <a:cubicBezTo>
                        <a:pt x="99590" y="11378"/>
                        <a:pt x="92418" y="18550"/>
                        <a:pt x="84974" y="26902"/>
                      </a:cubicBezTo>
                      <a:cubicBezTo>
                        <a:pt x="44847" y="72294"/>
                        <a:pt x="0" y="153636"/>
                        <a:pt x="0" y="153636"/>
                      </a:cubicBezTo>
                      <a:lnTo>
                        <a:pt x="5719" y="156178"/>
                      </a:lnTo>
                      <a:lnTo>
                        <a:pt x="290508" y="282186"/>
                      </a:lnTo>
                      <a:lnTo>
                        <a:pt x="385468" y="192764"/>
                      </a:lnTo>
                      <a:cubicBezTo>
                        <a:pt x="385468" y="192764"/>
                        <a:pt x="224872" y="-2784"/>
                        <a:pt x="115931" y="30"/>
                      </a:cubicBezTo>
                      <a:close/>
                      <a:moveTo>
                        <a:pt x="107579" y="44696"/>
                      </a:moveTo>
                      <a:cubicBezTo>
                        <a:pt x="114388" y="29535"/>
                        <a:pt x="115931" y="24269"/>
                        <a:pt x="113480" y="17914"/>
                      </a:cubicBezTo>
                      <a:cubicBezTo>
                        <a:pt x="117020" y="24269"/>
                        <a:pt x="113298" y="32712"/>
                        <a:pt x="107579" y="44696"/>
                      </a:cubicBezTo>
                      <a:close/>
                    </a:path>
                  </a:pathLst>
                </a:custGeom>
                <a:solidFill>
                  <a:srgbClr val="1B154B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7EEBF2BD-0A17-4103-98A5-5155E2EB2CDF}"/>
                    </a:ext>
                  </a:extLst>
                </p:cNvPr>
                <p:cNvSpPr/>
                <p:nvPr/>
              </p:nvSpPr>
              <p:spPr>
                <a:xfrm>
                  <a:off x="5473918" y="5195559"/>
                  <a:ext cx="7283" cy="26781"/>
                </a:xfrm>
                <a:custGeom>
                  <a:avLst/>
                  <a:gdLst>
                    <a:gd name="connsiteX0" fmla="*/ 0 w 7283"/>
                    <a:gd name="connsiteY0" fmla="*/ 26781 h 26781"/>
                    <a:gd name="connsiteX1" fmla="*/ 5901 w 7283"/>
                    <a:gd name="connsiteY1" fmla="*/ 0 h 26781"/>
                    <a:gd name="connsiteX2" fmla="*/ 0 w 7283"/>
                    <a:gd name="connsiteY2" fmla="*/ 26781 h 267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283" h="26781">
                      <a:moveTo>
                        <a:pt x="0" y="26781"/>
                      </a:moveTo>
                      <a:cubicBezTo>
                        <a:pt x="6809" y="11620"/>
                        <a:pt x="8352" y="6355"/>
                        <a:pt x="5901" y="0"/>
                      </a:cubicBezTo>
                      <a:cubicBezTo>
                        <a:pt x="9441" y="6355"/>
                        <a:pt x="5719" y="14798"/>
                        <a:pt x="0" y="26781"/>
                      </a:cubicBezTo>
                      <a:close/>
                    </a:path>
                  </a:pathLst>
                </a:custGeom>
                <a:solidFill>
                  <a:srgbClr val="1B154B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FF809D5D-8132-4402-A844-B6E098173E48}"/>
                    </a:ext>
                  </a:extLst>
                </p:cNvPr>
                <p:cNvSpPr/>
                <p:nvPr/>
              </p:nvSpPr>
              <p:spPr>
                <a:xfrm>
                  <a:off x="5656847" y="5356978"/>
                  <a:ext cx="156420" cy="169850"/>
                </a:xfrm>
                <a:custGeom>
                  <a:avLst/>
                  <a:gdLst>
                    <a:gd name="connsiteX0" fmla="*/ 16795 w 156420"/>
                    <a:gd name="connsiteY0" fmla="*/ 169851 h 169850"/>
                    <a:gd name="connsiteX1" fmla="*/ 0 w 156420"/>
                    <a:gd name="connsiteY1" fmla="*/ 102853 h 169850"/>
                    <a:gd name="connsiteX2" fmla="*/ 93599 w 156420"/>
                    <a:gd name="connsiteY2" fmla="*/ 176 h 169850"/>
                    <a:gd name="connsiteX3" fmla="*/ 156421 w 156420"/>
                    <a:gd name="connsiteY3" fmla="*/ 46930 h 169850"/>
                    <a:gd name="connsiteX4" fmla="*/ 16795 w 156420"/>
                    <a:gd name="connsiteY4" fmla="*/ 169851 h 16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6420" h="169850">
                      <a:moveTo>
                        <a:pt x="16795" y="169851"/>
                      </a:moveTo>
                      <a:lnTo>
                        <a:pt x="0" y="102853"/>
                      </a:lnTo>
                      <a:lnTo>
                        <a:pt x="93599" y="176"/>
                      </a:lnTo>
                      <a:cubicBezTo>
                        <a:pt x="93599" y="176"/>
                        <a:pt x="145980" y="-5452"/>
                        <a:pt x="156421" y="46930"/>
                      </a:cubicBezTo>
                      <a:lnTo>
                        <a:pt x="16795" y="169851"/>
                      </a:lnTo>
                      <a:close/>
                    </a:path>
                  </a:pathLst>
                </a:custGeom>
                <a:solidFill>
                  <a:srgbClr val="000B12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B218D827-1149-4630-BF55-35217272F9EF}"/>
                    </a:ext>
                  </a:extLst>
                </p:cNvPr>
                <p:cNvSpPr/>
                <p:nvPr/>
              </p:nvSpPr>
              <p:spPr>
                <a:xfrm>
                  <a:off x="4711334" y="5042225"/>
                  <a:ext cx="962307" cy="484603"/>
                </a:xfrm>
                <a:custGeom>
                  <a:avLst/>
                  <a:gdLst>
                    <a:gd name="connsiteX0" fmla="*/ 716556 w 962307"/>
                    <a:gd name="connsiteY0" fmla="*/ 417605 h 484603"/>
                    <a:gd name="connsiteX1" fmla="*/ 962308 w 962307"/>
                    <a:gd name="connsiteY1" fmla="*/ 484604 h 484603"/>
                    <a:gd name="connsiteX2" fmla="*/ 945603 w 962307"/>
                    <a:gd name="connsiteY2" fmla="*/ 417605 h 484603"/>
                    <a:gd name="connsiteX3" fmla="*/ 0 w 962307"/>
                    <a:gd name="connsiteY3" fmla="*/ 0 h 484603"/>
                    <a:gd name="connsiteX4" fmla="*/ 67089 w 962307"/>
                    <a:gd name="connsiteY4" fmla="*/ 150792 h 484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2307" h="484603">
                      <a:moveTo>
                        <a:pt x="716556" y="417605"/>
                      </a:moveTo>
                      <a:lnTo>
                        <a:pt x="962308" y="484604"/>
                      </a:lnTo>
                      <a:lnTo>
                        <a:pt x="945603" y="417605"/>
                      </a:lnTo>
                      <a:lnTo>
                        <a:pt x="0" y="0"/>
                      </a:lnTo>
                      <a:lnTo>
                        <a:pt x="67089" y="150792"/>
                      </a:lnTo>
                      <a:close/>
                    </a:path>
                  </a:pathLst>
                </a:custGeom>
                <a:solidFill>
                  <a:srgbClr val="C9FFFF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" name="Graphic 11">
              <a:extLst>
                <a:ext uri="{FF2B5EF4-FFF2-40B4-BE49-F238E27FC236}">
                  <a16:creationId xmlns:a16="http://schemas.microsoft.com/office/drawing/2014/main" id="{E4420F59-AF4E-4C06-8F60-963498682BF7}"/>
                </a:ext>
              </a:extLst>
            </p:cNvPr>
            <p:cNvGrpSpPr/>
            <p:nvPr/>
          </p:nvGrpSpPr>
          <p:grpSpPr>
            <a:xfrm>
              <a:off x="3085579" y="4924932"/>
              <a:ext cx="3075501" cy="1119229"/>
              <a:chOff x="3085579" y="4924932"/>
              <a:chExt cx="3075501" cy="1119229"/>
            </a:xfrm>
          </p:grpSpPr>
          <p:grpSp>
            <p:nvGrpSpPr>
              <p:cNvPr id="28" name="Graphic 11">
                <a:extLst>
                  <a:ext uri="{FF2B5EF4-FFF2-40B4-BE49-F238E27FC236}">
                    <a16:creationId xmlns:a16="http://schemas.microsoft.com/office/drawing/2014/main" id="{062DFF4A-C4F7-453A-9480-06ED8C632B5B}"/>
                  </a:ext>
                </a:extLst>
              </p:cNvPr>
              <p:cNvGrpSpPr/>
              <p:nvPr/>
            </p:nvGrpSpPr>
            <p:grpSpPr>
              <a:xfrm>
                <a:off x="3085579" y="4924932"/>
                <a:ext cx="3075501" cy="1119229"/>
                <a:chOff x="3085579" y="4924932"/>
                <a:chExt cx="3075501" cy="1119229"/>
              </a:xfrm>
            </p:grpSpPr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FBEB2348-26CF-495F-9100-403BC793A3F0}"/>
                    </a:ext>
                  </a:extLst>
                </p:cNvPr>
                <p:cNvSpPr/>
                <p:nvPr/>
              </p:nvSpPr>
              <p:spPr>
                <a:xfrm>
                  <a:off x="3085579" y="4924932"/>
                  <a:ext cx="3075501" cy="1119229"/>
                </a:xfrm>
                <a:custGeom>
                  <a:avLst/>
                  <a:gdLst>
                    <a:gd name="connsiteX0" fmla="*/ 3075481 w 3075501"/>
                    <a:gd name="connsiteY0" fmla="*/ 905023 h 1119229"/>
                    <a:gd name="connsiteX1" fmla="*/ 2715160 w 3075501"/>
                    <a:gd name="connsiteY1" fmla="*/ 1118728 h 1119229"/>
                    <a:gd name="connsiteX2" fmla="*/ 0 w 3075501"/>
                    <a:gd name="connsiteY2" fmla="*/ 125645 h 1119229"/>
                    <a:gd name="connsiteX3" fmla="*/ 16159 w 3075501"/>
                    <a:gd name="connsiteY3" fmla="*/ 109576 h 1119229"/>
                    <a:gd name="connsiteX4" fmla="*/ 134088 w 3075501"/>
                    <a:gd name="connsiteY4" fmla="*/ 0 h 1119229"/>
                    <a:gd name="connsiteX5" fmla="*/ 2970716 w 3075501"/>
                    <a:gd name="connsiteY5" fmla="*/ 921727 h 1119229"/>
                    <a:gd name="connsiteX6" fmla="*/ 3015473 w 3075501"/>
                    <a:gd name="connsiteY6" fmla="*/ 904841 h 1119229"/>
                    <a:gd name="connsiteX7" fmla="*/ 3075481 w 3075501"/>
                    <a:gd name="connsiteY7" fmla="*/ 905023 h 1119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75501" h="1119229">
                      <a:moveTo>
                        <a:pt x="3075481" y="905023"/>
                      </a:moveTo>
                      <a:cubicBezTo>
                        <a:pt x="3075481" y="905023"/>
                        <a:pt x="2832453" y="1131256"/>
                        <a:pt x="2715160" y="1118728"/>
                      </a:cubicBezTo>
                      <a:cubicBezTo>
                        <a:pt x="2597868" y="1106109"/>
                        <a:pt x="0" y="125645"/>
                        <a:pt x="0" y="125645"/>
                      </a:cubicBezTo>
                      <a:cubicBezTo>
                        <a:pt x="0" y="125645"/>
                        <a:pt x="6264" y="119381"/>
                        <a:pt x="16159" y="109576"/>
                      </a:cubicBezTo>
                      <a:cubicBezTo>
                        <a:pt x="49659" y="76440"/>
                        <a:pt x="124374" y="3268"/>
                        <a:pt x="134088" y="0"/>
                      </a:cubicBezTo>
                      <a:cubicBezTo>
                        <a:pt x="134088" y="0"/>
                        <a:pt x="2861776" y="967845"/>
                        <a:pt x="2970716" y="921727"/>
                      </a:cubicBezTo>
                      <a:cubicBezTo>
                        <a:pt x="2988510" y="914192"/>
                        <a:pt x="3003217" y="908745"/>
                        <a:pt x="3015473" y="904841"/>
                      </a:cubicBezTo>
                      <a:cubicBezTo>
                        <a:pt x="3078386" y="884506"/>
                        <a:pt x="3075481" y="905023"/>
                        <a:pt x="3075481" y="905023"/>
                      </a:cubicBezTo>
                      <a:close/>
                    </a:path>
                  </a:pathLst>
                </a:custGeom>
                <a:solidFill>
                  <a:srgbClr val="1B5D93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3F5107A3-14CB-4D88-8502-44908DC5F98B}"/>
                    </a:ext>
                  </a:extLst>
                </p:cNvPr>
                <p:cNvSpPr/>
                <p:nvPr/>
              </p:nvSpPr>
              <p:spPr>
                <a:xfrm>
                  <a:off x="3085579" y="5034508"/>
                  <a:ext cx="3075501" cy="1009653"/>
                </a:xfrm>
                <a:custGeom>
                  <a:avLst/>
                  <a:gdLst>
                    <a:gd name="connsiteX0" fmla="*/ 3075481 w 3075501"/>
                    <a:gd name="connsiteY0" fmla="*/ 795447 h 1009653"/>
                    <a:gd name="connsiteX1" fmla="*/ 2715160 w 3075501"/>
                    <a:gd name="connsiteY1" fmla="*/ 1009152 h 1009653"/>
                    <a:gd name="connsiteX2" fmla="*/ 0 w 3075501"/>
                    <a:gd name="connsiteY2" fmla="*/ 16069 h 1009653"/>
                    <a:gd name="connsiteX3" fmla="*/ 16159 w 3075501"/>
                    <a:gd name="connsiteY3" fmla="*/ 0 h 1009653"/>
                    <a:gd name="connsiteX4" fmla="*/ 2727689 w 3075501"/>
                    <a:gd name="connsiteY4" fmla="*/ 986729 h 1009653"/>
                    <a:gd name="connsiteX5" fmla="*/ 3015473 w 3075501"/>
                    <a:gd name="connsiteY5" fmla="*/ 795265 h 1009653"/>
                    <a:gd name="connsiteX6" fmla="*/ 3075481 w 3075501"/>
                    <a:gd name="connsiteY6" fmla="*/ 795447 h 1009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75501" h="1009653">
                      <a:moveTo>
                        <a:pt x="3075481" y="795447"/>
                      </a:moveTo>
                      <a:cubicBezTo>
                        <a:pt x="3075481" y="795447"/>
                        <a:pt x="2832453" y="1021680"/>
                        <a:pt x="2715160" y="1009152"/>
                      </a:cubicBezTo>
                      <a:cubicBezTo>
                        <a:pt x="2597868" y="996533"/>
                        <a:pt x="0" y="16069"/>
                        <a:pt x="0" y="16069"/>
                      </a:cubicBezTo>
                      <a:cubicBezTo>
                        <a:pt x="0" y="16069"/>
                        <a:pt x="6264" y="9805"/>
                        <a:pt x="16159" y="0"/>
                      </a:cubicBezTo>
                      <a:cubicBezTo>
                        <a:pt x="283336" y="98863"/>
                        <a:pt x="2648616" y="973656"/>
                        <a:pt x="2727689" y="986729"/>
                      </a:cubicBezTo>
                      <a:cubicBezTo>
                        <a:pt x="2804491" y="999529"/>
                        <a:pt x="2860324" y="927810"/>
                        <a:pt x="3015473" y="795265"/>
                      </a:cubicBezTo>
                      <a:cubicBezTo>
                        <a:pt x="3078386" y="774930"/>
                        <a:pt x="3075481" y="795447"/>
                        <a:pt x="3075481" y="795447"/>
                      </a:cubicBezTo>
                      <a:close/>
                    </a:path>
                  </a:pathLst>
                </a:custGeom>
                <a:solidFill>
                  <a:srgbClr val="F15581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0698284-BB4E-4CC8-8C69-CFF987FAD448}"/>
                  </a:ext>
                </a:extLst>
              </p:cNvPr>
              <p:cNvSpPr/>
              <p:nvPr/>
            </p:nvSpPr>
            <p:spPr>
              <a:xfrm>
                <a:off x="4684825" y="5470906"/>
                <a:ext cx="1028728" cy="410093"/>
              </a:xfrm>
              <a:custGeom>
                <a:avLst/>
                <a:gdLst>
                  <a:gd name="connsiteX0" fmla="*/ 871524 w 1028728"/>
                  <a:gd name="connsiteY0" fmla="*/ 407892 h 410093"/>
                  <a:gd name="connsiteX1" fmla="*/ 1027944 w 1028728"/>
                  <a:gd name="connsiteY1" fmla="*/ 391096 h 410093"/>
                  <a:gd name="connsiteX2" fmla="*/ 927356 w 1028728"/>
                  <a:gd name="connsiteY2" fmla="*/ 301674 h 410093"/>
                  <a:gd name="connsiteX3" fmla="*/ 72627 w 1028728"/>
                  <a:gd name="connsiteY3" fmla="*/ 0 h 410093"/>
                  <a:gd name="connsiteX4" fmla="*/ 0 w 1028728"/>
                  <a:gd name="connsiteY4" fmla="*/ 66999 h 410093"/>
                  <a:gd name="connsiteX5" fmla="*/ 871524 w 1028728"/>
                  <a:gd name="connsiteY5" fmla="*/ 407892 h 41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8728" h="410093">
                    <a:moveTo>
                      <a:pt x="871524" y="407892"/>
                    </a:moveTo>
                    <a:cubicBezTo>
                      <a:pt x="871524" y="407892"/>
                      <a:pt x="1016778" y="419058"/>
                      <a:pt x="1027944" y="391096"/>
                    </a:cubicBezTo>
                    <a:cubicBezTo>
                      <a:pt x="1039111" y="363135"/>
                      <a:pt x="927356" y="301674"/>
                      <a:pt x="927356" y="301674"/>
                    </a:cubicBezTo>
                    <a:lnTo>
                      <a:pt x="72627" y="0"/>
                    </a:lnTo>
                    <a:lnTo>
                      <a:pt x="0" y="66999"/>
                    </a:lnTo>
                    <a:lnTo>
                      <a:pt x="871524" y="407892"/>
                    </a:lnTo>
                    <a:close/>
                  </a:path>
                </a:pathLst>
              </a:custGeom>
              <a:solidFill>
                <a:srgbClr val="1B154B"/>
              </a:solidFill>
              <a:ln w="90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EF5F97A-BE7F-4EE1-9E85-E61CD15B245C}"/>
                  </a:ext>
                </a:extLst>
              </p:cNvPr>
              <p:cNvSpPr/>
              <p:nvPr/>
            </p:nvSpPr>
            <p:spPr>
              <a:xfrm>
                <a:off x="4386510" y="5238720"/>
                <a:ext cx="356961" cy="268589"/>
              </a:xfrm>
              <a:custGeom>
                <a:avLst/>
                <a:gdLst>
                  <a:gd name="connsiteX0" fmla="*/ 356961 w 356961"/>
                  <a:gd name="connsiteY0" fmla="*/ 190335 h 268589"/>
                  <a:gd name="connsiteX1" fmla="*/ 256373 w 356961"/>
                  <a:gd name="connsiteY1" fmla="*/ 268590 h 268589"/>
                  <a:gd name="connsiteX2" fmla="*/ 0 w 356961"/>
                  <a:gd name="connsiteY2" fmla="*/ 109719 h 268589"/>
                  <a:gd name="connsiteX3" fmla="*/ 17249 w 356961"/>
                  <a:gd name="connsiteY3" fmla="*/ 94467 h 268589"/>
                  <a:gd name="connsiteX4" fmla="*/ 17521 w 356961"/>
                  <a:gd name="connsiteY4" fmla="*/ 94195 h 268589"/>
                  <a:gd name="connsiteX5" fmla="*/ 48751 w 356961"/>
                  <a:gd name="connsiteY5" fmla="*/ 69864 h 268589"/>
                  <a:gd name="connsiteX6" fmla="*/ 52382 w 356961"/>
                  <a:gd name="connsiteY6" fmla="*/ 67232 h 268589"/>
                  <a:gd name="connsiteX7" fmla="*/ 82341 w 356961"/>
                  <a:gd name="connsiteY7" fmla="*/ 46261 h 268589"/>
                  <a:gd name="connsiteX8" fmla="*/ 148976 w 356961"/>
                  <a:gd name="connsiteY8" fmla="*/ 9584 h 268589"/>
                  <a:gd name="connsiteX9" fmla="*/ 211707 w 356961"/>
                  <a:gd name="connsiteY9" fmla="*/ 6043 h 268589"/>
                  <a:gd name="connsiteX10" fmla="*/ 356961 w 356961"/>
                  <a:gd name="connsiteY10" fmla="*/ 190335 h 268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6961" h="268589">
                    <a:moveTo>
                      <a:pt x="356961" y="190335"/>
                    </a:moveTo>
                    <a:cubicBezTo>
                      <a:pt x="348519" y="218296"/>
                      <a:pt x="256373" y="268590"/>
                      <a:pt x="256373" y="268590"/>
                    </a:cubicBezTo>
                    <a:lnTo>
                      <a:pt x="0" y="109719"/>
                    </a:lnTo>
                    <a:cubicBezTo>
                      <a:pt x="5356" y="104726"/>
                      <a:pt x="11166" y="99551"/>
                      <a:pt x="17249" y="94467"/>
                    </a:cubicBezTo>
                    <a:cubicBezTo>
                      <a:pt x="17340" y="94285"/>
                      <a:pt x="17430" y="94285"/>
                      <a:pt x="17521" y="94195"/>
                    </a:cubicBezTo>
                    <a:cubicBezTo>
                      <a:pt x="25873" y="87386"/>
                      <a:pt x="36586" y="78943"/>
                      <a:pt x="48751" y="69864"/>
                    </a:cubicBezTo>
                    <a:cubicBezTo>
                      <a:pt x="49931" y="68866"/>
                      <a:pt x="51202" y="68049"/>
                      <a:pt x="52382" y="67232"/>
                    </a:cubicBezTo>
                    <a:cubicBezTo>
                      <a:pt x="61733" y="60332"/>
                      <a:pt x="71901" y="53251"/>
                      <a:pt x="82341" y="46261"/>
                    </a:cubicBezTo>
                    <a:cubicBezTo>
                      <a:pt x="104038" y="31917"/>
                      <a:pt x="127460" y="18299"/>
                      <a:pt x="148976" y="9584"/>
                    </a:cubicBezTo>
                    <a:cubicBezTo>
                      <a:pt x="174214" y="-584"/>
                      <a:pt x="197001" y="-4033"/>
                      <a:pt x="211707" y="6043"/>
                    </a:cubicBezTo>
                    <a:cubicBezTo>
                      <a:pt x="264725" y="42357"/>
                      <a:pt x="356961" y="190335"/>
                      <a:pt x="356961" y="190335"/>
                    </a:cubicBezTo>
                    <a:close/>
                  </a:path>
                </a:pathLst>
              </a:custGeom>
              <a:solidFill>
                <a:srgbClr val="1B154B"/>
              </a:solidFill>
              <a:ln w="90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5507DAD8-8A5A-48FE-B4CC-A1E7065F78B5}"/>
                  </a:ext>
                </a:extLst>
              </p:cNvPr>
              <p:cNvSpPr/>
              <p:nvPr/>
            </p:nvSpPr>
            <p:spPr>
              <a:xfrm>
                <a:off x="4385875" y="5333187"/>
                <a:ext cx="17884" cy="15251"/>
              </a:xfrm>
              <a:custGeom>
                <a:avLst/>
                <a:gdLst>
                  <a:gd name="connsiteX0" fmla="*/ 17884 w 17884"/>
                  <a:gd name="connsiteY0" fmla="*/ 0 h 15251"/>
                  <a:gd name="connsiteX1" fmla="*/ 636 w 17884"/>
                  <a:gd name="connsiteY1" fmla="*/ 15252 h 15251"/>
                  <a:gd name="connsiteX2" fmla="*/ 0 w 17884"/>
                  <a:gd name="connsiteY2" fmla="*/ 14888 h 15251"/>
                  <a:gd name="connsiteX3" fmla="*/ 17884 w 17884"/>
                  <a:gd name="connsiteY3" fmla="*/ 0 h 15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884" h="15251">
                    <a:moveTo>
                      <a:pt x="17884" y="0"/>
                    </a:moveTo>
                    <a:cubicBezTo>
                      <a:pt x="11802" y="5084"/>
                      <a:pt x="5992" y="10259"/>
                      <a:pt x="636" y="15252"/>
                    </a:cubicBezTo>
                    <a:lnTo>
                      <a:pt x="0" y="14888"/>
                    </a:lnTo>
                    <a:cubicBezTo>
                      <a:pt x="0" y="14888"/>
                      <a:pt x="6718" y="8988"/>
                      <a:pt x="17884" y="0"/>
                    </a:cubicBezTo>
                    <a:close/>
                  </a:path>
                </a:pathLst>
              </a:custGeom>
              <a:solidFill>
                <a:srgbClr val="1B154B"/>
              </a:solidFill>
              <a:ln w="90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8214181A-81AC-42A6-81E3-CE12F57FF0C8}"/>
                  </a:ext>
                </a:extLst>
              </p:cNvPr>
              <p:cNvSpPr/>
              <p:nvPr/>
            </p:nvSpPr>
            <p:spPr>
              <a:xfrm>
                <a:off x="3929232" y="5193017"/>
                <a:ext cx="713650" cy="350606"/>
              </a:xfrm>
              <a:custGeom>
                <a:avLst/>
                <a:gdLst>
                  <a:gd name="connsiteX0" fmla="*/ 699761 w 713650"/>
                  <a:gd name="connsiteY0" fmla="*/ 350607 h 350606"/>
                  <a:gd name="connsiteX1" fmla="*/ 713651 w 713650"/>
                  <a:gd name="connsiteY1" fmla="*/ 314293 h 350606"/>
                  <a:gd name="connsiteX2" fmla="*/ 456733 w 713650"/>
                  <a:gd name="connsiteY2" fmla="*/ 155059 h 350606"/>
                  <a:gd name="connsiteX3" fmla="*/ 0 w 713650"/>
                  <a:gd name="connsiteY3" fmla="*/ 0 h 350606"/>
                  <a:gd name="connsiteX4" fmla="*/ 6990 w 713650"/>
                  <a:gd name="connsiteY4" fmla="*/ 67089 h 350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3650" h="350606">
                    <a:moveTo>
                      <a:pt x="699761" y="350607"/>
                    </a:moveTo>
                    <a:lnTo>
                      <a:pt x="713651" y="314293"/>
                    </a:lnTo>
                    <a:lnTo>
                      <a:pt x="456733" y="155059"/>
                    </a:lnTo>
                    <a:lnTo>
                      <a:pt x="0" y="0"/>
                    </a:lnTo>
                    <a:lnTo>
                      <a:pt x="6990" y="67089"/>
                    </a:lnTo>
                    <a:close/>
                  </a:path>
                </a:pathLst>
              </a:custGeom>
              <a:solidFill>
                <a:srgbClr val="C9FFFF"/>
              </a:solidFill>
              <a:ln w="90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5D37C53-E09A-494D-8F4A-E4A22BBDBE03}"/>
                  </a:ext>
                </a:extLst>
              </p:cNvPr>
              <p:cNvSpPr/>
              <p:nvPr/>
            </p:nvSpPr>
            <p:spPr>
              <a:xfrm>
                <a:off x="4628993" y="5428762"/>
                <a:ext cx="178974" cy="145545"/>
              </a:xfrm>
              <a:custGeom>
                <a:avLst/>
                <a:gdLst>
                  <a:gd name="connsiteX0" fmla="*/ 114478 w 178974"/>
                  <a:gd name="connsiteY0" fmla="*/ 292 h 145545"/>
                  <a:gd name="connsiteX1" fmla="*/ 175939 w 178974"/>
                  <a:gd name="connsiteY1" fmla="*/ 64567 h 145545"/>
                  <a:gd name="connsiteX2" fmla="*/ 69813 w 178974"/>
                  <a:gd name="connsiteY2" fmla="*/ 145546 h 145545"/>
                  <a:gd name="connsiteX3" fmla="*/ 0 w 178974"/>
                  <a:gd name="connsiteY3" fmla="*/ 114861 h 145545"/>
                  <a:gd name="connsiteX4" fmla="*/ 13981 w 178974"/>
                  <a:gd name="connsiteY4" fmla="*/ 78547 h 145545"/>
                  <a:gd name="connsiteX5" fmla="*/ 114478 w 178974"/>
                  <a:gd name="connsiteY5" fmla="*/ 292 h 145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8974" h="145545">
                    <a:moveTo>
                      <a:pt x="114478" y="292"/>
                    </a:moveTo>
                    <a:cubicBezTo>
                      <a:pt x="114478" y="292"/>
                      <a:pt x="195457" y="-8060"/>
                      <a:pt x="175939" y="64567"/>
                    </a:cubicBezTo>
                    <a:lnTo>
                      <a:pt x="69813" y="145546"/>
                    </a:lnTo>
                    <a:lnTo>
                      <a:pt x="0" y="114861"/>
                    </a:lnTo>
                    <a:lnTo>
                      <a:pt x="13981" y="78547"/>
                    </a:lnTo>
                    <a:lnTo>
                      <a:pt x="114478" y="292"/>
                    </a:lnTo>
                    <a:close/>
                  </a:path>
                </a:pathLst>
              </a:custGeom>
              <a:solidFill>
                <a:srgbClr val="000B12"/>
              </a:solidFill>
              <a:ln w="90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6" name="Graphic 11">
              <a:extLst>
                <a:ext uri="{FF2B5EF4-FFF2-40B4-BE49-F238E27FC236}">
                  <a16:creationId xmlns:a16="http://schemas.microsoft.com/office/drawing/2014/main" id="{1C5C1B14-0BB0-4B8A-AB01-0245BE385616}"/>
                </a:ext>
              </a:extLst>
            </p:cNvPr>
            <p:cNvGrpSpPr/>
            <p:nvPr/>
          </p:nvGrpSpPr>
          <p:grpSpPr>
            <a:xfrm>
              <a:off x="4526953" y="4511786"/>
              <a:ext cx="945784" cy="857260"/>
              <a:chOff x="4526953" y="4511786"/>
              <a:chExt cx="945784" cy="857260"/>
            </a:xfrm>
          </p:grpSpPr>
          <p:grpSp>
            <p:nvGrpSpPr>
              <p:cNvPr id="37" name="Graphic 11">
                <a:extLst>
                  <a:ext uri="{FF2B5EF4-FFF2-40B4-BE49-F238E27FC236}">
                    <a16:creationId xmlns:a16="http://schemas.microsoft.com/office/drawing/2014/main" id="{F66E7030-E73C-4680-A9AA-718631DB5FB1}"/>
                  </a:ext>
                </a:extLst>
              </p:cNvPr>
              <p:cNvGrpSpPr/>
              <p:nvPr/>
            </p:nvGrpSpPr>
            <p:grpSpPr>
              <a:xfrm>
                <a:off x="4526953" y="4511786"/>
                <a:ext cx="945784" cy="857260"/>
                <a:chOff x="4526953" y="4511786"/>
                <a:chExt cx="945784" cy="857260"/>
              </a:xfrm>
              <a:solidFill>
                <a:srgbClr val="D14260"/>
              </a:solidFill>
            </p:grpSpPr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E9DB972C-91D8-455C-829E-1E951AA4E9E0}"/>
                    </a:ext>
                  </a:extLst>
                </p:cNvPr>
                <p:cNvSpPr/>
                <p:nvPr/>
              </p:nvSpPr>
              <p:spPr>
                <a:xfrm>
                  <a:off x="4526953" y="4511786"/>
                  <a:ext cx="945784" cy="857260"/>
                </a:xfrm>
                <a:custGeom>
                  <a:avLst/>
                  <a:gdLst>
                    <a:gd name="connsiteX0" fmla="*/ 945785 w 945784"/>
                    <a:gd name="connsiteY0" fmla="*/ 672061 h 857260"/>
                    <a:gd name="connsiteX1" fmla="*/ 924360 w 945784"/>
                    <a:gd name="connsiteY1" fmla="*/ 692760 h 857260"/>
                    <a:gd name="connsiteX2" fmla="*/ 839386 w 945784"/>
                    <a:gd name="connsiteY2" fmla="*/ 819494 h 857260"/>
                    <a:gd name="connsiteX3" fmla="*/ 845106 w 945784"/>
                    <a:gd name="connsiteY3" fmla="*/ 822036 h 857260"/>
                    <a:gd name="connsiteX4" fmla="*/ 733261 w 945784"/>
                    <a:gd name="connsiteY4" fmla="*/ 857260 h 857260"/>
                    <a:gd name="connsiteX5" fmla="*/ 596903 w 945784"/>
                    <a:gd name="connsiteY5" fmla="*/ 815500 h 857260"/>
                    <a:gd name="connsiteX6" fmla="*/ 510023 w 945784"/>
                    <a:gd name="connsiteY6" fmla="*/ 771651 h 857260"/>
                    <a:gd name="connsiteX7" fmla="*/ 470260 w 945784"/>
                    <a:gd name="connsiteY7" fmla="*/ 749137 h 857260"/>
                    <a:gd name="connsiteX8" fmla="*/ 374301 w 945784"/>
                    <a:gd name="connsiteY8" fmla="*/ 693577 h 857260"/>
                    <a:gd name="connsiteX9" fmla="*/ 301674 w 945784"/>
                    <a:gd name="connsiteY9" fmla="*/ 664526 h 857260"/>
                    <a:gd name="connsiteX10" fmla="*/ 171763 w 945784"/>
                    <a:gd name="connsiteY10" fmla="*/ 509468 h 857260"/>
                    <a:gd name="connsiteX11" fmla="*/ 0 w 945784"/>
                    <a:gd name="connsiteY11" fmla="*/ 320910 h 857260"/>
                    <a:gd name="connsiteX12" fmla="*/ 74443 w 945784"/>
                    <a:gd name="connsiteY12" fmla="*/ 172025 h 857260"/>
                    <a:gd name="connsiteX13" fmla="*/ 286332 w 945784"/>
                    <a:gd name="connsiteY13" fmla="*/ 9431 h 857260"/>
                    <a:gd name="connsiteX14" fmla="*/ 430315 w 945784"/>
                    <a:gd name="connsiteY14" fmla="*/ 190907 h 857260"/>
                    <a:gd name="connsiteX15" fmla="*/ 475434 w 945784"/>
                    <a:gd name="connsiteY15" fmla="*/ 287138 h 857260"/>
                    <a:gd name="connsiteX16" fmla="*/ 490414 w 945784"/>
                    <a:gd name="connsiteY16" fmla="*/ 321818 h 857260"/>
                    <a:gd name="connsiteX17" fmla="*/ 519555 w 945784"/>
                    <a:gd name="connsiteY17" fmla="*/ 379556 h 857260"/>
                    <a:gd name="connsiteX18" fmla="*/ 528634 w 945784"/>
                    <a:gd name="connsiteY18" fmla="*/ 389179 h 857260"/>
                    <a:gd name="connsiteX19" fmla="*/ 720732 w 945784"/>
                    <a:gd name="connsiteY19" fmla="*/ 496939 h 857260"/>
                    <a:gd name="connsiteX20" fmla="*/ 945785 w 945784"/>
                    <a:gd name="connsiteY20" fmla="*/ 672061 h 857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945784" h="857260">
                      <a:moveTo>
                        <a:pt x="945785" y="672061"/>
                      </a:moveTo>
                      <a:cubicBezTo>
                        <a:pt x="938976" y="677236"/>
                        <a:pt x="931805" y="684408"/>
                        <a:pt x="924360" y="692760"/>
                      </a:cubicBezTo>
                      <a:cubicBezTo>
                        <a:pt x="884233" y="738152"/>
                        <a:pt x="839386" y="819494"/>
                        <a:pt x="839386" y="819494"/>
                      </a:cubicBezTo>
                      <a:lnTo>
                        <a:pt x="845106" y="822036"/>
                      </a:lnTo>
                      <a:cubicBezTo>
                        <a:pt x="803436" y="848636"/>
                        <a:pt x="762765" y="857260"/>
                        <a:pt x="733261" y="857260"/>
                      </a:cubicBezTo>
                      <a:cubicBezTo>
                        <a:pt x="687505" y="850724"/>
                        <a:pt x="641387" y="835109"/>
                        <a:pt x="596903" y="815500"/>
                      </a:cubicBezTo>
                      <a:cubicBezTo>
                        <a:pt x="567035" y="802155"/>
                        <a:pt x="537894" y="787084"/>
                        <a:pt x="510023" y="771651"/>
                      </a:cubicBezTo>
                      <a:cubicBezTo>
                        <a:pt x="496405" y="764116"/>
                        <a:pt x="483151" y="756581"/>
                        <a:pt x="470260" y="749137"/>
                      </a:cubicBezTo>
                      <a:cubicBezTo>
                        <a:pt x="434945" y="728529"/>
                        <a:pt x="402445" y="708829"/>
                        <a:pt x="374301" y="693577"/>
                      </a:cubicBezTo>
                      <a:cubicBezTo>
                        <a:pt x="344887" y="677690"/>
                        <a:pt x="320103" y="666614"/>
                        <a:pt x="301674" y="664526"/>
                      </a:cubicBezTo>
                      <a:cubicBezTo>
                        <a:pt x="226233" y="656083"/>
                        <a:pt x="180206" y="530439"/>
                        <a:pt x="171763" y="509468"/>
                      </a:cubicBezTo>
                      <a:cubicBezTo>
                        <a:pt x="163411" y="488497"/>
                        <a:pt x="41942" y="350233"/>
                        <a:pt x="0" y="320910"/>
                      </a:cubicBezTo>
                      <a:cubicBezTo>
                        <a:pt x="0" y="320910"/>
                        <a:pt x="30049" y="248192"/>
                        <a:pt x="74443" y="172025"/>
                      </a:cubicBezTo>
                      <a:cubicBezTo>
                        <a:pt x="132272" y="72798"/>
                        <a:pt x="214431" y="-32421"/>
                        <a:pt x="286332" y="9431"/>
                      </a:cubicBezTo>
                      <a:cubicBezTo>
                        <a:pt x="344161" y="43021"/>
                        <a:pt x="392367" y="117463"/>
                        <a:pt x="430315" y="190907"/>
                      </a:cubicBezTo>
                      <a:cubicBezTo>
                        <a:pt x="447473" y="224498"/>
                        <a:pt x="462543" y="257906"/>
                        <a:pt x="475434" y="287138"/>
                      </a:cubicBezTo>
                      <a:cubicBezTo>
                        <a:pt x="480790" y="299576"/>
                        <a:pt x="485875" y="311196"/>
                        <a:pt x="490414" y="321818"/>
                      </a:cubicBezTo>
                      <a:cubicBezTo>
                        <a:pt x="503486" y="351776"/>
                        <a:pt x="513291" y="373292"/>
                        <a:pt x="519555" y="379556"/>
                      </a:cubicBezTo>
                      <a:cubicBezTo>
                        <a:pt x="522551" y="382552"/>
                        <a:pt x="525456" y="385729"/>
                        <a:pt x="528634" y="389179"/>
                      </a:cubicBezTo>
                      <a:cubicBezTo>
                        <a:pt x="551602" y="414780"/>
                        <a:pt x="584012" y="452637"/>
                        <a:pt x="720732" y="496939"/>
                      </a:cubicBezTo>
                      <a:cubicBezTo>
                        <a:pt x="835120" y="534070"/>
                        <a:pt x="914646" y="623038"/>
                        <a:pt x="945785" y="672061"/>
                      </a:cubicBezTo>
                      <a:close/>
                    </a:path>
                  </a:pathLst>
                </a:custGeom>
                <a:solidFill>
                  <a:srgbClr val="D14260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3FA2B2E4-A14F-4762-BF5C-F5B40181CAFA}"/>
                    </a:ext>
                  </a:extLst>
                </p:cNvPr>
                <p:cNvSpPr/>
                <p:nvPr/>
              </p:nvSpPr>
              <p:spPr>
                <a:xfrm>
                  <a:off x="4526953" y="4683811"/>
                  <a:ext cx="924360" cy="685235"/>
                </a:xfrm>
                <a:custGeom>
                  <a:avLst/>
                  <a:gdLst>
                    <a:gd name="connsiteX0" fmla="*/ 839386 w 924360"/>
                    <a:gd name="connsiteY0" fmla="*/ 647469 h 685235"/>
                    <a:gd name="connsiteX1" fmla="*/ 845106 w 924360"/>
                    <a:gd name="connsiteY1" fmla="*/ 650011 h 685235"/>
                    <a:gd name="connsiteX2" fmla="*/ 733261 w 924360"/>
                    <a:gd name="connsiteY2" fmla="*/ 685236 h 685235"/>
                    <a:gd name="connsiteX3" fmla="*/ 596903 w 924360"/>
                    <a:gd name="connsiteY3" fmla="*/ 643475 h 685235"/>
                    <a:gd name="connsiteX4" fmla="*/ 510023 w 924360"/>
                    <a:gd name="connsiteY4" fmla="*/ 599627 h 685235"/>
                    <a:gd name="connsiteX5" fmla="*/ 470260 w 924360"/>
                    <a:gd name="connsiteY5" fmla="*/ 577112 h 685235"/>
                    <a:gd name="connsiteX6" fmla="*/ 374301 w 924360"/>
                    <a:gd name="connsiteY6" fmla="*/ 521552 h 685235"/>
                    <a:gd name="connsiteX7" fmla="*/ 301674 w 924360"/>
                    <a:gd name="connsiteY7" fmla="*/ 492502 h 685235"/>
                    <a:gd name="connsiteX8" fmla="*/ 171763 w 924360"/>
                    <a:gd name="connsiteY8" fmla="*/ 337443 h 685235"/>
                    <a:gd name="connsiteX9" fmla="*/ 0 w 924360"/>
                    <a:gd name="connsiteY9" fmla="*/ 148885 h 685235"/>
                    <a:gd name="connsiteX10" fmla="*/ 74443 w 924360"/>
                    <a:gd name="connsiteY10" fmla="*/ 0 h 685235"/>
                    <a:gd name="connsiteX11" fmla="*/ 146707 w 924360"/>
                    <a:gd name="connsiteY11" fmla="*/ 18974 h 685235"/>
                    <a:gd name="connsiteX12" fmla="*/ 330997 w 924360"/>
                    <a:gd name="connsiteY12" fmla="*/ 303944 h 685235"/>
                    <a:gd name="connsiteX13" fmla="*/ 750055 w 924360"/>
                    <a:gd name="connsiteY13" fmla="*/ 546972 h 685235"/>
                    <a:gd name="connsiteX14" fmla="*/ 924360 w 924360"/>
                    <a:gd name="connsiteY14" fmla="*/ 520735 h 685235"/>
                    <a:gd name="connsiteX15" fmla="*/ 839386 w 924360"/>
                    <a:gd name="connsiteY15" fmla="*/ 647469 h 685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924360" h="685235">
                      <a:moveTo>
                        <a:pt x="839386" y="647469"/>
                      </a:moveTo>
                      <a:lnTo>
                        <a:pt x="845106" y="650011"/>
                      </a:lnTo>
                      <a:cubicBezTo>
                        <a:pt x="803436" y="676611"/>
                        <a:pt x="762765" y="685236"/>
                        <a:pt x="733261" y="685236"/>
                      </a:cubicBezTo>
                      <a:cubicBezTo>
                        <a:pt x="687505" y="678699"/>
                        <a:pt x="641387" y="663084"/>
                        <a:pt x="596903" y="643475"/>
                      </a:cubicBezTo>
                      <a:cubicBezTo>
                        <a:pt x="567035" y="630130"/>
                        <a:pt x="537894" y="615060"/>
                        <a:pt x="510023" y="599627"/>
                      </a:cubicBezTo>
                      <a:cubicBezTo>
                        <a:pt x="496405" y="592092"/>
                        <a:pt x="483151" y="584556"/>
                        <a:pt x="470260" y="577112"/>
                      </a:cubicBezTo>
                      <a:cubicBezTo>
                        <a:pt x="434945" y="556504"/>
                        <a:pt x="402445" y="536804"/>
                        <a:pt x="374301" y="521552"/>
                      </a:cubicBezTo>
                      <a:cubicBezTo>
                        <a:pt x="344887" y="505665"/>
                        <a:pt x="320103" y="494590"/>
                        <a:pt x="301674" y="492502"/>
                      </a:cubicBezTo>
                      <a:cubicBezTo>
                        <a:pt x="226233" y="484059"/>
                        <a:pt x="180206" y="358414"/>
                        <a:pt x="171763" y="337443"/>
                      </a:cubicBezTo>
                      <a:cubicBezTo>
                        <a:pt x="163411" y="316472"/>
                        <a:pt x="41942" y="178209"/>
                        <a:pt x="0" y="148885"/>
                      </a:cubicBezTo>
                      <a:cubicBezTo>
                        <a:pt x="0" y="148885"/>
                        <a:pt x="30049" y="76167"/>
                        <a:pt x="74443" y="0"/>
                      </a:cubicBezTo>
                      <a:cubicBezTo>
                        <a:pt x="115749" y="10712"/>
                        <a:pt x="146707" y="18974"/>
                        <a:pt x="146707" y="18974"/>
                      </a:cubicBezTo>
                      <a:cubicBezTo>
                        <a:pt x="272351" y="178209"/>
                        <a:pt x="330997" y="303944"/>
                        <a:pt x="330997" y="303944"/>
                      </a:cubicBezTo>
                      <a:cubicBezTo>
                        <a:pt x="330997" y="303944"/>
                        <a:pt x="280703" y="530177"/>
                        <a:pt x="750055" y="546972"/>
                      </a:cubicBezTo>
                      <a:cubicBezTo>
                        <a:pt x="815147" y="545429"/>
                        <a:pt x="873067" y="535715"/>
                        <a:pt x="924360" y="520735"/>
                      </a:cubicBezTo>
                      <a:cubicBezTo>
                        <a:pt x="884233" y="566127"/>
                        <a:pt x="839386" y="647469"/>
                        <a:pt x="839386" y="647469"/>
                      </a:cubicBezTo>
                      <a:close/>
                    </a:path>
                  </a:pathLst>
                </a:custGeom>
                <a:solidFill>
                  <a:srgbClr val="D14260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0" name="Graphic 11">
                <a:extLst>
                  <a:ext uri="{FF2B5EF4-FFF2-40B4-BE49-F238E27FC236}">
                    <a16:creationId xmlns:a16="http://schemas.microsoft.com/office/drawing/2014/main" id="{0801469F-9658-4EA6-95A2-4B4C6CD3A464}"/>
                  </a:ext>
                </a:extLst>
              </p:cNvPr>
              <p:cNvGrpSpPr/>
              <p:nvPr/>
            </p:nvGrpSpPr>
            <p:grpSpPr>
              <a:xfrm>
                <a:off x="4987862" y="4970960"/>
                <a:ext cx="274439" cy="205352"/>
                <a:chOff x="4987862" y="4970960"/>
                <a:chExt cx="274439" cy="205352"/>
              </a:xfrm>
              <a:noFill/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C8D9E2C7-B6FB-44B3-9636-ACF7C6F8BF91}"/>
                    </a:ext>
                  </a:extLst>
                </p:cNvPr>
                <p:cNvSpPr/>
                <p:nvPr/>
              </p:nvSpPr>
              <p:spPr>
                <a:xfrm>
                  <a:off x="4987862" y="4970960"/>
                  <a:ext cx="161322" cy="157146"/>
                </a:xfrm>
                <a:custGeom>
                  <a:avLst/>
                  <a:gdLst>
                    <a:gd name="connsiteX0" fmla="*/ 0 w 161322"/>
                    <a:gd name="connsiteY0" fmla="*/ 157147 h 157146"/>
                    <a:gd name="connsiteX1" fmla="*/ 161322 w 161322"/>
                    <a:gd name="connsiteY1" fmla="*/ 0 h 157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1322" h="157146">
                      <a:moveTo>
                        <a:pt x="0" y="157147"/>
                      </a:moveTo>
                      <a:cubicBezTo>
                        <a:pt x="0" y="157147"/>
                        <a:pt x="50294" y="46118"/>
                        <a:pt x="161322" y="0"/>
                      </a:cubicBezTo>
                    </a:path>
                  </a:pathLst>
                </a:custGeom>
                <a:noFill/>
                <a:ln w="18148" cap="rnd">
                  <a:solidFill>
                    <a:srgbClr val="151A4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5FE1E416-385B-4801-B125-EA55ADBE3387}"/>
                    </a:ext>
                  </a:extLst>
                </p:cNvPr>
                <p:cNvSpPr/>
                <p:nvPr/>
              </p:nvSpPr>
              <p:spPr>
                <a:xfrm>
                  <a:off x="5121949" y="5014990"/>
                  <a:ext cx="140351" cy="161322"/>
                </a:xfrm>
                <a:custGeom>
                  <a:avLst/>
                  <a:gdLst>
                    <a:gd name="connsiteX0" fmla="*/ 0 w 140351"/>
                    <a:gd name="connsiteY0" fmla="*/ 161323 h 161322"/>
                    <a:gd name="connsiteX1" fmla="*/ 140352 w 140351"/>
                    <a:gd name="connsiteY1" fmla="*/ 0 h 161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0351" h="161322">
                      <a:moveTo>
                        <a:pt x="0" y="161323"/>
                      </a:moveTo>
                      <a:cubicBezTo>
                        <a:pt x="0" y="161323"/>
                        <a:pt x="48206" y="58646"/>
                        <a:pt x="140352" y="0"/>
                      </a:cubicBezTo>
                    </a:path>
                  </a:pathLst>
                </a:custGeom>
                <a:noFill/>
                <a:ln w="18148" cap="rnd">
                  <a:solidFill>
                    <a:srgbClr val="151A4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" name="Graphic 11">
                <a:extLst>
                  <a:ext uri="{FF2B5EF4-FFF2-40B4-BE49-F238E27FC236}">
                    <a16:creationId xmlns:a16="http://schemas.microsoft.com/office/drawing/2014/main" id="{CE97ED7E-6FA4-4EA9-BEC0-2CA7A55B3A6D}"/>
                  </a:ext>
                </a:extLst>
              </p:cNvPr>
              <p:cNvGrpSpPr/>
              <p:nvPr/>
            </p:nvGrpSpPr>
            <p:grpSpPr>
              <a:xfrm>
                <a:off x="4899431" y="4702694"/>
                <a:ext cx="331458" cy="624592"/>
                <a:chOff x="4899431" y="4702694"/>
                <a:chExt cx="331458" cy="624592"/>
              </a:xfrm>
            </p:grpSpPr>
            <p:grpSp>
              <p:nvGrpSpPr>
                <p:cNvPr id="44" name="Graphic 11">
                  <a:extLst>
                    <a:ext uri="{FF2B5EF4-FFF2-40B4-BE49-F238E27FC236}">
                      <a16:creationId xmlns:a16="http://schemas.microsoft.com/office/drawing/2014/main" id="{3EF88CDA-43C4-45B7-A037-EF3CBDC488CD}"/>
                    </a:ext>
                  </a:extLst>
                </p:cNvPr>
                <p:cNvGrpSpPr/>
                <p:nvPr/>
              </p:nvGrpSpPr>
              <p:grpSpPr>
                <a:xfrm>
                  <a:off x="4901254" y="4966784"/>
                  <a:ext cx="329635" cy="360502"/>
                  <a:chOff x="4901254" y="4966784"/>
                  <a:chExt cx="329635" cy="360502"/>
                </a:xfrm>
                <a:solidFill>
                  <a:srgbClr val="FFFCFF"/>
                </a:solidFill>
              </p:grpSpPr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A195F636-DD8C-47BD-B03B-A2EE7D7ABE37}"/>
                      </a:ext>
                    </a:extLst>
                  </p:cNvPr>
                  <p:cNvSpPr/>
                  <p:nvPr/>
                </p:nvSpPr>
                <p:spPr>
                  <a:xfrm>
                    <a:off x="4901254" y="4966784"/>
                    <a:ext cx="237490" cy="294139"/>
                  </a:xfrm>
                  <a:custGeom>
                    <a:avLst/>
                    <a:gdLst>
                      <a:gd name="connsiteX0" fmla="*/ 0 w 237490"/>
                      <a:gd name="connsiteY0" fmla="*/ 238580 h 294139"/>
                      <a:gd name="connsiteX1" fmla="*/ 157873 w 237490"/>
                      <a:gd name="connsiteY1" fmla="*/ 0 h 294139"/>
                      <a:gd name="connsiteX2" fmla="*/ 237491 w 237490"/>
                      <a:gd name="connsiteY2" fmla="*/ 62822 h 294139"/>
                      <a:gd name="connsiteX3" fmla="*/ 95958 w 237490"/>
                      <a:gd name="connsiteY3" fmla="*/ 294139 h 2941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7490" h="294139">
                        <a:moveTo>
                          <a:pt x="0" y="238580"/>
                        </a:moveTo>
                        <a:cubicBezTo>
                          <a:pt x="13799" y="98954"/>
                          <a:pt x="157873" y="0"/>
                          <a:pt x="157873" y="0"/>
                        </a:cubicBezTo>
                        <a:lnTo>
                          <a:pt x="237491" y="62822"/>
                        </a:lnTo>
                        <a:cubicBezTo>
                          <a:pt x="161958" y="106943"/>
                          <a:pt x="114751" y="233768"/>
                          <a:pt x="95958" y="294139"/>
                        </a:cubicBezTo>
                      </a:path>
                    </a:pathLst>
                  </a:custGeom>
                  <a:solidFill>
                    <a:srgbClr val="FFFCFF"/>
                  </a:solidFill>
                  <a:ln w="907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73C8944D-2AE1-4F1A-84A6-F2D87F68CCF5}"/>
                      </a:ext>
                    </a:extLst>
                  </p:cNvPr>
                  <p:cNvSpPr/>
                  <p:nvPr/>
                </p:nvSpPr>
                <p:spPr>
                  <a:xfrm>
                    <a:off x="5036976" y="5050577"/>
                    <a:ext cx="193913" cy="276708"/>
                  </a:xfrm>
                  <a:custGeom>
                    <a:avLst/>
                    <a:gdLst>
                      <a:gd name="connsiteX0" fmla="*/ 193914 w 193913"/>
                      <a:gd name="connsiteY0" fmla="*/ 46118 h 276708"/>
                      <a:gd name="connsiteX1" fmla="*/ 86880 w 193913"/>
                      <a:gd name="connsiteY1" fmla="*/ 276709 h 276708"/>
                      <a:gd name="connsiteX2" fmla="*/ 0 w 193913"/>
                      <a:gd name="connsiteY2" fmla="*/ 232860 h 276708"/>
                      <a:gd name="connsiteX3" fmla="*/ 122649 w 193913"/>
                      <a:gd name="connsiteY3" fmla="*/ 0 h 276708"/>
                      <a:gd name="connsiteX4" fmla="*/ 193914 w 193913"/>
                      <a:gd name="connsiteY4" fmla="*/ 46118 h 2767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913" h="276708">
                        <a:moveTo>
                          <a:pt x="193914" y="46118"/>
                        </a:moveTo>
                        <a:cubicBezTo>
                          <a:pt x="131455" y="92962"/>
                          <a:pt x="99227" y="216792"/>
                          <a:pt x="86880" y="276709"/>
                        </a:cubicBezTo>
                        <a:cubicBezTo>
                          <a:pt x="57012" y="263364"/>
                          <a:pt x="27871" y="248294"/>
                          <a:pt x="0" y="232860"/>
                        </a:cubicBezTo>
                        <a:cubicBezTo>
                          <a:pt x="19246" y="103403"/>
                          <a:pt x="122649" y="0"/>
                          <a:pt x="122649" y="0"/>
                        </a:cubicBezTo>
                        <a:lnTo>
                          <a:pt x="193914" y="46118"/>
                        </a:lnTo>
                        <a:close/>
                      </a:path>
                    </a:pathLst>
                  </a:custGeom>
                  <a:solidFill>
                    <a:srgbClr val="FFFCFF"/>
                  </a:solidFill>
                  <a:ln w="907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7" name="Graphic 11">
                  <a:extLst>
                    <a:ext uri="{FF2B5EF4-FFF2-40B4-BE49-F238E27FC236}">
                      <a16:creationId xmlns:a16="http://schemas.microsoft.com/office/drawing/2014/main" id="{E044DC04-DD7B-4E44-A7D7-011785755111}"/>
                    </a:ext>
                  </a:extLst>
                </p:cNvPr>
                <p:cNvGrpSpPr/>
                <p:nvPr/>
              </p:nvGrpSpPr>
              <p:grpSpPr>
                <a:xfrm>
                  <a:off x="4899431" y="4702694"/>
                  <a:ext cx="156154" cy="254910"/>
                  <a:chOff x="4899431" y="4702694"/>
                  <a:chExt cx="156154" cy="254910"/>
                </a:xfrm>
                <a:solidFill>
                  <a:srgbClr val="151A4C"/>
                </a:solidFill>
              </p:grpSpPr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id="{49188061-6588-4984-B8A1-3DD9C07689F6}"/>
                      </a:ext>
                    </a:extLst>
                  </p:cNvPr>
                  <p:cNvSpPr/>
                  <p:nvPr/>
                </p:nvSpPr>
                <p:spPr>
                  <a:xfrm>
                    <a:off x="4899431" y="4702694"/>
                    <a:ext cx="102955" cy="173681"/>
                  </a:xfrm>
                  <a:custGeom>
                    <a:avLst/>
                    <a:gdLst>
                      <a:gd name="connsiteX0" fmla="*/ 102956 w 102955"/>
                      <a:gd name="connsiteY0" fmla="*/ 96231 h 173681"/>
                      <a:gd name="connsiteX1" fmla="*/ 77264 w 102955"/>
                      <a:gd name="connsiteY1" fmla="*/ 152789 h 173681"/>
                      <a:gd name="connsiteX2" fmla="*/ 7542 w 102955"/>
                      <a:gd name="connsiteY2" fmla="*/ 156148 h 173681"/>
                      <a:gd name="connsiteX3" fmla="*/ 7542 w 102955"/>
                      <a:gd name="connsiteY3" fmla="*/ 156148 h 173681"/>
                      <a:gd name="connsiteX4" fmla="*/ 5363 w 102955"/>
                      <a:gd name="connsiteY4" fmla="*/ 112118 h 173681"/>
                      <a:gd name="connsiteX5" fmla="*/ 57836 w 102955"/>
                      <a:gd name="connsiteY5" fmla="*/ 0 h 173681"/>
                      <a:gd name="connsiteX6" fmla="*/ 102956 w 102955"/>
                      <a:gd name="connsiteY6" fmla="*/ 96231 h 1736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2955" h="173681">
                        <a:moveTo>
                          <a:pt x="102956" y="96231"/>
                        </a:moveTo>
                        <a:cubicBezTo>
                          <a:pt x="95784" y="117111"/>
                          <a:pt x="86433" y="136448"/>
                          <a:pt x="77264" y="152789"/>
                        </a:cubicBezTo>
                        <a:cubicBezTo>
                          <a:pt x="62466" y="179207"/>
                          <a:pt x="25063" y="180841"/>
                          <a:pt x="7542" y="156148"/>
                        </a:cubicBezTo>
                        <a:lnTo>
                          <a:pt x="7542" y="156148"/>
                        </a:lnTo>
                        <a:cubicBezTo>
                          <a:pt x="-1627" y="143075"/>
                          <a:pt x="-2535" y="126008"/>
                          <a:pt x="5363" y="112118"/>
                        </a:cubicBezTo>
                        <a:cubicBezTo>
                          <a:pt x="17891" y="89967"/>
                          <a:pt x="37682" y="51837"/>
                          <a:pt x="57836" y="0"/>
                        </a:cubicBezTo>
                        <a:cubicBezTo>
                          <a:pt x="74994" y="33590"/>
                          <a:pt x="90065" y="66998"/>
                          <a:pt x="102956" y="96231"/>
                        </a:cubicBezTo>
                        <a:close/>
                      </a:path>
                    </a:pathLst>
                  </a:custGeom>
                  <a:solidFill>
                    <a:srgbClr val="151A4C"/>
                  </a:solidFill>
                  <a:ln w="907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8CA69090-CC04-4063-95A9-5FDCD1674729}"/>
                      </a:ext>
                    </a:extLst>
                  </p:cNvPr>
                  <p:cNvSpPr/>
                  <p:nvPr/>
                </p:nvSpPr>
                <p:spPr>
                  <a:xfrm>
                    <a:off x="4966979" y="4833604"/>
                    <a:ext cx="88607" cy="124000"/>
                  </a:xfrm>
                  <a:custGeom>
                    <a:avLst/>
                    <a:gdLst>
                      <a:gd name="connsiteX0" fmla="*/ 50388 w 88607"/>
                      <a:gd name="connsiteY0" fmla="*/ 0 h 124000"/>
                      <a:gd name="connsiteX1" fmla="*/ 3180 w 88607"/>
                      <a:gd name="connsiteY1" fmla="*/ 86063 h 124000"/>
                      <a:gd name="connsiteX2" fmla="*/ 4360 w 88607"/>
                      <a:gd name="connsiteY2" fmla="*/ 112572 h 124000"/>
                      <a:gd name="connsiteX3" fmla="*/ 4360 w 88607"/>
                      <a:gd name="connsiteY3" fmla="*/ 112572 h 124000"/>
                      <a:gd name="connsiteX4" fmla="*/ 43306 w 88607"/>
                      <a:gd name="connsiteY4" fmla="*/ 116930 h 124000"/>
                      <a:gd name="connsiteX5" fmla="*/ 88607 w 88607"/>
                      <a:gd name="connsiteY5" fmla="*/ 67361 h 124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8607" h="124000">
                        <a:moveTo>
                          <a:pt x="50388" y="0"/>
                        </a:moveTo>
                        <a:lnTo>
                          <a:pt x="3180" y="86063"/>
                        </a:lnTo>
                        <a:cubicBezTo>
                          <a:pt x="-1450" y="94415"/>
                          <a:pt x="-996" y="104674"/>
                          <a:pt x="4360" y="112572"/>
                        </a:cubicBezTo>
                        <a:lnTo>
                          <a:pt x="4360" y="112572"/>
                        </a:lnTo>
                        <a:cubicBezTo>
                          <a:pt x="13166" y="125826"/>
                          <a:pt x="31776" y="127914"/>
                          <a:pt x="43306" y="116930"/>
                        </a:cubicBezTo>
                        <a:cubicBezTo>
                          <a:pt x="57559" y="103312"/>
                          <a:pt x="75716" y="84792"/>
                          <a:pt x="88607" y="67361"/>
                        </a:cubicBezTo>
                      </a:path>
                    </a:pathLst>
                  </a:custGeom>
                  <a:solidFill>
                    <a:srgbClr val="151A4C"/>
                  </a:solidFill>
                  <a:ln w="907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50" name="Graphic 11">
              <a:extLst>
                <a:ext uri="{FF2B5EF4-FFF2-40B4-BE49-F238E27FC236}">
                  <a16:creationId xmlns:a16="http://schemas.microsoft.com/office/drawing/2014/main" id="{91F5454F-7C87-4F6E-A991-3ED1ABFEE440}"/>
                </a:ext>
              </a:extLst>
            </p:cNvPr>
            <p:cNvGrpSpPr/>
            <p:nvPr/>
          </p:nvGrpSpPr>
          <p:grpSpPr>
            <a:xfrm>
              <a:off x="3572997" y="4426257"/>
              <a:ext cx="962489" cy="966483"/>
              <a:chOff x="3572997" y="4426257"/>
              <a:chExt cx="962489" cy="966483"/>
            </a:xfrm>
          </p:grpSpPr>
          <p:grpSp>
            <p:nvGrpSpPr>
              <p:cNvPr id="51" name="Graphic 11">
                <a:extLst>
                  <a:ext uri="{FF2B5EF4-FFF2-40B4-BE49-F238E27FC236}">
                    <a16:creationId xmlns:a16="http://schemas.microsoft.com/office/drawing/2014/main" id="{CD739452-0D5B-4888-B899-3902E797D65C}"/>
                  </a:ext>
                </a:extLst>
              </p:cNvPr>
              <p:cNvGrpSpPr/>
              <p:nvPr/>
            </p:nvGrpSpPr>
            <p:grpSpPr>
              <a:xfrm>
                <a:off x="3572997" y="4426257"/>
                <a:ext cx="962489" cy="966483"/>
                <a:chOff x="3572997" y="4426257"/>
                <a:chExt cx="962489" cy="966483"/>
              </a:xfrm>
              <a:solidFill>
                <a:srgbClr val="D14260"/>
              </a:solidFill>
            </p:grpSpPr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E1FC5AA2-63DE-479B-90A2-D95AC2C2BCCD}"/>
                    </a:ext>
                  </a:extLst>
                </p:cNvPr>
                <p:cNvSpPr/>
                <p:nvPr/>
              </p:nvSpPr>
              <p:spPr>
                <a:xfrm>
                  <a:off x="3572997" y="4426257"/>
                  <a:ext cx="962489" cy="966483"/>
                </a:xfrm>
                <a:custGeom>
                  <a:avLst/>
                  <a:gdLst>
                    <a:gd name="connsiteX0" fmla="*/ 962489 w 962489"/>
                    <a:gd name="connsiteY0" fmla="*/ 822047 h 966483"/>
                    <a:gd name="connsiteX1" fmla="*/ 895854 w 962489"/>
                    <a:gd name="connsiteY1" fmla="*/ 858723 h 966483"/>
                    <a:gd name="connsiteX2" fmla="*/ 771026 w 962489"/>
                    <a:gd name="connsiteY2" fmla="*/ 966484 h 966483"/>
                    <a:gd name="connsiteX3" fmla="*/ 692771 w 962489"/>
                    <a:gd name="connsiteY3" fmla="*/ 960946 h 966483"/>
                    <a:gd name="connsiteX4" fmla="*/ 634125 w 962489"/>
                    <a:gd name="connsiteY4" fmla="*/ 938704 h 966483"/>
                    <a:gd name="connsiteX5" fmla="*/ 542251 w 962489"/>
                    <a:gd name="connsiteY5" fmla="*/ 897851 h 966483"/>
                    <a:gd name="connsiteX6" fmla="*/ 496678 w 962489"/>
                    <a:gd name="connsiteY6" fmla="*/ 875518 h 966483"/>
                    <a:gd name="connsiteX7" fmla="*/ 422235 w 962489"/>
                    <a:gd name="connsiteY7" fmla="*/ 836663 h 966483"/>
                    <a:gd name="connsiteX8" fmla="*/ 374392 w 962489"/>
                    <a:gd name="connsiteY8" fmla="*/ 810063 h 966483"/>
                    <a:gd name="connsiteX9" fmla="*/ 329636 w 962489"/>
                    <a:gd name="connsiteY9" fmla="*/ 703937 h 966483"/>
                    <a:gd name="connsiteX10" fmla="*/ 291870 w 962489"/>
                    <a:gd name="connsiteY10" fmla="*/ 638845 h 966483"/>
                    <a:gd name="connsiteX11" fmla="*/ 248112 w 962489"/>
                    <a:gd name="connsiteY11" fmla="*/ 563404 h 966483"/>
                    <a:gd name="connsiteX12" fmla="*/ 221966 w 962489"/>
                    <a:gd name="connsiteY12" fmla="*/ 518103 h 966483"/>
                    <a:gd name="connsiteX13" fmla="*/ 163865 w 962489"/>
                    <a:gd name="connsiteY13" fmla="*/ 417968 h 966483"/>
                    <a:gd name="connsiteX14" fmla="*/ 106217 w 962489"/>
                    <a:gd name="connsiteY14" fmla="*/ 318469 h 966483"/>
                    <a:gd name="connsiteX15" fmla="*/ 44756 w 962489"/>
                    <a:gd name="connsiteY15" fmla="*/ 307303 h 966483"/>
                    <a:gd name="connsiteX16" fmla="*/ 43939 w 962489"/>
                    <a:gd name="connsiteY16" fmla="*/ 303853 h 966483"/>
                    <a:gd name="connsiteX17" fmla="*/ 0 w 962489"/>
                    <a:gd name="connsiteY17" fmla="*/ 122921 h 966483"/>
                    <a:gd name="connsiteX18" fmla="*/ 452557 w 962489"/>
                    <a:gd name="connsiteY18" fmla="*/ 0 h 966483"/>
                    <a:gd name="connsiteX19" fmla="*/ 530813 w 962489"/>
                    <a:gd name="connsiteY19" fmla="*/ 134087 h 966483"/>
                    <a:gd name="connsiteX20" fmla="*/ 508389 w 962489"/>
                    <a:gd name="connsiteY20" fmla="*/ 190010 h 966483"/>
                    <a:gd name="connsiteX21" fmla="*/ 636939 w 962489"/>
                    <a:gd name="connsiteY21" fmla="*/ 413429 h 966483"/>
                    <a:gd name="connsiteX22" fmla="*/ 636939 w 962489"/>
                    <a:gd name="connsiteY22" fmla="*/ 463723 h 966483"/>
                    <a:gd name="connsiteX23" fmla="*/ 659544 w 962489"/>
                    <a:gd name="connsiteY23" fmla="*/ 483605 h 966483"/>
                    <a:gd name="connsiteX24" fmla="*/ 743791 w 962489"/>
                    <a:gd name="connsiteY24" fmla="*/ 557775 h 966483"/>
                    <a:gd name="connsiteX25" fmla="*/ 767667 w 962489"/>
                    <a:gd name="connsiteY25" fmla="*/ 578837 h 966483"/>
                    <a:gd name="connsiteX26" fmla="*/ 776564 w 962489"/>
                    <a:gd name="connsiteY26" fmla="*/ 586645 h 966483"/>
                    <a:gd name="connsiteX27" fmla="*/ 862809 w 962489"/>
                    <a:gd name="connsiteY27" fmla="*/ 660724 h 966483"/>
                    <a:gd name="connsiteX28" fmla="*/ 947419 w 962489"/>
                    <a:gd name="connsiteY28" fmla="*/ 789183 h 966483"/>
                    <a:gd name="connsiteX29" fmla="*/ 962489 w 962489"/>
                    <a:gd name="connsiteY29" fmla="*/ 822047 h 9664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962489" h="966483">
                      <a:moveTo>
                        <a:pt x="962489" y="822047"/>
                      </a:moveTo>
                      <a:cubicBezTo>
                        <a:pt x="940973" y="830762"/>
                        <a:pt x="917551" y="844379"/>
                        <a:pt x="895854" y="858723"/>
                      </a:cubicBezTo>
                      <a:cubicBezTo>
                        <a:pt x="816328" y="900302"/>
                        <a:pt x="771026" y="966484"/>
                        <a:pt x="771026" y="966484"/>
                      </a:cubicBezTo>
                      <a:lnTo>
                        <a:pt x="692771" y="960946"/>
                      </a:lnTo>
                      <a:cubicBezTo>
                        <a:pt x="673525" y="954319"/>
                        <a:pt x="653825" y="946783"/>
                        <a:pt x="634125" y="938704"/>
                      </a:cubicBezTo>
                      <a:cubicBezTo>
                        <a:pt x="602895" y="925994"/>
                        <a:pt x="571665" y="911923"/>
                        <a:pt x="542251" y="897851"/>
                      </a:cubicBezTo>
                      <a:cubicBezTo>
                        <a:pt x="526455" y="890316"/>
                        <a:pt x="511113" y="882781"/>
                        <a:pt x="496678" y="875518"/>
                      </a:cubicBezTo>
                      <a:cubicBezTo>
                        <a:pt x="467990" y="861174"/>
                        <a:pt x="442389" y="847648"/>
                        <a:pt x="422235" y="836663"/>
                      </a:cubicBezTo>
                      <a:cubicBezTo>
                        <a:pt x="392640" y="820685"/>
                        <a:pt x="374392" y="810063"/>
                        <a:pt x="374392" y="810063"/>
                      </a:cubicBezTo>
                      <a:lnTo>
                        <a:pt x="329636" y="703937"/>
                      </a:lnTo>
                      <a:lnTo>
                        <a:pt x="291870" y="638845"/>
                      </a:lnTo>
                      <a:lnTo>
                        <a:pt x="248112" y="563404"/>
                      </a:lnTo>
                      <a:lnTo>
                        <a:pt x="221966" y="518103"/>
                      </a:lnTo>
                      <a:lnTo>
                        <a:pt x="163865" y="417968"/>
                      </a:lnTo>
                      <a:lnTo>
                        <a:pt x="106217" y="318469"/>
                      </a:lnTo>
                      <a:lnTo>
                        <a:pt x="44756" y="307303"/>
                      </a:lnTo>
                      <a:lnTo>
                        <a:pt x="43939" y="303853"/>
                      </a:lnTo>
                      <a:lnTo>
                        <a:pt x="0" y="122921"/>
                      </a:lnTo>
                      <a:lnTo>
                        <a:pt x="452557" y="0"/>
                      </a:lnTo>
                      <a:lnTo>
                        <a:pt x="530813" y="134087"/>
                      </a:lnTo>
                      <a:lnTo>
                        <a:pt x="508389" y="190010"/>
                      </a:lnTo>
                      <a:cubicBezTo>
                        <a:pt x="525184" y="290508"/>
                        <a:pt x="636939" y="413429"/>
                        <a:pt x="636939" y="413429"/>
                      </a:cubicBezTo>
                      <a:lnTo>
                        <a:pt x="636939" y="463723"/>
                      </a:lnTo>
                      <a:lnTo>
                        <a:pt x="659544" y="483605"/>
                      </a:lnTo>
                      <a:lnTo>
                        <a:pt x="743791" y="557775"/>
                      </a:lnTo>
                      <a:lnTo>
                        <a:pt x="767667" y="578837"/>
                      </a:lnTo>
                      <a:lnTo>
                        <a:pt x="776564" y="586645"/>
                      </a:lnTo>
                      <a:cubicBezTo>
                        <a:pt x="809791" y="606889"/>
                        <a:pt x="838479" y="633035"/>
                        <a:pt x="862809" y="660724"/>
                      </a:cubicBezTo>
                      <a:cubicBezTo>
                        <a:pt x="902572" y="705844"/>
                        <a:pt x="930624" y="755048"/>
                        <a:pt x="947419" y="789183"/>
                      </a:cubicBezTo>
                      <a:cubicBezTo>
                        <a:pt x="954228" y="803073"/>
                        <a:pt x="959312" y="814511"/>
                        <a:pt x="962489" y="822047"/>
                      </a:cubicBezTo>
                      <a:close/>
                    </a:path>
                  </a:pathLst>
                </a:custGeom>
                <a:solidFill>
                  <a:srgbClr val="D14260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7A08DBCA-4637-406A-8DB6-C523FB44EE8E}"/>
                    </a:ext>
                  </a:extLst>
                </p:cNvPr>
                <p:cNvSpPr/>
                <p:nvPr/>
              </p:nvSpPr>
              <p:spPr>
                <a:xfrm>
                  <a:off x="3616936" y="4723756"/>
                  <a:ext cx="918550" cy="668985"/>
                </a:xfrm>
                <a:custGeom>
                  <a:avLst/>
                  <a:gdLst>
                    <a:gd name="connsiteX0" fmla="*/ 918550 w 918550"/>
                    <a:gd name="connsiteY0" fmla="*/ 524548 h 668985"/>
                    <a:gd name="connsiteX1" fmla="*/ 851915 w 918550"/>
                    <a:gd name="connsiteY1" fmla="*/ 561225 h 668985"/>
                    <a:gd name="connsiteX2" fmla="*/ 821956 w 918550"/>
                    <a:gd name="connsiteY2" fmla="*/ 582196 h 668985"/>
                    <a:gd name="connsiteX3" fmla="*/ 818325 w 918550"/>
                    <a:gd name="connsiteY3" fmla="*/ 584829 h 668985"/>
                    <a:gd name="connsiteX4" fmla="*/ 787095 w 918550"/>
                    <a:gd name="connsiteY4" fmla="*/ 609159 h 668985"/>
                    <a:gd name="connsiteX5" fmla="*/ 786823 w 918550"/>
                    <a:gd name="connsiteY5" fmla="*/ 609431 h 668985"/>
                    <a:gd name="connsiteX6" fmla="*/ 769574 w 918550"/>
                    <a:gd name="connsiteY6" fmla="*/ 624683 h 668985"/>
                    <a:gd name="connsiteX7" fmla="*/ 727087 w 918550"/>
                    <a:gd name="connsiteY7" fmla="*/ 668985 h 668985"/>
                    <a:gd name="connsiteX8" fmla="*/ 648831 w 918550"/>
                    <a:gd name="connsiteY8" fmla="*/ 663447 h 668985"/>
                    <a:gd name="connsiteX9" fmla="*/ 590185 w 918550"/>
                    <a:gd name="connsiteY9" fmla="*/ 641206 h 668985"/>
                    <a:gd name="connsiteX10" fmla="*/ 498312 w 918550"/>
                    <a:gd name="connsiteY10" fmla="*/ 600353 h 668985"/>
                    <a:gd name="connsiteX11" fmla="*/ 452739 w 918550"/>
                    <a:gd name="connsiteY11" fmla="*/ 578020 h 668985"/>
                    <a:gd name="connsiteX12" fmla="*/ 378296 w 918550"/>
                    <a:gd name="connsiteY12" fmla="*/ 539165 h 668985"/>
                    <a:gd name="connsiteX13" fmla="*/ 330453 w 918550"/>
                    <a:gd name="connsiteY13" fmla="*/ 512565 h 668985"/>
                    <a:gd name="connsiteX14" fmla="*/ 285696 w 918550"/>
                    <a:gd name="connsiteY14" fmla="*/ 406439 h 668985"/>
                    <a:gd name="connsiteX15" fmla="*/ 247930 w 918550"/>
                    <a:gd name="connsiteY15" fmla="*/ 341347 h 668985"/>
                    <a:gd name="connsiteX16" fmla="*/ 204173 w 918550"/>
                    <a:gd name="connsiteY16" fmla="*/ 265906 h 668985"/>
                    <a:gd name="connsiteX17" fmla="*/ 178027 w 918550"/>
                    <a:gd name="connsiteY17" fmla="*/ 220604 h 668985"/>
                    <a:gd name="connsiteX18" fmla="*/ 119926 w 918550"/>
                    <a:gd name="connsiteY18" fmla="*/ 120470 h 668985"/>
                    <a:gd name="connsiteX19" fmla="*/ 62278 w 918550"/>
                    <a:gd name="connsiteY19" fmla="*/ 20971 h 668985"/>
                    <a:gd name="connsiteX20" fmla="*/ 817 w 918550"/>
                    <a:gd name="connsiteY20" fmla="*/ 9805 h 668985"/>
                    <a:gd name="connsiteX21" fmla="*/ 0 w 918550"/>
                    <a:gd name="connsiteY21" fmla="*/ 6355 h 668985"/>
                    <a:gd name="connsiteX22" fmla="*/ 201903 w 918550"/>
                    <a:gd name="connsiteY22" fmla="*/ 0 h 668985"/>
                    <a:gd name="connsiteX23" fmla="*/ 436579 w 918550"/>
                    <a:gd name="connsiteY23" fmla="*/ 339440 h 668985"/>
                    <a:gd name="connsiteX24" fmla="*/ 622323 w 918550"/>
                    <a:gd name="connsiteY24" fmla="*/ 477704 h 668985"/>
                    <a:gd name="connsiteX25" fmla="*/ 903480 w 918550"/>
                    <a:gd name="connsiteY25" fmla="*/ 491685 h 668985"/>
                    <a:gd name="connsiteX26" fmla="*/ 918550 w 918550"/>
                    <a:gd name="connsiteY26" fmla="*/ 524548 h 668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918550" h="668985">
                      <a:moveTo>
                        <a:pt x="918550" y="524548"/>
                      </a:moveTo>
                      <a:cubicBezTo>
                        <a:pt x="897034" y="533264"/>
                        <a:pt x="873612" y="546881"/>
                        <a:pt x="851915" y="561225"/>
                      </a:cubicBezTo>
                      <a:cubicBezTo>
                        <a:pt x="841475" y="568215"/>
                        <a:pt x="831307" y="575297"/>
                        <a:pt x="821956" y="582196"/>
                      </a:cubicBezTo>
                      <a:cubicBezTo>
                        <a:pt x="820776" y="583013"/>
                        <a:pt x="819505" y="583830"/>
                        <a:pt x="818325" y="584829"/>
                      </a:cubicBezTo>
                      <a:cubicBezTo>
                        <a:pt x="807068" y="592727"/>
                        <a:pt x="796627" y="600988"/>
                        <a:pt x="787095" y="609159"/>
                      </a:cubicBezTo>
                      <a:cubicBezTo>
                        <a:pt x="787004" y="609250"/>
                        <a:pt x="786914" y="609250"/>
                        <a:pt x="786823" y="609431"/>
                      </a:cubicBezTo>
                      <a:cubicBezTo>
                        <a:pt x="780740" y="614515"/>
                        <a:pt x="774930" y="619690"/>
                        <a:pt x="769574" y="624683"/>
                      </a:cubicBezTo>
                      <a:cubicBezTo>
                        <a:pt x="743065" y="649195"/>
                        <a:pt x="727087" y="668985"/>
                        <a:pt x="727087" y="668985"/>
                      </a:cubicBezTo>
                      <a:lnTo>
                        <a:pt x="648831" y="663447"/>
                      </a:lnTo>
                      <a:cubicBezTo>
                        <a:pt x="629585" y="656820"/>
                        <a:pt x="609885" y="649285"/>
                        <a:pt x="590185" y="641206"/>
                      </a:cubicBezTo>
                      <a:cubicBezTo>
                        <a:pt x="558956" y="628496"/>
                        <a:pt x="527726" y="614424"/>
                        <a:pt x="498312" y="600353"/>
                      </a:cubicBezTo>
                      <a:cubicBezTo>
                        <a:pt x="482516" y="592818"/>
                        <a:pt x="467173" y="585283"/>
                        <a:pt x="452739" y="578020"/>
                      </a:cubicBezTo>
                      <a:cubicBezTo>
                        <a:pt x="424051" y="563676"/>
                        <a:pt x="398450" y="550150"/>
                        <a:pt x="378296" y="539165"/>
                      </a:cubicBezTo>
                      <a:cubicBezTo>
                        <a:pt x="348700" y="523187"/>
                        <a:pt x="330453" y="512565"/>
                        <a:pt x="330453" y="512565"/>
                      </a:cubicBezTo>
                      <a:lnTo>
                        <a:pt x="285696" y="406439"/>
                      </a:lnTo>
                      <a:lnTo>
                        <a:pt x="247930" y="341347"/>
                      </a:lnTo>
                      <a:lnTo>
                        <a:pt x="204173" y="265906"/>
                      </a:lnTo>
                      <a:lnTo>
                        <a:pt x="178027" y="220604"/>
                      </a:lnTo>
                      <a:lnTo>
                        <a:pt x="119926" y="120470"/>
                      </a:lnTo>
                      <a:lnTo>
                        <a:pt x="62278" y="20971"/>
                      </a:lnTo>
                      <a:lnTo>
                        <a:pt x="817" y="9805"/>
                      </a:lnTo>
                      <a:lnTo>
                        <a:pt x="0" y="6355"/>
                      </a:lnTo>
                      <a:cubicBezTo>
                        <a:pt x="28506" y="10985"/>
                        <a:pt x="106126" y="19791"/>
                        <a:pt x="201903" y="0"/>
                      </a:cubicBezTo>
                      <a:cubicBezTo>
                        <a:pt x="201903" y="0"/>
                        <a:pt x="352786" y="277980"/>
                        <a:pt x="436579" y="339440"/>
                      </a:cubicBezTo>
                      <a:cubicBezTo>
                        <a:pt x="520372" y="400901"/>
                        <a:pt x="568942" y="440301"/>
                        <a:pt x="622323" y="477704"/>
                      </a:cubicBezTo>
                      <a:cubicBezTo>
                        <a:pt x="678155" y="516741"/>
                        <a:pt x="763400" y="592182"/>
                        <a:pt x="903480" y="491685"/>
                      </a:cubicBezTo>
                      <a:cubicBezTo>
                        <a:pt x="910289" y="505575"/>
                        <a:pt x="915373" y="517013"/>
                        <a:pt x="918550" y="524548"/>
                      </a:cubicBezTo>
                      <a:close/>
                    </a:path>
                  </a:pathLst>
                </a:custGeom>
                <a:solidFill>
                  <a:srgbClr val="D14260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4" name="Graphic 11">
                <a:extLst>
                  <a:ext uri="{FF2B5EF4-FFF2-40B4-BE49-F238E27FC236}">
                    <a16:creationId xmlns:a16="http://schemas.microsoft.com/office/drawing/2014/main" id="{D2DFA230-86E1-49C2-9572-B4F70864C05D}"/>
                  </a:ext>
                </a:extLst>
              </p:cNvPr>
              <p:cNvGrpSpPr/>
              <p:nvPr/>
            </p:nvGrpSpPr>
            <p:grpSpPr>
              <a:xfrm>
                <a:off x="3736862" y="4822687"/>
                <a:ext cx="698943" cy="542274"/>
                <a:chOff x="3736862" y="4822687"/>
                <a:chExt cx="698943" cy="542274"/>
              </a:xfrm>
            </p:grpSpPr>
            <p:grpSp>
              <p:nvGrpSpPr>
                <p:cNvPr id="55" name="Graphic 11">
                  <a:extLst>
                    <a:ext uri="{FF2B5EF4-FFF2-40B4-BE49-F238E27FC236}">
                      <a16:creationId xmlns:a16="http://schemas.microsoft.com/office/drawing/2014/main" id="{554F7B5F-2AB6-40AB-8747-95D19A09630D}"/>
                    </a:ext>
                  </a:extLst>
                </p:cNvPr>
                <p:cNvGrpSpPr/>
                <p:nvPr/>
              </p:nvGrpSpPr>
              <p:grpSpPr>
                <a:xfrm>
                  <a:off x="3736862" y="4844226"/>
                  <a:ext cx="698943" cy="520735"/>
                  <a:chOff x="3736862" y="4844226"/>
                  <a:chExt cx="698943" cy="520735"/>
                </a:xfrm>
                <a:solidFill>
                  <a:srgbClr val="FFFCFF"/>
                </a:solidFill>
              </p:grpSpPr>
              <p:grpSp>
                <p:nvGrpSpPr>
                  <p:cNvPr id="56" name="Graphic 11">
                    <a:extLst>
                      <a:ext uri="{FF2B5EF4-FFF2-40B4-BE49-F238E27FC236}">
                        <a16:creationId xmlns:a16="http://schemas.microsoft.com/office/drawing/2014/main" id="{E70CE088-9644-4A15-9945-BC1D283E2592}"/>
                      </a:ext>
                    </a:extLst>
                  </p:cNvPr>
                  <p:cNvGrpSpPr/>
                  <p:nvPr/>
                </p:nvGrpSpPr>
                <p:grpSpPr>
                  <a:xfrm>
                    <a:off x="3995232" y="4909862"/>
                    <a:ext cx="440573" cy="455098"/>
                    <a:chOff x="3995232" y="4909862"/>
                    <a:chExt cx="440573" cy="455098"/>
                  </a:xfrm>
                  <a:solidFill>
                    <a:srgbClr val="FFFCFF"/>
                  </a:solidFill>
                </p:grpSpPr>
                <p:sp>
                  <p:nvSpPr>
                    <p:cNvPr id="57" name="Freeform: Shape 56">
                      <a:extLst>
                        <a:ext uri="{FF2B5EF4-FFF2-40B4-BE49-F238E27FC236}">
                          <a16:creationId xmlns:a16="http://schemas.microsoft.com/office/drawing/2014/main" id="{13EFF57B-8838-43CD-B24D-7FFE42F191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9936" y="5005094"/>
                      <a:ext cx="225869" cy="153061"/>
                    </a:xfrm>
                    <a:custGeom>
                      <a:avLst/>
                      <a:gdLst>
                        <a:gd name="connsiteX0" fmla="*/ 225870 w 225869"/>
                        <a:gd name="connsiteY0" fmla="*/ 81887 h 153061"/>
                        <a:gd name="connsiteX1" fmla="*/ 78165 w 225869"/>
                        <a:gd name="connsiteY1" fmla="*/ 153062 h 153061"/>
                        <a:gd name="connsiteX2" fmla="*/ 0 w 225869"/>
                        <a:gd name="connsiteY2" fmla="*/ 97139 h 153061"/>
                        <a:gd name="connsiteX3" fmla="*/ 130729 w 225869"/>
                        <a:gd name="connsiteY3" fmla="*/ 0 h 153061"/>
                        <a:gd name="connsiteX4" fmla="*/ 139625 w 225869"/>
                        <a:gd name="connsiteY4" fmla="*/ 7808 h 153061"/>
                        <a:gd name="connsiteX5" fmla="*/ 225870 w 225869"/>
                        <a:gd name="connsiteY5" fmla="*/ 81887 h 1530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225869" h="153061">
                          <a:moveTo>
                            <a:pt x="225870" y="81887"/>
                          </a:moveTo>
                          <a:cubicBezTo>
                            <a:pt x="151337" y="92872"/>
                            <a:pt x="78165" y="153062"/>
                            <a:pt x="78165" y="153062"/>
                          </a:cubicBezTo>
                          <a:lnTo>
                            <a:pt x="0" y="97139"/>
                          </a:lnTo>
                          <a:cubicBezTo>
                            <a:pt x="0" y="97139"/>
                            <a:pt x="69540" y="30685"/>
                            <a:pt x="130729" y="0"/>
                          </a:cubicBezTo>
                          <a:lnTo>
                            <a:pt x="139625" y="7808"/>
                          </a:lnTo>
                          <a:cubicBezTo>
                            <a:pt x="172852" y="28052"/>
                            <a:pt x="201540" y="54198"/>
                            <a:pt x="225870" y="81887"/>
                          </a:cubicBezTo>
                          <a:close/>
                        </a:path>
                      </a:pathLst>
                    </a:custGeom>
                    <a:solidFill>
                      <a:srgbClr val="FFFCFF"/>
                    </a:solidFill>
                    <a:ln w="907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8" name="Freeform: Shape 57">
                      <a:extLst>
                        <a:ext uri="{FF2B5EF4-FFF2-40B4-BE49-F238E27FC236}">
                          <a16:creationId xmlns:a16="http://schemas.microsoft.com/office/drawing/2014/main" id="{3F7716A9-390C-4A01-84A5-9160F1B873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92643" y="4909862"/>
                      <a:ext cx="224144" cy="192370"/>
                    </a:xfrm>
                    <a:custGeom>
                      <a:avLst/>
                      <a:gdLst>
                        <a:gd name="connsiteX0" fmla="*/ 224145 w 224144"/>
                        <a:gd name="connsiteY0" fmla="*/ 74170 h 192370"/>
                        <a:gd name="connsiteX1" fmla="*/ 66998 w 224144"/>
                        <a:gd name="connsiteY1" fmla="*/ 192371 h 192370"/>
                        <a:gd name="connsiteX2" fmla="*/ 0 w 224144"/>
                        <a:gd name="connsiteY2" fmla="*/ 119744 h 192370"/>
                        <a:gd name="connsiteX3" fmla="*/ 139898 w 224144"/>
                        <a:gd name="connsiteY3" fmla="*/ 0 h 192370"/>
                        <a:gd name="connsiteX4" fmla="*/ 224145 w 224144"/>
                        <a:gd name="connsiteY4" fmla="*/ 74170 h 1923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4144" h="192370">
                          <a:moveTo>
                            <a:pt x="224145" y="74170"/>
                          </a:moveTo>
                          <a:cubicBezTo>
                            <a:pt x="179661" y="97048"/>
                            <a:pt x="101859" y="141986"/>
                            <a:pt x="66998" y="192371"/>
                          </a:cubicBezTo>
                          <a:lnTo>
                            <a:pt x="0" y="119744"/>
                          </a:lnTo>
                          <a:cubicBezTo>
                            <a:pt x="0" y="119744"/>
                            <a:pt x="77257" y="38946"/>
                            <a:pt x="139898" y="0"/>
                          </a:cubicBezTo>
                          <a:lnTo>
                            <a:pt x="224145" y="74170"/>
                          </a:lnTo>
                          <a:close/>
                        </a:path>
                      </a:pathLst>
                    </a:custGeom>
                    <a:solidFill>
                      <a:srgbClr val="FFFCFF"/>
                    </a:solidFill>
                    <a:ln w="907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9" name="Freeform: Shape 58">
                      <a:extLst>
                        <a:ext uri="{FF2B5EF4-FFF2-40B4-BE49-F238E27FC236}">
                          <a16:creationId xmlns:a16="http://schemas.microsoft.com/office/drawing/2014/main" id="{B1C3A5C1-F81A-4AFD-9FE0-5545682269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5248" y="5135823"/>
                      <a:ext cx="133815" cy="229138"/>
                    </a:xfrm>
                    <a:custGeom>
                      <a:avLst/>
                      <a:gdLst>
                        <a:gd name="connsiteX0" fmla="*/ 133815 w 133815"/>
                        <a:gd name="connsiteY0" fmla="*/ 55832 h 229138"/>
                        <a:gd name="connsiteX1" fmla="*/ 91873 w 133815"/>
                        <a:gd name="connsiteY1" fmla="*/ 229138 h 229138"/>
                        <a:gd name="connsiteX2" fmla="*/ 0 w 133815"/>
                        <a:gd name="connsiteY2" fmla="*/ 188286 h 229138"/>
                        <a:gd name="connsiteX3" fmla="*/ 66726 w 133815"/>
                        <a:gd name="connsiteY3" fmla="*/ 0 h 229138"/>
                        <a:gd name="connsiteX4" fmla="*/ 133815 w 133815"/>
                        <a:gd name="connsiteY4" fmla="*/ 55832 h 2291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3815" h="229138">
                          <a:moveTo>
                            <a:pt x="133815" y="55832"/>
                          </a:moveTo>
                          <a:cubicBezTo>
                            <a:pt x="107579" y="89513"/>
                            <a:pt x="96412" y="175848"/>
                            <a:pt x="91873" y="229138"/>
                          </a:cubicBezTo>
                          <a:cubicBezTo>
                            <a:pt x="60643" y="216429"/>
                            <a:pt x="29414" y="202357"/>
                            <a:pt x="0" y="188286"/>
                          </a:cubicBezTo>
                          <a:cubicBezTo>
                            <a:pt x="1725" y="73081"/>
                            <a:pt x="66726" y="0"/>
                            <a:pt x="66726" y="0"/>
                          </a:cubicBezTo>
                          <a:lnTo>
                            <a:pt x="133815" y="55832"/>
                          </a:lnTo>
                          <a:close/>
                        </a:path>
                      </a:pathLst>
                    </a:custGeom>
                    <a:solidFill>
                      <a:srgbClr val="FFFCFF"/>
                    </a:solidFill>
                    <a:ln w="907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0" name="Freeform: Shape 59">
                      <a:extLst>
                        <a:ext uri="{FF2B5EF4-FFF2-40B4-BE49-F238E27FC236}">
                          <a16:creationId xmlns:a16="http://schemas.microsoft.com/office/drawing/2014/main" id="{049FA47E-2501-4AB5-A70B-02ACE8F125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95232" y="5063196"/>
                      <a:ext cx="125281" cy="238579"/>
                    </a:xfrm>
                    <a:custGeom>
                      <a:avLst/>
                      <a:gdLst>
                        <a:gd name="connsiteX0" fmla="*/ 125281 w 125281"/>
                        <a:gd name="connsiteY0" fmla="*/ 61461 h 238579"/>
                        <a:gd name="connsiteX1" fmla="*/ 74443 w 125281"/>
                        <a:gd name="connsiteY1" fmla="*/ 238580 h 238579"/>
                        <a:gd name="connsiteX2" fmla="*/ 0 w 125281"/>
                        <a:gd name="connsiteY2" fmla="*/ 199724 h 238579"/>
                        <a:gd name="connsiteX3" fmla="*/ 58283 w 125281"/>
                        <a:gd name="connsiteY3" fmla="*/ 0 h 238579"/>
                        <a:gd name="connsiteX4" fmla="*/ 125281 w 125281"/>
                        <a:gd name="connsiteY4" fmla="*/ 61461 h 2385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25281" h="238579">
                          <a:moveTo>
                            <a:pt x="125281" y="61461"/>
                          </a:moveTo>
                          <a:cubicBezTo>
                            <a:pt x="98228" y="76894"/>
                            <a:pt x="81887" y="177755"/>
                            <a:pt x="74443" y="238580"/>
                          </a:cubicBezTo>
                          <a:cubicBezTo>
                            <a:pt x="45755" y="224236"/>
                            <a:pt x="20154" y="210709"/>
                            <a:pt x="0" y="199724"/>
                          </a:cubicBezTo>
                          <a:cubicBezTo>
                            <a:pt x="18338" y="110665"/>
                            <a:pt x="58283" y="0"/>
                            <a:pt x="58283" y="0"/>
                          </a:cubicBezTo>
                          <a:lnTo>
                            <a:pt x="125281" y="61461"/>
                          </a:lnTo>
                          <a:close/>
                        </a:path>
                      </a:pathLst>
                    </a:custGeom>
                    <a:solidFill>
                      <a:srgbClr val="FFFCFF"/>
                    </a:solidFill>
                    <a:ln w="907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61" name="Graphic 11">
                    <a:extLst>
                      <a:ext uri="{FF2B5EF4-FFF2-40B4-BE49-F238E27FC236}">
                        <a16:creationId xmlns:a16="http://schemas.microsoft.com/office/drawing/2014/main" id="{012ADD91-7835-498E-9E4D-3C084707E495}"/>
                      </a:ext>
                    </a:extLst>
                  </p:cNvPr>
                  <p:cNvGrpSpPr/>
                  <p:nvPr/>
                </p:nvGrpSpPr>
                <p:grpSpPr>
                  <a:xfrm>
                    <a:off x="3736862" y="4844226"/>
                    <a:ext cx="271988" cy="220876"/>
                    <a:chOff x="3736862" y="4844226"/>
                    <a:chExt cx="271988" cy="220876"/>
                  </a:xfrm>
                  <a:solidFill>
                    <a:srgbClr val="FFFCFF"/>
                  </a:solidFill>
                </p:grpSpPr>
                <p:sp>
                  <p:nvSpPr>
                    <p:cNvPr id="62" name="Freeform: Shape 61">
                      <a:extLst>
                        <a:ext uri="{FF2B5EF4-FFF2-40B4-BE49-F238E27FC236}">
                          <a16:creationId xmlns:a16="http://schemas.microsoft.com/office/drawing/2014/main" id="{24ECDC7B-1491-4520-AD90-88BBE53884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21200" y="4966784"/>
                      <a:ext cx="187650" cy="98318"/>
                    </a:xfrm>
                    <a:custGeom>
                      <a:avLst/>
                      <a:gdLst>
                        <a:gd name="connsiteX0" fmla="*/ 187650 w 187650"/>
                        <a:gd name="connsiteY0" fmla="*/ 65637 h 98318"/>
                        <a:gd name="connsiteX1" fmla="*/ 43758 w 187650"/>
                        <a:gd name="connsiteY1" fmla="*/ 98319 h 98318"/>
                        <a:gd name="connsiteX2" fmla="*/ 0 w 187650"/>
                        <a:gd name="connsiteY2" fmla="*/ 22878 h 98318"/>
                        <a:gd name="connsiteX3" fmla="*/ 1907 w 187650"/>
                        <a:gd name="connsiteY3" fmla="*/ 20971 h 98318"/>
                        <a:gd name="connsiteX4" fmla="*/ 140170 w 187650"/>
                        <a:gd name="connsiteY4" fmla="*/ 0 h 98318"/>
                        <a:gd name="connsiteX5" fmla="*/ 187650 w 187650"/>
                        <a:gd name="connsiteY5" fmla="*/ 65637 h 983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87650" h="98318">
                          <a:moveTo>
                            <a:pt x="187650" y="65637"/>
                          </a:moveTo>
                          <a:cubicBezTo>
                            <a:pt x="187650" y="65637"/>
                            <a:pt x="118927" y="89694"/>
                            <a:pt x="43758" y="98319"/>
                          </a:cubicBezTo>
                          <a:lnTo>
                            <a:pt x="0" y="22878"/>
                          </a:lnTo>
                          <a:cubicBezTo>
                            <a:pt x="1180" y="21607"/>
                            <a:pt x="1907" y="20971"/>
                            <a:pt x="1907" y="20971"/>
                          </a:cubicBezTo>
                          <a:lnTo>
                            <a:pt x="140170" y="0"/>
                          </a:lnTo>
                          <a:lnTo>
                            <a:pt x="187650" y="65637"/>
                          </a:lnTo>
                          <a:close/>
                        </a:path>
                      </a:pathLst>
                    </a:custGeom>
                    <a:solidFill>
                      <a:srgbClr val="FFFCFF"/>
                    </a:solidFill>
                    <a:ln w="907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3" name="Freeform: Shape 62">
                      <a:extLst>
                        <a:ext uri="{FF2B5EF4-FFF2-40B4-BE49-F238E27FC236}">
                          <a16:creationId xmlns:a16="http://schemas.microsoft.com/office/drawing/2014/main" id="{50BB4C9A-F483-42F6-BA4B-5F84190F0C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6862" y="4844226"/>
                      <a:ext cx="203536" cy="102542"/>
                    </a:xfrm>
                    <a:custGeom>
                      <a:avLst/>
                      <a:gdLst>
                        <a:gd name="connsiteX0" fmla="*/ 0 w 203536"/>
                        <a:gd name="connsiteY0" fmla="*/ 0 h 102542"/>
                        <a:gd name="connsiteX1" fmla="*/ 140624 w 203536"/>
                        <a:gd name="connsiteY1" fmla="*/ 9442 h 102542"/>
                        <a:gd name="connsiteX2" fmla="*/ 203537 w 203536"/>
                        <a:gd name="connsiteY2" fmla="*/ 93235 h 102542"/>
                        <a:gd name="connsiteX3" fmla="*/ 58102 w 203536"/>
                        <a:gd name="connsiteY3" fmla="*/ 100134 h 1025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3536" h="102542">
                          <a:moveTo>
                            <a:pt x="0" y="0"/>
                          </a:moveTo>
                          <a:lnTo>
                            <a:pt x="140624" y="9442"/>
                          </a:lnTo>
                          <a:lnTo>
                            <a:pt x="203537" y="93235"/>
                          </a:lnTo>
                          <a:cubicBezTo>
                            <a:pt x="163955" y="104855"/>
                            <a:pt x="103857" y="103584"/>
                            <a:pt x="58102" y="100134"/>
                          </a:cubicBezTo>
                        </a:path>
                      </a:pathLst>
                    </a:custGeom>
                    <a:solidFill>
                      <a:srgbClr val="FFFCFF"/>
                    </a:solidFill>
                    <a:ln w="907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64" name="Graphic 11">
                  <a:extLst>
                    <a:ext uri="{FF2B5EF4-FFF2-40B4-BE49-F238E27FC236}">
                      <a16:creationId xmlns:a16="http://schemas.microsoft.com/office/drawing/2014/main" id="{2B09A62F-27FC-4CFF-B4CD-B0B9B3676A6D}"/>
                    </a:ext>
                  </a:extLst>
                </p:cNvPr>
                <p:cNvGrpSpPr/>
                <p:nvPr/>
              </p:nvGrpSpPr>
              <p:grpSpPr>
                <a:xfrm>
                  <a:off x="3877486" y="4822687"/>
                  <a:ext cx="206032" cy="209742"/>
                  <a:chOff x="3877486" y="4822687"/>
                  <a:chExt cx="206032" cy="209742"/>
                </a:xfrm>
                <a:solidFill>
                  <a:srgbClr val="151A4C"/>
                </a:solidFill>
              </p:grpSpPr>
              <p:sp>
                <p:nvSpPr>
                  <p:cNvPr id="65" name="Freeform: Shape 64">
                    <a:extLst>
                      <a:ext uri="{FF2B5EF4-FFF2-40B4-BE49-F238E27FC236}">
                        <a16:creationId xmlns:a16="http://schemas.microsoft.com/office/drawing/2014/main" id="{DCF38E0B-5E5E-4C71-991F-449BC9D6F3DF}"/>
                      </a:ext>
                    </a:extLst>
                  </p:cNvPr>
                  <p:cNvSpPr/>
                  <p:nvPr/>
                </p:nvSpPr>
                <p:spPr>
                  <a:xfrm>
                    <a:off x="3877486" y="4822687"/>
                    <a:ext cx="152467" cy="114773"/>
                  </a:xfrm>
                  <a:custGeom>
                    <a:avLst/>
                    <a:gdLst>
                      <a:gd name="connsiteX0" fmla="*/ 0 w 152467"/>
                      <a:gd name="connsiteY0" fmla="*/ 30980 h 114773"/>
                      <a:gd name="connsiteX1" fmla="*/ 62913 w 152467"/>
                      <a:gd name="connsiteY1" fmla="*/ 114773 h 114773"/>
                      <a:gd name="connsiteX2" fmla="*/ 130002 w 152467"/>
                      <a:gd name="connsiteY2" fmla="*/ 82727 h 114773"/>
                      <a:gd name="connsiteX3" fmla="*/ 138718 w 152467"/>
                      <a:gd name="connsiteY3" fmla="*/ 12188 h 114773"/>
                      <a:gd name="connsiteX4" fmla="*/ 138718 w 152467"/>
                      <a:gd name="connsiteY4" fmla="*/ 12188 h 114773"/>
                      <a:gd name="connsiteX5" fmla="*/ 91147 w 152467"/>
                      <a:gd name="connsiteY5" fmla="*/ 3473 h 114773"/>
                      <a:gd name="connsiteX6" fmla="*/ 0 w 152467"/>
                      <a:gd name="connsiteY6" fmla="*/ 30980 h 1147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52467" h="114773">
                        <a:moveTo>
                          <a:pt x="0" y="30980"/>
                        </a:moveTo>
                        <a:lnTo>
                          <a:pt x="62913" y="114773"/>
                        </a:lnTo>
                        <a:cubicBezTo>
                          <a:pt x="62913" y="114773"/>
                          <a:pt x="98046" y="100702"/>
                          <a:pt x="130002" y="82727"/>
                        </a:cubicBezTo>
                        <a:cubicBezTo>
                          <a:pt x="155876" y="68110"/>
                          <a:pt x="160233" y="32705"/>
                          <a:pt x="138718" y="12188"/>
                        </a:cubicBezTo>
                        <a:lnTo>
                          <a:pt x="138718" y="12188"/>
                        </a:lnTo>
                        <a:cubicBezTo>
                          <a:pt x="126008" y="23"/>
                          <a:pt x="107306" y="-3336"/>
                          <a:pt x="91147" y="3473"/>
                        </a:cubicBezTo>
                        <a:cubicBezTo>
                          <a:pt x="63549" y="14911"/>
                          <a:pt x="21516" y="30980"/>
                          <a:pt x="0" y="30980"/>
                        </a:cubicBezTo>
                        <a:close/>
                      </a:path>
                    </a:pathLst>
                  </a:custGeom>
                  <a:solidFill>
                    <a:srgbClr val="151A4C"/>
                  </a:solidFill>
                  <a:ln w="907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6" name="Freeform: Shape 65">
                    <a:extLst>
                      <a:ext uri="{FF2B5EF4-FFF2-40B4-BE49-F238E27FC236}">
                        <a16:creationId xmlns:a16="http://schemas.microsoft.com/office/drawing/2014/main" id="{9CEB607E-70A1-4210-A22D-88D42A868C94}"/>
                      </a:ext>
                    </a:extLst>
                  </p:cNvPr>
                  <p:cNvSpPr/>
                  <p:nvPr/>
                </p:nvSpPr>
                <p:spPr>
                  <a:xfrm>
                    <a:off x="3961370" y="4939495"/>
                    <a:ext cx="122148" cy="92934"/>
                  </a:xfrm>
                  <a:custGeom>
                    <a:avLst/>
                    <a:gdLst>
                      <a:gd name="connsiteX0" fmla="*/ 0 w 122148"/>
                      <a:gd name="connsiteY0" fmla="*/ 27288 h 92934"/>
                      <a:gd name="connsiteX1" fmla="*/ 67180 w 122148"/>
                      <a:gd name="connsiteY1" fmla="*/ 3594 h 92934"/>
                      <a:gd name="connsiteX2" fmla="*/ 114751 w 122148"/>
                      <a:gd name="connsiteY2" fmla="*/ 15850 h 92934"/>
                      <a:gd name="connsiteX3" fmla="*/ 114751 w 122148"/>
                      <a:gd name="connsiteY3" fmla="*/ 15850 h 92934"/>
                      <a:gd name="connsiteX4" fmla="*/ 101042 w 122148"/>
                      <a:gd name="connsiteY4" fmla="*/ 73044 h 92934"/>
                      <a:gd name="connsiteX5" fmla="*/ 47480 w 122148"/>
                      <a:gd name="connsiteY5" fmla="*/ 92925 h 92934"/>
                      <a:gd name="connsiteX6" fmla="*/ 0 w 122148"/>
                      <a:gd name="connsiteY6" fmla="*/ 27288 h 929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2148" h="92934">
                        <a:moveTo>
                          <a:pt x="0" y="27288"/>
                        </a:moveTo>
                        <a:cubicBezTo>
                          <a:pt x="0" y="27288"/>
                          <a:pt x="38765" y="16758"/>
                          <a:pt x="67180" y="3594"/>
                        </a:cubicBezTo>
                        <a:cubicBezTo>
                          <a:pt x="83975" y="-4123"/>
                          <a:pt x="103857" y="870"/>
                          <a:pt x="114751" y="15850"/>
                        </a:cubicBezTo>
                        <a:lnTo>
                          <a:pt x="114751" y="15850"/>
                        </a:lnTo>
                        <a:cubicBezTo>
                          <a:pt x="128732" y="35096"/>
                          <a:pt x="122195" y="62149"/>
                          <a:pt x="101042" y="73044"/>
                        </a:cubicBezTo>
                        <a:cubicBezTo>
                          <a:pt x="81070" y="83302"/>
                          <a:pt x="58737" y="93288"/>
                          <a:pt x="47480" y="92925"/>
                        </a:cubicBezTo>
                        <a:lnTo>
                          <a:pt x="0" y="27288"/>
                        </a:lnTo>
                        <a:close/>
                      </a:path>
                    </a:pathLst>
                  </a:custGeom>
                  <a:solidFill>
                    <a:srgbClr val="151A4C"/>
                  </a:solidFill>
                  <a:ln w="907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7" name="Graphic 11">
                <a:extLst>
                  <a:ext uri="{FF2B5EF4-FFF2-40B4-BE49-F238E27FC236}">
                    <a16:creationId xmlns:a16="http://schemas.microsoft.com/office/drawing/2014/main" id="{C9DBAD16-F2DF-4FB0-9CF2-3E2D5D43E34D}"/>
                  </a:ext>
                </a:extLst>
              </p:cNvPr>
              <p:cNvGrpSpPr/>
              <p:nvPr/>
            </p:nvGrpSpPr>
            <p:grpSpPr>
              <a:xfrm>
                <a:off x="3793057" y="4879450"/>
                <a:ext cx="564220" cy="430859"/>
                <a:chOff x="3793057" y="4879450"/>
                <a:chExt cx="564220" cy="430859"/>
              </a:xfrm>
              <a:noFill/>
            </p:grpSpPr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A55AF7E9-FA9D-46F7-9FD4-2624E6618D38}"/>
                    </a:ext>
                  </a:extLst>
                </p:cNvPr>
                <p:cNvSpPr/>
                <p:nvPr/>
              </p:nvSpPr>
              <p:spPr>
                <a:xfrm>
                  <a:off x="4156192" y="5056841"/>
                  <a:ext cx="201085" cy="253468"/>
                </a:xfrm>
                <a:custGeom>
                  <a:avLst/>
                  <a:gdLst>
                    <a:gd name="connsiteX0" fmla="*/ 0 w 201085"/>
                    <a:gd name="connsiteY0" fmla="*/ 253468 h 253468"/>
                    <a:gd name="connsiteX1" fmla="*/ 201086 w 201085"/>
                    <a:gd name="connsiteY1" fmla="*/ 0 h 2534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085" h="253468">
                      <a:moveTo>
                        <a:pt x="0" y="253468"/>
                      </a:moveTo>
                      <a:cubicBezTo>
                        <a:pt x="0" y="253468"/>
                        <a:pt x="10440" y="79617"/>
                        <a:pt x="201086" y="0"/>
                      </a:cubicBezTo>
                    </a:path>
                  </a:pathLst>
                </a:custGeom>
                <a:noFill/>
                <a:ln w="18148" cap="rnd">
                  <a:solidFill>
                    <a:srgbClr val="151A4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8D796ED1-5109-48BE-9FEB-BC288311138E}"/>
                    </a:ext>
                  </a:extLst>
                </p:cNvPr>
                <p:cNvSpPr/>
                <p:nvPr/>
              </p:nvSpPr>
              <p:spPr>
                <a:xfrm>
                  <a:off x="4045163" y="4975136"/>
                  <a:ext cx="201085" cy="253468"/>
                </a:xfrm>
                <a:custGeom>
                  <a:avLst/>
                  <a:gdLst>
                    <a:gd name="connsiteX0" fmla="*/ 0 w 201085"/>
                    <a:gd name="connsiteY0" fmla="*/ 253468 h 253468"/>
                    <a:gd name="connsiteX1" fmla="*/ 201086 w 201085"/>
                    <a:gd name="connsiteY1" fmla="*/ 0 h 2534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085" h="253468">
                      <a:moveTo>
                        <a:pt x="0" y="253468"/>
                      </a:moveTo>
                      <a:cubicBezTo>
                        <a:pt x="0" y="253468"/>
                        <a:pt x="10440" y="79617"/>
                        <a:pt x="201086" y="0"/>
                      </a:cubicBezTo>
                    </a:path>
                  </a:pathLst>
                </a:custGeom>
                <a:noFill/>
                <a:ln w="18148" cap="rnd">
                  <a:solidFill>
                    <a:srgbClr val="151A4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70" name="Graphic 11">
                  <a:extLst>
                    <a:ext uri="{FF2B5EF4-FFF2-40B4-BE49-F238E27FC236}">
                      <a16:creationId xmlns:a16="http://schemas.microsoft.com/office/drawing/2014/main" id="{D0193193-BED2-4AEE-9883-0F6C498E4548}"/>
                    </a:ext>
                  </a:extLst>
                </p:cNvPr>
                <p:cNvGrpSpPr/>
                <p:nvPr/>
              </p:nvGrpSpPr>
              <p:grpSpPr>
                <a:xfrm>
                  <a:off x="3793057" y="4879450"/>
                  <a:ext cx="238852" cy="144207"/>
                  <a:chOff x="3793057" y="4879450"/>
                  <a:chExt cx="238852" cy="144207"/>
                </a:xfrm>
                <a:noFill/>
              </p:grpSpPr>
              <p:sp>
                <p:nvSpPr>
                  <p:cNvPr id="71" name="Freeform: Shape 70">
                    <a:extLst>
                      <a:ext uri="{FF2B5EF4-FFF2-40B4-BE49-F238E27FC236}">
                        <a16:creationId xmlns:a16="http://schemas.microsoft.com/office/drawing/2014/main" id="{064FD970-A044-452F-B927-C2371463FED2}"/>
                      </a:ext>
                    </a:extLst>
                  </p:cNvPr>
                  <p:cNvSpPr/>
                  <p:nvPr/>
                </p:nvSpPr>
                <p:spPr>
                  <a:xfrm>
                    <a:off x="3793057" y="4879450"/>
                    <a:ext cx="155058" cy="22570"/>
                  </a:xfrm>
                  <a:custGeom>
                    <a:avLst/>
                    <a:gdLst>
                      <a:gd name="connsiteX0" fmla="*/ 0 w 155058"/>
                      <a:gd name="connsiteY0" fmla="*/ 18883 h 22570"/>
                      <a:gd name="connsiteX1" fmla="*/ 155059 w 155058"/>
                      <a:gd name="connsiteY1" fmla="*/ 0 h 225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55058" h="22570">
                        <a:moveTo>
                          <a:pt x="0" y="18883"/>
                        </a:moveTo>
                        <a:cubicBezTo>
                          <a:pt x="4902" y="18883"/>
                          <a:pt x="106126" y="34952"/>
                          <a:pt x="155059" y="0"/>
                        </a:cubicBezTo>
                      </a:path>
                    </a:pathLst>
                  </a:custGeom>
                  <a:noFill/>
                  <a:ln w="18148" cap="rnd">
                    <a:solidFill>
                      <a:srgbClr val="151A4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" name="Freeform: Shape 71">
                    <a:extLst>
                      <a:ext uri="{FF2B5EF4-FFF2-40B4-BE49-F238E27FC236}">
                        <a16:creationId xmlns:a16="http://schemas.microsoft.com/office/drawing/2014/main" id="{7BF4AA5F-72B3-4B7B-8A41-AB9FB514017F}"/>
                      </a:ext>
                    </a:extLst>
                  </p:cNvPr>
                  <p:cNvSpPr/>
                  <p:nvPr/>
                </p:nvSpPr>
                <p:spPr>
                  <a:xfrm>
                    <a:off x="3871948" y="4986302"/>
                    <a:ext cx="159961" cy="37355"/>
                  </a:xfrm>
                  <a:custGeom>
                    <a:avLst/>
                    <a:gdLst>
                      <a:gd name="connsiteX0" fmla="*/ 0 w 159961"/>
                      <a:gd name="connsiteY0" fmla="*/ 37040 h 37355"/>
                      <a:gd name="connsiteX1" fmla="*/ 159961 w 159961"/>
                      <a:gd name="connsiteY1" fmla="*/ 0 h 373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59961" h="37355">
                        <a:moveTo>
                          <a:pt x="0" y="37040"/>
                        </a:moveTo>
                        <a:cubicBezTo>
                          <a:pt x="0" y="37040"/>
                          <a:pt x="99862" y="43304"/>
                          <a:pt x="159961" y="0"/>
                        </a:cubicBezTo>
                      </a:path>
                    </a:pathLst>
                  </a:custGeom>
                  <a:noFill/>
                  <a:ln w="18148" cap="rnd">
                    <a:solidFill>
                      <a:srgbClr val="151A4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73" name="Graphic 11">
              <a:extLst>
                <a:ext uri="{FF2B5EF4-FFF2-40B4-BE49-F238E27FC236}">
                  <a16:creationId xmlns:a16="http://schemas.microsoft.com/office/drawing/2014/main" id="{605488DF-7E91-4664-8C67-32E4820AB3CC}"/>
                </a:ext>
              </a:extLst>
            </p:cNvPr>
            <p:cNvGrpSpPr/>
            <p:nvPr/>
          </p:nvGrpSpPr>
          <p:grpSpPr>
            <a:xfrm>
              <a:off x="2372200" y="2605045"/>
              <a:ext cx="2441407" cy="2223475"/>
              <a:chOff x="2372200" y="2605045"/>
              <a:chExt cx="2441407" cy="2223475"/>
            </a:xfrm>
            <a:solidFill>
              <a:srgbClr val="3CBE98"/>
            </a:solidFill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A67A74FB-B73E-4F97-8586-0CA16BD42539}"/>
                  </a:ext>
                </a:extLst>
              </p:cNvPr>
              <p:cNvSpPr/>
              <p:nvPr/>
            </p:nvSpPr>
            <p:spPr>
              <a:xfrm>
                <a:off x="2372200" y="2605045"/>
                <a:ext cx="2441407" cy="2223475"/>
              </a:xfrm>
              <a:custGeom>
                <a:avLst/>
                <a:gdLst>
                  <a:gd name="connsiteX0" fmla="*/ 2357473 w 2441407"/>
                  <a:gd name="connsiteY0" fmla="*/ 2128243 h 2223475"/>
                  <a:gd name="connsiteX1" fmla="*/ 2167372 w 2441407"/>
                  <a:gd name="connsiteY1" fmla="*/ 2223476 h 2223475"/>
                  <a:gd name="connsiteX2" fmla="*/ 1891843 w 2441407"/>
                  <a:gd name="connsiteY2" fmla="*/ 1980447 h 2223475"/>
                  <a:gd name="connsiteX3" fmla="*/ 1832198 w 2441407"/>
                  <a:gd name="connsiteY3" fmla="*/ 1860522 h 2223475"/>
                  <a:gd name="connsiteX4" fmla="*/ 1832107 w 2441407"/>
                  <a:gd name="connsiteY4" fmla="*/ 1860341 h 2223475"/>
                  <a:gd name="connsiteX5" fmla="*/ 1597613 w 2441407"/>
                  <a:gd name="connsiteY5" fmla="*/ 1681678 h 2223475"/>
                  <a:gd name="connsiteX6" fmla="*/ 1597522 w 2441407"/>
                  <a:gd name="connsiteY6" fmla="*/ 1681587 h 2223475"/>
                  <a:gd name="connsiteX7" fmla="*/ 1625393 w 2441407"/>
                  <a:gd name="connsiteY7" fmla="*/ 1849174 h 2223475"/>
                  <a:gd name="connsiteX8" fmla="*/ 1519902 w 2441407"/>
                  <a:gd name="connsiteY8" fmla="*/ 1972186 h 2223475"/>
                  <a:gd name="connsiteX9" fmla="*/ 1245553 w 2441407"/>
                  <a:gd name="connsiteY9" fmla="*/ 2022389 h 2223475"/>
                  <a:gd name="connsiteX10" fmla="*/ 1005340 w 2441407"/>
                  <a:gd name="connsiteY10" fmla="*/ 1374284 h 2223475"/>
                  <a:gd name="connsiteX11" fmla="*/ 904751 w 2441407"/>
                  <a:gd name="connsiteY11" fmla="*/ 1323990 h 2223475"/>
                  <a:gd name="connsiteX12" fmla="*/ 251108 w 2441407"/>
                  <a:gd name="connsiteY12" fmla="*/ 1106109 h 2223475"/>
                  <a:gd name="connsiteX13" fmla="*/ 33227 w 2441407"/>
                  <a:gd name="connsiteY13" fmla="*/ 324007 h 2223475"/>
                  <a:gd name="connsiteX14" fmla="*/ 161686 w 2441407"/>
                  <a:gd name="connsiteY14" fmla="*/ 0 h 2223475"/>
                  <a:gd name="connsiteX15" fmla="*/ 222875 w 2441407"/>
                  <a:gd name="connsiteY15" fmla="*/ 8624 h 2223475"/>
                  <a:gd name="connsiteX16" fmla="*/ 1195259 w 2441407"/>
                  <a:gd name="connsiteY16" fmla="*/ 145254 h 2223475"/>
                  <a:gd name="connsiteX17" fmla="*/ 1284681 w 2441407"/>
                  <a:gd name="connsiteY17" fmla="*/ 368673 h 2223475"/>
                  <a:gd name="connsiteX18" fmla="*/ 1865697 w 2441407"/>
                  <a:gd name="connsiteY18" fmla="*/ 1234659 h 2223475"/>
                  <a:gd name="connsiteX19" fmla="*/ 2089116 w 2441407"/>
                  <a:gd name="connsiteY19" fmla="*/ 1541871 h 2223475"/>
                  <a:gd name="connsiteX20" fmla="*/ 2280216 w 2441407"/>
                  <a:gd name="connsiteY20" fmla="*/ 1717629 h 2223475"/>
                  <a:gd name="connsiteX21" fmla="*/ 2306997 w 2441407"/>
                  <a:gd name="connsiteY21" fmla="*/ 1759752 h 2223475"/>
                  <a:gd name="connsiteX22" fmla="*/ 2441084 w 2441407"/>
                  <a:gd name="connsiteY22" fmla="*/ 1916173 h 2223475"/>
                  <a:gd name="connsiteX23" fmla="*/ 2357473 w 2441407"/>
                  <a:gd name="connsiteY23" fmla="*/ 2128243 h 222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441407" h="2223475">
                    <a:moveTo>
                      <a:pt x="2357473" y="2128243"/>
                    </a:moveTo>
                    <a:cubicBezTo>
                      <a:pt x="2276857" y="2204139"/>
                      <a:pt x="2167372" y="2223476"/>
                      <a:pt x="2167372" y="2223476"/>
                    </a:cubicBezTo>
                    <a:cubicBezTo>
                      <a:pt x="2028836" y="2160290"/>
                      <a:pt x="1942228" y="2059702"/>
                      <a:pt x="1891843" y="1980447"/>
                    </a:cubicBezTo>
                    <a:cubicBezTo>
                      <a:pt x="1850264" y="1914901"/>
                      <a:pt x="1833287" y="1863881"/>
                      <a:pt x="1832198" y="1860522"/>
                    </a:cubicBezTo>
                    <a:lnTo>
                      <a:pt x="1832107" y="1860341"/>
                    </a:lnTo>
                    <a:cubicBezTo>
                      <a:pt x="1749585" y="1832833"/>
                      <a:pt x="1602243" y="1686308"/>
                      <a:pt x="1597613" y="1681678"/>
                    </a:cubicBezTo>
                    <a:lnTo>
                      <a:pt x="1597522" y="1681587"/>
                    </a:lnTo>
                    <a:lnTo>
                      <a:pt x="1625393" y="1849174"/>
                    </a:lnTo>
                    <a:cubicBezTo>
                      <a:pt x="1597704" y="1906005"/>
                      <a:pt x="1560392" y="1945223"/>
                      <a:pt x="1519902" y="1972186"/>
                    </a:cubicBezTo>
                    <a:cubicBezTo>
                      <a:pt x="1397162" y="2053982"/>
                      <a:pt x="1245553" y="2022389"/>
                      <a:pt x="1245553" y="2022389"/>
                    </a:cubicBezTo>
                    <a:cubicBezTo>
                      <a:pt x="994173" y="1698292"/>
                      <a:pt x="1005340" y="1374284"/>
                      <a:pt x="1005340" y="1374284"/>
                    </a:cubicBezTo>
                    <a:cubicBezTo>
                      <a:pt x="1005340" y="1374284"/>
                      <a:pt x="955045" y="1329619"/>
                      <a:pt x="904751" y="1323990"/>
                    </a:cubicBezTo>
                    <a:cubicBezTo>
                      <a:pt x="854457" y="1318452"/>
                      <a:pt x="563949" y="1340785"/>
                      <a:pt x="251108" y="1106109"/>
                    </a:cubicBezTo>
                    <a:cubicBezTo>
                      <a:pt x="-61733" y="871524"/>
                      <a:pt x="-11438" y="513927"/>
                      <a:pt x="33227" y="324007"/>
                    </a:cubicBezTo>
                    <a:cubicBezTo>
                      <a:pt x="77893" y="134088"/>
                      <a:pt x="161686" y="0"/>
                      <a:pt x="161686" y="0"/>
                    </a:cubicBezTo>
                    <a:lnTo>
                      <a:pt x="222875" y="8624"/>
                    </a:lnTo>
                    <a:lnTo>
                      <a:pt x="1195259" y="145254"/>
                    </a:lnTo>
                    <a:cubicBezTo>
                      <a:pt x="1195259" y="145254"/>
                      <a:pt x="1234387" y="318379"/>
                      <a:pt x="1284681" y="368673"/>
                    </a:cubicBezTo>
                    <a:cubicBezTo>
                      <a:pt x="1457806" y="564221"/>
                      <a:pt x="1776275" y="1016778"/>
                      <a:pt x="1865697" y="1234659"/>
                    </a:cubicBezTo>
                    <a:cubicBezTo>
                      <a:pt x="1955028" y="1452540"/>
                      <a:pt x="2089116" y="1541871"/>
                      <a:pt x="2089116" y="1541871"/>
                    </a:cubicBezTo>
                    <a:cubicBezTo>
                      <a:pt x="2224747" y="1614226"/>
                      <a:pt x="2246989" y="1660979"/>
                      <a:pt x="2280216" y="1717629"/>
                    </a:cubicBezTo>
                    <a:cubicBezTo>
                      <a:pt x="2287932" y="1730974"/>
                      <a:pt x="2296375" y="1744864"/>
                      <a:pt x="2306997" y="1759752"/>
                    </a:cubicBezTo>
                    <a:cubicBezTo>
                      <a:pt x="2362829" y="1838008"/>
                      <a:pt x="2441084" y="1916173"/>
                      <a:pt x="2441084" y="1916173"/>
                    </a:cubicBezTo>
                    <a:cubicBezTo>
                      <a:pt x="2445351" y="2013856"/>
                      <a:pt x="2406768" y="2081671"/>
                      <a:pt x="2357473" y="2128243"/>
                    </a:cubicBezTo>
                    <a:close/>
                  </a:path>
                </a:pathLst>
              </a:custGeom>
              <a:solidFill>
                <a:srgbClr val="3CBE98"/>
              </a:solidFill>
              <a:ln w="90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8F31489-1237-4F27-9C30-C3DE2F9E25B0}"/>
                  </a:ext>
                </a:extLst>
              </p:cNvPr>
              <p:cNvSpPr/>
              <p:nvPr/>
            </p:nvSpPr>
            <p:spPr>
              <a:xfrm>
                <a:off x="2571806" y="2806131"/>
                <a:ext cx="2241800" cy="2022298"/>
              </a:xfrm>
              <a:custGeom>
                <a:avLst/>
                <a:gdLst>
                  <a:gd name="connsiteX0" fmla="*/ 2241478 w 2241800"/>
                  <a:gd name="connsiteY0" fmla="*/ 1715087 h 2022298"/>
                  <a:gd name="connsiteX1" fmla="*/ 1889510 w 2241800"/>
                  <a:gd name="connsiteY1" fmla="*/ 1600608 h 2022298"/>
                  <a:gd name="connsiteX2" fmla="*/ 1716748 w 2241800"/>
                  <a:gd name="connsiteY2" fmla="*/ 1559574 h 2022298"/>
                  <a:gd name="connsiteX3" fmla="*/ 1716295 w 2241800"/>
                  <a:gd name="connsiteY3" fmla="*/ 1558666 h 2022298"/>
                  <a:gd name="connsiteX4" fmla="*/ 1235867 w 2241800"/>
                  <a:gd name="connsiteY4" fmla="*/ 882690 h 2022298"/>
                  <a:gd name="connsiteX5" fmla="*/ 978858 w 2241800"/>
                  <a:gd name="connsiteY5" fmla="*/ 463724 h 2022298"/>
                  <a:gd name="connsiteX6" fmla="*/ 800105 w 2241800"/>
                  <a:gd name="connsiteY6" fmla="*/ 463724 h 2022298"/>
                  <a:gd name="connsiteX7" fmla="*/ 1068280 w 2241800"/>
                  <a:gd name="connsiteY7" fmla="*/ 178753 h 2022298"/>
                  <a:gd name="connsiteX8" fmla="*/ 788938 w 2241800"/>
                  <a:gd name="connsiteY8" fmla="*/ 329636 h 2022298"/>
                  <a:gd name="connsiteX9" fmla="*/ 950987 w 2241800"/>
                  <a:gd name="connsiteY9" fmla="*/ 78256 h 2022298"/>
                  <a:gd name="connsiteX10" fmla="*/ 107334 w 2241800"/>
                  <a:gd name="connsiteY10" fmla="*/ 0 h 2022298"/>
                  <a:gd name="connsiteX11" fmla="*/ 1208 w 2241800"/>
                  <a:gd name="connsiteY11" fmla="*/ 346340 h 2022298"/>
                  <a:gd name="connsiteX12" fmla="*/ 582224 w 2241800"/>
                  <a:gd name="connsiteY12" fmla="*/ 446928 h 2022298"/>
                  <a:gd name="connsiteX13" fmla="*/ 889527 w 2241800"/>
                  <a:gd name="connsiteY13" fmla="*/ 659272 h 2022298"/>
                  <a:gd name="connsiteX14" fmla="*/ 1224700 w 2241800"/>
                  <a:gd name="connsiteY14" fmla="*/ 1067072 h 2022298"/>
                  <a:gd name="connsiteX15" fmla="*/ 1286161 w 2241800"/>
                  <a:gd name="connsiteY15" fmla="*/ 1273787 h 2022298"/>
                  <a:gd name="connsiteX16" fmla="*/ 1397916 w 2241800"/>
                  <a:gd name="connsiteY16" fmla="*/ 1480501 h 2022298"/>
                  <a:gd name="connsiteX17" fmla="*/ 1398007 w 2241800"/>
                  <a:gd name="connsiteY17" fmla="*/ 1480592 h 2022298"/>
                  <a:gd name="connsiteX18" fmla="*/ 1632501 w 2241800"/>
                  <a:gd name="connsiteY18" fmla="*/ 1659255 h 2022298"/>
                  <a:gd name="connsiteX19" fmla="*/ 1691964 w 2241800"/>
                  <a:gd name="connsiteY19" fmla="*/ 1778817 h 2022298"/>
                  <a:gd name="connsiteX20" fmla="*/ 1692237 w 2241800"/>
                  <a:gd name="connsiteY20" fmla="*/ 1779361 h 2022298"/>
                  <a:gd name="connsiteX21" fmla="*/ 1694052 w 2241800"/>
                  <a:gd name="connsiteY21" fmla="*/ 1782176 h 2022298"/>
                  <a:gd name="connsiteX22" fmla="*/ 1695868 w 2241800"/>
                  <a:gd name="connsiteY22" fmla="*/ 1784899 h 2022298"/>
                  <a:gd name="connsiteX23" fmla="*/ 1703585 w 2241800"/>
                  <a:gd name="connsiteY23" fmla="*/ 1796610 h 2022298"/>
                  <a:gd name="connsiteX24" fmla="*/ 1704674 w 2241800"/>
                  <a:gd name="connsiteY24" fmla="*/ 1798245 h 2022298"/>
                  <a:gd name="connsiteX25" fmla="*/ 1746344 w 2241800"/>
                  <a:gd name="connsiteY25" fmla="*/ 1853078 h 2022298"/>
                  <a:gd name="connsiteX26" fmla="*/ 1748976 w 2241800"/>
                  <a:gd name="connsiteY26" fmla="*/ 1856255 h 2022298"/>
                  <a:gd name="connsiteX27" fmla="*/ 1758146 w 2241800"/>
                  <a:gd name="connsiteY27" fmla="*/ 1866786 h 2022298"/>
                  <a:gd name="connsiteX28" fmla="*/ 1762776 w 2241800"/>
                  <a:gd name="connsiteY28" fmla="*/ 1872052 h 2022298"/>
                  <a:gd name="connsiteX29" fmla="*/ 1771763 w 2241800"/>
                  <a:gd name="connsiteY29" fmla="*/ 1881675 h 2022298"/>
                  <a:gd name="connsiteX30" fmla="*/ 1777574 w 2241800"/>
                  <a:gd name="connsiteY30" fmla="*/ 1887757 h 2022298"/>
                  <a:gd name="connsiteX31" fmla="*/ 1786652 w 2241800"/>
                  <a:gd name="connsiteY31" fmla="*/ 1896926 h 2022298"/>
                  <a:gd name="connsiteX32" fmla="*/ 1793279 w 2241800"/>
                  <a:gd name="connsiteY32" fmla="*/ 1903463 h 2022298"/>
                  <a:gd name="connsiteX33" fmla="*/ 1802630 w 2241800"/>
                  <a:gd name="connsiteY33" fmla="*/ 1912269 h 2022298"/>
                  <a:gd name="connsiteX34" fmla="*/ 1809983 w 2241800"/>
                  <a:gd name="connsiteY34" fmla="*/ 1918987 h 2022298"/>
                  <a:gd name="connsiteX35" fmla="*/ 1819606 w 2241800"/>
                  <a:gd name="connsiteY35" fmla="*/ 1927430 h 2022298"/>
                  <a:gd name="connsiteX36" fmla="*/ 1827595 w 2241800"/>
                  <a:gd name="connsiteY36" fmla="*/ 1934238 h 2022298"/>
                  <a:gd name="connsiteX37" fmla="*/ 1837581 w 2241800"/>
                  <a:gd name="connsiteY37" fmla="*/ 1942409 h 2022298"/>
                  <a:gd name="connsiteX38" fmla="*/ 1846297 w 2241800"/>
                  <a:gd name="connsiteY38" fmla="*/ 1949218 h 2022298"/>
                  <a:gd name="connsiteX39" fmla="*/ 1856555 w 2241800"/>
                  <a:gd name="connsiteY39" fmla="*/ 1957025 h 2022298"/>
                  <a:gd name="connsiteX40" fmla="*/ 1866088 w 2241800"/>
                  <a:gd name="connsiteY40" fmla="*/ 1963834 h 2022298"/>
                  <a:gd name="connsiteX41" fmla="*/ 1876618 w 2241800"/>
                  <a:gd name="connsiteY41" fmla="*/ 1971187 h 2022298"/>
                  <a:gd name="connsiteX42" fmla="*/ 1886968 w 2241800"/>
                  <a:gd name="connsiteY42" fmla="*/ 1977996 h 2022298"/>
                  <a:gd name="connsiteX43" fmla="*/ 1897680 w 2241800"/>
                  <a:gd name="connsiteY43" fmla="*/ 1984896 h 2022298"/>
                  <a:gd name="connsiteX44" fmla="*/ 1909301 w 2241800"/>
                  <a:gd name="connsiteY44" fmla="*/ 1991795 h 2022298"/>
                  <a:gd name="connsiteX45" fmla="*/ 1919922 w 2241800"/>
                  <a:gd name="connsiteY45" fmla="*/ 1998059 h 2022298"/>
                  <a:gd name="connsiteX46" fmla="*/ 1933812 w 2241800"/>
                  <a:gd name="connsiteY46" fmla="*/ 2005504 h 2022298"/>
                  <a:gd name="connsiteX47" fmla="*/ 1943254 w 2241800"/>
                  <a:gd name="connsiteY47" fmla="*/ 2010497 h 2022298"/>
                  <a:gd name="connsiteX48" fmla="*/ 1967675 w 2241800"/>
                  <a:gd name="connsiteY48" fmla="*/ 2022299 h 2022298"/>
                  <a:gd name="connsiteX49" fmla="*/ 2157776 w 2241800"/>
                  <a:gd name="connsiteY49" fmla="*/ 1927067 h 2022298"/>
                  <a:gd name="connsiteX50" fmla="*/ 2241478 w 2241800"/>
                  <a:gd name="connsiteY50" fmla="*/ 1715087 h 2022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2241800" h="2022298">
                    <a:moveTo>
                      <a:pt x="2241478" y="1715087"/>
                    </a:moveTo>
                    <a:cubicBezTo>
                      <a:pt x="2241478" y="1715087"/>
                      <a:pt x="2023597" y="1564295"/>
                      <a:pt x="1889510" y="1600608"/>
                    </a:cubicBezTo>
                    <a:cubicBezTo>
                      <a:pt x="1832316" y="1616132"/>
                      <a:pt x="1742259" y="1613046"/>
                      <a:pt x="1716748" y="1559574"/>
                    </a:cubicBezTo>
                    <a:lnTo>
                      <a:pt x="1716295" y="1558666"/>
                    </a:lnTo>
                    <a:cubicBezTo>
                      <a:pt x="1716295" y="1558666"/>
                      <a:pt x="1353160" y="1212326"/>
                      <a:pt x="1235867" y="882690"/>
                    </a:cubicBezTo>
                    <a:cubicBezTo>
                      <a:pt x="1118574" y="553055"/>
                      <a:pt x="978858" y="480428"/>
                      <a:pt x="978858" y="463724"/>
                    </a:cubicBezTo>
                    <a:cubicBezTo>
                      <a:pt x="978858" y="446928"/>
                      <a:pt x="800105" y="463724"/>
                      <a:pt x="800105" y="463724"/>
                    </a:cubicBezTo>
                    <a:cubicBezTo>
                      <a:pt x="800105" y="463724"/>
                      <a:pt x="1101779" y="195548"/>
                      <a:pt x="1068280" y="178753"/>
                    </a:cubicBezTo>
                    <a:cubicBezTo>
                      <a:pt x="1034781" y="162049"/>
                      <a:pt x="788938" y="363135"/>
                      <a:pt x="788938" y="329636"/>
                    </a:cubicBezTo>
                    <a:cubicBezTo>
                      <a:pt x="788938" y="296137"/>
                      <a:pt x="978858" y="145254"/>
                      <a:pt x="950987" y="78256"/>
                    </a:cubicBezTo>
                    <a:cubicBezTo>
                      <a:pt x="923026" y="11167"/>
                      <a:pt x="107334" y="0"/>
                      <a:pt x="107334" y="0"/>
                    </a:cubicBezTo>
                    <a:cubicBezTo>
                      <a:pt x="107334" y="0"/>
                      <a:pt x="297344" y="279342"/>
                      <a:pt x="1208" y="346340"/>
                    </a:cubicBezTo>
                    <a:cubicBezTo>
                      <a:pt x="-26027" y="352513"/>
                      <a:pt x="414637" y="301674"/>
                      <a:pt x="582224" y="446928"/>
                    </a:cubicBezTo>
                    <a:cubicBezTo>
                      <a:pt x="749811" y="592182"/>
                      <a:pt x="850399" y="636848"/>
                      <a:pt x="889527" y="659272"/>
                    </a:cubicBezTo>
                    <a:cubicBezTo>
                      <a:pt x="928564" y="681605"/>
                      <a:pt x="1168868" y="748603"/>
                      <a:pt x="1224700" y="1067072"/>
                    </a:cubicBezTo>
                    <a:cubicBezTo>
                      <a:pt x="1263828" y="1184365"/>
                      <a:pt x="1263828" y="1229121"/>
                      <a:pt x="1286161" y="1273787"/>
                    </a:cubicBezTo>
                    <a:cubicBezTo>
                      <a:pt x="1308494" y="1318452"/>
                      <a:pt x="1397916" y="1480501"/>
                      <a:pt x="1397916" y="1480501"/>
                    </a:cubicBezTo>
                    <a:lnTo>
                      <a:pt x="1398007" y="1480592"/>
                    </a:lnTo>
                    <a:cubicBezTo>
                      <a:pt x="1402637" y="1485222"/>
                      <a:pt x="1549979" y="1631747"/>
                      <a:pt x="1632501" y="1659255"/>
                    </a:cubicBezTo>
                    <a:cubicBezTo>
                      <a:pt x="1632501" y="1659255"/>
                      <a:pt x="1649114" y="1711274"/>
                      <a:pt x="1691964" y="1778817"/>
                    </a:cubicBezTo>
                    <a:lnTo>
                      <a:pt x="1692237" y="1779361"/>
                    </a:lnTo>
                    <a:cubicBezTo>
                      <a:pt x="1692781" y="1780269"/>
                      <a:pt x="1693508" y="1781268"/>
                      <a:pt x="1694052" y="1782176"/>
                    </a:cubicBezTo>
                    <a:cubicBezTo>
                      <a:pt x="1694597" y="1783084"/>
                      <a:pt x="1695233" y="1783991"/>
                      <a:pt x="1695868" y="1784899"/>
                    </a:cubicBezTo>
                    <a:cubicBezTo>
                      <a:pt x="1698410" y="1788803"/>
                      <a:pt x="1700952" y="1792707"/>
                      <a:pt x="1703585" y="1796610"/>
                    </a:cubicBezTo>
                    <a:cubicBezTo>
                      <a:pt x="1703948" y="1797155"/>
                      <a:pt x="1704311" y="1797700"/>
                      <a:pt x="1704674" y="1798245"/>
                    </a:cubicBezTo>
                    <a:cubicBezTo>
                      <a:pt x="1716748" y="1815947"/>
                      <a:pt x="1730638" y="1834376"/>
                      <a:pt x="1746344" y="1853078"/>
                    </a:cubicBezTo>
                    <a:cubicBezTo>
                      <a:pt x="1747252" y="1854167"/>
                      <a:pt x="1748069" y="1855166"/>
                      <a:pt x="1748976" y="1856255"/>
                    </a:cubicBezTo>
                    <a:cubicBezTo>
                      <a:pt x="1751972" y="1859705"/>
                      <a:pt x="1755059" y="1863246"/>
                      <a:pt x="1758146" y="1866786"/>
                    </a:cubicBezTo>
                    <a:cubicBezTo>
                      <a:pt x="1759689" y="1868511"/>
                      <a:pt x="1761232" y="1870236"/>
                      <a:pt x="1762776" y="1872052"/>
                    </a:cubicBezTo>
                    <a:cubicBezTo>
                      <a:pt x="1765681" y="1875229"/>
                      <a:pt x="1768768" y="1878497"/>
                      <a:pt x="1771763" y="1881675"/>
                    </a:cubicBezTo>
                    <a:cubicBezTo>
                      <a:pt x="1773670" y="1883672"/>
                      <a:pt x="1775576" y="1885760"/>
                      <a:pt x="1777574" y="1887757"/>
                    </a:cubicBezTo>
                    <a:cubicBezTo>
                      <a:pt x="1780569" y="1890844"/>
                      <a:pt x="1783565" y="1893840"/>
                      <a:pt x="1786652" y="1896926"/>
                    </a:cubicBezTo>
                    <a:cubicBezTo>
                      <a:pt x="1788831" y="1899105"/>
                      <a:pt x="1791009" y="1901284"/>
                      <a:pt x="1793279" y="1903463"/>
                    </a:cubicBezTo>
                    <a:cubicBezTo>
                      <a:pt x="1796366" y="1906368"/>
                      <a:pt x="1799452" y="1909364"/>
                      <a:pt x="1802630" y="1912269"/>
                    </a:cubicBezTo>
                    <a:cubicBezTo>
                      <a:pt x="1805081" y="1914539"/>
                      <a:pt x="1807441" y="1916717"/>
                      <a:pt x="1809983" y="1918987"/>
                    </a:cubicBezTo>
                    <a:cubicBezTo>
                      <a:pt x="1813161" y="1921801"/>
                      <a:pt x="1816338" y="1924615"/>
                      <a:pt x="1819606" y="1927430"/>
                    </a:cubicBezTo>
                    <a:cubicBezTo>
                      <a:pt x="1822239" y="1929699"/>
                      <a:pt x="1824872" y="1931969"/>
                      <a:pt x="1827595" y="1934238"/>
                    </a:cubicBezTo>
                    <a:cubicBezTo>
                      <a:pt x="1830864" y="1936962"/>
                      <a:pt x="1834223" y="1939686"/>
                      <a:pt x="1837581" y="1942409"/>
                    </a:cubicBezTo>
                    <a:cubicBezTo>
                      <a:pt x="1840487" y="1944679"/>
                      <a:pt x="1843392" y="1946948"/>
                      <a:pt x="1846297" y="1949218"/>
                    </a:cubicBezTo>
                    <a:cubicBezTo>
                      <a:pt x="1849656" y="1951850"/>
                      <a:pt x="1853105" y="1954483"/>
                      <a:pt x="1856555" y="1957025"/>
                    </a:cubicBezTo>
                    <a:cubicBezTo>
                      <a:pt x="1859642" y="1959295"/>
                      <a:pt x="1862910" y="1961564"/>
                      <a:pt x="1866088" y="1963834"/>
                    </a:cubicBezTo>
                    <a:cubicBezTo>
                      <a:pt x="1869537" y="1966285"/>
                      <a:pt x="1873078" y="1968827"/>
                      <a:pt x="1876618" y="1971187"/>
                    </a:cubicBezTo>
                    <a:cubicBezTo>
                      <a:pt x="1879978" y="1973457"/>
                      <a:pt x="1883518" y="1975727"/>
                      <a:pt x="1886968" y="1977996"/>
                    </a:cubicBezTo>
                    <a:cubicBezTo>
                      <a:pt x="1890509" y="1980357"/>
                      <a:pt x="1894049" y="1982626"/>
                      <a:pt x="1897680" y="1984896"/>
                    </a:cubicBezTo>
                    <a:cubicBezTo>
                      <a:pt x="1901493" y="1987256"/>
                      <a:pt x="1905397" y="1989526"/>
                      <a:pt x="1909301" y="1991795"/>
                    </a:cubicBezTo>
                    <a:cubicBezTo>
                      <a:pt x="1912841" y="1993883"/>
                      <a:pt x="1916291" y="1995972"/>
                      <a:pt x="1919922" y="1998059"/>
                    </a:cubicBezTo>
                    <a:cubicBezTo>
                      <a:pt x="1924462" y="2000601"/>
                      <a:pt x="1929092" y="2003053"/>
                      <a:pt x="1933812" y="2005504"/>
                    </a:cubicBezTo>
                    <a:cubicBezTo>
                      <a:pt x="1936990" y="2007138"/>
                      <a:pt x="1939986" y="2008863"/>
                      <a:pt x="1943254" y="2010497"/>
                    </a:cubicBezTo>
                    <a:cubicBezTo>
                      <a:pt x="1951243" y="2014582"/>
                      <a:pt x="1959323" y="2018486"/>
                      <a:pt x="1967675" y="2022299"/>
                    </a:cubicBezTo>
                    <a:cubicBezTo>
                      <a:pt x="1967675" y="2022299"/>
                      <a:pt x="2077160" y="2002962"/>
                      <a:pt x="2157776" y="1927067"/>
                    </a:cubicBezTo>
                    <a:cubicBezTo>
                      <a:pt x="2207162" y="1880585"/>
                      <a:pt x="2245745" y="1812770"/>
                      <a:pt x="2241478" y="17150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3CBE98"/>
                  </a:gs>
                  <a:gs pos="99000">
                    <a:srgbClr val="178874"/>
                  </a:gs>
                </a:gsLst>
                <a:lin ang="6000000" scaled="0"/>
              </a:gradFill>
              <a:ln w="90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86A23171-7C90-479F-A375-B4C2F92E656E}"/>
                  </a:ext>
                </a:extLst>
              </p:cNvPr>
              <p:cNvSpPr/>
              <p:nvPr/>
            </p:nvSpPr>
            <p:spPr>
              <a:xfrm>
                <a:off x="2372200" y="2605045"/>
                <a:ext cx="1519901" cy="2028389"/>
              </a:xfrm>
              <a:custGeom>
                <a:avLst/>
                <a:gdLst>
                  <a:gd name="connsiteX0" fmla="*/ 1519902 w 1519901"/>
                  <a:gd name="connsiteY0" fmla="*/ 1972186 h 2028389"/>
                  <a:gd name="connsiteX1" fmla="*/ 1245553 w 1519901"/>
                  <a:gd name="connsiteY1" fmla="*/ 2022389 h 2028389"/>
                  <a:gd name="connsiteX2" fmla="*/ 1005340 w 1519901"/>
                  <a:gd name="connsiteY2" fmla="*/ 1374284 h 2028389"/>
                  <a:gd name="connsiteX3" fmla="*/ 904751 w 1519901"/>
                  <a:gd name="connsiteY3" fmla="*/ 1323990 h 2028389"/>
                  <a:gd name="connsiteX4" fmla="*/ 251108 w 1519901"/>
                  <a:gd name="connsiteY4" fmla="*/ 1106109 h 2028389"/>
                  <a:gd name="connsiteX5" fmla="*/ 33227 w 1519901"/>
                  <a:gd name="connsiteY5" fmla="*/ 324007 h 2028389"/>
                  <a:gd name="connsiteX6" fmla="*/ 161686 w 1519901"/>
                  <a:gd name="connsiteY6" fmla="*/ 0 h 2028389"/>
                  <a:gd name="connsiteX7" fmla="*/ 222875 w 1519901"/>
                  <a:gd name="connsiteY7" fmla="*/ 8624 h 2028389"/>
                  <a:gd name="connsiteX8" fmla="*/ 235766 w 1519901"/>
                  <a:gd name="connsiteY8" fmla="*/ 27871 h 2028389"/>
                  <a:gd name="connsiteX9" fmla="*/ 185472 w 1519901"/>
                  <a:gd name="connsiteY9" fmla="*/ 870071 h 2028389"/>
                  <a:gd name="connsiteX10" fmla="*/ 1027672 w 1519901"/>
                  <a:gd name="connsiteY10" fmla="*/ 1071248 h 2028389"/>
                  <a:gd name="connsiteX11" fmla="*/ 1216230 w 1519901"/>
                  <a:gd name="connsiteY11" fmla="*/ 1372923 h 2028389"/>
                  <a:gd name="connsiteX12" fmla="*/ 1519902 w 1519901"/>
                  <a:gd name="connsiteY12" fmla="*/ 1972186 h 2028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19901" h="2028389">
                    <a:moveTo>
                      <a:pt x="1519902" y="1972186"/>
                    </a:moveTo>
                    <a:cubicBezTo>
                      <a:pt x="1397162" y="2053982"/>
                      <a:pt x="1245553" y="2022389"/>
                      <a:pt x="1245553" y="2022389"/>
                    </a:cubicBezTo>
                    <a:cubicBezTo>
                      <a:pt x="994173" y="1698292"/>
                      <a:pt x="1005340" y="1374284"/>
                      <a:pt x="1005340" y="1374284"/>
                    </a:cubicBezTo>
                    <a:cubicBezTo>
                      <a:pt x="1005340" y="1374284"/>
                      <a:pt x="955045" y="1329619"/>
                      <a:pt x="904751" y="1323990"/>
                    </a:cubicBezTo>
                    <a:cubicBezTo>
                      <a:pt x="854457" y="1318452"/>
                      <a:pt x="563949" y="1340785"/>
                      <a:pt x="251108" y="1106109"/>
                    </a:cubicBezTo>
                    <a:cubicBezTo>
                      <a:pt x="-61733" y="871524"/>
                      <a:pt x="-11438" y="513927"/>
                      <a:pt x="33227" y="324007"/>
                    </a:cubicBezTo>
                    <a:cubicBezTo>
                      <a:pt x="77893" y="134088"/>
                      <a:pt x="161686" y="0"/>
                      <a:pt x="161686" y="0"/>
                    </a:cubicBezTo>
                    <a:lnTo>
                      <a:pt x="222875" y="8624"/>
                    </a:lnTo>
                    <a:lnTo>
                      <a:pt x="235766" y="27871"/>
                    </a:lnTo>
                    <a:cubicBezTo>
                      <a:pt x="97502" y="191281"/>
                      <a:pt x="-65909" y="681514"/>
                      <a:pt x="185472" y="870071"/>
                    </a:cubicBezTo>
                    <a:cubicBezTo>
                      <a:pt x="436852" y="1058629"/>
                      <a:pt x="1027672" y="1071248"/>
                      <a:pt x="1027672" y="1071248"/>
                    </a:cubicBezTo>
                    <a:cubicBezTo>
                      <a:pt x="1027672" y="1071248"/>
                      <a:pt x="1052820" y="1335157"/>
                      <a:pt x="1216230" y="1372923"/>
                    </a:cubicBezTo>
                    <a:cubicBezTo>
                      <a:pt x="1216230" y="1372923"/>
                      <a:pt x="1257719" y="1736148"/>
                      <a:pt x="1519902" y="19721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3CBE98"/>
                  </a:gs>
                  <a:gs pos="99000">
                    <a:srgbClr val="178874"/>
                  </a:gs>
                </a:gsLst>
                <a:lin ang="2400000" scaled="0"/>
              </a:gradFill>
              <a:ln w="90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7" name="Graphic 11">
              <a:extLst>
                <a:ext uri="{FF2B5EF4-FFF2-40B4-BE49-F238E27FC236}">
                  <a16:creationId xmlns:a16="http://schemas.microsoft.com/office/drawing/2014/main" id="{5CF76FE1-A513-46F4-95FC-FFEE10AC4328}"/>
                </a:ext>
              </a:extLst>
            </p:cNvPr>
            <p:cNvGrpSpPr/>
            <p:nvPr/>
          </p:nvGrpSpPr>
          <p:grpSpPr>
            <a:xfrm>
              <a:off x="3930594" y="1778186"/>
              <a:ext cx="4396747" cy="3540566"/>
              <a:chOff x="3930594" y="1778186"/>
              <a:chExt cx="4396747" cy="3540566"/>
            </a:xfrm>
          </p:grpSpPr>
          <p:grpSp>
            <p:nvGrpSpPr>
              <p:cNvPr id="78" name="Graphic 11">
                <a:extLst>
                  <a:ext uri="{FF2B5EF4-FFF2-40B4-BE49-F238E27FC236}">
                    <a16:creationId xmlns:a16="http://schemas.microsoft.com/office/drawing/2014/main" id="{3A55EF85-E809-450C-B63D-BDB881F72D57}"/>
                  </a:ext>
                </a:extLst>
              </p:cNvPr>
              <p:cNvGrpSpPr/>
              <p:nvPr/>
            </p:nvGrpSpPr>
            <p:grpSpPr>
              <a:xfrm>
                <a:off x="3930594" y="1778186"/>
                <a:ext cx="1223656" cy="1111737"/>
                <a:chOff x="3930594" y="1778186"/>
                <a:chExt cx="1223656" cy="1111737"/>
              </a:xfrm>
              <a:solidFill>
                <a:srgbClr val="3CBE98"/>
              </a:solidFill>
            </p:grpSpPr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D4987A19-E685-4FF8-BF29-6BA85B258809}"/>
                    </a:ext>
                  </a:extLst>
                </p:cNvPr>
                <p:cNvSpPr/>
                <p:nvPr/>
              </p:nvSpPr>
              <p:spPr>
                <a:xfrm>
                  <a:off x="3930594" y="1822852"/>
                  <a:ext cx="1223656" cy="1067072"/>
                </a:xfrm>
                <a:custGeom>
                  <a:avLst/>
                  <a:gdLst>
                    <a:gd name="connsiteX0" fmla="*/ 1223493 w 1223656"/>
                    <a:gd name="connsiteY0" fmla="*/ 1033573 h 1067072"/>
                    <a:gd name="connsiteX1" fmla="*/ 1150502 w 1223656"/>
                    <a:gd name="connsiteY1" fmla="*/ 1043559 h 1067072"/>
                    <a:gd name="connsiteX2" fmla="*/ 977650 w 1223656"/>
                    <a:gd name="connsiteY2" fmla="*/ 1067072 h 1067072"/>
                    <a:gd name="connsiteX3" fmla="*/ 865895 w 1223656"/>
                    <a:gd name="connsiteY3" fmla="*/ 910652 h 1067072"/>
                    <a:gd name="connsiteX4" fmla="*/ 692771 w 1223656"/>
                    <a:gd name="connsiteY4" fmla="*/ 776564 h 1067072"/>
                    <a:gd name="connsiteX5" fmla="*/ 296046 w 1223656"/>
                    <a:gd name="connsiteY5" fmla="*/ 564312 h 1067072"/>
                    <a:gd name="connsiteX6" fmla="*/ 16795 w 1223656"/>
                    <a:gd name="connsiteY6" fmla="*/ 446928 h 1067072"/>
                    <a:gd name="connsiteX7" fmla="*/ 2451 w 1223656"/>
                    <a:gd name="connsiteY7" fmla="*/ 64456 h 1067072"/>
                    <a:gd name="connsiteX8" fmla="*/ 0 w 1223656"/>
                    <a:gd name="connsiteY8" fmla="*/ 0 h 1067072"/>
                    <a:gd name="connsiteX9" fmla="*/ 24421 w 1223656"/>
                    <a:gd name="connsiteY9" fmla="*/ 11076 h 1067072"/>
                    <a:gd name="connsiteX10" fmla="*/ 63549 w 1223656"/>
                    <a:gd name="connsiteY10" fmla="*/ 27417 h 1067072"/>
                    <a:gd name="connsiteX11" fmla="*/ 195548 w 1223656"/>
                    <a:gd name="connsiteY11" fmla="*/ 67089 h 1067072"/>
                    <a:gd name="connsiteX12" fmla="*/ 452557 w 1223656"/>
                    <a:gd name="connsiteY12" fmla="*/ 229047 h 1067072"/>
                    <a:gd name="connsiteX13" fmla="*/ 832396 w 1223656"/>
                    <a:gd name="connsiteY13" fmla="*/ 508389 h 1067072"/>
                    <a:gd name="connsiteX14" fmla="*/ 1072610 w 1223656"/>
                    <a:gd name="connsiteY14" fmla="*/ 664809 h 1067072"/>
                    <a:gd name="connsiteX15" fmla="*/ 1223493 w 1223656"/>
                    <a:gd name="connsiteY15" fmla="*/ 1033573 h 1067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223656" h="1067072">
                      <a:moveTo>
                        <a:pt x="1223493" y="1033573"/>
                      </a:moveTo>
                      <a:lnTo>
                        <a:pt x="1150502" y="1043559"/>
                      </a:lnTo>
                      <a:lnTo>
                        <a:pt x="977650" y="1067072"/>
                      </a:lnTo>
                      <a:cubicBezTo>
                        <a:pt x="949689" y="949780"/>
                        <a:pt x="865895" y="910652"/>
                        <a:pt x="865895" y="910652"/>
                      </a:cubicBezTo>
                      <a:cubicBezTo>
                        <a:pt x="810063" y="893857"/>
                        <a:pt x="737436" y="798897"/>
                        <a:pt x="692771" y="776564"/>
                      </a:cubicBezTo>
                      <a:cubicBezTo>
                        <a:pt x="648014" y="754231"/>
                        <a:pt x="385468" y="631310"/>
                        <a:pt x="296046" y="564312"/>
                      </a:cubicBezTo>
                      <a:cubicBezTo>
                        <a:pt x="206714" y="497223"/>
                        <a:pt x="100588" y="458095"/>
                        <a:pt x="16795" y="446928"/>
                      </a:cubicBezTo>
                      <a:lnTo>
                        <a:pt x="2451" y="64456"/>
                      </a:lnTo>
                      <a:lnTo>
                        <a:pt x="0" y="0"/>
                      </a:lnTo>
                      <a:cubicBezTo>
                        <a:pt x="0" y="0"/>
                        <a:pt x="9351" y="4448"/>
                        <a:pt x="24421" y="11076"/>
                      </a:cubicBezTo>
                      <a:cubicBezTo>
                        <a:pt x="35042" y="15706"/>
                        <a:pt x="48478" y="21425"/>
                        <a:pt x="63549" y="27417"/>
                      </a:cubicBezTo>
                      <a:cubicBezTo>
                        <a:pt x="103403" y="43304"/>
                        <a:pt x="154786" y="61279"/>
                        <a:pt x="195548" y="67089"/>
                      </a:cubicBezTo>
                      <a:cubicBezTo>
                        <a:pt x="273713" y="78256"/>
                        <a:pt x="324007" y="117383"/>
                        <a:pt x="452557" y="229047"/>
                      </a:cubicBezTo>
                      <a:cubicBezTo>
                        <a:pt x="581016" y="340802"/>
                        <a:pt x="765398" y="469352"/>
                        <a:pt x="832396" y="508389"/>
                      </a:cubicBezTo>
                      <a:cubicBezTo>
                        <a:pt x="899485" y="547517"/>
                        <a:pt x="938522" y="553145"/>
                        <a:pt x="1072610" y="664809"/>
                      </a:cubicBezTo>
                      <a:cubicBezTo>
                        <a:pt x="1234659" y="832487"/>
                        <a:pt x="1223493" y="1033573"/>
                        <a:pt x="1223493" y="1033573"/>
                      </a:cubicBezTo>
                      <a:close/>
                    </a:path>
                  </a:pathLst>
                </a:custGeom>
                <a:solidFill>
                  <a:srgbClr val="3CBE98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DA9D3A1A-C16A-4C5B-991E-ABC98AE1404D}"/>
                    </a:ext>
                  </a:extLst>
                </p:cNvPr>
                <p:cNvSpPr/>
                <p:nvPr/>
              </p:nvSpPr>
              <p:spPr>
                <a:xfrm>
                  <a:off x="3933045" y="1778186"/>
                  <a:ext cx="1148051" cy="1111737"/>
                </a:xfrm>
                <a:custGeom>
                  <a:avLst/>
                  <a:gdLst>
                    <a:gd name="connsiteX0" fmla="*/ 1148051 w 1148051"/>
                    <a:gd name="connsiteY0" fmla="*/ 1088225 h 1111737"/>
                    <a:gd name="connsiteX1" fmla="*/ 975199 w 1148051"/>
                    <a:gd name="connsiteY1" fmla="*/ 1111738 h 1111737"/>
                    <a:gd name="connsiteX2" fmla="*/ 863444 w 1148051"/>
                    <a:gd name="connsiteY2" fmla="*/ 955317 h 1111737"/>
                    <a:gd name="connsiteX3" fmla="*/ 690320 w 1148051"/>
                    <a:gd name="connsiteY3" fmla="*/ 821230 h 1111737"/>
                    <a:gd name="connsiteX4" fmla="*/ 293595 w 1148051"/>
                    <a:gd name="connsiteY4" fmla="*/ 608977 h 1111737"/>
                    <a:gd name="connsiteX5" fmla="*/ 14344 w 1148051"/>
                    <a:gd name="connsiteY5" fmla="*/ 491594 h 1111737"/>
                    <a:gd name="connsiteX6" fmla="*/ 0 w 1148051"/>
                    <a:gd name="connsiteY6" fmla="*/ 109122 h 1111737"/>
                    <a:gd name="connsiteX7" fmla="*/ 21970 w 1148051"/>
                    <a:gd name="connsiteY7" fmla="*/ 55741 h 1111737"/>
                    <a:gd name="connsiteX8" fmla="*/ 45029 w 1148051"/>
                    <a:gd name="connsiteY8" fmla="*/ 0 h 1111737"/>
                    <a:gd name="connsiteX9" fmla="*/ 53381 w 1148051"/>
                    <a:gd name="connsiteY9" fmla="*/ 50294 h 1111737"/>
                    <a:gd name="connsiteX10" fmla="*/ 61098 w 1148051"/>
                    <a:gd name="connsiteY10" fmla="*/ 72082 h 1111737"/>
                    <a:gd name="connsiteX11" fmla="*/ 447291 w 1148051"/>
                    <a:gd name="connsiteY11" fmla="*/ 490232 h 1111737"/>
                    <a:gd name="connsiteX12" fmla="*/ 736347 w 1148051"/>
                    <a:gd name="connsiteY12" fmla="*/ 653643 h 1111737"/>
                    <a:gd name="connsiteX13" fmla="*/ 765670 w 1148051"/>
                    <a:gd name="connsiteY13" fmla="*/ 578202 h 1111737"/>
                    <a:gd name="connsiteX14" fmla="*/ 737799 w 1148051"/>
                    <a:gd name="connsiteY14" fmla="*/ 695585 h 1111737"/>
                    <a:gd name="connsiteX15" fmla="*/ 796446 w 1148051"/>
                    <a:gd name="connsiteY15" fmla="*/ 631310 h 1111737"/>
                    <a:gd name="connsiteX16" fmla="*/ 740614 w 1148051"/>
                    <a:gd name="connsiteY16" fmla="*/ 731899 h 1111737"/>
                    <a:gd name="connsiteX17" fmla="*/ 1148051 w 1148051"/>
                    <a:gd name="connsiteY17" fmla="*/ 1088225 h 11117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8051" h="1111737">
                      <a:moveTo>
                        <a:pt x="1148051" y="1088225"/>
                      </a:moveTo>
                      <a:lnTo>
                        <a:pt x="975199" y="1111738"/>
                      </a:lnTo>
                      <a:cubicBezTo>
                        <a:pt x="947238" y="994445"/>
                        <a:pt x="863444" y="955317"/>
                        <a:pt x="863444" y="955317"/>
                      </a:cubicBezTo>
                      <a:cubicBezTo>
                        <a:pt x="807612" y="938522"/>
                        <a:pt x="734985" y="843563"/>
                        <a:pt x="690320" y="821230"/>
                      </a:cubicBezTo>
                      <a:cubicBezTo>
                        <a:pt x="645563" y="798897"/>
                        <a:pt x="383017" y="675976"/>
                        <a:pt x="293595" y="608977"/>
                      </a:cubicBezTo>
                      <a:cubicBezTo>
                        <a:pt x="204263" y="541888"/>
                        <a:pt x="98137" y="502760"/>
                        <a:pt x="14344" y="491594"/>
                      </a:cubicBezTo>
                      <a:lnTo>
                        <a:pt x="0" y="109122"/>
                      </a:lnTo>
                      <a:lnTo>
                        <a:pt x="21970" y="55741"/>
                      </a:lnTo>
                      <a:lnTo>
                        <a:pt x="45029" y="0"/>
                      </a:lnTo>
                      <a:lnTo>
                        <a:pt x="53381" y="50294"/>
                      </a:lnTo>
                      <a:cubicBezTo>
                        <a:pt x="55560" y="57375"/>
                        <a:pt x="58102" y="64638"/>
                        <a:pt x="61098" y="72082"/>
                      </a:cubicBezTo>
                      <a:cubicBezTo>
                        <a:pt x="115840" y="208893"/>
                        <a:pt x="304126" y="394819"/>
                        <a:pt x="447291" y="490232"/>
                      </a:cubicBezTo>
                      <a:cubicBezTo>
                        <a:pt x="598083" y="590821"/>
                        <a:pt x="736347" y="653643"/>
                        <a:pt x="736347" y="653643"/>
                      </a:cubicBezTo>
                      <a:cubicBezTo>
                        <a:pt x="736347" y="653643"/>
                        <a:pt x="740614" y="583830"/>
                        <a:pt x="765670" y="578202"/>
                      </a:cubicBezTo>
                      <a:cubicBezTo>
                        <a:pt x="790817" y="572664"/>
                        <a:pt x="734985" y="678790"/>
                        <a:pt x="737799" y="695585"/>
                      </a:cubicBezTo>
                      <a:cubicBezTo>
                        <a:pt x="740614" y="712289"/>
                        <a:pt x="782465" y="614515"/>
                        <a:pt x="796446" y="631310"/>
                      </a:cubicBezTo>
                      <a:cubicBezTo>
                        <a:pt x="810426" y="648014"/>
                        <a:pt x="740614" y="731899"/>
                        <a:pt x="740614" y="731899"/>
                      </a:cubicBezTo>
                      <a:cubicBezTo>
                        <a:pt x="740614" y="731899"/>
                        <a:pt x="1108742" y="740886"/>
                        <a:pt x="1148051" y="108822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3CBE98"/>
                    </a:gs>
                    <a:gs pos="99000">
                      <a:srgbClr val="178874"/>
                    </a:gs>
                  </a:gsLst>
                  <a:lin ang="1800000" scaled="0"/>
                </a:gra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8E0C1C10-A994-4ECB-8FD5-555510AFAFF3}"/>
                  </a:ext>
                </a:extLst>
              </p:cNvPr>
              <p:cNvSpPr/>
              <p:nvPr/>
            </p:nvSpPr>
            <p:spPr>
              <a:xfrm>
                <a:off x="5013009" y="2934590"/>
                <a:ext cx="3314333" cy="2384162"/>
              </a:xfrm>
              <a:custGeom>
                <a:avLst/>
                <a:gdLst>
                  <a:gd name="connsiteX0" fmla="*/ 12528 w 3314333"/>
                  <a:gd name="connsiteY0" fmla="*/ 0 h 2384162"/>
                  <a:gd name="connsiteX1" fmla="*/ 3301805 w 3314333"/>
                  <a:gd name="connsiteY1" fmla="*/ 2350664 h 2384162"/>
                  <a:gd name="connsiteX2" fmla="*/ 3314333 w 3314333"/>
                  <a:gd name="connsiteY2" fmla="*/ 2384163 h 2384162"/>
                  <a:gd name="connsiteX3" fmla="*/ 3272391 w 3314333"/>
                  <a:gd name="connsiteY3" fmla="*/ 2379987 h 2384162"/>
                  <a:gd name="connsiteX4" fmla="*/ 0 w 3314333"/>
                  <a:gd name="connsiteY4" fmla="*/ 81705 h 2384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14333" h="2384162">
                    <a:moveTo>
                      <a:pt x="12528" y="0"/>
                    </a:moveTo>
                    <a:lnTo>
                      <a:pt x="3301805" y="2350664"/>
                    </a:lnTo>
                    <a:lnTo>
                      <a:pt x="3314333" y="2384163"/>
                    </a:lnTo>
                    <a:lnTo>
                      <a:pt x="3272391" y="2379987"/>
                    </a:lnTo>
                    <a:lnTo>
                      <a:pt x="0" y="81705"/>
                    </a:lnTo>
                    <a:close/>
                  </a:path>
                </a:pathLst>
              </a:custGeom>
              <a:solidFill>
                <a:srgbClr val="D14260"/>
              </a:solidFill>
              <a:ln w="90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5EC0078-7A5B-4803-952F-392C4C801292}"/>
                  </a:ext>
                </a:extLst>
              </p:cNvPr>
              <p:cNvSpPr/>
              <p:nvPr/>
            </p:nvSpPr>
            <p:spPr>
              <a:xfrm>
                <a:off x="4902033" y="2821836"/>
                <a:ext cx="454627" cy="379861"/>
              </a:xfrm>
              <a:custGeom>
                <a:avLst/>
                <a:gdLst>
                  <a:gd name="connsiteX0" fmla="*/ 448056 w 454627"/>
                  <a:gd name="connsiteY0" fmla="*/ 175213 h 379861"/>
                  <a:gd name="connsiteX1" fmla="*/ 416826 w 454627"/>
                  <a:gd name="connsiteY1" fmla="*/ 292959 h 379861"/>
                  <a:gd name="connsiteX2" fmla="*/ 387866 w 454627"/>
                  <a:gd name="connsiteY2" fmla="*/ 332268 h 379861"/>
                  <a:gd name="connsiteX3" fmla="*/ 203121 w 454627"/>
                  <a:gd name="connsiteY3" fmla="*/ 376752 h 379861"/>
                  <a:gd name="connsiteX4" fmla="*/ 31359 w 454627"/>
                  <a:gd name="connsiteY4" fmla="*/ 305578 h 379861"/>
                  <a:gd name="connsiteX5" fmla="*/ 14563 w 454627"/>
                  <a:gd name="connsiteY5" fmla="*/ 24784 h 379861"/>
                  <a:gd name="connsiteX6" fmla="*/ 94181 w 454627"/>
                  <a:gd name="connsiteY6" fmla="*/ 3813 h 379861"/>
                  <a:gd name="connsiteX7" fmla="*/ 446149 w 454627"/>
                  <a:gd name="connsiteY7" fmla="*/ 58283 h 379861"/>
                  <a:gd name="connsiteX8" fmla="*/ 448056 w 454627"/>
                  <a:gd name="connsiteY8" fmla="*/ 175213 h 379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4627" h="379861">
                    <a:moveTo>
                      <a:pt x="448056" y="175213"/>
                    </a:moveTo>
                    <a:cubicBezTo>
                      <a:pt x="441338" y="217064"/>
                      <a:pt x="429899" y="261185"/>
                      <a:pt x="416826" y="292959"/>
                    </a:cubicBezTo>
                    <a:cubicBezTo>
                      <a:pt x="410562" y="308120"/>
                      <a:pt x="400576" y="321193"/>
                      <a:pt x="387866" y="332268"/>
                    </a:cubicBezTo>
                    <a:cubicBezTo>
                      <a:pt x="341203" y="373212"/>
                      <a:pt x="259225" y="386648"/>
                      <a:pt x="203121" y="376752"/>
                    </a:cubicBezTo>
                    <a:cubicBezTo>
                      <a:pt x="131946" y="364224"/>
                      <a:pt x="64857" y="326458"/>
                      <a:pt x="31359" y="305578"/>
                    </a:cubicBezTo>
                    <a:cubicBezTo>
                      <a:pt x="-2141" y="284607"/>
                      <a:pt x="-10493" y="133724"/>
                      <a:pt x="14563" y="24784"/>
                    </a:cubicBezTo>
                    <a:cubicBezTo>
                      <a:pt x="14563" y="24784"/>
                      <a:pt x="52330" y="20608"/>
                      <a:pt x="94181" y="3813"/>
                    </a:cubicBezTo>
                    <a:cubicBezTo>
                      <a:pt x="136123" y="-12891"/>
                      <a:pt x="425269" y="28960"/>
                      <a:pt x="446149" y="58283"/>
                    </a:cubicBezTo>
                    <a:cubicBezTo>
                      <a:pt x="457769" y="74624"/>
                      <a:pt x="456498" y="123103"/>
                      <a:pt x="448056" y="175213"/>
                    </a:cubicBezTo>
                    <a:close/>
                  </a:path>
                </a:pathLst>
              </a:custGeom>
              <a:solidFill>
                <a:srgbClr val="151A4C"/>
              </a:solidFill>
              <a:ln w="90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3D4906F6-1ACC-4724-8711-8E72DC1DB5C3}"/>
                  </a:ext>
                </a:extLst>
              </p:cNvPr>
              <p:cNvSpPr/>
              <p:nvPr/>
            </p:nvSpPr>
            <p:spPr>
              <a:xfrm>
                <a:off x="5025537" y="2934590"/>
                <a:ext cx="324551" cy="219515"/>
              </a:xfrm>
              <a:custGeom>
                <a:avLst/>
                <a:gdLst>
                  <a:gd name="connsiteX0" fmla="*/ 324552 w 324551"/>
                  <a:gd name="connsiteY0" fmla="*/ 62459 h 219515"/>
                  <a:gd name="connsiteX1" fmla="*/ 293322 w 324551"/>
                  <a:gd name="connsiteY1" fmla="*/ 180206 h 219515"/>
                  <a:gd name="connsiteX2" fmla="*/ 264362 w 324551"/>
                  <a:gd name="connsiteY2" fmla="*/ 219515 h 219515"/>
                  <a:gd name="connsiteX3" fmla="*/ 12619 w 324551"/>
                  <a:gd name="connsiteY3" fmla="*/ 155059 h 219515"/>
                  <a:gd name="connsiteX4" fmla="*/ 0 w 324551"/>
                  <a:gd name="connsiteY4" fmla="*/ 0 h 219515"/>
                  <a:gd name="connsiteX5" fmla="*/ 324552 w 324551"/>
                  <a:gd name="connsiteY5" fmla="*/ 62459 h 219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4551" h="219515">
                    <a:moveTo>
                      <a:pt x="324552" y="62459"/>
                    </a:moveTo>
                    <a:cubicBezTo>
                      <a:pt x="317834" y="104311"/>
                      <a:pt x="306395" y="148431"/>
                      <a:pt x="293322" y="180206"/>
                    </a:cubicBezTo>
                    <a:cubicBezTo>
                      <a:pt x="287058" y="195367"/>
                      <a:pt x="277072" y="208439"/>
                      <a:pt x="264362" y="219515"/>
                    </a:cubicBezTo>
                    <a:cubicBezTo>
                      <a:pt x="216520" y="197182"/>
                      <a:pt x="133361" y="167405"/>
                      <a:pt x="12619" y="155059"/>
                    </a:cubicBezTo>
                    <a:lnTo>
                      <a:pt x="0" y="0"/>
                    </a:lnTo>
                    <a:cubicBezTo>
                      <a:pt x="0" y="0"/>
                      <a:pt x="228593" y="16069"/>
                      <a:pt x="324552" y="62459"/>
                    </a:cubicBezTo>
                    <a:close/>
                  </a:path>
                </a:pathLst>
              </a:custGeom>
              <a:solidFill>
                <a:srgbClr val="FFFCFF"/>
              </a:solidFill>
              <a:ln w="90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D415293-2C56-4589-938C-9A21B89117C9}"/>
                  </a:ext>
                </a:extLst>
              </p:cNvPr>
              <p:cNvSpPr/>
              <p:nvPr/>
            </p:nvSpPr>
            <p:spPr>
              <a:xfrm>
                <a:off x="4937658" y="2934590"/>
                <a:ext cx="75350" cy="163410"/>
              </a:xfrm>
              <a:custGeom>
                <a:avLst/>
                <a:gdLst>
                  <a:gd name="connsiteX0" fmla="*/ 75350 w 75350"/>
                  <a:gd name="connsiteY0" fmla="*/ 81705 h 163410"/>
                  <a:gd name="connsiteX1" fmla="*/ 37675 w 75350"/>
                  <a:gd name="connsiteY1" fmla="*/ 163411 h 163410"/>
                  <a:gd name="connsiteX2" fmla="*/ -1 w 75350"/>
                  <a:gd name="connsiteY2" fmla="*/ 81705 h 163410"/>
                  <a:gd name="connsiteX3" fmla="*/ 37675 w 75350"/>
                  <a:gd name="connsiteY3" fmla="*/ 0 h 163410"/>
                  <a:gd name="connsiteX4" fmla="*/ 75350 w 75350"/>
                  <a:gd name="connsiteY4" fmla="*/ 81705 h 163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350" h="163410">
                    <a:moveTo>
                      <a:pt x="75350" y="81705"/>
                    </a:moveTo>
                    <a:cubicBezTo>
                      <a:pt x="75350" y="126830"/>
                      <a:pt x="58482" y="163411"/>
                      <a:pt x="37675" y="163411"/>
                    </a:cubicBezTo>
                    <a:cubicBezTo>
                      <a:pt x="16867" y="163411"/>
                      <a:pt x="-1" y="126830"/>
                      <a:pt x="-1" y="81705"/>
                    </a:cubicBezTo>
                    <a:cubicBezTo>
                      <a:pt x="-1" y="36581"/>
                      <a:pt x="16867" y="0"/>
                      <a:pt x="37675" y="0"/>
                    </a:cubicBezTo>
                    <a:cubicBezTo>
                      <a:pt x="58482" y="0"/>
                      <a:pt x="75350" y="36581"/>
                      <a:pt x="75350" y="81705"/>
                    </a:cubicBezTo>
                    <a:close/>
                  </a:path>
                </a:pathLst>
              </a:custGeom>
              <a:solidFill>
                <a:srgbClr val="FDE273"/>
              </a:solidFill>
              <a:ln w="90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5" name="Graphic 11">
              <a:extLst>
                <a:ext uri="{FF2B5EF4-FFF2-40B4-BE49-F238E27FC236}">
                  <a16:creationId xmlns:a16="http://schemas.microsoft.com/office/drawing/2014/main" id="{216AF1E5-030F-48A4-B3FC-360FAAC4266D}"/>
                </a:ext>
              </a:extLst>
            </p:cNvPr>
            <p:cNvGrpSpPr/>
            <p:nvPr/>
          </p:nvGrpSpPr>
          <p:grpSpPr>
            <a:xfrm>
              <a:off x="2506015" y="1565480"/>
              <a:ext cx="1525231" cy="1498456"/>
              <a:chOff x="2506015" y="1565480"/>
              <a:chExt cx="1525231" cy="1498456"/>
            </a:xfrm>
          </p:grpSpPr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FAB6F46E-F883-4431-A48B-294D3BC1F0C7}"/>
                  </a:ext>
                </a:extLst>
              </p:cNvPr>
              <p:cNvSpPr/>
              <p:nvPr/>
            </p:nvSpPr>
            <p:spPr>
              <a:xfrm>
                <a:off x="3215490" y="1565480"/>
                <a:ext cx="438576" cy="511566"/>
              </a:xfrm>
              <a:custGeom>
                <a:avLst/>
                <a:gdLst>
                  <a:gd name="connsiteX0" fmla="*/ 27962 w 438576"/>
                  <a:gd name="connsiteY0" fmla="*/ 14344 h 511566"/>
                  <a:gd name="connsiteX1" fmla="*/ 61824 w 438576"/>
                  <a:gd name="connsiteY1" fmla="*/ 0 h 511566"/>
                  <a:gd name="connsiteX2" fmla="*/ 259823 w 438576"/>
                  <a:gd name="connsiteY2" fmla="*/ 123284 h 511566"/>
                  <a:gd name="connsiteX3" fmla="*/ 407892 w 438576"/>
                  <a:gd name="connsiteY3" fmla="*/ 140079 h 511566"/>
                  <a:gd name="connsiteX4" fmla="*/ 438576 w 438576"/>
                  <a:gd name="connsiteY4" fmla="*/ 352332 h 511566"/>
                  <a:gd name="connsiteX5" fmla="*/ 337988 w 438576"/>
                  <a:gd name="connsiteY5" fmla="*/ 511566 h 511566"/>
                  <a:gd name="connsiteX6" fmla="*/ 0 w 438576"/>
                  <a:gd name="connsiteY6" fmla="*/ 282519 h 511566"/>
                  <a:gd name="connsiteX7" fmla="*/ 27962 w 438576"/>
                  <a:gd name="connsiteY7" fmla="*/ 14344 h 511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38576" h="511566">
                    <a:moveTo>
                      <a:pt x="27962" y="14344"/>
                    </a:moveTo>
                    <a:lnTo>
                      <a:pt x="61824" y="0"/>
                    </a:lnTo>
                    <a:cubicBezTo>
                      <a:pt x="61824" y="0"/>
                      <a:pt x="141441" y="101587"/>
                      <a:pt x="259823" y="123284"/>
                    </a:cubicBezTo>
                    <a:lnTo>
                      <a:pt x="407892" y="140079"/>
                    </a:lnTo>
                    <a:lnTo>
                      <a:pt x="438576" y="352332"/>
                    </a:lnTo>
                    <a:lnTo>
                      <a:pt x="337988" y="511566"/>
                    </a:lnTo>
                    <a:lnTo>
                      <a:pt x="0" y="282519"/>
                    </a:lnTo>
                    <a:lnTo>
                      <a:pt x="27962" y="14344"/>
                    </a:lnTo>
                    <a:close/>
                  </a:path>
                </a:pathLst>
              </a:custGeom>
              <a:solidFill>
                <a:srgbClr val="E98667"/>
              </a:solidFill>
              <a:ln w="90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C90EC952-195F-474E-A75E-147964AD3DB4}"/>
                  </a:ext>
                </a:extLst>
              </p:cNvPr>
              <p:cNvSpPr/>
              <p:nvPr/>
            </p:nvSpPr>
            <p:spPr>
              <a:xfrm>
                <a:off x="3074778" y="1571472"/>
                <a:ext cx="738964" cy="752482"/>
              </a:xfrm>
              <a:custGeom>
                <a:avLst/>
                <a:gdLst>
                  <a:gd name="connsiteX0" fmla="*/ 735709 w 738964"/>
                  <a:gd name="connsiteY0" fmla="*/ 368764 h 752482"/>
                  <a:gd name="connsiteX1" fmla="*/ 207711 w 738964"/>
                  <a:gd name="connsiteY1" fmla="*/ 656457 h 752482"/>
                  <a:gd name="connsiteX2" fmla="*/ 79252 w 738964"/>
                  <a:gd name="connsiteY2" fmla="*/ 16795 h 752482"/>
                  <a:gd name="connsiteX3" fmla="*/ 121194 w 738964"/>
                  <a:gd name="connsiteY3" fmla="*/ 9986 h 752482"/>
                  <a:gd name="connsiteX4" fmla="*/ 182654 w 738964"/>
                  <a:gd name="connsiteY4" fmla="*/ 0 h 752482"/>
                  <a:gd name="connsiteX5" fmla="*/ 383740 w 738964"/>
                  <a:gd name="connsiteY5" fmla="*/ 371487 h 752482"/>
                  <a:gd name="connsiteX6" fmla="*/ 579288 w 738964"/>
                  <a:gd name="connsiteY6" fmla="*/ 346340 h 752482"/>
                  <a:gd name="connsiteX7" fmla="*/ 625498 w 738964"/>
                  <a:gd name="connsiteY7" fmla="*/ 218153 h 752482"/>
                  <a:gd name="connsiteX8" fmla="*/ 649101 w 738964"/>
                  <a:gd name="connsiteY8" fmla="*/ 128459 h 752482"/>
                  <a:gd name="connsiteX9" fmla="*/ 699395 w 738964"/>
                  <a:gd name="connsiteY9" fmla="*/ 150883 h 752482"/>
                  <a:gd name="connsiteX10" fmla="*/ 735709 w 738964"/>
                  <a:gd name="connsiteY10" fmla="*/ 368764 h 752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38964" h="752482">
                    <a:moveTo>
                      <a:pt x="735709" y="368764"/>
                    </a:moveTo>
                    <a:cubicBezTo>
                      <a:pt x="718914" y="460909"/>
                      <a:pt x="582103" y="958132"/>
                      <a:pt x="207711" y="656457"/>
                    </a:cubicBezTo>
                    <a:cubicBezTo>
                      <a:pt x="-166591" y="354783"/>
                      <a:pt x="79252" y="16795"/>
                      <a:pt x="79252" y="16795"/>
                    </a:cubicBezTo>
                    <a:lnTo>
                      <a:pt x="121194" y="9986"/>
                    </a:lnTo>
                    <a:lnTo>
                      <a:pt x="182654" y="0"/>
                    </a:lnTo>
                    <a:cubicBezTo>
                      <a:pt x="182654" y="0"/>
                      <a:pt x="199359" y="276527"/>
                      <a:pt x="383740" y="371487"/>
                    </a:cubicBezTo>
                    <a:cubicBezTo>
                      <a:pt x="453553" y="410615"/>
                      <a:pt x="559679" y="360321"/>
                      <a:pt x="579288" y="346340"/>
                    </a:cubicBezTo>
                    <a:cubicBezTo>
                      <a:pt x="589910" y="338805"/>
                      <a:pt x="609701" y="274802"/>
                      <a:pt x="625498" y="218153"/>
                    </a:cubicBezTo>
                    <a:cubicBezTo>
                      <a:pt x="638752" y="170764"/>
                      <a:pt x="649101" y="128459"/>
                      <a:pt x="649101" y="128459"/>
                    </a:cubicBezTo>
                    <a:lnTo>
                      <a:pt x="699395" y="150883"/>
                    </a:lnTo>
                    <a:cubicBezTo>
                      <a:pt x="699395" y="150883"/>
                      <a:pt x="752413" y="276527"/>
                      <a:pt x="735709" y="368764"/>
                    </a:cubicBezTo>
                    <a:close/>
                  </a:path>
                </a:pathLst>
              </a:custGeom>
              <a:solidFill>
                <a:srgbClr val="3CBE98"/>
              </a:solidFill>
              <a:ln w="90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58773238-DBF1-4AB1-A65E-5566CACB828D}"/>
                  </a:ext>
                </a:extLst>
              </p:cNvPr>
              <p:cNvSpPr/>
              <p:nvPr/>
            </p:nvSpPr>
            <p:spPr>
              <a:xfrm>
                <a:off x="2506015" y="1588267"/>
                <a:ext cx="1525231" cy="1475669"/>
              </a:xfrm>
              <a:custGeom>
                <a:avLst/>
                <a:gdLst>
                  <a:gd name="connsiteX0" fmla="*/ 1508372 w 1525231"/>
                  <a:gd name="connsiteY0" fmla="*/ 687142 h 1475669"/>
                  <a:gd name="connsiteX1" fmla="*/ 1407784 w 1525231"/>
                  <a:gd name="connsiteY1" fmla="*/ 731808 h 1475669"/>
                  <a:gd name="connsiteX2" fmla="*/ 1229484 w 1525231"/>
                  <a:gd name="connsiteY2" fmla="*/ 936888 h 1475669"/>
                  <a:gd name="connsiteX3" fmla="*/ 1196167 w 1525231"/>
                  <a:gd name="connsiteY3" fmla="*/ 972929 h 1475669"/>
                  <a:gd name="connsiteX4" fmla="*/ 1111738 w 1525231"/>
                  <a:gd name="connsiteY4" fmla="*/ 1061444 h 1475669"/>
                  <a:gd name="connsiteX5" fmla="*/ 1083776 w 1525231"/>
                  <a:gd name="connsiteY5" fmla="*/ 1240197 h 1475669"/>
                  <a:gd name="connsiteX6" fmla="*/ 659181 w 1525231"/>
                  <a:gd name="connsiteY6" fmla="*/ 1474873 h 1475669"/>
                  <a:gd name="connsiteX7" fmla="*/ 0 w 1525231"/>
                  <a:gd name="connsiteY7" fmla="*/ 1050277 h 1475669"/>
                  <a:gd name="connsiteX8" fmla="*/ 84611 w 1525231"/>
                  <a:gd name="connsiteY8" fmla="*/ 752143 h 1475669"/>
                  <a:gd name="connsiteX9" fmla="*/ 112754 w 1525231"/>
                  <a:gd name="connsiteY9" fmla="*/ 654097 h 1475669"/>
                  <a:gd name="connsiteX10" fmla="*/ 273713 w 1525231"/>
                  <a:gd name="connsiteY10" fmla="*/ 128459 h 1475669"/>
                  <a:gd name="connsiteX11" fmla="*/ 363135 w 1525231"/>
                  <a:gd name="connsiteY11" fmla="*/ 22333 h 1475669"/>
                  <a:gd name="connsiteX12" fmla="*/ 648014 w 1525231"/>
                  <a:gd name="connsiteY12" fmla="*/ 0 h 1475669"/>
                  <a:gd name="connsiteX13" fmla="*/ 955317 w 1525231"/>
                  <a:gd name="connsiteY13" fmla="*/ 620053 h 1475669"/>
                  <a:gd name="connsiteX14" fmla="*/ 1268158 w 1525231"/>
                  <a:gd name="connsiteY14" fmla="*/ 134088 h 1475669"/>
                  <a:gd name="connsiteX15" fmla="*/ 1480411 w 1525231"/>
                  <a:gd name="connsiteY15" fmla="*/ 240214 h 1475669"/>
                  <a:gd name="connsiteX16" fmla="*/ 1508372 w 1525231"/>
                  <a:gd name="connsiteY16" fmla="*/ 687142 h 1475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525231" h="1475669">
                    <a:moveTo>
                      <a:pt x="1508372" y="687142"/>
                    </a:moveTo>
                    <a:cubicBezTo>
                      <a:pt x="1508372" y="687142"/>
                      <a:pt x="1424579" y="703937"/>
                      <a:pt x="1407784" y="731808"/>
                    </a:cubicBezTo>
                    <a:cubicBezTo>
                      <a:pt x="1396980" y="749965"/>
                      <a:pt x="1311280" y="847557"/>
                      <a:pt x="1229484" y="936888"/>
                    </a:cubicBezTo>
                    <a:cubicBezTo>
                      <a:pt x="1218227" y="949144"/>
                      <a:pt x="1207061" y="961218"/>
                      <a:pt x="1196167" y="972929"/>
                    </a:cubicBezTo>
                    <a:cubicBezTo>
                      <a:pt x="1163848" y="1007790"/>
                      <a:pt x="1133889" y="1039292"/>
                      <a:pt x="1111738" y="1061444"/>
                    </a:cubicBezTo>
                    <a:cubicBezTo>
                      <a:pt x="1111738" y="1061444"/>
                      <a:pt x="1066981" y="1134071"/>
                      <a:pt x="1083776" y="1240197"/>
                    </a:cubicBezTo>
                    <a:cubicBezTo>
                      <a:pt x="1083776" y="1240197"/>
                      <a:pt x="927356" y="1491577"/>
                      <a:pt x="659181" y="1474873"/>
                    </a:cubicBezTo>
                    <a:cubicBezTo>
                      <a:pt x="391006" y="1458078"/>
                      <a:pt x="173125" y="1413412"/>
                      <a:pt x="0" y="1050277"/>
                    </a:cubicBezTo>
                    <a:cubicBezTo>
                      <a:pt x="0" y="1050277"/>
                      <a:pt x="37403" y="917188"/>
                      <a:pt x="84611" y="752143"/>
                    </a:cubicBezTo>
                    <a:cubicBezTo>
                      <a:pt x="93689" y="720369"/>
                      <a:pt x="103130" y="687505"/>
                      <a:pt x="112754" y="654097"/>
                    </a:cubicBezTo>
                    <a:cubicBezTo>
                      <a:pt x="182839" y="411069"/>
                      <a:pt x="261639" y="143529"/>
                      <a:pt x="273713" y="128459"/>
                    </a:cubicBezTo>
                    <a:cubicBezTo>
                      <a:pt x="296046" y="100498"/>
                      <a:pt x="363135" y="22333"/>
                      <a:pt x="363135" y="22333"/>
                    </a:cubicBezTo>
                    <a:lnTo>
                      <a:pt x="648014" y="0"/>
                    </a:lnTo>
                    <a:cubicBezTo>
                      <a:pt x="648014" y="0"/>
                      <a:pt x="653643" y="614515"/>
                      <a:pt x="955317" y="620053"/>
                    </a:cubicBezTo>
                    <a:cubicBezTo>
                      <a:pt x="1117276" y="625682"/>
                      <a:pt x="1262530" y="391006"/>
                      <a:pt x="1268158" y="134088"/>
                    </a:cubicBezTo>
                    <a:lnTo>
                      <a:pt x="1480411" y="240214"/>
                    </a:lnTo>
                    <a:cubicBezTo>
                      <a:pt x="1480411" y="240214"/>
                      <a:pt x="1558666" y="497223"/>
                      <a:pt x="1508372" y="687142"/>
                    </a:cubicBezTo>
                    <a:close/>
                  </a:path>
                </a:pathLst>
              </a:custGeom>
              <a:solidFill>
                <a:srgbClr val="FDE273"/>
              </a:solidFill>
              <a:ln w="90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A0CB0B5A-8BF1-437A-ABAB-2374A95D0DD0}"/>
                  </a:ext>
                </a:extLst>
              </p:cNvPr>
              <p:cNvSpPr/>
              <p:nvPr/>
            </p:nvSpPr>
            <p:spPr>
              <a:xfrm>
                <a:off x="2506015" y="2054714"/>
                <a:ext cx="1229484" cy="1009222"/>
              </a:xfrm>
              <a:custGeom>
                <a:avLst/>
                <a:gdLst>
                  <a:gd name="connsiteX0" fmla="*/ 1229484 w 1229484"/>
                  <a:gd name="connsiteY0" fmla="*/ 470441 h 1009222"/>
                  <a:gd name="connsiteX1" fmla="*/ 1196167 w 1229484"/>
                  <a:gd name="connsiteY1" fmla="*/ 506482 h 1009222"/>
                  <a:gd name="connsiteX2" fmla="*/ 1111738 w 1229484"/>
                  <a:gd name="connsiteY2" fmla="*/ 594997 h 1009222"/>
                  <a:gd name="connsiteX3" fmla="*/ 1110648 w 1229484"/>
                  <a:gd name="connsiteY3" fmla="*/ 596812 h 1009222"/>
                  <a:gd name="connsiteX4" fmla="*/ 824044 w 1229484"/>
                  <a:gd name="connsiteY4" fmla="*/ 717918 h 1009222"/>
                  <a:gd name="connsiteX5" fmla="*/ 1082778 w 1229484"/>
                  <a:gd name="connsiteY5" fmla="*/ 766759 h 1009222"/>
                  <a:gd name="connsiteX6" fmla="*/ 1083776 w 1229484"/>
                  <a:gd name="connsiteY6" fmla="*/ 773750 h 1009222"/>
                  <a:gd name="connsiteX7" fmla="*/ 659181 w 1229484"/>
                  <a:gd name="connsiteY7" fmla="*/ 1008426 h 1009222"/>
                  <a:gd name="connsiteX8" fmla="*/ 0 w 1229484"/>
                  <a:gd name="connsiteY8" fmla="*/ 583830 h 1009222"/>
                  <a:gd name="connsiteX9" fmla="*/ 84611 w 1229484"/>
                  <a:gd name="connsiteY9" fmla="*/ 285696 h 1009222"/>
                  <a:gd name="connsiteX10" fmla="*/ 112754 w 1229484"/>
                  <a:gd name="connsiteY10" fmla="*/ 187650 h 1009222"/>
                  <a:gd name="connsiteX11" fmla="*/ 403624 w 1229484"/>
                  <a:gd name="connsiteY11" fmla="*/ 0 h 1009222"/>
                  <a:gd name="connsiteX12" fmla="*/ 533536 w 1229484"/>
                  <a:gd name="connsiteY12" fmla="*/ 494408 h 1009222"/>
                  <a:gd name="connsiteX13" fmla="*/ 1057267 w 1229484"/>
                  <a:gd name="connsiteY13" fmla="*/ 536350 h 1009222"/>
                  <a:gd name="connsiteX14" fmla="*/ 1229484 w 1229484"/>
                  <a:gd name="connsiteY14" fmla="*/ 470441 h 1009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9484" h="1009222">
                    <a:moveTo>
                      <a:pt x="1229484" y="470441"/>
                    </a:moveTo>
                    <a:cubicBezTo>
                      <a:pt x="1218227" y="482697"/>
                      <a:pt x="1207061" y="494771"/>
                      <a:pt x="1196167" y="506482"/>
                    </a:cubicBezTo>
                    <a:cubicBezTo>
                      <a:pt x="1163848" y="541343"/>
                      <a:pt x="1133889" y="572845"/>
                      <a:pt x="1111738" y="594997"/>
                    </a:cubicBezTo>
                    <a:cubicBezTo>
                      <a:pt x="1111738" y="594997"/>
                      <a:pt x="1111375" y="595632"/>
                      <a:pt x="1110648" y="596812"/>
                    </a:cubicBezTo>
                    <a:cubicBezTo>
                      <a:pt x="973565" y="639299"/>
                      <a:pt x="844017" y="662903"/>
                      <a:pt x="824044" y="717918"/>
                    </a:cubicBezTo>
                    <a:cubicBezTo>
                      <a:pt x="808429" y="760677"/>
                      <a:pt x="978013" y="766941"/>
                      <a:pt x="1082778" y="766759"/>
                    </a:cubicBezTo>
                    <a:cubicBezTo>
                      <a:pt x="1083050" y="769029"/>
                      <a:pt x="1083413" y="771389"/>
                      <a:pt x="1083776" y="773750"/>
                    </a:cubicBezTo>
                    <a:cubicBezTo>
                      <a:pt x="1083776" y="773750"/>
                      <a:pt x="927356" y="1025130"/>
                      <a:pt x="659181" y="1008426"/>
                    </a:cubicBezTo>
                    <a:cubicBezTo>
                      <a:pt x="391006" y="991631"/>
                      <a:pt x="173125" y="946965"/>
                      <a:pt x="0" y="583830"/>
                    </a:cubicBezTo>
                    <a:cubicBezTo>
                      <a:pt x="0" y="583830"/>
                      <a:pt x="37403" y="450741"/>
                      <a:pt x="84611" y="285696"/>
                    </a:cubicBezTo>
                    <a:cubicBezTo>
                      <a:pt x="93689" y="253922"/>
                      <a:pt x="103130" y="221058"/>
                      <a:pt x="112754" y="187650"/>
                    </a:cubicBezTo>
                    <a:lnTo>
                      <a:pt x="403624" y="0"/>
                    </a:lnTo>
                    <a:cubicBezTo>
                      <a:pt x="346340" y="231862"/>
                      <a:pt x="404532" y="415063"/>
                      <a:pt x="533536" y="494408"/>
                    </a:cubicBezTo>
                    <a:cubicBezTo>
                      <a:pt x="642477" y="561497"/>
                      <a:pt x="843563" y="586554"/>
                      <a:pt x="1057267" y="536350"/>
                    </a:cubicBezTo>
                    <a:cubicBezTo>
                      <a:pt x="1113826" y="523005"/>
                      <a:pt x="1173017" y="478884"/>
                      <a:pt x="1229484" y="470441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D3A94A"/>
                  </a:gs>
                  <a:gs pos="2000">
                    <a:srgbClr val="F6E16C"/>
                  </a:gs>
                </a:gsLst>
                <a:lin ang="10800000" scaled="0"/>
              </a:gradFill>
              <a:ln w="90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0" name="Graphic 11">
              <a:extLst>
                <a:ext uri="{FF2B5EF4-FFF2-40B4-BE49-F238E27FC236}">
                  <a16:creationId xmlns:a16="http://schemas.microsoft.com/office/drawing/2014/main" id="{4627F3B5-8A21-42CD-8E06-61169F43F055}"/>
                </a:ext>
              </a:extLst>
            </p:cNvPr>
            <p:cNvGrpSpPr/>
            <p:nvPr/>
          </p:nvGrpSpPr>
          <p:grpSpPr>
            <a:xfrm>
              <a:off x="278183" y="1711188"/>
              <a:ext cx="2644547" cy="3901068"/>
              <a:chOff x="278183" y="1711188"/>
              <a:chExt cx="2644547" cy="3901068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7FD85D3D-1AB4-413F-94C3-93298F7A1063}"/>
                  </a:ext>
                </a:extLst>
              </p:cNvPr>
              <p:cNvSpPr/>
              <p:nvPr/>
            </p:nvSpPr>
            <p:spPr>
              <a:xfrm>
                <a:off x="278183" y="3543567"/>
                <a:ext cx="1590077" cy="2068689"/>
              </a:xfrm>
              <a:custGeom>
                <a:avLst/>
                <a:gdLst>
                  <a:gd name="connsiteX0" fmla="*/ 1590077 w 1590077"/>
                  <a:gd name="connsiteY0" fmla="*/ 26781 h 2068689"/>
                  <a:gd name="connsiteX1" fmla="*/ 35224 w 1590077"/>
                  <a:gd name="connsiteY1" fmla="*/ 2062244 h 2068689"/>
                  <a:gd name="connsiteX2" fmla="*/ 0 w 1590077"/>
                  <a:gd name="connsiteY2" fmla="*/ 2068689 h 2068689"/>
                  <a:gd name="connsiteX3" fmla="*/ 11530 w 1590077"/>
                  <a:gd name="connsiteY3" fmla="*/ 2028200 h 2068689"/>
                  <a:gd name="connsiteX4" fmla="*/ 1511822 w 1590077"/>
                  <a:gd name="connsiteY4" fmla="*/ 0 h 2068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0077" h="2068689">
                    <a:moveTo>
                      <a:pt x="1590077" y="26781"/>
                    </a:moveTo>
                    <a:lnTo>
                      <a:pt x="35224" y="2062244"/>
                    </a:lnTo>
                    <a:lnTo>
                      <a:pt x="0" y="2068689"/>
                    </a:lnTo>
                    <a:lnTo>
                      <a:pt x="11530" y="2028200"/>
                    </a:lnTo>
                    <a:lnTo>
                      <a:pt x="1511822" y="0"/>
                    </a:lnTo>
                    <a:close/>
                  </a:path>
                </a:pathLst>
              </a:custGeom>
              <a:solidFill>
                <a:srgbClr val="D14260"/>
              </a:solidFill>
              <a:ln w="90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2" name="Graphic 11">
                <a:extLst>
                  <a:ext uri="{FF2B5EF4-FFF2-40B4-BE49-F238E27FC236}">
                    <a16:creationId xmlns:a16="http://schemas.microsoft.com/office/drawing/2014/main" id="{47BE193C-2508-4C66-AEAE-B3D0DF6AC1E8}"/>
                  </a:ext>
                </a:extLst>
              </p:cNvPr>
              <p:cNvGrpSpPr/>
              <p:nvPr/>
            </p:nvGrpSpPr>
            <p:grpSpPr>
              <a:xfrm>
                <a:off x="1545330" y="3219560"/>
                <a:ext cx="430395" cy="554526"/>
                <a:chOff x="1545330" y="3219560"/>
                <a:chExt cx="430395" cy="554526"/>
              </a:xfrm>
            </p:grpSpPr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84CA0775-A2FE-4B27-B82A-067695ACC211}"/>
                    </a:ext>
                  </a:extLst>
                </p:cNvPr>
                <p:cNvSpPr/>
                <p:nvPr/>
              </p:nvSpPr>
              <p:spPr>
                <a:xfrm>
                  <a:off x="1545330" y="3219560"/>
                  <a:ext cx="430395" cy="554526"/>
                </a:xfrm>
                <a:custGeom>
                  <a:avLst/>
                  <a:gdLst>
                    <a:gd name="connsiteX0" fmla="*/ 425697 w 430395"/>
                    <a:gd name="connsiteY0" fmla="*/ 289146 h 554526"/>
                    <a:gd name="connsiteX1" fmla="*/ 352616 w 430395"/>
                    <a:gd name="connsiteY1" fmla="*/ 513564 h 554526"/>
                    <a:gd name="connsiteX2" fmla="*/ 346080 w 430395"/>
                    <a:gd name="connsiteY2" fmla="*/ 527907 h 554526"/>
                    <a:gd name="connsiteX3" fmla="*/ 140818 w 430395"/>
                    <a:gd name="connsiteY3" fmla="*/ 540527 h 554526"/>
                    <a:gd name="connsiteX4" fmla="*/ 21709 w 430395"/>
                    <a:gd name="connsiteY4" fmla="*/ 427682 h 554526"/>
                    <a:gd name="connsiteX5" fmla="*/ 15082 w 430395"/>
                    <a:gd name="connsiteY5" fmla="*/ 234676 h 554526"/>
                    <a:gd name="connsiteX6" fmla="*/ 73093 w 430395"/>
                    <a:gd name="connsiteY6" fmla="*/ 144891 h 554526"/>
                    <a:gd name="connsiteX7" fmla="*/ 211992 w 430395"/>
                    <a:gd name="connsiteY7" fmla="*/ 0 h 554526"/>
                    <a:gd name="connsiteX8" fmla="*/ 338817 w 430395"/>
                    <a:gd name="connsiteY8" fmla="*/ 30413 h 554526"/>
                    <a:gd name="connsiteX9" fmla="*/ 421521 w 430395"/>
                    <a:gd name="connsiteY9" fmla="*/ 50294 h 554526"/>
                    <a:gd name="connsiteX10" fmla="*/ 425697 w 430395"/>
                    <a:gd name="connsiteY10" fmla="*/ 289146 h 554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30395" h="554526">
                      <a:moveTo>
                        <a:pt x="425697" y="289146"/>
                      </a:moveTo>
                      <a:cubicBezTo>
                        <a:pt x="415529" y="367039"/>
                        <a:pt x="369774" y="475071"/>
                        <a:pt x="352616" y="513564"/>
                      </a:cubicBezTo>
                      <a:cubicBezTo>
                        <a:pt x="348531" y="522733"/>
                        <a:pt x="346080" y="527907"/>
                        <a:pt x="346080" y="527907"/>
                      </a:cubicBezTo>
                      <a:cubicBezTo>
                        <a:pt x="346080" y="527907"/>
                        <a:pt x="249758" y="578202"/>
                        <a:pt x="140818" y="540527"/>
                      </a:cubicBezTo>
                      <a:cubicBezTo>
                        <a:pt x="77905" y="509842"/>
                        <a:pt x="41591" y="469443"/>
                        <a:pt x="21709" y="427682"/>
                      </a:cubicBezTo>
                      <a:cubicBezTo>
                        <a:pt x="-15603" y="349881"/>
                        <a:pt x="4188" y="267358"/>
                        <a:pt x="15082" y="234676"/>
                      </a:cubicBezTo>
                      <a:cubicBezTo>
                        <a:pt x="21074" y="216882"/>
                        <a:pt x="44405" y="182203"/>
                        <a:pt x="73093" y="144891"/>
                      </a:cubicBezTo>
                      <a:cubicBezTo>
                        <a:pt x="125384" y="76894"/>
                        <a:pt x="195833" y="0"/>
                        <a:pt x="211992" y="0"/>
                      </a:cubicBezTo>
                      <a:lnTo>
                        <a:pt x="338817" y="30413"/>
                      </a:lnTo>
                      <a:lnTo>
                        <a:pt x="421521" y="50294"/>
                      </a:lnTo>
                      <a:cubicBezTo>
                        <a:pt x="421521" y="50294"/>
                        <a:pt x="438316" y="192734"/>
                        <a:pt x="425697" y="289146"/>
                      </a:cubicBezTo>
                      <a:close/>
                    </a:path>
                  </a:pathLst>
                </a:custGeom>
                <a:solidFill>
                  <a:srgbClr val="151A4C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1F3A3851-65A1-4BB8-A436-ECD6B7873445}"/>
                    </a:ext>
                  </a:extLst>
                </p:cNvPr>
                <p:cNvSpPr/>
                <p:nvPr/>
              </p:nvSpPr>
              <p:spPr>
                <a:xfrm>
                  <a:off x="1835464" y="3249972"/>
                  <a:ext cx="140261" cy="483151"/>
                </a:xfrm>
                <a:custGeom>
                  <a:avLst/>
                  <a:gdLst>
                    <a:gd name="connsiteX0" fmla="*/ 135563 w 140261"/>
                    <a:gd name="connsiteY0" fmla="*/ 258734 h 483151"/>
                    <a:gd name="connsiteX1" fmla="*/ 62482 w 140261"/>
                    <a:gd name="connsiteY1" fmla="*/ 483151 h 483151"/>
                    <a:gd name="connsiteX2" fmla="*/ 114 w 140261"/>
                    <a:gd name="connsiteY2" fmla="*/ 360684 h 483151"/>
                    <a:gd name="connsiteX3" fmla="*/ 55946 w 140261"/>
                    <a:gd name="connsiteY3" fmla="*/ 195821 h 483151"/>
                    <a:gd name="connsiteX4" fmla="*/ 48683 w 140261"/>
                    <a:gd name="connsiteY4" fmla="*/ 0 h 483151"/>
                    <a:gd name="connsiteX5" fmla="*/ 131387 w 140261"/>
                    <a:gd name="connsiteY5" fmla="*/ 19882 h 483151"/>
                    <a:gd name="connsiteX6" fmla="*/ 135563 w 140261"/>
                    <a:gd name="connsiteY6" fmla="*/ 258734 h 483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0261" h="483151">
                      <a:moveTo>
                        <a:pt x="135563" y="258734"/>
                      </a:moveTo>
                      <a:cubicBezTo>
                        <a:pt x="125395" y="336626"/>
                        <a:pt x="79640" y="444659"/>
                        <a:pt x="62482" y="483151"/>
                      </a:cubicBezTo>
                      <a:cubicBezTo>
                        <a:pt x="26532" y="454463"/>
                        <a:pt x="2202" y="415699"/>
                        <a:pt x="114" y="360684"/>
                      </a:cubicBezTo>
                      <a:cubicBezTo>
                        <a:pt x="-2701" y="285242"/>
                        <a:pt x="47594" y="243300"/>
                        <a:pt x="55946" y="195821"/>
                      </a:cubicBezTo>
                      <a:cubicBezTo>
                        <a:pt x="61847" y="162412"/>
                        <a:pt x="53948" y="58737"/>
                        <a:pt x="48683" y="0"/>
                      </a:cubicBezTo>
                      <a:lnTo>
                        <a:pt x="131387" y="19882"/>
                      </a:lnTo>
                      <a:cubicBezTo>
                        <a:pt x="131387" y="19882"/>
                        <a:pt x="148182" y="162321"/>
                        <a:pt x="135563" y="258734"/>
                      </a:cubicBezTo>
                      <a:close/>
                    </a:path>
                  </a:pathLst>
                </a:custGeom>
                <a:solidFill>
                  <a:srgbClr val="153E67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D876C1F6-5742-489F-95B6-B31E3F1CE176}"/>
                    </a:ext>
                  </a:extLst>
                </p:cNvPr>
                <p:cNvSpPr/>
                <p:nvPr/>
              </p:nvSpPr>
              <p:spPr>
                <a:xfrm rot="-327414">
                  <a:off x="1791922" y="3473234"/>
                  <a:ext cx="100773" cy="139085"/>
                </a:xfrm>
                <a:custGeom>
                  <a:avLst/>
                  <a:gdLst>
                    <a:gd name="connsiteX0" fmla="*/ 100773 w 100773"/>
                    <a:gd name="connsiteY0" fmla="*/ 69543 h 139085"/>
                    <a:gd name="connsiteX1" fmla="*/ 50387 w 100773"/>
                    <a:gd name="connsiteY1" fmla="*/ 139085 h 139085"/>
                    <a:gd name="connsiteX2" fmla="*/ 0 w 100773"/>
                    <a:gd name="connsiteY2" fmla="*/ 69543 h 139085"/>
                    <a:gd name="connsiteX3" fmla="*/ 50387 w 100773"/>
                    <a:gd name="connsiteY3" fmla="*/ 0 h 139085"/>
                    <a:gd name="connsiteX4" fmla="*/ 100773 w 100773"/>
                    <a:gd name="connsiteY4" fmla="*/ 69543 h 1390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773" h="139085">
                      <a:moveTo>
                        <a:pt x="100773" y="69543"/>
                      </a:moveTo>
                      <a:cubicBezTo>
                        <a:pt x="100773" y="107950"/>
                        <a:pt x="78214" y="139085"/>
                        <a:pt x="50387" y="139085"/>
                      </a:cubicBezTo>
                      <a:cubicBezTo>
                        <a:pt x="22559" y="139085"/>
                        <a:pt x="0" y="107950"/>
                        <a:pt x="0" y="69543"/>
                      </a:cubicBezTo>
                      <a:cubicBezTo>
                        <a:pt x="0" y="31135"/>
                        <a:pt x="22559" y="0"/>
                        <a:pt x="50387" y="0"/>
                      </a:cubicBezTo>
                      <a:cubicBezTo>
                        <a:pt x="78214" y="0"/>
                        <a:pt x="100773" y="31135"/>
                        <a:pt x="100773" y="69543"/>
                      </a:cubicBezTo>
                      <a:close/>
                    </a:path>
                  </a:pathLst>
                </a:custGeom>
                <a:solidFill>
                  <a:srgbClr val="FDE273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2136ACD4-C1FA-4B1D-A3E9-A49B035C77FB}"/>
                    </a:ext>
                  </a:extLst>
                </p:cNvPr>
                <p:cNvSpPr/>
                <p:nvPr/>
              </p:nvSpPr>
              <p:spPr>
                <a:xfrm>
                  <a:off x="1545330" y="3363542"/>
                  <a:ext cx="241406" cy="286792"/>
                </a:xfrm>
                <a:custGeom>
                  <a:avLst/>
                  <a:gdLst>
                    <a:gd name="connsiteX0" fmla="*/ 203640 w 241406"/>
                    <a:gd name="connsiteY0" fmla="*/ 270808 h 286792"/>
                    <a:gd name="connsiteX1" fmla="*/ 21709 w 241406"/>
                    <a:gd name="connsiteY1" fmla="*/ 283699 h 286792"/>
                    <a:gd name="connsiteX2" fmla="*/ 15082 w 241406"/>
                    <a:gd name="connsiteY2" fmla="*/ 90693 h 286792"/>
                    <a:gd name="connsiteX3" fmla="*/ 73093 w 241406"/>
                    <a:gd name="connsiteY3" fmla="*/ 908 h 286792"/>
                    <a:gd name="connsiteX4" fmla="*/ 241406 w 241406"/>
                    <a:gd name="connsiteY4" fmla="*/ 23604 h 286792"/>
                    <a:gd name="connsiteX5" fmla="*/ 203640 w 241406"/>
                    <a:gd name="connsiteY5" fmla="*/ 270808 h 28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1406" h="286792">
                      <a:moveTo>
                        <a:pt x="203640" y="270808"/>
                      </a:moveTo>
                      <a:cubicBezTo>
                        <a:pt x="203640" y="270808"/>
                        <a:pt x="123296" y="295229"/>
                        <a:pt x="21709" y="283699"/>
                      </a:cubicBezTo>
                      <a:cubicBezTo>
                        <a:pt x="-15603" y="205898"/>
                        <a:pt x="4188" y="123376"/>
                        <a:pt x="15082" y="90693"/>
                      </a:cubicBezTo>
                      <a:cubicBezTo>
                        <a:pt x="21074" y="72900"/>
                        <a:pt x="44405" y="38220"/>
                        <a:pt x="73093" y="908"/>
                      </a:cubicBezTo>
                      <a:cubicBezTo>
                        <a:pt x="125838" y="-1997"/>
                        <a:pt x="194017" y="1180"/>
                        <a:pt x="241406" y="23604"/>
                      </a:cubicBezTo>
                      <a:cubicBezTo>
                        <a:pt x="241406" y="23604"/>
                        <a:pt x="136642" y="178663"/>
                        <a:pt x="203640" y="270808"/>
                      </a:cubicBezTo>
                      <a:close/>
                    </a:path>
                  </a:pathLst>
                </a:custGeom>
                <a:solidFill>
                  <a:srgbClr val="FFFCFF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7" name="Graphic 11">
                <a:extLst>
                  <a:ext uri="{FF2B5EF4-FFF2-40B4-BE49-F238E27FC236}">
                    <a16:creationId xmlns:a16="http://schemas.microsoft.com/office/drawing/2014/main" id="{05C9A067-7F79-48D6-A9FD-E2442D5EC012}"/>
                  </a:ext>
                </a:extLst>
              </p:cNvPr>
              <p:cNvGrpSpPr/>
              <p:nvPr/>
            </p:nvGrpSpPr>
            <p:grpSpPr>
              <a:xfrm>
                <a:off x="1718285" y="1711188"/>
                <a:ext cx="1204444" cy="1614498"/>
                <a:chOff x="1718285" y="1711188"/>
                <a:chExt cx="1204444" cy="1614498"/>
              </a:xfrm>
              <a:solidFill>
                <a:srgbClr val="3CBE98"/>
              </a:solidFill>
            </p:grpSpPr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9F34510A-8A0F-47CF-BDFC-8B3377141D1E}"/>
                    </a:ext>
                  </a:extLst>
                </p:cNvPr>
                <p:cNvSpPr/>
                <p:nvPr/>
              </p:nvSpPr>
              <p:spPr>
                <a:xfrm>
                  <a:off x="1718285" y="1711188"/>
                  <a:ext cx="1204444" cy="1614498"/>
                </a:xfrm>
                <a:custGeom>
                  <a:avLst/>
                  <a:gdLst>
                    <a:gd name="connsiteX0" fmla="*/ 1134070 w 1204444"/>
                    <a:gd name="connsiteY0" fmla="*/ 575387 h 1614498"/>
                    <a:gd name="connsiteX1" fmla="*/ 558683 w 1204444"/>
                    <a:gd name="connsiteY1" fmla="*/ 905023 h 1614498"/>
                    <a:gd name="connsiteX2" fmla="*/ 474799 w 1204444"/>
                    <a:gd name="connsiteY2" fmla="*/ 955317 h 1614498"/>
                    <a:gd name="connsiteX3" fmla="*/ 268175 w 1204444"/>
                    <a:gd name="connsiteY3" fmla="*/ 1463706 h 1614498"/>
                    <a:gd name="connsiteX4" fmla="*/ 251380 w 1204444"/>
                    <a:gd name="connsiteY4" fmla="*/ 1614498 h 1614498"/>
                    <a:gd name="connsiteX5" fmla="*/ 119471 w 1204444"/>
                    <a:gd name="connsiteY5" fmla="*/ 1546592 h 1614498"/>
                    <a:gd name="connsiteX6" fmla="*/ 0 w 1204444"/>
                    <a:gd name="connsiteY6" fmla="*/ 1547500 h 1614498"/>
                    <a:gd name="connsiteX7" fmla="*/ 44666 w 1204444"/>
                    <a:gd name="connsiteY7" fmla="*/ 1463706 h 1614498"/>
                    <a:gd name="connsiteX8" fmla="*/ 178753 w 1204444"/>
                    <a:gd name="connsiteY8" fmla="*/ 832396 h 1614498"/>
                    <a:gd name="connsiteX9" fmla="*/ 519555 w 1204444"/>
                    <a:gd name="connsiteY9" fmla="*/ 547426 h 1614498"/>
                    <a:gd name="connsiteX10" fmla="*/ 938522 w 1204444"/>
                    <a:gd name="connsiteY10" fmla="*/ 150792 h 1614498"/>
                    <a:gd name="connsiteX11" fmla="*/ 1106109 w 1204444"/>
                    <a:gd name="connsiteY11" fmla="*/ 0 h 1614498"/>
                    <a:gd name="connsiteX12" fmla="*/ 1194987 w 1204444"/>
                    <a:gd name="connsiteY12" fmla="*/ 231680 h 1614498"/>
                    <a:gd name="connsiteX13" fmla="*/ 1134070 w 1204444"/>
                    <a:gd name="connsiteY13" fmla="*/ 575387 h 1614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204444" h="1614498">
                      <a:moveTo>
                        <a:pt x="1134070" y="575387"/>
                      </a:moveTo>
                      <a:cubicBezTo>
                        <a:pt x="1134070" y="575387"/>
                        <a:pt x="603349" y="882690"/>
                        <a:pt x="558683" y="905023"/>
                      </a:cubicBezTo>
                      <a:cubicBezTo>
                        <a:pt x="513927" y="927356"/>
                        <a:pt x="491594" y="921727"/>
                        <a:pt x="474799" y="955317"/>
                      </a:cubicBezTo>
                      <a:cubicBezTo>
                        <a:pt x="458095" y="988817"/>
                        <a:pt x="284879" y="1424579"/>
                        <a:pt x="268175" y="1463706"/>
                      </a:cubicBezTo>
                      <a:cubicBezTo>
                        <a:pt x="251380" y="1502743"/>
                        <a:pt x="296046" y="1553038"/>
                        <a:pt x="251380" y="1614498"/>
                      </a:cubicBezTo>
                      <a:cubicBezTo>
                        <a:pt x="251380" y="1614498"/>
                        <a:pt x="214340" y="1561934"/>
                        <a:pt x="119471" y="1546592"/>
                      </a:cubicBezTo>
                      <a:cubicBezTo>
                        <a:pt x="86789" y="1541236"/>
                        <a:pt x="47208" y="1540328"/>
                        <a:pt x="0" y="1547500"/>
                      </a:cubicBezTo>
                      <a:cubicBezTo>
                        <a:pt x="0" y="1547500"/>
                        <a:pt x="16704" y="1480411"/>
                        <a:pt x="44666" y="1463706"/>
                      </a:cubicBezTo>
                      <a:cubicBezTo>
                        <a:pt x="44666" y="1463706"/>
                        <a:pt x="122921" y="910561"/>
                        <a:pt x="178753" y="832396"/>
                      </a:cubicBezTo>
                      <a:cubicBezTo>
                        <a:pt x="234585" y="754141"/>
                        <a:pt x="491594" y="564221"/>
                        <a:pt x="519555" y="547426"/>
                      </a:cubicBezTo>
                      <a:cubicBezTo>
                        <a:pt x="547426" y="530722"/>
                        <a:pt x="882690" y="206624"/>
                        <a:pt x="938522" y="150792"/>
                      </a:cubicBezTo>
                      <a:cubicBezTo>
                        <a:pt x="994445" y="94960"/>
                        <a:pt x="1106109" y="0"/>
                        <a:pt x="1106109" y="0"/>
                      </a:cubicBezTo>
                      <a:cubicBezTo>
                        <a:pt x="1106109" y="0"/>
                        <a:pt x="1170293" y="98046"/>
                        <a:pt x="1194987" y="231680"/>
                      </a:cubicBezTo>
                      <a:cubicBezTo>
                        <a:pt x="1213960" y="334629"/>
                        <a:pt x="1209421" y="458730"/>
                        <a:pt x="1134070" y="575387"/>
                      </a:cubicBezTo>
                      <a:close/>
                    </a:path>
                  </a:pathLst>
                </a:custGeom>
                <a:solidFill>
                  <a:srgbClr val="3CBE98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1030F518-17AD-49C7-B167-B26F495145B0}"/>
                    </a:ext>
                  </a:extLst>
                </p:cNvPr>
                <p:cNvSpPr/>
                <p:nvPr/>
              </p:nvSpPr>
              <p:spPr>
                <a:xfrm>
                  <a:off x="1718285" y="1711188"/>
                  <a:ext cx="1194986" cy="1547499"/>
                </a:xfrm>
                <a:custGeom>
                  <a:avLst/>
                  <a:gdLst>
                    <a:gd name="connsiteX0" fmla="*/ 1194987 w 1194986"/>
                    <a:gd name="connsiteY0" fmla="*/ 231680 h 1547499"/>
                    <a:gd name="connsiteX1" fmla="*/ 751417 w 1194986"/>
                    <a:gd name="connsiteY1" fmla="*/ 456642 h 1547499"/>
                    <a:gd name="connsiteX2" fmla="*/ 361682 w 1194986"/>
                    <a:gd name="connsiteY2" fmla="*/ 745788 h 1547499"/>
                    <a:gd name="connsiteX3" fmla="*/ 210891 w 1194986"/>
                    <a:gd name="connsiteY3" fmla="*/ 1034935 h 1547499"/>
                    <a:gd name="connsiteX4" fmla="*/ 119471 w 1194986"/>
                    <a:gd name="connsiteY4" fmla="*/ 1546592 h 1547499"/>
                    <a:gd name="connsiteX5" fmla="*/ 0 w 1194986"/>
                    <a:gd name="connsiteY5" fmla="*/ 1547500 h 1547499"/>
                    <a:gd name="connsiteX6" fmla="*/ 44666 w 1194986"/>
                    <a:gd name="connsiteY6" fmla="*/ 1463706 h 1547499"/>
                    <a:gd name="connsiteX7" fmla="*/ 178753 w 1194986"/>
                    <a:gd name="connsiteY7" fmla="*/ 832396 h 1547499"/>
                    <a:gd name="connsiteX8" fmla="*/ 519555 w 1194986"/>
                    <a:gd name="connsiteY8" fmla="*/ 547426 h 1547499"/>
                    <a:gd name="connsiteX9" fmla="*/ 938522 w 1194986"/>
                    <a:gd name="connsiteY9" fmla="*/ 150792 h 1547499"/>
                    <a:gd name="connsiteX10" fmla="*/ 1106109 w 1194986"/>
                    <a:gd name="connsiteY10" fmla="*/ 0 h 1547499"/>
                    <a:gd name="connsiteX11" fmla="*/ 1194987 w 1194986"/>
                    <a:gd name="connsiteY11" fmla="*/ 231680 h 1547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194986" h="1547499">
                      <a:moveTo>
                        <a:pt x="1194987" y="231680"/>
                      </a:moveTo>
                      <a:cubicBezTo>
                        <a:pt x="1057267" y="203174"/>
                        <a:pt x="868710" y="339350"/>
                        <a:pt x="751417" y="456642"/>
                      </a:cubicBezTo>
                      <a:cubicBezTo>
                        <a:pt x="632127" y="575932"/>
                        <a:pt x="437124" y="720641"/>
                        <a:pt x="361682" y="745788"/>
                      </a:cubicBezTo>
                      <a:cubicBezTo>
                        <a:pt x="286332" y="770936"/>
                        <a:pt x="210891" y="833758"/>
                        <a:pt x="210891" y="1034935"/>
                      </a:cubicBezTo>
                      <a:cubicBezTo>
                        <a:pt x="210891" y="1179644"/>
                        <a:pt x="152244" y="1422127"/>
                        <a:pt x="119471" y="1546592"/>
                      </a:cubicBezTo>
                      <a:cubicBezTo>
                        <a:pt x="86789" y="1541236"/>
                        <a:pt x="47208" y="1540328"/>
                        <a:pt x="0" y="1547500"/>
                      </a:cubicBezTo>
                      <a:cubicBezTo>
                        <a:pt x="0" y="1547500"/>
                        <a:pt x="16704" y="1480411"/>
                        <a:pt x="44666" y="1463706"/>
                      </a:cubicBezTo>
                      <a:cubicBezTo>
                        <a:pt x="44666" y="1463706"/>
                        <a:pt x="122921" y="910561"/>
                        <a:pt x="178753" y="832396"/>
                      </a:cubicBezTo>
                      <a:cubicBezTo>
                        <a:pt x="234585" y="754141"/>
                        <a:pt x="491594" y="564221"/>
                        <a:pt x="519555" y="547426"/>
                      </a:cubicBezTo>
                      <a:cubicBezTo>
                        <a:pt x="547426" y="530722"/>
                        <a:pt x="882690" y="206624"/>
                        <a:pt x="938522" y="150792"/>
                      </a:cubicBezTo>
                      <a:cubicBezTo>
                        <a:pt x="994445" y="94960"/>
                        <a:pt x="1106109" y="0"/>
                        <a:pt x="1106109" y="0"/>
                      </a:cubicBezTo>
                      <a:cubicBezTo>
                        <a:pt x="1106109" y="0"/>
                        <a:pt x="1170293" y="98046"/>
                        <a:pt x="1194987" y="23168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3CBE98"/>
                    </a:gs>
                    <a:gs pos="99000">
                      <a:srgbClr val="178874"/>
                    </a:gs>
                  </a:gsLst>
                  <a:lin ang="1800000" scaled="0"/>
                </a:gra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0" name="Graphic 11">
              <a:extLst>
                <a:ext uri="{FF2B5EF4-FFF2-40B4-BE49-F238E27FC236}">
                  <a16:creationId xmlns:a16="http://schemas.microsoft.com/office/drawing/2014/main" id="{31F75CD7-DDDA-4F45-8681-2C3FF0E47585}"/>
                </a:ext>
              </a:extLst>
            </p:cNvPr>
            <p:cNvGrpSpPr/>
            <p:nvPr/>
          </p:nvGrpSpPr>
          <p:grpSpPr>
            <a:xfrm>
              <a:off x="3195972" y="850399"/>
              <a:ext cx="956289" cy="1188415"/>
              <a:chOff x="3195972" y="850399"/>
              <a:chExt cx="956289" cy="1188415"/>
            </a:xfrm>
          </p:grpSpPr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C274DBD1-9F89-400F-945C-C739EF081E99}"/>
                  </a:ext>
                </a:extLst>
              </p:cNvPr>
              <p:cNvSpPr/>
              <p:nvPr/>
            </p:nvSpPr>
            <p:spPr>
              <a:xfrm>
                <a:off x="3195972" y="1571472"/>
                <a:ext cx="510042" cy="467342"/>
              </a:xfrm>
              <a:custGeom>
                <a:avLst/>
                <a:gdLst>
                  <a:gd name="connsiteX0" fmla="*/ 509751 w 510042"/>
                  <a:gd name="connsiteY0" fmla="*/ 261185 h 467342"/>
                  <a:gd name="connsiteX1" fmla="*/ 206715 w 510042"/>
                  <a:gd name="connsiteY1" fmla="*/ 458095 h 467342"/>
                  <a:gd name="connsiteX2" fmla="*/ 0 w 510042"/>
                  <a:gd name="connsiteY2" fmla="*/ 9986 h 467342"/>
                  <a:gd name="connsiteX3" fmla="*/ 61461 w 510042"/>
                  <a:gd name="connsiteY3" fmla="*/ 0 h 467342"/>
                  <a:gd name="connsiteX4" fmla="*/ 262547 w 510042"/>
                  <a:gd name="connsiteY4" fmla="*/ 371487 h 467342"/>
                  <a:gd name="connsiteX5" fmla="*/ 458095 w 510042"/>
                  <a:gd name="connsiteY5" fmla="*/ 346340 h 467342"/>
                  <a:gd name="connsiteX6" fmla="*/ 504304 w 510042"/>
                  <a:gd name="connsiteY6" fmla="*/ 218153 h 467342"/>
                  <a:gd name="connsiteX7" fmla="*/ 509751 w 510042"/>
                  <a:gd name="connsiteY7" fmla="*/ 261185 h 467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0042" h="467342">
                    <a:moveTo>
                      <a:pt x="509751" y="261185"/>
                    </a:moveTo>
                    <a:cubicBezTo>
                      <a:pt x="499311" y="393184"/>
                      <a:pt x="296046" y="500037"/>
                      <a:pt x="206715" y="458095"/>
                    </a:cubicBezTo>
                    <a:cubicBezTo>
                      <a:pt x="21788" y="373847"/>
                      <a:pt x="1634" y="97411"/>
                      <a:pt x="0" y="9986"/>
                    </a:cubicBezTo>
                    <a:lnTo>
                      <a:pt x="61461" y="0"/>
                    </a:lnTo>
                    <a:cubicBezTo>
                      <a:pt x="61461" y="0"/>
                      <a:pt x="78165" y="276527"/>
                      <a:pt x="262547" y="371487"/>
                    </a:cubicBezTo>
                    <a:cubicBezTo>
                      <a:pt x="332359" y="410615"/>
                      <a:pt x="438486" y="360321"/>
                      <a:pt x="458095" y="346340"/>
                    </a:cubicBezTo>
                    <a:cubicBezTo>
                      <a:pt x="468717" y="338805"/>
                      <a:pt x="488507" y="274802"/>
                      <a:pt x="504304" y="218153"/>
                    </a:cubicBezTo>
                    <a:cubicBezTo>
                      <a:pt x="508843" y="233223"/>
                      <a:pt x="510840" y="247658"/>
                      <a:pt x="509751" y="261185"/>
                    </a:cubicBezTo>
                    <a:close/>
                  </a:path>
                </a:pathLst>
              </a:custGeom>
              <a:solidFill>
                <a:srgbClr val="3CBE98"/>
              </a:solidFill>
              <a:ln w="90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9B9D4948-BDD9-4382-85F1-4B4EC83A6D59}"/>
                  </a:ext>
                </a:extLst>
              </p:cNvPr>
              <p:cNvSpPr/>
              <p:nvPr/>
            </p:nvSpPr>
            <p:spPr>
              <a:xfrm>
                <a:off x="3475314" y="1336796"/>
                <a:ext cx="620143" cy="634124"/>
              </a:xfrm>
              <a:custGeom>
                <a:avLst/>
                <a:gdLst>
                  <a:gd name="connsiteX0" fmla="*/ 0 w 620143"/>
                  <a:gd name="connsiteY0" fmla="*/ 351969 h 634124"/>
                  <a:gd name="connsiteX1" fmla="*/ 293322 w 620143"/>
                  <a:gd name="connsiteY1" fmla="*/ 634124 h 634124"/>
                  <a:gd name="connsiteX2" fmla="*/ 620144 w 620143"/>
                  <a:gd name="connsiteY2" fmla="*/ 39128 h 634124"/>
                  <a:gd name="connsiteX3" fmla="*/ 153697 w 620143"/>
                  <a:gd name="connsiteY3" fmla="*/ 0 h 634124"/>
                  <a:gd name="connsiteX4" fmla="*/ 0 w 620143"/>
                  <a:gd name="connsiteY4" fmla="*/ 351969 h 634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0143" h="634124">
                    <a:moveTo>
                      <a:pt x="0" y="351969"/>
                    </a:moveTo>
                    <a:cubicBezTo>
                      <a:pt x="0" y="351969"/>
                      <a:pt x="131273" y="634124"/>
                      <a:pt x="293322" y="634124"/>
                    </a:cubicBezTo>
                    <a:cubicBezTo>
                      <a:pt x="455371" y="634124"/>
                      <a:pt x="614515" y="100588"/>
                      <a:pt x="620144" y="39128"/>
                    </a:cubicBezTo>
                    <a:lnTo>
                      <a:pt x="153697" y="0"/>
                    </a:lnTo>
                    <a:cubicBezTo>
                      <a:pt x="153606" y="0"/>
                      <a:pt x="80979" y="290508"/>
                      <a:pt x="0" y="351969"/>
                    </a:cubicBezTo>
                    <a:close/>
                  </a:path>
                </a:pathLst>
              </a:custGeom>
              <a:solidFill>
                <a:srgbClr val="FBA982"/>
              </a:solidFill>
              <a:ln w="90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18347D22-E0AE-4FE2-A95F-9212CD5E2AB7}"/>
                  </a:ext>
                </a:extLst>
              </p:cNvPr>
              <p:cNvSpPr/>
              <p:nvPr/>
            </p:nvSpPr>
            <p:spPr>
              <a:xfrm>
                <a:off x="3224068" y="850399"/>
                <a:ext cx="928193" cy="838365"/>
              </a:xfrm>
              <a:custGeom>
                <a:avLst/>
                <a:gdLst>
                  <a:gd name="connsiteX0" fmla="*/ 925769 w 928193"/>
                  <a:gd name="connsiteY0" fmla="*/ 463973 h 838365"/>
                  <a:gd name="connsiteX1" fmla="*/ 896174 w 928193"/>
                  <a:gd name="connsiteY1" fmla="*/ 556936 h 838365"/>
                  <a:gd name="connsiteX2" fmla="*/ 860133 w 928193"/>
                  <a:gd name="connsiteY2" fmla="*/ 620485 h 838365"/>
                  <a:gd name="connsiteX3" fmla="*/ 378343 w 928193"/>
                  <a:gd name="connsiteY3" fmla="*/ 486397 h 838365"/>
                  <a:gd name="connsiteX4" fmla="*/ 366450 w 928193"/>
                  <a:gd name="connsiteY4" fmla="*/ 556028 h 838365"/>
                  <a:gd name="connsiteX5" fmla="*/ 360187 w 928193"/>
                  <a:gd name="connsiteY5" fmla="*/ 640639 h 838365"/>
                  <a:gd name="connsiteX6" fmla="*/ 251246 w 928193"/>
                  <a:gd name="connsiteY6" fmla="*/ 838366 h 838365"/>
                  <a:gd name="connsiteX7" fmla="*/ 84476 w 928193"/>
                  <a:gd name="connsiteY7" fmla="*/ 794789 h 838365"/>
                  <a:gd name="connsiteX8" fmla="*/ 33365 w 928193"/>
                  <a:gd name="connsiteY8" fmla="*/ 721073 h 838365"/>
                  <a:gd name="connsiteX9" fmla="*/ 4314 w 928193"/>
                  <a:gd name="connsiteY9" fmla="*/ 378274 h 838365"/>
                  <a:gd name="connsiteX10" fmla="*/ 10942 w 928193"/>
                  <a:gd name="connsiteY10" fmla="*/ 304830 h 838365"/>
                  <a:gd name="connsiteX11" fmla="*/ 25558 w 928193"/>
                  <a:gd name="connsiteY11" fmla="*/ 256714 h 838365"/>
                  <a:gd name="connsiteX12" fmla="*/ 210938 w 928193"/>
                  <a:gd name="connsiteY12" fmla="*/ 68701 h 838365"/>
                  <a:gd name="connsiteX13" fmla="*/ 460684 w 928193"/>
                  <a:gd name="connsiteY13" fmla="*/ 432 h 838365"/>
                  <a:gd name="connsiteX14" fmla="*/ 913241 w 928193"/>
                  <a:gd name="connsiteY14" fmla="*/ 316087 h 838365"/>
                  <a:gd name="connsiteX15" fmla="*/ 925769 w 928193"/>
                  <a:gd name="connsiteY15" fmla="*/ 463973 h 838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28193" h="838365">
                    <a:moveTo>
                      <a:pt x="925769" y="463973"/>
                    </a:moveTo>
                    <a:cubicBezTo>
                      <a:pt x="921139" y="499651"/>
                      <a:pt x="910154" y="529065"/>
                      <a:pt x="896174" y="556936"/>
                    </a:cubicBezTo>
                    <a:cubicBezTo>
                      <a:pt x="885370" y="578361"/>
                      <a:pt x="872842" y="598787"/>
                      <a:pt x="860133" y="620485"/>
                    </a:cubicBezTo>
                    <a:lnTo>
                      <a:pt x="378343" y="486397"/>
                    </a:lnTo>
                    <a:cubicBezTo>
                      <a:pt x="384063" y="512543"/>
                      <a:pt x="365906" y="530336"/>
                      <a:pt x="366450" y="556028"/>
                    </a:cubicBezTo>
                    <a:cubicBezTo>
                      <a:pt x="367086" y="585170"/>
                      <a:pt x="364726" y="613676"/>
                      <a:pt x="360187" y="640639"/>
                    </a:cubicBezTo>
                    <a:cubicBezTo>
                      <a:pt x="341485" y="752484"/>
                      <a:pt x="285744" y="838366"/>
                      <a:pt x="251246" y="838366"/>
                    </a:cubicBezTo>
                    <a:cubicBezTo>
                      <a:pt x="163731" y="828470"/>
                      <a:pt x="116251" y="818575"/>
                      <a:pt x="84476" y="794789"/>
                    </a:cubicBezTo>
                    <a:cubicBezTo>
                      <a:pt x="62598" y="778358"/>
                      <a:pt x="48254" y="755298"/>
                      <a:pt x="33365" y="721073"/>
                    </a:cubicBezTo>
                    <a:cubicBezTo>
                      <a:pt x="-4492" y="609954"/>
                      <a:pt x="-3402" y="481132"/>
                      <a:pt x="4314" y="378274"/>
                    </a:cubicBezTo>
                    <a:cubicBezTo>
                      <a:pt x="6221" y="351856"/>
                      <a:pt x="8672" y="327072"/>
                      <a:pt x="10942" y="304830"/>
                    </a:cubicBezTo>
                    <a:cubicBezTo>
                      <a:pt x="12394" y="290304"/>
                      <a:pt x="17478" y="273963"/>
                      <a:pt x="25558" y="256714"/>
                    </a:cubicBezTo>
                    <a:cubicBezTo>
                      <a:pt x="54427" y="195344"/>
                      <a:pt x="122605" y="121446"/>
                      <a:pt x="210938" y="68701"/>
                    </a:cubicBezTo>
                    <a:cubicBezTo>
                      <a:pt x="284019" y="25125"/>
                      <a:pt x="370808" y="-3926"/>
                      <a:pt x="460684" y="432"/>
                    </a:cubicBezTo>
                    <a:cubicBezTo>
                      <a:pt x="689732" y="11598"/>
                      <a:pt x="874113" y="156852"/>
                      <a:pt x="913241" y="316087"/>
                    </a:cubicBezTo>
                    <a:cubicBezTo>
                      <a:pt x="928311" y="377275"/>
                      <a:pt x="930944" y="424483"/>
                      <a:pt x="925769" y="463973"/>
                    </a:cubicBezTo>
                    <a:close/>
                  </a:path>
                </a:pathLst>
              </a:custGeom>
              <a:solidFill>
                <a:srgbClr val="178874"/>
              </a:solidFill>
              <a:ln w="90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056B618-C4CC-45E0-B96A-E4B3E03B5562}"/>
                  </a:ext>
                </a:extLst>
              </p:cNvPr>
              <p:cNvSpPr/>
              <p:nvPr/>
            </p:nvSpPr>
            <p:spPr>
              <a:xfrm>
                <a:off x="3435006" y="850399"/>
                <a:ext cx="717255" cy="556935"/>
              </a:xfrm>
              <a:custGeom>
                <a:avLst/>
                <a:gdLst>
                  <a:gd name="connsiteX0" fmla="*/ 714831 w 717255"/>
                  <a:gd name="connsiteY0" fmla="*/ 463973 h 556935"/>
                  <a:gd name="connsiteX1" fmla="*/ 685236 w 717255"/>
                  <a:gd name="connsiteY1" fmla="*/ 556936 h 556935"/>
                  <a:gd name="connsiteX2" fmla="*/ 392186 w 717255"/>
                  <a:gd name="connsiteY2" fmla="*/ 512997 h 556935"/>
                  <a:gd name="connsiteX3" fmla="*/ 0 w 717255"/>
                  <a:gd name="connsiteY3" fmla="*/ 68701 h 556935"/>
                  <a:gd name="connsiteX4" fmla="*/ 249746 w 717255"/>
                  <a:gd name="connsiteY4" fmla="*/ 432 h 556935"/>
                  <a:gd name="connsiteX5" fmla="*/ 702303 w 717255"/>
                  <a:gd name="connsiteY5" fmla="*/ 316087 h 556935"/>
                  <a:gd name="connsiteX6" fmla="*/ 714831 w 717255"/>
                  <a:gd name="connsiteY6" fmla="*/ 463973 h 556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17255" h="556935">
                    <a:moveTo>
                      <a:pt x="714831" y="463973"/>
                    </a:moveTo>
                    <a:cubicBezTo>
                      <a:pt x="710201" y="499651"/>
                      <a:pt x="699216" y="529065"/>
                      <a:pt x="685236" y="556936"/>
                    </a:cubicBezTo>
                    <a:lnTo>
                      <a:pt x="392186" y="512997"/>
                    </a:lnTo>
                    <a:cubicBezTo>
                      <a:pt x="392186" y="512997"/>
                      <a:pt x="350334" y="203152"/>
                      <a:pt x="0" y="68701"/>
                    </a:cubicBezTo>
                    <a:cubicBezTo>
                      <a:pt x="73081" y="25125"/>
                      <a:pt x="159870" y="-3926"/>
                      <a:pt x="249746" y="432"/>
                    </a:cubicBezTo>
                    <a:cubicBezTo>
                      <a:pt x="478793" y="11598"/>
                      <a:pt x="663175" y="156852"/>
                      <a:pt x="702303" y="316087"/>
                    </a:cubicBezTo>
                    <a:cubicBezTo>
                      <a:pt x="717373" y="377275"/>
                      <a:pt x="720006" y="424483"/>
                      <a:pt x="714831" y="463973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3CBE98"/>
                  </a:gs>
                  <a:gs pos="2000">
                    <a:srgbClr val="178874"/>
                  </a:gs>
                </a:gsLst>
                <a:lin ang="1800000" scaled="0"/>
              </a:gradFill>
              <a:ln w="90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933E6EA2-B1A8-4B84-8CF3-BB581ED4C7AD}"/>
                  </a:ext>
                </a:extLst>
              </p:cNvPr>
              <p:cNvSpPr/>
              <p:nvPr/>
            </p:nvSpPr>
            <p:spPr>
              <a:xfrm>
                <a:off x="3308544" y="1286592"/>
                <a:ext cx="841293" cy="402171"/>
              </a:xfrm>
              <a:custGeom>
                <a:avLst/>
                <a:gdLst>
                  <a:gd name="connsiteX0" fmla="*/ 775656 w 841293"/>
                  <a:gd name="connsiteY0" fmla="*/ 184291 h 402171"/>
                  <a:gd name="connsiteX1" fmla="*/ 293867 w 841293"/>
                  <a:gd name="connsiteY1" fmla="*/ 50203 h 402171"/>
                  <a:gd name="connsiteX2" fmla="*/ 281974 w 841293"/>
                  <a:gd name="connsiteY2" fmla="*/ 119835 h 402171"/>
                  <a:gd name="connsiteX3" fmla="*/ 275710 w 841293"/>
                  <a:gd name="connsiteY3" fmla="*/ 204445 h 402171"/>
                  <a:gd name="connsiteX4" fmla="*/ 166770 w 841293"/>
                  <a:gd name="connsiteY4" fmla="*/ 402172 h 402171"/>
                  <a:gd name="connsiteX5" fmla="*/ 0 w 841293"/>
                  <a:gd name="connsiteY5" fmla="*/ 358596 h 402171"/>
                  <a:gd name="connsiteX6" fmla="*/ 191826 w 841293"/>
                  <a:gd name="connsiteY6" fmla="*/ 296046 h 402171"/>
                  <a:gd name="connsiteX7" fmla="*/ 258915 w 841293"/>
                  <a:gd name="connsiteY7" fmla="*/ 0 h 402171"/>
                  <a:gd name="connsiteX8" fmla="*/ 841293 w 841293"/>
                  <a:gd name="connsiteY8" fmla="*/ 27780 h 402171"/>
                  <a:gd name="connsiteX9" fmla="*/ 775656 w 841293"/>
                  <a:gd name="connsiteY9" fmla="*/ 184291 h 402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41293" h="402171">
                    <a:moveTo>
                      <a:pt x="775656" y="184291"/>
                    </a:moveTo>
                    <a:lnTo>
                      <a:pt x="293867" y="50203"/>
                    </a:lnTo>
                    <a:cubicBezTo>
                      <a:pt x="299586" y="76349"/>
                      <a:pt x="281430" y="94143"/>
                      <a:pt x="281974" y="119835"/>
                    </a:cubicBezTo>
                    <a:cubicBezTo>
                      <a:pt x="282610" y="148976"/>
                      <a:pt x="280250" y="177482"/>
                      <a:pt x="275710" y="204445"/>
                    </a:cubicBezTo>
                    <a:cubicBezTo>
                      <a:pt x="257009" y="316291"/>
                      <a:pt x="201268" y="402172"/>
                      <a:pt x="166770" y="402172"/>
                    </a:cubicBezTo>
                    <a:cubicBezTo>
                      <a:pt x="79254" y="392277"/>
                      <a:pt x="31774" y="382381"/>
                      <a:pt x="0" y="358596"/>
                    </a:cubicBezTo>
                    <a:cubicBezTo>
                      <a:pt x="93689" y="385559"/>
                      <a:pt x="160596" y="353421"/>
                      <a:pt x="191826" y="296046"/>
                    </a:cubicBezTo>
                    <a:cubicBezTo>
                      <a:pt x="225416" y="234585"/>
                      <a:pt x="258915" y="0"/>
                      <a:pt x="258915" y="0"/>
                    </a:cubicBezTo>
                    <a:cubicBezTo>
                      <a:pt x="258915" y="0"/>
                      <a:pt x="709748" y="57829"/>
                      <a:pt x="841293" y="27780"/>
                    </a:cubicBezTo>
                    <a:cubicBezTo>
                      <a:pt x="833123" y="90965"/>
                      <a:pt x="804889" y="134451"/>
                      <a:pt x="775656" y="184291"/>
                    </a:cubicBezTo>
                    <a:close/>
                  </a:path>
                </a:pathLst>
              </a:custGeom>
              <a:solidFill>
                <a:srgbClr val="094983"/>
              </a:solidFill>
              <a:ln w="90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6" name="Graphic 11">
                <a:extLst>
                  <a:ext uri="{FF2B5EF4-FFF2-40B4-BE49-F238E27FC236}">
                    <a16:creationId xmlns:a16="http://schemas.microsoft.com/office/drawing/2014/main" id="{88A0E315-0DEF-44F6-B28B-B4621FAED15F}"/>
                  </a:ext>
                </a:extLst>
              </p:cNvPr>
              <p:cNvGrpSpPr/>
              <p:nvPr/>
            </p:nvGrpSpPr>
            <p:grpSpPr>
              <a:xfrm>
                <a:off x="3228382" y="1107113"/>
                <a:ext cx="917279" cy="595632"/>
                <a:chOff x="3228382" y="1107113"/>
                <a:chExt cx="917279" cy="595632"/>
              </a:xfrm>
            </p:grpSpPr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E41DBC84-3AFD-4BB1-AE6D-8E3EF79B7E99}"/>
                    </a:ext>
                  </a:extLst>
                </p:cNvPr>
                <p:cNvSpPr/>
                <p:nvPr/>
              </p:nvSpPr>
              <p:spPr>
                <a:xfrm>
                  <a:off x="3228382" y="1107113"/>
                  <a:ext cx="378205" cy="386194"/>
                </a:xfrm>
                <a:custGeom>
                  <a:avLst/>
                  <a:gdLst>
                    <a:gd name="connsiteX0" fmla="*/ 378205 w 378205"/>
                    <a:gd name="connsiteY0" fmla="*/ 307938 h 386194"/>
                    <a:gd name="connsiteX1" fmla="*/ 361410 w 378205"/>
                    <a:gd name="connsiteY1" fmla="*/ 386194 h 386194"/>
                    <a:gd name="connsiteX2" fmla="*/ 355872 w 378205"/>
                    <a:gd name="connsiteY2" fmla="*/ 383924 h 386194"/>
                    <a:gd name="connsiteX3" fmla="*/ 0 w 378205"/>
                    <a:gd name="connsiteY3" fmla="*/ 121559 h 386194"/>
                    <a:gd name="connsiteX4" fmla="*/ 6627 w 378205"/>
                    <a:gd name="connsiteY4" fmla="*/ 48115 h 386194"/>
                    <a:gd name="connsiteX5" fmla="*/ 21243 w 378205"/>
                    <a:gd name="connsiteY5" fmla="*/ 0 h 386194"/>
                    <a:gd name="connsiteX6" fmla="*/ 362136 w 378205"/>
                    <a:gd name="connsiteY6" fmla="*/ 299314 h 386194"/>
                    <a:gd name="connsiteX7" fmla="*/ 378205 w 378205"/>
                    <a:gd name="connsiteY7" fmla="*/ 307938 h 386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8205" h="386194">
                      <a:moveTo>
                        <a:pt x="378205" y="307938"/>
                      </a:moveTo>
                      <a:lnTo>
                        <a:pt x="361410" y="386194"/>
                      </a:lnTo>
                      <a:cubicBezTo>
                        <a:pt x="361410" y="386194"/>
                        <a:pt x="359504" y="385468"/>
                        <a:pt x="355872" y="383924"/>
                      </a:cubicBezTo>
                      <a:cubicBezTo>
                        <a:pt x="318197" y="368128"/>
                        <a:pt x="96321" y="270536"/>
                        <a:pt x="0" y="121559"/>
                      </a:cubicBezTo>
                      <a:cubicBezTo>
                        <a:pt x="1906" y="95141"/>
                        <a:pt x="4358" y="70357"/>
                        <a:pt x="6627" y="48115"/>
                      </a:cubicBezTo>
                      <a:cubicBezTo>
                        <a:pt x="8080" y="33590"/>
                        <a:pt x="13164" y="17249"/>
                        <a:pt x="21243" y="0"/>
                      </a:cubicBezTo>
                      <a:cubicBezTo>
                        <a:pt x="26781" y="65092"/>
                        <a:pt x="85518" y="149067"/>
                        <a:pt x="362136" y="299314"/>
                      </a:cubicBezTo>
                      <a:cubicBezTo>
                        <a:pt x="367402" y="302128"/>
                        <a:pt x="372758" y="305033"/>
                        <a:pt x="378205" y="307938"/>
                      </a:cubicBezTo>
                      <a:close/>
                    </a:path>
                  </a:pathLst>
                </a:custGeom>
                <a:solidFill>
                  <a:srgbClr val="1E194D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7316595D-EAA1-4B96-ABEA-97D832DF7928}"/>
                    </a:ext>
                  </a:extLst>
                </p:cNvPr>
                <p:cNvSpPr/>
                <p:nvPr/>
              </p:nvSpPr>
              <p:spPr>
                <a:xfrm>
                  <a:off x="3553478" y="1329805"/>
                  <a:ext cx="592182" cy="372939"/>
                </a:xfrm>
                <a:custGeom>
                  <a:avLst/>
                  <a:gdLst>
                    <a:gd name="connsiteX0" fmla="*/ 0 w 592182"/>
                    <a:gd name="connsiteY0" fmla="*/ 202539 h 372939"/>
                    <a:gd name="connsiteX1" fmla="*/ 217881 w 592182"/>
                    <a:gd name="connsiteY1" fmla="*/ 347793 h 372939"/>
                    <a:gd name="connsiteX2" fmla="*/ 374301 w 592182"/>
                    <a:gd name="connsiteY2" fmla="*/ 263999 h 372939"/>
                    <a:gd name="connsiteX3" fmla="*/ 438576 w 592182"/>
                    <a:gd name="connsiteY3" fmla="*/ 372940 h 372939"/>
                    <a:gd name="connsiteX4" fmla="*/ 592182 w 592182"/>
                    <a:gd name="connsiteY4" fmla="*/ 32137 h 372939"/>
                    <a:gd name="connsiteX5" fmla="*/ 43304 w 592182"/>
                    <a:gd name="connsiteY5" fmla="*/ 0 h 372939"/>
                    <a:gd name="connsiteX6" fmla="*/ 0 w 592182"/>
                    <a:gd name="connsiteY6" fmla="*/ 202539 h 372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92182" h="372939">
                      <a:moveTo>
                        <a:pt x="0" y="202539"/>
                      </a:moveTo>
                      <a:cubicBezTo>
                        <a:pt x="0" y="202539"/>
                        <a:pt x="94960" y="325460"/>
                        <a:pt x="217881" y="347793"/>
                      </a:cubicBezTo>
                      <a:cubicBezTo>
                        <a:pt x="290508" y="356145"/>
                        <a:pt x="346340" y="255647"/>
                        <a:pt x="374301" y="263999"/>
                      </a:cubicBezTo>
                      <a:cubicBezTo>
                        <a:pt x="402263" y="272351"/>
                        <a:pt x="396634" y="372940"/>
                        <a:pt x="438576" y="372940"/>
                      </a:cubicBezTo>
                      <a:cubicBezTo>
                        <a:pt x="480518" y="372940"/>
                        <a:pt x="547517" y="305941"/>
                        <a:pt x="592182" y="32137"/>
                      </a:cubicBezTo>
                      <a:lnTo>
                        <a:pt x="43304" y="0"/>
                      </a:lnTo>
                      <a:lnTo>
                        <a:pt x="0" y="202539"/>
                      </a:lnTo>
                      <a:close/>
                    </a:path>
                  </a:pathLst>
                </a:custGeom>
                <a:solidFill>
                  <a:srgbClr val="1E194D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EE1FA779-70AA-4528-9C45-8C28B5D61918}"/>
                    </a:ext>
                  </a:extLst>
                </p:cNvPr>
                <p:cNvSpPr/>
                <p:nvPr/>
              </p:nvSpPr>
              <p:spPr>
                <a:xfrm>
                  <a:off x="3609401" y="1375924"/>
                  <a:ext cx="505574" cy="282155"/>
                </a:xfrm>
                <a:custGeom>
                  <a:avLst/>
                  <a:gdLst>
                    <a:gd name="connsiteX0" fmla="*/ 33499 w 505574"/>
                    <a:gd name="connsiteY0" fmla="*/ 0 h 282155"/>
                    <a:gd name="connsiteX1" fmla="*/ 0 w 505574"/>
                    <a:gd name="connsiteY1" fmla="*/ 159235 h 282155"/>
                    <a:gd name="connsiteX2" fmla="*/ 162049 w 505574"/>
                    <a:gd name="connsiteY2" fmla="*/ 262547 h 282155"/>
                    <a:gd name="connsiteX3" fmla="*/ 326821 w 505574"/>
                    <a:gd name="connsiteY3" fmla="*/ 181567 h 282155"/>
                    <a:gd name="connsiteX4" fmla="*/ 385468 w 505574"/>
                    <a:gd name="connsiteY4" fmla="*/ 282156 h 282155"/>
                    <a:gd name="connsiteX5" fmla="*/ 505575 w 505574"/>
                    <a:gd name="connsiteY5" fmla="*/ 13981 h 282155"/>
                    <a:gd name="connsiteX6" fmla="*/ 33499 w 505574"/>
                    <a:gd name="connsiteY6" fmla="*/ 0 h 282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05574" h="282155">
                      <a:moveTo>
                        <a:pt x="33499" y="0"/>
                      </a:moveTo>
                      <a:lnTo>
                        <a:pt x="0" y="159235"/>
                      </a:lnTo>
                      <a:cubicBezTo>
                        <a:pt x="0" y="159235"/>
                        <a:pt x="106126" y="257009"/>
                        <a:pt x="162049" y="262547"/>
                      </a:cubicBezTo>
                      <a:cubicBezTo>
                        <a:pt x="217881" y="268175"/>
                        <a:pt x="284970" y="170401"/>
                        <a:pt x="326821" y="181567"/>
                      </a:cubicBezTo>
                      <a:cubicBezTo>
                        <a:pt x="368764" y="192734"/>
                        <a:pt x="363135" y="282156"/>
                        <a:pt x="385468" y="282156"/>
                      </a:cubicBezTo>
                      <a:cubicBezTo>
                        <a:pt x="407800" y="282156"/>
                        <a:pt x="491594" y="187196"/>
                        <a:pt x="505575" y="13981"/>
                      </a:cubicBezTo>
                      <a:lnTo>
                        <a:pt x="33499" y="0"/>
                      </a:lnTo>
                      <a:close/>
                    </a:path>
                  </a:pathLst>
                </a:custGeom>
                <a:solidFill>
                  <a:srgbClr val="389ADE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5FD4234E-B5D0-49F5-BA72-0B07437FB9E9}"/>
                  </a:ext>
                </a:extLst>
              </p:cNvPr>
              <p:cNvSpPr/>
              <p:nvPr/>
            </p:nvSpPr>
            <p:spPr>
              <a:xfrm>
                <a:off x="3392428" y="1676509"/>
                <a:ext cx="252469" cy="260821"/>
              </a:xfrm>
              <a:custGeom>
                <a:avLst/>
                <a:gdLst>
                  <a:gd name="connsiteX0" fmla="*/ 56649 w 252469"/>
                  <a:gd name="connsiteY0" fmla="*/ 9442 h 260821"/>
                  <a:gd name="connsiteX1" fmla="*/ 203265 w 252469"/>
                  <a:gd name="connsiteY1" fmla="*/ 196910 h 260821"/>
                  <a:gd name="connsiteX2" fmla="*/ 252470 w 252469"/>
                  <a:gd name="connsiteY2" fmla="*/ 245116 h 260821"/>
                  <a:gd name="connsiteX3" fmla="*/ 218970 w 252469"/>
                  <a:gd name="connsiteY3" fmla="*/ 260822 h 260821"/>
                  <a:gd name="connsiteX4" fmla="*/ 0 w 252469"/>
                  <a:gd name="connsiteY4" fmla="*/ 0 h 260821"/>
                  <a:gd name="connsiteX5" fmla="*/ 56649 w 252469"/>
                  <a:gd name="connsiteY5" fmla="*/ 9442 h 260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469" h="260821">
                    <a:moveTo>
                      <a:pt x="56649" y="9442"/>
                    </a:moveTo>
                    <a:cubicBezTo>
                      <a:pt x="56649" y="9442"/>
                      <a:pt x="114297" y="120470"/>
                      <a:pt x="203265" y="196910"/>
                    </a:cubicBezTo>
                    <a:lnTo>
                      <a:pt x="252470" y="245116"/>
                    </a:lnTo>
                    <a:cubicBezTo>
                      <a:pt x="252470" y="245116"/>
                      <a:pt x="232588" y="259823"/>
                      <a:pt x="218970" y="260822"/>
                    </a:cubicBezTo>
                    <a:cubicBezTo>
                      <a:pt x="218970" y="260822"/>
                      <a:pt x="70267" y="159235"/>
                      <a:pt x="0" y="0"/>
                    </a:cubicBezTo>
                    <a:lnTo>
                      <a:pt x="56649" y="9442"/>
                    </a:lnTo>
                    <a:close/>
                  </a:path>
                </a:pathLst>
              </a:custGeom>
              <a:solidFill>
                <a:srgbClr val="1E194D"/>
              </a:solidFill>
              <a:ln w="90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1" name="Graphic 11">
              <a:extLst>
                <a:ext uri="{FF2B5EF4-FFF2-40B4-BE49-F238E27FC236}">
                  <a16:creationId xmlns:a16="http://schemas.microsoft.com/office/drawing/2014/main" id="{79A268F3-5D1D-483E-B4CE-8D64D1270601}"/>
                </a:ext>
              </a:extLst>
            </p:cNvPr>
            <p:cNvGrpSpPr/>
            <p:nvPr/>
          </p:nvGrpSpPr>
          <p:grpSpPr>
            <a:xfrm>
              <a:off x="4663469" y="5179748"/>
              <a:ext cx="758793" cy="335914"/>
              <a:chOff x="4663469" y="5179748"/>
              <a:chExt cx="758793" cy="335914"/>
            </a:xfrm>
            <a:solidFill>
              <a:srgbClr val="FFFCFF"/>
            </a:solidFill>
          </p:grpSpPr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FDBDCC78-FC7B-42DC-87B3-31A66DB234CD}"/>
                  </a:ext>
                </a:extLst>
              </p:cNvPr>
              <p:cNvSpPr/>
              <p:nvPr/>
            </p:nvSpPr>
            <p:spPr>
              <a:xfrm>
                <a:off x="4671480" y="5247578"/>
                <a:ext cx="750781" cy="268084"/>
              </a:xfrm>
              <a:custGeom>
                <a:avLst/>
                <a:gdLst>
                  <a:gd name="connsiteX0" fmla="*/ 750782 w 750781"/>
                  <a:gd name="connsiteY0" fmla="*/ 268085 h 268084"/>
                  <a:gd name="connsiteX1" fmla="*/ 142531 w 750781"/>
                  <a:gd name="connsiteY1" fmla="*/ 188467 h 268084"/>
                  <a:gd name="connsiteX2" fmla="*/ 263999 w 750781"/>
                  <a:gd name="connsiteY2" fmla="*/ 121469 h 268084"/>
                  <a:gd name="connsiteX3" fmla="*/ 62913 w 750781"/>
                  <a:gd name="connsiteY3" fmla="*/ 113117 h 268084"/>
                  <a:gd name="connsiteX4" fmla="*/ 238852 w 750781"/>
                  <a:gd name="connsiteY4" fmla="*/ 64911 h 268084"/>
                  <a:gd name="connsiteX5" fmla="*/ 0 w 750781"/>
                  <a:gd name="connsiteY5" fmla="*/ 33499 h 268084"/>
                  <a:gd name="connsiteX6" fmla="*/ 152971 w 750781"/>
                  <a:gd name="connsiteY6" fmla="*/ 0 h 268084"/>
                  <a:gd name="connsiteX7" fmla="*/ 750782 w 750781"/>
                  <a:gd name="connsiteY7" fmla="*/ 268085 h 268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50781" h="268084">
                    <a:moveTo>
                      <a:pt x="750782" y="268085"/>
                    </a:moveTo>
                    <a:cubicBezTo>
                      <a:pt x="259187" y="66998"/>
                      <a:pt x="142531" y="188467"/>
                      <a:pt x="142531" y="188467"/>
                    </a:cubicBezTo>
                    <a:cubicBezTo>
                      <a:pt x="142531" y="188467"/>
                      <a:pt x="209529" y="121469"/>
                      <a:pt x="263999" y="121469"/>
                    </a:cubicBezTo>
                    <a:cubicBezTo>
                      <a:pt x="263999" y="121469"/>
                      <a:pt x="148795" y="98410"/>
                      <a:pt x="62913" y="113117"/>
                    </a:cubicBezTo>
                    <a:cubicBezTo>
                      <a:pt x="62913" y="113117"/>
                      <a:pt x="171854" y="64911"/>
                      <a:pt x="238852" y="64911"/>
                    </a:cubicBezTo>
                    <a:cubicBezTo>
                      <a:pt x="305850" y="64911"/>
                      <a:pt x="29323" y="25147"/>
                      <a:pt x="0" y="33499"/>
                    </a:cubicBezTo>
                    <a:cubicBezTo>
                      <a:pt x="0" y="33499"/>
                      <a:pt x="69177" y="0"/>
                      <a:pt x="152971" y="0"/>
                    </a:cubicBezTo>
                    <a:cubicBezTo>
                      <a:pt x="236764" y="0"/>
                      <a:pt x="750782" y="268085"/>
                      <a:pt x="750782" y="268085"/>
                    </a:cubicBezTo>
                    <a:close/>
                  </a:path>
                </a:pathLst>
              </a:custGeom>
              <a:solidFill>
                <a:srgbClr val="FFFCFF"/>
              </a:solidFill>
              <a:ln w="90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13" name="Graphic 11">
                <a:extLst>
                  <a:ext uri="{FF2B5EF4-FFF2-40B4-BE49-F238E27FC236}">
                    <a16:creationId xmlns:a16="http://schemas.microsoft.com/office/drawing/2014/main" id="{F2D0ABA6-D1EC-4AE2-918B-B1928139BA8E}"/>
                  </a:ext>
                </a:extLst>
              </p:cNvPr>
              <p:cNvGrpSpPr/>
              <p:nvPr/>
            </p:nvGrpSpPr>
            <p:grpSpPr>
              <a:xfrm>
                <a:off x="4663469" y="5179748"/>
                <a:ext cx="148453" cy="233134"/>
                <a:chOff x="4663469" y="5179748"/>
                <a:chExt cx="148453" cy="233134"/>
              </a:xfrm>
              <a:solidFill>
                <a:srgbClr val="FFFCFF"/>
              </a:solidFill>
            </p:grpSpPr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7960B71D-82A4-4573-8F30-1358DBB180CB}"/>
                    </a:ext>
                  </a:extLst>
                </p:cNvPr>
                <p:cNvSpPr/>
                <p:nvPr/>
              </p:nvSpPr>
              <p:spPr>
                <a:xfrm>
                  <a:off x="4713893" y="5309836"/>
                  <a:ext cx="30845" cy="16294"/>
                </a:xfrm>
                <a:custGeom>
                  <a:avLst/>
                  <a:gdLst>
                    <a:gd name="connsiteX0" fmla="*/ 3070 w 30845"/>
                    <a:gd name="connsiteY0" fmla="*/ 11730 h 16294"/>
                    <a:gd name="connsiteX1" fmla="*/ 24677 w 30845"/>
                    <a:gd name="connsiteY1" fmla="*/ 564 h 16294"/>
                    <a:gd name="connsiteX2" fmla="*/ 3070 w 30845"/>
                    <a:gd name="connsiteY2" fmla="*/ 11730 h 16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0845" h="16294">
                      <a:moveTo>
                        <a:pt x="3070" y="11730"/>
                      </a:moveTo>
                      <a:cubicBezTo>
                        <a:pt x="29216" y="25711"/>
                        <a:pt x="38022" y="3378"/>
                        <a:pt x="24677" y="564"/>
                      </a:cubicBezTo>
                      <a:cubicBezTo>
                        <a:pt x="11422" y="-2251"/>
                        <a:pt x="-7461" y="6102"/>
                        <a:pt x="3070" y="11730"/>
                      </a:cubicBezTo>
                      <a:close/>
                    </a:path>
                  </a:pathLst>
                </a:custGeom>
                <a:solidFill>
                  <a:srgbClr val="FFFCFF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3B5343D4-BCEB-4583-B5D5-521A88E960A9}"/>
                    </a:ext>
                  </a:extLst>
                </p:cNvPr>
                <p:cNvSpPr/>
                <p:nvPr/>
              </p:nvSpPr>
              <p:spPr>
                <a:xfrm>
                  <a:off x="4711784" y="5237664"/>
                  <a:ext cx="18683" cy="16100"/>
                </a:xfrm>
                <a:custGeom>
                  <a:avLst/>
                  <a:gdLst>
                    <a:gd name="connsiteX0" fmla="*/ 12169 w 18683"/>
                    <a:gd name="connsiteY0" fmla="*/ 16087 h 16100"/>
                    <a:gd name="connsiteX1" fmla="*/ 7267 w 18683"/>
                    <a:gd name="connsiteY1" fmla="*/ 18 h 16100"/>
                    <a:gd name="connsiteX2" fmla="*/ 12169 w 18683"/>
                    <a:gd name="connsiteY2" fmla="*/ 16087 h 16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683" h="16100">
                      <a:moveTo>
                        <a:pt x="12169" y="16087"/>
                      </a:moveTo>
                      <a:cubicBezTo>
                        <a:pt x="25061" y="16632"/>
                        <a:pt x="16346" y="745"/>
                        <a:pt x="7267" y="18"/>
                      </a:cubicBezTo>
                      <a:cubicBezTo>
                        <a:pt x="-1811" y="-617"/>
                        <a:pt x="-4626" y="15452"/>
                        <a:pt x="12169" y="16087"/>
                      </a:cubicBezTo>
                      <a:close/>
                    </a:path>
                  </a:pathLst>
                </a:custGeom>
                <a:solidFill>
                  <a:srgbClr val="FFFCFF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E1262ADA-9381-4D65-9ED6-3DEA31B0BEC9}"/>
                    </a:ext>
                  </a:extLst>
                </p:cNvPr>
                <p:cNvSpPr/>
                <p:nvPr/>
              </p:nvSpPr>
              <p:spPr>
                <a:xfrm>
                  <a:off x="4663469" y="5223173"/>
                  <a:ext cx="19313" cy="18769"/>
                </a:xfrm>
                <a:custGeom>
                  <a:avLst/>
                  <a:gdLst>
                    <a:gd name="connsiteX0" fmla="*/ 15728 w 19313"/>
                    <a:gd name="connsiteY0" fmla="*/ 8246 h 18769"/>
                    <a:gd name="connsiteX1" fmla="*/ 4562 w 19313"/>
                    <a:gd name="connsiteY1" fmla="*/ 13874 h 18769"/>
                    <a:gd name="connsiteX2" fmla="*/ 15728 w 19313"/>
                    <a:gd name="connsiteY2" fmla="*/ 8246 h 187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313" h="18769">
                      <a:moveTo>
                        <a:pt x="15728" y="8246"/>
                      </a:moveTo>
                      <a:cubicBezTo>
                        <a:pt x="3200" y="-10093"/>
                        <a:pt x="-5879" y="6884"/>
                        <a:pt x="4562" y="13874"/>
                      </a:cubicBezTo>
                      <a:cubicBezTo>
                        <a:pt x="15002" y="20865"/>
                        <a:pt x="24806" y="21500"/>
                        <a:pt x="15728" y="8246"/>
                      </a:cubicBezTo>
                      <a:close/>
                    </a:path>
                  </a:pathLst>
                </a:custGeom>
                <a:solidFill>
                  <a:srgbClr val="FFFCFF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61C58732-3659-4415-B6C0-CA04E8EFDBD5}"/>
                    </a:ext>
                  </a:extLst>
                </p:cNvPr>
                <p:cNvSpPr/>
                <p:nvPr/>
              </p:nvSpPr>
              <p:spPr>
                <a:xfrm>
                  <a:off x="4692912" y="5179748"/>
                  <a:ext cx="21559" cy="17457"/>
                </a:xfrm>
                <a:custGeom>
                  <a:avLst/>
                  <a:gdLst>
                    <a:gd name="connsiteX0" fmla="*/ 12884 w 21559"/>
                    <a:gd name="connsiteY0" fmla="*/ 2829 h 17457"/>
                    <a:gd name="connsiteX1" fmla="*/ 5894 w 21559"/>
                    <a:gd name="connsiteY1" fmla="*/ 12633 h 17457"/>
                    <a:gd name="connsiteX2" fmla="*/ 21236 w 21559"/>
                    <a:gd name="connsiteY2" fmla="*/ 11907 h 17457"/>
                    <a:gd name="connsiteX3" fmla="*/ 12884 w 21559"/>
                    <a:gd name="connsiteY3" fmla="*/ 2829 h 174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559" h="17457">
                      <a:moveTo>
                        <a:pt x="12884" y="2829"/>
                      </a:moveTo>
                      <a:cubicBezTo>
                        <a:pt x="-2459" y="-4162"/>
                        <a:pt x="-3185" y="2829"/>
                        <a:pt x="5894" y="12633"/>
                      </a:cubicBezTo>
                      <a:cubicBezTo>
                        <a:pt x="14972" y="22438"/>
                        <a:pt x="23324" y="14722"/>
                        <a:pt x="21236" y="11907"/>
                      </a:cubicBezTo>
                      <a:cubicBezTo>
                        <a:pt x="19148" y="9093"/>
                        <a:pt x="12884" y="2829"/>
                        <a:pt x="12884" y="2829"/>
                      </a:cubicBezTo>
                      <a:close/>
                    </a:path>
                  </a:pathLst>
                </a:custGeom>
                <a:solidFill>
                  <a:srgbClr val="FFFCFF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727B225C-48C6-49EB-8110-54B04658AB3A}"/>
                    </a:ext>
                  </a:extLst>
                </p:cNvPr>
                <p:cNvSpPr/>
                <p:nvPr/>
              </p:nvSpPr>
              <p:spPr>
                <a:xfrm>
                  <a:off x="4775230" y="5396823"/>
                  <a:ext cx="36692" cy="16059"/>
                </a:xfrm>
                <a:custGeom>
                  <a:avLst/>
                  <a:gdLst>
                    <a:gd name="connsiteX0" fmla="*/ 22712 w 36692"/>
                    <a:gd name="connsiteY0" fmla="*/ 94 h 16059"/>
                    <a:gd name="connsiteX1" fmla="*/ 5282 w 36692"/>
                    <a:gd name="connsiteY1" fmla="*/ 13349 h 16059"/>
                    <a:gd name="connsiteX2" fmla="*/ 36693 w 36692"/>
                    <a:gd name="connsiteY2" fmla="*/ 6358 h 16059"/>
                    <a:gd name="connsiteX3" fmla="*/ 22712 w 36692"/>
                    <a:gd name="connsiteY3" fmla="*/ 94 h 16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692" h="16059">
                      <a:moveTo>
                        <a:pt x="22712" y="94"/>
                      </a:moveTo>
                      <a:cubicBezTo>
                        <a:pt x="5917" y="4270"/>
                        <a:pt x="-7973" y="7085"/>
                        <a:pt x="5282" y="13349"/>
                      </a:cubicBezTo>
                      <a:cubicBezTo>
                        <a:pt x="18536" y="19613"/>
                        <a:pt x="36693" y="14075"/>
                        <a:pt x="36693" y="6358"/>
                      </a:cubicBezTo>
                      <a:cubicBezTo>
                        <a:pt x="36693" y="-1267"/>
                        <a:pt x="22712" y="94"/>
                        <a:pt x="22712" y="94"/>
                      </a:cubicBezTo>
                      <a:close/>
                    </a:path>
                  </a:pathLst>
                </a:custGeom>
                <a:solidFill>
                  <a:srgbClr val="FFFCFF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4C9292FF-6E8D-49B6-8296-7A8FACAEC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3076" y="609600"/>
            <a:ext cx="3690723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49AEA7C-8104-4D5D-82B9-AE9BC39C6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63076" y="2731122"/>
            <a:ext cx="3690723" cy="329026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9532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raphic 7">
            <a:extLst>
              <a:ext uri="{FF2B5EF4-FFF2-40B4-BE49-F238E27FC236}">
                <a16:creationId xmlns:a16="http://schemas.microsoft.com/office/drawing/2014/main" id="{CDB950F7-A126-4B7C-9A4F-7AF5B11BC67D}"/>
              </a:ext>
            </a:extLst>
          </p:cNvPr>
          <p:cNvSpPr/>
          <p:nvPr userDrawn="1"/>
        </p:nvSpPr>
        <p:spPr>
          <a:xfrm>
            <a:off x="-12700" y="0"/>
            <a:ext cx="4502307" cy="4257916"/>
          </a:xfrm>
          <a:custGeom>
            <a:avLst/>
            <a:gdLst>
              <a:gd name="connsiteX0" fmla="*/ 8727 w 4999510"/>
              <a:gd name="connsiteY0" fmla="*/ 4728131 h 4728130"/>
              <a:gd name="connsiteX1" fmla="*/ 4999511 w 4999510"/>
              <a:gd name="connsiteY1" fmla="*/ 0 h 4728130"/>
              <a:gd name="connsiteX2" fmla="*/ 0 w 4999510"/>
              <a:gd name="connsiteY2" fmla="*/ 0 h 4728130"/>
              <a:gd name="connsiteX3" fmla="*/ 8727 w 4999510"/>
              <a:gd name="connsiteY3" fmla="*/ 4728131 h 4728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9510" h="4728130">
                <a:moveTo>
                  <a:pt x="8727" y="4728131"/>
                </a:moveTo>
                <a:cubicBezTo>
                  <a:pt x="8727" y="4728131"/>
                  <a:pt x="-175102" y="26275"/>
                  <a:pt x="4999511" y="0"/>
                </a:cubicBezTo>
                <a:lnTo>
                  <a:pt x="0" y="0"/>
                </a:lnTo>
                <a:lnTo>
                  <a:pt x="8727" y="4728131"/>
                </a:lnTo>
                <a:close/>
              </a:path>
            </a:pathLst>
          </a:custGeom>
          <a:gradFill>
            <a:gsLst>
              <a:gs pos="0">
                <a:srgbClr val="AFD3F4"/>
              </a:gs>
              <a:gs pos="100000">
                <a:srgbClr val="90C4EB"/>
              </a:gs>
            </a:gsLst>
            <a:lin ang="15600000" scaled="0"/>
          </a:gradFill>
          <a:ln w="94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7">
            <a:extLst>
              <a:ext uri="{FF2B5EF4-FFF2-40B4-BE49-F238E27FC236}">
                <a16:creationId xmlns:a16="http://schemas.microsoft.com/office/drawing/2014/main" id="{1514CEEF-DF32-4EA4-9C18-5DE66B164847}"/>
              </a:ext>
            </a:extLst>
          </p:cNvPr>
          <p:cNvSpPr/>
          <p:nvPr userDrawn="1"/>
        </p:nvSpPr>
        <p:spPr>
          <a:xfrm>
            <a:off x="-807541" y="5975306"/>
            <a:ext cx="2834283" cy="2616287"/>
          </a:xfrm>
          <a:custGeom>
            <a:avLst/>
            <a:gdLst>
              <a:gd name="connsiteX0" fmla="*/ 3147282 w 3147281"/>
              <a:gd name="connsiteY0" fmla="*/ 1452606 h 2905211"/>
              <a:gd name="connsiteX1" fmla="*/ 1573641 w 3147281"/>
              <a:gd name="connsiteY1" fmla="*/ 2905212 h 2905211"/>
              <a:gd name="connsiteX2" fmla="*/ 0 w 3147281"/>
              <a:gd name="connsiteY2" fmla="*/ 1452606 h 2905211"/>
              <a:gd name="connsiteX3" fmla="*/ 1573641 w 3147281"/>
              <a:gd name="connsiteY3" fmla="*/ 0 h 2905211"/>
              <a:gd name="connsiteX4" fmla="*/ 3147282 w 3147281"/>
              <a:gd name="connsiteY4" fmla="*/ 1452606 h 29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7281" h="2905211">
                <a:moveTo>
                  <a:pt x="3147282" y="1452606"/>
                </a:moveTo>
                <a:cubicBezTo>
                  <a:pt x="3147282" y="2254858"/>
                  <a:pt x="2442739" y="2905212"/>
                  <a:pt x="1573641" y="2905212"/>
                </a:cubicBezTo>
                <a:cubicBezTo>
                  <a:pt x="704543" y="2905212"/>
                  <a:pt x="0" y="2254858"/>
                  <a:pt x="0" y="1452606"/>
                </a:cubicBezTo>
                <a:cubicBezTo>
                  <a:pt x="0" y="650354"/>
                  <a:pt x="704543" y="0"/>
                  <a:pt x="1573641" y="0"/>
                </a:cubicBezTo>
                <a:cubicBezTo>
                  <a:pt x="2442739" y="0"/>
                  <a:pt x="3147282" y="650354"/>
                  <a:pt x="3147282" y="1452606"/>
                </a:cubicBezTo>
                <a:close/>
              </a:path>
            </a:pathLst>
          </a:custGeom>
          <a:noFill/>
          <a:ln w="25400" cap="flat">
            <a:solidFill>
              <a:srgbClr val="5B7774"/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7">
            <a:extLst>
              <a:ext uri="{FF2B5EF4-FFF2-40B4-BE49-F238E27FC236}">
                <a16:creationId xmlns:a16="http://schemas.microsoft.com/office/drawing/2014/main" id="{0B509F6A-D80D-4E3F-83A1-A51CC958B0E7}"/>
              </a:ext>
            </a:extLst>
          </p:cNvPr>
          <p:cNvSpPr/>
          <p:nvPr userDrawn="1"/>
        </p:nvSpPr>
        <p:spPr>
          <a:xfrm>
            <a:off x="10748450" y="-533229"/>
            <a:ext cx="1778645" cy="1641799"/>
          </a:xfrm>
          <a:custGeom>
            <a:avLst/>
            <a:gdLst>
              <a:gd name="connsiteX0" fmla="*/ 1975066 w 1975066"/>
              <a:gd name="connsiteY0" fmla="*/ 911555 h 1823108"/>
              <a:gd name="connsiteX1" fmla="*/ 987533 w 1975066"/>
              <a:gd name="connsiteY1" fmla="*/ 1823109 h 1823108"/>
              <a:gd name="connsiteX2" fmla="*/ 0 w 1975066"/>
              <a:gd name="connsiteY2" fmla="*/ 911554 h 1823108"/>
              <a:gd name="connsiteX3" fmla="*/ 987533 w 1975066"/>
              <a:gd name="connsiteY3" fmla="*/ 0 h 1823108"/>
              <a:gd name="connsiteX4" fmla="*/ 1975066 w 1975066"/>
              <a:gd name="connsiteY4" fmla="*/ 911555 h 1823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5066" h="1823108">
                <a:moveTo>
                  <a:pt x="1975066" y="911555"/>
                </a:moveTo>
                <a:cubicBezTo>
                  <a:pt x="1975066" y="1414992"/>
                  <a:pt x="1532932" y="1823109"/>
                  <a:pt x="987533" y="1823109"/>
                </a:cubicBezTo>
                <a:cubicBezTo>
                  <a:pt x="442134" y="1823109"/>
                  <a:pt x="0" y="1414992"/>
                  <a:pt x="0" y="911554"/>
                </a:cubicBezTo>
                <a:cubicBezTo>
                  <a:pt x="0" y="408117"/>
                  <a:pt x="442134" y="0"/>
                  <a:pt x="987533" y="0"/>
                </a:cubicBezTo>
                <a:cubicBezTo>
                  <a:pt x="1532932" y="0"/>
                  <a:pt x="1975066" y="408116"/>
                  <a:pt x="1975066" y="911555"/>
                </a:cubicBezTo>
                <a:close/>
              </a:path>
            </a:pathLst>
          </a:custGeom>
          <a:noFill/>
          <a:ln w="25400" cap="flat">
            <a:solidFill>
              <a:srgbClr val="5B7774"/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152792-652E-4369-A4DC-10DD97123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8570"/>
            <a:ext cx="3809106" cy="18632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4F3F04-6BC6-46B1-908A-FB441858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1F9E-1D12-4904-AD44-35B3D734C179}" type="datetime1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677B0B-98EA-431E-8F73-6A5FE5A6F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08CD40-F4A1-492C-B9AD-4953F870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038F-667B-4078-99D0-7F46E585F70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E418BC8-2931-4ADA-8279-53DA9EE40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2482" y="3175000"/>
            <a:ext cx="3805718" cy="295909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1132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7">
            <a:extLst>
              <a:ext uri="{FF2B5EF4-FFF2-40B4-BE49-F238E27FC236}">
                <a16:creationId xmlns:a16="http://schemas.microsoft.com/office/drawing/2014/main" id="{59ADBB58-F02A-43B5-A287-44D4150F0670}"/>
              </a:ext>
            </a:extLst>
          </p:cNvPr>
          <p:cNvSpPr/>
          <p:nvPr userDrawn="1"/>
        </p:nvSpPr>
        <p:spPr>
          <a:xfrm>
            <a:off x="-12700" y="0"/>
            <a:ext cx="4502307" cy="4257916"/>
          </a:xfrm>
          <a:custGeom>
            <a:avLst/>
            <a:gdLst>
              <a:gd name="connsiteX0" fmla="*/ 8727 w 4999510"/>
              <a:gd name="connsiteY0" fmla="*/ 4728131 h 4728130"/>
              <a:gd name="connsiteX1" fmla="*/ 4999511 w 4999510"/>
              <a:gd name="connsiteY1" fmla="*/ 0 h 4728130"/>
              <a:gd name="connsiteX2" fmla="*/ 0 w 4999510"/>
              <a:gd name="connsiteY2" fmla="*/ 0 h 4728130"/>
              <a:gd name="connsiteX3" fmla="*/ 8727 w 4999510"/>
              <a:gd name="connsiteY3" fmla="*/ 4728131 h 4728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9510" h="4728130">
                <a:moveTo>
                  <a:pt x="8727" y="4728131"/>
                </a:moveTo>
                <a:cubicBezTo>
                  <a:pt x="8727" y="4728131"/>
                  <a:pt x="-175102" y="26275"/>
                  <a:pt x="4999511" y="0"/>
                </a:cubicBezTo>
                <a:lnTo>
                  <a:pt x="0" y="0"/>
                </a:lnTo>
                <a:lnTo>
                  <a:pt x="8727" y="4728131"/>
                </a:lnTo>
                <a:close/>
              </a:path>
            </a:pathLst>
          </a:custGeom>
          <a:gradFill>
            <a:gsLst>
              <a:gs pos="0">
                <a:srgbClr val="AFD3F4"/>
              </a:gs>
              <a:gs pos="100000">
                <a:srgbClr val="90C4EB"/>
              </a:gs>
            </a:gsLst>
            <a:lin ang="15600000" scaled="0"/>
          </a:gradFill>
          <a:ln w="94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7">
            <a:extLst>
              <a:ext uri="{FF2B5EF4-FFF2-40B4-BE49-F238E27FC236}">
                <a16:creationId xmlns:a16="http://schemas.microsoft.com/office/drawing/2014/main" id="{FB690B2C-1BDD-47F9-BF5C-7716F7220862}"/>
              </a:ext>
            </a:extLst>
          </p:cNvPr>
          <p:cNvSpPr/>
          <p:nvPr userDrawn="1"/>
        </p:nvSpPr>
        <p:spPr>
          <a:xfrm>
            <a:off x="-807541" y="5975306"/>
            <a:ext cx="2834283" cy="2616287"/>
          </a:xfrm>
          <a:custGeom>
            <a:avLst/>
            <a:gdLst>
              <a:gd name="connsiteX0" fmla="*/ 3147282 w 3147281"/>
              <a:gd name="connsiteY0" fmla="*/ 1452606 h 2905211"/>
              <a:gd name="connsiteX1" fmla="*/ 1573641 w 3147281"/>
              <a:gd name="connsiteY1" fmla="*/ 2905212 h 2905211"/>
              <a:gd name="connsiteX2" fmla="*/ 0 w 3147281"/>
              <a:gd name="connsiteY2" fmla="*/ 1452606 h 2905211"/>
              <a:gd name="connsiteX3" fmla="*/ 1573641 w 3147281"/>
              <a:gd name="connsiteY3" fmla="*/ 0 h 2905211"/>
              <a:gd name="connsiteX4" fmla="*/ 3147282 w 3147281"/>
              <a:gd name="connsiteY4" fmla="*/ 1452606 h 29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7281" h="2905211">
                <a:moveTo>
                  <a:pt x="3147282" y="1452606"/>
                </a:moveTo>
                <a:cubicBezTo>
                  <a:pt x="3147282" y="2254858"/>
                  <a:pt x="2442739" y="2905212"/>
                  <a:pt x="1573641" y="2905212"/>
                </a:cubicBezTo>
                <a:cubicBezTo>
                  <a:pt x="704543" y="2905212"/>
                  <a:pt x="0" y="2254858"/>
                  <a:pt x="0" y="1452606"/>
                </a:cubicBezTo>
                <a:cubicBezTo>
                  <a:pt x="0" y="650354"/>
                  <a:pt x="704543" y="0"/>
                  <a:pt x="1573641" y="0"/>
                </a:cubicBezTo>
                <a:cubicBezTo>
                  <a:pt x="2442739" y="0"/>
                  <a:pt x="3147282" y="650354"/>
                  <a:pt x="3147282" y="1452606"/>
                </a:cubicBezTo>
                <a:close/>
              </a:path>
            </a:pathLst>
          </a:custGeom>
          <a:noFill/>
          <a:ln w="25400" cap="flat">
            <a:solidFill>
              <a:srgbClr val="5B7774"/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7">
            <a:extLst>
              <a:ext uri="{FF2B5EF4-FFF2-40B4-BE49-F238E27FC236}">
                <a16:creationId xmlns:a16="http://schemas.microsoft.com/office/drawing/2014/main" id="{C919254B-3DB5-4A9E-8F06-14D008957819}"/>
              </a:ext>
            </a:extLst>
          </p:cNvPr>
          <p:cNvSpPr/>
          <p:nvPr userDrawn="1"/>
        </p:nvSpPr>
        <p:spPr>
          <a:xfrm>
            <a:off x="10748450" y="-533229"/>
            <a:ext cx="1778645" cy="1641799"/>
          </a:xfrm>
          <a:custGeom>
            <a:avLst/>
            <a:gdLst>
              <a:gd name="connsiteX0" fmla="*/ 1975066 w 1975066"/>
              <a:gd name="connsiteY0" fmla="*/ 911555 h 1823108"/>
              <a:gd name="connsiteX1" fmla="*/ 987533 w 1975066"/>
              <a:gd name="connsiteY1" fmla="*/ 1823109 h 1823108"/>
              <a:gd name="connsiteX2" fmla="*/ 0 w 1975066"/>
              <a:gd name="connsiteY2" fmla="*/ 911554 h 1823108"/>
              <a:gd name="connsiteX3" fmla="*/ 987533 w 1975066"/>
              <a:gd name="connsiteY3" fmla="*/ 0 h 1823108"/>
              <a:gd name="connsiteX4" fmla="*/ 1975066 w 1975066"/>
              <a:gd name="connsiteY4" fmla="*/ 911555 h 1823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5066" h="1823108">
                <a:moveTo>
                  <a:pt x="1975066" y="911555"/>
                </a:moveTo>
                <a:cubicBezTo>
                  <a:pt x="1975066" y="1414992"/>
                  <a:pt x="1532932" y="1823109"/>
                  <a:pt x="987533" y="1823109"/>
                </a:cubicBezTo>
                <a:cubicBezTo>
                  <a:pt x="442134" y="1823109"/>
                  <a:pt x="0" y="1414992"/>
                  <a:pt x="0" y="911554"/>
                </a:cubicBezTo>
                <a:cubicBezTo>
                  <a:pt x="0" y="408117"/>
                  <a:pt x="442134" y="0"/>
                  <a:pt x="987533" y="0"/>
                </a:cubicBezTo>
                <a:cubicBezTo>
                  <a:pt x="1532932" y="0"/>
                  <a:pt x="1975066" y="408116"/>
                  <a:pt x="1975066" y="911555"/>
                </a:cubicBezTo>
                <a:close/>
              </a:path>
            </a:pathLst>
          </a:custGeom>
          <a:noFill/>
          <a:ln w="25400" cap="flat">
            <a:solidFill>
              <a:srgbClr val="5B7774"/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7EF035-87E1-45F3-85F0-C4FAC940E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1F9E-1D12-4904-AD44-35B3D734C179}" type="datetime1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5337E-66EA-4418-90F2-F0935BE9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ADF21-9AA3-4D79-9434-F6290766F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038F-667B-4078-99D0-7F46E585F7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6891EE-42B8-4A39-BAE5-A3D3EDEC1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5994"/>
            <a:ext cx="4254627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594A12F-738E-4C82-8010-35CABDF79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572"/>
            <a:ext cx="4269809" cy="823912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rgbClr val="3DB2A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B57FE9D-3B4A-4BED-88BD-5EE566FA0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2482" y="3099499"/>
            <a:ext cx="4250218" cy="2681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9042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7">
            <a:extLst>
              <a:ext uri="{FF2B5EF4-FFF2-40B4-BE49-F238E27FC236}">
                <a16:creationId xmlns:a16="http://schemas.microsoft.com/office/drawing/2014/main" id="{C3BDD18D-9DE9-4055-88D8-D728701A7E2F}"/>
              </a:ext>
            </a:extLst>
          </p:cNvPr>
          <p:cNvSpPr/>
          <p:nvPr userDrawn="1"/>
        </p:nvSpPr>
        <p:spPr>
          <a:xfrm>
            <a:off x="-12700" y="0"/>
            <a:ext cx="4502307" cy="4257916"/>
          </a:xfrm>
          <a:custGeom>
            <a:avLst/>
            <a:gdLst>
              <a:gd name="connsiteX0" fmla="*/ 8727 w 4999510"/>
              <a:gd name="connsiteY0" fmla="*/ 4728131 h 4728130"/>
              <a:gd name="connsiteX1" fmla="*/ 4999511 w 4999510"/>
              <a:gd name="connsiteY1" fmla="*/ 0 h 4728130"/>
              <a:gd name="connsiteX2" fmla="*/ 0 w 4999510"/>
              <a:gd name="connsiteY2" fmla="*/ 0 h 4728130"/>
              <a:gd name="connsiteX3" fmla="*/ 8727 w 4999510"/>
              <a:gd name="connsiteY3" fmla="*/ 4728131 h 4728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9510" h="4728130">
                <a:moveTo>
                  <a:pt x="8727" y="4728131"/>
                </a:moveTo>
                <a:cubicBezTo>
                  <a:pt x="8727" y="4728131"/>
                  <a:pt x="-175102" y="26275"/>
                  <a:pt x="4999511" y="0"/>
                </a:cubicBezTo>
                <a:lnTo>
                  <a:pt x="0" y="0"/>
                </a:lnTo>
                <a:lnTo>
                  <a:pt x="8727" y="4728131"/>
                </a:lnTo>
                <a:close/>
              </a:path>
            </a:pathLst>
          </a:custGeom>
          <a:gradFill>
            <a:gsLst>
              <a:gs pos="0">
                <a:srgbClr val="AFD3F4"/>
              </a:gs>
              <a:gs pos="100000">
                <a:srgbClr val="90C4EB"/>
              </a:gs>
            </a:gsLst>
            <a:lin ang="15600000" scaled="0"/>
          </a:gradFill>
          <a:ln w="94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7">
            <a:extLst>
              <a:ext uri="{FF2B5EF4-FFF2-40B4-BE49-F238E27FC236}">
                <a16:creationId xmlns:a16="http://schemas.microsoft.com/office/drawing/2014/main" id="{7FA651DA-560F-4EE3-8F6A-F200E514E061}"/>
              </a:ext>
            </a:extLst>
          </p:cNvPr>
          <p:cNvSpPr/>
          <p:nvPr userDrawn="1"/>
        </p:nvSpPr>
        <p:spPr>
          <a:xfrm>
            <a:off x="-807541" y="5975306"/>
            <a:ext cx="2834283" cy="2616287"/>
          </a:xfrm>
          <a:custGeom>
            <a:avLst/>
            <a:gdLst>
              <a:gd name="connsiteX0" fmla="*/ 3147282 w 3147281"/>
              <a:gd name="connsiteY0" fmla="*/ 1452606 h 2905211"/>
              <a:gd name="connsiteX1" fmla="*/ 1573641 w 3147281"/>
              <a:gd name="connsiteY1" fmla="*/ 2905212 h 2905211"/>
              <a:gd name="connsiteX2" fmla="*/ 0 w 3147281"/>
              <a:gd name="connsiteY2" fmla="*/ 1452606 h 2905211"/>
              <a:gd name="connsiteX3" fmla="*/ 1573641 w 3147281"/>
              <a:gd name="connsiteY3" fmla="*/ 0 h 2905211"/>
              <a:gd name="connsiteX4" fmla="*/ 3147282 w 3147281"/>
              <a:gd name="connsiteY4" fmla="*/ 1452606 h 29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7281" h="2905211">
                <a:moveTo>
                  <a:pt x="3147282" y="1452606"/>
                </a:moveTo>
                <a:cubicBezTo>
                  <a:pt x="3147282" y="2254858"/>
                  <a:pt x="2442739" y="2905212"/>
                  <a:pt x="1573641" y="2905212"/>
                </a:cubicBezTo>
                <a:cubicBezTo>
                  <a:pt x="704543" y="2905212"/>
                  <a:pt x="0" y="2254858"/>
                  <a:pt x="0" y="1452606"/>
                </a:cubicBezTo>
                <a:cubicBezTo>
                  <a:pt x="0" y="650354"/>
                  <a:pt x="704543" y="0"/>
                  <a:pt x="1573641" y="0"/>
                </a:cubicBezTo>
                <a:cubicBezTo>
                  <a:pt x="2442739" y="0"/>
                  <a:pt x="3147282" y="650354"/>
                  <a:pt x="3147282" y="1452606"/>
                </a:cubicBezTo>
                <a:close/>
              </a:path>
            </a:pathLst>
          </a:custGeom>
          <a:noFill/>
          <a:ln w="25400" cap="flat">
            <a:solidFill>
              <a:srgbClr val="5B7774"/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Graphic 7">
            <a:extLst>
              <a:ext uri="{FF2B5EF4-FFF2-40B4-BE49-F238E27FC236}">
                <a16:creationId xmlns:a16="http://schemas.microsoft.com/office/drawing/2014/main" id="{D3EFA4A5-6C28-42B5-ACF4-8A56A4CB4318}"/>
              </a:ext>
            </a:extLst>
          </p:cNvPr>
          <p:cNvSpPr/>
          <p:nvPr userDrawn="1"/>
        </p:nvSpPr>
        <p:spPr>
          <a:xfrm>
            <a:off x="10748450" y="-533229"/>
            <a:ext cx="1778645" cy="1641799"/>
          </a:xfrm>
          <a:custGeom>
            <a:avLst/>
            <a:gdLst>
              <a:gd name="connsiteX0" fmla="*/ 1975066 w 1975066"/>
              <a:gd name="connsiteY0" fmla="*/ 911555 h 1823108"/>
              <a:gd name="connsiteX1" fmla="*/ 987533 w 1975066"/>
              <a:gd name="connsiteY1" fmla="*/ 1823109 h 1823108"/>
              <a:gd name="connsiteX2" fmla="*/ 0 w 1975066"/>
              <a:gd name="connsiteY2" fmla="*/ 911554 h 1823108"/>
              <a:gd name="connsiteX3" fmla="*/ 987533 w 1975066"/>
              <a:gd name="connsiteY3" fmla="*/ 0 h 1823108"/>
              <a:gd name="connsiteX4" fmla="*/ 1975066 w 1975066"/>
              <a:gd name="connsiteY4" fmla="*/ 911555 h 1823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5066" h="1823108">
                <a:moveTo>
                  <a:pt x="1975066" y="911555"/>
                </a:moveTo>
                <a:cubicBezTo>
                  <a:pt x="1975066" y="1414992"/>
                  <a:pt x="1532932" y="1823109"/>
                  <a:pt x="987533" y="1823109"/>
                </a:cubicBezTo>
                <a:cubicBezTo>
                  <a:pt x="442134" y="1823109"/>
                  <a:pt x="0" y="1414992"/>
                  <a:pt x="0" y="911554"/>
                </a:cubicBezTo>
                <a:cubicBezTo>
                  <a:pt x="0" y="408117"/>
                  <a:pt x="442134" y="0"/>
                  <a:pt x="987533" y="0"/>
                </a:cubicBezTo>
                <a:cubicBezTo>
                  <a:pt x="1532932" y="0"/>
                  <a:pt x="1975066" y="408116"/>
                  <a:pt x="1975066" y="911555"/>
                </a:cubicBezTo>
                <a:close/>
              </a:path>
            </a:pathLst>
          </a:custGeom>
          <a:noFill/>
          <a:ln w="25400" cap="flat">
            <a:solidFill>
              <a:srgbClr val="5B7774"/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70FC3-645E-4C0C-966D-35471F1B6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0742"/>
            <a:ext cx="380571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208163-A18E-41C9-8FE7-4DE215CB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1F9E-1D12-4904-AD44-35B3D734C179}" type="datetime1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853A3-779A-4B99-9428-AD4F1A7C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372B4-0FA0-4EEC-A165-2EBD330E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038F-667B-4078-99D0-7F46E585F70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B21CD58-87F4-480F-80A8-73B263C3E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2482" y="3175000"/>
            <a:ext cx="3805718" cy="295909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745AC7-BAA7-42D4-B07F-71546FC628ED}"/>
              </a:ext>
            </a:extLst>
          </p:cNvPr>
          <p:cNvGrpSpPr/>
          <p:nvPr userDrawn="1"/>
        </p:nvGrpSpPr>
        <p:grpSpPr>
          <a:xfrm>
            <a:off x="5166750" y="1474787"/>
            <a:ext cx="6187050" cy="3579813"/>
            <a:chOff x="4429125" y="1538287"/>
            <a:chExt cx="6925817" cy="4007262"/>
          </a:xfrm>
        </p:grpSpPr>
        <p:sp>
          <p:nvSpPr>
            <p:cNvPr id="12" name="Graphic 6">
              <a:extLst>
                <a:ext uri="{FF2B5EF4-FFF2-40B4-BE49-F238E27FC236}">
                  <a16:creationId xmlns:a16="http://schemas.microsoft.com/office/drawing/2014/main" id="{F488BC20-D710-4AD2-B9F7-D2B7175F8BC2}"/>
                </a:ext>
              </a:extLst>
            </p:cNvPr>
            <p:cNvSpPr/>
            <p:nvPr/>
          </p:nvSpPr>
          <p:spPr>
            <a:xfrm>
              <a:off x="4429125" y="4259484"/>
              <a:ext cx="1485042" cy="1286065"/>
            </a:xfrm>
            <a:custGeom>
              <a:avLst/>
              <a:gdLst>
                <a:gd name="connsiteX0" fmla="*/ 742474 w 1485042"/>
                <a:gd name="connsiteY0" fmla="*/ 1286065 h 1286065"/>
                <a:gd name="connsiteX1" fmla="*/ 0 w 1485042"/>
                <a:gd name="connsiteY1" fmla="*/ 1286065 h 1286065"/>
                <a:gd name="connsiteX2" fmla="*/ 371285 w 1485042"/>
                <a:gd name="connsiteY2" fmla="*/ 643033 h 1286065"/>
                <a:gd name="connsiteX3" fmla="*/ 742474 w 1485042"/>
                <a:gd name="connsiteY3" fmla="*/ 0 h 1286065"/>
                <a:gd name="connsiteX4" fmla="*/ 1113758 w 1485042"/>
                <a:gd name="connsiteY4" fmla="*/ 643033 h 1286065"/>
                <a:gd name="connsiteX5" fmla="*/ 1485043 w 1485042"/>
                <a:gd name="connsiteY5" fmla="*/ 1286065 h 128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5042" h="1286065">
                  <a:moveTo>
                    <a:pt x="742474" y="1286065"/>
                  </a:moveTo>
                  <a:lnTo>
                    <a:pt x="0" y="1286065"/>
                  </a:lnTo>
                  <a:lnTo>
                    <a:pt x="371285" y="643033"/>
                  </a:lnTo>
                  <a:lnTo>
                    <a:pt x="742474" y="0"/>
                  </a:lnTo>
                  <a:lnTo>
                    <a:pt x="1113758" y="643033"/>
                  </a:lnTo>
                  <a:lnTo>
                    <a:pt x="1485043" y="1286065"/>
                  </a:lnTo>
                  <a:close/>
                </a:path>
              </a:pathLst>
            </a:custGeom>
            <a:solidFill>
              <a:srgbClr val="03A8A5">
                <a:alpha val="84706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6">
              <a:extLst>
                <a:ext uri="{FF2B5EF4-FFF2-40B4-BE49-F238E27FC236}">
                  <a16:creationId xmlns:a16="http://schemas.microsoft.com/office/drawing/2014/main" id="{A32BEE09-3AAA-4423-AF2D-B1D545A6378B}"/>
                </a:ext>
              </a:extLst>
            </p:cNvPr>
            <p:cNvSpPr/>
            <p:nvPr/>
          </p:nvSpPr>
          <p:spPr>
            <a:xfrm>
              <a:off x="5535263" y="2920364"/>
              <a:ext cx="1830800" cy="2625185"/>
            </a:xfrm>
            <a:custGeom>
              <a:avLst/>
              <a:gdLst>
                <a:gd name="connsiteX0" fmla="*/ 915448 w 1830800"/>
                <a:gd name="connsiteY0" fmla="*/ 2625185 h 2625185"/>
                <a:gd name="connsiteX1" fmla="*/ 0 w 1830800"/>
                <a:gd name="connsiteY1" fmla="*/ 2625185 h 2625185"/>
                <a:gd name="connsiteX2" fmla="*/ 457676 w 1830800"/>
                <a:gd name="connsiteY2" fmla="*/ 1312545 h 2625185"/>
                <a:gd name="connsiteX3" fmla="*/ 915448 w 1830800"/>
                <a:gd name="connsiteY3" fmla="*/ 0 h 2625185"/>
                <a:gd name="connsiteX4" fmla="*/ 1373124 w 1830800"/>
                <a:gd name="connsiteY4" fmla="*/ 1312545 h 2625185"/>
                <a:gd name="connsiteX5" fmla="*/ 1830800 w 1830800"/>
                <a:gd name="connsiteY5" fmla="*/ 2625185 h 2625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0800" h="2625185">
                  <a:moveTo>
                    <a:pt x="915448" y="2625185"/>
                  </a:moveTo>
                  <a:lnTo>
                    <a:pt x="0" y="2625185"/>
                  </a:lnTo>
                  <a:lnTo>
                    <a:pt x="457676" y="1312545"/>
                  </a:lnTo>
                  <a:lnTo>
                    <a:pt x="915448" y="0"/>
                  </a:lnTo>
                  <a:lnTo>
                    <a:pt x="1373124" y="1312545"/>
                  </a:lnTo>
                  <a:lnTo>
                    <a:pt x="1830800" y="2625185"/>
                  </a:lnTo>
                  <a:close/>
                </a:path>
              </a:pathLst>
            </a:custGeom>
            <a:solidFill>
              <a:srgbClr val="97C7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6">
              <a:extLst>
                <a:ext uri="{FF2B5EF4-FFF2-40B4-BE49-F238E27FC236}">
                  <a16:creationId xmlns:a16="http://schemas.microsoft.com/office/drawing/2014/main" id="{88FC8DBA-68ED-481B-9803-61860C93CC98}"/>
                </a:ext>
              </a:extLst>
            </p:cNvPr>
            <p:cNvSpPr/>
            <p:nvPr/>
          </p:nvSpPr>
          <p:spPr>
            <a:xfrm>
              <a:off x="6814280" y="2108072"/>
              <a:ext cx="1830800" cy="3437477"/>
            </a:xfrm>
            <a:custGeom>
              <a:avLst/>
              <a:gdLst>
                <a:gd name="connsiteX0" fmla="*/ 915448 w 1830800"/>
                <a:gd name="connsiteY0" fmla="*/ 3437477 h 3437477"/>
                <a:gd name="connsiteX1" fmla="*/ 0 w 1830800"/>
                <a:gd name="connsiteY1" fmla="*/ 3437477 h 3437477"/>
                <a:gd name="connsiteX2" fmla="*/ 457771 w 1830800"/>
                <a:gd name="connsiteY2" fmla="*/ 1718786 h 3437477"/>
                <a:gd name="connsiteX3" fmla="*/ 915448 w 1830800"/>
                <a:gd name="connsiteY3" fmla="*/ 0 h 3437477"/>
                <a:gd name="connsiteX4" fmla="*/ 1373124 w 1830800"/>
                <a:gd name="connsiteY4" fmla="*/ 1718786 h 3437477"/>
                <a:gd name="connsiteX5" fmla="*/ 1830800 w 1830800"/>
                <a:gd name="connsiteY5" fmla="*/ 3437477 h 3437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0800" h="3437477">
                  <a:moveTo>
                    <a:pt x="915448" y="3437477"/>
                  </a:moveTo>
                  <a:lnTo>
                    <a:pt x="0" y="3437477"/>
                  </a:lnTo>
                  <a:lnTo>
                    <a:pt x="457771" y="1718786"/>
                  </a:lnTo>
                  <a:lnTo>
                    <a:pt x="915448" y="0"/>
                  </a:lnTo>
                  <a:lnTo>
                    <a:pt x="1373124" y="1718786"/>
                  </a:lnTo>
                  <a:lnTo>
                    <a:pt x="1830800" y="3437477"/>
                  </a:lnTo>
                  <a:close/>
                </a:path>
              </a:pathLst>
            </a:custGeom>
            <a:solidFill>
              <a:srgbClr val="03A8A5">
                <a:alpha val="84706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6">
              <a:extLst>
                <a:ext uri="{FF2B5EF4-FFF2-40B4-BE49-F238E27FC236}">
                  <a16:creationId xmlns:a16="http://schemas.microsoft.com/office/drawing/2014/main" id="{752BD0EC-A100-4C76-B8DB-9F6119C468F2}"/>
                </a:ext>
              </a:extLst>
            </p:cNvPr>
            <p:cNvSpPr/>
            <p:nvPr/>
          </p:nvSpPr>
          <p:spPr>
            <a:xfrm>
              <a:off x="8231885" y="2628423"/>
              <a:ext cx="1553717" cy="2917126"/>
            </a:xfrm>
            <a:custGeom>
              <a:avLst/>
              <a:gdLst>
                <a:gd name="connsiteX0" fmla="*/ 776859 w 1553717"/>
                <a:gd name="connsiteY0" fmla="*/ 2917127 h 2917126"/>
                <a:gd name="connsiteX1" fmla="*/ 0 w 1553717"/>
                <a:gd name="connsiteY1" fmla="*/ 2917127 h 2917126"/>
                <a:gd name="connsiteX2" fmla="*/ 388430 w 1553717"/>
                <a:gd name="connsiteY2" fmla="*/ 1458563 h 2917126"/>
                <a:gd name="connsiteX3" fmla="*/ 776859 w 1553717"/>
                <a:gd name="connsiteY3" fmla="*/ 0 h 2917126"/>
                <a:gd name="connsiteX4" fmla="*/ 1165289 w 1553717"/>
                <a:gd name="connsiteY4" fmla="*/ 1458563 h 2917126"/>
                <a:gd name="connsiteX5" fmla="*/ 1553718 w 1553717"/>
                <a:gd name="connsiteY5" fmla="*/ 2917127 h 2917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3717" h="2917126">
                  <a:moveTo>
                    <a:pt x="776859" y="2917127"/>
                  </a:moveTo>
                  <a:lnTo>
                    <a:pt x="0" y="2917127"/>
                  </a:lnTo>
                  <a:lnTo>
                    <a:pt x="388430" y="1458563"/>
                  </a:lnTo>
                  <a:lnTo>
                    <a:pt x="776859" y="0"/>
                  </a:lnTo>
                  <a:lnTo>
                    <a:pt x="1165289" y="1458563"/>
                  </a:lnTo>
                  <a:lnTo>
                    <a:pt x="1553718" y="2917127"/>
                  </a:lnTo>
                  <a:close/>
                </a:path>
              </a:pathLst>
            </a:custGeom>
            <a:solidFill>
              <a:srgbClr val="97C7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6">
              <a:extLst>
                <a:ext uri="{FF2B5EF4-FFF2-40B4-BE49-F238E27FC236}">
                  <a16:creationId xmlns:a16="http://schemas.microsoft.com/office/drawing/2014/main" id="{330BA402-F4C7-42B0-A564-7459E01AC712}"/>
                </a:ext>
              </a:extLst>
            </p:cNvPr>
            <p:cNvSpPr/>
            <p:nvPr/>
          </p:nvSpPr>
          <p:spPr>
            <a:xfrm>
              <a:off x="9220676" y="1538287"/>
              <a:ext cx="2134266" cy="4007262"/>
            </a:xfrm>
            <a:custGeom>
              <a:avLst/>
              <a:gdLst>
                <a:gd name="connsiteX0" fmla="*/ 1067086 w 2134266"/>
                <a:gd name="connsiteY0" fmla="*/ 4007263 h 4007262"/>
                <a:gd name="connsiteX1" fmla="*/ 0 w 2134266"/>
                <a:gd name="connsiteY1" fmla="*/ 4007263 h 4007262"/>
                <a:gd name="connsiteX2" fmla="*/ 533495 w 2134266"/>
                <a:gd name="connsiteY2" fmla="*/ 2003679 h 4007262"/>
                <a:gd name="connsiteX3" fmla="*/ 1067086 w 2134266"/>
                <a:gd name="connsiteY3" fmla="*/ 0 h 4007262"/>
                <a:gd name="connsiteX4" fmla="*/ 1600676 w 2134266"/>
                <a:gd name="connsiteY4" fmla="*/ 2003679 h 4007262"/>
                <a:gd name="connsiteX5" fmla="*/ 2134267 w 2134266"/>
                <a:gd name="connsiteY5" fmla="*/ 4007263 h 4007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4266" h="4007262">
                  <a:moveTo>
                    <a:pt x="1067086" y="4007263"/>
                  </a:moveTo>
                  <a:lnTo>
                    <a:pt x="0" y="4007263"/>
                  </a:lnTo>
                  <a:lnTo>
                    <a:pt x="533495" y="2003679"/>
                  </a:lnTo>
                  <a:lnTo>
                    <a:pt x="1067086" y="0"/>
                  </a:lnTo>
                  <a:lnTo>
                    <a:pt x="1600676" y="2003679"/>
                  </a:lnTo>
                  <a:lnTo>
                    <a:pt x="2134267" y="4007263"/>
                  </a:lnTo>
                  <a:close/>
                </a:path>
              </a:pathLst>
            </a:custGeom>
            <a:solidFill>
              <a:srgbClr val="03A8A5">
                <a:alpha val="84706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1E600705-B476-417C-B14C-47C775D4CC1D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5152625" y="5162502"/>
            <a:ext cx="1227884" cy="965294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C1548"/>
                </a:solidFill>
                <a:latin typeface="Bierstadt" panose="020B00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57938027-4B40-4EBB-9F19-E5D7B10275EE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6330136" y="5162502"/>
            <a:ext cx="1227884" cy="965294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C1548"/>
                </a:solidFill>
                <a:latin typeface="Bierstadt" panose="020B00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A21A6E66-212A-4DBD-9F7C-1081926EB616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7507647" y="5162502"/>
            <a:ext cx="1227884" cy="965294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C1548"/>
                </a:solidFill>
                <a:latin typeface="Bierstadt" panose="020B00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41C5D687-B839-41CC-B396-2710F47FA652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685158" y="5162502"/>
            <a:ext cx="1227884" cy="965294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C1548"/>
                </a:solidFill>
                <a:latin typeface="Bierstadt" panose="020B00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B76E7F1D-B8FA-4521-AA78-6E5C88DB50AE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9862669" y="5162502"/>
            <a:ext cx="1227884" cy="965294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C1548"/>
                </a:solidFill>
                <a:latin typeface="Bierstadt" panose="020B00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4BD51AD-F65D-405F-BA5C-FD274AA42483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5152625" y="3278417"/>
            <a:ext cx="1227884" cy="965294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C1548"/>
                </a:solidFill>
                <a:latin typeface="Bierstadt" panose="020B00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E9CB0868-B674-4981-94C6-26C2ED3E1E34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380509" y="1884105"/>
            <a:ext cx="1227884" cy="965294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C1548"/>
                </a:solidFill>
                <a:latin typeface="Bierstadt" panose="020B00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2D4D5BD-5881-4A79-A501-88CCA9DF17AB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7454779" y="902096"/>
            <a:ext cx="1227884" cy="965294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C1548"/>
                </a:solidFill>
                <a:latin typeface="Bierstadt" panose="020B00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7CE47A86-4117-4FBA-8C1C-E67DB6C4D345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8682663" y="1613297"/>
            <a:ext cx="1227884" cy="965294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C1548"/>
                </a:solidFill>
                <a:latin typeface="Bierstadt" panose="020B00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BA128C76-4B18-40E4-A678-A33DAF656486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9786554" y="509493"/>
            <a:ext cx="1227884" cy="965294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C1548"/>
                </a:solidFill>
                <a:latin typeface="Bierstadt" panose="020B00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1943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7">
            <a:extLst>
              <a:ext uri="{FF2B5EF4-FFF2-40B4-BE49-F238E27FC236}">
                <a16:creationId xmlns:a16="http://schemas.microsoft.com/office/drawing/2014/main" id="{D0D003CC-7935-47A0-A364-FD350BDB4BF8}"/>
              </a:ext>
            </a:extLst>
          </p:cNvPr>
          <p:cNvSpPr/>
          <p:nvPr userDrawn="1"/>
        </p:nvSpPr>
        <p:spPr>
          <a:xfrm>
            <a:off x="-12700" y="0"/>
            <a:ext cx="4502307" cy="4257916"/>
          </a:xfrm>
          <a:custGeom>
            <a:avLst/>
            <a:gdLst>
              <a:gd name="connsiteX0" fmla="*/ 8727 w 4999510"/>
              <a:gd name="connsiteY0" fmla="*/ 4728131 h 4728130"/>
              <a:gd name="connsiteX1" fmla="*/ 4999511 w 4999510"/>
              <a:gd name="connsiteY1" fmla="*/ 0 h 4728130"/>
              <a:gd name="connsiteX2" fmla="*/ 0 w 4999510"/>
              <a:gd name="connsiteY2" fmla="*/ 0 h 4728130"/>
              <a:gd name="connsiteX3" fmla="*/ 8727 w 4999510"/>
              <a:gd name="connsiteY3" fmla="*/ 4728131 h 4728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9510" h="4728130">
                <a:moveTo>
                  <a:pt x="8727" y="4728131"/>
                </a:moveTo>
                <a:cubicBezTo>
                  <a:pt x="8727" y="4728131"/>
                  <a:pt x="-175102" y="26275"/>
                  <a:pt x="4999511" y="0"/>
                </a:cubicBezTo>
                <a:lnTo>
                  <a:pt x="0" y="0"/>
                </a:lnTo>
                <a:lnTo>
                  <a:pt x="8727" y="4728131"/>
                </a:lnTo>
                <a:close/>
              </a:path>
            </a:pathLst>
          </a:custGeom>
          <a:gradFill>
            <a:gsLst>
              <a:gs pos="0">
                <a:srgbClr val="AFD3F4"/>
              </a:gs>
              <a:gs pos="100000">
                <a:srgbClr val="90C4EB"/>
              </a:gs>
            </a:gsLst>
            <a:lin ang="15600000" scaled="0"/>
          </a:gradFill>
          <a:ln w="94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Graphic 7">
            <a:extLst>
              <a:ext uri="{FF2B5EF4-FFF2-40B4-BE49-F238E27FC236}">
                <a16:creationId xmlns:a16="http://schemas.microsoft.com/office/drawing/2014/main" id="{46FFAE13-B0E8-4F65-A1FC-20D2CC865569}"/>
              </a:ext>
            </a:extLst>
          </p:cNvPr>
          <p:cNvSpPr/>
          <p:nvPr userDrawn="1"/>
        </p:nvSpPr>
        <p:spPr>
          <a:xfrm>
            <a:off x="4549394" y="4399586"/>
            <a:ext cx="1778645" cy="1641799"/>
          </a:xfrm>
          <a:custGeom>
            <a:avLst/>
            <a:gdLst>
              <a:gd name="connsiteX0" fmla="*/ 1975066 w 1975066"/>
              <a:gd name="connsiteY0" fmla="*/ 911555 h 1823108"/>
              <a:gd name="connsiteX1" fmla="*/ 987533 w 1975066"/>
              <a:gd name="connsiteY1" fmla="*/ 1823109 h 1823108"/>
              <a:gd name="connsiteX2" fmla="*/ 0 w 1975066"/>
              <a:gd name="connsiteY2" fmla="*/ 911554 h 1823108"/>
              <a:gd name="connsiteX3" fmla="*/ 987533 w 1975066"/>
              <a:gd name="connsiteY3" fmla="*/ 0 h 1823108"/>
              <a:gd name="connsiteX4" fmla="*/ 1975066 w 1975066"/>
              <a:gd name="connsiteY4" fmla="*/ 911555 h 1823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5066" h="1823108">
                <a:moveTo>
                  <a:pt x="1975066" y="911555"/>
                </a:moveTo>
                <a:cubicBezTo>
                  <a:pt x="1975066" y="1414992"/>
                  <a:pt x="1532932" y="1823109"/>
                  <a:pt x="987533" y="1823109"/>
                </a:cubicBezTo>
                <a:cubicBezTo>
                  <a:pt x="442134" y="1823109"/>
                  <a:pt x="0" y="1414992"/>
                  <a:pt x="0" y="911554"/>
                </a:cubicBezTo>
                <a:cubicBezTo>
                  <a:pt x="0" y="408117"/>
                  <a:pt x="442134" y="0"/>
                  <a:pt x="987533" y="0"/>
                </a:cubicBezTo>
                <a:cubicBezTo>
                  <a:pt x="1532932" y="0"/>
                  <a:pt x="1975066" y="408116"/>
                  <a:pt x="1975066" y="911555"/>
                </a:cubicBezTo>
                <a:close/>
              </a:path>
            </a:pathLst>
          </a:custGeom>
          <a:noFill/>
          <a:ln w="25400" cap="flat">
            <a:solidFill>
              <a:srgbClr val="5B7774"/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Graphic 7">
            <a:extLst>
              <a:ext uri="{FF2B5EF4-FFF2-40B4-BE49-F238E27FC236}">
                <a16:creationId xmlns:a16="http://schemas.microsoft.com/office/drawing/2014/main" id="{0A65F479-5F8D-4209-98A0-560054A24550}"/>
              </a:ext>
            </a:extLst>
          </p:cNvPr>
          <p:cNvSpPr/>
          <p:nvPr userDrawn="1"/>
        </p:nvSpPr>
        <p:spPr>
          <a:xfrm>
            <a:off x="1636048" y="420180"/>
            <a:ext cx="2834283" cy="2616287"/>
          </a:xfrm>
          <a:custGeom>
            <a:avLst/>
            <a:gdLst>
              <a:gd name="connsiteX0" fmla="*/ 3147282 w 3147281"/>
              <a:gd name="connsiteY0" fmla="*/ 1452606 h 2905211"/>
              <a:gd name="connsiteX1" fmla="*/ 1573641 w 3147281"/>
              <a:gd name="connsiteY1" fmla="*/ 2905212 h 2905211"/>
              <a:gd name="connsiteX2" fmla="*/ 0 w 3147281"/>
              <a:gd name="connsiteY2" fmla="*/ 1452606 h 2905211"/>
              <a:gd name="connsiteX3" fmla="*/ 1573641 w 3147281"/>
              <a:gd name="connsiteY3" fmla="*/ 0 h 2905211"/>
              <a:gd name="connsiteX4" fmla="*/ 3147282 w 3147281"/>
              <a:gd name="connsiteY4" fmla="*/ 1452606 h 29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7281" h="2905211">
                <a:moveTo>
                  <a:pt x="3147282" y="1452606"/>
                </a:moveTo>
                <a:cubicBezTo>
                  <a:pt x="3147282" y="2254858"/>
                  <a:pt x="2442739" y="2905212"/>
                  <a:pt x="1573641" y="2905212"/>
                </a:cubicBezTo>
                <a:cubicBezTo>
                  <a:pt x="704543" y="2905212"/>
                  <a:pt x="0" y="2254858"/>
                  <a:pt x="0" y="1452606"/>
                </a:cubicBezTo>
                <a:cubicBezTo>
                  <a:pt x="0" y="650354"/>
                  <a:pt x="704543" y="0"/>
                  <a:pt x="1573641" y="0"/>
                </a:cubicBezTo>
                <a:cubicBezTo>
                  <a:pt x="2442739" y="0"/>
                  <a:pt x="3147282" y="650354"/>
                  <a:pt x="3147282" y="1452606"/>
                </a:cubicBezTo>
                <a:close/>
              </a:path>
            </a:pathLst>
          </a:custGeom>
          <a:noFill/>
          <a:ln w="25400" cap="flat">
            <a:solidFill>
              <a:srgbClr val="5B7774"/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Graphic 7">
            <a:extLst>
              <a:ext uri="{FF2B5EF4-FFF2-40B4-BE49-F238E27FC236}">
                <a16:creationId xmlns:a16="http://schemas.microsoft.com/office/drawing/2014/main" id="{D93EF808-F0E2-496B-A29F-F5DFB71A5F63}"/>
              </a:ext>
            </a:extLst>
          </p:cNvPr>
          <p:cNvSpPr/>
          <p:nvPr userDrawn="1"/>
        </p:nvSpPr>
        <p:spPr>
          <a:xfrm>
            <a:off x="152656" y="718805"/>
            <a:ext cx="6491345" cy="5523435"/>
          </a:xfrm>
          <a:custGeom>
            <a:avLst/>
            <a:gdLst>
              <a:gd name="connsiteX0" fmla="*/ 544087 w 7208203"/>
              <a:gd name="connsiteY0" fmla="*/ 0 h 6133404"/>
              <a:gd name="connsiteX1" fmla="*/ 754760 w 7208203"/>
              <a:gd name="connsiteY1" fmla="*/ 0 h 6133404"/>
              <a:gd name="connsiteX2" fmla="*/ 1298847 w 7208203"/>
              <a:gd name="connsiteY2" fmla="*/ 473041 h 6133404"/>
              <a:gd name="connsiteX3" fmla="*/ 1298847 w 7208203"/>
              <a:gd name="connsiteY3" fmla="*/ 620540 h 6133404"/>
              <a:gd name="connsiteX4" fmla="*/ 2422212 w 7208203"/>
              <a:gd name="connsiteY4" fmla="*/ 620540 h 6133404"/>
              <a:gd name="connsiteX5" fmla="*/ 3232176 w 7208203"/>
              <a:gd name="connsiteY5" fmla="*/ 1127349 h 6133404"/>
              <a:gd name="connsiteX6" fmla="*/ 3582285 w 7208203"/>
              <a:gd name="connsiteY6" fmla="*/ 1342764 h 6133404"/>
              <a:gd name="connsiteX7" fmla="*/ 6037981 w 7208203"/>
              <a:gd name="connsiteY7" fmla="*/ 1342764 h 6133404"/>
              <a:gd name="connsiteX8" fmla="*/ 6786859 w 7208203"/>
              <a:gd name="connsiteY8" fmla="*/ 1993847 h 6133404"/>
              <a:gd name="connsiteX9" fmla="*/ 6786859 w 7208203"/>
              <a:gd name="connsiteY9" fmla="*/ 1993847 h 6133404"/>
              <a:gd name="connsiteX10" fmla="*/ 6037981 w 7208203"/>
              <a:gd name="connsiteY10" fmla="*/ 2644931 h 6133404"/>
              <a:gd name="connsiteX11" fmla="*/ 5535819 w 7208203"/>
              <a:gd name="connsiteY11" fmla="*/ 2644931 h 6133404"/>
              <a:gd name="connsiteX12" fmla="*/ 5535819 w 7208203"/>
              <a:gd name="connsiteY12" fmla="*/ 3394378 h 6133404"/>
              <a:gd name="connsiteX13" fmla="*/ 6693238 w 7208203"/>
              <a:gd name="connsiteY13" fmla="*/ 4617056 h 6133404"/>
              <a:gd name="connsiteX14" fmla="*/ 7208204 w 7208203"/>
              <a:gd name="connsiteY14" fmla="*/ 5094081 h 6133404"/>
              <a:gd name="connsiteX15" fmla="*/ 7208204 w 7208203"/>
              <a:gd name="connsiteY15" fmla="*/ 5094081 h 6133404"/>
              <a:gd name="connsiteX16" fmla="*/ 5874167 w 7208203"/>
              <a:gd name="connsiteY16" fmla="*/ 5094081 h 6133404"/>
              <a:gd name="connsiteX17" fmla="*/ 5874167 w 7208203"/>
              <a:gd name="connsiteY17" fmla="*/ 5452253 h 6133404"/>
              <a:gd name="connsiteX18" fmla="*/ 5090666 w 7208203"/>
              <a:gd name="connsiteY18" fmla="*/ 6133405 h 6133404"/>
              <a:gd name="connsiteX19" fmla="*/ 783975 w 7208203"/>
              <a:gd name="connsiteY19" fmla="*/ 6133405 h 6133404"/>
              <a:gd name="connsiteX20" fmla="*/ 257436 w 7208203"/>
              <a:gd name="connsiteY20" fmla="*/ 5675636 h 6133404"/>
              <a:gd name="connsiteX21" fmla="*/ 257436 w 7208203"/>
              <a:gd name="connsiteY21" fmla="*/ 5094081 h 6133404"/>
              <a:gd name="connsiteX22" fmla="*/ 257436 w 7208203"/>
              <a:gd name="connsiteY22" fmla="*/ 5094081 h 6133404"/>
              <a:gd name="connsiteX23" fmla="*/ 257436 w 7208203"/>
              <a:gd name="connsiteY23" fmla="*/ 5075394 h 6133404"/>
              <a:gd name="connsiteX24" fmla="*/ 258005 w 7208203"/>
              <a:gd name="connsiteY24" fmla="*/ 5075394 h 6133404"/>
              <a:gd name="connsiteX25" fmla="*/ 807404 w 7208203"/>
              <a:gd name="connsiteY25" fmla="*/ 4615918 h 6133404"/>
              <a:gd name="connsiteX26" fmla="*/ 1475371 w 7208203"/>
              <a:gd name="connsiteY26" fmla="*/ 4615918 h 6133404"/>
              <a:gd name="connsiteX27" fmla="*/ 1591378 w 7208203"/>
              <a:gd name="connsiteY27" fmla="*/ 4514992 h 6133404"/>
              <a:gd name="connsiteX28" fmla="*/ 1591378 w 7208203"/>
              <a:gd name="connsiteY28" fmla="*/ 3508014 h 6133404"/>
              <a:gd name="connsiteX29" fmla="*/ 1475371 w 7208203"/>
              <a:gd name="connsiteY29" fmla="*/ 3407089 h 6133404"/>
              <a:gd name="connsiteX30" fmla="*/ 1475371 w 7208203"/>
              <a:gd name="connsiteY30" fmla="*/ 3407089 h 6133404"/>
              <a:gd name="connsiteX31" fmla="*/ 597775 w 7208203"/>
              <a:gd name="connsiteY31" fmla="*/ 2644931 h 6133404"/>
              <a:gd name="connsiteX32" fmla="*/ 596731 w 7208203"/>
              <a:gd name="connsiteY32" fmla="*/ 2644931 h 6133404"/>
              <a:gd name="connsiteX33" fmla="*/ 596731 w 7208203"/>
              <a:gd name="connsiteY33" fmla="*/ 1699798 h 6133404"/>
              <a:gd name="connsiteX34" fmla="*/ 825995 w 7208203"/>
              <a:gd name="connsiteY34" fmla="*/ 1497188 h 6133404"/>
              <a:gd name="connsiteX35" fmla="*/ 825995 w 7208203"/>
              <a:gd name="connsiteY35" fmla="*/ 1497188 h 6133404"/>
              <a:gd name="connsiteX36" fmla="*/ 953575 w 7208203"/>
              <a:gd name="connsiteY36" fmla="*/ 1386967 h 6133404"/>
              <a:gd name="connsiteX37" fmla="*/ 953575 w 7208203"/>
              <a:gd name="connsiteY37" fmla="*/ 1386967 h 6133404"/>
              <a:gd name="connsiteX38" fmla="*/ 823814 w 7208203"/>
              <a:gd name="connsiteY38" fmla="*/ 1271623 h 6133404"/>
              <a:gd name="connsiteX39" fmla="*/ 544087 w 7208203"/>
              <a:gd name="connsiteY39" fmla="*/ 1271623 h 6133404"/>
              <a:gd name="connsiteX40" fmla="*/ 0 w 7208203"/>
              <a:gd name="connsiteY40" fmla="*/ 798582 h 6133404"/>
              <a:gd name="connsiteX41" fmla="*/ 0 w 7208203"/>
              <a:gd name="connsiteY41" fmla="*/ 473041 h 6133404"/>
              <a:gd name="connsiteX42" fmla="*/ 544087 w 7208203"/>
              <a:gd name="connsiteY42" fmla="*/ 0 h 613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7208203" h="6133404">
                <a:moveTo>
                  <a:pt x="544087" y="0"/>
                </a:moveTo>
                <a:lnTo>
                  <a:pt x="754760" y="0"/>
                </a:lnTo>
                <a:cubicBezTo>
                  <a:pt x="1055259" y="0"/>
                  <a:pt x="1298847" y="211811"/>
                  <a:pt x="1298847" y="473041"/>
                </a:cubicBezTo>
                <a:lnTo>
                  <a:pt x="1298847" y="620540"/>
                </a:lnTo>
                <a:lnTo>
                  <a:pt x="2422212" y="620540"/>
                </a:lnTo>
                <a:cubicBezTo>
                  <a:pt x="2799164" y="620540"/>
                  <a:pt x="3118920" y="832825"/>
                  <a:pt x="3232176" y="1127349"/>
                </a:cubicBezTo>
                <a:cubicBezTo>
                  <a:pt x="3282165" y="1257205"/>
                  <a:pt x="3424826" y="1342764"/>
                  <a:pt x="3582285" y="1342764"/>
                </a:cubicBezTo>
                <a:lnTo>
                  <a:pt x="6037981" y="1342764"/>
                </a:lnTo>
                <a:cubicBezTo>
                  <a:pt x="6451548" y="1342764"/>
                  <a:pt x="6786859" y="1634253"/>
                  <a:pt x="6786859" y="1993847"/>
                </a:cubicBezTo>
                <a:lnTo>
                  <a:pt x="6786859" y="1993847"/>
                </a:lnTo>
                <a:cubicBezTo>
                  <a:pt x="6786859" y="2353442"/>
                  <a:pt x="6451548" y="2644931"/>
                  <a:pt x="6037981" y="2644931"/>
                </a:cubicBezTo>
                <a:lnTo>
                  <a:pt x="5535819" y="2644931"/>
                </a:lnTo>
                <a:lnTo>
                  <a:pt x="5535819" y="3394378"/>
                </a:lnTo>
                <a:cubicBezTo>
                  <a:pt x="6313913" y="3394852"/>
                  <a:pt x="6690202" y="3941311"/>
                  <a:pt x="6693238" y="4617056"/>
                </a:cubicBezTo>
                <a:cubicBezTo>
                  <a:pt x="6980647" y="4632802"/>
                  <a:pt x="7208204" y="4840250"/>
                  <a:pt x="7208204" y="5094081"/>
                </a:cubicBezTo>
                <a:lnTo>
                  <a:pt x="7208204" y="5094081"/>
                </a:lnTo>
                <a:lnTo>
                  <a:pt x="5874167" y="5094081"/>
                </a:lnTo>
                <a:lnTo>
                  <a:pt x="5874167" y="5452253"/>
                </a:lnTo>
                <a:cubicBezTo>
                  <a:pt x="5874167" y="5828447"/>
                  <a:pt x="5523393" y="6133405"/>
                  <a:pt x="5090666" y="6133405"/>
                </a:cubicBezTo>
                <a:lnTo>
                  <a:pt x="783975" y="6133405"/>
                </a:lnTo>
                <a:cubicBezTo>
                  <a:pt x="493150" y="6133405"/>
                  <a:pt x="257436" y="5928423"/>
                  <a:pt x="257436" y="5675636"/>
                </a:cubicBezTo>
                <a:lnTo>
                  <a:pt x="257436" y="5094081"/>
                </a:lnTo>
                <a:lnTo>
                  <a:pt x="257436" y="5094081"/>
                </a:lnTo>
                <a:lnTo>
                  <a:pt x="257436" y="5075394"/>
                </a:lnTo>
                <a:lnTo>
                  <a:pt x="258005" y="5075394"/>
                </a:lnTo>
                <a:cubicBezTo>
                  <a:pt x="269293" y="4819951"/>
                  <a:pt x="510888" y="4615918"/>
                  <a:pt x="807404" y="4615918"/>
                </a:cubicBezTo>
                <a:lnTo>
                  <a:pt x="1475371" y="4615918"/>
                </a:lnTo>
                <a:cubicBezTo>
                  <a:pt x="1539493" y="4615918"/>
                  <a:pt x="1591378" y="4570767"/>
                  <a:pt x="1591378" y="4514992"/>
                </a:cubicBezTo>
                <a:lnTo>
                  <a:pt x="1591378" y="3508014"/>
                </a:lnTo>
                <a:cubicBezTo>
                  <a:pt x="1591378" y="3452334"/>
                  <a:pt x="1539398" y="3407089"/>
                  <a:pt x="1475371" y="3407089"/>
                </a:cubicBezTo>
                <a:lnTo>
                  <a:pt x="1475371" y="3407089"/>
                </a:lnTo>
                <a:cubicBezTo>
                  <a:pt x="991043" y="3407089"/>
                  <a:pt x="598344" y="3065991"/>
                  <a:pt x="597775" y="2644931"/>
                </a:cubicBezTo>
                <a:lnTo>
                  <a:pt x="596731" y="2644931"/>
                </a:lnTo>
                <a:lnTo>
                  <a:pt x="596731" y="1699798"/>
                </a:lnTo>
                <a:cubicBezTo>
                  <a:pt x="596731" y="1589197"/>
                  <a:pt x="698795" y="1498990"/>
                  <a:pt x="825995" y="1497188"/>
                </a:cubicBezTo>
                <a:lnTo>
                  <a:pt x="825995" y="1497188"/>
                </a:lnTo>
                <a:cubicBezTo>
                  <a:pt x="895714" y="1496144"/>
                  <a:pt x="951963" y="1447484"/>
                  <a:pt x="953575" y="1386967"/>
                </a:cubicBezTo>
                <a:lnTo>
                  <a:pt x="953575" y="1386967"/>
                </a:lnTo>
                <a:cubicBezTo>
                  <a:pt x="955188" y="1323698"/>
                  <a:pt x="896662" y="1271623"/>
                  <a:pt x="823814" y="1271623"/>
                </a:cubicBezTo>
                <a:lnTo>
                  <a:pt x="544087" y="1271623"/>
                </a:lnTo>
                <a:cubicBezTo>
                  <a:pt x="243587" y="1271623"/>
                  <a:pt x="0" y="1059812"/>
                  <a:pt x="0" y="798582"/>
                </a:cubicBezTo>
                <a:lnTo>
                  <a:pt x="0" y="473041"/>
                </a:lnTo>
                <a:cubicBezTo>
                  <a:pt x="0" y="211811"/>
                  <a:pt x="243587" y="0"/>
                  <a:pt x="544087" y="0"/>
                </a:cubicBezTo>
                <a:close/>
              </a:path>
            </a:pathLst>
          </a:custGeom>
          <a:gradFill>
            <a:gsLst>
              <a:gs pos="0">
                <a:srgbClr val="AFD3F4"/>
              </a:gs>
              <a:gs pos="100000">
                <a:srgbClr val="90C4EB"/>
              </a:gs>
            </a:gsLst>
            <a:lin ang="0" scaled="0"/>
          </a:gradFill>
          <a:ln w="94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9E5ABF-3FA9-4CEF-A67B-E7EEC7305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2603" y="1031358"/>
            <a:ext cx="4123566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1209E-4D4D-4B68-BC72-9D0183B2E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1F9E-1D12-4904-AD44-35B3D734C179}" type="datetime1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FF2023-A638-4860-B27F-44BB4CA5B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B0B4F-2208-4AB4-B427-5FB76D47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038F-667B-4078-99D0-7F46E585F70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4BDD312-D554-4F5D-9E9F-1E1DBBEF1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20550" y="2856320"/>
            <a:ext cx="4133768" cy="823912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rgbClr val="3DB2A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5443FD5-BDC1-4741-9470-0211E0EFD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29314" y="3732920"/>
            <a:ext cx="4114801" cy="245498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64" name="Graphic 12">
            <a:extLst>
              <a:ext uri="{FF2B5EF4-FFF2-40B4-BE49-F238E27FC236}">
                <a16:creationId xmlns:a16="http://schemas.microsoft.com/office/drawing/2014/main" id="{DB97D3B0-4D3C-4E8A-9FF1-32620D4B5C6E}"/>
              </a:ext>
            </a:extLst>
          </p:cNvPr>
          <p:cNvGrpSpPr/>
          <p:nvPr userDrawn="1"/>
        </p:nvGrpSpPr>
        <p:grpSpPr>
          <a:xfrm flipH="1">
            <a:off x="2190320" y="818692"/>
            <a:ext cx="4157422" cy="2321231"/>
            <a:chOff x="5539871" y="2025126"/>
            <a:chExt cx="6308130" cy="3522045"/>
          </a:xfrm>
        </p:grpSpPr>
        <p:grpSp>
          <p:nvGrpSpPr>
            <p:cNvPr id="65" name="Graphic 12">
              <a:extLst>
                <a:ext uri="{FF2B5EF4-FFF2-40B4-BE49-F238E27FC236}">
                  <a16:creationId xmlns:a16="http://schemas.microsoft.com/office/drawing/2014/main" id="{31D443DA-3F64-4464-BF6C-FBF014CF6DB9}"/>
                </a:ext>
              </a:extLst>
            </p:cNvPr>
            <p:cNvGrpSpPr/>
            <p:nvPr/>
          </p:nvGrpSpPr>
          <p:grpSpPr>
            <a:xfrm>
              <a:off x="8617751" y="3987705"/>
              <a:ext cx="3230250" cy="1559466"/>
              <a:chOff x="8617751" y="3987705"/>
              <a:chExt cx="3230250" cy="1559466"/>
            </a:xfrm>
          </p:grpSpPr>
          <p:grpSp>
            <p:nvGrpSpPr>
              <p:cNvPr id="113" name="Graphic 12">
                <a:extLst>
                  <a:ext uri="{FF2B5EF4-FFF2-40B4-BE49-F238E27FC236}">
                    <a16:creationId xmlns:a16="http://schemas.microsoft.com/office/drawing/2014/main" id="{5BF27C41-985B-4D48-A116-09597E8FF6B6}"/>
                  </a:ext>
                </a:extLst>
              </p:cNvPr>
              <p:cNvGrpSpPr/>
              <p:nvPr/>
            </p:nvGrpSpPr>
            <p:grpSpPr>
              <a:xfrm>
                <a:off x="10704298" y="4986954"/>
                <a:ext cx="1143703" cy="560217"/>
                <a:chOff x="10704298" y="4986954"/>
                <a:chExt cx="1143703" cy="560217"/>
              </a:xfrm>
            </p:grpSpPr>
            <p:grpSp>
              <p:nvGrpSpPr>
                <p:cNvPr id="124" name="Graphic 12">
                  <a:extLst>
                    <a:ext uri="{FF2B5EF4-FFF2-40B4-BE49-F238E27FC236}">
                      <a16:creationId xmlns:a16="http://schemas.microsoft.com/office/drawing/2014/main" id="{9CDD687B-24F8-4903-848E-0FB763D3616A}"/>
                    </a:ext>
                  </a:extLst>
                </p:cNvPr>
                <p:cNvGrpSpPr/>
                <p:nvPr/>
              </p:nvGrpSpPr>
              <p:grpSpPr>
                <a:xfrm>
                  <a:off x="11015098" y="5142170"/>
                  <a:ext cx="832902" cy="405001"/>
                  <a:chOff x="11015098" y="5142170"/>
                  <a:chExt cx="832902" cy="405001"/>
                </a:xfrm>
              </p:grpSpPr>
              <p:sp>
                <p:nvSpPr>
                  <p:cNvPr id="126" name="Freeform: Shape 125">
                    <a:extLst>
                      <a:ext uri="{FF2B5EF4-FFF2-40B4-BE49-F238E27FC236}">
                        <a16:creationId xmlns:a16="http://schemas.microsoft.com/office/drawing/2014/main" id="{6D86BCE4-686C-46FB-9CA6-3B89A67C199E}"/>
                      </a:ext>
                    </a:extLst>
                  </p:cNvPr>
                  <p:cNvSpPr/>
                  <p:nvPr/>
                </p:nvSpPr>
                <p:spPr>
                  <a:xfrm>
                    <a:off x="11551417" y="5142170"/>
                    <a:ext cx="296584" cy="405001"/>
                  </a:xfrm>
                  <a:custGeom>
                    <a:avLst/>
                    <a:gdLst>
                      <a:gd name="connsiteX0" fmla="*/ 14702 w 296584"/>
                      <a:gd name="connsiteY0" fmla="*/ 50067 h 405001"/>
                      <a:gd name="connsiteX1" fmla="*/ 82806 w 296584"/>
                      <a:gd name="connsiteY1" fmla="*/ 9395 h 405001"/>
                      <a:gd name="connsiteX2" fmla="*/ 225681 w 296584"/>
                      <a:gd name="connsiteY2" fmla="*/ 9014 h 405001"/>
                      <a:gd name="connsiteX3" fmla="*/ 295976 w 296584"/>
                      <a:gd name="connsiteY3" fmla="*/ 146745 h 405001"/>
                      <a:gd name="connsiteX4" fmla="*/ 246160 w 296584"/>
                      <a:gd name="connsiteY4" fmla="*/ 387061 h 405001"/>
                      <a:gd name="connsiteX5" fmla="*/ 320 w 296584"/>
                      <a:gd name="connsiteY5" fmla="*/ 367630 h 405001"/>
                      <a:gd name="connsiteX6" fmla="*/ 14702 w 296584"/>
                      <a:gd name="connsiteY6" fmla="*/ 50067 h 4050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96584" h="405001">
                        <a:moveTo>
                          <a:pt x="14702" y="50067"/>
                        </a:moveTo>
                        <a:cubicBezTo>
                          <a:pt x="14702" y="50067"/>
                          <a:pt x="32324" y="21492"/>
                          <a:pt x="82806" y="9395"/>
                        </a:cubicBezTo>
                        <a:cubicBezTo>
                          <a:pt x="122716" y="-130"/>
                          <a:pt x="187581" y="-5655"/>
                          <a:pt x="225681" y="9014"/>
                        </a:cubicBezTo>
                        <a:cubicBezTo>
                          <a:pt x="263781" y="23682"/>
                          <a:pt x="301881" y="55877"/>
                          <a:pt x="295976" y="146745"/>
                        </a:cubicBezTo>
                        <a:cubicBezTo>
                          <a:pt x="290071" y="237614"/>
                          <a:pt x="307692" y="343151"/>
                          <a:pt x="246160" y="387061"/>
                        </a:cubicBezTo>
                        <a:cubicBezTo>
                          <a:pt x="184629" y="430971"/>
                          <a:pt x="3272" y="382299"/>
                          <a:pt x="320" y="367630"/>
                        </a:cubicBezTo>
                        <a:cubicBezTo>
                          <a:pt x="-2538" y="353057"/>
                          <a:pt x="14702" y="50067"/>
                          <a:pt x="14702" y="50067"/>
                        </a:cubicBezTo>
                        <a:close/>
                      </a:path>
                    </a:pathLst>
                  </a:custGeom>
                  <a:solidFill>
                    <a:srgbClr val="B5E2E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7" name="Freeform: Shape 126">
                    <a:extLst>
                      <a:ext uri="{FF2B5EF4-FFF2-40B4-BE49-F238E27FC236}">
                        <a16:creationId xmlns:a16="http://schemas.microsoft.com/office/drawing/2014/main" id="{6B922E13-139C-459C-9803-A11A66A7C529}"/>
                      </a:ext>
                    </a:extLst>
                  </p:cNvPr>
                  <p:cNvSpPr/>
                  <p:nvPr/>
                </p:nvSpPr>
                <p:spPr>
                  <a:xfrm>
                    <a:off x="11015098" y="5167532"/>
                    <a:ext cx="772837" cy="378303"/>
                  </a:xfrm>
                  <a:custGeom>
                    <a:avLst/>
                    <a:gdLst>
                      <a:gd name="connsiteX0" fmla="*/ 712184 w 772837"/>
                      <a:gd name="connsiteY0" fmla="*/ 358842 h 378303"/>
                      <a:gd name="connsiteX1" fmla="*/ 275558 w 772837"/>
                      <a:gd name="connsiteY1" fmla="*/ 341220 h 378303"/>
                      <a:gd name="connsiteX2" fmla="*/ 14001 w 772837"/>
                      <a:gd name="connsiteY2" fmla="*/ 151578 h 378303"/>
                      <a:gd name="connsiteX3" fmla="*/ 0 w 772837"/>
                      <a:gd name="connsiteY3" fmla="*/ 121383 h 378303"/>
                      <a:gd name="connsiteX4" fmla="*/ 164116 w 772837"/>
                      <a:gd name="connsiteY4" fmla="*/ 15942 h 378303"/>
                      <a:gd name="connsiteX5" fmla="*/ 595027 w 772837"/>
                      <a:gd name="connsiteY5" fmla="*/ 1273 h 378303"/>
                      <a:gd name="connsiteX6" fmla="*/ 756189 w 772837"/>
                      <a:gd name="connsiteY6" fmla="*/ 65757 h 378303"/>
                      <a:gd name="connsiteX7" fmla="*/ 771715 w 772837"/>
                      <a:gd name="connsiteY7" fmla="*/ 139195 h 378303"/>
                      <a:gd name="connsiteX8" fmla="*/ 712184 w 772837"/>
                      <a:gd name="connsiteY8" fmla="*/ 358842 h 3783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72837" h="378303">
                        <a:moveTo>
                          <a:pt x="712184" y="358842"/>
                        </a:moveTo>
                        <a:cubicBezTo>
                          <a:pt x="638937" y="392846"/>
                          <a:pt x="486537" y="379320"/>
                          <a:pt x="275558" y="341220"/>
                        </a:cubicBezTo>
                        <a:cubicBezTo>
                          <a:pt x="111061" y="290643"/>
                          <a:pt x="40577" y="199012"/>
                          <a:pt x="14001" y="151578"/>
                        </a:cubicBezTo>
                        <a:cubicBezTo>
                          <a:pt x="3714" y="133099"/>
                          <a:pt x="0" y="121383"/>
                          <a:pt x="0" y="121383"/>
                        </a:cubicBezTo>
                        <a:lnTo>
                          <a:pt x="164116" y="15942"/>
                        </a:lnTo>
                        <a:cubicBezTo>
                          <a:pt x="164116" y="15942"/>
                          <a:pt x="509968" y="10036"/>
                          <a:pt x="595027" y="1273"/>
                        </a:cubicBezTo>
                        <a:cubicBezTo>
                          <a:pt x="679989" y="-7490"/>
                          <a:pt x="732758" y="30610"/>
                          <a:pt x="756189" y="65757"/>
                        </a:cubicBezTo>
                        <a:cubicBezTo>
                          <a:pt x="763428" y="76616"/>
                          <a:pt x="769334" y="104524"/>
                          <a:pt x="771715" y="139195"/>
                        </a:cubicBezTo>
                        <a:cubicBezTo>
                          <a:pt x="776954" y="216633"/>
                          <a:pt x="764953" y="327790"/>
                          <a:pt x="712184" y="358842"/>
                        </a:cubicBezTo>
                        <a:close/>
                      </a:path>
                    </a:pathLst>
                  </a:custGeom>
                  <a:solidFill>
                    <a:srgbClr val="F1558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8" name="Freeform: Shape 127">
                    <a:extLst>
                      <a:ext uri="{FF2B5EF4-FFF2-40B4-BE49-F238E27FC236}">
                        <a16:creationId xmlns:a16="http://schemas.microsoft.com/office/drawing/2014/main" id="{79E909DC-F8B9-4845-803F-B95D3789DA06}"/>
                      </a:ext>
                    </a:extLst>
                  </p:cNvPr>
                  <p:cNvSpPr/>
                  <p:nvPr/>
                </p:nvSpPr>
                <p:spPr>
                  <a:xfrm>
                    <a:off x="11029100" y="5306727"/>
                    <a:ext cx="758835" cy="239108"/>
                  </a:xfrm>
                  <a:custGeom>
                    <a:avLst/>
                    <a:gdLst>
                      <a:gd name="connsiteX0" fmla="*/ 698182 w 758835"/>
                      <a:gd name="connsiteY0" fmla="*/ 219646 h 239108"/>
                      <a:gd name="connsiteX1" fmla="*/ 261557 w 758835"/>
                      <a:gd name="connsiteY1" fmla="*/ 202025 h 239108"/>
                      <a:gd name="connsiteX2" fmla="*/ 0 w 758835"/>
                      <a:gd name="connsiteY2" fmla="*/ 12382 h 239108"/>
                      <a:gd name="connsiteX3" fmla="*/ 355282 w 758835"/>
                      <a:gd name="connsiteY3" fmla="*/ 46672 h 239108"/>
                      <a:gd name="connsiteX4" fmla="*/ 583882 w 758835"/>
                      <a:gd name="connsiteY4" fmla="*/ 128778 h 239108"/>
                      <a:gd name="connsiteX5" fmla="*/ 757714 w 758835"/>
                      <a:gd name="connsiteY5" fmla="*/ 0 h 239108"/>
                      <a:gd name="connsiteX6" fmla="*/ 698182 w 758835"/>
                      <a:gd name="connsiteY6" fmla="*/ 219646 h 2391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58835" h="239108">
                        <a:moveTo>
                          <a:pt x="698182" y="219646"/>
                        </a:moveTo>
                        <a:cubicBezTo>
                          <a:pt x="624935" y="253651"/>
                          <a:pt x="472535" y="240125"/>
                          <a:pt x="261557" y="202025"/>
                        </a:cubicBezTo>
                        <a:cubicBezTo>
                          <a:pt x="97060" y="151447"/>
                          <a:pt x="26575" y="59817"/>
                          <a:pt x="0" y="12382"/>
                        </a:cubicBezTo>
                        <a:cubicBezTo>
                          <a:pt x="92583" y="14383"/>
                          <a:pt x="267367" y="21527"/>
                          <a:pt x="355282" y="46672"/>
                        </a:cubicBezTo>
                        <a:cubicBezTo>
                          <a:pt x="478441" y="81915"/>
                          <a:pt x="454914" y="128778"/>
                          <a:pt x="583882" y="128778"/>
                        </a:cubicBezTo>
                        <a:cubicBezTo>
                          <a:pt x="693515" y="128778"/>
                          <a:pt x="722662" y="90678"/>
                          <a:pt x="757714" y="0"/>
                        </a:cubicBezTo>
                        <a:cubicBezTo>
                          <a:pt x="762953" y="77438"/>
                          <a:pt x="750951" y="188595"/>
                          <a:pt x="698182" y="219646"/>
                        </a:cubicBezTo>
                        <a:close/>
                      </a:path>
                    </a:pathLst>
                  </a:custGeom>
                  <a:solidFill>
                    <a:srgbClr val="DD437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4D26A705-79AF-4817-8FF8-7B38E0D581CB}"/>
                    </a:ext>
                  </a:extLst>
                </p:cNvPr>
                <p:cNvSpPr/>
                <p:nvPr/>
              </p:nvSpPr>
              <p:spPr>
                <a:xfrm>
                  <a:off x="10704298" y="4986954"/>
                  <a:ext cx="508563" cy="445435"/>
                </a:xfrm>
                <a:custGeom>
                  <a:avLst/>
                  <a:gdLst>
                    <a:gd name="connsiteX0" fmla="*/ 93916 w 508563"/>
                    <a:gd name="connsiteY0" fmla="*/ 26593 h 445435"/>
                    <a:gd name="connsiteX1" fmla="*/ 126111 w 508563"/>
                    <a:gd name="connsiteY1" fmla="*/ 209 h 445435"/>
                    <a:gd name="connsiteX2" fmla="*/ 469011 w 508563"/>
                    <a:gd name="connsiteY2" fmla="*/ 184803 h 445435"/>
                    <a:gd name="connsiteX3" fmla="*/ 504158 w 508563"/>
                    <a:gd name="connsiteY3" fmla="*/ 202424 h 445435"/>
                    <a:gd name="connsiteX4" fmla="*/ 486537 w 508563"/>
                    <a:gd name="connsiteY4" fmla="*/ 246430 h 445435"/>
                    <a:gd name="connsiteX5" fmla="*/ 422053 w 508563"/>
                    <a:gd name="connsiteY5" fmla="*/ 266909 h 445435"/>
                    <a:gd name="connsiteX6" fmla="*/ 410337 w 508563"/>
                    <a:gd name="connsiteY6" fmla="*/ 351872 h 445435"/>
                    <a:gd name="connsiteX7" fmla="*/ 445484 w 508563"/>
                    <a:gd name="connsiteY7" fmla="*/ 439788 h 445435"/>
                    <a:gd name="connsiteX8" fmla="*/ 357568 w 508563"/>
                    <a:gd name="connsiteY8" fmla="*/ 404640 h 445435"/>
                    <a:gd name="connsiteX9" fmla="*/ 0 w 508563"/>
                    <a:gd name="connsiteY9" fmla="*/ 290340 h 445435"/>
                    <a:gd name="connsiteX10" fmla="*/ 93916 w 508563"/>
                    <a:gd name="connsiteY10" fmla="*/ 26593 h 4454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08563" h="445435">
                      <a:moveTo>
                        <a:pt x="93916" y="26593"/>
                      </a:moveTo>
                      <a:cubicBezTo>
                        <a:pt x="93916" y="26593"/>
                        <a:pt x="117348" y="-2744"/>
                        <a:pt x="126111" y="209"/>
                      </a:cubicBezTo>
                      <a:cubicBezTo>
                        <a:pt x="134874" y="3162"/>
                        <a:pt x="430911" y="181946"/>
                        <a:pt x="469011" y="184803"/>
                      </a:cubicBezTo>
                      <a:cubicBezTo>
                        <a:pt x="507111" y="187756"/>
                        <a:pt x="504158" y="202424"/>
                        <a:pt x="504158" y="202424"/>
                      </a:cubicBezTo>
                      <a:cubicBezTo>
                        <a:pt x="504158" y="202424"/>
                        <a:pt x="521779" y="240524"/>
                        <a:pt x="486537" y="246430"/>
                      </a:cubicBezTo>
                      <a:cubicBezTo>
                        <a:pt x="451295" y="252336"/>
                        <a:pt x="422053" y="266909"/>
                        <a:pt x="422053" y="266909"/>
                      </a:cubicBezTo>
                      <a:cubicBezTo>
                        <a:pt x="422053" y="266909"/>
                        <a:pt x="401574" y="302056"/>
                        <a:pt x="410337" y="351872"/>
                      </a:cubicBezTo>
                      <a:cubicBezTo>
                        <a:pt x="419100" y="401688"/>
                        <a:pt x="451390" y="425119"/>
                        <a:pt x="445484" y="439788"/>
                      </a:cubicBezTo>
                      <a:cubicBezTo>
                        <a:pt x="439578" y="454456"/>
                        <a:pt x="401478" y="439788"/>
                        <a:pt x="357568" y="404640"/>
                      </a:cubicBezTo>
                      <a:cubicBezTo>
                        <a:pt x="313563" y="369493"/>
                        <a:pt x="0" y="290340"/>
                        <a:pt x="0" y="290340"/>
                      </a:cubicBezTo>
                      <a:lnTo>
                        <a:pt x="93916" y="2659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4" name="Graphic 12">
                <a:extLst>
                  <a:ext uri="{FF2B5EF4-FFF2-40B4-BE49-F238E27FC236}">
                    <a16:creationId xmlns:a16="http://schemas.microsoft.com/office/drawing/2014/main" id="{14F858CE-1B9A-43B1-A36C-7E18B35925A6}"/>
                  </a:ext>
                </a:extLst>
              </p:cNvPr>
              <p:cNvGrpSpPr/>
              <p:nvPr/>
            </p:nvGrpSpPr>
            <p:grpSpPr>
              <a:xfrm>
                <a:off x="8617751" y="3987705"/>
                <a:ext cx="2207019" cy="1280731"/>
                <a:chOff x="8617751" y="3987705"/>
                <a:chExt cx="2207019" cy="1280731"/>
              </a:xfrm>
              <a:solidFill>
                <a:srgbClr val="C47053"/>
              </a:solidFill>
            </p:grpSpPr>
            <p:grpSp>
              <p:nvGrpSpPr>
                <p:cNvPr id="118" name="Graphic 12">
                  <a:extLst>
                    <a:ext uri="{FF2B5EF4-FFF2-40B4-BE49-F238E27FC236}">
                      <a16:creationId xmlns:a16="http://schemas.microsoft.com/office/drawing/2014/main" id="{7187559A-3000-4755-8D61-4227B3BF8F89}"/>
                    </a:ext>
                  </a:extLst>
                </p:cNvPr>
                <p:cNvGrpSpPr/>
                <p:nvPr/>
              </p:nvGrpSpPr>
              <p:grpSpPr>
                <a:xfrm>
                  <a:off x="8617751" y="3987705"/>
                  <a:ext cx="2207019" cy="1280731"/>
                  <a:chOff x="8617751" y="3987705"/>
                  <a:chExt cx="2207019" cy="1280731"/>
                </a:xfrm>
                <a:solidFill>
                  <a:srgbClr val="C47053"/>
                </a:solidFill>
              </p:grpSpPr>
              <p:sp>
                <p:nvSpPr>
                  <p:cNvPr id="122" name="Freeform: Shape 121">
                    <a:extLst>
                      <a:ext uri="{FF2B5EF4-FFF2-40B4-BE49-F238E27FC236}">
                        <a16:creationId xmlns:a16="http://schemas.microsoft.com/office/drawing/2014/main" id="{7D79C2EC-3D23-4807-AF68-66B972E4F978}"/>
                      </a:ext>
                    </a:extLst>
                  </p:cNvPr>
                  <p:cNvSpPr/>
                  <p:nvPr/>
                </p:nvSpPr>
                <p:spPr>
                  <a:xfrm>
                    <a:off x="8617751" y="3987705"/>
                    <a:ext cx="914400" cy="817721"/>
                  </a:xfrm>
                  <a:custGeom>
                    <a:avLst/>
                    <a:gdLst>
                      <a:gd name="connsiteX0" fmla="*/ 914400 w 914400"/>
                      <a:gd name="connsiteY0" fmla="*/ 372237 h 817721"/>
                      <a:gd name="connsiteX1" fmla="*/ 719233 w 914400"/>
                      <a:gd name="connsiteY1" fmla="*/ 675608 h 817721"/>
                      <a:gd name="connsiteX2" fmla="*/ 700468 w 914400"/>
                      <a:gd name="connsiteY2" fmla="*/ 817721 h 817721"/>
                      <a:gd name="connsiteX3" fmla="*/ 0 w 914400"/>
                      <a:gd name="connsiteY3" fmla="*/ 518732 h 817721"/>
                      <a:gd name="connsiteX4" fmla="*/ 50482 w 914400"/>
                      <a:gd name="connsiteY4" fmla="*/ 287464 h 817721"/>
                      <a:gd name="connsiteX5" fmla="*/ 375190 w 914400"/>
                      <a:gd name="connsiteY5" fmla="*/ 0 h 817721"/>
                      <a:gd name="connsiteX6" fmla="*/ 914400 w 914400"/>
                      <a:gd name="connsiteY6" fmla="*/ 372237 h 817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14400" h="817721">
                        <a:moveTo>
                          <a:pt x="914400" y="372237"/>
                        </a:moveTo>
                        <a:cubicBezTo>
                          <a:pt x="914400" y="372237"/>
                          <a:pt x="771811" y="454819"/>
                          <a:pt x="719233" y="675608"/>
                        </a:cubicBezTo>
                        <a:cubicBezTo>
                          <a:pt x="709136" y="717804"/>
                          <a:pt x="702373" y="765048"/>
                          <a:pt x="700468" y="817721"/>
                        </a:cubicBezTo>
                        <a:cubicBezTo>
                          <a:pt x="700468" y="817721"/>
                          <a:pt x="96774" y="650653"/>
                          <a:pt x="0" y="518732"/>
                        </a:cubicBezTo>
                        <a:cubicBezTo>
                          <a:pt x="0" y="518732"/>
                          <a:pt x="4858" y="407289"/>
                          <a:pt x="50482" y="287464"/>
                        </a:cubicBezTo>
                        <a:cubicBezTo>
                          <a:pt x="98774" y="160592"/>
                          <a:pt x="192881" y="24098"/>
                          <a:pt x="375190" y="0"/>
                        </a:cubicBezTo>
                        <a:lnTo>
                          <a:pt x="914400" y="372237"/>
                        </a:lnTo>
                        <a:close/>
                      </a:path>
                    </a:pathLst>
                  </a:custGeom>
                  <a:solidFill>
                    <a:srgbClr val="C4705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3" name="Freeform: Shape 122">
                    <a:extLst>
                      <a:ext uri="{FF2B5EF4-FFF2-40B4-BE49-F238E27FC236}">
                        <a16:creationId xmlns:a16="http://schemas.microsoft.com/office/drawing/2014/main" id="{AFCBF67B-0DAA-43DB-980D-634A331C8811}"/>
                      </a:ext>
                    </a:extLst>
                  </p:cNvPr>
                  <p:cNvSpPr/>
                  <p:nvPr/>
                </p:nvSpPr>
                <p:spPr>
                  <a:xfrm>
                    <a:off x="10270719" y="4784852"/>
                    <a:ext cx="554051" cy="483584"/>
                  </a:xfrm>
                  <a:custGeom>
                    <a:avLst/>
                    <a:gdLst>
                      <a:gd name="connsiteX0" fmla="*/ 501110 w 554051"/>
                      <a:gd name="connsiteY0" fmla="*/ 427482 h 483584"/>
                      <a:gd name="connsiteX1" fmla="*/ 454247 w 554051"/>
                      <a:gd name="connsiteY1" fmla="*/ 483584 h 483584"/>
                      <a:gd name="connsiteX2" fmla="*/ 0 w 554051"/>
                      <a:gd name="connsiteY2" fmla="*/ 328232 h 483584"/>
                      <a:gd name="connsiteX3" fmla="*/ 34290 w 554051"/>
                      <a:gd name="connsiteY3" fmla="*/ 242983 h 483584"/>
                      <a:gd name="connsiteX4" fmla="*/ 131921 w 554051"/>
                      <a:gd name="connsiteY4" fmla="*/ 0 h 483584"/>
                      <a:gd name="connsiteX5" fmla="*/ 553879 w 554051"/>
                      <a:gd name="connsiteY5" fmla="*/ 219837 h 483584"/>
                      <a:gd name="connsiteX6" fmla="*/ 501110 w 554051"/>
                      <a:gd name="connsiteY6" fmla="*/ 427482 h 4835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54051" h="483584">
                        <a:moveTo>
                          <a:pt x="501110" y="427482"/>
                        </a:moveTo>
                        <a:cubicBezTo>
                          <a:pt x="488632" y="447485"/>
                          <a:pt x="473297" y="466630"/>
                          <a:pt x="454247" y="483584"/>
                        </a:cubicBezTo>
                        <a:cubicBezTo>
                          <a:pt x="454247" y="483584"/>
                          <a:pt x="23432" y="369284"/>
                          <a:pt x="0" y="328232"/>
                        </a:cubicBezTo>
                        <a:lnTo>
                          <a:pt x="34290" y="242983"/>
                        </a:lnTo>
                        <a:lnTo>
                          <a:pt x="131921" y="0"/>
                        </a:lnTo>
                        <a:cubicBezTo>
                          <a:pt x="196405" y="23432"/>
                          <a:pt x="553879" y="219837"/>
                          <a:pt x="553879" y="219837"/>
                        </a:cubicBezTo>
                        <a:cubicBezTo>
                          <a:pt x="553879" y="219837"/>
                          <a:pt x="559880" y="333470"/>
                          <a:pt x="501110" y="427482"/>
                        </a:cubicBezTo>
                        <a:close/>
                      </a:path>
                    </a:pathLst>
                  </a:custGeom>
                  <a:solidFill>
                    <a:srgbClr val="C4705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19" name="Graphic 12">
                  <a:extLst>
                    <a:ext uri="{FF2B5EF4-FFF2-40B4-BE49-F238E27FC236}">
                      <a16:creationId xmlns:a16="http://schemas.microsoft.com/office/drawing/2014/main" id="{8FD933C2-B61D-4E1D-9CA5-995D85CA0D0C}"/>
                    </a:ext>
                  </a:extLst>
                </p:cNvPr>
                <p:cNvGrpSpPr/>
                <p:nvPr/>
              </p:nvGrpSpPr>
              <p:grpSpPr>
                <a:xfrm>
                  <a:off x="8617751" y="4275169"/>
                  <a:ext cx="2154078" cy="993267"/>
                  <a:chOff x="8617751" y="4275169"/>
                  <a:chExt cx="2154078" cy="993267"/>
                </a:xfrm>
                <a:solidFill>
                  <a:srgbClr val="C47053"/>
                </a:solidFill>
              </p:grpSpPr>
              <p:sp>
                <p:nvSpPr>
                  <p:cNvPr id="120" name="Freeform: Shape 119">
                    <a:extLst>
                      <a:ext uri="{FF2B5EF4-FFF2-40B4-BE49-F238E27FC236}">
                        <a16:creationId xmlns:a16="http://schemas.microsoft.com/office/drawing/2014/main" id="{FEA51CA0-7062-42E3-BAE2-E2618CA3285C}"/>
                      </a:ext>
                    </a:extLst>
                  </p:cNvPr>
                  <p:cNvSpPr/>
                  <p:nvPr/>
                </p:nvSpPr>
                <p:spPr>
                  <a:xfrm>
                    <a:off x="8617751" y="4275169"/>
                    <a:ext cx="719232" cy="530256"/>
                  </a:xfrm>
                  <a:custGeom>
                    <a:avLst/>
                    <a:gdLst>
                      <a:gd name="connsiteX0" fmla="*/ 719233 w 719232"/>
                      <a:gd name="connsiteY0" fmla="*/ 388144 h 530256"/>
                      <a:gd name="connsiteX1" fmla="*/ 700468 w 719232"/>
                      <a:gd name="connsiteY1" fmla="*/ 530257 h 530256"/>
                      <a:gd name="connsiteX2" fmla="*/ 0 w 719232"/>
                      <a:gd name="connsiteY2" fmla="*/ 231267 h 530256"/>
                      <a:gd name="connsiteX3" fmla="*/ 50482 w 719232"/>
                      <a:gd name="connsiteY3" fmla="*/ 0 h 530256"/>
                      <a:gd name="connsiteX4" fmla="*/ 719233 w 719232"/>
                      <a:gd name="connsiteY4" fmla="*/ 388144 h 5302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9232" h="530256">
                        <a:moveTo>
                          <a:pt x="719233" y="388144"/>
                        </a:moveTo>
                        <a:cubicBezTo>
                          <a:pt x="709136" y="430340"/>
                          <a:pt x="702373" y="477584"/>
                          <a:pt x="700468" y="530257"/>
                        </a:cubicBezTo>
                        <a:cubicBezTo>
                          <a:pt x="700468" y="530257"/>
                          <a:pt x="96774" y="363188"/>
                          <a:pt x="0" y="231267"/>
                        </a:cubicBezTo>
                        <a:cubicBezTo>
                          <a:pt x="0" y="231267"/>
                          <a:pt x="4858" y="119825"/>
                          <a:pt x="50482" y="0"/>
                        </a:cubicBezTo>
                        <a:cubicBezTo>
                          <a:pt x="312706" y="121063"/>
                          <a:pt x="551021" y="271558"/>
                          <a:pt x="719233" y="38814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C47053"/>
                      </a:gs>
                      <a:gs pos="92000">
                        <a:srgbClr val="AB5441"/>
                      </a:gs>
                    </a:gsLst>
                    <a:lin ang="13200000" scaled="0"/>
                  </a:gra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1" name="Freeform: Shape 120">
                    <a:extLst>
                      <a:ext uri="{FF2B5EF4-FFF2-40B4-BE49-F238E27FC236}">
                        <a16:creationId xmlns:a16="http://schemas.microsoft.com/office/drawing/2014/main" id="{E117D6A5-7CF7-4758-A721-4D79925BA14F}"/>
                      </a:ext>
                    </a:extLst>
                  </p:cNvPr>
                  <p:cNvSpPr/>
                  <p:nvPr/>
                </p:nvSpPr>
                <p:spPr>
                  <a:xfrm>
                    <a:off x="10270719" y="5027835"/>
                    <a:ext cx="501110" cy="240601"/>
                  </a:xfrm>
                  <a:custGeom>
                    <a:avLst/>
                    <a:gdLst>
                      <a:gd name="connsiteX0" fmla="*/ 501110 w 501110"/>
                      <a:gd name="connsiteY0" fmla="*/ 184499 h 240601"/>
                      <a:gd name="connsiteX1" fmla="*/ 454247 w 501110"/>
                      <a:gd name="connsiteY1" fmla="*/ 240602 h 240601"/>
                      <a:gd name="connsiteX2" fmla="*/ 0 w 501110"/>
                      <a:gd name="connsiteY2" fmla="*/ 85249 h 240601"/>
                      <a:gd name="connsiteX3" fmla="*/ 34290 w 501110"/>
                      <a:gd name="connsiteY3" fmla="*/ 0 h 240601"/>
                      <a:gd name="connsiteX4" fmla="*/ 501110 w 501110"/>
                      <a:gd name="connsiteY4" fmla="*/ 184499 h 240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1110" h="240601">
                        <a:moveTo>
                          <a:pt x="501110" y="184499"/>
                        </a:moveTo>
                        <a:cubicBezTo>
                          <a:pt x="488632" y="204502"/>
                          <a:pt x="473297" y="223647"/>
                          <a:pt x="454247" y="240602"/>
                        </a:cubicBezTo>
                        <a:cubicBezTo>
                          <a:pt x="454247" y="240602"/>
                          <a:pt x="23432" y="126302"/>
                          <a:pt x="0" y="85249"/>
                        </a:cubicBezTo>
                        <a:lnTo>
                          <a:pt x="34290" y="0"/>
                        </a:lnTo>
                        <a:cubicBezTo>
                          <a:pt x="152591" y="43815"/>
                          <a:pt x="350711" y="127540"/>
                          <a:pt x="501110" y="18449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C47053"/>
                      </a:gs>
                      <a:gs pos="92000">
                        <a:srgbClr val="AB5441"/>
                      </a:gs>
                    </a:gsLst>
                    <a:lin ang="13200000" scaled="0"/>
                  </a:gra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15" name="Graphic 12">
                <a:extLst>
                  <a:ext uri="{FF2B5EF4-FFF2-40B4-BE49-F238E27FC236}">
                    <a16:creationId xmlns:a16="http://schemas.microsoft.com/office/drawing/2014/main" id="{4AAA7AB2-B415-446A-8459-F5F51021F1D6}"/>
                  </a:ext>
                </a:extLst>
              </p:cNvPr>
              <p:cNvGrpSpPr/>
              <p:nvPr/>
            </p:nvGrpSpPr>
            <p:grpSpPr>
              <a:xfrm>
                <a:off x="9260118" y="4336415"/>
                <a:ext cx="1185606" cy="811910"/>
                <a:chOff x="9260118" y="4336415"/>
                <a:chExt cx="1185606" cy="811910"/>
              </a:xfrm>
            </p:grpSpPr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3E1BA7A4-CB3D-438D-A42B-0048D2B7876C}"/>
                    </a:ext>
                  </a:extLst>
                </p:cNvPr>
                <p:cNvSpPr/>
                <p:nvPr/>
              </p:nvSpPr>
              <p:spPr>
                <a:xfrm>
                  <a:off x="9260118" y="4336415"/>
                  <a:ext cx="1185606" cy="811910"/>
                </a:xfrm>
                <a:custGeom>
                  <a:avLst/>
                  <a:gdLst>
                    <a:gd name="connsiteX0" fmla="*/ 1051654 w 1185606"/>
                    <a:gd name="connsiteY0" fmla="*/ 811911 h 811910"/>
                    <a:gd name="connsiteX1" fmla="*/ 845629 w 1185606"/>
                    <a:gd name="connsiteY1" fmla="*/ 723995 h 811910"/>
                    <a:gd name="connsiteX2" fmla="*/ 834770 w 1185606"/>
                    <a:gd name="connsiteY2" fmla="*/ 721042 h 811910"/>
                    <a:gd name="connsiteX3" fmla="*/ 474249 w 1185606"/>
                    <a:gd name="connsiteY3" fmla="*/ 641890 h 811910"/>
                    <a:gd name="connsiteX4" fmla="*/ 463486 w 1185606"/>
                    <a:gd name="connsiteY4" fmla="*/ 636175 h 811910"/>
                    <a:gd name="connsiteX5" fmla="*/ 17049 w 1185606"/>
                    <a:gd name="connsiteY5" fmla="*/ 454342 h 811910"/>
                    <a:gd name="connsiteX6" fmla="*/ 225170 w 1185606"/>
                    <a:gd name="connsiteY6" fmla="*/ 0 h 811910"/>
                    <a:gd name="connsiteX7" fmla="*/ 553402 w 1185606"/>
                    <a:gd name="connsiteY7" fmla="*/ 214027 h 811910"/>
                    <a:gd name="connsiteX8" fmla="*/ 652652 w 1185606"/>
                    <a:gd name="connsiteY8" fmla="*/ 269367 h 811910"/>
                    <a:gd name="connsiteX9" fmla="*/ 811815 w 1185606"/>
                    <a:gd name="connsiteY9" fmla="*/ 340614 h 811910"/>
                    <a:gd name="connsiteX10" fmla="*/ 866965 w 1185606"/>
                    <a:gd name="connsiteY10" fmla="*/ 351758 h 811910"/>
                    <a:gd name="connsiteX11" fmla="*/ 1180623 w 1185606"/>
                    <a:gd name="connsiteY11" fmla="*/ 463105 h 811910"/>
                    <a:gd name="connsiteX12" fmla="*/ 1051654 w 1185606"/>
                    <a:gd name="connsiteY12" fmla="*/ 811911 h 8119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185606" h="811910">
                      <a:moveTo>
                        <a:pt x="1051654" y="811911"/>
                      </a:moveTo>
                      <a:cubicBezTo>
                        <a:pt x="1051654" y="811911"/>
                        <a:pt x="892968" y="739712"/>
                        <a:pt x="845629" y="723995"/>
                      </a:cubicBezTo>
                      <a:cubicBezTo>
                        <a:pt x="840676" y="722376"/>
                        <a:pt x="836961" y="721328"/>
                        <a:pt x="834770" y="721042"/>
                      </a:cubicBezTo>
                      <a:cubicBezTo>
                        <a:pt x="811339" y="718090"/>
                        <a:pt x="632554" y="726853"/>
                        <a:pt x="474249" y="641890"/>
                      </a:cubicBezTo>
                      <a:cubicBezTo>
                        <a:pt x="470725" y="639985"/>
                        <a:pt x="467200" y="638080"/>
                        <a:pt x="463486" y="636175"/>
                      </a:cubicBezTo>
                      <a:cubicBezTo>
                        <a:pt x="302894" y="552450"/>
                        <a:pt x="17049" y="454342"/>
                        <a:pt x="17049" y="454342"/>
                      </a:cubicBezTo>
                      <a:cubicBezTo>
                        <a:pt x="17049" y="454342"/>
                        <a:pt x="-88393" y="93821"/>
                        <a:pt x="225170" y="0"/>
                      </a:cubicBezTo>
                      <a:cubicBezTo>
                        <a:pt x="263270" y="8858"/>
                        <a:pt x="445007" y="114300"/>
                        <a:pt x="553402" y="214027"/>
                      </a:cubicBezTo>
                      <a:cubicBezTo>
                        <a:pt x="593883" y="236220"/>
                        <a:pt x="625982" y="254317"/>
                        <a:pt x="652652" y="269367"/>
                      </a:cubicBezTo>
                      <a:cubicBezTo>
                        <a:pt x="724471" y="309658"/>
                        <a:pt x="757522" y="327374"/>
                        <a:pt x="811815" y="340614"/>
                      </a:cubicBezTo>
                      <a:cubicBezTo>
                        <a:pt x="827817" y="344519"/>
                        <a:pt x="845724" y="348139"/>
                        <a:pt x="866965" y="351758"/>
                      </a:cubicBezTo>
                      <a:cubicBezTo>
                        <a:pt x="987170" y="372237"/>
                        <a:pt x="1148333" y="419100"/>
                        <a:pt x="1180623" y="463105"/>
                      </a:cubicBezTo>
                      <a:cubicBezTo>
                        <a:pt x="1180623" y="463105"/>
                        <a:pt x="1224533" y="703421"/>
                        <a:pt x="1051654" y="811911"/>
                      </a:cubicBezTo>
                      <a:close/>
                    </a:path>
                  </a:pathLst>
                </a:custGeom>
                <a:solidFill>
                  <a:srgbClr val="151A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5C28B488-E361-4C7C-AB4C-11FC9CE24838}"/>
                    </a:ext>
                  </a:extLst>
                </p:cNvPr>
                <p:cNvSpPr/>
                <p:nvPr/>
              </p:nvSpPr>
              <p:spPr>
                <a:xfrm>
                  <a:off x="9708617" y="4605782"/>
                  <a:ext cx="415856" cy="454628"/>
                </a:xfrm>
                <a:custGeom>
                  <a:avLst/>
                  <a:gdLst>
                    <a:gd name="connsiteX0" fmla="*/ 363316 w 415856"/>
                    <a:gd name="connsiteY0" fmla="*/ 71247 h 454628"/>
                    <a:gd name="connsiteX1" fmla="*/ 397129 w 415856"/>
                    <a:gd name="connsiteY1" fmla="*/ 454628 h 454628"/>
                    <a:gd name="connsiteX2" fmla="*/ 386271 w 415856"/>
                    <a:gd name="connsiteY2" fmla="*/ 451675 h 454628"/>
                    <a:gd name="connsiteX3" fmla="*/ 25750 w 415856"/>
                    <a:gd name="connsiteY3" fmla="*/ 372523 h 454628"/>
                    <a:gd name="connsiteX4" fmla="*/ 14986 w 415856"/>
                    <a:gd name="connsiteY4" fmla="*/ 366808 h 454628"/>
                    <a:gd name="connsiteX5" fmla="*/ 204153 w 415856"/>
                    <a:gd name="connsiteY5" fmla="*/ 0 h 454628"/>
                    <a:gd name="connsiteX6" fmla="*/ 363316 w 415856"/>
                    <a:gd name="connsiteY6" fmla="*/ 71247 h 454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15856" h="454628">
                      <a:moveTo>
                        <a:pt x="363316" y="71247"/>
                      </a:moveTo>
                      <a:cubicBezTo>
                        <a:pt x="424371" y="202502"/>
                        <a:pt x="427324" y="343186"/>
                        <a:pt x="397129" y="454628"/>
                      </a:cubicBezTo>
                      <a:cubicBezTo>
                        <a:pt x="392176" y="453009"/>
                        <a:pt x="388462" y="451961"/>
                        <a:pt x="386271" y="451675"/>
                      </a:cubicBezTo>
                      <a:cubicBezTo>
                        <a:pt x="362839" y="448723"/>
                        <a:pt x="184055" y="457486"/>
                        <a:pt x="25750" y="372523"/>
                      </a:cubicBezTo>
                      <a:cubicBezTo>
                        <a:pt x="22225" y="370618"/>
                        <a:pt x="18701" y="368713"/>
                        <a:pt x="14986" y="366808"/>
                      </a:cubicBezTo>
                      <a:cubicBezTo>
                        <a:pt x="-47498" y="266986"/>
                        <a:pt x="98997" y="73533"/>
                        <a:pt x="204153" y="0"/>
                      </a:cubicBezTo>
                      <a:lnTo>
                        <a:pt x="363316" y="71247"/>
                      </a:lnTo>
                      <a:close/>
                    </a:path>
                  </a:pathLst>
                </a:custGeom>
                <a:solidFill>
                  <a:srgbClr val="0D4B7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6" name="Graphic 12">
              <a:extLst>
                <a:ext uri="{FF2B5EF4-FFF2-40B4-BE49-F238E27FC236}">
                  <a16:creationId xmlns:a16="http://schemas.microsoft.com/office/drawing/2014/main" id="{3D50DE66-8B64-4F81-A7B7-16EEE2A0642B}"/>
                </a:ext>
              </a:extLst>
            </p:cNvPr>
            <p:cNvGrpSpPr/>
            <p:nvPr/>
          </p:nvGrpSpPr>
          <p:grpSpPr>
            <a:xfrm>
              <a:off x="6924112" y="4248499"/>
              <a:ext cx="1813340" cy="1298092"/>
              <a:chOff x="6924112" y="4248499"/>
              <a:chExt cx="1813340" cy="1298092"/>
            </a:xfrm>
          </p:grpSpPr>
          <p:grpSp>
            <p:nvGrpSpPr>
              <p:cNvPr id="102" name="Graphic 12">
                <a:extLst>
                  <a:ext uri="{FF2B5EF4-FFF2-40B4-BE49-F238E27FC236}">
                    <a16:creationId xmlns:a16="http://schemas.microsoft.com/office/drawing/2014/main" id="{9B8530F3-39B5-4605-A0CB-B3071E0A20C5}"/>
                  </a:ext>
                </a:extLst>
              </p:cNvPr>
              <p:cNvGrpSpPr/>
              <p:nvPr/>
            </p:nvGrpSpPr>
            <p:grpSpPr>
              <a:xfrm>
                <a:off x="7876230" y="4735131"/>
                <a:ext cx="861222" cy="811459"/>
                <a:chOff x="7876230" y="4735131"/>
                <a:chExt cx="861222" cy="811459"/>
              </a:xfrm>
            </p:grpSpPr>
            <p:grpSp>
              <p:nvGrpSpPr>
                <p:cNvPr id="108" name="Graphic 12">
                  <a:extLst>
                    <a:ext uri="{FF2B5EF4-FFF2-40B4-BE49-F238E27FC236}">
                      <a16:creationId xmlns:a16="http://schemas.microsoft.com/office/drawing/2014/main" id="{9C707D46-792E-4DFB-9004-CE6C400BD747}"/>
                    </a:ext>
                  </a:extLst>
                </p:cNvPr>
                <p:cNvGrpSpPr/>
                <p:nvPr/>
              </p:nvGrpSpPr>
              <p:grpSpPr>
                <a:xfrm>
                  <a:off x="8137119" y="4748276"/>
                  <a:ext cx="600332" cy="798315"/>
                  <a:chOff x="8137119" y="4748276"/>
                  <a:chExt cx="600332" cy="798315"/>
                </a:xfrm>
              </p:grpSpPr>
              <p:sp>
                <p:nvSpPr>
                  <p:cNvPr id="111" name="Freeform: Shape 110">
                    <a:extLst>
                      <a:ext uri="{FF2B5EF4-FFF2-40B4-BE49-F238E27FC236}">
                        <a16:creationId xmlns:a16="http://schemas.microsoft.com/office/drawing/2014/main" id="{24703F52-F2C4-40E8-91EA-F4916C92B593}"/>
                      </a:ext>
                    </a:extLst>
                  </p:cNvPr>
                  <p:cNvSpPr/>
                  <p:nvPr/>
                </p:nvSpPr>
                <p:spPr>
                  <a:xfrm>
                    <a:off x="8231996" y="4760807"/>
                    <a:ext cx="505456" cy="785784"/>
                  </a:xfrm>
                  <a:custGeom>
                    <a:avLst/>
                    <a:gdLst>
                      <a:gd name="connsiteX0" fmla="*/ 338797 w 505456"/>
                      <a:gd name="connsiteY0" fmla="*/ 6519 h 785784"/>
                      <a:gd name="connsiteX1" fmla="*/ 494150 w 505456"/>
                      <a:gd name="connsiteY1" fmla="*/ 6519 h 785784"/>
                      <a:gd name="connsiteX2" fmla="*/ 497102 w 505456"/>
                      <a:gd name="connsiteY2" fmla="*/ 235119 h 785784"/>
                      <a:gd name="connsiteX3" fmla="*/ 423855 w 505456"/>
                      <a:gd name="connsiteY3" fmla="*/ 416857 h 785784"/>
                      <a:gd name="connsiteX4" fmla="*/ 394518 w 505456"/>
                      <a:gd name="connsiteY4" fmla="*/ 616119 h 785784"/>
                      <a:gd name="connsiteX5" fmla="*/ 218687 w 505456"/>
                      <a:gd name="connsiteY5" fmla="*/ 777283 h 785784"/>
                      <a:gd name="connsiteX6" fmla="*/ 31139 w 505456"/>
                      <a:gd name="connsiteY6" fmla="*/ 783188 h 785784"/>
                      <a:gd name="connsiteX7" fmla="*/ 7708 w 505456"/>
                      <a:gd name="connsiteY7" fmla="*/ 704035 h 785784"/>
                      <a:gd name="connsiteX8" fmla="*/ 256787 w 505456"/>
                      <a:gd name="connsiteY8" fmla="*/ 575067 h 785784"/>
                      <a:gd name="connsiteX9" fmla="*/ 338797 w 505456"/>
                      <a:gd name="connsiteY9" fmla="*/ 6519 h 7857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05456" h="785784">
                        <a:moveTo>
                          <a:pt x="338797" y="6519"/>
                        </a:moveTo>
                        <a:cubicBezTo>
                          <a:pt x="359276" y="6519"/>
                          <a:pt x="488244" y="-8149"/>
                          <a:pt x="494150" y="6519"/>
                        </a:cubicBezTo>
                        <a:cubicBezTo>
                          <a:pt x="500055" y="21188"/>
                          <a:pt x="514629" y="197019"/>
                          <a:pt x="497102" y="235119"/>
                        </a:cubicBezTo>
                        <a:cubicBezTo>
                          <a:pt x="479576" y="273219"/>
                          <a:pt x="438524" y="355325"/>
                          <a:pt x="423855" y="416857"/>
                        </a:cubicBezTo>
                        <a:cubicBezTo>
                          <a:pt x="409187" y="478388"/>
                          <a:pt x="409187" y="563351"/>
                          <a:pt x="394518" y="616119"/>
                        </a:cubicBezTo>
                        <a:cubicBezTo>
                          <a:pt x="379850" y="668888"/>
                          <a:pt x="283171" y="762614"/>
                          <a:pt x="218687" y="777283"/>
                        </a:cubicBezTo>
                        <a:cubicBezTo>
                          <a:pt x="154202" y="791951"/>
                          <a:pt x="31139" y="783188"/>
                          <a:pt x="31139" y="783188"/>
                        </a:cubicBezTo>
                        <a:cubicBezTo>
                          <a:pt x="31139" y="783188"/>
                          <a:pt x="-18676" y="736325"/>
                          <a:pt x="7708" y="704035"/>
                        </a:cubicBezTo>
                        <a:cubicBezTo>
                          <a:pt x="34092" y="671745"/>
                          <a:pt x="256787" y="575067"/>
                          <a:pt x="256787" y="575067"/>
                        </a:cubicBezTo>
                        <a:lnTo>
                          <a:pt x="338797" y="6519"/>
                        </a:lnTo>
                        <a:close/>
                      </a:path>
                    </a:pathLst>
                  </a:custGeom>
                  <a:solidFill>
                    <a:srgbClr val="B5E2E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2" name="Freeform: Shape 111">
                    <a:extLst>
                      <a:ext uri="{FF2B5EF4-FFF2-40B4-BE49-F238E27FC236}">
                        <a16:creationId xmlns:a16="http://schemas.microsoft.com/office/drawing/2014/main" id="{23593D6D-72B2-4535-9B32-BC8C8FAD87B8}"/>
                      </a:ext>
                    </a:extLst>
                  </p:cNvPr>
                  <p:cNvSpPr/>
                  <p:nvPr/>
                </p:nvSpPr>
                <p:spPr>
                  <a:xfrm>
                    <a:off x="8137119" y="4748276"/>
                    <a:ext cx="474986" cy="737160"/>
                  </a:xfrm>
                  <a:custGeom>
                    <a:avLst/>
                    <a:gdLst>
                      <a:gd name="connsiteX0" fmla="*/ 439579 w 474986"/>
                      <a:gd name="connsiteY0" fmla="*/ 262223 h 737160"/>
                      <a:gd name="connsiteX1" fmla="*/ 419100 w 474986"/>
                      <a:gd name="connsiteY1" fmla="*/ 564166 h 737160"/>
                      <a:gd name="connsiteX2" fmla="*/ 272605 w 474986"/>
                      <a:gd name="connsiteY2" fmla="*/ 722376 h 737160"/>
                      <a:gd name="connsiteX3" fmla="*/ 82105 w 474986"/>
                      <a:gd name="connsiteY3" fmla="*/ 725329 h 737160"/>
                      <a:gd name="connsiteX4" fmla="*/ 175832 w 474986"/>
                      <a:gd name="connsiteY4" fmla="*/ 593408 h 737160"/>
                      <a:gd name="connsiteX5" fmla="*/ 199739 w 474986"/>
                      <a:gd name="connsiteY5" fmla="*/ 583406 h 737160"/>
                      <a:gd name="connsiteX6" fmla="*/ 231553 w 474986"/>
                      <a:gd name="connsiteY6" fmla="*/ 449866 h 737160"/>
                      <a:gd name="connsiteX7" fmla="*/ 168116 w 474986"/>
                      <a:gd name="connsiteY7" fmla="*/ 324421 h 737160"/>
                      <a:gd name="connsiteX8" fmla="*/ 155353 w 474986"/>
                      <a:gd name="connsiteY8" fmla="*/ 320897 h 737160"/>
                      <a:gd name="connsiteX9" fmla="*/ 0 w 474986"/>
                      <a:gd name="connsiteY9" fmla="*/ 314992 h 737160"/>
                      <a:gd name="connsiteX10" fmla="*/ 105537 w 474986"/>
                      <a:gd name="connsiteY10" fmla="*/ 42481 h 737160"/>
                      <a:gd name="connsiteX11" fmla="*/ 186119 w 474986"/>
                      <a:gd name="connsiteY11" fmla="*/ 0 h 737160"/>
                      <a:gd name="connsiteX12" fmla="*/ 363379 w 474986"/>
                      <a:gd name="connsiteY12" fmla="*/ 1429 h 737160"/>
                      <a:gd name="connsiteX13" fmla="*/ 474821 w 474986"/>
                      <a:gd name="connsiteY13" fmla="*/ 24860 h 737160"/>
                      <a:gd name="connsiteX14" fmla="*/ 439579 w 474986"/>
                      <a:gd name="connsiteY14" fmla="*/ 262223 h 7371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474986" h="737160">
                        <a:moveTo>
                          <a:pt x="439579" y="262223"/>
                        </a:moveTo>
                        <a:cubicBezTo>
                          <a:pt x="436721" y="332613"/>
                          <a:pt x="427863" y="526066"/>
                          <a:pt x="419100" y="564166"/>
                        </a:cubicBezTo>
                        <a:cubicBezTo>
                          <a:pt x="410337" y="602266"/>
                          <a:pt x="348805" y="704850"/>
                          <a:pt x="272605" y="722376"/>
                        </a:cubicBezTo>
                        <a:cubicBezTo>
                          <a:pt x="196405" y="739997"/>
                          <a:pt x="82105" y="742950"/>
                          <a:pt x="82105" y="725329"/>
                        </a:cubicBezTo>
                        <a:cubicBezTo>
                          <a:pt x="82105" y="707708"/>
                          <a:pt x="114300" y="611029"/>
                          <a:pt x="175832" y="593408"/>
                        </a:cubicBezTo>
                        <a:cubicBezTo>
                          <a:pt x="184880" y="590836"/>
                          <a:pt x="192786" y="587502"/>
                          <a:pt x="199739" y="583406"/>
                        </a:cubicBezTo>
                        <a:cubicBezTo>
                          <a:pt x="240125" y="559975"/>
                          <a:pt x="246507" y="512350"/>
                          <a:pt x="231553" y="449866"/>
                        </a:cubicBezTo>
                        <a:cubicBezTo>
                          <a:pt x="215837" y="384620"/>
                          <a:pt x="200311" y="338042"/>
                          <a:pt x="168116" y="324421"/>
                        </a:cubicBezTo>
                        <a:cubicBezTo>
                          <a:pt x="164116" y="322707"/>
                          <a:pt x="159925" y="321564"/>
                          <a:pt x="155353" y="320897"/>
                        </a:cubicBezTo>
                        <a:cubicBezTo>
                          <a:pt x="114300" y="314992"/>
                          <a:pt x="0" y="314992"/>
                          <a:pt x="0" y="314992"/>
                        </a:cubicBezTo>
                        <a:lnTo>
                          <a:pt x="105537" y="42481"/>
                        </a:lnTo>
                        <a:cubicBezTo>
                          <a:pt x="105537" y="42481"/>
                          <a:pt x="168497" y="0"/>
                          <a:pt x="186119" y="0"/>
                        </a:cubicBezTo>
                        <a:cubicBezTo>
                          <a:pt x="203645" y="0"/>
                          <a:pt x="313563" y="4381"/>
                          <a:pt x="363379" y="1429"/>
                        </a:cubicBezTo>
                        <a:cubicBezTo>
                          <a:pt x="413195" y="-1524"/>
                          <a:pt x="471869" y="4381"/>
                          <a:pt x="474821" y="24860"/>
                        </a:cubicBezTo>
                        <a:cubicBezTo>
                          <a:pt x="477679" y="45339"/>
                          <a:pt x="442532" y="191929"/>
                          <a:pt x="439579" y="262223"/>
                        </a:cubicBezTo>
                        <a:close/>
                      </a:path>
                    </a:pathLst>
                  </a:custGeom>
                  <a:solidFill>
                    <a:srgbClr val="F1558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9B813D44-EF21-4093-B4AF-E1C77AE0D618}"/>
                    </a:ext>
                  </a:extLst>
                </p:cNvPr>
                <p:cNvSpPr/>
                <p:nvPr/>
              </p:nvSpPr>
              <p:spPr>
                <a:xfrm>
                  <a:off x="7876230" y="4735131"/>
                  <a:ext cx="509968" cy="321413"/>
                </a:xfrm>
                <a:custGeom>
                  <a:avLst/>
                  <a:gdLst>
                    <a:gd name="connsiteX0" fmla="*/ 0 w 509968"/>
                    <a:gd name="connsiteY0" fmla="*/ 298895 h 321413"/>
                    <a:gd name="connsiteX1" fmla="*/ 275463 w 509968"/>
                    <a:gd name="connsiteY1" fmla="*/ 316516 h 321413"/>
                    <a:gd name="connsiteX2" fmla="*/ 392716 w 509968"/>
                    <a:gd name="connsiteY2" fmla="*/ 240316 h 321413"/>
                    <a:gd name="connsiteX3" fmla="*/ 509968 w 509968"/>
                    <a:gd name="connsiteY3" fmla="*/ 126016 h 321413"/>
                    <a:gd name="connsiteX4" fmla="*/ 366332 w 509968"/>
                    <a:gd name="connsiteY4" fmla="*/ 32195 h 321413"/>
                    <a:gd name="connsiteX5" fmla="*/ 73247 w 509968"/>
                    <a:gd name="connsiteY5" fmla="*/ 0 h 321413"/>
                    <a:gd name="connsiteX6" fmla="*/ 0 w 509968"/>
                    <a:gd name="connsiteY6" fmla="*/ 298895 h 321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09968" h="321413">
                      <a:moveTo>
                        <a:pt x="0" y="298895"/>
                      </a:moveTo>
                      <a:cubicBezTo>
                        <a:pt x="0" y="298895"/>
                        <a:pt x="254984" y="334042"/>
                        <a:pt x="275463" y="316516"/>
                      </a:cubicBezTo>
                      <a:cubicBezTo>
                        <a:pt x="295942" y="298895"/>
                        <a:pt x="336995" y="254984"/>
                        <a:pt x="392716" y="240316"/>
                      </a:cubicBezTo>
                      <a:cubicBezTo>
                        <a:pt x="448437" y="225647"/>
                        <a:pt x="509968" y="155353"/>
                        <a:pt x="509968" y="126016"/>
                      </a:cubicBezTo>
                      <a:cubicBezTo>
                        <a:pt x="509968" y="96679"/>
                        <a:pt x="366332" y="32195"/>
                        <a:pt x="366332" y="32195"/>
                      </a:cubicBezTo>
                      <a:lnTo>
                        <a:pt x="73247" y="0"/>
                      </a:lnTo>
                      <a:lnTo>
                        <a:pt x="0" y="29889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BF08EE4D-B7AC-4FFE-93ED-38180D00833A}"/>
                    </a:ext>
                  </a:extLst>
                </p:cNvPr>
                <p:cNvSpPr/>
                <p:nvPr/>
              </p:nvSpPr>
              <p:spPr>
                <a:xfrm>
                  <a:off x="8305236" y="5066220"/>
                  <a:ext cx="166020" cy="265461"/>
                </a:xfrm>
                <a:custGeom>
                  <a:avLst/>
                  <a:gdLst>
                    <a:gd name="connsiteX0" fmla="*/ 166021 w 166020"/>
                    <a:gd name="connsiteY0" fmla="*/ 87916 h 265461"/>
                    <a:gd name="connsiteX1" fmla="*/ 124968 w 166020"/>
                    <a:gd name="connsiteY1" fmla="*/ 252031 h 265461"/>
                    <a:gd name="connsiteX2" fmla="*/ 31623 w 166020"/>
                    <a:gd name="connsiteY2" fmla="*/ 265462 h 265461"/>
                    <a:gd name="connsiteX3" fmla="*/ 63437 w 166020"/>
                    <a:gd name="connsiteY3" fmla="*/ 131921 h 265461"/>
                    <a:gd name="connsiteX4" fmla="*/ 0 w 166020"/>
                    <a:gd name="connsiteY4" fmla="*/ 6477 h 265461"/>
                    <a:gd name="connsiteX5" fmla="*/ 1905 w 166020"/>
                    <a:gd name="connsiteY5" fmla="*/ 0 h 265461"/>
                    <a:gd name="connsiteX6" fmla="*/ 166021 w 166020"/>
                    <a:gd name="connsiteY6" fmla="*/ 87916 h 265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6020" h="265461">
                      <a:moveTo>
                        <a:pt x="166021" y="87916"/>
                      </a:moveTo>
                      <a:cubicBezTo>
                        <a:pt x="166021" y="170021"/>
                        <a:pt x="160116" y="252031"/>
                        <a:pt x="124968" y="252031"/>
                      </a:cubicBezTo>
                      <a:cubicBezTo>
                        <a:pt x="110109" y="252031"/>
                        <a:pt x="71438" y="258223"/>
                        <a:pt x="31623" y="265462"/>
                      </a:cubicBezTo>
                      <a:cubicBezTo>
                        <a:pt x="72009" y="242030"/>
                        <a:pt x="78391" y="194405"/>
                        <a:pt x="63437" y="131921"/>
                      </a:cubicBezTo>
                      <a:cubicBezTo>
                        <a:pt x="47720" y="66675"/>
                        <a:pt x="32195" y="20098"/>
                        <a:pt x="0" y="6477"/>
                      </a:cubicBezTo>
                      <a:lnTo>
                        <a:pt x="1905" y="0"/>
                      </a:lnTo>
                      <a:cubicBezTo>
                        <a:pt x="83916" y="0"/>
                        <a:pt x="166021" y="5905"/>
                        <a:pt x="166021" y="87916"/>
                      </a:cubicBezTo>
                      <a:close/>
                    </a:path>
                  </a:pathLst>
                </a:custGeom>
                <a:solidFill>
                  <a:srgbClr val="DD437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" name="Graphic 12">
                <a:extLst>
                  <a:ext uri="{FF2B5EF4-FFF2-40B4-BE49-F238E27FC236}">
                    <a16:creationId xmlns:a16="http://schemas.microsoft.com/office/drawing/2014/main" id="{BED5E1C6-4262-4CB9-A6D9-18DAB6DEC77F}"/>
                  </a:ext>
                </a:extLst>
              </p:cNvPr>
              <p:cNvGrpSpPr/>
              <p:nvPr/>
            </p:nvGrpSpPr>
            <p:grpSpPr>
              <a:xfrm>
                <a:off x="6924112" y="4248499"/>
                <a:ext cx="1514244" cy="829539"/>
                <a:chOff x="6924112" y="4248499"/>
                <a:chExt cx="1514244" cy="829539"/>
              </a:xfrm>
              <a:solidFill>
                <a:srgbClr val="C47053"/>
              </a:solidFill>
            </p:grpSpPr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EC6AA85F-C6A0-4AF5-A244-7CADD8A854BD}"/>
                    </a:ext>
                  </a:extLst>
                </p:cNvPr>
                <p:cNvSpPr/>
                <p:nvPr/>
              </p:nvSpPr>
              <p:spPr>
                <a:xfrm>
                  <a:off x="6924112" y="4248499"/>
                  <a:ext cx="1514244" cy="829539"/>
                </a:xfrm>
                <a:custGeom>
                  <a:avLst/>
                  <a:gdLst>
                    <a:gd name="connsiteX0" fmla="*/ 1459229 w 1514244"/>
                    <a:gd name="connsiteY0" fmla="*/ 422053 h 829539"/>
                    <a:gd name="connsiteX1" fmla="*/ 1318545 w 1514244"/>
                    <a:gd name="connsiteY1" fmla="*/ 518827 h 829539"/>
                    <a:gd name="connsiteX2" fmla="*/ 1025461 w 1514244"/>
                    <a:gd name="connsiteY2" fmla="*/ 486537 h 829539"/>
                    <a:gd name="connsiteX3" fmla="*/ 1014507 w 1514244"/>
                    <a:gd name="connsiteY3" fmla="*/ 720185 h 829539"/>
                    <a:gd name="connsiteX4" fmla="*/ 978502 w 1514244"/>
                    <a:gd name="connsiteY4" fmla="*/ 791337 h 829539"/>
                    <a:gd name="connsiteX5" fmla="*/ 462724 w 1514244"/>
                    <a:gd name="connsiteY5" fmla="*/ 829437 h 829539"/>
                    <a:gd name="connsiteX6" fmla="*/ 102202 w 1514244"/>
                    <a:gd name="connsiteY6" fmla="*/ 741521 h 829539"/>
                    <a:gd name="connsiteX7" fmla="*/ 22764 w 1514244"/>
                    <a:gd name="connsiteY7" fmla="*/ 643223 h 829539"/>
                    <a:gd name="connsiteX8" fmla="*/ 11429 w 1514244"/>
                    <a:gd name="connsiteY8" fmla="*/ 451390 h 829539"/>
                    <a:gd name="connsiteX9" fmla="*/ 902302 w 1514244"/>
                    <a:gd name="connsiteY9" fmla="*/ 0 h 829539"/>
                    <a:gd name="connsiteX10" fmla="*/ 1441608 w 1514244"/>
                    <a:gd name="connsiteY10" fmla="*/ 137827 h 829539"/>
                    <a:gd name="connsiteX11" fmla="*/ 1447990 w 1514244"/>
                    <a:gd name="connsiteY11" fmla="*/ 142304 h 829539"/>
                    <a:gd name="connsiteX12" fmla="*/ 1459229 w 1514244"/>
                    <a:gd name="connsiteY12" fmla="*/ 422053 h 829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14244" h="829539">
                      <a:moveTo>
                        <a:pt x="1459229" y="422053"/>
                      </a:moveTo>
                      <a:cubicBezTo>
                        <a:pt x="1459229" y="422053"/>
                        <a:pt x="1341977" y="518827"/>
                        <a:pt x="1318545" y="518827"/>
                      </a:cubicBezTo>
                      <a:cubicBezTo>
                        <a:pt x="1295113" y="518827"/>
                        <a:pt x="1025461" y="486537"/>
                        <a:pt x="1025461" y="486537"/>
                      </a:cubicBezTo>
                      <a:cubicBezTo>
                        <a:pt x="1053178" y="581025"/>
                        <a:pt x="1035557" y="664559"/>
                        <a:pt x="1014507" y="720185"/>
                      </a:cubicBezTo>
                      <a:cubicBezTo>
                        <a:pt x="997648" y="764667"/>
                        <a:pt x="978502" y="791337"/>
                        <a:pt x="978502" y="791337"/>
                      </a:cubicBezTo>
                      <a:cubicBezTo>
                        <a:pt x="978502" y="791337"/>
                        <a:pt x="717708" y="826484"/>
                        <a:pt x="462724" y="829437"/>
                      </a:cubicBezTo>
                      <a:cubicBezTo>
                        <a:pt x="207739" y="832390"/>
                        <a:pt x="187261" y="770858"/>
                        <a:pt x="102202" y="741521"/>
                      </a:cubicBezTo>
                      <a:cubicBezTo>
                        <a:pt x="67246" y="729520"/>
                        <a:pt x="40290" y="690182"/>
                        <a:pt x="22764" y="643223"/>
                      </a:cubicBezTo>
                      <a:cubicBezTo>
                        <a:pt x="-2192" y="575882"/>
                        <a:pt x="-7621" y="492824"/>
                        <a:pt x="11429" y="451390"/>
                      </a:cubicBezTo>
                      <a:cubicBezTo>
                        <a:pt x="96392" y="301943"/>
                        <a:pt x="336708" y="158306"/>
                        <a:pt x="902302" y="0"/>
                      </a:cubicBezTo>
                      <a:cubicBezTo>
                        <a:pt x="902302" y="0"/>
                        <a:pt x="1289208" y="35243"/>
                        <a:pt x="1441608" y="137827"/>
                      </a:cubicBezTo>
                      <a:cubicBezTo>
                        <a:pt x="1443799" y="139256"/>
                        <a:pt x="1445894" y="140780"/>
                        <a:pt x="1447990" y="142304"/>
                      </a:cubicBezTo>
                      <a:cubicBezTo>
                        <a:pt x="1590198" y="245459"/>
                        <a:pt x="1459229" y="422053"/>
                        <a:pt x="1459229" y="422053"/>
                      </a:cubicBezTo>
                      <a:close/>
                    </a:path>
                  </a:pathLst>
                </a:custGeom>
                <a:solidFill>
                  <a:srgbClr val="C4705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FD107ECA-BC26-474C-A3CB-8D9E4C6C5B4A}"/>
                    </a:ext>
                  </a:extLst>
                </p:cNvPr>
                <p:cNvSpPr/>
                <p:nvPr/>
              </p:nvSpPr>
              <p:spPr>
                <a:xfrm>
                  <a:off x="7384575" y="4390803"/>
                  <a:ext cx="1053781" cy="376523"/>
                </a:xfrm>
                <a:custGeom>
                  <a:avLst/>
                  <a:gdLst>
                    <a:gd name="connsiteX0" fmla="*/ 998765 w 1053781"/>
                    <a:gd name="connsiteY0" fmla="*/ 279749 h 376523"/>
                    <a:gd name="connsiteX1" fmla="*/ 858081 w 1053781"/>
                    <a:gd name="connsiteY1" fmla="*/ 376523 h 376523"/>
                    <a:gd name="connsiteX2" fmla="*/ 564997 w 1053781"/>
                    <a:gd name="connsiteY2" fmla="*/ 344234 h 376523"/>
                    <a:gd name="connsiteX3" fmla="*/ 116560 w 1053781"/>
                    <a:gd name="connsiteY3" fmla="*/ 320802 h 376523"/>
                    <a:gd name="connsiteX4" fmla="*/ 2260 w 1053781"/>
                    <a:gd name="connsiteY4" fmla="*/ 323755 h 376523"/>
                    <a:gd name="connsiteX5" fmla="*/ 477081 w 1053781"/>
                    <a:gd name="connsiteY5" fmla="*/ 153734 h 376523"/>
                    <a:gd name="connsiteX6" fmla="*/ 987526 w 1053781"/>
                    <a:gd name="connsiteY6" fmla="*/ 0 h 376523"/>
                    <a:gd name="connsiteX7" fmla="*/ 998765 w 1053781"/>
                    <a:gd name="connsiteY7" fmla="*/ 279749 h 3765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53781" h="376523">
                      <a:moveTo>
                        <a:pt x="998765" y="279749"/>
                      </a:moveTo>
                      <a:cubicBezTo>
                        <a:pt x="998765" y="279749"/>
                        <a:pt x="881513" y="376523"/>
                        <a:pt x="858081" y="376523"/>
                      </a:cubicBezTo>
                      <a:cubicBezTo>
                        <a:pt x="834650" y="376523"/>
                        <a:pt x="564997" y="344234"/>
                        <a:pt x="564997" y="344234"/>
                      </a:cubicBezTo>
                      <a:cubicBezTo>
                        <a:pt x="515181" y="317849"/>
                        <a:pt x="311441" y="266605"/>
                        <a:pt x="116560" y="320802"/>
                      </a:cubicBezTo>
                      <a:cubicBezTo>
                        <a:pt x="116560" y="320802"/>
                        <a:pt x="34550" y="336137"/>
                        <a:pt x="2260" y="323755"/>
                      </a:cubicBezTo>
                      <a:cubicBezTo>
                        <a:pt x="-29935" y="311277"/>
                        <a:pt x="289439" y="136112"/>
                        <a:pt x="477081" y="153734"/>
                      </a:cubicBezTo>
                      <a:cubicBezTo>
                        <a:pt x="608907" y="166116"/>
                        <a:pt x="853700" y="62579"/>
                        <a:pt x="987526" y="0"/>
                      </a:cubicBezTo>
                      <a:cubicBezTo>
                        <a:pt x="1129734" y="103156"/>
                        <a:pt x="998765" y="279749"/>
                        <a:pt x="998765" y="2797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47053"/>
                    </a:gs>
                    <a:gs pos="92000">
                      <a:srgbClr val="AB5441"/>
                    </a:gs>
                  </a:gsLst>
                  <a:lin ang="13200000" scaled="0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68BEB75B-831D-44ED-8C71-5FB95AEFE100}"/>
                    </a:ext>
                  </a:extLst>
                </p:cNvPr>
                <p:cNvSpPr/>
                <p:nvPr/>
              </p:nvSpPr>
              <p:spPr>
                <a:xfrm>
                  <a:off x="6946876" y="4891722"/>
                  <a:ext cx="991742" cy="186316"/>
                </a:xfrm>
                <a:custGeom>
                  <a:avLst/>
                  <a:gdLst>
                    <a:gd name="connsiteX0" fmla="*/ 991743 w 991742"/>
                    <a:gd name="connsiteY0" fmla="*/ 76962 h 186316"/>
                    <a:gd name="connsiteX1" fmla="*/ 955738 w 991742"/>
                    <a:gd name="connsiteY1" fmla="*/ 148114 h 186316"/>
                    <a:gd name="connsiteX2" fmla="*/ 439960 w 991742"/>
                    <a:gd name="connsiteY2" fmla="*/ 186214 h 186316"/>
                    <a:gd name="connsiteX3" fmla="*/ 79438 w 991742"/>
                    <a:gd name="connsiteY3" fmla="*/ 98298 h 186316"/>
                    <a:gd name="connsiteX4" fmla="*/ 0 w 991742"/>
                    <a:gd name="connsiteY4" fmla="*/ 0 h 186316"/>
                    <a:gd name="connsiteX5" fmla="*/ 638556 w 991742"/>
                    <a:gd name="connsiteY5" fmla="*/ 63151 h 186316"/>
                    <a:gd name="connsiteX6" fmla="*/ 991743 w 991742"/>
                    <a:gd name="connsiteY6" fmla="*/ 76962 h 1863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91742" h="186316">
                      <a:moveTo>
                        <a:pt x="991743" y="76962"/>
                      </a:moveTo>
                      <a:cubicBezTo>
                        <a:pt x="974884" y="121444"/>
                        <a:pt x="955738" y="148114"/>
                        <a:pt x="955738" y="148114"/>
                      </a:cubicBezTo>
                      <a:cubicBezTo>
                        <a:pt x="955738" y="148114"/>
                        <a:pt x="694944" y="183261"/>
                        <a:pt x="439960" y="186214"/>
                      </a:cubicBezTo>
                      <a:cubicBezTo>
                        <a:pt x="184975" y="189167"/>
                        <a:pt x="164497" y="127635"/>
                        <a:pt x="79438" y="98298"/>
                      </a:cubicBezTo>
                      <a:cubicBezTo>
                        <a:pt x="44482" y="86296"/>
                        <a:pt x="17526" y="46958"/>
                        <a:pt x="0" y="0"/>
                      </a:cubicBezTo>
                      <a:cubicBezTo>
                        <a:pt x="142494" y="123920"/>
                        <a:pt x="455771" y="92583"/>
                        <a:pt x="638556" y="63151"/>
                      </a:cubicBezTo>
                      <a:cubicBezTo>
                        <a:pt x="744569" y="46101"/>
                        <a:pt x="886397" y="60579"/>
                        <a:pt x="991743" y="7696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47053"/>
                    </a:gs>
                    <a:gs pos="92000">
                      <a:srgbClr val="AB5441"/>
                    </a:gs>
                  </a:gsLst>
                  <a:lin ang="13200000" scaled="0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135C9669-B92E-4038-9F89-6A783B2F85A7}"/>
                  </a:ext>
                </a:extLst>
              </p:cNvPr>
              <p:cNvSpPr/>
              <p:nvPr/>
            </p:nvSpPr>
            <p:spPr>
              <a:xfrm>
                <a:off x="6955951" y="4711605"/>
                <a:ext cx="545184" cy="409864"/>
              </a:xfrm>
              <a:custGeom>
                <a:avLst/>
                <a:gdLst>
                  <a:gd name="connsiteX0" fmla="*/ 545185 w 545184"/>
                  <a:gd name="connsiteY0" fmla="*/ 0 h 409864"/>
                  <a:gd name="connsiteX1" fmla="*/ 378116 w 545184"/>
                  <a:gd name="connsiteY1" fmla="*/ 401479 h 409864"/>
                  <a:gd name="connsiteX2" fmla="*/ 5879 w 545184"/>
                  <a:gd name="connsiteY2" fmla="*/ 275463 h 409864"/>
                  <a:gd name="connsiteX3" fmla="*/ 430885 w 545184"/>
                  <a:gd name="connsiteY3" fmla="*/ 2858 h 409864"/>
                  <a:gd name="connsiteX4" fmla="*/ 545185 w 545184"/>
                  <a:gd name="connsiteY4" fmla="*/ 0 h 409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5184" h="409864">
                    <a:moveTo>
                      <a:pt x="545185" y="0"/>
                    </a:moveTo>
                    <a:cubicBezTo>
                      <a:pt x="545185" y="0"/>
                      <a:pt x="483653" y="348806"/>
                      <a:pt x="378116" y="401479"/>
                    </a:cubicBezTo>
                    <a:cubicBezTo>
                      <a:pt x="378116" y="401479"/>
                      <a:pt x="-55081" y="458438"/>
                      <a:pt x="5879" y="275463"/>
                    </a:cubicBezTo>
                    <a:cubicBezTo>
                      <a:pt x="8832" y="266700"/>
                      <a:pt x="290200" y="38100"/>
                      <a:pt x="430885" y="2858"/>
                    </a:cubicBezTo>
                    <a:cubicBezTo>
                      <a:pt x="477748" y="14669"/>
                      <a:pt x="545185" y="0"/>
                      <a:pt x="545185" y="0"/>
                    </a:cubicBezTo>
                    <a:close/>
                  </a:path>
                </a:pathLst>
              </a:custGeom>
              <a:solidFill>
                <a:srgbClr val="151A4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7" name="Graphic 12">
              <a:extLst>
                <a:ext uri="{FF2B5EF4-FFF2-40B4-BE49-F238E27FC236}">
                  <a16:creationId xmlns:a16="http://schemas.microsoft.com/office/drawing/2014/main" id="{216735A9-EB65-4B79-AFF4-B9DF3BE1EAAA}"/>
                </a:ext>
              </a:extLst>
            </p:cNvPr>
            <p:cNvGrpSpPr/>
            <p:nvPr/>
          </p:nvGrpSpPr>
          <p:grpSpPr>
            <a:xfrm>
              <a:off x="7761263" y="3606705"/>
              <a:ext cx="1312259" cy="1101947"/>
              <a:chOff x="7761263" y="3606705"/>
              <a:chExt cx="1312259" cy="1101947"/>
            </a:xfrm>
          </p:grpSpPr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68CE8BE0-06F2-4D97-8FAC-C97E1184EBAA}"/>
                  </a:ext>
                </a:extLst>
              </p:cNvPr>
              <p:cNvSpPr/>
              <p:nvPr/>
            </p:nvSpPr>
            <p:spPr>
              <a:xfrm>
                <a:off x="7761263" y="3606705"/>
                <a:ext cx="1312259" cy="1101947"/>
              </a:xfrm>
              <a:custGeom>
                <a:avLst/>
                <a:gdLst>
                  <a:gd name="connsiteX0" fmla="*/ 1312259 w 1312259"/>
                  <a:gd name="connsiteY0" fmla="*/ 429387 h 1101947"/>
                  <a:gd name="connsiteX1" fmla="*/ 993553 w 1312259"/>
                  <a:gd name="connsiteY1" fmla="*/ 642556 h 1101947"/>
                  <a:gd name="connsiteX2" fmla="*/ 951643 w 1312259"/>
                  <a:gd name="connsiteY2" fmla="*/ 778383 h 1101947"/>
                  <a:gd name="connsiteX3" fmla="*/ 956024 w 1312259"/>
                  <a:gd name="connsiteY3" fmla="*/ 976598 h 1101947"/>
                  <a:gd name="connsiteX4" fmla="*/ 844010 w 1312259"/>
                  <a:gd name="connsiteY4" fmla="*/ 910685 h 1101947"/>
                  <a:gd name="connsiteX5" fmla="*/ 573691 w 1312259"/>
                  <a:gd name="connsiteY5" fmla="*/ 1101947 h 1101947"/>
                  <a:gd name="connsiteX6" fmla="*/ 529685 w 1312259"/>
                  <a:gd name="connsiteY6" fmla="*/ 910685 h 1101947"/>
                  <a:gd name="connsiteX7" fmla="*/ 449961 w 1312259"/>
                  <a:gd name="connsiteY7" fmla="*/ 844772 h 1101947"/>
                  <a:gd name="connsiteX8" fmla="*/ 0 w 1312259"/>
                  <a:gd name="connsiteY8" fmla="*/ 646938 h 1101947"/>
                  <a:gd name="connsiteX9" fmla="*/ 68104 w 1312259"/>
                  <a:gd name="connsiteY9" fmla="*/ 563404 h 1101947"/>
                  <a:gd name="connsiteX10" fmla="*/ 844772 w 1312259"/>
                  <a:gd name="connsiteY10" fmla="*/ 0 h 1101947"/>
                  <a:gd name="connsiteX11" fmla="*/ 1079278 w 1312259"/>
                  <a:gd name="connsiteY11" fmla="*/ 141446 h 1101947"/>
                  <a:gd name="connsiteX12" fmla="*/ 1312259 w 1312259"/>
                  <a:gd name="connsiteY12" fmla="*/ 429387 h 1101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12259" h="1101947">
                    <a:moveTo>
                      <a:pt x="1312259" y="429387"/>
                    </a:moveTo>
                    <a:cubicBezTo>
                      <a:pt x="1312259" y="429387"/>
                      <a:pt x="1079278" y="444722"/>
                      <a:pt x="993553" y="642556"/>
                    </a:cubicBezTo>
                    <a:cubicBezTo>
                      <a:pt x="972122" y="692087"/>
                      <a:pt x="959072" y="737806"/>
                      <a:pt x="951643" y="778383"/>
                    </a:cubicBezTo>
                    <a:cubicBezTo>
                      <a:pt x="929449" y="897445"/>
                      <a:pt x="954977" y="973265"/>
                      <a:pt x="956024" y="976598"/>
                    </a:cubicBezTo>
                    <a:cubicBezTo>
                      <a:pt x="953548" y="974693"/>
                      <a:pt x="874300" y="910685"/>
                      <a:pt x="844010" y="910685"/>
                    </a:cubicBezTo>
                    <a:cubicBezTo>
                      <a:pt x="813245" y="910685"/>
                      <a:pt x="762762" y="1058037"/>
                      <a:pt x="573691" y="1101947"/>
                    </a:cubicBezTo>
                    <a:cubicBezTo>
                      <a:pt x="573691" y="1101947"/>
                      <a:pt x="600075" y="965644"/>
                      <a:pt x="529685" y="910685"/>
                    </a:cubicBezTo>
                    <a:cubicBezTo>
                      <a:pt x="509397" y="894874"/>
                      <a:pt x="483870" y="871537"/>
                      <a:pt x="449961" y="844772"/>
                    </a:cubicBezTo>
                    <a:cubicBezTo>
                      <a:pt x="366236" y="778955"/>
                      <a:pt x="231553" y="692277"/>
                      <a:pt x="0" y="646938"/>
                    </a:cubicBezTo>
                    <a:cubicBezTo>
                      <a:pt x="0" y="646938"/>
                      <a:pt x="68104" y="622744"/>
                      <a:pt x="68104" y="563404"/>
                    </a:cubicBezTo>
                    <a:cubicBezTo>
                      <a:pt x="68104" y="504063"/>
                      <a:pt x="844772" y="0"/>
                      <a:pt x="844772" y="0"/>
                    </a:cubicBezTo>
                    <a:cubicBezTo>
                      <a:pt x="844772" y="0"/>
                      <a:pt x="986885" y="33718"/>
                      <a:pt x="1079278" y="141446"/>
                    </a:cubicBezTo>
                    <a:cubicBezTo>
                      <a:pt x="1171575" y="249079"/>
                      <a:pt x="1312259" y="429387"/>
                      <a:pt x="1312259" y="429387"/>
                    </a:cubicBezTo>
                    <a:close/>
                  </a:path>
                </a:pathLst>
              </a:custGeom>
              <a:solidFill>
                <a:srgbClr val="151A4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C9863D89-956D-4AB5-BAEE-35813B570A93}"/>
                  </a:ext>
                </a:extLst>
              </p:cNvPr>
              <p:cNvSpPr/>
              <p:nvPr/>
            </p:nvSpPr>
            <p:spPr>
              <a:xfrm>
                <a:off x="8219225" y="4294397"/>
                <a:ext cx="511302" cy="414254"/>
              </a:xfrm>
              <a:custGeom>
                <a:avLst/>
                <a:gdLst>
                  <a:gd name="connsiteX0" fmla="*/ 498062 w 511302"/>
                  <a:gd name="connsiteY0" fmla="*/ 288906 h 414254"/>
                  <a:gd name="connsiteX1" fmla="*/ 386048 w 511302"/>
                  <a:gd name="connsiteY1" fmla="*/ 222993 h 414254"/>
                  <a:gd name="connsiteX2" fmla="*/ 115729 w 511302"/>
                  <a:gd name="connsiteY2" fmla="*/ 414255 h 414254"/>
                  <a:gd name="connsiteX3" fmla="*/ 71723 w 511302"/>
                  <a:gd name="connsiteY3" fmla="*/ 222993 h 414254"/>
                  <a:gd name="connsiteX4" fmla="*/ 0 w 511302"/>
                  <a:gd name="connsiteY4" fmla="*/ 163652 h 414254"/>
                  <a:gd name="connsiteX5" fmla="*/ 312420 w 511302"/>
                  <a:gd name="connsiteY5" fmla="*/ 13062 h 414254"/>
                  <a:gd name="connsiteX6" fmla="*/ 511302 w 511302"/>
                  <a:gd name="connsiteY6" fmla="*/ 13062 h 414254"/>
                  <a:gd name="connsiteX7" fmla="*/ 498062 w 511302"/>
                  <a:gd name="connsiteY7" fmla="*/ 288906 h 414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1302" h="414254">
                    <a:moveTo>
                      <a:pt x="498062" y="288906"/>
                    </a:moveTo>
                    <a:cubicBezTo>
                      <a:pt x="495586" y="287001"/>
                      <a:pt x="431102" y="273570"/>
                      <a:pt x="386048" y="222993"/>
                    </a:cubicBezTo>
                    <a:cubicBezTo>
                      <a:pt x="357473" y="221945"/>
                      <a:pt x="304800" y="370345"/>
                      <a:pt x="115729" y="414255"/>
                    </a:cubicBezTo>
                    <a:cubicBezTo>
                      <a:pt x="115729" y="414255"/>
                      <a:pt x="142113" y="277952"/>
                      <a:pt x="71723" y="222993"/>
                    </a:cubicBezTo>
                    <a:cubicBezTo>
                      <a:pt x="51435" y="207181"/>
                      <a:pt x="33909" y="190417"/>
                      <a:pt x="0" y="163652"/>
                    </a:cubicBezTo>
                    <a:cubicBezTo>
                      <a:pt x="155448" y="65068"/>
                      <a:pt x="250412" y="32969"/>
                      <a:pt x="312420" y="13062"/>
                    </a:cubicBezTo>
                    <a:cubicBezTo>
                      <a:pt x="343186" y="3156"/>
                      <a:pt x="433578" y="-10560"/>
                      <a:pt x="511302" y="13062"/>
                    </a:cubicBezTo>
                    <a:cubicBezTo>
                      <a:pt x="463010" y="172510"/>
                      <a:pt x="497015" y="285572"/>
                      <a:pt x="498062" y="288906"/>
                    </a:cubicBezTo>
                    <a:close/>
                  </a:path>
                </a:pathLst>
              </a:custGeom>
              <a:solidFill>
                <a:srgbClr val="000B1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8" name="Graphic 12">
              <a:extLst>
                <a:ext uri="{FF2B5EF4-FFF2-40B4-BE49-F238E27FC236}">
                  <a16:creationId xmlns:a16="http://schemas.microsoft.com/office/drawing/2014/main" id="{AF695EF2-FD41-4BDD-83F1-B24859C007D9}"/>
                </a:ext>
              </a:extLst>
            </p:cNvPr>
            <p:cNvGrpSpPr/>
            <p:nvPr/>
          </p:nvGrpSpPr>
          <p:grpSpPr>
            <a:xfrm>
              <a:off x="5539871" y="2673179"/>
              <a:ext cx="3111598" cy="1547507"/>
              <a:chOff x="5539871" y="2673179"/>
              <a:chExt cx="3111598" cy="1547507"/>
            </a:xfrm>
          </p:grpSpPr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D0EC5A2F-6AB8-4B44-9422-D7CE5DAE47AC}"/>
                  </a:ext>
                </a:extLst>
              </p:cNvPr>
              <p:cNvSpPr/>
              <p:nvPr/>
            </p:nvSpPr>
            <p:spPr>
              <a:xfrm>
                <a:off x="5539871" y="3653663"/>
                <a:ext cx="269528" cy="307928"/>
              </a:xfrm>
              <a:custGeom>
                <a:avLst/>
                <a:gdLst>
                  <a:gd name="connsiteX0" fmla="*/ 205711 w 269528"/>
                  <a:gd name="connsiteY0" fmla="*/ 0 h 307928"/>
                  <a:gd name="connsiteX1" fmla="*/ 1305 w 269528"/>
                  <a:gd name="connsiteY1" fmla="*/ 136303 h 307928"/>
                  <a:gd name="connsiteX2" fmla="*/ 45310 w 269528"/>
                  <a:gd name="connsiteY2" fmla="*/ 305562 h 307928"/>
                  <a:gd name="connsiteX3" fmla="*/ 260766 w 269528"/>
                  <a:gd name="connsiteY3" fmla="*/ 160496 h 307928"/>
                  <a:gd name="connsiteX4" fmla="*/ 269529 w 269528"/>
                  <a:gd name="connsiteY4" fmla="*/ 15431 h 307928"/>
                  <a:gd name="connsiteX5" fmla="*/ 205711 w 269528"/>
                  <a:gd name="connsiteY5" fmla="*/ 0 h 307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9528" h="307928">
                    <a:moveTo>
                      <a:pt x="205711" y="0"/>
                    </a:moveTo>
                    <a:cubicBezTo>
                      <a:pt x="179327" y="0"/>
                      <a:pt x="1305" y="107728"/>
                      <a:pt x="1305" y="136303"/>
                    </a:cubicBezTo>
                    <a:cubicBezTo>
                      <a:pt x="1305" y="164878"/>
                      <a:pt x="-11840" y="281369"/>
                      <a:pt x="45310" y="305562"/>
                    </a:cubicBezTo>
                    <a:cubicBezTo>
                      <a:pt x="102460" y="329756"/>
                      <a:pt x="260766" y="160496"/>
                      <a:pt x="260766" y="160496"/>
                    </a:cubicBezTo>
                    <a:lnTo>
                      <a:pt x="269529" y="15431"/>
                    </a:lnTo>
                    <a:lnTo>
                      <a:pt x="205711" y="0"/>
                    </a:lnTo>
                    <a:close/>
                  </a:path>
                </a:pathLst>
              </a:custGeom>
              <a:solidFill>
                <a:srgbClr val="AB54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33C7DAA-3B0F-45A1-B067-7593671D32D0}"/>
                  </a:ext>
                </a:extLst>
              </p:cNvPr>
              <p:cNvSpPr/>
              <p:nvPr/>
            </p:nvSpPr>
            <p:spPr>
              <a:xfrm>
                <a:off x="6286222" y="2813832"/>
                <a:ext cx="892397" cy="655046"/>
              </a:xfrm>
              <a:custGeom>
                <a:avLst/>
                <a:gdLst>
                  <a:gd name="connsiteX0" fmla="*/ 813340 w 892397"/>
                  <a:gd name="connsiteY0" fmla="*/ 4488 h 655046"/>
                  <a:gd name="connsiteX1" fmla="*/ 540734 w 892397"/>
                  <a:gd name="connsiteY1" fmla="*/ 118788 h 655046"/>
                  <a:gd name="connsiteX2" fmla="*/ 0 w 892397"/>
                  <a:gd name="connsiteY2" fmla="*/ 558367 h 655046"/>
                  <a:gd name="connsiteX3" fmla="*/ 96679 w 892397"/>
                  <a:gd name="connsiteY3" fmla="*/ 655046 h 655046"/>
                  <a:gd name="connsiteX4" fmla="*/ 892397 w 892397"/>
                  <a:gd name="connsiteY4" fmla="*/ 276999 h 655046"/>
                  <a:gd name="connsiteX5" fmla="*/ 813340 w 892397"/>
                  <a:gd name="connsiteY5" fmla="*/ 4488 h 65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2397" h="655046">
                    <a:moveTo>
                      <a:pt x="813340" y="4488"/>
                    </a:moveTo>
                    <a:cubicBezTo>
                      <a:pt x="725424" y="-21896"/>
                      <a:pt x="571595" y="74783"/>
                      <a:pt x="540734" y="118788"/>
                    </a:cubicBezTo>
                    <a:cubicBezTo>
                      <a:pt x="509968" y="162794"/>
                      <a:pt x="0" y="558367"/>
                      <a:pt x="0" y="558367"/>
                    </a:cubicBezTo>
                    <a:lnTo>
                      <a:pt x="96679" y="655046"/>
                    </a:lnTo>
                    <a:lnTo>
                      <a:pt x="892397" y="276999"/>
                    </a:lnTo>
                    <a:lnTo>
                      <a:pt x="813340" y="4488"/>
                    </a:lnTo>
                    <a:close/>
                  </a:path>
                </a:pathLst>
              </a:custGeom>
              <a:solidFill>
                <a:srgbClr val="17887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0" name="Graphic 12">
                <a:extLst>
                  <a:ext uri="{FF2B5EF4-FFF2-40B4-BE49-F238E27FC236}">
                    <a16:creationId xmlns:a16="http://schemas.microsoft.com/office/drawing/2014/main" id="{13936230-FE24-4FD3-BE0F-9A8D42537E7A}"/>
                  </a:ext>
                </a:extLst>
              </p:cNvPr>
              <p:cNvGrpSpPr/>
              <p:nvPr/>
            </p:nvGrpSpPr>
            <p:grpSpPr>
              <a:xfrm>
                <a:off x="5562133" y="3438208"/>
                <a:ext cx="868132" cy="563403"/>
                <a:chOff x="5562133" y="3438208"/>
                <a:chExt cx="868132" cy="563403"/>
              </a:xfrm>
            </p:grpSpPr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DA363EBF-8E4F-454E-AAB3-C4BEF287DF68}"/>
                    </a:ext>
                  </a:extLst>
                </p:cNvPr>
                <p:cNvSpPr/>
                <p:nvPr/>
              </p:nvSpPr>
              <p:spPr>
                <a:xfrm>
                  <a:off x="5562133" y="3438208"/>
                  <a:ext cx="868132" cy="562396"/>
                </a:xfrm>
                <a:custGeom>
                  <a:avLst/>
                  <a:gdLst>
                    <a:gd name="connsiteX0" fmla="*/ 842865 w 868132"/>
                    <a:gd name="connsiteY0" fmla="*/ 191167 h 562396"/>
                    <a:gd name="connsiteX1" fmla="*/ 480249 w 868132"/>
                    <a:gd name="connsiteY1" fmla="*/ 356045 h 562396"/>
                    <a:gd name="connsiteX2" fmla="*/ 379093 w 868132"/>
                    <a:gd name="connsiteY2" fmla="*/ 531876 h 562396"/>
                    <a:gd name="connsiteX3" fmla="*/ 148302 w 868132"/>
                    <a:gd name="connsiteY3" fmla="*/ 560451 h 562396"/>
                    <a:gd name="connsiteX4" fmla="*/ 1046 w 868132"/>
                    <a:gd name="connsiteY4" fmla="*/ 505492 h 562396"/>
                    <a:gd name="connsiteX5" fmla="*/ 99915 w 868132"/>
                    <a:gd name="connsiteY5" fmla="*/ 443960 h 562396"/>
                    <a:gd name="connsiteX6" fmla="*/ 203262 w 868132"/>
                    <a:gd name="connsiteY6" fmla="*/ 309943 h 562396"/>
                    <a:gd name="connsiteX7" fmla="*/ 38384 w 868132"/>
                    <a:gd name="connsiteY7" fmla="*/ 445103 h 562396"/>
                    <a:gd name="connsiteX8" fmla="*/ 115346 w 868132"/>
                    <a:gd name="connsiteY8" fmla="*/ 252793 h 562396"/>
                    <a:gd name="connsiteX9" fmla="*/ 196308 w 868132"/>
                    <a:gd name="connsiteY9" fmla="*/ 200501 h 562396"/>
                    <a:gd name="connsiteX10" fmla="*/ 251649 w 868132"/>
                    <a:gd name="connsiteY10" fmla="*/ 191167 h 562396"/>
                    <a:gd name="connsiteX11" fmla="*/ 834102 w 868132"/>
                    <a:gd name="connsiteY11" fmla="*/ 0 h 562396"/>
                    <a:gd name="connsiteX12" fmla="*/ 847342 w 868132"/>
                    <a:gd name="connsiteY12" fmla="*/ 30194 h 562396"/>
                    <a:gd name="connsiteX13" fmla="*/ 842865 w 868132"/>
                    <a:gd name="connsiteY13" fmla="*/ 191167 h 562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68132" h="562396">
                      <a:moveTo>
                        <a:pt x="842865" y="191167"/>
                      </a:moveTo>
                      <a:cubicBezTo>
                        <a:pt x="842865" y="191167"/>
                        <a:pt x="515396" y="334042"/>
                        <a:pt x="480249" y="356045"/>
                      </a:cubicBezTo>
                      <a:cubicBezTo>
                        <a:pt x="445006" y="378047"/>
                        <a:pt x="379093" y="531876"/>
                        <a:pt x="379093" y="531876"/>
                      </a:cubicBezTo>
                      <a:cubicBezTo>
                        <a:pt x="379093" y="531876"/>
                        <a:pt x="229646" y="571500"/>
                        <a:pt x="148302" y="560451"/>
                      </a:cubicBezTo>
                      <a:cubicBezTo>
                        <a:pt x="66959" y="549497"/>
                        <a:pt x="-9908" y="531876"/>
                        <a:pt x="1046" y="505492"/>
                      </a:cubicBezTo>
                      <a:cubicBezTo>
                        <a:pt x="12000" y="479108"/>
                        <a:pt x="62577" y="479108"/>
                        <a:pt x="99915" y="443960"/>
                      </a:cubicBezTo>
                      <a:cubicBezTo>
                        <a:pt x="137349" y="408813"/>
                        <a:pt x="225264" y="321659"/>
                        <a:pt x="203262" y="309943"/>
                      </a:cubicBezTo>
                      <a:cubicBezTo>
                        <a:pt x="181164" y="298133"/>
                        <a:pt x="70293" y="473678"/>
                        <a:pt x="38384" y="445103"/>
                      </a:cubicBezTo>
                      <a:cubicBezTo>
                        <a:pt x="7809" y="417767"/>
                        <a:pt x="93343" y="276892"/>
                        <a:pt x="115346" y="252793"/>
                      </a:cubicBezTo>
                      <a:cubicBezTo>
                        <a:pt x="130872" y="235744"/>
                        <a:pt x="157351" y="213170"/>
                        <a:pt x="196308" y="200501"/>
                      </a:cubicBezTo>
                      <a:cubicBezTo>
                        <a:pt x="212501" y="195263"/>
                        <a:pt x="230884" y="191738"/>
                        <a:pt x="251649" y="191167"/>
                      </a:cubicBezTo>
                      <a:cubicBezTo>
                        <a:pt x="321943" y="188976"/>
                        <a:pt x="686846" y="167068"/>
                        <a:pt x="834102" y="0"/>
                      </a:cubicBezTo>
                      <a:cubicBezTo>
                        <a:pt x="834102" y="0"/>
                        <a:pt x="840294" y="11906"/>
                        <a:pt x="847342" y="30194"/>
                      </a:cubicBezTo>
                      <a:cubicBezTo>
                        <a:pt x="864201" y="73533"/>
                        <a:pt x="886204" y="152495"/>
                        <a:pt x="842865" y="191167"/>
                      </a:cubicBezTo>
                      <a:close/>
                    </a:path>
                  </a:pathLst>
                </a:custGeom>
                <a:solidFill>
                  <a:srgbClr val="C4705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95" name="Graphic 12">
                  <a:extLst>
                    <a:ext uri="{FF2B5EF4-FFF2-40B4-BE49-F238E27FC236}">
                      <a16:creationId xmlns:a16="http://schemas.microsoft.com/office/drawing/2014/main" id="{80FEC80D-9504-436A-B001-E067635BF3AA}"/>
                    </a:ext>
                  </a:extLst>
                </p:cNvPr>
                <p:cNvGrpSpPr/>
                <p:nvPr/>
              </p:nvGrpSpPr>
              <p:grpSpPr>
                <a:xfrm>
                  <a:off x="5605279" y="3877024"/>
                  <a:ext cx="291560" cy="124587"/>
                  <a:chOff x="5605279" y="3877024"/>
                  <a:chExt cx="291560" cy="124587"/>
                </a:xfrm>
                <a:solidFill>
                  <a:srgbClr val="8E362D"/>
                </a:solidFill>
              </p:grpSpPr>
              <p:sp>
                <p:nvSpPr>
                  <p:cNvPr id="97" name="Freeform: Shape 96">
                    <a:extLst>
                      <a:ext uri="{FF2B5EF4-FFF2-40B4-BE49-F238E27FC236}">
                        <a16:creationId xmlns:a16="http://schemas.microsoft.com/office/drawing/2014/main" id="{032E838F-BF33-4766-A500-DB0331EFF435}"/>
                      </a:ext>
                    </a:extLst>
                  </p:cNvPr>
                  <p:cNvSpPr/>
                  <p:nvPr/>
                </p:nvSpPr>
                <p:spPr>
                  <a:xfrm>
                    <a:off x="5605279" y="3877024"/>
                    <a:ext cx="199358" cy="97323"/>
                  </a:xfrm>
                  <a:custGeom>
                    <a:avLst/>
                    <a:gdLst>
                      <a:gd name="connsiteX0" fmla="*/ 0 w 199358"/>
                      <a:gd name="connsiteY0" fmla="*/ 96774 h 97323"/>
                      <a:gd name="connsiteX1" fmla="*/ 56579 w 199358"/>
                      <a:gd name="connsiteY1" fmla="*/ 88106 h 97323"/>
                      <a:gd name="connsiteX2" fmla="*/ 83725 w 199358"/>
                      <a:gd name="connsiteY2" fmla="*/ 81629 h 97323"/>
                      <a:gd name="connsiteX3" fmla="*/ 95060 w 199358"/>
                      <a:gd name="connsiteY3" fmla="*/ 75533 h 97323"/>
                      <a:gd name="connsiteX4" fmla="*/ 106394 w 199358"/>
                      <a:gd name="connsiteY4" fmla="*/ 66961 h 97323"/>
                      <a:gd name="connsiteX5" fmla="*/ 199358 w 199358"/>
                      <a:gd name="connsiteY5" fmla="*/ 0 h 97323"/>
                      <a:gd name="connsiteX6" fmla="*/ 112109 w 199358"/>
                      <a:gd name="connsiteY6" fmla="*/ 74581 h 97323"/>
                      <a:gd name="connsiteX7" fmla="*/ 100489 w 199358"/>
                      <a:gd name="connsiteY7" fmla="*/ 83153 h 97323"/>
                      <a:gd name="connsiteX8" fmla="*/ 86582 w 199358"/>
                      <a:gd name="connsiteY8" fmla="*/ 90202 h 97323"/>
                      <a:gd name="connsiteX9" fmla="*/ 57722 w 199358"/>
                      <a:gd name="connsiteY9" fmla="*/ 95441 h 97323"/>
                      <a:gd name="connsiteX10" fmla="*/ 0 w 199358"/>
                      <a:gd name="connsiteY10" fmla="*/ 96774 h 973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99358" h="97323">
                        <a:moveTo>
                          <a:pt x="0" y="96774"/>
                        </a:moveTo>
                        <a:cubicBezTo>
                          <a:pt x="18955" y="94012"/>
                          <a:pt x="37910" y="91345"/>
                          <a:pt x="56579" y="88106"/>
                        </a:cubicBezTo>
                        <a:cubicBezTo>
                          <a:pt x="65818" y="86297"/>
                          <a:pt x="75248" y="84677"/>
                          <a:pt x="83725" y="81629"/>
                        </a:cubicBezTo>
                        <a:cubicBezTo>
                          <a:pt x="88106" y="80010"/>
                          <a:pt x="91059" y="78581"/>
                          <a:pt x="95060" y="75533"/>
                        </a:cubicBezTo>
                        <a:lnTo>
                          <a:pt x="106394" y="66961"/>
                        </a:lnTo>
                        <a:cubicBezTo>
                          <a:pt x="136779" y="43910"/>
                          <a:pt x="167164" y="20860"/>
                          <a:pt x="199358" y="0"/>
                        </a:cubicBezTo>
                        <a:cubicBezTo>
                          <a:pt x="171831" y="26765"/>
                          <a:pt x="142494" y="51245"/>
                          <a:pt x="112109" y="74581"/>
                        </a:cubicBezTo>
                        <a:lnTo>
                          <a:pt x="100489" y="83153"/>
                        </a:lnTo>
                        <a:cubicBezTo>
                          <a:pt x="96869" y="86011"/>
                          <a:pt x="91345" y="88964"/>
                          <a:pt x="86582" y="90202"/>
                        </a:cubicBezTo>
                        <a:cubicBezTo>
                          <a:pt x="76867" y="92964"/>
                          <a:pt x="67342" y="94488"/>
                          <a:pt x="57722" y="95441"/>
                        </a:cubicBezTo>
                        <a:cubicBezTo>
                          <a:pt x="38386" y="97536"/>
                          <a:pt x="19145" y="97727"/>
                          <a:pt x="0" y="96774"/>
                        </a:cubicBezTo>
                        <a:close/>
                      </a:path>
                    </a:pathLst>
                  </a:custGeom>
                  <a:solidFill>
                    <a:srgbClr val="8E362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8" name="Freeform: Shape 97">
                    <a:extLst>
                      <a:ext uri="{FF2B5EF4-FFF2-40B4-BE49-F238E27FC236}">
                        <a16:creationId xmlns:a16="http://schemas.microsoft.com/office/drawing/2014/main" id="{0610DCE0-575B-496A-8B0B-928A15D025D8}"/>
                      </a:ext>
                    </a:extLst>
                  </p:cNvPr>
                  <p:cNvSpPr/>
                  <p:nvPr/>
                </p:nvSpPr>
                <p:spPr>
                  <a:xfrm>
                    <a:off x="5738629" y="3940080"/>
                    <a:ext cx="121634" cy="61531"/>
                  </a:xfrm>
                  <a:custGeom>
                    <a:avLst/>
                    <a:gdLst>
                      <a:gd name="connsiteX0" fmla="*/ 121634 w 121634"/>
                      <a:gd name="connsiteY0" fmla="*/ 0 h 61531"/>
                      <a:gd name="connsiteX1" fmla="*/ 63532 w 121634"/>
                      <a:gd name="connsiteY1" fmla="*/ 36195 h 61531"/>
                      <a:gd name="connsiteX2" fmla="*/ 0 w 121634"/>
                      <a:gd name="connsiteY2" fmla="*/ 61531 h 61531"/>
                      <a:gd name="connsiteX3" fmla="*/ 59245 w 121634"/>
                      <a:gd name="connsiteY3" fmla="*/ 27622 h 61531"/>
                      <a:gd name="connsiteX4" fmla="*/ 121634 w 121634"/>
                      <a:gd name="connsiteY4" fmla="*/ 0 h 615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1634" h="61531">
                        <a:moveTo>
                          <a:pt x="121634" y="0"/>
                        </a:moveTo>
                        <a:cubicBezTo>
                          <a:pt x="103632" y="14383"/>
                          <a:pt x="83820" y="25813"/>
                          <a:pt x="63532" y="36195"/>
                        </a:cubicBezTo>
                        <a:cubicBezTo>
                          <a:pt x="43148" y="46292"/>
                          <a:pt x="22193" y="55531"/>
                          <a:pt x="0" y="61531"/>
                        </a:cubicBezTo>
                        <a:cubicBezTo>
                          <a:pt x="19050" y="48673"/>
                          <a:pt x="39052" y="38005"/>
                          <a:pt x="59245" y="27622"/>
                        </a:cubicBezTo>
                        <a:cubicBezTo>
                          <a:pt x="79534" y="17621"/>
                          <a:pt x="99917" y="7810"/>
                          <a:pt x="121634" y="0"/>
                        </a:cubicBezTo>
                        <a:close/>
                      </a:path>
                    </a:pathLst>
                  </a:custGeom>
                  <a:solidFill>
                    <a:srgbClr val="8E362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9" name="Freeform: Shape 98">
                    <a:extLst>
                      <a:ext uri="{FF2B5EF4-FFF2-40B4-BE49-F238E27FC236}">
                        <a16:creationId xmlns:a16="http://schemas.microsoft.com/office/drawing/2014/main" id="{9C7A72D4-FA1B-40C0-B5A6-07E3B8F44043}"/>
                      </a:ext>
                    </a:extLst>
                  </p:cNvPr>
                  <p:cNvSpPr/>
                  <p:nvPr/>
                </p:nvSpPr>
                <p:spPr>
                  <a:xfrm>
                    <a:off x="5841213" y="3959130"/>
                    <a:ext cx="55626" cy="31265"/>
                  </a:xfrm>
                  <a:custGeom>
                    <a:avLst/>
                    <a:gdLst>
                      <a:gd name="connsiteX0" fmla="*/ 55626 w 55626"/>
                      <a:gd name="connsiteY0" fmla="*/ 0 h 31265"/>
                      <a:gd name="connsiteX1" fmla="*/ 31052 w 55626"/>
                      <a:gd name="connsiteY1" fmla="*/ 21146 h 31265"/>
                      <a:gd name="connsiteX2" fmla="*/ 16478 w 55626"/>
                      <a:gd name="connsiteY2" fmla="*/ 28289 h 31265"/>
                      <a:gd name="connsiteX3" fmla="*/ 0 w 55626"/>
                      <a:gd name="connsiteY3" fmla="*/ 30766 h 31265"/>
                      <a:gd name="connsiteX4" fmla="*/ 13049 w 55626"/>
                      <a:gd name="connsiteY4" fmla="*/ 21717 h 31265"/>
                      <a:gd name="connsiteX5" fmla="*/ 26194 w 55626"/>
                      <a:gd name="connsiteY5" fmla="*/ 12954 h 31265"/>
                      <a:gd name="connsiteX6" fmla="*/ 55626 w 55626"/>
                      <a:gd name="connsiteY6" fmla="*/ 0 h 312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5626" h="31265">
                        <a:moveTo>
                          <a:pt x="55626" y="0"/>
                        </a:moveTo>
                        <a:cubicBezTo>
                          <a:pt x="48768" y="9049"/>
                          <a:pt x="40196" y="15526"/>
                          <a:pt x="31052" y="21146"/>
                        </a:cubicBezTo>
                        <a:cubicBezTo>
                          <a:pt x="26384" y="23813"/>
                          <a:pt x="21622" y="26384"/>
                          <a:pt x="16478" y="28289"/>
                        </a:cubicBezTo>
                        <a:cubicBezTo>
                          <a:pt x="11430" y="30004"/>
                          <a:pt x="5810" y="32290"/>
                          <a:pt x="0" y="30766"/>
                        </a:cubicBezTo>
                        <a:cubicBezTo>
                          <a:pt x="4858" y="28384"/>
                          <a:pt x="8573" y="24670"/>
                          <a:pt x="13049" y="21717"/>
                        </a:cubicBezTo>
                        <a:cubicBezTo>
                          <a:pt x="17335" y="18574"/>
                          <a:pt x="21717" y="15812"/>
                          <a:pt x="26194" y="12954"/>
                        </a:cubicBezTo>
                        <a:cubicBezTo>
                          <a:pt x="35338" y="7715"/>
                          <a:pt x="44672" y="2762"/>
                          <a:pt x="55626" y="0"/>
                        </a:cubicBezTo>
                        <a:close/>
                      </a:path>
                    </a:pathLst>
                  </a:custGeom>
                  <a:solidFill>
                    <a:srgbClr val="8E362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1110CD19-6163-43CC-B37B-DE3CA46B4DB7}"/>
                    </a:ext>
                  </a:extLst>
                </p:cNvPr>
                <p:cNvSpPr/>
                <p:nvPr/>
              </p:nvSpPr>
              <p:spPr>
                <a:xfrm>
                  <a:off x="5758441" y="3438208"/>
                  <a:ext cx="651033" cy="215360"/>
                </a:xfrm>
                <a:custGeom>
                  <a:avLst/>
                  <a:gdLst>
                    <a:gd name="connsiteX0" fmla="*/ 651034 w 651033"/>
                    <a:gd name="connsiteY0" fmla="*/ 30194 h 215360"/>
                    <a:gd name="connsiteX1" fmla="*/ 393097 w 651033"/>
                    <a:gd name="connsiteY1" fmla="*/ 186118 h 215360"/>
                    <a:gd name="connsiteX2" fmla="*/ 0 w 651033"/>
                    <a:gd name="connsiteY2" fmla="*/ 200501 h 215360"/>
                    <a:gd name="connsiteX3" fmla="*/ 55340 w 651033"/>
                    <a:gd name="connsiteY3" fmla="*/ 191167 h 215360"/>
                    <a:gd name="connsiteX4" fmla="*/ 637794 w 651033"/>
                    <a:gd name="connsiteY4" fmla="*/ 0 h 215360"/>
                    <a:gd name="connsiteX5" fmla="*/ 651034 w 651033"/>
                    <a:gd name="connsiteY5" fmla="*/ 30194 h 215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51033" h="215360">
                      <a:moveTo>
                        <a:pt x="651034" y="30194"/>
                      </a:moveTo>
                      <a:cubicBezTo>
                        <a:pt x="588645" y="86582"/>
                        <a:pt x="469201" y="160687"/>
                        <a:pt x="393097" y="186118"/>
                      </a:cubicBezTo>
                      <a:cubicBezTo>
                        <a:pt x="291370" y="220028"/>
                        <a:pt x="117443" y="223933"/>
                        <a:pt x="0" y="200501"/>
                      </a:cubicBezTo>
                      <a:cubicBezTo>
                        <a:pt x="16192" y="195263"/>
                        <a:pt x="34576" y="191738"/>
                        <a:pt x="55340" y="191167"/>
                      </a:cubicBezTo>
                      <a:cubicBezTo>
                        <a:pt x="125635" y="188976"/>
                        <a:pt x="490537" y="167068"/>
                        <a:pt x="637794" y="0"/>
                      </a:cubicBezTo>
                      <a:cubicBezTo>
                        <a:pt x="637794" y="0"/>
                        <a:pt x="643985" y="11906"/>
                        <a:pt x="651034" y="3019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47053"/>
                    </a:gs>
                    <a:gs pos="92000">
                      <a:srgbClr val="AB5441"/>
                    </a:gs>
                  </a:gsLst>
                  <a:lin ang="13200000" scaled="0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64682EFA-EDEA-4C65-A6CE-14766002B5CE}"/>
                  </a:ext>
                </a:extLst>
              </p:cNvPr>
              <p:cNvSpPr/>
              <p:nvPr/>
            </p:nvSpPr>
            <p:spPr>
              <a:xfrm>
                <a:off x="6343467" y="2673179"/>
                <a:ext cx="2308002" cy="1547507"/>
              </a:xfrm>
              <a:custGeom>
                <a:avLst/>
                <a:gdLst>
                  <a:gd name="connsiteX0" fmla="*/ 2308003 w 2308002"/>
                  <a:gd name="connsiteY0" fmla="*/ 945242 h 1547507"/>
                  <a:gd name="connsiteX1" fmla="*/ 1450753 w 2308002"/>
                  <a:gd name="connsiteY1" fmla="*/ 1547507 h 1547507"/>
                  <a:gd name="connsiteX2" fmla="*/ 1348740 w 2308002"/>
                  <a:gd name="connsiteY2" fmla="*/ 1328528 h 1547507"/>
                  <a:gd name="connsiteX3" fmla="*/ 1222153 w 2308002"/>
                  <a:gd name="connsiteY3" fmla="*/ 1134313 h 1547507"/>
                  <a:gd name="connsiteX4" fmla="*/ 949547 w 2308002"/>
                  <a:gd name="connsiteY4" fmla="*/ 989247 h 1547507"/>
                  <a:gd name="connsiteX5" fmla="*/ 886301 w 2308002"/>
                  <a:gd name="connsiteY5" fmla="*/ 943527 h 1547507"/>
                  <a:gd name="connsiteX6" fmla="*/ 738569 w 2308002"/>
                  <a:gd name="connsiteY6" fmla="*/ 685876 h 1547507"/>
                  <a:gd name="connsiteX7" fmla="*/ 39719 w 2308002"/>
                  <a:gd name="connsiteY7" fmla="*/ 984675 h 1547507"/>
                  <a:gd name="connsiteX8" fmla="*/ 0 w 2308002"/>
                  <a:gd name="connsiteY8" fmla="*/ 765029 h 1547507"/>
                  <a:gd name="connsiteX9" fmla="*/ 479203 w 2308002"/>
                  <a:gd name="connsiteY9" fmla="*/ 470420 h 1547507"/>
                  <a:gd name="connsiteX10" fmla="*/ 767906 w 2308002"/>
                  <a:gd name="connsiteY10" fmla="*/ 280492 h 1547507"/>
                  <a:gd name="connsiteX11" fmla="*/ 1037558 w 2308002"/>
                  <a:gd name="connsiteY11" fmla="*/ 48463 h 1547507"/>
                  <a:gd name="connsiteX12" fmla="*/ 1123950 w 2308002"/>
                  <a:gd name="connsiteY12" fmla="*/ 6934 h 1547507"/>
                  <a:gd name="connsiteX13" fmla="*/ 1327690 w 2308002"/>
                  <a:gd name="connsiteY13" fmla="*/ 43986 h 1547507"/>
                  <a:gd name="connsiteX14" fmla="*/ 1652969 w 2308002"/>
                  <a:gd name="connsiteY14" fmla="*/ 215436 h 1547507"/>
                  <a:gd name="connsiteX15" fmla="*/ 1698022 w 2308002"/>
                  <a:gd name="connsiteY15" fmla="*/ 286493 h 1547507"/>
                  <a:gd name="connsiteX16" fmla="*/ 1987772 w 2308002"/>
                  <a:gd name="connsiteY16" fmla="*/ 710641 h 1547507"/>
                  <a:gd name="connsiteX17" fmla="*/ 2079403 w 2308002"/>
                  <a:gd name="connsiteY17" fmla="*/ 786936 h 1547507"/>
                  <a:gd name="connsiteX18" fmla="*/ 2308003 w 2308002"/>
                  <a:gd name="connsiteY18" fmla="*/ 945242 h 1547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308002" h="1547507">
                    <a:moveTo>
                      <a:pt x="2308003" y="945242"/>
                    </a:moveTo>
                    <a:cubicBezTo>
                      <a:pt x="1982724" y="1534363"/>
                      <a:pt x="1450753" y="1547507"/>
                      <a:pt x="1450753" y="1547507"/>
                    </a:cubicBezTo>
                    <a:cubicBezTo>
                      <a:pt x="1450753" y="1523695"/>
                      <a:pt x="1403033" y="1425111"/>
                      <a:pt x="1348740" y="1328528"/>
                    </a:cubicBezTo>
                    <a:cubicBezTo>
                      <a:pt x="1302925" y="1246803"/>
                      <a:pt x="1252347" y="1166507"/>
                      <a:pt x="1222153" y="1134313"/>
                    </a:cubicBezTo>
                    <a:cubicBezTo>
                      <a:pt x="1156240" y="1063923"/>
                      <a:pt x="1081469" y="1050779"/>
                      <a:pt x="949547" y="989247"/>
                    </a:cubicBezTo>
                    <a:cubicBezTo>
                      <a:pt x="926878" y="978579"/>
                      <a:pt x="905732" y="962672"/>
                      <a:pt x="886301" y="943527"/>
                    </a:cubicBezTo>
                    <a:cubicBezTo>
                      <a:pt x="792861" y="851516"/>
                      <a:pt x="738569" y="685876"/>
                      <a:pt x="738569" y="685876"/>
                    </a:cubicBezTo>
                    <a:cubicBezTo>
                      <a:pt x="651320" y="781793"/>
                      <a:pt x="49149" y="981627"/>
                      <a:pt x="39719" y="984675"/>
                    </a:cubicBezTo>
                    <a:cubicBezTo>
                      <a:pt x="101060" y="870375"/>
                      <a:pt x="0" y="765029"/>
                      <a:pt x="0" y="765029"/>
                    </a:cubicBezTo>
                    <a:cubicBezTo>
                      <a:pt x="0" y="765029"/>
                      <a:pt x="254984" y="562813"/>
                      <a:pt x="479203" y="470420"/>
                    </a:cubicBezTo>
                    <a:cubicBezTo>
                      <a:pt x="577215" y="430034"/>
                      <a:pt x="677704" y="356120"/>
                      <a:pt x="767906" y="280492"/>
                    </a:cubicBezTo>
                    <a:cubicBezTo>
                      <a:pt x="884015" y="183242"/>
                      <a:pt x="983075" y="83134"/>
                      <a:pt x="1037558" y="48463"/>
                    </a:cubicBezTo>
                    <a:cubicBezTo>
                      <a:pt x="1068896" y="28556"/>
                      <a:pt x="1096423" y="14554"/>
                      <a:pt x="1123950" y="6934"/>
                    </a:cubicBezTo>
                    <a:cubicBezTo>
                      <a:pt x="1181481" y="-9068"/>
                      <a:pt x="1238441" y="2362"/>
                      <a:pt x="1327690" y="43986"/>
                    </a:cubicBezTo>
                    <a:cubicBezTo>
                      <a:pt x="1327690" y="43986"/>
                      <a:pt x="1604582" y="149523"/>
                      <a:pt x="1652969" y="215436"/>
                    </a:cubicBezTo>
                    <a:cubicBezTo>
                      <a:pt x="1661922" y="227723"/>
                      <a:pt x="1677638" y="253060"/>
                      <a:pt x="1698022" y="286493"/>
                    </a:cubicBezTo>
                    <a:cubicBezTo>
                      <a:pt x="1765649" y="397364"/>
                      <a:pt x="1885474" y="597770"/>
                      <a:pt x="1987772" y="710641"/>
                    </a:cubicBezTo>
                    <a:cubicBezTo>
                      <a:pt x="2020919" y="747217"/>
                      <a:pt x="2052256" y="774649"/>
                      <a:pt x="2079403" y="786936"/>
                    </a:cubicBezTo>
                    <a:cubicBezTo>
                      <a:pt x="2215706" y="848563"/>
                      <a:pt x="2308003" y="945242"/>
                      <a:pt x="2308003" y="945242"/>
                    </a:cubicBezTo>
                    <a:close/>
                  </a:path>
                </a:pathLst>
              </a:custGeom>
              <a:solidFill>
                <a:srgbClr val="02AAA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19E3D95E-21DF-47CA-B298-B88D5A66930B}"/>
                  </a:ext>
                </a:extLst>
              </p:cNvPr>
              <p:cNvSpPr/>
              <p:nvPr/>
            </p:nvSpPr>
            <p:spPr>
              <a:xfrm>
                <a:off x="7082035" y="2959672"/>
                <a:ext cx="1249203" cy="424197"/>
              </a:xfrm>
              <a:custGeom>
                <a:avLst/>
                <a:gdLst>
                  <a:gd name="connsiteX0" fmla="*/ 1249204 w 1249203"/>
                  <a:gd name="connsiteY0" fmla="*/ 424148 h 424197"/>
                  <a:gd name="connsiteX1" fmla="*/ 975931 w 1249203"/>
                  <a:gd name="connsiteY1" fmla="*/ 377381 h 424197"/>
                  <a:gd name="connsiteX2" fmla="*/ 298990 w 1249203"/>
                  <a:gd name="connsiteY2" fmla="*/ 324612 h 424197"/>
                  <a:gd name="connsiteX3" fmla="*/ 0 w 1249203"/>
                  <a:gd name="connsiteY3" fmla="*/ 399383 h 424197"/>
                  <a:gd name="connsiteX4" fmla="*/ 650653 w 1249203"/>
                  <a:gd name="connsiteY4" fmla="*/ 16954 h 424197"/>
                  <a:gd name="connsiteX5" fmla="*/ 959453 w 1249203"/>
                  <a:gd name="connsiteY5" fmla="*/ 0 h 424197"/>
                  <a:gd name="connsiteX6" fmla="*/ 1249204 w 1249203"/>
                  <a:gd name="connsiteY6" fmla="*/ 424148 h 424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49203" h="424197">
                    <a:moveTo>
                      <a:pt x="1249204" y="424148"/>
                    </a:moveTo>
                    <a:cubicBezTo>
                      <a:pt x="1164527" y="425196"/>
                      <a:pt x="1068419" y="409575"/>
                      <a:pt x="975931" y="377381"/>
                    </a:cubicBezTo>
                    <a:cubicBezTo>
                      <a:pt x="773716" y="307086"/>
                      <a:pt x="360521" y="298228"/>
                      <a:pt x="298990" y="324612"/>
                    </a:cubicBezTo>
                    <a:cubicBezTo>
                      <a:pt x="237363" y="350996"/>
                      <a:pt x="0" y="399383"/>
                      <a:pt x="0" y="399383"/>
                    </a:cubicBezTo>
                    <a:cubicBezTo>
                      <a:pt x="105537" y="368618"/>
                      <a:pt x="580263" y="16954"/>
                      <a:pt x="650653" y="16954"/>
                    </a:cubicBezTo>
                    <a:cubicBezTo>
                      <a:pt x="687991" y="16954"/>
                      <a:pt x="826865" y="2095"/>
                      <a:pt x="959453" y="0"/>
                    </a:cubicBezTo>
                    <a:cubicBezTo>
                      <a:pt x="1027081" y="110871"/>
                      <a:pt x="1146905" y="311277"/>
                      <a:pt x="1249204" y="424148"/>
                    </a:cubicBezTo>
                    <a:close/>
                  </a:path>
                </a:pathLst>
              </a:custGeom>
              <a:gradFill>
                <a:gsLst>
                  <a:gs pos="0">
                    <a:srgbClr val="02AAA6"/>
                  </a:gs>
                  <a:gs pos="97000">
                    <a:srgbClr val="178874"/>
                  </a:gs>
                </a:gsLst>
                <a:lin ang="132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0E62B8C9-6676-4C2C-B48E-B4C0B06A203B}"/>
                  </a:ext>
                </a:extLst>
              </p:cNvPr>
              <p:cNvSpPr/>
              <p:nvPr/>
            </p:nvSpPr>
            <p:spPr>
              <a:xfrm>
                <a:off x="7293014" y="3475607"/>
                <a:ext cx="1130695" cy="526099"/>
              </a:xfrm>
              <a:custGeom>
                <a:avLst/>
                <a:gdLst>
                  <a:gd name="connsiteX0" fmla="*/ 870490 w 1130695"/>
                  <a:gd name="connsiteY0" fmla="*/ 248351 h 526099"/>
                  <a:gd name="connsiteX1" fmla="*/ 399193 w 1130695"/>
                  <a:gd name="connsiteY1" fmla="*/ 526100 h 526099"/>
                  <a:gd name="connsiteX2" fmla="*/ 272605 w 1130695"/>
                  <a:gd name="connsiteY2" fmla="*/ 331885 h 526099"/>
                  <a:gd name="connsiteX3" fmla="*/ 0 w 1130695"/>
                  <a:gd name="connsiteY3" fmla="*/ 186819 h 526099"/>
                  <a:gd name="connsiteX4" fmla="*/ 254984 w 1130695"/>
                  <a:gd name="connsiteY4" fmla="*/ 94426 h 526099"/>
                  <a:gd name="connsiteX5" fmla="*/ 624745 w 1130695"/>
                  <a:gd name="connsiteY5" fmla="*/ 41277 h 526099"/>
                  <a:gd name="connsiteX6" fmla="*/ 1015555 w 1130695"/>
                  <a:gd name="connsiteY6" fmla="*/ 2129 h 526099"/>
                  <a:gd name="connsiteX7" fmla="*/ 509969 w 1130695"/>
                  <a:gd name="connsiteY7" fmla="*/ 107666 h 526099"/>
                  <a:gd name="connsiteX8" fmla="*/ 1024319 w 1130695"/>
                  <a:gd name="connsiteY8" fmla="*/ 103285 h 526099"/>
                  <a:gd name="connsiteX9" fmla="*/ 870490 w 1130695"/>
                  <a:gd name="connsiteY9" fmla="*/ 248351 h 526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30695" h="526099">
                    <a:moveTo>
                      <a:pt x="870490" y="248351"/>
                    </a:moveTo>
                    <a:cubicBezTo>
                      <a:pt x="635508" y="292070"/>
                      <a:pt x="543116" y="444470"/>
                      <a:pt x="399193" y="526100"/>
                    </a:cubicBezTo>
                    <a:cubicBezTo>
                      <a:pt x="353378" y="444375"/>
                      <a:pt x="302800" y="364079"/>
                      <a:pt x="272605" y="331885"/>
                    </a:cubicBezTo>
                    <a:cubicBezTo>
                      <a:pt x="206692" y="261495"/>
                      <a:pt x="131921" y="248351"/>
                      <a:pt x="0" y="186819"/>
                    </a:cubicBezTo>
                    <a:cubicBezTo>
                      <a:pt x="100013" y="157101"/>
                      <a:pt x="155353" y="133479"/>
                      <a:pt x="254984" y="94426"/>
                    </a:cubicBezTo>
                    <a:cubicBezTo>
                      <a:pt x="372523" y="48326"/>
                      <a:pt x="498920" y="29752"/>
                      <a:pt x="624745" y="41277"/>
                    </a:cubicBezTo>
                    <a:cubicBezTo>
                      <a:pt x="774002" y="54898"/>
                      <a:pt x="936593" y="14226"/>
                      <a:pt x="1015555" y="2129"/>
                    </a:cubicBezTo>
                    <a:cubicBezTo>
                      <a:pt x="1129856" y="-15492"/>
                      <a:pt x="927640" y="81282"/>
                      <a:pt x="509969" y="107666"/>
                    </a:cubicBezTo>
                    <a:cubicBezTo>
                      <a:pt x="426434" y="107666"/>
                      <a:pt x="699040" y="226348"/>
                      <a:pt x="1024319" y="103285"/>
                    </a:cubicBezTo>
                    <a:cubicBezTo>
                      <a:pt x="1134237" y="76901"/>
                      <a:pt x="1248537" y="177961"/>
                      <a:pt x="870490" y="24835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2AAA6"/>
                  </a:gs>
                  <a:gs pos="97000">
                    <a:srgbClr val="178874"/>
                  </a:gs>
                </a:gsLst>
                <a:lin ang="132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9" name="Graphic 12">
              <a:extLst>
                <a:ext uri="{FF2B5EF4-FFF2-40B4-BE49-F238E27FC236}">
                  <a16:creationId xmlns:a16="http://schemas.microsoft.com/office/drawing/2014/main" id="{8D9467F2-A2F1-45B2-84FD-289F548F0D08}"/>
                </a:ext>
              </a:extLst>
            </p:cNvPr>
            <p:cNvGrpSpPr/>
            <p:nvPr/>
          </p:nvGrpSpPr>
          <p:grpSpPr>
            <a:xfrm>
              <a:off x="6899232" y="2025126"/>
              <a:ext cx="1271812" cy="1558146"/>
              <a:chOff x="6899232" y="2025126"/>
              <a:chExt cx="1271812" cy="1558146"/>
            </a:xfrm>
          </p:grpSpPr>
          <p:grpSp>
            <p:nvGrpSpPr>
              <p:cNvPr id="79" name="Graphic 12">
                <a:extLst>
                  <a:ext uri="{FF2B5EF4-FFF2-40B4-BE49-F238E27FC236}">
                    <a16:creationId xmlns:a16="http://schemas.microsoft.com/office/drawing/2014/main" id="{943AD5B8-0092-49BA-AA7C-9148393369B1}"/>
                  </a:ext>
                </a:extLst>
              </p:cNvPr>
              <p:cNvGrpSpPr/>
              <p:nvPr/>
            </p:nvGrpSpPr>
            <p:grpSpPr>
              <a:xfrm>
                <a:off x="7389788" y="2030060"/>
                <a:ext cx="781256" cy="1553213"/>
                <a:chOff x="7389788" y="2030060"/>
                <a:chExt cx="781256" cy="1553213"/>
              </a:xfrm>
            </p:grpSpPr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BF851180-229F-4585-977E-AC2165F090A6}"/>
                    </a:ext>
                  </a:extLst>
                </p:cNvPr>
                <p:cNvSpPr/>
                <p:nvPr/>
              </p:nvSpPr>
              <p:spPr>
                <a:xfrm>
                  <a:off x="7389788" y="2030060"/>
                  <a:ext cx="781256" cy="1553213"/>
                </a:xfrm>
                <a:custGeom>
                  <a:avLst/>
                  <a:gdLst>
                    <a:gd name="connsiteX0" fmla="*/ 756095 w 781256"/>
                    <a:gd name="connsiteY0" fmla="*/ 1293848 h 1553213"/>
                    <a:gd name="connsiteX1" fmla="*/ 698945 w 781256"/>
                    <a:gd name="connsiteY1" fmla="*/ 1065248 h 1553213"/>
                    <a:gd name="connsiteX2" fmla="*/ 665893 w 781256"/>
                    <a:gd name="connsiteY2" fmla="*/ 1390050 h 1553213"/>
                    <a:gd name="connsiteX3" fmla="*/ 685800 w 781256"/>
                    <a:gd name="connsiteY3" fmla="*/ 1548832 h 1553213"/>
                    <a:gd name="connsiteX4" fmla="*/ 606647 w 781256"/>
                    <a:gd name="connsiteY4" fmla="*/ 1320232 h 1553213"/>
                    <a:gd name="connsiteX5" fmla="*/ 558355 w 781256"/>
                    <a:gd name="connsiteY5" fmla="*/ 1500255 h 1553213"/>
                    <a:gd name="connsiteX6" fmla="*/ 523113 w 781256"/>
                    <a:gd name="connsiteY6" fmla="*/ 1091632 h 1553213"/>
                    <a:gd name="connsiteX7" fmla="*/ 549497 w 781256"/>
                    <a:gd name="connsiteY7" fmla="*/ 1553213 h 1553213"/>
                    <a:gd name="connsiteX8" fmla="*/ 443960 w 781256"/>
                    <a:gd name="connsiteY8" fmla="*/ 1205932 h 1553213"/>
                    <a:gd name="connsiteX9" fmla="*/ 422053 w 781256"/>
                    <a:gd name="connsiteY9" fmla="*/ 880558 h 1553213"/>
                    <a:gd name="connsiteX10" fmla="*/ 355568 w 781256"/>
                    <a:gd name="connsiteY10" fmla="*/ 1239555 h 1553213"/>
                    <a:gd name="connsiteX11" fmla="*/ 184595 w 781256"/>
                    <a:gd name="connsiteY11" fmla="*/ 1518066 h 1553213"/>
                    <a:gd name="connsiteX12" fmla="*/ 312134 w 781256"/>
                    <a:gd name="connsiteY12" fmla="*/ 1161927 h 1553213"/>
                    <a:gd name="connsiteX13" fmla="*/ 310801 w 781256"/>
                    <a:gd name="connsiteY13" fmla="*/ 1151830 h 1553213"/>
                    <a:gd name="connsiteX14" fmla="*/ 235839 w 781256"/>
                    <a:gd name="connsiteY14" fmla="*/ 1297658 h 1553213"/>
                    <a:gd name="connsiteX15" fmla="*/ 0 w 781256"/>
                    <a:gd name="connsiteY15" fmla="*/ 1535592 h 1553213"/>
                    <a:gd name="connsiteX16" fmla="*/ 193453 w 781256"/>
                    <a:gd name="connsiteY16" fmla="*/ 1254224 h 1553213"/>
                    <a:gd name="connsiteX17" fmla="*/ 206597 w 781256"/>
                    <a:gd name="connsiteY17" fmla="*/ 788261 h 1553213"/>
                    <a:gd name="connsiteX18" fmla="*/ 219837 w 781256"/>
                    <a:gd name="connsiteY18" fmla="*/ 418976 h 1553213"/>
                    <a:gd name="connsiteX19" fmla="*/ 188976 w 781256"/>
                    <a:gd name="connsiteY19" fmla="*/ 146466 h 1553213"/>
                    <a:gd name="connsiteX20" fmla="*/ 110966 w 781256"/>
                    <a:gd name="connsiteY20" fmla="*/ 116653 h 1553213"/>
                    <a:gd name="connsiteX21" fmla="*/ 39529 w 781256"/>
                    <a:gd name="connsiteY21" fmla="*/ 89316 h 1553213"/>
                    <a:gd name="connsiteX22" fmla="*/ 250603 w 781256"/>
                    <a:gd name="connsiteY22" fmla="*/ 27689 h 1553213"/>
                    <a:gd name="connsiteX23" fmla="*/ 349091 w 781256"/>
                    <a:gd name="connsiteY23" fmla="*/ 166754 h 1553213"/>
                    <a:gd name="connsiteX24" fmla="*/ 400050 w 781256"/>
                    <a:gd name="connsiteY24" fmla="*/ 357445 h 1553213"/>
                    <a:gd name="connsiteX25" fmla="*/ 473202 w 781256"/>
                    <a:gd name="connsiteY25" fmla="*/ 608048 h 1553213"/>
                    <a:gd name="connsiteX26" fmla="*/ 571500 w 781256"/>
                    <a:gd name="connsiteY26" fmla="*/ 726729 h 1553213"/>
                    <a:gd name="connsiteX27" fmla="*/ 756095 w 781256"/>
                    <a:gd name="connsiteY27" fmla="*/ 1293848 h 1553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781256" h="1553213">
                      <a:moveTo>
                        <a:pt x="756095" y="1293848"/>
                      </a:moveTo>
                      <a:cubicBezTo>
                        <a:pt x="756095" y="1293848"/>
                        <a:pt x="751713" y="1126779"/>
                        <a:pt x="698945" y="1065248"/>
                      </a:cubicBezTo>
                      <a:cubicBezTo>
                        <a:pt x="698945" y="1065248"/>
                        <a:pt x="660178" y="1217743"/>
                        <a:pt x="665893" y="1390050"/>
                      </a:cubicBezTo>
                      <a:cubicBezTo>
                        <a:pt x="667607" y="1442342"/>
                        <a:pt x="673513" y="1496540"/>
                        <a:pt x="685800" y="1548832"/>
                      </a:cubicBezTo>
                      <a:lnTo>
                        <a:pt x="606647" y="1320232"/>
                      </a:lnTo>
                      <a:cubicBezTo>
                        <a:pt x="606647" y="1320232"/>
                        <a:pt x="615410" y="1443009"/>
                        <a:pt x="558355" y="1500255"/>
                      </a:cubicBezTo>
                      <a:cubicBezTo>
                        <a:pt x="560356" y="1492349"/>
                        <a:pt x="618172" y="1264416"/>
                        <a:pt x="523113" y="1091632"/>
                      </a:cubicBezTo>
                      <a:cubicBezTo>
                        <a:pt x="523113" y="1091632"/>
                        <a:pt x="430816" y="1386145"/>
                        <a:pt x="549497" y="1553213"/>
                      </a:cubicBezTo>
                      <a:cubicBezTo>
                        <a:pt x="549497" y="1553213"/>
                        <a:pt x="461581" y="1553213"/>
                        <a:pt x="443960" y="1205932"/>
                      </a:cubicBezTo>
                      <a:cubicBezTo>
                        <a:pt x="443960" y="1205932"/>
                        <a:pt x="501110" y="950948"/>
                        <a:pt x="422053" y="880558"/>
                      </a:cubicBezTo>
                      <a:cubicBezTo>
                        <a:pt x="422053" y="880558"/>
                        <a:pt x="415100" y="1060771"/>
                        <a:pt x="355568" y="1239555"/>
                      </a:cubicBezTo>
                      <a:cubicBezTo>
                        <a:pt x="320230" y="1345473"/>
                        <a:pt x="266414" y="1451010"/>
                        <a:pt x="184595" y="1518066"/>
                      </a:cubicBezTo>
                      <a:cubicBezTo>
                        <a:pt x="184595" y="1518066"/>
                        <a:pt x="325279" y="1258605"/>
                        <a:pt x="312134" y="1161927"/>
                      </a:cubicBezTo>
                      <a:cubicBezTo>
                        <a:pt x="311658" y="1158307"/>
                        <a:pt x="311182" y="1154878"/>
                        <a:pt x="310801" y="1151830"/>
                      </a:cubicBezTo>
                      <a:cubicBezTo>
                        <a:pt x="304514" y="1166022"/>
                        <a:pt x="276416" y="1227649"/>
                        <a:pt x="235839" y="1297658"/>
                      </a:cubicBezTo>
                      <a:cubicBezTo>
                        <a:pt x="174688" y="1403480"/>
                        <a:pt x="85249" y="1528067"/>
                        <a:pt x="0" y="1535592"/>
                      </a:cubicBezTo>
                      <a:cubicBezTo>
                        <a:pt x="0" y="1535592"/>
                        <a:pt x="197834" y="1399289"/>
                        <a:pt x="193453" y="1254224"/>
                      </a:cubicBezTo>
                      <a:cubicBezTo>
                        <a:pt x="188976" y="1109158"/>
                        <a:pt x="149447" y="1025624"/>
                        <a:pt x="206597" y="788261"/>
                      </a:cubicBezTo>
                      <a:cubicBezTo>
                        <a:pt x="263747" y="550898"/>
                        <a:pt x="193453" y="506892"/>
                        <a:pt x="219837" y="418976"/>
                      </a:cubicBezTo>
                      <a:cubicBezTo>
                        <a:pt x="246126" y="331061"/>
                        <a:pt x="246126" y="181613"/>
                        <a:pt x="188976" y="146466"/>
                      </a:cubicBezTo>
                      <a:lnTo>
                        <a:pt x="110966" y="116653"/>
                      </a:lnTo>
                      <a:lnTo>
                        <a:pt x="39529" y="89316"/>
                      </a:lnTo>
                      <a:cubicBezTo>
                        <a:pt x="39529" y="89316"/>
                        <a:pt x="145066" y="-60226"/>
                        <a:pt x="250603" y="27689"/>
                      </a:cubicBezTo>
                      <a:cubicBezTo>
                        <a:pt x="294608" y="64361"/>
                        <a:pt x="326422" y="114938"/>
                        <a:pt x="349091" y="166754"/>
                      </a:cubicBezTo>
                      <a:cubicBezTo>
                        <a:pt x="380905" y="239049"/>
                        <a:pt x="394906" y="313916"/>
                        <a:pt x="400050" y="357445"/>
                      </a:cubicBezTo>
                      <a:cubicBezTo>
                        <a:pt x="405955" y="407546"/>
                        <a:pt x="423672" y="514893"/>
                        <a:pt x="473202" y="608048"/>
                      </a:cubicBezTo>
                      <a:cubicBezTo>
                        <a:pt x="497396" y="653958"/>
                        <a:pt x="529400" y="696344"/>
                        <a:pt x="571500" y="726729"/>
                      </a:cubicBezTo>
                      <a:cubicBezTo>
                        <a:pt x="698945" y="819027"/>
                        <a:pt x="839629" y="1082774"/>
                        <a:pt x="756095" y="1293848"/>
                      </a:cubicBezTo>
                      <a:close/>
                    </a:path>
                  </a:pathLst>
                </a:custGeom>
                <a:solidFill>
                  <a:srgbClr val="43190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6423AF99-E841-43BF-BCEB-27D654F2A190}"/>
                    </a:ext>
                  </a:extLst>
                </p:cNvPr>
                <p:cNvSpPr/>
                <p:nvPr/>
              </p:nvSpPr>
              <p:spPr>
                <a:xfrm>
                  <a:off x="7389788" y="2100326"/>
                  <a:ext cx="293439" cy="1465326"/>
                </a:xfrm>
                <a:custGeom>
                  <a:avLst/>
                  <a:gdLst>
                    <a:gd name="connsiteX0" fmla="*/ 287179 w 293439"/>
                    <a:gd name="connsiteY0" fmla="*/ 322326 h 1465326"/>
                    <a:gd name="connsiteX1" fmla="*/ 275463 w 293439"/>
                    <a:gd name="connsiteY1" fmla="*/ 641795 h 1465326"/>
                    <a:gd name="connsiteX2" fmla="*/ 215360 w 293439"/>
                    <a:gd name="connsiteY2" fmla="*/ 912876 h 1465326"/>
                    <a:gd name="connsiteX3" fmla="*/ 235839 w 293439"/>
                    <a:gd name="connsiteY3" fmla="*/ 1227392 h 1465326"/>
                    <a:gd name="connsiteX4" fmla="*/ 0 w 293439"/>
                    <a:gd name="connsiteY4" fmla="*/ 1465326 h 1465326"/>
                    <a:gd name="connsiteX5" fmla="*/ 193453 w 293439"/>
                    <a:gd name="connsiteY5" fmla="*/ 1183958 h 1465326"/>
                    <a:gd name="connsiteX6" fmla="*/ 206597 w 293439"/>
                    <a:gd name="connsiteY6" fmla="*/ 717995 h 1465326"/>
                    <a:gd name="connsiteX7" fmla="*/ 219837 w 293439"/>
                    <a:gd name="connsiteY7" fmla="*/ 348710 h 1465326"/>
                    <a:gd name="connsiteX8" fmla="*/ 188976 w 293439"/>
                    <a:gd name="connsiteY8" fmla="*/ 76200 h 1465326"/>
                    <a:gd name="connsiteX9" fmla="*/ 110966 w 293439"/>
                    <a:gd name="connsiteY9" fmla="*/ 46387 h 1465326"/>
                    <a:gd name="connsiteX10" fmla="*/ 140684 w 293439"/>
                    <a:gd name="connsiteY10" fmla="*/ 0 h 1465326"/>
                    <a:gd name="connsiteX11" fmla="*/ 287179 w 293439"/>
                    <a:gd name="connsiteY11" fmla="*/ 322326 h 1465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93439" h="1465326">
                      <a:moveTo>
                        <a:pt x="287179" y="322326"/>
                      </a:moveTo>
                      <a:cubicBezTo>
                        <a:pt x="262318" y="435197"/>
                        <a:pt x="260795" y="589026"/>
                        <a:pt x="275463" y="641795"/>
                      </a:cubicBezTo>
                      <a:cubicBezTo>
                        <a:pt x="290131" y="694563"/>
                        <a:pt x="224218" y="704850"/>
                        <a:pt x="215360" y="912876"/>
                      </a:cubicBezTo>
                      <a:cubicBezTo>
                        <a:pt x="210979" y="1016603"/>
                        <a:pt x="236887" y="1127284"/>
                        <a:pt x="235839" y="1227392"/>
                      </a:cubicBezTo>
                      <a:cubicBezTo>
                        <a:pt x="174688" y="1333214"/>
                        <a:pt x="85249" y="1457801"/>
                        <a:pt x="0" y="1465326"/>
                      </a:cubicBezTo>
                      <a:cubicBezTo>
                        <a:pt x="0" y="1465326"/>
                        <a:pt x="197834" y="1329023"/>
                        <a:pt x="193453" y="1183958"/>
                      </a:cubicBezTo>
                      <a:cubicBezTo>
                        <a:pt x="188976" y="1038892"/>
                        <a:pt x="149447" y="955358"/>
                        <a:pt x="206597" y="717995"/>
                      </a:cubicBezTo>
                      <a:cubicBezTo>
                        <a:pt x="263747" y="480632"/>
                        <a:pt x="193453" y="436626"/>
                        <a:pt x="219837" y="348710"/>
                      </a:cubicBezTo>
                      <a:cubicBezTo>
                        <a:pt x="246126" y="260794"/>
                        <a:pt x="246126" y="111347"/>
                        <a:pt x="188976" y="76200"/>
                      </a:cubicBezTo>
                      <a:lnTo>
                        <a:pt x="110966" y="46387"/>
                      </a:lnTo>
                      <a:lnTo>
                        <a:pt x="140684" y="0"/>
                      </a:lnTo>
                      <a:cubicBezTo>
                        <a:pt x="262318" y="54197"/>
                        <a:pt x="312134" y="209550"/>
                        <a:pt x="287179" y="322326"/>
                      </a:cubicBezTo>
                      <a:close/>
                    </a:path>
                  </a:pathLst>
                </a:custGeom>
                <a:solidFill>
                  <a:srgbClr val="69260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11A1EC85-C773-474C-A82B-4471110AE169}"/>
                    </a:ext>
                  </a:extLst>
                </p:cNvPr>
                <p:cNvSpPr/>
                <p:nvPr/>
              </p:nvSpPr>
              <p:spPr>
                <a:xfrm>
                  <a:off x="7455701" y="2048766"/>
                  <a:ext cx="145065" cy="136522"/>
                </a:xfrm>
                <a:custGeom>
                  <a:avLst/>
                  <a:gdLst>
                    <a:gd name="connsiteX0" fmla="*/ 145066 w 145065"/>
                    <a:gd name="connsiteY0" fmla="*/ 136523 h 136522"/>
                    <a:gd name="connsiteX1" fmla="*/ 0 w 145065"/>
                    <a:gd name="connsiteY1" fmla="*/ 36510 h 136522"/>
                    <a:gd name="connsiteX2" fmla="*/ 44005 w 145065"/>
                    <a:gd name="connsiteY2" fmla="*/ 220 h 136522"/>
                    <a:gd name="connsiteX3" fmla="*/ 145066 w 145065"/>
                    <a:gd name="connsiteY3" fmla="*/ 136523 h 1365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5065" h="136522">
                      <a:moveTo>
                        <a:pt x="145066" y="136523"/>
                      </a:moveTo>
                      <a:cubicBezTo>
                        <a:pt x="145066" y="136523"/>
                        <a:pt x="69247" y="133189"/>
                        <a:pt x="0" y="36510"/>
                      </a:cubicBezTo>
                      <a:cubicBezTo>
                        <a:pt x="0" y="36510"/>
                        <a:pt x="32957" y="6792"/>
                        <a:pt x="44005" y="220"/>
                      </a:cubicBezTo>
                      <a:cubicBezTo>
                        <a:pt x="54959" y="-6352"/>
                        <a:pt x="145066" y="136523"/>
                        <a:pt x="145066" y="136523"/>
                      </a:cubicBezTo>
                      <a:close/>
                    </a:path>
                  </a:pathLst>
                </a:custGeom>
                <a:solidFill>
                  <a:srgbClr val="026E6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1ECB816-023A-485D-A13A-4189BA1566C3}"/>
                  </a:ext>
                </a:extLst>
              </p:cNvPr>
              <p:cNvSpPr/>
              <p:nvPr/>
            </p:nvSpPr>
            <p:spPr>
              <a:xfrm>
                <a:off x="7051793" y="2025126"/>
                <a:ext cx="597204" cy="653192"/>
              </a:xfrm>
              <a:custGeom>
                <a:avLst/>
                <a:gdLst>
                  <a:gd name="connsiteX0" fmla="*/ 8240 w 597204"/>
                  <a:gd name="connsiteY0" fmla="*/ 151400 h 653192"/>
                  <a:gd name="connsiteX1" fmla="*/ 52245 w 597204"/>
                  <a:gd name="connsiteY1" fmla="*/ 28337 h 653192"/>
                  <a:gd name="connsiteX2" fmla="*/ 425911 w 597204"/>
                  <a:gd name="connsiteY2" fmla="*/ 81105 h 653192"/>
                  <a:gd name="connsiteX3" fmla="*/ 548974 w 597204"/>
                  <a:gd name="connsiteY3" fmla="*/ 160258 h 653192"/>
                  <a:gd name="connsiteX4" fmla="*/ 553355 w 597204"/>
                  <a:gd name="connsiteY4" fmla="*/ 525161 h 653192"/>
                  <a:gd name="connsiteX5" fmla="*/ 351140 w 597204"/>
                  <a:gd name="connsiteY5" fmla="*/ 652510 h 653192"/>
                  <a:gd name="connsiteX6" fmla="*/ 8240 w 597204"/>
                  <a:gd name="connsiteY6" fmla="*/ 151400 h 653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97204" h="653192">
                    <a:moveTo>
                      <a:pt x="8240" y="151400"/>
                    </a:moveTo>
                    <a:cubicBezTo>
                      <a:pt x="-9382" y="133778"/>
                      <a:pt x="-523" y="59102"/>
                      <a:pt x="52245" y="28337"/>
                    </a:cubicBezTo>
                    <a:cubicBezTo>
                      <a:pt x="105014" y="-2429"/>
                      <a:pt x="315992" y="-33195"/>
                      <a:pt x="425911" y="81105"/>
                    </a:cubicBezTo>
                    <a:cubicBezTo>
                      <a:pt x="487442" y="147018"/>
                      <a:pt x="548974" y="160258"/>
                      <a:pt x="548974" y="160258"/>
                    </a:cubicBezTo>
                    <a:cubicBezTo>
                      <a:pt x="548974" y="160258"/>
                      <a:pt x="654511" y="380095"/>
                      <a:pt x="553355" y="525161"/>
                    </a:cubicBezTo>
                    <a:cubicBezTo>
                      <a:pt x="452200" y="670226"/>
                      <a:pt x="351140" y="652510"/>
                      <a:pt x="351140" y="652510"/>
                    </a:cubicBezTo>
                    <a:lnTo>
                      <a:pt x="8240" y="151400"/>
                    </a:lnTo>
                    <a:close/>
                  </a:path>
                </a:pathLst>
              </a:custGeom>
              <a:solidFill>
                <a:srgbClr val="2E090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81" name="Graphic 12">
                <a:extLst>
                  <a:ext uri="{FF2B5EF4-FFF2-40B4-BE49-F238E27FC236}">
                    <a16:creationId xmlns:a16="http://schemas.microsoft.com/office/drawing/2014/main" id="{05BB62C7-E361-4253-AB69-23151D7FDF9F}"/>
                  </a:ext>
                </a:extLst>
              </p:cNvPr>
              <p:cNvGrpSpPr/>
              <p:nvPr/>
            </p:nvGrpSpPr>
            <p:grpSpPr>
              <a:xfrm>
                <a:off x="6899232" y="2111308"/>
                <a:ext cx="620034" cy="842362"/>
                <a:chOff x="6899232" y="2111308"/>
                <a:chExt cx="620034" cy="842362"/>
              </a:xfrm>
            </p:grpSpPr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7B885B84-D222-4A97-B14B-21B2F5DF7B68}"/>
                    </a:ext>
                  </a:extLst>
                </p:cNvPr>
                <p:cNvSpPr/>
                <p:nvPr/>
              </p:nvSpPr>
              <p:spPr>
                <a:xfrm>
                  <a:off x="6994119" y="2545715"/>
                  <a:ext cx="473297" cy="407955"/>
                </a:xfrm>
                <a:custGeom>
                  <a:avLst/>
                  <a:gdLst>
                    <a:gd name="connsiteX0" fmla="*/ 473297 w 473297"/>
                    <a:gd name="connsiteY0" fmla="*/ 134398 h 407955"/>
                    <a:gd name="connsiteX1" fmla="*/ 386906 w 473297"/>
                    <a:gd name="connsiteY1" fmla="*/ 175927 h 407955"/>
                    <a:gd name="connsiteX2" fmla="*/ 117253 w 473297"/>
                    <a:gd name="connsiteY2" fmla="*/ 407956 h 407955"/>
                    <a:gd name="connsiteX3" fmla="*/ 0 w 473297"/>
                    <a:gd name="connsiteY3" fmla="*/ 228600 h 407955"/>
                    <a:gd name="connsiteX4" fmla="*/ 417671 w 473297"/>
                    <a:gd name="connsiteY4" fmla="*/ 0 h 407955"/>
                    <a:gd name="connsiteX5" fmla="*/ 473297 w 473297"/>
                    <a:gd name="connsiteY5" fmla="*/ 134398 h 407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73297" h="407955">
                      <a:moveTo>
                        <a:pt x="473297" y="134398"/>
                      </a:moveTo>
                      <a:cubicBezTo>
                        <a:pt x="445770" y="142018"/>
                        <a:pt x="418243" y="156020"/>
                        <a:pt x="386906" y="175927"/>
                      </a:cubicBezTo>
                      <a:cubicBezTo>
                        <a:pt x="332423" y="210598"/>
                        <a:pt x="233363" y="310706"/>
                        <a:pt x="117253" y="407956"/>
                      </a:cubicBezTo>
                      <a:cubicBezTo>
                        <a:pt x="103823" y="358807"/>
                        <a:pt x="72581" y="288703"/>
                        <a:pt x="0" y="228600"/>
                      </a:cubicBezTo>
                      <a:lnTo>
                        <a:pt x="417671" y="0"/>
                      </a:lnTo>
                      <a:cubicBezTo>
                        <a:pt x="427482" y="51340"/>
                        <a:pt x="450628" y="98298"/>
                        <a:pt x="473297" y="134398"/>
                      </a:cubicBezTo>
                      <a:close/>
                    </a:path>
                  </a:pathLst>
                </a:custGeom>
                <a:solidFill>
                  <a:srgbClr val="AB54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4439C915-F8F7-4150-9248-AEFEF9833D9F}"/>
                    </a:ext>
                  </a:extLst>
                </p:cNvPr>
                <p:cNvSpPr/>
                <p:nvPr/>
              </p:nvSpPr>
              <p:spPr>
                <a:xfrm>
                  <a:off x="6899232" y="2111308"/>
                  <a:ext cx="620034" cy="701241"/>
                </a:xfrm>
                <a:custGeom>
                  <a:avLst/>
                  <a:gdLst>
                    <a:gd name="connsiteX0" fmla="*/ 187185 w 620034"/>
                    <a:gd name="connsiteY0" fmla="*/ 8068 h 701241"/>
                    <a:gd name="connsiteX1" fmla="*/ 437788 w 620034"/>
                    <a:gd name="connsiteY1" fmla="*/ 113605 h 701241"/>
                    <a:gd name="connsiteX2" fmla="*/ 455409 w 620034"/>
                    <a:gd name="connsiteY2" fmla="*/ 355349 h 701241"/>
                    <a:gd name="connsiteX3" fmla="*/ 604856 w 620034"/>
                    <a:gd name="connsiteY3" fmla="*/ 328965 h 701241"/>
                    <a:gd name="connsiteX4" fmla="*/ 538943 w 620034"/>
                    <a:gd name="connsiteY4" fmla="*/ 487270 h 701241"/>
                    <a:gd name="connsiteX5" fmla="*/ 446646 w 620034"/>
                    <a:gd name="connsiteY5" fmla="*/ 504892 h 701241"/>
                    <a:gd name="connsiteX6" fmla="*/ 424643 w 620034"/>
                    <a:gd name="connsiteY6" fmla="*/ 575186 h 701241"/>
                    <a:gd name="connsiteX7" fmla="*/ 55359 w 620034"/>
                    <a:gd name="connsiteY7" fmla="*/ 671865 h 701241"/>
                    <a:gd name="connsiteX8" fmla="*/ 187185 w 620034"/>
                    <a:gd name="connsiteY8" fmla="*/ 8068 h 701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20034" h="701241">
                      <a:moveTo>
                        <a:pt x="187185" y="8068"/>
                      </a:moveTo>
                      <a:cubicBezTo>
                        <a:pt x="310248" y="-27080"/>
                        <a:pt x="411404" y="60836"/>
                        <a:pt x="437788" y="113605"/>
                      </a:cubicBezTo>
                      <a:cubicBezTo>
                        <a:pt x="464172" y="166373"/>
                        <a:pt x="376256" y="249907"/>
                        <a:pt x="455409" y="355349"/>
                      </a:cubicBezTo>
                      <a:cubicBezTo>
                        <a:pt x="503796" y="364112"/>
                        <a:pt x="574091" y="285055"/>
                        <a:pt x="604856" y="328965"/>
                      </a:cubicBezTo>
                      <a:cubicBezTo>
                        <a:pt x="635622" y="372970"/>
                        <a:pt x="622478" y="452028"/>
                        <a:pt x="538943" y="487270"/>
                      </a:cubicBezTo>
                      <a:cubicBezTo>
                        <a:pt x="455409" y="522418"/>
                        <a:pt x="446646" y="504892"/>
                        <a:pt x="446646" y="504892"/>
                      </a:cubicBezTo>
                      <a:cubicBezTo>
                        <a:pt x="446646" y="504892"/>
                        <a:pt x="451028" y="553279"/>
                        <a:pt x="424643" y="575186"/>
                      </a:cubicBezTo>
                      <a:cubicBezTo>
                        <a:pt x="398259" y="597189"/>
                        <a:pt x="196043" y="768639"/>
                        <a:pt x="55359" y="671865"/>
                      </a:cubicBezTo>
                      <a:cubicBezTo>
                        <a:pt x="55264" y="671865"/>
                        <a:pt x="-133712" y="293818"/>
                        <a:pt x="187185" y="8068"/>
                      </a:cubicBezTo>
                      <a:close/>
                    </a:path>
                  </a:pathLst>
                </a:custGeom>
                <a:solidFill>
                  <a:srgbClr val="C4705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FA245A9-7A55-40A8-A8EE-C0F4A41D2BCB}"/>
                  </a:ext>
                </a:extLst>
              </p:cNvPr>
              <p:cNvSpPr/>
              <p:nvPr/>
            </p:nvSpPr>
            <p:spPr>
              <a:xfrm>
                <a:off x="7738498" y="2196814"/>
                <a:ext cx="337089" cy="1386458"/>
              </a:xfrm>
              <a:custGeom>
                <a:avLst/>
                <a:gdLst>
                  <a:gd name="connsiteX0" fmla="*/ 257937 w 337089"/>
                  <a:gd name="connsiteY0" fmla="*/ 1153478 h 1386458"/>
                  <a:gd name="connsiteX1" fmla="*/ 209645 w 337089"/>
                  <a:gd name="connsiteY1" fmla="*/ 1333500 h 1386458"/>
                  <a:gd name="connsiteX2" fmla="*/ 174403 w 337089"/>
                  <a:gd name="connsiteY2" fmla="*/ 924877 h 1386458"/>
                  <a:gd name="connsiteX3" fmla="*/ 200787 w 337089"/>
                  <a:gd name="connsiteY3" fmla="*/ 1386459 h 1386458"/>
                  <a:gd name="connsiteX4" fmla="*/ 95250 w 337089"/>
                  <a:gd name="connsiteY4" fmla="*/ 1039177 h 1386458"/>
                  <a:gd name="connsiteX5" fmla="*/ 73342 w 337089"/>
                  <a:gd name="connsiteY5" fmla="*/ 713804 h 1386458"/>
                  <a:gd name="connsiteX6" fmla="*/ 6858 w 337089"/>
                  <a:gd name="connsiteY6" fmla="*/ 1072801 h 1386458"/>
                  <a:gd name="connsiteX7" fmla="*/ 5905 w 337089"/>
                  <a:gd name="connsiteY7" fmla="*/ 536543 h 1386458"/>
                  <a:gd name="connsiteX8" fmla="*/ 0 w 337089"/>
                  <a:gd name="connsiteY8" fmla="*/ 190 h 1386458"/>
                  <a:gd name="connsiteX9" fmla="*/ 381 w 337089"/>
                  <a:gd name="connsiteY9" fmla="*/ 0 h 1386458"/>
                  <a:gd name="connsiteX10" fmla="*/ 51340 w 337089"/>
                  <a:gd name="connsiteY10" fmla="*/ 190690 h 1386458"/>
                  <a:gd name="connsiteX11" fmla="*/ 124492 w 337089"/>
                  <a:gd name="connsiteY11" fmla="*/ 441293 h 1386458"/>
                  <a:gd name="connsiteX12" fmla="*/ 254984 w 337089"/>
                  <a:gd name="connsiteY12" fmla="*/ 923354 h 1386458"/>
                  <a:gd name="connsiteX13" fmla="*/ 317183 w 337089"/>
                  <a:gd name="connsiteY13" fmla="*/ 1223296 h 1386458"/>
                  <a:gd name="connsiteX14" fmla="*/ 337090 w 337089"/>
                  <a:gd name="connsiteY14" fmla="*/ 1382078 h 1386458"/>
                  <a:gd name="connsiteX15" fmla="*/ 257937 w 337089"/>
                  <a:gd name="connsiteY15" fmla="*/ 1153478 h 1386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7089" h="1386458">
                    <a:moveTo>
                      <a:pt x="257937" y="1153478"/>
                    </a:moveTo>
                    <a:cubicBezTo>
                      <a:pt x="257937" y="1153478"/>
                      <a:pt x="266700" y="1276255"/>
                      <a:pt x="209645" y="1333500"/>
                    </a:cubicBezTo>
                    <a:cubicBezTo>
                      <a:pt x="211646" y="1325594"/>
                      <a:pt x="269462" y="1097661"/>
                      <a:pt x="174403" y="924877"/>
                    </a:cubicBezTo>
                    <a:cubicBezTo>
                      <a:pt x="174403" y="924877"/>
                      <a:pt x="82105" y="1219391"/>
                      <a:pt x="200787" y="1386459"/>
                    </a:cubicBezTo>
                    <a:cubicBezTo>
                      <a:pt x="200787" y="1386459"/>
                      <a:pt x="112871" y="1386459"/>
                      <a:pt x="95250" y="1039177"/>
                    </a:cubicBezTo>
                    <a:cubicBezTo>
                      <a:pt x="95250" y="1039177"/>
                      <a:pt x="152400" y="784193"/>
                      <a:pt x="73342" y="713804"/>
                    </a:cubicBezTo>
                    <a:cubicBezTo>
                      <a:pt x="73342" y="713804"/>
                      <a:pt x="66389" y="894017"/>
                      <a:pt x="6858" y="1072801"/>
                    </a:cubicBezTo>
                    <a:cubicBezTo>
                      <a:pt x="27813" y="844106"/>
                      <a:pt x="-14669" y="585121"/>
                      <a:pt x="5905" y="536543"/>
                    </a:cubicBezTo>
                    <a:cubicBezTo>
                      <a:pt x="38100" y="460343"/>
                      <a:pt x="46958" y="372428"/>
                      <a:pt x="0" y="190"/>
                    </a:cubicBezTo>
                    <a:cubicBezTo>
                      <a:pt x="0" y="190"/>
                      <a:pt x="95" y="95"/>
                      <a:pt x="381" y="0"/>
                    </a:cubicBezTo>
                    <a:cubicBezTo>
                      <a:pt x="32195" y="72295"/>
                      <a:pt x="46196" y="147161"/>
                      <a:pt x="51340" y="190690"/>
                    </a:cubicBezTo>
                    <a:cubicBezTo>
                      <a:pt x="57245" y="240792"/>
                      <a:pt x="74962" y="348139"/>
                      <a:pt x="124492" y="441293"/>
                    </a:cubicBezTo>
                    <a:cubicBezTo>
                      <a:pt x="135731" y="657796"/>
                      <a:pt x="247936" y="770858"/>
                      <a:pt x="254984" y="923354"/>
                    </a:cubicBezTo>
                    <a:cubicBezTo>
                      <a:pt x="258509" y="999363"/>
                      <a:pt x="288226" y="1111853"/>
                      <a:pt x="317183" y="1223296"/>
                    </a:cubicBezTo>
                    <a:cubicBezTo>
                      <a:pt x="318897" y="1275588"/>
                      <a:pt x="324802" y="1329785"/>
                      <a:pt x="337090" y="1382078"/>
                    </a:cubicBezTo>
                    <a:lnTo>
                      <a:pt x="257937" y="1153478"/>
                    </a:lnTo>
                    <a:close/>
                  </a:path>
                </a:pathLst>
              </a:custGeom>
              <a:gradFill>
                <a:gsLst>
                  <a:gs pos="0">
                    <a:srgbClr val="43190D"/>
                  </a:gs>
                  <a:gs pos="72000">
                    <a:srgbClr val="2E0909"/>
                  </a:gs>
                </a:gsLst>
                <a:lin ang="156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0" name="Graphic 12">
              <a:extLst>
                <a:ext uri="{FF2B5EF4-FFF2-40B4-BE49-F238E27FC236}">
                  <a16:creationId xmlns:a16="http://schemas.microsoft.com/office/drawing/2014/main" id="{E32B7A7F-8C99-4CD3-B470-D23D700CF4A8}"/>
                </a:ext>
              </a:extLst>
            </p:cNvPr>
            <p:cNvGrpSpPr/>
            <p:nvPr/>
          </p:nvGrpSpPr>
          <p:grpSpPr>
            <a:xfrm>
              <a:off x="5653040" y="2887803"/>
              <a:ext cx="800098" cy="739506"/>
              <a:chOff x="5653040" y="2887803"/>
              <a:chExt cx="800098" cy="739506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0ACE4992-AED1-455F-8F1F-EE03B6A24AA4}"/>
                  </a:ext>
                </a:extLst>
              </p:cNvPr>
              <p:cNvSpPr/>
              <p:nvPr/>
            </p:nvSpPr>
            <p:spPr>
              <a:xfrm>
                <a:off x="5656958" y="2887803"/>
                <a:ext cx="796180" cy="739506"/>
              </a:xfrm>
              <a:custGeom>
                <a:avLst/>
                <a:gdLst>
                  <a:gd name="connsiteX0" fmla="*/ 330369 w 796180"/>
                  <a:gd name="connsiteY0" fmla="*/ 5289 h 739506"/>
                  <a:gd name="connsiteX1" fmla="*/ 794141 w 796180"/>
                  <a:gd name="connsiteY1" fmla="*/ 308660 h 739506"/>
                  <a:gd name="connsiteX2" fmla="*/ 701844 w 796180"/>
                  <a:gd name="connsiteY2" fmla="*/ 590029 h 739506"/>
                  <a:gd name="connsiteX3" fmla="*/ 222641 w 796180"/>
                  <a:gd name="connsiteY3" fmla="*/ 739476 h 739506"/>
                  <a:gd name="connsiteX4" fmla="*/ 4995 w 796180"/>
                  <a:gd name="connsiteY4" fmla="*/ 464680 h 739506"/>
                  <a:gd name="connsiteX5" fmla="*/ 330369 w 796180"/>
                  <a:gd name="connsiteY5" fmla="*/ 5289 h 739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6180" h="739506">
                    <a:moveTo>
                      <a:pt x="330369" y="5289"/>
                    </a:moveTo>
                    <a:cubicBezTo>
                      <a:pt x="513725" y="-23953"/>
                      <a:pt x="763375" y="66820"/>
                      <a:pt x="794141" y="308660"/>
                    </a:cubicBezTo>
                    <a:cubicBezTo>
                      <a:pt x="807286" y="447154"/>
                      <a:pt x="754612" y="557072"/>
                      <a:pt x="701844" y="590029"/>
                    </a:cubicBezTo>
                    <a:cubicBezTo>
                      <a:pt x="649075" y="622985"/>
                      <a:pt x="460099" y="730713"/>
                      <a:pt x="222641" y="739476"/>
                    </a:cubicBezTo>
                    <a:cubicBezTo>
                      <a:pt x="143488" y="741667"/>
                      <a:pt x="29188" y="625176"/>
                      <a:pt x="4995" y="464680"/>
                    </a:cubicBezTo>
                    <a:cubicBezTo>
                      <a:pt x="-25295" y="262750"/>
                      <a:pt x="82052" y="44817"/>
                      <a:pt x="330369" y="528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2" name="Graphic 12">
                <a:extLst>
                  <a:ext uri="{FF2B5EF4-FFF2-40B4-BE49-F238E27FC236}">
                    <a16:creationId xmlns:a16="http://schemas.microsoft.com/office/drawing/2014/main" id="{CB6D595D-E9F9-455A-86E6-3A98ADA56FE1}"/>
                  </a:ext>
                </a:extLst>
              </p:cNvPr>
              <p:cNvGrpSpPr/>
              <p:nvPr/>
            </p:nvGrpSpPr>
            <p:grpSpPr>
              <a:xfrm>
                <a:off x="5653040" y="2910958"/>
                <a:ext cx="750433" cy="716317"/>
                <a:chOff x="5653040" y="2910958"/>
                <a:chExt cx="750433" cy="716317"/>
              </a:xfrm>
            </p:grpSpPr>
            <p:grpSp>
              <p:nvGrpSpPr>
                <p:cNvPr id="73" name="Graphic 12">
                  <a:extLst>
                    <a:ext uri="{FF2B5EF4-FFF2-40B4-BE49-F238E27FC236}">
                      <a16:creationId xmlns:a16="http://schemas.microsoft.com/office/drawing/2014/main" id="{AFEF237C-DE1F-4D13-919A-0DA44752EF61}"/>
                    </a:ext>
                  </a:extLst>
                </p:cNvPr>
                <p:cNvGrpSpPr/>
                <p:nvPr/>
              </p:nvGrpSpPr>
              <p:grpSpPr>
                <a:xfrm>
                  <a:off x="5653040" y="3055779"/>
                  <a:ext cx="469773" cy="571496"/>
                  <a:chOff x="5653040" y="3055779"/>
                  <a:chExt cx="469773" cy="571496"/>
                </a:xfrm>
                <a:solidFill>
                  <a:srgbClr val="3B95CD"/>
                </a:solidFill>
              </p:grpSpPr>
              <p:sp>
                <p:nvSpPr>
                  <p:cNvPr id="77" name="Freeform: Shape 76">
                    <a:extLst>
                      <a:ext uri="{FF2B5EF4-FFF2-40B4-BE49-F238E27FC236}">
                        <a16:creationId xmlns:a16="http://schemas.microsoft.com/office/drawing/2014/main" id="{631D9BF1-6196-40E6-83E8-0DA11EE053C5}"/>
                      </a:ext>
                    </a:extLst>
                  </p:cNvPr>
                  <p:cNvSpPr/>
                  <p:nvPr/>
                </p:nvSpPr>
                <p:spPr>
                  <a:xfrm>
                    <a:off x="5849119" y="3298084"/>
                    <a:ext cx="273694" cy="329191"/>
                  </a:xfrm>
                  <a:custGeom>
                    <a:avLst/>
                    <a:gdLst>
                      <a:gd name="connsiteX0" fmla="*/ 171926 w 273694"/>
                      <a:gd name="connsiteY0" fmla="*/ 17061 h 329191"/>
                      <a:gd name="connsiteX1" fmla="*/ 0 w 273694"/>
                      <a:gd name="connsiteY1" fmla="*/ 324718 h 329191"/>
                      <a:gd name="connsiteX2" fmla="*/ 193739 w 273694"/>
                      <a:gd name="connsiteY2" fmla="*/ 307573 h 329191"/>
                      <a:gd name="connsiteX3" fmla="*/ 273082 w 273694"/>
                      <a:gd name="connsiteY3" fmla="*/ 34682 h 329191"/>
                      <a:gd name="connsiteX4" fmla="*/ 171926 w 273694"/>
                      <a:gd name="connsiteY4" fmla="*/ 17061 h 3291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3694" h="329191">
                        <a:moveTo>
                          <a:pt x="171926" y="17061"/>
                        </a:moveTo>
                        <a:cubicBezTo>
                          <a:pt x="171926" y="17061"/>
                          <a:pt x="82772" y="265377"/>
                          <a:pt x="0" y="324718"/>
                        </a:cubicBezTo>
                        <a:cubicBezTo>
                          <a:pt x="42100" y="341006"/>
                          <a:pt x="193739" y="307573"/>
                          <a:pt x="193739" y="307573"/>
                        </a:cubicBezTo>
                        <a:cubicBezTo>
                          <a:pt x="193739" y="307573"/>
                          <a:pt x="281845" y="100595"/>
                          <a:pt x="273082" y="34682"/>
                        </a:cubicBezTo>
                        <a:cubicBezTo>
                          <a:pt x="264319" y="-31231"/>
                          <a:pt x="171926" y="17061"/>
                          <a:pt x="171926" y="17061"/>
                        </a:cubicBezTo>
                        <a:close/>
                      </a:path>
                    </a:pathLst>
                  </a:custGeom>
                  <a:solidFill>
                    <a:srgbClr val="3B95C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8" name="Freeform: Shape 77">
                    <a:extLst>
                      <a:ext uri="{FF2B5EF4-FFF2-40B4-BE49-F238E27FC236}">
                        <a16:creationId xmlns:a16="http://schemas.microsoft.com/office/drawing/2014/main" id="{06397368-09B0-42D3-916F-83DC95C013C3}"/>
                      </a:ext>
                    </a:extLst>
                  </p:cNvPr>
                  <p:cNvSpPr/>
                  <p:nvPr/>
                </p:nvSpPr>
                <p:spPr>
                  <a:xfrm>
                    <a:off x="5653040" y="3055779"/>
                    <a:ext cx="108639" cy="439578"/>
                  </a:xfrm>
                  <a:custGeom>
                    <a:avLst/>
                    <a:gdLst>
                      <a:gd name="connsiteX0" fmla="*/ 108639 w 108639"/>
                      <a:gd name="connsiteY0" fmla="*/ 364807 h 439578"/>
                      <a:gd name="connsiteX1" fmla="*/ 64634 w 108639"/>
                      <a:gd name="connsiteY1" fmla="*/ 439579 h 439578"/>
                      <a:gd name="connsiteX2" fmla="*/ 77778 w 108639"/>
                      <a:gd name="connsiteY2" fmla="*/ 0 h 439578"/>
                      <a:gd name="connsiteX3" fmla="*/ 108639 w 108639"/>
                      <a:gd name="connsiteY3" fmla="*/ 364807 h 439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639" h="439578">
                        <a:moveTo>
                          <a:pt x="108639" y="364807"/>
                        </a:moveTo>
                        <a:lnTo>
                          <a:pt x="64634" y="439579"/>
                        </a:lnTo>
                        <a:cubicBezTo>
                          <a:pt x="64634" y="439579"/>
                          <a:pt x="-89195" y="254984"/>
                          <a:pt x="77778" y="0"/>
                        </a:cubicBezTo>
                        <a:cubicBezTo>
                          <a:pt x="77874" y="0"/>
                          <a:pt x="-14424" y="228600"/>
                          <a:pt x="108639" y="364807"/>
                        </a:cubicBezTo>
                        <a:close/>
                      </a:path>
                    </a:pathLst>
                  </a:custGeom>
                  <a:solidFill>
                    <a:srgbClr val="3B95C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4" name="Graphic 12">
                  <a:extLst>
                    <a:ext uri="{FF2B5EF4-FFF2-40B4-BE49-F238E27FC236}">
                      <a16:creationId xmlns:a16="http://schemas.microsoft.com/office/drawing/2014/main" id="{400D4E2A-E81C-4E9D-A784-FE022F50AB47}"/>
                    </a:ext>
                  </a:extLst>
                </p:cNvPr>
                <p:cNvGrpSpPr/>
                <p:nvPr/>
              </p:nvGrpSpPr>
              <p:grpSpPr>
                <a:xfrm>
                  <a:off x="5809851" y="2910958"/>
                  <a:ext cx="593622" cy="505246"/>
                  <a:chOff x="5809851" y="2910958"/>
                  <a:chExt cx="593622" cy="505246"/>
                </a:xfrm>
                <a:solidFill>
                  <a:srgbClr val="D94B87"/>
                </a:solidFill>
              </p:grpSpPr>
              <p:sp>
                <p:nvSpPr>
                  <p:cNvPr id="75" name="Freeform: Shape 74">
                    <a:extLst>
                      <a:ext uri="{FF2B5EF4-FFF2-40B4-BE49-F238E27FC236}">
                        <a16:creationId xmlns:a16="http://schemas.microsoft.com/office/drawing/2014/main" id="{01630F4C-DC35-4F0B-88B0-0E505647D41A}"/>
                      </a:ext>
                    </a:extLst>
                  </p:cNvPr>
                  <p:cNvSpPr/>
                  <p:nvPr/>
                </p:nvSpPr>
                <p:spPr>
                  <a:xfrm>
                    <a:off x="5809851" y="3130368"/>
                    <a:ext cx="567333" cy="285836"/>
                  </a:xfrm>
                  <a:custGeom>
                    <a:avLst/>
                    <a:gdLst>
                      <a:gd name="connsiteX0" fmla="*/ 26600 w 567333"/>
                      <a:gd name="connsiteY0" fmla="*/ 158392 h 285836"/>
                      <a:gd name="connsiteX1" fmla="*/ 448652 w 567333"/>
                      <a:gd name="connsiteY1" fmla="*/ 285837 h 285836"/>
                      <a:gd name="connsiteX2" fmla="*/ 567334 w 567333"/>
                      <a:gd name="connsiteY2" fmla="*/ 158392 h 285836"/>
                      <a:gd name="connsiteX3" fmla="*/ 215 w 567333"/>
                      <a:gd name="connsiteY3" fmla="*/ 87 h 285836"/>
                      <a:gd name="connsiteX4" fmla="*/ 26600 w 567333"/>
                      <a:gd name="connsiteY4" fmla="*/ 158392 h 2858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7333" h="285836">
                        <a:moveTo>
                          <a:pt x="26600" y="158392"/>
                        </a:moveTo>
                        <a:cubicBezTo>
                          <a:pt x="26600" y="158392"/>
                          <a:pt x="272821" y="197921"/>
                          <a:pt x="448652" y="285837"/>
                        </a:cubicBezTo>
                        <a:cubicBezTo>
                          <a:pt x="448652" y="285837"/>
                          <a:pt x="510184" y="285837"/>
                          <a:pt x="567334" y="158392"/>
                        </a:cubicBezTo>
                        <a:cubicBezTo>
                          <a:pt x="567334" y="158392"/>
                          <a:pt x="285965" y="-4295"/>
                          <a:pt x="215" y="87"/>
                        </a:cubicBezTo>
                        <a:cubicBezTo>
                          <a:pt x="215" y="87"/>
                          <a:pt x="-4166" y="123245"/>
                          <a:pt x="26600" y="158392"/>
                        </a:cubicBezTo>
                        <a:close/>
                      </a:path>
                    </a:pathLst>
                  </a:custGeom>
                  <a:solidFill>
                    <a:srgbClr val="D94B8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6" name="Freeform: Shape 75">
                    <a:extLst>
                      <a:ext uri="{FF2B5EF4-FFF2-40B4-BE49-F238E27FC236}">
                        <a16:creationId xmlns:a16="http://schemas.microsoft.com/office/drawing/2014/main" id="{0A767D42-A863-4315-806D-C75148581AA2}"/>
                      </a:ext>
                    </a:extLst>
                  </p:cNvPr>
                  <p:cNvSpPr/>
                  <p:nvPr/>
                </p:nvSpPr>
                <p:spPr>
                  <a:xfrm>
                    <a:off x="5853977" y="2910958"/>
                    <a:ext cx="549497" cy="276646"/>
                  </a:xfrm>
                  <a:custGeom>
                    <a:avLst/>
                    <a:gdLst>
                      <a:gd name="connsiteX0" fmla="*/ 0 w 549497"/>
                      <a:gd name="connsiteY0" fmla="*/ 100815 h 276646"/>
                      <a:gd name="connsiteX1" fmla="*/ 549497 w 549497"/>
                      <a:gd name="connsiteY1" fmla="*/ 276647 h 276646"/>
                      <a:gd name="connsiteX2" fmla="*/ 509968 w 549497"/>
                      <a:gd name="connsiteY2" fmla="*/ 135963 h 276646"/>
                      <a:gd name="connsiteX3" fmla="*/ 79153 w 549497"/>
                      <a:gd name="connsiteY3" fmla="*/ 12900 h 276646"/>
                      <a:gd name="connsiteX4" fmla="*/ 0 w 549497"/>
                      <a:gd name="connsiteY4" fmla="*/ 100815 h 276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9497" h="276646">
                        <a:moveTo>
                          <a:pt x="0" y="100815"/>
                        </a:moveTo>
                        <a:cubicBezTo>
                          <a:pt x="0" y="100815"/>
                          <a:pt x="369284" y="34902"/>
                          <a:pt x="549497" y="276647"/>
                        </a:cubicBezTo>
                        <a:cubicBezTo>
                          <a:pt x="549497" y="276647"/>
                          <a:pt x="527495" y="166728"/>
                          <a:pt x="509968" y="135963"/>
                        </a:cubicBezTo>
                        <a:cubicBezTo>
                          <a:pt x="492347" y="105197"/>
                          <a:pt x="250603" y="-44250"/>
                          <a:pt x="79153" y="12900"/>
                        </a:cubicBezTo>
                        <a:lnTo>
                          <a:pt x="0" y="100815"/>
                        </a:lnTo>
                        <a:close/>
                      </a:path>
                    </a:pathLst>
                  </a:custGeom>
                  <a:solidFill>
                    <a:srgbClr val="D94B8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129" name="Graphic 10">
            <a:extLst>
              <a:ext uri="{FF2B5EF4-FFF2-40B4-BE49-F238E27FC236}">
                <a16:creationId xmlns:a16="http://schemas.microsoft.com/office/drawing/2014/main" id="{B181DFEC-8975-45B7-AFA8-269FCF0CD2DF}"/>
              </a:ext>
            </a:extLst>
          </p:cNvPr>
          <p:cNvGrpSpPr/>
          <p:nvPr userDrawn="1"/>
        </p:nvGrpSpPr>
        <p:grpSpPr>
          <a:xfrm flipH="1">
            <a:off x="1190851" y="243741"/>
            <a:ext cx="3390256" cy="5065679"/>
            <a:chOff x="4029064" y="342920"/>
            <a:chExt cx="4130474" cy="6171703"/>
          </a:xfrm>
        </p:grpSpPr>
        <p:grpSp>
          <p:nvGrpSpPr>
            <p:cNvPr id="130" name="Graphic 10">
              <a:extLst>
                <a:ext uri="{FF2B5EF4-FFF2-40B4-BE49-F238E27FC236}">
                  <a16:creationId xmlns:a16="http://schemas.microsoft.com/office/drawing/2014/main" id="{9071ACA5-FDFA-45BD-ACBD-1F79EC9118CB}"/>
                </a:ext>
              </a:extLst>
            </p:cNvPr>
            <p:cNvGrpSpPr/>
            <p:nvPr/>
          </p:nvGrpSpPr>
          <p:grpSpPr>
            <a:xfrm>
              <a:off x="7232999" y="4920233"/>
              <a:ext cx="926540" cy="1594389"/>
              <a:chOff x="7232999" y="4920233"/>
              <a:chExt cx="926540" cy="1594389"/>
            </a:xfrm>
          </p:grpSpPr>
          <p:grpSp>
            <p:nvGrpSpPr>
              <p:cNvPr id="184" name="Graphic 10">
                <a:extLst>
                  <a:ext uri="{FF2B5EF4-FFF2-40B4-BE49-F238E27FC236}">
                    <a16:creationId xmlns:a16="http://schemas.microsoft.com/office/drawing/2014/main" id="{2C3460AA-A9D1-4AEA-9241-19451DFE9E66}"/>
                  </a:ext>
                </a:extLst>
              </p:cNvPr>
              <p:cNvGrpSpPr/>
              <p:nvPr/>
            </p:nvGrpSpPr>
            <p:grpSpPr>
              <a:xfrm>
                <a:off x="7232999" y="4920233"/>
                <a:ext cx="739997" cy="1199387"/>
                <a:chOff x="7232999" y="4920233"/>
                <a:chExt cx="739997" cy="1199387"/>
              </a:xfrm>
            </p:grpSpPr>
            <p:sp>
              <p:nvSpPr>
                <p:cNvPr id="190" name="Freeform: Shape 189">
                  <a:extLst>
                    <a:ext uri="{FF2B5EF4-FFF2-40B4-BE49-F238E27FC236}">
                      <a16:creationId xmlns:a16="http://schemas.microsoft.com/office/drawing/2014/main" id="{14E8AA2C-CEF1-4C53-9095-1977C7011EC0}"/>
                    </a:ext>
                  </a:extLst>
                </p:cNvPr>
                <p:cNvSpPr/>
                <p:nvPr/>
              </p:nvSpPr>
              <p:spPr>
                <a:xfrm>
                  <a:off x="7232999" y="4920233"/>
                  <a:ext cx="739997" cy="1199387"/>
                </a:xfrm>
                <a:custGeom>
                  <a:avLst/>
                  <a:gdLst>
                    <a:gd name="connsiteX0" fmla="*/ 739997 w 739997"/>
                    <a:gd name="connsiteY0" fmla="*/ 1155478 h 1199387"/>
                    <a:gd name="connsiteX1" fmla="*/ 655892 w 739997"/>
                    <a:gd name="connsiteY1" fmla="*/ 1177957 h 1199387"/>
                    <a:gd name="connsiteX2" fmla="*/ 553212 w 739997"/>
                    <a:gd name="connsiteY2" fmla="*/ 1199388 h 1199387"/>
                    <a:gd name="connsiteX3" fmla="*/ 457200 w 739997"/>
                    <a:gd name="connsiteY3" fmla="*/ 996410 h 1199387"/>
                    <a:gd name="connsiteX4" fmla="*/ 128969 w 739997"/>
                    <a:gd name="connsiteY4" fmla="*/ 480632 h 1199387"/>
                    <a:gd name="connsiteX5" fmla="*/ 0 w 739997"/>
                    <a:gd name="connsiteY5" fmla="*/ 146495 h 1199387"/>
                    <a:gd name="connsiteX6" fmla="*/ 149543 w 739997"/>
                    <a:gd name="connsiteY6" fmla="*/ 68580 h 1199387"/>
                    <a:gd name="connsiteX7" fmla="*/ 281369 w 739997"/>
                    <a:gd name="connsiteY7" fmla="*/ 0 h 1199387"/>
                    <a:gd name="connsiteX8" fmla="*/ 586169 w 739997"/>
                    <a:gd name="connsiteY8" fmla="*/ 656463 h 1199387"/>
                    <a:gd name="connsiteX9" fmla="*/ 739997 w 739997"/>
                    <a:gd name="connsiteY9" fmla="*/ 1155478 h 1199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39997" h="1199387">
                      <a:moveTo>
                        <a:pt x="739997" y="1155478"/>
                      </a:moveTo>
                      <a:cubicBezTo>
                        <a:pt x="739997" y="1155478"/>
                        <a:pt x="699516" y="1166717"/>
                        <a:pt x="655892" y="1177957"/>
                      </a:cubicBezTo>
                      <a:cubicBezTo>
                        <a:pt x="613315" y="1188720"/>
                        <a:pt x="567595" y="1199388"/>
                        <a:pt x="553212" y="1199388"/>
                      </a:cubicBezTo>
                      <a:cubicBezTo>
                        <a:pt x="523875" y="1199388"/>
                        <a:pt x="521684" y="1131284"/>
                        <a:pt x="457200" y="996410"/>
                      </a:cubicBezTo>
                      <a:cubicBezTo>
                        <a:pt x="392716" y="861632"/>
                        <a:pt x="175831" y="568547"/>
                        <a:pt x="128969" y="480632"/>
                      </a:cubicBezTo>
                      <a:cubicBezTo>
                        <a:pt x="82010" y="392716"/>
                        <a:pt x="70295" y="257937"/>
                        <a:pt x="0" y="146495"/>
                      </a:cubicBezTo>
                      <a:lnTo>
                        <a:pt x="149543" y="68580"/>
                      </a:lnTo>
                      <a:lnTo>
                        <a:pt x="281369" y="0"/>
                      </a:lnTo>
                      <a:cubicBezTo>
                        <a:pt x="486537" y="193453"/>
                        <a:pt x="556831" y="498253"/>
                        <a:pt x="586169" y="656463"/>
                      </a:cubicBezTo>
                      <a:cubicBezTo>
                        <a:pt x="615410" y="814768"/>
                        <a:pt x="739997" y="1155478"/>
                        <a:pt x="739997" y="1155478"/>
                      </a:cubicBezTo>
                      <a:close/>
                    </a:path>
                  </a:pathLst>
                </a:custGeom>
                <a:solidFill>
                  <a:srgbClr val="133D7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1" name="Freeform: Shape 190">
                  <a:extLst>
                    <a:ext uri="{FF2B5EF4-FFF2-40B4-BE49-F238E27FC236}">
                      <a16:creationId xmlns:a16="http://schemas.microsoft.com/office/drawing/2014/main" id="{16F64388-0FF8-4303-99EA-E9932D86686C}"/>
                    </a:ext>
                  </a:extLst>
                </p:cNvPr>
                <p:cNvSpPr/>
                <p:nvPr/>
              </p:nvSpPr>
              <p:spPr>
                <a:xfrm>
                  <a:off x="7353109" y="4920233"/>
                  <a:ext cx="619886" cy="1177956"/>
                </a:xfrm>
                <a:custGeom>
                  <a:avLst/>
                  <a:gdLst>
                    <a:gd name="connsiteX0" fmla="*/ 619887 w 619886"/>
                    <a:gd name="connsiteY0" fmla="*/ 1155478 h 1177956"/>
                    <a:gd name="connsiteX1" fmla="*/ 535781 w 619886"/>
                    <a:gd name="connsiteY1" fmla="*/ 1177957 h 1177956"/>
                    <a:gd name="connsiteX2" fmla="*/ 0 w 619886"/>
                    <a:gd name="connsiteY2" fmla="*/ 137731 h 1177956"/>
                    <a:gd name="connsiteX3" fmla="*/ 29432 w 619886"/>
                    <a:gd name="connsiteY3" fmla="*/ 68580 h 1177956"/>
                    <a:gd name="connsiteX4" fmla="*/ 161258 w 619886"/>
                    <a:gd name="connsiteY4" fmla="*/ 0 h 1177956"/>
                    <a:gd name="connsiteX5" fmla="*/ 466058 w 619886"/>
                    <a:gd name="connsiteY5" fmla="*/ 656463 h 1177956"/>
                    <a:gd name="connsiteX6" fmla="*/ 619887 w 619886"/>
                    <a:gd name="connsiteY6" fmla="*/ 1155478 h 1177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19886" h="1177956">
                      <a:moveTo>
                        <a:pt x="619887" y="1155478"/>
                      </a:moveTo>
                      <a:cubicBezTo>
                        <a:pt x="619887" y="1155478"/>
                        <a:pt x="579406" y="1166717"/>
                        <a:pt x="535781" y="1177957"/>
                      </a:cubicBezTo>
                      <a:cubicBezTo>
                        <a:pt x="445770" y="732473"/>
                        <a:pt x="178022" y="230886"/>
                        <a:pt x="0" y="137731"/>
                      </a:cubicBezTo>
                      <a:lnTo>
                        <a:pt x="29432" y="68580"/>
                      </a:lnTo>
                      <a:lnTo>
                        <a:pt x="161258" y="0"/>
                      </a:lnTo>
                      <a:cubicBezTo>
                        <a:pt x="366427" y="193453"/>
                        <a:pt x="436721" y="498253"/>
                        <a:pt x="466058" y="656463"/>
                      </a:cubicBezTo>
                      <a:cubicBezTo>
                        <a:pt x="495300" y="814768"/>
                        <a:pt x="619887" y="1155478"/>
                        <a:pt x="619887" y="1155478"/>
                      </a:cubicBezTo>
                      <a:close/>
                    </a:path>
                  </a:pathLst>
                </a:custGeom>
                <a:solidFill>
                  <a:srgbClr val="22519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5" name="Graphic 10">
                <a:extLst>
                  <a:ext uri="{FF2B5EF4-FFF2-40B4-BE49-F238E27FC236}">
                    <a16:creationId xmlns:a16="http://schemas.microsoft.com/office/drawing/2014/main" id="{3C549854-333F-4C45-AE39-8AE3EB9C4C52}"/>
                  </a:ext>
                </a:extLst>
              </p:cNvPr>
              <p:cNvGrpSpPr/>
              <p:nvPr/>
            </p:nvGrpSpPr>
            <p:grpSpPr>
              <a:xfrm>
                <a:off x="7754824" y="6030446"/>
                <a:ext cx="404715" cy="484177"/>
                <a:chOff x="7754824" y="6030446"/>
                <a:chExt cx="404715" cy="484177"/>
              </a:xfrm>
            </p:grpSpPr>
            <p:sp>
              <p:nvSpPr>
                <p:cNvPr id="186" name="Freeform: Shape 185">
                  <a:extLst>
                    <a:ext uri="{FF2B5EF4-FFF2-40B4-BE49-F238E27FC236}">
                      <a16:creationId xmlns:a16="http://schemas.microsoft.com/office/drawing/2014/main" id="{2E046588-1987-494C-9BC6-D45A557035BC}"/>
                    </a:ext>
                  </a:extLst>
                </p:cNvPr>
                <p:cNvSpPr/>
                <p:nvPr/>
              </p:nvSpPr>
              <p:spPr>
                <a:xfrm>
                  <a:off x="7754824" y="6374357"/>
                  <a:ext cx="380859" cy="140266"/>
                </a:xfrm>
                <a:custGeom>
                  <a:avLst/>
                  <a:gdLst>
                    <a:gd name="connsiteX0" fmla="*/ 380859 w 380859"/>
                    <a:gd name="connsiteY0" fmla="*/ 34729 h 140266"/>
                    <a:gd name="connsiteX1" fmla="*/ 287038 w 380859"/>
                    <a:gd name="connsiteY1" fmla="*/ 116835 h 140266"/>
                    <a:gd name="connsiteX2" fmla="*/ 40816 w 380859"/>
                    <a:gd name="connsiteY2" fmla="*/ 140267 h 140266"/>
                    <a:gd name="connsiteX3" fmla="*/ 14432 w 380859"/>
                    <a:gd name="connsiteY3" fmla="*/ 31872 h 140266"/>
                    <a:gd name="connsiteX4" fmla="*/ 380859 w 380859"/>
                    <a:gd name="connsiteY4" fmla="*/ 34729 h 140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0859" h="140266">
                      <a:moveTo>
                        <a:pt x="380859" y="34729"/>
                      </a:moveTo>
                      <a:cubicBezTo>
                        <a:pt x="357427" y="116835"/>
                        <a:pt x="328090" y="116835"/>
                        <a:pt x="287038" y="116835"/>
                      </a:cubicBezTo>
                      <a:cubicBezTo>
                        <a:pt x="245985" y="116835"/>
                        <a:pt x="128732" y="69972"/>
                        <a:pt x="40816" y="140267"/>
                      </a:cubicBezTo>
                      <a:cubicBezTo>
                        <a:pt x="40816" y="140267"/>
                        <a:pt x="-29478" y="105119"/>
                        <a:pt x="14432" y="31872"/>
                      </a:cubicBezTo>
                      <a:cubicBezTo>
                        <a:pt x="58438" y="-41471"/>
                        <a:pt x="380859" y="34729"/>
                        <a:pt x="380859" y="3472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7" name="Freeform: Shape 186">
                  <a:extLst>
                    <a:ext uri="{FF2B5EF4-FFF2-40B4-BE49-F238E27FC236}">
                      <a16:creationId xmlns:a16="http://schemas.microsoft.com/office/drawing/2014/main" id="{A0ABFBA8-B7B0-403B-946A-4DA4A7CF1FF4}"/>
                    </a:ext>
                  </a:extLst>
                </p:cNvPr>
                <p:cNvSpPr/>
                <p:nvPr/>
              </p:nvSpPr>
              <p:spPr>
                <a:xfrm>
                  <a:off x="7755400" y="6030446"/>
                  <a:ext cx="282357" cy="144664"/>
                </a:xfrm>
                <a:custGeom>
                  <a:avLst/>
                  <a:gdLst>
                    <a:gd name="connsiteX0" fmla="*/ 21286 w 282357"/>
                    <a:gd name="connsiteY0" fmla="*/ 133943 h 144664"/>
                    <a:gd name="connsiteX1" fmla="*/ 34430 w 282357"/>
                    <a:gd name="connsiteY1" fmla="*/ 21072 h 144664"/>
                    <a:gd name="connsiteX2" fmla="*/ 277699 w 282357"/>
                    <a:gd name="connsiteY2" fmla="*/ 73840 h 144664"/>
                    <a:gd name="connsiteX3" fmla="*/ 21286 w 282357"/>
                    <a:gd name="connsiteY3" fmla="*/ 133943 h 144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2357" h="144664">
                      <a:moveTo>
                        <a:pt x="21286" y="133943"/>
                      </a:moveTo>
                      <a:cubicBezTo>
                        <a:pt x="21286" y="133943"/>
                        <a:pt x="-34435" y="38693"/>
                        <a:pt x="34430" y="21072"/>
                      </a:cubicBezTo>
                      <a:cubicBezTo>
                        <a:pt x="103296" y="3450"/>
                        <a:pt x="232265" y="-34650"/>
                        <a:pt x="277699" y="73840"/>
                      </a:cubicBezTo>
                      <a:cubicBezTo>
                        <a:pt x="323133" y="182235"/>
                        <a:pt x="21286" y="133943"/>
                        <a:pt x="21286" y="133943"/>
                      </a:cubicBezTo>
                      <a:close/>
                    </a:path>
                  </a:pathLst>
                </a:custGeom>
                <a:solidFill>
                  <a:srgbClr val="000B1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8" name="Freeform: Shape 187">
                  <a:extLst>
                    <a:ext uri="{FF2B5EF4-FFF2-40B4-BE49-F238E27FC236}">
                      <a16:creationId xmlns:a16="http://schemas.microsoft.com/office/drawing/2014/main" id="{9FD43A1A-BD1C-4C2C-926B-736E7F89FA16}"/>
                    </a:ext>
                  </a:extLst>
                </p:cNvPr>
                <p:cNvSpPr/>
                <p:nvPr/>
              </p:nvSpPr>
              <p:spPr>
                <a:xfrm>
                  <a:off x="7755859" y="6077606"/>
                  <a:ext cx="403680" cy="390059"/>
                </a:xfrm>
                <a:custGeom>
                  <a:avLst/>
                  <a:gdLst>
                    <a:gd name="connsiteX0" fmla="*/ 315340 w 403680"/>
                    <a:gd name="connsiteY0" fmla="*/ 378343 h 390059"/>
                    <a:gd name="connsiteX1" fmla="*/ 297242 w 403680"/>
                    <a:gd name="connsiteY1" fmla="*/ 374724 h 390059"/>
                    <a:gd name="connsiteX2" fmla="*/ 39877 w 403680"/>
                    <a:gd name="connsiteY2" fmla="*/ 337291 h 390059"/>
                    <a:gd name="connsiteX3" fmla="*/ 10540 w 403680"/>
                    <a:gd name="connsiteY3" fmla="*/ 390059 h 390059"/>
                    <a:gd name="connsiteX4" fmla="*/ 7873 w 403680"/>
                    <a:gd name="connsiteY4" fmla="*/ 311478 h 390059"/>
                    <a:gd name="connsiteX5" fmla="*/ 33971 w 403680"/>
                    <a:gd name="connsiteY5" fmla="*/ 261091 h 390059"/>
                    <a:gd name="connsiteX6" fmla="*/ 51212 w 403680"/>
                    <a:gd name="connsiteY6" fmla="*/ 211084 h 390059"/>
                    <a:gd name="connsiteX7" fmla="*/ 11588 w 403680"/>
                    <a:gd name="connsiteY7" fmla="*/ 149076 h 390059"/>
                    <a:gd name="connsiteX8" fmla="*/ 539 w 403680"/>
                    <a:gd name="connsiteY8" fmla="*/ 89831 h 390059"/>
                    <a:gd name="connsiteX9" fmla="*/ 28161 w 403680"/>
                    <a:gd name="connsiteY9" fmla="*/ 60399 h 390059"/>
                    <a:gd name="connsiteX10" fmla="*/ 186371 w 403680"/>
                    <a:gd name="connsiteY10" fmla="*/ 40587 h 390059"/>
                    <a:gd name="connsiteX11" fmla="*/ 296290 w 403680"/>
                    <a:gd name="connsiteY11" fmla="*/ 5440 h 390059"/>
                    <a:gd name="connsiteX12" fmla="*/ 313721 w 403680"/>
                    <a:gd name="connsiteY12" fmla="*/ 18965 h 390059"/>
                    <a:gd name="connsiteX13" fmla="*/ 361917 w 403680"/>
                    <a:gd name="connsiteY13" fmla="*/ 171746 h 390059"/>
                    <a:gd name="connsiteX14" fmla="*/ 403256 w 403680"/>
                    <a:gd name="connsiteY14" fmla="*/ 284522 h 390059"/>
                    <a:gd name="connsiteX15" fmla="*/ 315340 w 403680"/>
                    <a:gd name="connsiteY15" fmla="*/ 378343 h 390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03680" h="390059">
                      <a:moveTo>
                        <a:pt x="315340" y="378343"/>
                      </a:moveTo>
                      <a:cubicBezTo>
                        <a:pt x="309053" y="377200"/>
                        <a:pt x="303052" y="376057"/>
                        <a:pt x="297242" y="374724"/>
                      </a:cubicBezTo>
                      <a:cubicBezTo>
                        <a:pt x="211517" y="355769"/>
                        <a:pt x="177132" y="320908"/>
                        <a:pt x="39877" y="337291"/>
                      </a:cubicBezTo>
                      <a:cubicBezTo>
                        <a:pt x="10540" y="372438"/>
                        <a:pt x="10540" y="390059"/>
                        <a:pt x="10540" y="390059"/>
                      </a:cubicBezTo>
                      <a:cubicBezTo>
                        <a:pt x="10540" y="390059"/>
                        <a:pt x="-604" y="351102"/>
                        <a:pt x="7873" y="311478"/>
                      </a:cubicBezTo>
                      <a:cubicBezTo>
                        <a:pt x="11683" y="293571"/>
                        <a:pt x="19398" y="275664"/>
                        <a:pt x="33971" y="261091"/>
                      </a:cubicBezTo>
                      <a:cubicBezTo>
                        <a:pt x="50831" y="244232"/>
                        <a:pt x="54069" y="226705"/>
                        <a:pt x="51212" y="211084"/>
                      </a:cubicBezTo>
                      <a:cubicBezTo>
                        <a:pt x="41115" y="205750"/>
                        <a:pt x="23303" y="178795"/>
                        <a:pt x="11588" y="149076"/>
                      </a:cubicBezTo>
                      <a:cubicBezTo>
                        <a:pt x="3491" y="128598"/>
                        <a:pt x="-1748" y="106786"/>
                        <a:pt x="539" y="89831"/>
                      </a:cubicBezTo>
                      <a:cubicBezTo>
                        <a:pt x="2539" y="74496"/>
                        <a:pt x="10635" y="63257"/>
                        <a:pt x="28161" y="60399"/>
                      </a:cubicBezTo>
                      <a:cubicBezTo>
                        <a:pt x="96265" y="49350"/>
                        <a:pt x="142461" y="55922"/>
                        <a:pt x="186371" y="40587"/>
                      </a:cubicBezTo>
                      <a:cubicBezTo>
                        <a:pt x="230377" y="25157"/>
                        <a:pt x="254475" y="-14372"/>
                        <a:pt x="296290" y="5440"/>
                      </a:cubicBezTo>
                      <a:cubicBezTo>
                        <a:pt x="302481" y="8393"/>
                        <a:pt x="308291" y="12964"/>
                        <a:pt x="313721" y="18965"/>
                      </a:cubicBezTo>
                      <a:cubicBezTo>
                        <a:pt x="345248" y="53255"/>
                        <a:pt x="364965" y="173556"/>
                        <a:pt x="361917" y="171746"/>
                      </a:cubicBezTo>
                      <a:cubicBezTo>
                        <a:pt x="382015" y="215371"/>
                        <a:pt x="403256" y="258805"/>
                        <a:pt x="403256" y="284522"/>
                      </a:cubicBezTo>
                      <a:cubicBezTo>
                        <a:pt x="403256" y="331480"/>
                        <a:pt x="414971" y="395965"/>
                        <a:pt x="315340" y="378343"/>
                      </a:cubicBezTo>
                      <a:close/>
                    </a:path>
                  </a:pathLst>
                </a:custGeom>
                <a:solidFill>
                  <a:srgbClr val="07094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9" name="Freeform: Shape 188">
                  <a:extLst>
                    <a:ext uri="{FF2B5EF4-FFF2-40B4-BE49-F238E27FC236}">
                      <a16:creationId xmlns:a16="http://schemas.microsoft.com/office/drawing/2014/main" id="{296D35D1-E136-4080-87DE-2673EA38A06C}"/>
                    </a:ext>
                  </a:extLst>
                </p:cNvPr>
                <p:cNvSpPr/>
                <p:nvPr/>
              </p:nvSpPr>
              <p:spPr>
                <a:xfrm>
                  <a:off x="7756398" y="6077606"/>
                  <a:ext cx="403141" cy="381316"/>
                </a:xfrm>
                <a:custGeom>
                  <a:avLst/>
                  <a:gdLst>
                    <a:gd name="connsiteX0" fmla="*/ 314801 w 403141"/>
                    <a:gd name="connsiteY0" fmla="*/ 378343 h 381316"/>
                    <a:gd name="connsiteX1" fmla="*/ 296704 w 403141"/>
                    <a:gd name="connsiteY1" fmla="*/ 374724 h 381316"/>
                    <a:gd name="connsiteX2" fmla="*/ 382238 w 403141"/>
                    <a:gd name="connsiteY2" fmla="*/ 264043 h 381316"/>
                    <a:gd name="connsiteX3" fmla="*/ 329470 w 403141"/>
                    <a:gd name="connsiteY3" fmla="*/ 155554 h 381316"/>
                    <a:gd name="connsiteX4" fmla="*/ 241554 w 403141"/>
                    <a:gd name="connsiteY4" fmla="*/ 82307 h 381316"/>
                    <a:gd name="connsiteX5" fmla="*/ 81820 w 403141"/>
                    <a:gd name="connsiteY5" fmla="*/ 104309 h 381316"/>
                    <a:gd name="connsiteX6" fmla="*/ 0 w 403141"/>
                    <a:gd name="connsiteY6" fmla="*/ 89831 h 381316"/>
                    <a:gd name="connsiteX7" fmla="*/ 27622 w 403141"/>
                    <a:gd name="connsiteY7" fmla="*/ 60399 h 381316"/>
                    <a:gd name="connsiteX8" fmla="*/ 185833 w 403141"/>
                    <a:gd name="connsiteY8" fmla="*/ 40587 h 381316"/>
                    <a:gd name="connsiteX9" fmla="*/ 295751 w 403141"/>
                    <a:gd name="connsiteY9" fmla="*/ 5440 h 381316"/>
                    <a:gd name="connsiteX10" fmla="*/ 313182 w 403141"/>
                    <a:gd name="connsiteY10" fmla="*/ 18965 h 381316"/>
                    <a:gd name="connsiteX11" fmla="*/ 361379 w 403141"/>
                    <a:gd name="connsiteY11" fmla="*/ 171746 h 381316"/>
                    <a:gd name="connsiteX12" fmla="*/ 402717 w 403141"/>
                    <a:gd name="connsiteY12" fmla="*/ 284522 h 381316"/>
                    <a:gd name="connsiteX13" fmla="*/ 314801 w 403141"/>
                    <a:gd name="connsiteY13" fmla="*/ 378343 h 3813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03141" h="381316">
                      <a:moveTo>
                        <a:pt x="314801" y="378343"/>
                      </a:moveTo>
                      <a:cubicBezTo>
                        <a:pt x="308515" y="377200"/>
                        <a:pt x="302514" y="376057"/>
                        <a:pt x="296704" y="374724"/>
                      </a:cubicBezTo>
                      <a:cubicBezTo>
                        <a:pt x="365188" y="356245"/>
                        <a:pt x="389572" y="310907"/>
                        <a:pt x="382238" y="264043"/>
                      </a:cubicBezTo>
                      <a:cubicBezTo>
                        <a:pt x="378619" y="240708"/>
                        <a:pt x="336804" y="187843"/>
                        <a:pt x="329470" y="155554"/>
                      </a:cubicBezTo>
                      <a:cubicBezTo>
                        <a:pt x="322136" y="123359"/>
                        <a:pt x="279654" y="55922"/>
                        <a:pt x="241554" y="82307"/>
                      </a:cubicBezTo>
                      <a:cubicBezTo>
                        <a:pt x="203454" y="108691"/>
                        <a:pt x="111062" y="104309"/>
                        <a:pt x="81820" y="104309"/>
                      </a:cubicBezTo>
                      <a:cubicBezTo>
                        <a:pt x="58483" y="104309"/>
                        <a:pt x="23050" y="78306"/>
                        <a:pt x="0" y="89831"/>
                      </a:cubicBezTo>
                      <a:cubicBezTo>
                        <a:pt x="2000" y="74496"/>
                        <a:pt x="10096" y="63257"/>
                        <a:pt x="27622" y="60399"/>
                      </a:cubicBezTo>
                      <a:cubicBezTo>
                        <a:pt x="95726" y="49350"/>
                        <a:pt x="141922" y="55922"/>
                        <a:pt x="185833" y="40587"/>
                      </a:cubicBezTo>
                      <a:cubicBezTo>
                        <a:pt x="229838" y="25157"/>
                        <a:pt x="253937" y="-14372"/>
                        <a:pt x="295751" y="5440"/>
                      </a:cubicBezTo>
                      <a:cubicBezTo>
                        <a:pt x="301942" y="8393"/>
                        <a:pt x="307753" y="12964"/>
                        <a:pt x="313182" y="18965"/>
                      </a:cubicBezTo>
                      <a:cubicBezTo>
                        <a:pt x="344710" y="53255"/>
                        <a:pt x="364426" y="173556"/>
                        <a:pt x="361379" y="171746"/>
                      </a:cubicBezTo>
                      <a:cubicBezTo>
                        <a:pt x="381476" y="215371"/>
                        <a:pt x="402717" y="258805"/>
                        <a:pt x="402717" y="284522"/>
                      </a:cubicBezTo>
                      <a:cubicBezTo>
                        <a:pt x="402717" y="331480"/>
                        <a:pt x="414433" y="395965"/>
                        <a:pt x="314801" y="378343"/>
                      </a:cubicBezTo>
                      <a:close/>
                    </a:path>
                  </a:pathLst>
                </a:custGeom>
                <a:solidFill>
                  <a:srgbClr val="133D7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1" name="Graphic 10">
              <a:extLst>
                <a:ext uri="{FF2B5EF4-FFF2-40B4-BE49-F238E27FC236}">
                  <a16:creationId xmlns:a16="http://schemas.microsoft.com/office/drawing/2014/main" id="{F2953A9F-64C8-4FE9-8167-B3D8D051C750}"/>
                </a:ext>
              </a:extLst>
            </p:cNvPr>
            <p:cNvGrpSpPr/>
            <p:nvPr/>
          </p:nvGrpSpPr>
          <p:grpSpPr>
            <a:xfrm>
              <a:off x="4029064" y="4955381"/>
              <a:ext cx="1216828" cy="1494041"/>
              <a:chOff x="4029064" y="4955381"/>
              <a:chExt cx="1216828" cy="1494041"/>
            </a:xfrm>
          </p:grpSpPr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F776BB09-858F-4B62-9745-5DD549CB00F9}"/>
                  </a:ext>
                </a:extLst>
              </p:cNvPr>
              <p:cNvSpPr/>
              <p:nvPr/>
            </p:nvSpPr>
            <p:spPr>
              <a:xfrm>
                <a:off x="4495609" y="4955381"/>
                <a:ext cx="750284" cy="1188434"/>
              </a:xfrm>
              <a:custGeom>
                <a:avLst/>
                <a:gdLst>
                  <a:gd name="connsiteX0" fmla="*/ 750284 w 750284"/>
                  <a:gd name="connsiteY0" fmla="*/ 134779 h 1188434"/>
                  <a:gd name="connsiteX1" fmla="*/ 729329 w 750284"/>
                  <a:gd name="connsiteY1" fmla="*/ 247364 h 1188434"/>
                  <a:gd name="connsiteX2" fmla="*/ 627221 w 750284"/>
                  <a:gd name="connsiteY2" fmla="*/ 504063 h 1188434"/>
                  <a:gd name="connsiteX3" fmla="*/ 246221 w 750284"/>
                  <a:gd name="connsiteY3" fmla="*/ 1049941 h 1188434"/>
                  <a:gd name="connsiteX4" fmla="*/ 186880 w 750284"/>
                  <a:gd name="connsiteY4" fmla="*/ 1188434 h 1188434"/>
                  <a:gd name="connsiteX5" fmla="*/ 52864 w 750284"/>
                  <a:gd name="connsiteY5" fmla="*/ 1106043 h 1188434"/>
                  <a:gd name="connsiteX6" fmla="*/ 0 w 750284"/>
                  <a:gd name="connsiteY6" fmla="*/ 1019937 h 1188434"/>
                  <a:gd name="connsiteX7" fmla="*/ 199358 w 750284"/>
                  <a:gd name="connsiteY7" fmla="*/ 551021 h 1188434"/>
                  <a:gd name="connsiteX8" fmla="*/ 469011 w 750284"/>
                  <a:gd name="connsiteY8" fmla="*/ 0 h 1188434"/>
                  <a:gd name="connsiteX9" fmla="*/ 750284 w 750284"/>
                  <a:gd name="connsiteY9" fmla="*/ 134779 h 1188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0284" h="1188434">
                    <a:moveTo>
                      <a:pt x="750284" y="134779"/>
                    </a:moveTo>
                    <a:cubicBezTo>
                      <a:pt x="741712" y="167069"/>
                      <a:pt x="737045" y="204883"/>
                      <a:pt x="729329" y="247364"/>
                    </a:cubicBezTo>
                    <a:cubicBezTo>
                      <a:pt x="716185" y="320611"/>
                      <a:pt x="693992" y="407575"/>
                      <a:pt x="627221" y="504063"/>
                    </a:cubicBezTo>
                    <a:cubicBezTo>
                      <a:pt x="521684" y="656463"/>
                      <a:pt x="252127" y="997172"/>
                      <a:pt x="246221" y="1049941"/>
                    </a:cubicBezTo>
                    <a:cubicBezTo>
                      <a:pt x="240411" y="1102709"/>
                      <a:pt x="186880" y="1188434"/>
                      <a:pt x="186880" y="1188434"/>
                    </a:cubicBezTo>
                    <a:cubicBezTo>
                      <a:pt x="186880" y="1188434"/>
                      <a:pt x="110966" y="1167384"/>
                      <a:pt x="52864" y="1106043"/>
                    </a:cubicBezTo>
                    <a:cubicBezTo>
                      <a:pt x="31147" y="1083278"/>
                      <a:pt x="11906" y="1054894"/>
                      <a:pt x="0" y="1019937"/>
                    </a:cubicBezTo>
                    <a:cubicBezTo>
                      <a:pt x="0" y="1019937"/>
                      <a:pt x="123158" y="826484"/>
                      <a:pt x="199358" y="551021"/>
                    </a:cubicBezTo>
                    <a:cubicBezTo>
                      <a:pt x="275558" y="275463"/>
                      <a:pt x="334137" y="99631"/>
                      <a:pt x="469011" y="0"/>
                    </a:cubicBezTo>
                    <a:lnTo>
                      <a:pt x="750284" y="134779"/>
                    </a:lnTo>
                    <a:close/>
                  </a:path>
                </a:pathLst>
              </a:custGeom>
              <a:solidFill>
                <a:srgbClr val="133D7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16CDCA2B-6D8D-4818-9DA4-F7C256EC8AC5}"/>
                  </a:ext>
                </a:extLst>
              </p:cNvPr>
              <p:cNvSpPr/>
              <p:nvPr/>
            </p:nvSpPr>
            <p:spPr>
              <a:xfrm>
                <a:off x="4495609" y="4955381"/>
                <a:ext cx="750284" cy="1106042"/>
              </a:xfrm>
              <a:custGeom>
                <a:avLst/>
                <a:gdLst>
                  <a:gd name="connsiteX0" fmla="*/ 750284 w 750284"/>
                  <a:gd name="connsiteY0" fmla="*/ 134779 h 1106042"/>
                  <a:gd name="connsiteX1" fmla="*/ 729329 w 750284"/>
                  <a:gd name="connsiteY1" fmla="*/ 247364 h 1106042"/>
                  <a:gd name="connsiteX2" fmla="*/ 400050 w 750284"/>
                  <a:gd name="connsiteY2" fmla="*/ 392716 h 1106042"/>
                  <a:gd name="connsiteX3" fmla="*/ 52864 w 750284"/>
                  <a:gd name="connsiteY3" fmla="*/ 1106043 h 1106042"/>
                  <a:gd name="connsiteX4" fmla="*/ 0 w 750284"/>
                  <a:gd name="connsiteY4" fmla="*/ 1019937 h 1106042"/>
                  <a:gd name="connsiteX5" fmla="*/ 199358 w 750284"/>
                  <a:gd name="connsiteY5" fmla="*/ 551021 h 1106042"/>
                  <a:gd name="connsiteX6" fmla="*/ 469011 w 750284"/>
                  <a:gd name="connsiteY6" fmla="*/ 0 h 1106042"/>
                  <a:gd name="connsiteX7" fmla="*/ 750284 w 750284"/>
                  <a:gd name="connsiteY7" fmla="*/ 134779 h 1106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50284" h="1106042">
                    <a:moveTo>
                      <a:pt x="750284" y="134779"/>
                    </a:moveTo>
                    <a:cubicBezTo>
                      <a:pt x="741712" y="167069"/>
                      <a:pt x="737045" y="204883"/>
                      <a:pt x="729329" y="247364"/>
                    </a:cubicBezTo>
                    <a:cubicBezTo>
                      <a:pt x="631603" y="216884"/>
                      <a:pt x="514350" y="158305"/>
                      <a:pt x="400050" y="392716"/>
                    </a:cubicBezTo>
                    <a:cubicBezTo>
                      <a:pt x="212693" y="776859"/>
                      <a:pt x="97727" y="1045464"/>
                      <a:pt x="52864" y="1106043"/>
                    </a:cubicBezTo>
                    <a:cubicBezTo>
                      <a:pt x="31147" y="1083278"/>
                      <a:pt x="11906" y="1054894"/>
                      <a:pt x="0" y="1019937"/>
                    </a:cubicBezTo>
                    <a:cubicBezTo>
                      <a:pt x="0" y="1019937"/>
                      <a:pt x="123158" y="826484"/>
                      <a:pt x="199358" y="551021"/>
                    </a:cubicBezTo>
                    <a:cubicBezTo>
                      <a:pt x="275558" y="275463"/>
                      <a:pt x="334137" y="99631"/>
                      <a:pt x="469011" y="0"/>
                    </a:cubicBezTo>
                    <a:lnTo>
                      <a:pt x="750284" y="134779"/>
                    </a:lnTo>
                    <a:close/>
                  </a:path>
                </a:pathLst>
              </a:custGeom>
              <a:gradFill>
                <a:gsLst>
                  <a:gs pos="0">
                    <a:srgbClr val="133D7C"/>
                  </a:gs>
                  <a:gs pos="95000">
                    <a:srgbClr val="1F1358"/>
                  </a:gs>
                </a:gsLst>
                <a:lin ang="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81" name="Graphic 10">
                <a:extLst>
                  <a:ext uri="{FF2B5EF4-FFF2-40B4-BE49-F238E27FC236}">
                    <a16:creationId xmlns:a16="http://schemas.microsoft.com/office/drawing/2014/main" id="{34EC029F-3A5C-4EF9-AED4-0AE91013967A}"/>
                  </a:ext>
                </a:extLst>
              </p:cNvPr>
              <p:cNvGrpSpPr/>
              <p:nvPr/>
            </p:nvGrpSpPr>
            <p:grpSpPr>
              <a:xfrm>
                <a:off x="4029064" y="5865161"/>
                <a:ext cx="709813" cy="584261"/>
                <a:chOff x="4029064" y="5865161"/>
                <a:chExt cx="709813" cy="584261"/>
              </a:xfrm>
            </p:grpSpPr>
            <p:sp>
              <p:nvSpPr>
                <p:cNvPr id="182" name="Freeform: Shape 181">
                  <a:extLst>
                    <a:ext uri="{FF2B5EF4-FFF2-40B4-BE49-F238E27FC236}">
                      <a16:creationId xmlns:a16="http://schemas.microsoft.com/office/drawing/2014/main" id="{11DE0E73-550A-4530-851B-F5C446005835}"/>
                    </a:ext>
                  </a:extLst>
                </p:cNvPr>
                <p:cNvSpPr/>
                <p:nvPr/>
              </p:nvSpPr>
              <p:spPr>
                <a:xfrm>
                  <a:off x="4029064" y="5865161"/>
                  <a:ext cx="709813" cy="584261"/>
                </a:xfrm>
                <a:custGeom>
                  <a:avLst/>
                  <a:gdLst>
                    <a:gd name="connsiteX0" fmla="*/ 709813 w 709813"/>
                    <a:gd name="connsiteY0" fmla="*/ 157020 h 584261"/>
                    <a:gd name="connsiteX1" fmla="*/ 696478 w 709813"/>
                    <a:gd name="connsiteY1" fmla="*/ 311134 h 584261"/>
                    <a:gd name="connsiteX2" fmla="*/ 671713 w 709813"/>
                    <a:gd name="connsiteY2" fmla="*/ 400288 h 584261"/>
                    <a:gd name="connsiteX3" fmla="*/ 539887 w 709813"/>
                    <a:gd name="connsiteY3" fmla="*/ 458867 h 584261"/>
                    <a:gd name="connsiteX4" fmla="*/ 413871 w 709813"/>
                    <a:gd name="connsiteY4" fmla="*/ 470583 h 584261"/>
                    <a:gd name="connsiteX5" fmla="*/ 320050 w 709813"/>
                    <a:gd name="connsiteY5" fmla="*/ 579073 h 584261"/>
                    <a:gd name="connsiteX6" fmla="*/ 582 w 709813"/>
                    <a:gd name="connsiteY6" fmla="*/ 505825 h 584261"/>
                    <a:gd name="connsiteX7" fmla="*/ 4677 w 709813"/>
                    <a:gd name="connsiteY7" fmla="*/ 439913 h 584261"/>
                    <a:gd name="connsiteX8" fmla="*/ 41634 w 709813"/>
                    <a:gd name="connsiteY8" fmla="*/ 365141 h 584261"/>
                    <a:gd name="connsiteX9" fmla="*/ 299571 w 709813"/>
                    <a:gd name="connsiteY9" fmla="*/ 239125 h 584261"/>
                    <a:gd name="connsiteX10" fmla="*/ 416729 w 709813"/>
                    <a:gd name="connsiteY10" fmla="*/ 104252 h 584261"/>
                    <a:gd name="connsiteX11" fmla="*/ 528171 w 709813"/>
                    <a:gd name="connsiteY11" fmla="*/ 4620 h 584261"/>
                    <a:gd name="connsiteX12" fmla="*/ 613134 w 709813"/>
                    <a:gd name="connsiteY12" fmla="*/ 221504 h 584261"/>
                    <a:gd name="connsiteX13" fmla="*/ 709813 w 709813"/>
                    <a:gd name="connsiteY13" fmla="*/ 157020 h 584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09813" h="584261">
                      <a:moveTo>
                        <a:pt x="709813" y="157020"/>
                      </a:moveTo>
                      <a:cubicBezTo>
                        <a:pt x="705527" y="216360"/>
                        <a:pt x="701907" y="269319"/>
                        <a:pt x="696478" y="311134"/>
                      </a:cubicBezTo>
                      <a:cubicBezTo>
                        <a:pt x="690954" y="354092"/>
                        <a:pt x="683619" y="385429"/>
                        <a:pt x="671713" y="400288"/>
                      </a:cubicBezTo>
                      <a:cubicBezTo>
                        <a:pt x="648282" y="429625"/>
                        <a:pt x="598466" y="458867"/>
                        <a:pt x="539887" y="458867"/>
                      </a:cubicBezTo>
                      <a:cubicBezTo>
                        <a:pt x="481213" y="458867"/>
                        <a:pt x="434350" y="456010"/>
                        <a:pt x="413871" y="470583"/>
                      </a:cubicBezTo>
                      <a:cubicBezTo>
                        <a:pt x="393297" y="485252"/>
                        <a:pt x="375771" y="576120"/>
                        <a:pt x="320050" y="579073"/>
                      </a:cubicBezTo>
                      <a:cubicBezTo>
                        <a:pt x="264329" y="582025"/>
                        <a:pt x="158887" y="608410"/>
                        <a:pt x="582" y="505825"/>
                      </a:cubicBezTo>
                      <a:cubicBezTo>
                        <a:pt x="582" y="505825"/>
                        <a:pt x="-2276" y="475060"/>
                        <a:pt x="4677" y="439913"/>
                      </a:cubicBezTo>
                      <a:cubicBezTo>
                        <a:pt x="9821" y="413719"/>
                        <a:pt x="20394" y="385144"/>
                        <a:pt x="41634" y="365141"/>
                      </a:cubicBezTo>
                      <a:cubicBezTo>
                        <a:pt x="91450" y="318183"/>
                        <a:pt x="261471" y="274273"/>
                        <a:pt x="299571" y="239125"/>
                      </a:cubicBezTo>
                      <a:cubicBezTo>
                        <a:pt x="337671" y="203883"/>
                        <a:pt x="396250" y="136541"/>
                        <a:pt x="416729" y="104252"/>
                      </a:cubicBezTo>
                      <a:cubicBezTo>
                        <a:pt x="437303" y="72057"/>
                        <a:pt x="490071" y="-21765"/>
                        <a:pt x="528171" y="4620"/>
                      </a:cubicBezTo>
                      <a:cubicBezTo>
                        <a:pt x="566271" y="31004"/>
                        <a:pt x="542745" y="206835"/>
                        <a:pt x="613134" y="221504"/>
                      </a:cubicBezTo>
                      <a:cubicBezTo>
                        <a:pt x="683429" y="236173"/>
                        <a:pt x="709813" y="157020"/>
                        <a:pt x="709813" y="157020"/>
                      </a:cubicBezTo>
                      <a:close/>
                    </a:path>
                  </a:pathLst>
                </a:custGeom>
                <a:solidFill>
                  <a:srgbClr val="07094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3" name="Freeform: Shape 182">
                  <a:extLst>
                    <a:ext uri="{FF2B5EF4-FFF2-40B4-BE49-F238E27FC236}">
                      <a16:creationId xmlns:a16="http://schemas.microsoft.com/office/drawing/2014/main" id="{857A3979-9DCB-488C-B531-C9CC0FF514B9}"/>
                    </a:ext>
                  </a:extLst>
                </p:cNvPr>
                <p:cNvSpPr/>
                <p:nvPr/>
              </p:nvSpPr>
              <p:spPr>
                <a:xfrm>
                  <a:off x="4029064" y="6176295"/>
                  <a:ext cx="696478" cy="273127"/>
                </a:xfrm>
                <a:custGeom>
                  <a:avLst/>
                  <a:gdLst>
                    <a:gd name="connsiteX0" fmla="*/ 696478 w 696478"/>
                    <a:gd name="connsiteY0" fmla="*/ 0 h 273127"/>
                    <a:gd name="connsiteX1" fmla="*/ 671713 w 696478"/>
                    <a:gd name="connsiteY1" fmla="*/ 89154 h 273127"/>
                    <a:gd name="connsiteX2" fmla="*/ 539887 w 696478"/>
                    <a:gd name="connsiteY2" fmla="*/ 147733 h 273127"/>
                    <a:gd name="connsiteX3" fmla="*/ 413871 w 696478"/>
                    <a:gd name="connsiteY3" fmla="*/ 159448 h 273127"/>
                    <a:gd name="connsiteX4" fmla="*/ 320050 w 696478"/>
                    <a:gd name="connsiteY4" fmla="*/ 267938 h 273127"/>
                    <a:gd name="connsiteX5" fmla="*/ 582 w 696478"/>
                    <a:gd name="connsiteY5" fmla="*/ 194691 h 273127"/>
                    <a:gd name="connsiteX6" fmla="*/ 4677 w 696478"/>
                    <a:gd name="connsiteY6" fmla="*/ 128778 h 273127"/>
                    <a:gd name="connsiteX7" fmla="*/ 295095 w 696478"/>
                    <a:gd name="connsiteY7" fmla="*/ 244507 h 273127"/>
                    <a:gd name="connsiteX8" fmla="*/ 413871 w 696478"/>
                    <a:gd name="connsiteY8" fmla="*/ 116967 h 273127"/>
                    <a:gd name="connsiteX9" fmla="*/ 622659 w 696478"/>
                    <a:gd name="connsiteY9" fmla="*/ 64198 h 273127"/>
                    <a:gd name="connsiteX10" fmla="*/ 696478 w 696478"/>
                    <a:gd name="connsiteY10" fmla="*/ 0 h 2731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96478" h="273127">
                      <a:moveTo>
                        <a:pt x="696478" y="0"/>
                      </a:moveTo>
                      <a:cubicBezTo>
                        <a:pt x="690954" y="42958"/>
                        <a:pt x="683619" y="74295"/>
                        <a:pt x="671713" y="89154"/>
                      </a:cubicBezTo>
                      <a:cubicBezTo>
                        <a:pt x="648282" y="118491"/>
                        <a:pt x="598466" y="147733"/>
                        <a:pt x="539887" y="147733"/>
                      </a:cubicBezTo>
                      <a:cubicBezTo>
                        <a:pt x="481213" y="147733"/>
                        <a:pt x="434350" y="144875"/>
                        <a:pt x="413871" y="159448"/>
                      </a:cubicBezTo>
                      <a:cubicBezTo>
                        <a:pt x="393297" y="174117"/>
                        <a:pt x="375771" y="264986"/>
                        <a:pt x="320050" y="267938"/>
                      </a:cubicBezTo>
                      <a:cubicBezTo>
                        <a:pt x="264329" y="270891"/>
                        <a:pt x="158887" y="297275"/>
                        <a:pt x="582" y="194691"/>
                      </a:cubicBezTo>
                      <a:cubicBezTo>
                        <a:pt x="582" y="194691"/>
                        <a:pt x="-2276" y="163925"/>
                        <a:pt x="4677" y="128778"/>
                      </a:cubicBezTo>
                      <a:cubicBezTo>
                        <a:pt x="21441" y="198311"/>
                        <a:pt x="245088" y="254889"/>
                        <a:pt x="295095" y="244507"/>
                      </a:cubicBezTo>
                      <a:cubicBezTo>
                        <a:pt x="347863" y="233458"/>
                        <a:pt x="394059" y="121348"/>
                        <a:pt x="413871" y="116967"/>
                      </a:cubicBezTo>
                      <a:cubicBezTo>
                        <a:pt x="433588" y="112586"/>
                        <a:pt x="567700" y="97250"/>
                        <a:pt x="622659" y="64198"/>
                      </a:cubicBezTo>
                      <a:cubicBezTo>
                        <a:pt x="654759" y="44958"/>
                        <a:pt x="679333" y="16669"/>
                        <a:pt x="6964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2" name="Graphic 10">
              <a:extLst>
                <a:ext uri="{FF2B5EF4-FFF2-40B4-BE49-F238E27FC236}">
                  <a16:creationId xmlns:a16="http://schemas.microsoft.com/office/drawing/2014/main" id="{C7B997C0-BE5D-40E2-AFB9-5B09D016E4A5}"/>
                </a:ext>
              </a:extLst>
            </p:cNvPr>
            <p:cNvGrpSpPr/>
            <p:nvPr/>
          </p:nvGrpSpPr>
          <p:grpSpPr>
            <a:xfrm>
              <a:off x="4928282" y="3365468"/>
              <a:ext cx="2638853" cy="1789176"/>
              <a:chOff x="4928282" y="3365468"/>
              <a:chExt cx="2638853" cy="1789176"/>
            </a:xfrm>
          </p:grpSpPr>
          <p:grpSp>
            <p:nvGrpSpPr>
              <p:cNvPr id="165" name="Graphic 10">
                <a:extLst>
                  <a:ext uri="{FF2B5EF4-FFF2-40B4-BE49-F238E27FC236}">
                    <a16:creationId xmlns:a16="http://schemas.microsoft.com/office/drawing/2014/main" id="{9BF74592-849C-4E54-AD33-734D3AD18815}"/>
                  </a:ext>
                </a:extLst>
              </p:cNvPr>
              <p:cNvGrpSpPr/>
              <p:nvPr/>
            </p:nvGrpSpPr>
            <p:grpSpPr>
              <a:xfrm>
                <a:off x="4928282" y="3365468"/>
                <a:ext cx="2638853" cy="1789176"/>
                <a:chOff x="4928282" y="3365468"/>
                <a:chExt cx="2638853" cy="1789176"/>
              </a:xfrm>
            </p:grpSpPr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AEF82527-71E6-4E7C-9FE1-4BDA7F007A8E}"/>
                    </a:ext>
                  </a:extLst>
                </p:cNvPr>
                <p:cNvSpPr/>
                <p:nvPr/>
              </p:nvSpPr>
              <p:spPr>
                <a:xfrm>
                  <a:off x="4928375" y="3516344"/>
                  <a:ext cx="2638761" cy="1638300"/>
                </a:xfrm>
                <a:custGeom>
                  <a:avLst/>
                  <a:gdLst>
                    <a:gd name="connsiteX0" fmla="*/ 2638761 w 2638761"/>
                    <a:gd name="connsiteY0" fmla="*/ 1439037 h 1638300"/>
                    <a:gd name="connsiteX1" fmla="*/ 2625807 w 2638761"/>
                    <a:gd name="connsiteY1" fmla="*/ 1456087 h 1638300"/>
                    <a:gd name="connsiteX2" fmla="*/ 2466073 w 2638761"/>
                    <a:gd name="connsiteY2" fmla="*/ 1593914 h 1638300"/>
                    <a:gd name="connsiteX3" fmla="*/ 2240140 w 2638761"/>
                    <a:gd name="connsiteY3" fmla="*/ 1609058 h 1638300"/>
                    <a:gd name="connsiteX4" fmla="*/ 2034971 w 2638761"/>
                    <a:gd name="connsiteY4" fmla="*/ 1216342 h 1638300"/>
                    <a:gd name="connsiteX5" fmla="*/ 1693024 w 2638761"/>
                    <a:gd name="connsiteY5" fmla="*/ 881348 h 1638300"/>
                    <a:gd name="connsiteX6" fmla="*/ 1583677 w 2638761"/>
                    <a:gd name="connsiteY6" fmla="*/ 800100 h 1638300"/>
                    <a:gd name="connsiteX7" fmla="*/ 1473568 w 2638761"/>
                    <a:gd name="connsiteY7" fmla="*/ 776668 h 1638300"/>
                    <a:gd name="connsiteX8" fmla="*/ 1190961 w 2638761"/>
                    <a:gd name="connsiteY8" fmla="*/ 870490 h 1638300"/>
                    <a:gd name="connsiteX9" fmla="*/ 1110475 w 2638761"/>
                    <a:gd name="connsiteY9" fmla="*/ 934879 h 1638300"/>
                    <a:gd name="connsiteX10" fmla="*/ 1054849 w 2638761"/>
                    <a:gd name="connsiteY10" fmla="*/ 980313 h 1638300"/>
                    <a:gd name="connsiteX11" fmla="*/ 663371 w 2638761"/>
                    <a:gd name="connsiteY11" fmla="*/ 1292542 h 1638300"/>
                    <a:gd name="connsiteX12" fmla="*/ 311708 w 2638761"/>
                    <a:gd name="connsiteY12" fmla="*/ 1638300 h 1638300"/>
                    <a:gd name="connsiteX13" fmla="*/ 1003 w 2638761"/>
                    <a:gd name="connsiteY13" fmla="*/ 1415606 h 1638300"/>
                    <a:gd name="connsiteX14" fmla="*/ 165119 w 2638761"/>
                    <a:gd name="connsiteY14" fmla="*/ 1116616 h 1638300"/>
                    <a:gd name="connsiteX15" fmla="*/ 434771 w 2638761"/>
                    <a:gd name="connsiteY15" fmla="*/ 677037 h 1638300"/>
                    <a:gd name="connsiteX16" fmla="*/ 905592 w 2638761"/>
                    <a:gd name="connsiteY16" fmla="*/ 17716 h 1638300"/>
                    <a:gd name="connsiteX17" fmla="*/ 918356 w 2638761"/>
                    <a:gd name="connsiteY17" fmla="*/ 0 h 1638300"/>
                    <a:gd name="connsiteX18" fmla="*/ 1890953 w 2638761"/>
                    <a:gd name="connsiteY18" fmla="*/ 54864 h 1638300"/>
                    <a:gd name="connsiteX19" fmla="*/ 2011540 w 2638761"/>
                    <a:gd name="connsiteY19" fmla="*/ 61627 h 1638300"/>
                    <a:gd name="connsiteX20" fmla="*/ 2036495 w 2638761"/>
                    <a:gd name="connsiteY20" fmla="*/ 86296 h 1638300"/>
                    <a:gd name="connsiteX21" fmla="*/ 2253189 w 2638761"/>
                    <a:gd name="connsiteY21" fmla="*/ 422053 h 1638300"/>
                    <a:gd name="connsiteX22" fmla="*/ 2266810 w 2638761"/>
                    <a:gd name="connsiteY22" fmla="*/ 450913 h 1638300"/>
                    <a:gd name="connsiteX23" fmla="*/ 2386635 w 2638761"/>
                    <a:gd name="connsiteY23" fmla="*/ 794290 h 1638300"/>
                    <a:gd name="connsiteX24" fmla="*/ 2533224 w 2638761"/>
                    <a:gd name="connsiteY24" fmla="*/ 1192816 h 1638300"/>
                    <a:gd name="connsiteX25" fmla="*/ 2623807 w 2638761"/>
                    <a:gd name="connsiteY25" fmla="*/ 1395413 h 1638300"/>
                    <a:gd name="connsiteX26" fmla="*/ 2638761 w 2638761"/>
                    <a:gd name="connsiteY26" fmla="*/ 1439037 h 1638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38761" h="1638300">
                      <a:moveTo>
                        <a:pt x="2638761" y="1439037"/>
                      </a:moveTo>
                      <a:cubicBezTo>
                        <a:pt x="2634475" y="1444942"/>
                        <a:pt x="2630094" y="1450562"/>
                        <a:pt x="2625807" y="1456087"/>
                      </a:cubicBezTo>
                      <a:cubicBezTo>
                        <a:pt x="2570753" y="1526096"/>
                        <a:pt x="2516270" y="1568767"/>
                        <a:pt x="2466073" y="1593914"/>
                      </a:cubicBezTo>
                      <a:cubicBezTo>
                        <a:pt x="2338438" y="1658207"/>
                        <a:pt x="2240140" y="1609058"/>
                        <a:pt x="2240140" y="1609058"/>
                      </a:cubicBezTo>
                      <a:cubicBezTo>
                        <a:pt x="2228424" y="1538668"/>
                        <a:pt x="2128793" y="1368742"/>
                        <a:pt x="2034971" y="1216342"/>
                      </a:cubicBezTo>
                      <a:cubicBezTo>
                        <a:pt x="1968582" y="1108424"/>
                        <a:pt x="1808086" y="971074"/>
                        <a:pt x="1693024" y="881348"/>
                      </a:cubicBezTo>
                      <a:cubicBezTo>
                        <a:pt x="1645589" y="844391"/>
                        <a:pt x="1605870" y="815530"/>
                        <a:pt x="1583677" y="800100"/>
                      </a:cubicBezTo>
                      <a:cubicBezTo>
                        <a:pt x="1558721" y="782860"/>
                        <a:pt x="1519193" y="775621"/>
                        <a:pt x="1473568" y="776668"/>
                      </a:cubicBezTo>
                      <a:cubicBezTo>
                        <a:pt x="1380413" y="778764"/>
                        <a:pt x="1261827" y="815245"/>
                        <a:pt x="1190961" y="870490"/>
                      </a:cubicBezTo>
                      <a:cubicBezTo>
                        <a:pt x="1169911" y="886777"/>
                        <a:pt x="1142384" y="908971"/>
                        <a:pt x="1110475" y="934879"/>
                      </a:cubicBezTo>
                      <a:cubicBezTo>
                        <a:pt x="1093139" y="948976"/>
                        <a:pt x="1074470" y="964216"/>
                        <a:pt x="1054849" y="980313"/>
                      </a:cubicBezTo>
                      <a:cubicBezTo>
                        <a:pt x="930357" y="1082231"/>
                        <a:pt x="768813" y="1215390"/>
                        <a:pt x="663371" y="1292542"/>
                      </a:cubicBezTo>
                      <a:cubicBezTo>
                        <a:pt x="510971" y="1403890"/>
                        <a:pt x="423056" y="1614868"/>
                        <a:pt x="311708" y="1638300"/>
                      </a:cubicBezTo>
                      <a:cubicBezTo>
                        <a:pt x="-34144" y="1609058"/>
                        <a:pt x="1003" y="1415606"/>
                        <a:pt x="1003" y="1415606"/>
                      </a:cubicBezTo>
                      <a:cubicBezTo>
                        <a:pt x="30340" y="1257300"/>
                        <a:pt x="153403" y="1157668"/>
                        <a:pt x="165119" y="1116616"/>
                      </a:cubicBezTo>
                      <a:cubicBezTo>
                        <a:pt x="176834" y="1075658"/>
                        <a:pt x="299993" y="870490"/>
                        <a:pt x="434771" y="677037"/>
                      </a:cubicBezTo>
                      <a:cubicBezTo>
                        <a:pt x="554310" y="505682"/>
                        <a:pt x="841584" y="106489"/>
                        <a:pt x="905592" y="17716"/>
                      </a:cubicBezTo>
                      <a:cubicBezTo>
                        <a:pt x="913784" y="6286"/>
                        <a:pt x="918356" y="0"/>
                        <a:pt x="918356" y="0"/>
                      </a:cubicBezTo>
                      <a:lnTo>
                        <a:pt x="1890953" y="54864"/>
                      </a:lnTo>
                      <a:lnTo>
                        <a:pt x="2011540" y="61627"/>
                      </a:lnTo>
                      <a:cubicBezTo>
                        <a:pt x="2019827" y="69247"/>
                        <a:pt x="2028113" y="77438"/>
                        <a:pt x="2036495" y="86296"/>
                      </a:cubicBezTo>
                      <a:cubicBezTo>
                        <a:pt x="2110219" y="163830"/>
                        <a:pt x="2187943" y="286798"/>
                        <a:pt x="2253189" y="422053"/>
                      </a:cubicBezTo>
                      <a:cubicBezTo>
                        <a:pt x="2257761" y="431673"/>
                        <a:pt x="2262333" y="441293"/>
                        <a:pt x="2266810" y="450913"/>
                      </a:cubicBezTo>
                      <a:cubicBezTo>
                        <a:pt x="2319388" y="564737"/>
                        <a:pt x="2362536" y="685609"/>
                        <a:pt x="2386635" y="794290"/>
                      </a:cubicBezTo>
                      <a:cubicBezTo>
                        <a:pt x="2445309" y="1058037"/>
                        <a:pt x="2474646" y="1093184"/>
                        <a:pt x="2533224" y="1192816"/>
                      </a:cubicBezTo>
                      <a:cubicBezTo>
                        <a:pt x="2571801" y="1258443"/>
                        <a:pt x="2605329" y="1344358"/>
                        <a:pt x="2623807" y="1395413"/>
                      </a:cubicBezTo>
                      <a:cubicBezTo>
                        <a:pt x="2633332" y="1421892"/>
                        <a:pt x="2638761" y="1439037"/>
                        <a:pt x="2638761" y="1439037"/>
                      </a:cubicBezTo>
                      <a:close/>
                    </a:path>
                  </a:pathLst>
                </a:custGeom>
                <a:solidFill>
                  <a:srgbClr val="B5E2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3" name="Freeform: Shape 172">
                  <a:extLst>
                    <a:ext uri="{FF2B5EF4-FFF2-40B4-BE49-F238E27FC236}">
                      <a16:creationId xmlns:a16="http://schemas.microsoft.com/office/drawing/2014/main" id="{6B11A9FC-3CD7-4C64-9727-CCCA3A9342AA}"/>
                    </a:ext>
                  </a:extLst>
                </p:cNvPr>
                <p:cNvSpPr/>
                <p:nvPr/>
              </p:nvSpPr>
              <p:spPr>
                <a:xfrm>
                  <a:off x="4928375" y="3365468"/>
                  <a:ext cx="2466072" cy="1789176"/>
                </a:xfrm>
                <a:custGeom>
                  <a:avLst/>
                  <a:gdLst>
                    <a:gd name="connsiteX0" fmla="*/ 2466073 w 2466072"/>
                    <a:gd name="connsiteY0" fmla="*/ 1744790 h 1789176"/>
                    <a:gd name="connsiteX1" fmla="*/ 2240140 w 2466072"/>
                    <a:gd name="connsiteY1" fmla="*/ 1759934 h 1789176"/>
                    <a:gd name="connsiteX2" fmla="*/ 2034971 w 2466072"/>
                    <a:gd name="connsiteY2" fmla="*/ 1367219 h 1789176"/>
                    <a:gd name="connsiteX3" fmla="*/ 1583677 w 2466072"/>
                    <a:gd name="connsiteY3" fmla="*/ 950976 h 1789176"/>
                    <a:gd name="connsiteX4" fmla="*/ 1557960 w 2466072"/>
                    <a:gd name="connsiteY4" fmla="*/ 938213 h 1789176"/>
                    <a:gd name="connsiteX5" fmla="*/ 1262780 w 2466072"/>
                    <a:gd name="connsiteY5" fmla="*/ 978503 h 1789176"/>
                    <a:gd name="connsiteX6" fmla="*/ 1262684 w 2466072"/>
                    <a:gd name="connsiteY6" fmla="*/ 978503 h 1789176"/>
                    <a:gd name="connsiteX7" fmla="*/ 1190961 w 2466072"/>
                    <a:gd name="connsiteY7" fmla="*/ 1021366 h 1789176"/>
                    <a:gd name="connsiteX8" fmla="*/ 920165 w 2466072"/>
                    <a:gd name="connsiteY8" fmla="*/ 1241393 h 1789176"/>
                    <a:gd name="connsiteX9" fmla="*/ 663371 w 2466072"/>
                    <a:gd name="connsiteY9" fmla="*/ 1443419 h 1789176"/>
                    <a:gd name="connsiteX10" fmla="*/ 635844 w 2466072"/>
                    <a:gd name="connsiteY10" fmla="*/ 1465231 h 1789176"/>
                    <a:gd name="connsiteX11" fmla="*/ 575265 w 2466072"/>
                    <a:gd name="connsiteY11" fmla="*/ 1523905 h 1789176"/>
                    <a:gd name="connsiteX12" fmla="*/ 311708 w 2466072"/>
                    <a:gd name="connsiteY12" fmla="*/ 1789176 h 1789176"/>
                    <a:gd name="connsiteX13" fmla="*/ 1003 w 2466072"/>
                    <a:gd name="connsiteY13" fmla="*/ 1566482 h 1789176"/>
                    <a:gd name="connsiteX14" fmla="*/ 165119 w 2466072"/>
                    <a:gd name="connsiteY14" fmla="*/ 1267492 h 1789176"/>
                    <a:gd name="connsiteX15" fmla="*/ 434771 w 2466072"/>
                    <a:gd name="connsiteY15" fmla="*/ 827913 h 1789176"/>
                    <a:gd name="connsiteX16" fmla="*/ 708425 w 2466072"/>
                    <a:gd name="connsiteY16" fmla="*/ 443008 h 1789176"/>
                    <a:gd name="connsiteX17" fmla="*/ 905592 w 2466072"/>
                    <a:gd name="connsiteY17" fmla="*/ 168593 h 1789176"/>
                    <a:gd name="connsiteX18" fmla="*/ 899306 w 2466072"/>
                    <a:gd name="connsiteY18" fmla="*/ 162592 h 1789176"/>
                    <a:gd name="connsiteX19" fmla="*/ 912545 w 2466072"/>
                    <a:gd name="connsiteY19" fmla="*/ 135446 h 1789176"/>
                    <a:gd name="connsiteX20" fmla="*/ 940358 w 2466072"/>
                    <a:gd name="connsiteY20" fmla="*/ 78200 h 1789176"/>
                    <a:gd name="connsiteX21" fmla="*/ 978458 w 2466072"/>
                    <a:gd name="connsiteY21" fmla="*/ 0 h 1789176"/>
                    <a:gd name="connsiteX22" fmla="*/ 1880571 w 2466072"/>
                    <a:gd name="connsiteY22" fmla="*/ 105918 h 1789176"/>
                    <a:gd name="connsiteX23" fmla="*/ 1890953 w 2466072"/>
                    <a:gd name="connsiteY23" fmla="*/ 205740 h 1789176"/>
                    <a:gd name="connsiteX24" fmla="*/ 1835137 w 2466072"/>
                    <a:gd name="connsiteY24" fmla="*/ 353759 h 1789176"/>
                    <a:gd name="connsiteX25" fmla="*/ 1829803 w 2466072"/>
                    <a:gd name="connsiteY25" fmla="*/ 364903 h 1789176"/>
                    <a:gd name="connsiteX26" fmla="*/ 1787226 w 2466072"/>
                    <a:gd name="connsiteY26" fmla="*/ 527685 h 1789176"/>
                    <a:gd name="connsiteX27" fmla="*/ 1808086 w 2466072"/>
                    <a:gd name="connsiteY27" fmla="*/ 549212 h 1789176"/>
                    <a:gd name="connsiteX28" fmla="*/ 1866951 w 2466072"/>
                    <a:gd name="connsiteY28" fmla="*/ 610267 h 1789176"/>
                    <a:gd name="connsiteX29" fmla="*/ 1870094 w 2466072"/>
                    <a:gd name="connsiteY29" fmla="*/ 619220 h 1789176"/>
                    <a:gd name="connsiteX30" fmla="*/ 1876761 w 2466072"/>
                    <a:gd name="connsiteY30" fmla="*/ 652082 h 1789176"/>
                    <a:gd name="connsiteX31" fmla="*/ 1898764 w 2466072"/>
                    <a:gd name="connsiteY31" fmla="*/ 763048 h 1789176"/>
                    <a:gd name="connsiteX32" fmla="*/ 1903336 w 2466072"/>
                    <a:gd name="connsiteY32" fmla="*/ 776383 h 1789176"/>
                    <a:gd name="connsiteX33" fmla="*/ 1988109 w 2466072"/>
                    <a:gd name="connsiteY33" fmla="*/ 1038892 h 1789176"/>
                    <a:gd name="connsiteX34" fmla="*/ 2310435 w 2466072"/>
                    <a:gd name="connsiteY34" fmla="*/ 1478566 h 1789176"/>
                    <a:gd name="connsiteX35" fmla="*/ 2466073 w 2466072"/>
                    <a:gd name="connsiteY35" fmla="*/ 1744790 h 17891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2466072" h="1789176">
                      <a:moveTo>
                        <a:pt x="2466073" y="1744790"/>
                      </a:moveTo>
                      <a:cubicBezTo>
                        <a:pt x="2338438" y="1809084"/>
                        <a:pt x="2240140" y="1759934"/>
                        <a:pt x="2240140" y="1759934"/>
                      </a:cubicBezTo>
                      <a:cubicBezTo>
                        <a:pt x="2228424" y="1689545"/>
                        <a:pt x="2128793" y="1519619"/>
                        <a:pt x="2034971" y="1367219"/>
                      </a:cubicBezTo>
                      <a:cubicBezTo>
                        <a:pt x="1941245" y="1214819"/>
                        <a:pt x="1659877" y="1003745"/>
                        <a:pt x="1583677" y="950976"/>
                      </a:cubicBezTo>
                      <a:cubicBezTo>
                        <a:pt x="1576343" y="945928"/>
                        <a:pt x="1567675" y="941642"/>
                        <a:pt x="1557960" y="938213"/>
                      </a:cubicBezTo>
                      <a:cubicBezTo>
                        <a:pt x="1487093" y="913448"/>
                        <a:pt x="1360125" y="933069"/>
                        <a:pt x="1262780" y="978503"/>
                      </a:cubicBezTo>
                      <a:lnTo>
                        <a:pt x="1262684" y="978503"/>
                      </a:lnTo>
                      <a:cubicBezTo>
                        <a:pt x="1235919" y="990981"/>
                        <a:pt x="1211440" y="1005364"/>
                        <a:pt x="1190961" y="1021366"/>
                      </a:cubicBezTo>
                      <a:cubicBezTo>
                        <a:pt x="1133907" y="1065752"/>
                        <a:pt x="1028750" y="1153001"/>
                        <a:pt x="920165" y="1241393"/>
                      </a:cubicBezTo>
                      <a:cubicBezTo>
                        <a:pt x="828059" y="1316451"/>
                        <a:pt x="733380" y="1392269"/>
                        <a:pt x="663371" y="1443419"/>
                      </a:cubicBezTo>
                      <a:cubicBezTo>
                        <a:pt x="653942" y="1450277"/>
                        <a:pt x="644798" y="1457611"/>
                        <a:pt x="635844" y="1465231"/>
                      </a:cubicBezTo>
                      <a:cubicBezTo>
                        <a:pt x="614413" y="1483233"/>
                        <a:pt x="594315" y="1503141"/>
                        <a:pt x="575265" y="1523905"/>
                      </a:cubicBezTo>
                      <a:cubicBezTo>
                        <a:pt x="473157" y="1634967"/>
                        <a:pt x="399719" y="1770698"/>
                        <a:pt x="311708" y="1789176"/>
                      </a:cubicBezTo>
                      <a:cubicBezTo>
                        <a:pt x="-34144" y="1759934"/>
                        <a:pt x="1003" y="1566482"/>
                        <a:pt x="1003" y="1566482"/>
                      </a:cubicBezTo>
                      <a:cubicBezTo>
                        <a:pt x="30340" y="1408176"/>
                        <a:pt x="153403" y="1308545"/>
                        <a:pt x="165119" y="1267492"/>
                      </a:cubicBezTo>
                      <a:cubicBezTo>
                        <a:pt x="176834" y="1226534"/>
                        <a:pt x="299993" y="1021366"/>
                        <a:pt x="434771" y="827913"/>
                      </a:cubicBezTo>
                      <a:cubicBezTo>
                        <a:pt x="498208" y="736950"/>
                        <a:pt x="608888" y="581787"/>
                        <a:pt x="708425" y="443008"/>
                      </a:cubicBezTo>
                      <a:cubicBezTo>
                        <a:pt x="796340" y="320231"/>
                        <a:pt x="875588" y="210217"/>
                        <a:pt x="905592" y="168593"/>
                      </a:cubicBezTo>
                      <a:cubicBezTo>
                        <a:pt x="901401" y="164687"/>
                        <a:pt x="899306" y="162592"/>
                        <a:pt x="899306" y="162592"/>
                      </a:cubicBezTo>
                      <a:lnTo>
                        <a:pt x="912545" y="135446"/>
                      </a:lnTo>
                      <a:lnTo>
                        <a:pt x="940358" y="78200"/>
                      </a:lnTo>
                      <a:lnTo>
                        <a:pt x="978458" y="0"/>
                      </a:lnTo>
                      <a:lnTo>
                        <a:pt x="1880571" y="105918"/>
                      </a:lnTo>
                      <a:cubicBezTo>
                        <a:pt x="1891715" y="114681"/>
                        <a:pt x="1906384" y="139065"/>
                        <a:pt x="1890953" y="205740"/>
                      </a:cubicBezTo>
                      <a:cubicBezTo>
                        <a:pt x="1882762" y="241554"/>
                        <a:pt x="1865903" y="289465"/>
                        <a:pt x="1835137" y="353759"/>
                      </a:cubicBezTo>
                      <a:cubicBezTo>
                        <a:pt x="1833422" y="357378"/>
                        <a:pt x="1831613" y="361093"/>
                        <a:pt x="1829803" y="364903"/>
                      </a:cubicBezTo>
                      <a:cubicBezTo>
                        <a:pt x="1781702" y="463391"/>
                        <a:pt x="1775701" y="504539"/>
                        <a:pt x="1787226" y="527685"/>
                      </a:cubicBezTo>
                      <a:cubicBezTo>
                        <a:pt x="1791894" y="536925"/>
                        <a:pt x="1799323" y="543306"/>
                        <a:pt x="1808086" y="549212"/>
                      </a:cubicBezTo>
                      <a:cubicBezTo>
                        <a:pt x="1827327" y="562356"/>
                        <a:pt x="1852568" y="573691"/>
                        <a:pt x="1866951" y="610267"/>
                      </a:cubicBezTo>
                      <a:cubicBezTo>
                        <a:pt x="1868094" y="613125"/>
                        <a:pt x="1869141" y="616077"/>
                        <a:pt x="1870094" y="619220"/>
                      </a:cubicBezTo>
                      <a:cubicBezTo>
                        <a:pt x="1873046" y="628650"/>
                        <a:pt x="1875332" y="639413"/>
                        <a:pt x="1876761" y="652082"/>
                      </a:cubicBezTo>
                      <a:cubicBezTo>
                        <a:pt x="1882571" y="704184"/>
                        <a:pt x="1889620" y="735330"/>
                        <a:pt x="1898764" y="763048"/>
                      </a:cubicBezTo>
                      <a:cubicBezTo>
                        <a:pt x="1900288" y="767525"/>
                        <a:pt x="1901812" y="772001"/>
                        <a:pt x="1903336" y="776383"/>
                      </a:cubicBezTo>
                      <a:cubicBezTo>
                        <a:pt x="1921910" y="827151"/>
                        <a:pt x="1948294" y="876110"/>
                        <a:pt x="1988109" y="1038892"/>
                      </a:cubicBezTo>
                      <a:cubicBezTo>
                        <a:pt x="2052593" y="1302734"/>
                        <a:pt x="2275287" y="1449229"/>
                        <a:pt x="2310435" y="1478566"/>
                      </a:cubicBezTo>
                      <a:cubicBezTo>
                        <a:pt x="2343010" y="1505712"/>
                        <a:pt x="2385587" y="1633061"/>
                        <a:pt x="2466073" y="1744790"/>
                      </a:cubicBezTo>
                      <a:close/>
                    </a:path>
                  </a:pathLst>
                </a:custGeom>
                <a:solidFill>
                  <a:srgbClr val="A5D3D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FF459927-A44C-4050-B8D8-7141B3B0C477}"/>
                    </a:ext>
                  </a:extLst>
                </p:cNvPr>
                <p:cNvSpPr/>
                <p:nvPr/>
              </p:nvSpPr>
              <p:spPr>
                <a:xfrm>
                  <a:off x="4928282" y="3455633"/>
                  <a:ext cx="1440449" cy="1698909"/>
                </a:xfrm>
                <a:custGeom>
                  <a:avLst/>
                  <a:gdLst>
                    <a:gd name="connsiteX0" fmla="*/ 1440132 w 1440449"/>
                    <a:gd name="connsiteY0" fmla="*/ 600016 h 1698909"/>
                    <a:gd name="connsiteX1" fmla="*/ 886635 w 1440449"/>
                    <a:gd name="connsiteY1" fmla="*/ 347127 h 1698909"/>
                    <a:gd name="connsiteX2" fmla="*/ 887968 w 1440449"/>
                    <a:gd name="connsiteY2" fmla="*/ 345317 h 1698909"/>
                    <a:gd name="connsiteX3" fmla="*/ 1418034 w 1440449"/>
                    <a:gd name="connsiteY3" fmla="*/ 490097 h 1698909"/>
                    <a:gd name="connsiteX4" fmla="*/ 967883 w 1440449"/>
                    <a:gd name="connsiteY4" fmla="*/ 279690 h 1698909"/>
                    <a:gd name="connsiteX5" fmla="*/ 959691 w 1440449"/>
                    <a:gd name="connsiteY5" fmla="*/ 248353 h 1698909"/>
                    <a:gd name="connsiteX6" fmla="*/ 959882 w 1440449"/>
                    <a:gd name="connsiteY6" fmla="*/ 248067 h 1698909"/>
                    <a:gd name="connsiteX7" fmla="*/ 981789 w 1440449"/>
                    <a:gd name="connsiteY7" fmla="*/ 240066 h 1698909"/>
                    <a:gd name="connsiteX8" fmla="*/ 1409176 w 1440449"/>
                    <a:gd name="connsiteY8" fmla="*/ 336364 h 1698909"/>
                    <a:gd name="connsiteX9" fmla="*/ 1053894 w 1440449"/>
                    <a:gd name="connsiteY9" fmla="*/ 113669 h 1698909"/>
                    <a:gd name="connsiteX10" fmla="*/ 1043607 w 1440449"/>
                    <a:gd name="connsiteY10" fmla="*/ 100906 h 1698909"/>
                    <a:gd name="connsiteX11" fmla="*/ 960929 w 1440449"/>
                    <a:gd name="connsiteY11" fmla="*/ 4798 h 1698909"/>
                    <a:gd name="connsiteX12" fmla="*/ 928830 w 1440449"/>
                    <a:gd name="connsiteY12" fmla="*/ 11752 h 1698909"/>
                    <a:gd name="connsiteX13" fmla="*/ 899303 w 1440449"/>
                    <a:gd name="connsiteY13" fmla="*/ 72521 h 1698909"/>
                    <a:gd name="connsiteX14" fmla="*/ 905589 w 1440449"/>
                    <a:gd name="connsiteY14" fmla="*/ 78522 h 1698909"/>
                    <a:gd name="connsiteX15" fmla="*/ 880824 w 1440449"/>
                    <a:gd name="connsiteY15" fmla="*/ 112907 h 1698909"/>
                    <a:gd name="connsiteX16" fmla="*/ 761286 w 1440449"/>
                    <a:gd name="connsiteY16" fmla="*/ 279214 h 1698909"/>
                    <a:gd name="connsiteX17" fmla="*/ 434769 w 1440449"/>
                    <a:gd name="connsiteY17" fmla="*/ 737843 h 1698909"/>
                    <a:gd name="connsiteX18" fmla="*/ 165116 w 1440449"/>
                    <a:gd name="connsiteY18" fmla="*/ 1177421 h 1698909"/>
                    <a:gd name="connsiteX19" fmla="*/ 1000 w 1440449"/>
                    <a:gd name="connsiteY19" fmla="*/ 1476411 h 1698909"/>
                    <a:gd name="connsiteX20" fmla="*/ 308086 w 1440449"/>
                    <a:gd name="connsiteY20" fmla="*/ 1698820 h 1698909"/>
                    <a:gd name="connsiteX21" fmla="*/ 315230 w 1440449"/>
                    <a:gd name="connsiteY21" fmla="*/ 1698344 h 1698909"/>
                    <a:gd name="connsiteX22" fmla="*/ 519446 w 1440449"/>
                    <a:gd name="connsiteY22" fmla="*/ 1499366 h 1698909"/>
                    <a:gd name="connsiteX23" fmla="*/ 495443 w 1440449"/>
                    <a:gd name="connsiteY23" fmla="*/ 1466791 h 1698909"/>
                    <a:gd name="connsiteX24" fmla="*/ 160734 w 1440449"/>
                    <a:gd name="connsiteY24" fmla="*/ 1326869 h 1698909"/>
                    <a:gd name="connsiteX25" fmla="*/ 163592 w 1440449"/>
                    <a:gd name="connsiteY25" fmla="*/ 1316105 h 1698909"/>
                    <a:gd name="connsiteX26" fmla="*/ 830342 w 1440449"/>
                    <a:gd name="connsiteY26" fmla="*/ 421803 h 1698909"/>
                    <a:gd name="connsiteX27" fmla="*/ 856440 w 1440449"/>
                    <a:gd name="connsiteY27" fmla="*/ 415898 h 1698909"/>
                    <a:gd name="connsiteX28" fmla="*/ 1440132 w 1440449"/>
                    <a:gd name="connsiteY28" fmla="*/ 600016 h 16989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440449" h="1698909">
                      <a:moveTo>
                        <a:pt x="1440132" y="600016"/>
                      </a:moveTo>
                      <a:cubicBezTo>
                        <a:pt x="1428702" y="569441"/>
                        <a:pt x="999125" y="392942"/>
                        <a:pt x="886635" y="347127"/>
                      </a:cubicBezTo>
                      <a:cubicBezTo>
                        <a:pt x="887111" y="346556"/>
                        <a:pt x="887587" y="345889"/>
                        <a:pt x="887968" y="345317"/>
                      </a:cubicBezTo>
                      <a:cubicBezTo>
                        <a:pt x="1001220" y="381417"/>
                        <a:pt x="1418034" y="512957"/>
                        <a:pt x="1418034" y="490097"/>
                      </a:cubicBezTo>
                      <a:cubicBezTo>
                        <a:pt x="1418034" y="471333"/>
                        <a:pt x="1133999" y="354938"/>
                        <a:pt x="967883" y="279690"/>
                      </a:cubicBezTo>
                      <a:cubicBezTo>
                        <a:pt x="955786" y="274261"/>
                        <a:pt x="951881" y="259021"/>
                        <a:pt x="959691" y="248353"/>
                      </a:cubicBezTo>
                      <a:cubicBezTo>
                        <a:pt x="959786" y="248257"/>
                        <a:pt x="959882" y="248162"/>
                        <a:pt x="959882" y="248067"/>
                      </a:cubicBezTo>
                      <a:cubicBezTo>
                        <a:pt x="964930" y="241209"/>
                        <a:pt x="973503" y="238066"/>
                        <a:pt x="981789" y="240066"/>
                      </a:cubicBezTo>
                      <a:cubicBezTo>
                        <a:pt x="1144953" y="280643"/>
                        <a:pt x="1403271" y="354271"/>
                        <a:pt x="1409176" y="336364"/>
                      </a:cubicBezTo>
                      <a:cubicBezTo>
                        <a:pt x="1414700" y="319886"/>
                        <a:pt x="1218581" y="199966"/>
                        <a:pt x="1053894" y="113669"/>
                      </a:cubicBezTo>
                      <a:cubicBezTo>
                        <a:pt x="1048845" y="111002"/>
                        <a:pt x="1045321" y="106335"/>
                        <a:pt x="1043607" y="100906"/>
                      </a:cubicBezTo>
                      <a:cubicBezTo>
                        <a:pt x="1035701" y="75474"/>
                        <a:pt x="1004554" y="41184"/>
                        <a:pt x="960929" y="4798"/>
                      </a:cubicBezTo>
                      <a:cubicBezTo>
                        <a:pt x="950547" y="-3869"/>
                        <a:pt x="934736" y="-345"/>
                        <a:pt x="928830" y="11752"/>
                      </a:cubicBezTo>
                      <a:lnTo>
                        <a:pt x="899303" y="72521"/>
                      </a:lnTo>
                      <a:cubicBezTo>
                        <a:pt x="899303" y="72521"/>
                        <a:pt x="901398" y="74617"/>
                        <a:pt x="905589" y="78522"/>
                      </a:cubicBezTo>
                      <a:cubicBezTo>
                        <a:pt x="899303" y="87190"/>
                        <a:pt x="890921" y="98906"/>
                        <a:pt x="880824" y="112907"/>
                      </a:cubicBezTo>
                      <a:cubicBezTo>
                        <a:pt x="852249" y="152531"/>
                        <a:pt x="809768" y="211682"/>
                        <a:pt x="761286" y="279214"/>
                      </a:cubicBezTo>
                      <a:cubicBezTo>
                        <a:pt x="650795" y="433138"/>
                        <a:pt x="509825" y="630305"/>
                        <a:pt x="434769" y="737843"/>
                      </a:cubicBezTo>
                      <a:cubicBezTo>
                        <a:pt x="299990" y="931295"/>
                        <a:pt x="176831" y="1136464"/>
                        <a:pt x="165116" y="1177421"/>
                      </a:cubicBezTo>
                      <a:cubicBezTo>
                        <a:pt x="153400" y="1218474"/>
                        <a:pt x="30337" y="1318106"/>
                        <a:pt x="1000" y="1476411"/>
                      </a:cubicBezTo>
                      <a:cubicBezTo>
                        <a:pt x="1000" y="1476411"/>
                        <a:pt x="-33862" y="1668530"/>
                        <a:pt x="308086" y="1698820"/>
                      </a:cubicBezTo>
                      <a:cubicBezTo>
                        <a:pt x="310467" y="1699011"/>
                        <a:pt x="312944" y="1698915"/>
                        <a:pt x="315230" y="1698344"/>
                      </a:cubicBezTo>
                      <a:cubicBezTo>
                        <a:pt x="384953" y="1681199"/>
                        <a:pt x="445722" y="1591092"/>
                        <a:pt x="519446" y="1499366"/>
                      </a:cubicBezTo>
                      <a:cubicBezTo>
                        <a:pt x="532876" y="1482603"/>
                        <a:pt x="515540" y="1458885"/>
                        <a:pt x="495443" y="1466791"/>
                      </a:cubicBezTo>
                      <a:cubicBezTo>
                        <a:pt x="260366" y="1559374"/>
                        <a:pt x="162353" y="1548134"/>
                        <a:pt x="160734" y="1326869"/>
                      </a:cubicBezTo>
                      <a:cubicBezTo>
                        <a:pt x="160734" y="1323059"/>
                        <a:pt x="161687" y="1319344"/>
                        <a:pt x="163592" y="1316105"/>
                      </a:cubicBezTo>
                      <a:cubicBezTo>
                        <a:pt x="240649" y="1185518"/>
                        <a:pt x="595074" y="732413"/>
                        <a:pt x="830342" y="421803"/>
                      </a:cubicBezTo>
                      <a:cubicBezTo>
                        <a:pt x="836438" y="413707"/>
                        <a:pt x="847391" y="411326"/>
                        <a:pt x="856440" y="415898"/>
                      </a:cubicBezTo>
                      <a:cubicBezTo>
                        <a:pt x="1132189" y="556391"/>
                        <a:pt x="1451943" y="631734"/>
                        <a:pt x="1440132" y="600016"/>
                      </a:cubicBezTo>
                      <a:close/>
                    </a:path>
                  </a:pathLst>
                </a:custGeom>
                <a:solidFill>
                  <a:srgbClr val="94C4B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75" name="Graphic 10">
                  <a:extLst>
                    <a:ext uri="{FF2B5EF4-FFF2-40B4-BE49-F238E27FC236}">
                      <a16:creationId xmlns:a16="http://schemas.microsoft.com/office/drawing/2014/main" id="{6FE61FAB-9565-4F46-BD67-0F0D3E1A00A8}"/>
                    </a:ext>
                  </a:extLst>
                </p:cNvPr>
                <p:cNvGrpSpPr/>
                <p:nvPr/>
              </p:nvGrpSpPr>
              <p:grpSpPr>
                <a:xfrm>
                  <a:off x="5187117" y="3835855"/>
                  <a:ext cx="2380019" cy="1172948"/>
                  <a:chOff x="5187117" y="3835855"/>
                  <a:chExt cx="2380019" cy="1172948"/>
                </a:xfrm>
                <a:solidFill>
                  <a:srgbClr val="94C4BF"/>
                </a:solidFill>
              </p:grpSpPr>
              <p:sp>
                <p:nvSpPr>
                  <p:cNvPr id="176" name="Freeform: Shape 175">
                    <a:extLst>
                      <a:ext uri="{FF2B5EF4-FFF2-40B4-BE49-F238E27FC236}">
                        <a16:creationId xmlns:a16="http://schemas.microsoft.com/office/drawing/2014/main" id="{821D4C20-8326-45F1-B7AE-08FA14C6BF64}"/>
                      </a:ext>
                    </a:extLst>
                  </p:cNvPr>
                  <p:cNvSpPr/>
                  <p:nvPr/>
                </p:nvSpPr>
                <p:spPr>
                  <a:xfrm>
                    <a:off x="6191154" y="3835855"/>
                    <a:ext cx="888872" cy="508115"/>
                  </a:xfrm>
                  <a:custGeom>
                    <a:avLst/>
                    <a:gdLst>
                      <a:gd name="connsiteX0" fmla="*/ 275463 w 888872"/>
                      <a:gd name="connsiteY0" fmla="*/ 303328 h 508115"/>
                      <a:gd name="connsiteX1" fmla="*/ 604171 w 888872"/>
                      <a:gd name="connsiteY1" fmla="*/ 139879 h 508115"/>
                      <a:gd name="connsiteX2" fmla="*/ 625697 w 888872"/>
                      <a:gd name="connsiteY2" fmla="*/ 136259 h 508115"/>
                      <a:gd name="connsiteX3" fmla="*/ 607314 w 888872"/>
                      <a:gd name="connsiteY3" fmla="*/ 148833 h 508115"/>
                      <a:gd name="connsiteX4" fmla="*/ 273939 w 888872"/>
                      <a:gd name="connsiteY4" fmla="*/ 404388 h 508115"/>
                      <a:gd name="connsiteX5" fmla="*/ 635984 w 888872"/>
                      <a:gd name="connsiteY5" fmla="*/ 292660 h 508115"/>
                      <a:gd name="connsiteX6" fmla="*/ 665226 w 888872"/>
                      <a:gd name="connsiteY6" fmla="*/ 294565 h 508115"/>
                      <a:gd name="connsiteX7" fmla="*/ 640556 w 888872"/>
                      <a:gd name="connsiteY7" fmla="*/ 305995 h 508115"/>
                      <a:gd name="connsiteX8" fmla="*/ 300323 w 888872"/>
                      <a:gd name="connsiteY8" fmla="*/ 467444 h 508115"/>
                      <a:gd name="connsiteX9" fmla="*/ 295180 w 888872"/>
                      <a:gd name="connsiteY9" fmla="*/ 467825 h 508115"/>
                      <a:gd name="connsiteX10" fmla="*/ 0 w 888872"/>
                      <a:gd name="connsiteY10" fmla="*/ 508116 h 508115"/>
                      <a:gd name="connsiteX11" fmla="*/ 153829 w 888872"/>
                      <a:gd name="connsiteY11" fmla="*/ 337047 h 508115"/>
                      <a:gd name="connsiteX12" fmla="*/ 524446 w 888872"/>
                      <a:gd name="connsiteY12" fmla="*/ 57297 h 508115"/>
                      <a:gd name="connsiteX13" fmla="*/ 888873 w 888872"/>
                      <a:gd name="connsiteY13" fmla="*/ 48058 h 508115"/>
                      <a:gd name="connsiteX14" fmla="*/ 545306 w 888872"/>
                      <a:gd name="connsiteY14" fmla="*/ 78824 h 508115"/>
                      <a:gd name="connsiteX15" fmla="*/ 275463 w 888872"/>
                      <a:gd name="connsiteY15" fmla="*/ 303328 h 5081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888872" h="508115">
                        <a:moveTo>
                          <a:pt x="275463" y="303328"/>
                        </a:moveTo>
                        <a:cubicBezTo>
                          <a:pt x="284321" y="297137"/>
                          <a:pt x="497015" y="164834"/>
                          <a:pt x="604171" y="139879"/>
                        </a:cubicBezTo>
                        <a:cubicBezTo>
                          <a:pt x="611981" y="138069"/>
                          <a:pt x="619125" y="136831"/>
                          <a:pt x="625697" y="136259"/>
                        </a:cubicBezTo>
                        <a:cubicBezTo>
                          <a:pt x="625697" y="136259"/>
                          <a:pt x="618934" y="140832"/>
                          <a:pt x="607314" y="148833"/>
                        </a:cubicBezTo>
                        <a:cubicBezTo>
                          <a:pt x="533971" y="199410"/>
                          <a:pt x="266414" y="385434"/>
                          <a:pt x="273939" y="404388"/>
                        </a:cubicBezTo>
                        <a:cubicBezTo>
                          <a:pt x="282226" y="425153"/>
                          <a:pt x="475774" y="291136"/>
                          <a:pt x="635984" y="292660"/>
                        </a:cubicBezTo>
                        <a:cubicBezTo>
                          <a:pt x="645890" y="292755"/>
                          <a:pt x="655606" y="293327"/>
                          <a:pt x="665226" y="294565"/>
                        </a:cubicBezTo>
                        <a:cubicBezTo>
                          <a:pt x="665226" y="294565"/>
                          <a:pt x="656177" y="298756"/>
                          <a:pt x="640556" y="305995"/>
                        </a:cubicBezTo>
                        <a:cubicBezTo>
                          <a:pt x="578834" y="334856"/>
                          <a:pt x="414052" y="411913"/>
                          <a:pt x="300323" y="467444"/>
                        </a:cubicBezTo>
                        <a:cubicBezTo>
                          <a:pt x="298704" y="467444"/>
                          <a:pt x="296990" y="467634"/>
                          <a:pt x="295180" y="467825"/>
                        </a:cubicBezTo>
                        <a:cubicBezTo>
                          <a:pt x="224314" y="443060"/>
                          <a:pt x="97346" y="462681"/>
                          <a:pt x="0" y="508116"/>
                        </a:cubicBezTo>
                        <a:cubicBezTo>
                          <a:pt x="72295" y="413913"/>
                          <a:pt x="153829" y="337047"/>
                          <a:pt x="153829" y="337047"/>
                        </a:cubicBezTo>
                        <a:cubicBezTo>
                          <a:pt x="294513" y="207888"/>
                          <a:pt x="416052" y="112923"/>
                          <a:pt x="524446" y="57297"/>
                        </a:cubicBezTo>
                        <a:cubicBezTo>
                          <a:pt x="663130" y="-13950"/>
                          <a:pt x="780383" y="-20712"/>
                          <a:pt x="888873" y="48058"/>
                        </a:cubicBezTo>
                        <a:cubicBezTo>
                          <a:pt x="879062" y="43391"/>
                          <a:pt x="740188" y="-19093"/>
                          <a:pt x="545306" y="78824"/>
                        </a:cubicBezTo>
                        <a:cubicBezTo>
                          <a:pt x="463391" y="119972"/>
                          <a:pt x="371666" y="189409"/>
                          <a:pt x="275463" y="303328"/>
                        </a:cubicBezTo>
                        <a:close/>
                      </a:path>
                    </a:pathLst>
                  </a:custGeom>
                  <a:solidFill>
                    <a:srgbClr val="94C4B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7" name="Freeform: Shape 176">
                    <a:extLst>
                      <a:ext uri="{FF2B5EF4-FFF2-40B4-BE49-F238E27FC236}">
                        <a16:creationId xmlns:a16="http://schemas.microsoft.com/office/drawing/2014/main" id="{BF9FCCA7-79AC-40F3-8C1F-E5443D046BB0}"/>
                      </a:ext>
                    </a:extLst>
                  </p:cNvPr>
                  <p:cNvSpPr/>
                  <p:nvPr/>
                </p:nvSpPr>
                <p:spPr>
                  <a:xfrm>
                    <a:off x="5187117" y="4606861"/>
                    <a:ext cx="661423" cy="227813"/>
                  </a:xfrm>
                  <a:custGeom>
                    <a:avLst/>
                    <a:gdLst>
                      <a:gd name="connsiteX0" fmla="*/ 661423 w 661423"/>
                      <a:gd name="connsiteY0" fmla="*/ 0 h 227813"/>
                      <a:gd name="connsiteX1" fmla="*/ 404629 w 661423"/>
                      <a:gd name="connsiteY1" fmla="*/ 202025 h 227813"/>
                      <a:gd name="connsiteX2" fmla="*/ 377102 w 661423"/>
                      <a:gd name="connsiteY2" fmla="*/ 223838 h 227813"/>
                      <a:gd name="connsiteX3" fmla="*/ 7532 w 661423"/>
                      <a:gd name="connsiteY3" fmla="*/ 182975 h 227813"/>
                      <a:gd name="connsiteX4" fmla="*/ 661423 w 661423"/>
                      <a:gd name="connsiteY4" fmla="*/ 0 h 2278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61423" h="227813">
                        <a:moveTo>
                          <a:pt x="661423" y="0"/>
                        </a:moveTo>
                        <a:cubicBezTo>
                          <a:pt x="569317" y="75057"/>
                          <a:pt x="474638" y="150876"/>
                          <a:pt x="404629" y="202025"/>
                        </a:cubicBezTo>
                        <a:cubicBezTo>
                          <a:pt x="395200" y="208883"/>
                          <a:pt x="386056" y="216217"/>
                          <a:pt x="377102" y="223838"/>
                        </a:cubicBezTo>
                        <a:cubicBezTo>
                          <a:pt x="192698" y="243649"/>
                          <a:pt x="-45522" y="182975"/>
                          <a:pt x="7532" y="182975"/>
                        </a:cubicBezTo>
                        <a:cubicBezTo>
                          <a:pt x="62777" y="182975"/>
                          <a:pt x="450064" y="115062"/>
                          <a:pt x="661423" y="0"/>
                        </a:cubicBezTo>
                        <a:close/>
                      </a:path>
                    </a:pathLst>
                  </a:custGeom>
                  <a:solidFill>
                    <a:srgbClr val="94C4B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8" name="Freeform: Shape 177">
                    <a:extLst>
                      <a:ext uri="{FF2B5EF4-FFF2-40B4-BE49-F238E27FC236}">
                        <a16:creationId xmlns:a16="http://schemas.microsoft.com/office/drawing/2014/main" id="{3F05043D-21CE-4945-A231-E8E085A7A695}"/>
                      </a:ext>
                    </a:extLst>
                  </p:cNvPr>
                  <p:cNvSpPr/>
                  <p:nvPr/>
                </p:nvSpPr>
                <p:spPr>
                  <a:xfrm>
                    <a:off x="7357485" y="4911756"/>
                    <a:ext cx="209650" cy="97047"/>
                  </a:xfrm>
                  <a:custGeom>
                    <a:avLst/>
                    <a:gdLst>
                      <a:gd name="connsiteX0" fmla="*/ 209651 w 209650"/>
                      <a:gd name="connsiteY0" fmla="*/ 43624 h 97047"/>
                      <a:gd name="connsiteX1" fmla="*/ 196697 w 209650"/>
                      <a:gd name="connsiteY1" fmla="*/ 60674 h 97047"/>
                      <a:gd name="connsiteX2" fmla="*/ 101 w 209650"/>
                      <a:gd name="connsiteY2" fmla="*/ 93440 h 97047"/>
                      <a:gd name="connsiteX3" fmla="*/ 194697 w 209650"/>
                      <a:gd name="connsiteY3" fmla="*/ 0 h 97047"/>
                      <a:gd name="connsiteX4" fmla="*/ 209651 w 209650"/>
                      <a:gd name="connsiteY4" fmla="*/ 43624 h 970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9650" h="97047">
                        <a:moveTo>
                          <a:pt x="209651" y="43624"/>
                        </a:moveTo>
                        <a:cubicBezTo>
                          <a:pt x="205364" y="49530"/>
                          <a:pt x="200983" y="55150"/>
                          <a:pt x="196697" y="60674"/>
                        </a:cubicBezTo>
                        <a:cubicBezTo>
                          <a:pt x="121164" y="79438"/>
                          <a:pt x="1625" y="106966"/>
                          <a:pt x="101" y="93440"/>
                        </a:cubicBezTo>
                        <a:cubicBezTo>
                          <a:pt x="-1995" y="74676"/>
                          <a:pt x="27438" y="91440"/>
                          <a:pt x="194697" y="0"/>
                        </a:cubicBezTo>
                        <a:cubicBezTo>
                          <a:pt x="204222" y="26479"/>
                          <a:pt x="209651" y="43624"/>
                          <a:pt x="209651" y="43624"/>
                        </a:cubicBezTo>
                        <a:close/>
                      </a:path>
                    </a:pathLst>
                  </a:custGeom>
                  <a:solidFill>
                    <a:srgbClr val="94C4B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0765F063-DFB7-486E-9DD4-3BD1112DA3E3}"/>
                  </a:ext>
                </a:extLst>
              </p:cNvPr>
              <p:cNvSpPr/>
              <p:nvPr/>
            </p:nvSpPr>
            <p:spPr>
              <a:xfrm>
                <a:off x="5827680" y="3365468"/>
                <a:ext cx="1147381" cy="422053"/>
              </a:xfrm>
              <a:custGeom>
                <a:avLst/>
                <a:gdLst>
                  <a:gd name="connsiteX0" fmla="*/ 1147382 w 1147381"/>
                  <a:gd name="connsiteY0" fmla="*/ 228600 h 422053"/>
                  <a:gd name="connsiteX1" fmla="*/ 1137190 w 1147381"/>
                  <a:gd name="connsiteY1" fmla="*/ 237173 h 422053"/>
                  <a:gd name="connsiteX2" fmla="*/ 1120045 w 1147381"/>
                  <a:gd name="connsiteY2" fmla="*/ 250412 h 422053"/>
                  <a:gd name="connsiteX3" fmla="*/ 1055751 w 1147381"/>
                  <a:gd name="connsiteY3" fmla="*/ 293370 h 422053"/>
                  <a:gd name="connsiteX4" fmla="*/ 998220 w 1147381"/>
                  <a:gd name="connsiteY4" fmla="*/ 324993 h 422053"/>
                  <a:gd name="connsiteX5" fmla="*/ 935831 w 1147381"/>
                  <a:gd name="connsiteY5" fmla="*/ 353759 h 422053"/>
                  <a:gd name="connsiteX6" fmla="*/ 893445 w 1147381"/>
                  <a:gd name="connsiteY6" fmla="*/ 370142 h 422053"/>
                  <a:gd name="connsiteX7" fmla="*/ 597884 w 1147381"/>
                  <a:gd name="connsiteY7" fmla="*/ 422053 h 422053"/>
                  <a:gd name="connsiteX8" fmla="*/ 227362 w 1147381"/>
                  <a:gd name="connsiteY8" fmla="*/ 322612 h 422053"/>
                  <a:gd name="connsiteX9" fmla="*/ 141637 w 1147381"/>
                  <a:gd name="connsiteY9" fmla="*/ 272320 h 422053"/>
                  <a:gd name="connsiteX10" fmla="*/ 94297 w 1147381"/>
                  <a:gd name="connsiteY10" fmla="*/ 239840 h 422053"/>
                  <a:gd name="connsiteX11" fmla="*/ 19526 w 1147381"/>
                  <a:gd name="connsiteY11" fmla="*/ 180499 h 422053"/>
                  <a:gd name="connsiteX12" fmla="*/ 6287 w 1147381"/>
                  <a:gd name="connsiteY12" fmla="*/ 168593 h 422053"/>
                  <a:gd name="connsiteX13" fmla="*/ 0 w 1147381"/>
                  <a:gd name="connsiteY13" fmla="*/ 162592 h 422053"/>
                  <a:gd name="connsiteX14" fmla="*/ 79153 w 1147381"/>
                  <a:gd name="connsiteY14" fmla="*/ 0 h 422053"/>
                  <a:gd name="connsiteX15" fmla="*/ 981266 w 1147381"/>
                  <a:gd name="connsiteY15" fmla="*/ 105918 h 422053"/>
                  <a:gd name="connsiteX16" fmla="*/ 1090232 w 1147381"/>
                  <a:gd name="connsiteY16" fmla="*/ 118682 h 422053"/>
                  <a:gd name="connsiteX17" fmla="*/ 1147382 w 1147381"/>
                  <a:gd name="connsiteY17" fmla="*/ 228600 h 422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7381" h="422053">
                    <a:moveTo>
                      <a:pt x="1147382" y="228600"/>
                    </a:moveTo>
                    <a:cubicBezTo>
                      <a:pt x="1147382" y="228600"/>
                      <a:pt x="1143952" y="231743"/>
                      <a:pt x="1137190" y="237173"/>
                    </a:cubicBezTo>
                    <a:cubicBezTo>
                      <a:pt x="1132808" y="240697"/>
                      <a:pt x="1127093" y="245174"/>
                      <a:pt x="1120045" y="250412"/>
                    </a:cubicBezTo>
                    <a:cubicBezTo>
                      <a:pt x="1104710" y="261842"/>
                      <a:pt x="1083088" y="276892"/>
                      <a:pt x="1055751" y="293370"/>
                    </a:cubicBezTo>
                    <a:cubicBezTo>
                      <a:pt x="1038797" y="303562"/>
                      <a:pt x="1019556" y="314325"/>
                      <a:pt x="998220" y="324993"/>
                    </a:cubicBezTo>
                    <a:cubicBezTo>
                      <a:pt x="979075" y="334804"/>
                      <a:pt x="958215" y="344424"/>
                      <a:pt x="935831" y="353759"/>
                    </a:cubicBezTo>
                    <a:cubicBezTo>
                      <a:pt x="922306" y="359378"/>
                      <a:pt x="908114" y="364903"/>
                      <a:pt x="893445" y="370142"/>
                    </a:cubicBezTo>
                    <a:cubicBezTo>
                      <a:pt x="811149" y="399669"/>
                      <a:pt x="711327" y="422053"/>
                      <a:pt x="597884" y="422053"/>
                    </a:cubicBezTo>
                    <a:cubicBezTo>
                      <a:pt x="457009" y="422053"/>
                      <a:pt x="328708" y="375952"/>
                      <a:pt x="227362" y="322612"/>
                    </a:cubicBezTo>
                    <a:cubicBezTo>
                      <a:pt x="196120" y="306134"/>
                      <a:pt x="167354" y="288989"/>
                      <a:pt x="141637" y="272320"/>
                    </a:cubicBezTo>
                    <a:cubicBezTo>
                      <a:pt x="124492" y="261176"/>
                      <a:pt x="108680" y="250222"/>
                      <a:pt x="94297" y="239840"/>
                    </a:cubicBezTo>
                    <a:cubicBezTo>
                      <a:pt x="60960" y="215741"/>
                      <a:pt x="35528" y="194596"/>
                      <a:pt x="19526" y="180499"/>
                    </a:cubicBezTo>
                    <a:cubicBezTo>
                      <a:pt x="13906" y="175641"/>
                      <a:pt x="9525" y="171545"/>
                      <a:pt x="6287" y="168593"/>
                    </a:cubicBezTo>
                    <a:cubicBezTo>
                      <a:pt x="2096" y="164687"/>
                      <a:pt x="0" y="162592"/>
                      <a:pt x="0" y="162592"/>
                    </a:cubicBezTo>
                    <a:lnTo>
                      <a:pt x="79153" y="0"/>
                    </a:lnTo>
                    <a:lnTo>
                      <a:pt x="981266" y="105918"/>
                    </a:lnTo>
                    <a:lnTo>
                      <a:pt x="1090232" y="118682"/>
                    </a:lnTo>
                    <a:lnTo>
                      <a:pt x="1147382" y="228600"/>
                    </a:lnTo>
                    <a:close/>
                  </a:path>
                </a:pathLst>
              </a:custGeom>
              <a:solidFill>
                <a:srgbClr val="000B1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67" name="Graphic 10">
                <a:extLst>
                  <a:ext uri="{FF2B5EF4-FFF2-40B4-BE49-F238E27FC236}">
                    <a16:creationId xmlns:a16="http://schemas.microsoft.com/office/drawing/2014/main" id="{594EF71C-8482-4693-9AC9-4A395CBDEDB4}"/>
                  </a:ext>
                </a:extLst>
              </p:cNvPr>
              <p:cNvGrpSpPr/>
              <p:nvPr/>
            </p:nvGrpSpPr>
            <p:grpSpPr>
              <a:xfrm>
                <a:off x="5847207" y="3404997"/>
                <a:ext cx="1100518" cy="330612"/>
                <a:chOff x="5847207" y="3404997"/>
                <a:chExt cx="1100518" cy="330612"/>
              </a:xfrm>
              <a:solidFill>
                <a:srgbClr val="B5E2E0"/>
              </a:solidFill>
            </p:grpSpPr>
            <p:sp>
              <p:nvSpPr>
                <p:cNvPr id="168" name="Freeform: Shape 167">
                  <a:extLst>
                    <a:ext uri="{FF2B5EF4-FFF2-40B4-BE49-F238E27FC236}">
                      <a16:creationId xmlns:a16="http://schemas.microsoft.com/office/drawing/2014/main" id="{154DFBEA-9535-43D9-8AB1-01B00E027A52}"/>
                    </a:ext>
                  </a:extLst>
                </p:cNvPr>
                <p:cNvSpPr/>
                <p:nvPr/>
              </p:nvSpPr>
              <p:spPr>
                <a:xfrm>
                  <a:off x="5847207" y="3404997"/>
                  <a:ext cx="169544" cy="200310"/>
                </a:xfrm>
                <a:custGeom>
                  <a:avLst/>
                  <a:gdLst>
                    <a:gd name="connsiteX0" fmla="*/ 74771 w 169544"/>
                    <a:gd name="connsiteY0" fmla="*/ 200311 h 200310"/>
                    <a:gd name="connsiteX1" fmla="*/ 169545 w 169544"/>
                    <a:gd name="connsiteY1" fmla="*/ 55721 h 200310"/>
                    <a:gd name="connsiteX2" fmla="*/ 81629 w 169544"/>
                    <a:gd name="connsiteY2" fmla="*/ 0 h 200310"/>
                    <a:gd name="connsiteX3" fmla="*/ 0 w 169544"/>
                    <a:gd name="connsiteY3" fmla="*/ 140970 h 200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9544" h="200310">
                      <a:moveTo>
                        <a:pt x="74771" y="200311"/>
                      </a:moveTo>
                      <a:lnTo>
                        <a:pt x="169545" y="55721"/>
                      </a:lnTo>
                      <a:lnTo>
                        <a:pt x="81629" y="0"/>
                      </a:lnTo>
                      <a:lnTo>
                        <a:pt x="0" y="140970"/>
                      </a:lnTo>
                      <a:close/>
                    </a:path>
                  </a:pathLst>
                </a:custGeom>
                <a:solidFill>
                  <a:srgbClr val="B5E2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id="{C2FED11D-FACC-4BFC-8622-76F4DB00C54D}"/>
                    </a:ext>
                  </a:extLst>
                </p:cNvPr>
                <p:cNvSpPr/>
                <p:nvPr/>
              </p:nvSpPr>
              <p:spPr>
                <a:xfrm>
                  <a:off x="5969317" y="3487102"/>
                  <a:ext cx="193929" cy="200977"/>
                </a:xfrm>
                <a:custGeom>
                  <a:avLst/>
                  <a:gdLst>
                    <a:gd name="connsiteX0" fmla="*/ 193929 w 193929"/>
                    <a:gd name="connsiteY0" fmla="*/ 40957 h 200977"/>
                    <a:gd name="connsiteX1" fmla="*/ 85725 w 193929"/>
                    <a:gd name="connsiteY1" fmla="*/ 200978 h 200977"/>
                    <a:gd name="connsiteX2" fmla="*/ 0 w 193929"/>
                    <a:gd name="connsiteY2" fmla="*/ 150686 h 200977"/>
                    <a:gd name="connsiteX3" fmla="*/ 91345 w 193929"/>
                    <a:gd name="connsiteY3" fmla="*/ 0 h 200977"/>
                    <a:gd name="connsiteX4" fmla="*/ 193929 w 193929"/>
                    <a:gd name="connsiteY4" fmla="*/ 40957 h 200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3929" h="200977">
                      <a:moveTo>
                        <a:pt x="193929" y="40957"/>
                      </a:moveTo>
                      <a:lnTo>
                        <a:pt x="85725" y="200978"/>
                      </a:lnTo>
                      <a:cubicBezTo>
                        <a:pt x="54483" y="184499"/>
                        <a:pt x="25717" y="167354"/>
                        <a:pt x="0" y="150686"/>
                      </a:cubicBezTo>
                      <a:lnTo>
                        <a:pt x="91345" y="0"/>
                      </a:lnTo>
                      <a:lnTo>
                        <a:pt x="193929" y="40957"/>
                      </a:lnTo>
                      <a:close/>
                    </a:path>
                  </a:pathLst>
                </a:custGeom>
                <a:solidFill>
                  <a:srgbClr val="B5E2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id="{B4A6E701-032D-485A-A303-DEAEB0E01432}"/>
                    </a:ext>
                  </a:extLst>
                </p:cNvPr>
                <p:cNvSpPr/>
                <p:nvPr/>
              </p:nvSpPr>
              <p:spPr>
                <a:xfrm>
                  <a:off x="6810946" y="3488531"/>
                  <a:ext cx="136779" cy="170307"/>
                </a:xfrm>
                <a:custGeom>
                  <a:avLst/>
                  <a:gdLst>
                    <a:gd name="connsiteX0" fmla="*/ 72485 w 136779"/>
                    <a:gd name="connsiteY0" fmla="*/ 170307 h 170307"/>
                    <a:gd name="connsiteX1" fmla="*/ 0 w 136779"/>
                    <a:gd name="connsiteY1" fmla="*/ 30766 h 170307"/>
                    <a:gd name="connsiteX2" fmla="*/ 89440 w 136779"/>
                    <a:gd name="connsiteY2" fmla="*/ 0 h 170307"/>
                    <a:gd name="connsiteX3" fmla="*/ 136779 w 136779"/>
                    <a:gd name="connsiteY3" fmla="*/ 127349 h 17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6779" h="170307">
                      <a:moveTo>
                        <a:pt x="72485" y="170307"/>
                      </a:moveTo>
                      <a:lnTo>
                        <a:pt x="0" y="30766"/>
                      </a:lnTo>
                      <a:lnTo>
                        <a:pt x="89440" y="0"/>
                      </a:lnTo>
                      <a:lnTo>
                        <a:pt x="136779" y="127349"/>
                      </a:lnTo>
                      <a:close/>
                    </a:path>
                  </a:pathLst>
                </a:custGeom>
                <a:solidFill>
                  <a:srgbClr val="B5E2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7F3C7DD3-D3F6-490F-A9E4-6731329EBEF9}"/>
                    </a:ext>
                  </a:extLst>
                </p:cNvPr>
                <p:cNvSpPr/>
                <p:nvPr/>
              </p:nvSpPr>
              <p:spPr>
                <a:xfrm>
                  <a:off x="6649783" y="3536918"/>
                  <a:ext cx="176117" cy="198691"/>
                </a:xfrm>
                <a:custGeom>
                  <a:avLst/>
                  <a:gdLst>
                    <a:gd name="connsiteX0" fmla="*/ 176117 w 176117"/>
                    <a:gd name="connsiteY0" fmla="*/ 153543 h 198691"/>
                    <a:gd name="connsiteX1" fmla="*/ 113728 w 176117"/>
                    <a:gd name="connsiteY1" fmla="*/ 182309 h 198691"/>
                    <a:gd name="connsiteX2" fmla="*/ 71342 w 176117"/>
                    <a:gd name="connsiteY2" fmla="*/ 198692 h 198691"/>
                    <a:gd name="connsiteX3" fmla="*/ 0 w 176117"/>
                    <a:gd name="connsiteY3" fmla="*/ 52769 h 198691"/>
                    <a:gd name="connsiteX4" fmla="*/ 101060 w 176117"/>
                    <a:gd name="connsiteY4" fmla="*/ 0 h 198691"/>
                    <a:gd name="connsiteX5" fmla="*/ 176117 w 176117"/>
                    <a:gd name="connsiteY5" fmla="*/ 153543 h 198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6117" h="198691">
                      <a:moveTo>
                        <a:pt x="176117" y="153543"/>
                      </a:moveTo>
                      <a:cubicBezTo>
                        <a:pt x="156972" y="163354"/>
                        <a:pt x="136112" y="172974"/>
                        <a:pt x="113728" y="182309"/>
                      </a:cubicBezTo>
                      <a:cubicBezTo>
                        <a:pt x="100203" y="187928"/>
                        <a:pt x="86011" y="193453"/>
                        <a:pt x="71342" y="198692"/>
                      </a:cubicBezTo>
                      <a:lnTo>
                        <a:pt x="0" y="52769"/>
                      </a:lnTo>
                      <a:lnTo>
                        <a:pt x="101060" y="0"/>
                      </a:lnTo>
                      <a:lnTo>
                        <a:pt x="176117" y="153543"/>
                      </a:lnTo>
                      <a:close/>
                    </a:path>
                  </a:pathLst>
                </a:custGeom>
                <a:solidFill>
                  <a:srgbClr val="B5E2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3" name="Graphic 10">
              <a:extLst>
                <a:ext uri="{FF2B5EF4-FFF2-40B4-BE49-F238E27FC236}">
                  <a16:creationId xmlns:a16="http://schemas.microsoft.com/office/drawing/2014/main" id="{C10CCEAF-0F17-4974-88D9-FFCFD4ADEFBC}"/>
                </a:ext>
              </a:extLst>
            </p:cNvPr>
            <p:cNvGrpSpPr/>
            <p:nvPr/>
          </p:nvGrpSpPr>
          <p:grpSpPr>
            <a:xfrm>
              <a:off x="5687147" y="1895789"/>
              <a:ext cx="1775880" cy="1772937"/>
              <a:chOff x="5687147" y="1895789"/>
              <a:chExt cx="1775880" cy="1772937"/>
            </a:xfrm>
            <a:solidFill>
              <a:srgbClr val="133D7C"/>
            </a:solidFill>
          </p:grpSpPr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B4C60EC0-0A1D-4D65-B63E-25764910984B}"/>
                  </a:ext>
                </a:extLst>
              </p:cNvPr>
              <p:cNvSpPr/>
              <p:nvPr/>
            </p:nvSpPr>
            <p:spPr>
              <a:xfrm>
                <a:off x="5687147" y="1895789"/>
                <a:ext cx="1775880" cy="1772937"/>
              </a:xfrm>
              <a:custGeom>
                <a:avLst/>
                <a:gdLst>
                  <a:gd name="connsiteX0" fmla="*/ 1775881 w 1775880"/>
                  <a:gd name="connsiteY0" fmla="*/ 1305 h 1772937"/>
                  <a:gd name="connsiteX1" fmla="*/ 1736352 w 1775880"/>
                  <a:gd name="connsiteY1" fmla="*/ 45310 h 1772937"/>
                  <a:gd name="connsiteX2" fmla="*/ 1715778 w 1775880"/>
                  <a:gd name="connsiteY2" fmla="*/ 84839 h 1772937"/>
                  <a:gd name="connsiteX3" fmla="*/ 1503371 w 1775880"/>
                  <a:gd name="connsiteY3" fmla="*/ 713489 h 1772937"/>
                  <a:gd name="connsiteX4" fmla="*/ 1405263 w 1775880"/>
                  <a:gd name="connsiteY4" fmla="*/ 1019623 h 1772937"/>
                  <a:gd name="connsiteX5" fmla="*/ 1323063 w 1775880"/>
                  <a:gd name="connsiteY5" fmla="*/ 1284989 h 1772937"/>
                  <a:gd name="connsiteX6" fmla="*/ 1314300 w 1775880"/>
                  <a:gd name="connsiteY6" fmla="*/ 1605982 h 1772937"/>
                  <a:gd name="connsiteX7" fmla="*/ 584589 w 1775880"/>
                  <a:gd name="connsiteY7" fmla="*/ 1746571 h 1772937"/>
                  <a:gd name="connsiteX8" fmla="*/ 184539 w 1775880"/>
                  <a:gd name="connsiteY8" fmla="*/ 1474061 h 1772937"/>
                  <a:gd name="connsiteX9" fmla="*/ 200636 w 1775880"/>
                  <a:gd name="connsiteY9" fmla="*/ 1430817 h 1772937"/>
                  <a:gd name="connsiteX10" fmla="*/ 232831 w 1775880"/>
                  <a:gd name="connsiteY10" fmla="*/ 1350997 h 1772937"/>
                  <a:gd name="connsiteX11" fmla="*/ 127389 w 1775880"/>
                  <a:gd name="connsiteY11" fmla="*/ 1012479 h 1772937"/>
                  <a:gd name="connsiteX12" fmla="*/ 48332 w 1775880"/>
                  <a:gd name="connsiteY12" fmla="*/ 862841 h 1772937"/>
                  <a:gd name="connsiteX13" fmla="*/ 2612 w 1775880"/>
                  <a:gd name="connsiteY13" fmla="*/ 595951 h 1772937"/>
                  <a:gd name="connsiteX14" fmla="*/ 4231 w 1775880"/>
                  <a:gd name="connsiteY14" fmla="*/ 586045 h 1772937"/>
                  <a:gd name="connsiteX15" fmla="*/ 111006 w 1775880"/>
                  <a:gd name="connsiteY15" fmla="*/ 432311 h 1772937"/>
                  <a:gd name="connsiteX16" fmla="*/ 232831 w 1775880"/>
                  <a:gd name="connsiteY16" fmla="*/ 317821 h 1772937"/>
                  <a:gd name="connsiteX17" fmla="*/ 471146 w 1775880"/>
                  <a:gd name="connsiteY17" fmla="*/ 241144 h 1772937"/>
                  <a:gd name="connsiteX18" fmla="*/ 830715 w 1775880"/>
                  <a:gd name="connsiteY18" fmla="*/ 128845 h 1772937"/>
                  <a:gd name="connsiteX19" fmla="*/ 1217621 w 1775880"/>
                  <a:gd name="connsiteY19" fmla="*/ 54073 h 1772937"/>
                  <a:gd name="connsiteX20" fmla="*/ 1428600 w 1775880"/>
                  <a:gd name="connsiteY20" fmla="*/ 45310 h 1772937"/>
                  <a:gd name="connsiteX21" fmla="*/ 1775881 w 1775880"/>
                  <a:gd name="connsiteY21" fmla="*/ 1305 h 1772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775880" h="1772937">
                    <a:moveTo>
                      <a:pt x="1775881" y="1305"/>
                    </a:moveTo>
                    <a:cubicBezTo>
                      <a:pt x="1775881" y="1305"/>
                      <a:pt x="1775881" y="1305"/>
                      <a:pt x="1736352" y="45310"/>
                    </a:cubicBezTo>
                    <a:cubicBezTo>
                      <a:pt x="1731590" y="50644"/>
                      <a:pt x="1724541" y="64551"/>
                      <a:pt x="1715778" y="84839"/>
                    </a:cubicBezTo>
                    <a:cubicBezTo>
                      <a:pt x="1652723" y="231524"/>
                      <a:pt x="1503371" y="713489"/>
                      <a:pt x="1503371" y="713489"/>
                    </a:cubicBezTo>
                    <a:cubicBezTo>
                      <a:pt x="1503371" y="713489"/>
                      <a:pt x="1452888" y="870080"/>
                      <a:pt x="1405263" y="1019623"/>
                    </a:cubicBezTo>
                    <a:cubicBezTo>
                      <a:pt x="1365163" y="1145734"/>
                      <a:pt x="1327063" y="1266892"/>
                      <a:pt x="1323063" y="1284989"/>
                    </a:cubicBezTo>
                    <a:cubicBezTo>
                      <a:pt x="1314300" y="1324613"/>
                      <a:pt x="1353924" y="1566358"/>
                      <a:pt x="1314300" y="1605982"/>
                    </a:cubicBezTo>
                    <a:cubicBezTo>
                      <a:pt x="1274771" y="1645511"/>
                      <a:pt x="861481" y="1843345"/>
                      <a:pt x="584589" y="1746571"/>
                    </a:cubicBezTo>
                    <a:cubicBezTo>
                      <a:pt x="307602" y="1649892"/>
                      <a:pt x="184539" y="1474061"/>
                      <a:pt x="184539" y="1474061"/>
                    </a:cubicBezTo>
                    <a:cubicBezTo>
                      <a:pt x="184539" y="1474061"/>
                      <a:pt x="190826" y="1456535"/>
                      <a:pt x="200636" y="1430817"/>
                    </a:cubicBezTo>
                    <a:cubicBezTo>
                      <a:pt x="209209" y="1408338"/>
                      <a:pt x="220544" y="1379668"/>
                      <a:pt x="232831" y="1350997"/>
                    </a:cubicBezTo>
                    <a:cubicBezTo>
                      <a:pt x="259215" y="1289371"/>
                      <a:pt x="268073" y="1227839"/>
                      <a:pt x="127389" y="1012479"/>
                    </a:cubicBezTo>
                    <a:cubicBezTo>
                      <a:pt x="92623" y="959234"/>
                      <a:pt x="67001" y="909037"/>
                      <a:pt x="48332" y="862841"/>
                    </a:cubicBezTo>
                    <a:cubicBezTo>
                      <a:pt x="-4151" y="733873"/>
                      <a:pt x="-3008" y="636718"/>
                      <a:pt x="2612" y="595951"/>
                    </a:cubicBezTo>
                    <a:cubicBezTo>
                      <a:pt x="3088" y="592141"/>
                      <a:pt x="3660" y="588807"/>
                      <a:pt x="4231" y="586045"/>
                    </a:cubicBezTo>
                    <a:cubicBezTo>
                      <a:pt x="9089" y="561946"/>
                      <a:pt x="57476" y="494319"/>
                      <a:pt x="111006" y="432311"/>
                    </a:cubicBezTo>
                    <a:cubicBezTo>
                      <a:pt x="155298" y="381162"/>
                      <a:pt x="203018" y="333727"/>
                      <a:pt x="232831" y="317821"/>
                    </a:cubicBezTo>
                    <a:cubicBezTo>
                      <a:pt x="232831" y="317821"/>
                      <a:pt x="344369" y="281816"/>
                      <a:pt x="471146" y="241144"/>
                    </a:cubicBezTo>
                    <a:cubicBezTo>
                      <a:pt x="634595" y="188757"/>
                      <a:pt x="823286" y="128845"/>
                      <a:pt x="830715" y="128845"/>
                    </a:cubicBezTo>
                    <a:cubicBezTo>
                      <a:pt x="843955" y="128845"/>
                      <a:pt x="1129705" y="71695"/>
                      <a:pt x="1217621" y="54073"/>
                    </a:cubicBezTo>
                    <a:cubicBezTo>
                      <a:pt x="1305537" y="36547"/>
                      <a:pt x="1428600" y="45310"/>
                      <a:pt x="1428600" y="45310"/>
                    </a:cubicBezTo>
                    <a:cubicBezTo>
                      <a:pt x="1639674" y="-11840"/>
                      <a:pt x="1775881" y="1305"/>
                      <a:pt x="1775881" y="1305"/>
                    </a:cubicBezTo>
                    <a:close/>
                  </a:path>
                </a:pathLst>
              </a:custGeom>
              <a:solidFill>
                <a:srgbClr val="133D7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5C0CABAB-7C3A-45CE-8AA4-12ED3BCD8C99}"/>
                  </a:ext>
                </a:extLst>
              </p:cNvPr>
              <p:cNvSpPr/>
              <p:nvPr/>
            </p:nvSpPr>
            <p:spPr>
              <a:xfrm>
                <a:off x="6840248" y="1967013"/>
                <a:ext cx="562676" cy="1316745"/>
              </a:xfrm>
              <a:custGeom>
                <a:avLst/>
                <a:gdLst>
                  <a:gd name="connsiteX0" fmla="*/ 562677 w 562676"/>
                  <a:gd name="connsiteY0" fmla="*/ 13615 h 1316745"/>
                  <a:gd name="connsiteX1" fmla="*/ 350270 w 562676"/>
                  <a:gd name="connsiteY1" fmla="*/ 642265 h 1316745"/>
                  <a:gd name="connsiteX2" fmla="*/ 252162 w 562676"/>
                  <a:gd name="connsiteY2" fmla="*/ 948398 h 1316745"/>
                  <a:gd name="connsiteX3" fmla="*/ 234922 w 562676"/>
                  <a:gd name="connsiteY3" fmla="*/ 671602 h 1316745"/>
                  <a:gd name="connsiteX4" fmla="*/ 20514 w 562676"/>
                  <a:gd name="connsiteY4" fmla="*/ 1235767 h 1316745"/>
                  <a:gd name="connsiteX5" fmla="*/ 20514 w 562676"/>
                  <a:gd name="connsiteY5" fmla="*/ 119152 h 1316745"/>
                  <a:gd name="connsiteX6" fmla="*/ 152435 w 562676"/>
                  <a:gd name="connsiteY6" fmla="*/ 321367 h 1316745"/>
                  <a:gd name="connsiteX7" fmla="*/ 187582 w 562676"/>
                  <a:gd name="connsiteY7" fmla="*/ 13615 h 1316745"/>
                  <a:gd name="connsiteX8" fmla="*/ 562677 w 562676"/>
                  <a:gd name="connsiteY8" fmla="*/ 13615 h 1316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2676" h="1316745">
                    <a:moveTo>
                      <a:pt x="562677" y="13615"/>
                    </a:moveTo>
                    <a:cubicBezTo>
                      <a:pt x="499622" y="160300"/>
                      <a:pt x="350270" y="642265"/>
                      <a:pt x="350270" y="642265"/>
                    </a:cubicBezTo>
                    <a:cubicBezTo>
                      <a:pt x="350270" y="642265"/>
                      <a:pt x="299787" y="798856"/>
                      <a:pt x="252162" y="948398"/>
                    </a:cubicBezTo>
                    <a:cubicBezTo>
                      <a:pt x="246161" y="848100"/>
                      <a:pt x="240065" y="750754"/>
                      <a:pt x="234922" y="671602"/>
                    </a:cubicBezTo>
                    <a:cubicBezTo>
                      <a:pt x="222920" y="1122706"/>
                      <a:pt x="-80356" y="1484179"/>
                      <a:pt x="20514" y="1235767"/>
                    </a:cubicBezTo>
                    <a:cubicBezTo>
                      <a:pt x="134814" y="954399"/>
                      <a:pt x="-54543" y="119152"/>
                      <a:pt x="20514" y="119152"/>
                    </a:cubicBezTo>
                    <a:cubicBezTo>
                      <a:pt x="64520" y="119152"/>
                      <a:pt x="90904" y="330130"/>
                      <a:pt x="152435" y="321367"/>
                    </a:cubicBezTo>
                    <a:cubicBezTo>
                      <a:pt x="213967" y="312604"/>
                      <a:pt x="152435" y="48857"/>
                      <a:pt x="187582" y="13615"/>
                    </a:cubicBezTo>
                    <a:cubicBezTo>
                      <a:pt x="211967" y="-10769"/>
                      <a:pt x="430756" y="2947"/>
                      <a:pt x="562677" y="13615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3D7C"/>
                  </a:gs>
                  <a:gs pos="74000">
                    <a:srgbClr val="1F1358"/>
                  </a:gs>
                </a:gsLst>
                <a:lin ang="198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24ABCFB-BFFA-4711-ABC7-6D61F3082552}"/>
                  </a:ext>
                </a:extLst>
              </p:cNvPr>
              <p:cNvSpPr/>
              <p:nvPr/>
            </p:nvSpPr>
            <p:spPr>
              <a:xfrm>
                <a:off x="5798153" y="2136933"/>
                <a:ext cx="721839" cy="690470"/>
              </a:xfrm>
              <a:custGeom>
                <a:avLst/>
                <a:gdLst>
                  <a:gd name="connsiteX0" fmla="*/ 676370 w 721839"/>
                  <a:gd name="connsiteY0" fmla="*/ 668560 h 690470"/>
                  <a:gd name="connsiteX1" fmla="*/ 659702 w 721839"/>
                  <a:gd name="connsiteY1" fmla="*/ 650748 h 690470"/>
                  <a:gd name="connsiteX2" fmla="*/ 472440 w 721839"/>
                  <a:gd name="connsiteY2" fmla="*/ 413004 h 690470"/>
                  <a:gd name="connsiteX3" fmla="*/ 0 w 721839"/>
                  <a:gd name="connsiteY3" fmla="*/ 191167 h 690470"/>
                  <a:gd name="connsiteX4" fmla="*/ 121825 w 721839"/>
                  <a:gd name="connsiteY4" fmla="*/ 76676 h 690470"/>
                  <a:gd name="connsiteX5" fmla="*/ 360140 w 721839"/>
                  <a:gd name="connsiteY5" fmla="*/ 0 h 690470"/>
                  <a:gd name="connsiteX6" fmla="*/ 517493 w 721839"/>
                  <a:gd name="connsiteY6" fmla="*/ 163544 h 690470"/>
                  <a:gd name="connsiteX7" fmla="*/ 676370 w 721839"/>
                  <a:gd name="connsiteY7" fmla="*/ 668560 h 690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1839" h="690470">
                    <a:moveTo>
                      <a:pt x="676370" y="668560"/>
                    </a:moveTo>
                    <a:cubicBezTo>
                      <a:pt x="670941" y="662559"/>
                      <a:pt x="663416" y="657987"/>
                      <a:pt x="659702" y="650748"/>
                    </a:cubicBezTo>
                    <a:cubicBezTo>
                      <a:pt x="592265" y="517398"/>
                      <a:pt x="472440" y="413004"/>
                      <a:pt x="472440" y="413004"/>
                    </a:cubicBezTo>
                    <a:cubicBezTo>
                      <a:pt x="379286" y="312610"/>
                      <a:pt x="155543" y="217456"/>
                      <a:pt x="0" y="191167"/>
                    </a:cubicBezTo>
                    <a:cubicBezTo>
                      <a:pt x="44291" y="140017"/>
                      <a:pt x="92012" y="92583"/>
                      <a:pt x="121825" y="76676"/>
                    </a:cubicBezTo>
                    <a:cubicBezTo>
                      <a:pt x="121825" y="76676"/>
                      <a:pt x="233363" y="40672"/>
                      <a:pt x="360140" y="0"/>
                    </a:cubicBezTo>
                    <a:cubicBezTo>
                      <a:pt x="462534" y="54673"/>
                      <a:pt x="478536" y="127159"/>
                      <a:pt x="517493" y="163544"/>
                    </a:cubicBezTo>
                    <a:cubicBezTo>
                      <a:pt x="649319" y="286607"/>
                      <a:pt x="798862" y="802100"/>
                      <a:pt x="676370" y="668560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3D7C"/>
                  </a:gs>
                  <a:gs pos="74000">
                    <a:srgbClr val="1F1358"/>
                  </a:gs>
                </a:gsLst>
                <a:lin ang="198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789B823A-9F40-4B46-9828-D826DFC81F03}"/>
                  </a:ext>
                </a:extLst>
              </p:cNvPr>
              <p:cNvSpPr/>
              <p:nvPr/>
            </p:nvSpPr>
            <p:spPr>
              <a:xfrm>
                <a:off x="5735478" y="2758630"/>
                <a:ext cx="950393" cy="708439"/>
              </a:xfrm>
              <a:custGeom>
                <a:avLst/>
                <a:gdLst>
                  <a:gd name="connsiteX0" fmla="*/ 360331 w 950393"/>
                  <a:gd name="connsiteY0" fmla="*/ 532067 h 708439"/>
                  <a:gd name="connsiteX1" fmla="*/ 773621 w 950393"/>
                  <a:gd name="connsiteY1" fmla="*/ 690372 h 708439"/>
                  <a:gd name="connsiteX2" fmla="*/ 152305 w 950393"/>
                  <a:gd name="connsiteY2" fmla="*/ 567976 h 708439"/>
                  <a:gd name="connsiteX3" fmla="*/ 184499 w 950393"/>
                  <a:gd name="connsiteY3" fmla="*/ 488156 h 708439"/>
                  <a:gd name="connsiteX4" fmla="*/ 79058 w 950393"/>
                  <a:gd name="connsiteY4" fmla="*/ 149638 h 708439"/>
                  <a:gd name="connsiteX5" fmla="*/ 0 w 950393"/>
                  <a:gd name="connsiteY5" fmla="*/ 0 h 708439"/>
                  <a:gd name="connsiteX6" fmla="*/ 949452 w 950393"/>
                  <a:gd name="connsiteY6" fmla="*/ 523304 h 708439"/>
                  <a:gd name="connsiteX7" fmla="*/ 360331 w 950393"/>
                  <a:gd name="connsiteY7" fmla="*/ 532067 h 70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50393" h="708439">
                    <a:moveTo>
                      <a:pt x="360331" y="532067"/>
                    </a:moveTo>
                    <a:cubicBezTo>
                      <a:pt x="360331" y="532067"/>
                      <a:pt x="364808" y="655130"/>
                      <a:pt x="773621" y="690372"/>
                    </a:cubicBezTo>
                    <a:cubicBezTo>
                      <a:pt x="773621" y="690372"/>
                      <a:pt x="511112" y="777812"/>
                      <a:pt x="152305" y="567976"/>
                    </a:cubicBezTo>
                    <a:cubicBezTo>
                      <a:pt x="160877" y="545497"/>
                      <a:pt x="172212" y="516827"/>
                      <a:pt x="184499" y="488156"/>
                    </a:cubicBezTo>
                    <a:cubicBezTo>
                      <a:pt x="210884" y="426530"/>
                      <a:pt x="219742" y="364998"/>
                      <a:pt x="79058" y="149638"/>
                    </a:cubicBezTo>
                    <a:cubicBezTo>
                      <a:pt x="44291" y="96393"/>
                      <a:pt x="18669" y="46196"/>
                      <a:pt x="0" y="0"/>
                    </a:cubicBezTo>
                    <a:cubicBezTo>
                      <a:pt x="309848" y="250698"/>
                      <a:pt x="756666" y="546354"/>
                      <a:pt x="949452" y="523304"/>
                    </a:cubicBezTo>
                    <a:cubicBezTo>
                      <a:pt x="975836" y="690372"/>
                      <a:pt x="439484" y="593598"/>
                      <a:pt x="360331" y="532067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133D7C"/>
                  </a:gs>
                  <a:gs pos="3000">
                    <a:srgbClr val="1F1358"/>
                  </a:gs>
                </a:gsLst>
                <a:lin ang="198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4" name="Graphic 10">
              <a:extLst>
                <a:ext uri="{FF2B5EF4-FFF2-40B4-BE49-F238E27FC236}">
                  <a16:creationId xmlns:a16="http://schemas.microsoft.com/office/drawing/2014/main" id="{9CA4369F-BFB2-4D72-BB16-19B273075F06}"/>
                </a:ext>
              </a:extLst>
            </p:cNvPr>
            <p:cNvGrpSpPr/>
            <p:nvPr/>
          </p:nvGrpSpPr>
          <p:grpSpPr>
            <a:xfrm>
              <a:off x="5788056" y="1681638"/>
              <a:ext cx="818671" cy="766185"/>
              <a:chOff x="5788056" y="1681638"/>
              <a:chExt cx="818671" cy="766185"/>
            </a:xfrm>
          </p:grpSpPr>
          <p:grpSp>
            <p:nvGrpSpPr>
              <p:cNvPr id="154" name="Graphic 10">
                <a:extLst>
                  <a:ext uri="{FF2B5EF4-FFF2-40B4-BE49-F238E27FC236}">
                    <a16:creationId xmlns:a16="http://schemas.microsoft.com/office/drawing/2014/main" id="{0597F521-956E-48C3-BFDC-F7EBC137C169}"/>
                  </a:ext>
                </a:extLst>
              </p:cNvPr>
              <p:cNvGrpSpPr/>
              <p:nvPr/>
            </p:nvGrpSpPr>
            <p:grpSpPr>
              <a:xfrm>
                <a:off x="5977128" y="1936718"/>
                <a:ext cx="574500" cy="511105"/>
                <a:chOff x="5977128" y="1936718"/>
                <a:chExt cx="574500" cy="511105"/>
              </a:xfrm>
            </p:grpSpPr>
            <p:sp>
              <p:nvSpPr>
                <p:cNvPr id="159" name="Freeform: Shape 158">
                  <a:extLst>
                    <a:ext uri="{FF2B5EF4-FFF2-40B4-BE49-F238E27FC236}">
                      <a16:creationId xmlns:a16="http://schemas.microsoft.com/office/drawing/2014/main" id="{B75119D9-D546-4256-828A-C53C64B0A5C5}"/>
                    </a:ext>
                  </a:extLst>
                </p:cNvPr>
                <p:cNvSpPr/>
                <p:nvPr/>
              </p:nvSpPr>
              <p:spPr>
                <a:xfrm>
                  <a:off x="5977128" y="1936718"/>
                  <a:ext cx="574500" cy="511105"/>
                </a:xfrm>
                <a:custGeom>
                  <a:avLst/>
                  <a:gdLst>
                    <a:gd name="connsiteX0" fmla="*/ 487966 w 574500"/>
                    <a:gd name="connsiteY0" fmla="*/ 479203 h 511105"/>
                    <a:gd name="connsiteX1" fmla="*/ 425005 w 574500"/>
                    <a:gd name="connsiteY1" fmla="*/ 510826 h 511105"/>
                    <a:gd name="connsiteX2" fmla="*/ 386905 w 574500"/>
                    <a:gd name="connsiteY2" fmla="*/ 487966 h 511105"/>
                    <a:gd name="connsiteX3" fmla="*/ 193453 w 574500"/>
                    <a:gd name="connsiteY3" fmla="*/ 378047 h 511105"/>
                    <a:gd name="connsiteX4" fmla="*/ 50483 w 574500"/>
                    <a:gd name="connsiteY4" fmla="*/ 287750 h 511105"/>
                    <a:gd name="connsiteX5" fmla="*/ 35242 w 574500"/>
                    <a:gd name="connsiteY5" fmla="*/ 281750 h 511105"/>
                    <a:gd name="connsiteX6" fmla="*/ 0 w 574500"/>
                    <a:gd name="connsiteY6" fmla="*/ 268129 h 511105"/>
                    <a:gd name="connsiteX7" fmla="*/ 44958 w 574500"/>
                    <a:gd name="connsiteY7" fmla="*/ 227743 h 511105"/>
                    <a:gd name="connsiteX8" fmla="*/ 292227 w 574500"/>
                    <a:gd name="connsiteY8" fmla="*/ 6001 h 511105"/>
                    <a:gd name="connsiteX9" fmla="*/ 298990 w 574500"/>
                    <a:gd name="connsiteY9" fmla="*/ 0 h 511105"/>
                    <a:gd name="connsiteX10" fmla="*/ 304229 w 574500"/>
                    <a:gd name="connsiteY10" fmla="*/ 3715 h 511105"/>
                    <a:gd name="connsiteX11" fmla="*/ 567118 w 574500"/>
                    <a:gd name="connsiteY11" fmla="*/ 250603 h 511105"/>
                    <a:gd name="connsiteX12" fmla="*/ 487966 w 574500"/>
                    <a:gd name="connsiteY12" fmla="*/ 479203 h 5111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74500" h="511105">
                      <a:moveTo>
                        <a:pt x="487966" y="479203"/>
                      </a:moveTo>
                      <a:cubicBezTo>
                        <a:pt x="478917" y="491300"/>
                        <a:pt x="453104" y="513874"/>
                        <a:pt x="425005" y="510826"/>
                      </a:cubicBezTo>
                      <a:cubicBezTo>
                        <a:pt x="412337" y="509492"/>
                        <a:pt x="399193" y="503015"/>
                        <a:pt x="386905" y="487966"/>
                      </a:cubicBezTo>
                      <a:cubicBezTo>
                        <a:pt x="347281" y="439579"/>
                        <a:pt x="211074" y="413195"/>
                        <a:pt x="193453" y="378047"/>
                      </a:cubicBezTo>
                      <a:cubicBezTo>
                        <a:pt x="178403" y="347948"/>
                        <a:pt x="140875" y="324326"/>
                        <a:pt x="50483" y="287750"/>
                      </a:cubicBezTo>
                      <a:cubicBezTo>
                        <a:pt x="45529" y="285845"/>
                        <a:pt x="40481" y="283845"/>
                        <a:pt x="35242" y="281750"/>
                      </a:cubicBezTo>
                      <a:cubicBezTo>
                        <a:pt x="24193" y="277368"/>
                        <a:pt x="12478" y="272891"/>
                        <a:pt x="0" y="268129"/>
                      </a:cubicBezTo>
                      <a:lnTo>
                        <a:pt x="44958" y="227743"/>
                      </a:lnTo>
                      <a:lnTo>
                        <a:pt x="292227" y="6001"/>
                      </a:lnTo>
                      <a:lnTo>
                        <a:pt x="298990" y="0"/>
                      </a:lnTo>
                      <a:cubicBezTo>
                        <a:pt x="298990" y="0"/>
                        <a:pt x="300800" y="1333"/>
                        <a:pt x="304229" y="3715"/>
                      </a:cubicBezTo>
                      <a:cubicBezTo>
                        <a:pt x="338900" y="29146"/>
                        <a:pt x="535115" y="174498"/>
                        <a:pt x="567118" y="250603"/>
                      </a:cubicBezTo>
                      <a:cubicBezTo>
                        <a:pt x="602266" y="334042"/>
                        <a:pt x="501206" y="461581"/>
                        <a:pt x="487966" y="479203"/>
                      </a:cubicBezTo>
                      <a:close/>
                    </a:path>
                  </a:pathLst>
                </a:custGeom>
                <a:solidFill>
                  <a:srgbClr val="FDAD8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0" name="Freeform: Shape 159">
                  <a:extLst>
                    <a:ext uri="{FF2B5EF4-FFF2-40B4-BE49-F238E27FC236}">
                      <a16:creationId xmlns:a16="http://schemas.microsoft.com/office/drawing/2014/main" id="{0FFCE9D5-475C-4F35-8009-19EB0D25B95B}"/>
                    </a:ext>
                  </a:extLst>
                </p:cNvPr>
                <p:cNvSpPr/>
                <p:nvPr/>
              </p:nvSpPr>
              <p:spPr>
                <a:xfrm>
                  <a:off x="6010846" y="1940433"/>
                  <a:ext cx="540781" cy="507391"/>
                </a:xfrm>
                <a:custGeom>
                  <a:avLst/>
                  <a:gdLst>
                    <a:gd name="connsiteX0" fmla="*/ 454247 w 540781"/>
                    <a:gd name="connsiteY0" fmla="*/ 475488 h 507391"/>
                    <a:gd name="connsiteX1" fmla="*/ 391287 w 540781"/>
                    <a:gd name="connsiteY1" fmla="*/ 507111 h 507391"/>
                    <a:gd name="connsiteX2" fmla="*/ 348805 w 540781"/>
                    <a:gd name="connsiteY2" fmla="*/ 336233 h 507391"/>
                    <a:gd name="connsiteX3" fmla="*/ 16764 w 540781"/>
                    <a:gd name="connsiteY3" fmla="*/ 284035 h 507391"/>
                    <a:gd name="connsiteX4" fmla="*/ 0 w 540781"/>
                    <a:gd name="connsiteY4" fmla="*/ 286417 h 507391"/>
                    <a:gd name="connsiteX5" fmla="*/ 1524 w 540781"/>
                    <a:gd name="connsiteY5" fmla="*/ 278035 h 507391"/>
                    <a:gd name="connsiteX6" fmla="*/ 11240 w 540781"/>
                    <a:gd name="connsiteY6" fmla="*/ 224028 h 507391"/>
                    <a:gd name="connsiteX7" fmla="*/ 258509 w 540781"/>
                    <a:gd name="connsiteY7" fmla="*/ 2286 h 507391"/>
                    <a:gd name="connsiteX8" fmla="*/ 270510 w 540781"/>
                    <a:gd name="connsiteY8" fmla="*/ 0 h 507391"/>
                    <a:gd name="connsiteX9" fmla="*/ 533400 w 540781"/>
                    <a:gd name="connsiteY9" fmla="*/ 246888 h 507391"/>
                    <a:gd name="connsiteX10" fmla="*/ 454247 w 540781"/>
                    <a:gd name="connsiteY10" fmla="*/ 475488 h 5073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40781" h="507391">
                      <a:moveTo>
                        <a:pt x="454247" y="475488"/>
                      </a:moveTo>
                      <a:cubicBezTo>
                        <a:pt x="445199" y="487585"/>
                        <a:pt x="419386" y="510159"/>
                        <a:pt x="391287" y="507111"/>
                      </a:cubicBezTo>
                      <a:cubicBezTo>
                        <a:pt x="380619" y="448532"/>
                        <a:pt x="366332" y="383762"/>
                        <a:pt x="348805" y="336233"/>
                      </a:cubicBezTo>
                      <a:cubicBezTo>
                        <a:pt x="308800" y="227838"/>
                        <a:pt x="218884" y="255460"/>
                        <a:pt x="16764" y="284035"/>
                      </a:cubicBezTo>
                      <a:cubicBezTo>
                        <a:pt x="11240" y="284893"/>
                        <a:pt x="5715" y="285655"/>
                        <a:pt x="0" y="286417"/>
                      </a:cubicBezTo>
                      <a:lnTo>
                        <a:pt x="1524" y="278035"/>
                      </a:lnTo>
                      <a:lnTo>
                        <a:pt x="11240" y="224028"/>
                      </a:lnTo>
                      <a:lnTo>
                        <a:pt x="258509" y="2286"/>
                      </a:lnTo>
                      <a:lnTo>
                        <a:pt x="270510" y="0"/>
                      </a:lnTo>
                      <a:cubicBezTo>
                        <a:pt x="305181" y="25432"/>
                        <a:pt x="501396" y="170783"/>
                        <a:pt x="533400" y="246888"/>
                      </a:cubicBezTo>
                      <a:cubicBezTo>
                        <a:pt x="568547" y="330327"/>
                        <a:pt x="467487" y="457867"/>
                        <a:pt x="454247" y="475488"/>
                      </a:cubicBezTo>
                      <a:close/>
                    </a:path>
                  </a:pathLst>
                </a:custGeom>
                <a:solidFill>
                  <a:srgbClr val="D4795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94E5B2F3-656F-47E6-95D3-6E41910EEA2E}"/>
                  </a:ext>
                </a:extLst>
              </p:cNvPr>
              <p:cNvSpPr/>
              <p:nvPr/>
            </p:nvSpPr>
            <p:spPr>
              <a:xfrm>
                <a:off x="6069520" y="1681638"/>
                <a:ext cx="537207" cy="521062"/>
              </a:xfrm>
              <a:custGeom>
                <a:avLst/>
                <a:gdLst>
                  <a:gd name="connsiteX0" fmla="*/ 448342 w 537207"/>
                  <a:gd name="connsiteY0" fmla="*/ 228695 h 521062"/>
                  <a:gd name="connsiteX1" fmla="*/ 470345 w 537207"/>
                  <a:gd name="connsiteY1" fmla="*/ 316611 h 521062"/>
                  <a:gd name="connsiteX2" fmla="*/ 531876 w 537207"/>
                  <a:gd name="connsiteY2" fmla="*/ 307848 h 521062"/>
                  <a:gd name="connsiteX3" fmla="*/ 435197 w 537207"/>
                  <a:gd name="connsiteY3" fmla="*/ 518827 h 521062"/>
                  <a:gd name="connsiteX4" fmla="*/ 153829 w 537207"/>
                  <a:gd name="connsiteY4" fmla="*/ 303371 h 521062"/>
                  <a:gd name="connsiteX5" fmla="*/ 0 w 537207"/>
                  <a:gd name="connsiteY5" fmla="*/ 0 h 521062"/>
                  <a:gd name="connsiteX6" fmla="*/ 298895 w 537207"/>
                  <a:gd name="connsiteY6" fmla="*/ 0 h 521062"/>
                  <a:gd name="connsiteX7" fmla="*/ 448342 w 537207"/>
                  <a:gd name="connsiteY7" fmla="*/ 228695 h 521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7207" h="521062">
                    <a:moveTo>
                      <a:pt x="448342" y="228695"/>
                    </a:moveTo>
                    <a:cubicBezTo>
                      <a:pt x="448342" y="290227"/>
                      <a:pt x="443960" y="316611"/>
                      <a:pt x="470345" y="316611"/>
                    </a:cubicBezTo>
                    <a:cubicBezTo>
                      <a:pt x="496729" y="316611"/>
                      <a:pt x="531876" y="285845"/>
                      <a:pt x="531876" y="307848"/>
                    </a:cubicBezTo>
                    <a:cubicBezTo>
                      <a:pt x="531876" y="329851"/>
                      <a:pt x="571405" y="545211"/>
                      <a:pt x="435197" y="518827"/>
                    </a:cubicBezTo>
                    <a:cubicBezTo>
                      <a:pt x="298895" y="492442"/>
                      <a:pt x="153829" y="303371"/>
                      <a:pt x="153829" y="303371"/>
                    </a:cubicBezTo>
                    <a:lnTo>
                      <a:pt x="0" y="0"/>
                    </a:lnTo>
                    <a:lnTo>
                      <a:pt x="298895" y="0"/>
                    </a:lnTo>
                    <a:lnTo>
                      <a:pt x="448342" y="228695"/>
                    </a:lnTo>
                    <a:close/>
                  </a:path>
                </a:pathLst>
              </a:custGeom>
              <a:solidFill>
                <a:srgbClr val="60191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56" name="Graphic 10">
                <a:extLst>
                  <a:ext uri="{FF2B5EF4-FFF2-40B4-BE49-F238E27FC236}">
                    <a16:creationId xmlns:a16="http://schemas.microsoft.com/office/drawing/2014/main" id="{2A63DE20-3507-4847-87CA-886C86E56D07}"/>
                  </a:ext>
                </a:extLst>
              </p:cNvPr>
              <p:cNvGrpSpPr/>
              <p:nvPr/>
            </p:nvGrpSpPr>
            <p:grpSpPr>
              <a:xfrm>
                <a:off x="5788056" y="1796033"/>
                <a:ext cx="542539" cy="456025"/>
                <a:chOff x="5788056" y="1796033"/>
                <a:chExt cx="542539" cy="456025"/>
              </a:xfrm>
            </p:grpSpPr>
            <p:sp>
              <p:nvSpPr>
                <p:cNvPr id="157" name="Freeform: Shape 156">
                  <a:extLst>
                    <a:ext uri="{FF2B5EF4-FFF2-40B4-BE49-F238E27FC236}">
                      <a16:creationId xmlns:a16="http://schemas.microsoft.com/office/drawing/2014/main" id="{8737121C-FBF9-4D42-B56D-34A12F14EF83}"/>
                    </a:ext>
                  </a:extLst>
                </p:cNvPr>
                <p:cNvSpPr/>
                <p:nvPr/>
              </p:nvSpPr>
              <p:spPr>
                <a:xfrm>
                  <a:off x="5788056" y="1796033"/>
                  <a:ext cx="542539" cy="456025"/>
                </a:xfrm>
                <a:custGeom>
                  <a:avLst/>
                  <a:gdLst>
                    <a:gd name="connsiteX0" fmla="*/ 510064 w 542539"/>
                    <a:gd name="connsiteY0" fmla="*/ 57150 h 456025"/>
                    <a:gd name="connsiteX1" fmla="*/ 422053 w 542539"/>
                    <a:gd name="connsiteY1" fmla="*/ 101060 h 456025"/>
                    <a:gd name="connsiteX2" fmla="*/ 421481 w 542539"/>
                    <a:gd name="connsiteY2" fmla="*/ 98870 h 456025"/>
                    <a:gd name="connsiteX3" fmla="*/ 395764 w 542539"/>
                    <a:gd name="connsiteY3" fmla="*/ 0 h 456025"/>
                    <a:gd name="connsiteX4" fmla="*/ 30861 w 542539"/>
                    <a:gd name="connsiteY4" fmla="*/ 0 h 456025"/>
                    <a:gd name="connsiteX5" fmla="*/ 34290 w 542539"/>
                    <a:gd name="connsiteY5" fmla="*/ 74867 h 456025"/>
                    <a:gd name="connsiteX6" fmla="*/ 0 w 542539"/>
                    <a:gd name="connsiteY6" fmla="*/ 208788 h 456025"/>
                    <a:gd name="connsiteX7" fmla="*/ 48292 w 542539"/>
                    <a:gd name="connsiteY7" fmla="*/ 219932 h 456025"/>
                    <a:gd name="connsiteX8" fmla="*/ 49149 w 542539"/>
                    <a:gd name="connsiteY8" fmla="*/ 226219 h 456025"/>
                    <a:gd name="connsiteX9" fmla="*/ 55531 w 542539"/>
                    <a:gd name="connsiteY9" fmla="*/ 266414 h 456025"/>
                    <a:gd name="connsiteX10" fmla="*/ 69342 w 542539"/>
                    <a:gd name="connsiteY10" fmla="*/ 332137 h 456025"/>
                    <a:gd name="connsiteX11" fmla="*/ 140684 w 542539"/>
                    <a:gd name="connsiteY11" fmla="*/ 452819 h 456025"/>
                    <a:gd name="connsiteX12" fmla="*/ 439579 w 542539"/>
                    <a:gd name="connsiteY12" fmla="*/ 334137 h 456025"/>
                    <a:gd name="connsiteX13" fmla="*/ 442436 w 542539"/>
                    <a:gd name="connsiteY13" fmla="*/ 277368 h 456025"/>
                    <a:gd name="connsiteX14" fmla="*/ 443960 w 542539"/>
                    <a:gd name="connsiteY14" fmla="*/ 246126 h 456025"/>
                    <a:gd name="connsiteX15" fmla="*/ 510064 w 542539"/>
                    <a:gd name="connsiteY15" fmla="*/ 57150 h 456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2539" h="456025">
                      <a:moveTo>
                        <a:pt x="510064" y="57150"/>
                      </a:moveTo>
                      <a:cubicBezTo>
                        <a:pt x="444055" y="8763"/>
                        <a:pt x="422053" y="101060"/>
                        <a:pt x="422053" y="101060"/>
                      </a:cubicBezTo>
                      <a:lnTo>
                        <a:pt x="421481" y="98870"/>
                      </a:lnTo>
                      <a:lnTo>
                        <a:pt x="395764" y="0"/>
                      </a:lnTo>
                      <a:lnTo>
                        <a:pt x="30861" y="0"/>
                      </a:lnTo>
                      <a:cubicBezTo>
                        <a:pt x="30861" y="0"/>
                        <a:pt x="31528" y="30194"/>
                        <a:pt x="34290" y="74867"/>
                      </a:cubicBezTo>
                      <a:cubicBezTo>
                        <a:pt x="20574" y="123539"/>
                        <a:pt x="0" y="198501"/>
                        <a:pt x="0" y="208788"/>
                      </a:cubicBezTo>
                      <a:cubicBezTo>
                        <a:pt x="0" y="222504"/>
                        <a:pt x="19241" y="220504"/>
                        <a:pt x="48292" y="219932"/>
                      </a:cubicBezTo>
                      <a:cubicBezTo>
                        <a:pt x="48578" y="222028"/>
                        <a:pt x="48863" y="224123"/>
                        <a:pt x="49149" y="226219"/>
                      </a:cubicBezTo>
                      <a:cubicBezTo>
                        <a:pt x="51054" y="239649"/>
                        <a:pt x="53150" y="253175"/>
                        <a:pt x="55531" y="266414"/>
                      </a:cubicBezTo>
                      <a:cubicBezTo>
                        <a:pt x="59436" y="289179"/>
                        <a:pt x="64008" y="311372"/>
                        <a:pt x="69342" y="332137"/>
                      </a:cubicBezTo>
                      <a:cubicBezTo>
                        <a:pt x="85534" y="395192"/>
                        <a:pt x="108395" y="444437"/>
                        <a:pt x="140684" y="452819"/>
                      </a:cubicBezTo>
                      <a:cubicBezTo>
                        <a:pt x="241745" y="479203"/>
                        <a:pt x="439579" y="334137"/>
                        <a:pt x="439579" y="334137"/>
                      </a:cubicBezTo>
                      <a:lnTo>
                        <a:pt x="442436" y="277368"/>
                      </a:lnTo>
                      <a:lnTo>
                        <a:pt x="443960" y="246126"/>
                      </a:lnTo>
                      <a:cubicBezTo>
                        <a:pt x="444055" y="246126"/>
                        <a:pt x="611124" y="140684"/>
                        <a:pt x="510064" y="57150"/>
                      </a:cubicBezTo>
                      <a:close/>
                    </a:path>
                  </a:pathLst>
                </a:custGeom>
                <a:solidFill>
                  <a:srgbClr val="FDAD8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8" name="Freeform: Shape 157">
                  <a:extLst>
                    <a:ext uri="{FF2B5EF4-FFF2-40B4-BE49-F238E27FC236}">
                      <a16:creationId xmlns:a16="http://schemas.microsoft.com/office/drawing/2014/main" id="{6DF4904C-14AC-451A-9078-00CCC67C3EE2}"/>
                    </a:ext>
                  </a:extLst>
                </p:cNvPr>
                <p:cNvSpPr/>
                <p:nvPr/>
              </p:nvSpPr>
              <p:spPr>
                <a:xfrm>
                  <a:off x="5837300" y="1796033"/>
                  <a:ext cx="393287" cy="456025"/>
                </a:xfrm>
                <a:custGeom>
                  <a:avLst/>
                  <a:gdLst>
                    <a:gd name="connsiteX0" fmla="*/ 379476 w 393287"/>
                    <a:gd name="connsiteY0" fmla="*/ 226409 h 456025"/>
                    <a:gd name="connsiteX1" fmla="*/ 372237 w 393287"/>
                    <a:gd name="connsiteY1" fmla="*/ 98870 h 456025"/>
                    <a:gd name="connsiteX2" fmla="*/ 346520 w 393287"/>
                    <a:gd name="connsiteY2" fmla="*/ 0 h 456025"/>
                    <a:gd name="connsiteX3" fmla="*/ 308324 w 393287"/>
                    <a:gd name="connsiteY3" fmla="*/ 0 h 456025"/>
                    <a:gd name="connsiteX4" fmla="*/ 194786 w 393287"/>
                    <a:gd name="connsiteY4" fmla="*/ 287941 h 456025"/>
                    <a:gd name="connsiteX5" fmla="*/ 130112 w 393287"/>
                    <a:gd name="connsiteY5" fmla="*/ 315468 h 456025"/>
                    <a:gd name="connsiteX6" fmla="*/ 0 w 393287"/>
                    <a:gd name="connsiteY6" fmla="*/ 226219 h 456025"/>
                    <a:gd name="connsiteX7" fmla="*/ 6382 w 393287"/>
                    <a:gd name="connsiteY7" fmla="*/ 266414 h 456025"/>
                    <a:gd name="connsiteX8" fmla="*/ 115157 w 393287"/>
                    <a:gd name="connsiteY8" fmla="*/ 319564 h 456025"/>
                    <a:gd name="connsiteX9" fmla="*/ 20193 w 393287"/>
                    <a:gd name="connsiteY9" fmla="*/ 332137 h 456025"/>
                    <a:gd name="connsiteX10" fmla="*/ 91535 w 393287"/>
                    <a:gd name="connsiteY10" fmla="*/ 452819 h 456025"/>
                    <a:gd name="connsiteX11" fmla="*/ 390430 w 393287"/>
                    <a:gd name="connsiteY11" fmla="*/ 334137 h 456025"/>
                    <a:gd name="connsiteX12" fmla="*/ 393287 w 393287"/>
                    <a:gd name="connsiteY12" fmla="*/ 277368 h 456025"/>
                    <a:gd name="connsiteX13" fmla="*/ 379476 w 393287"/>
                    <a:gd name="connsiteY13" fmla="*/ 226409 h 456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93287" h="456025">
                      <a:moveTo>
                        <a:pt x="379476" y="226409"/>
                      </a:moveTo>
                      <a:cubicBezTo>
                        <a:pt x="371666" y="179642"/>
                        <a:pt x="370808" y="134493"/>
                        <a:pt x="372237" y="98870"/>
                      </a:cubicBezTo>
                      <a:lnTo>
                        <a:pt x="346520" y="0"/>
                      </a:lnTo>
                      <a:lnTo>
                        <a:pt x="308324" y="0"/>
                      </a:lnTo>
                      <a:cubicBezTo>
                        <a:pt x="303752" y="99727"/>
                        <a:pt x="274701" y="241935"/>
                        <a:pt x="194786" y="287941"/>
                      </a:cubicBezTo>
                      <a:cubicBezTo>
                        <a:pt x="173546" y="300133"/>
                        <a:pt x="151448" y="308991"/>
                        <a:pt x="130112" y="315468"/>
                      </a:cubicBezTo>
                      <a:cubicBezTo>
                        <a:pt x="116872" y="293180"/>
                        <a:pt x="77629" y="239268"/>
                        <a:pt x="0" y="226219"/>
                      </a:cubicBezTo>
                      <a:cubicBezTo>
                        <a:pt x="1905" y="239649"/>
                        <a:pt x="4000" y="253175"/>
                        <a:pt x="6382" y="266414"/>
                      </a:cubicBezTo>
                      <a:cubicBezTo>
                        <a:pt x="58674" y="270415"/>
                        <a:pt x="97536" y="300228"/>
                        <a:pt x="115157" y="319564"/>
                      </a:cubicBezTo>
                      <a:cubicBezTo>
                        <a:pt x="75438" y="329660"/>
                        <a:pt x="39910" y="331851"/>
                        <a:pt x="20193" y="332137"/>
                      </a:cubicBezTo>
                      <a:cubicBezTo>
                        <a:pt x="36386" y="395192"/>
                        <a:pt x="59246" y="444437"/>
                        <a:pt x="91535" y="452819"/>
                      </a:cubicBezTo>
                      <a:cubicBezTo>
                        <a:pt x="192596" y="479203"/>
                        <a:pt x="390430" y="334137"/>
                        <a:pt x="390430" y="334137"/>
                      </a:cubicBezTo>
                      <a:lnTo>
                        <a:pt x="393287" y="277368"/>
                      </a:lnTo>
                      <a:cubicBezTo>
                        <a:pt x="387287" y="261557"/>
                        <a:pt x="382524" y="244507"/>
                        <a:pt x="379476" y="226409"/>
                      </a:cubicBezTo>
                      <a:close/>
                    </a:path>
                  </a:pathLst>
                </a:custGeom>
                <a:solidFill>
                  <a:srgbClr val="60191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5" name="Graphic 10">
              <a:extLst>
                <a:ext uri="{FF2B5EF4-FFF2-40B4-BE49-F238E27FC236}">
                  <a16:creationId xmlns:a16="http://schemas.microsoft.com/office/drawing/2014/main" id="{C6CCAA05-D5D6-4DBE-815E-BD2B373CB26B}"/>
                </a:ext>
              </a:extLst>
            </p:cNvPr>
            <p:cNvGrpSpPr/>
            <p:nvPr/>
          </p:nvGrpSpPr>
          <p:grpSpPr>
            <a:xfrm>
              <a:off x="5651849" y="1386876"/>
              <a:ext cx="932472" cy="579083"/>
              <a:chOff x="5651849" y="1386876"/>
              <a:chExt cx="932472" cy="579083"/>
            </a:xfrm>
            <a:solidFill>
              <a:srgbClr val="133D7C"/>
            </a:solidFill>
          </p:grpSpPr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CDED48C7-63FC-4B1F-B692-FA5907B3138A}"/>
                  </a:ext>
                </a:extLst>
              </p:cNvPr>
              <p:cNvSpPr/>
              <p:nvPr/>
            </p:nvSpPr>
            <p:spPr>
              <a:xfrm>
                <a:off x="5651849" y="1386876"/>
                <a:ext cx="932472" cy="579083"/>
              </a:xfrm>
              <a:custGeom>
                <a:avLst/>
                <a:gdLst>
                  <a:gd name="connsiteX0" fmla="*/ 930497 w 932472"/>
                  <a:gd name="connsiteY0" fmla="*/ 561558 h 579083"/>
                  <a:gd name="connsiteX1" fmla="*/ 905732 w 932472"/>
                  <a:gd name="connsiteY1" fmla="*/ 567273 h 579083"/>
                  <a:gd name="connsiteX2" fmla="*/ 854297 w 932472"/>
                  <a:gd name="connsiteY2" fmla="*/ 579084 h 579083"/>
                  <a:gd name="connsiteX3" fmla="*/ 690182 w 932472"/>
                  <a:gd name="connsiteY3" fmla="*/ 435542 h 579083"/>
                  <a:gd name="connsiteX4" fmla="*/ 571881 w 932472"/>
                  <a:gd name="connsiteY4" fmla="*/ 440495 h 579083"/>
                  <a:gd name="connsiteX5" fmla="*/ 189071 w 932472"/>
                  <a:gd name="connsiteY5" fmla="*/ 492692 h 579083"/>
                  <a:gd name="connsiteX6" fmla="*/ 0 w 932472"/>
                  <a:gd name="connsiteY6" fmla="*/ 422302 h 579083"/>
                  <a:gd name="connsiteX7" fmla="*/ 152495 w 932472"/>
                  <a:gd name="connsiteY7" fmla="*/ 329148 h 579083"/>
                  <a:gd name="connsiteX8" fmla="*/ 158210 w 932472"/>
                  <a:gd name="connsiteY8" fmla="*/ 325623 h 579083"/>
                  <a:gd name="connsiteX9" fmla="*/ 197834 w 932472"/>
                  <a:gd name="connsiteY9" fmla="*/ 145411 h 579083"/>
                  <a:gd name="connsiteX10" fmla="*/ 229743 w 932472"/>
                  <a:gd name="connsiteY10" fmla="*/ 109692 h 579083"/>
                  <a:gd name="connsiteX11" fmla="*/ 624269 w 932472"/>
                  <a:gd name="connsiteY11" fmla="*/ 4726 h 579083"/>
                  <a:gd name="connsiteX12" fmla="*/ 914400 w 932472"/>
                  <a:gd name="connsiteY12" fmla="*/ 215705 h 579083"/>
                  <a:gd name="connsiteX13" fmla="*/ 930497 w 932472"/>
                  <a:gd name="connsiteY13" fmla="*/ 561558 h 579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32472" h="579083">
                    <a:moveTo>
                      <a:pt x="930497" y="561558"/>
                    </a:moveTo>
                    <a:lnTo>
                      <a:pt x="905732" y="567273"/>
                    </a:lnTo>
                    <a:lnTo>
                      <a:pt x="854297" y="579084"/>
                    </a:lnTo>
                    <a:cubicBezTo>
                      <a:pt x="854297" y="579084"/>
                      <a:pt x="760571" y="448687"/>
                      <a:pt x="690182" y="435542"/>
                    </a:cubicBezTo>
                    <a:cubicBezTo>
                      <a:pt x="669036" y="431542"/>
                      <a:pt x="625507" y="434304"/>
                      <a:pt x="571881" y="440495"/>
                    </a:cubicBezTo>
                    <a:cubicBezTo>
                      <a:pt x="447580" y="454592"/>
                      <a:pt x="268891" y="486501"/>
                      <a:pt x="189071" y="492692"/>
                    </a:cubicBezTo>
                    <a:cubicBezTo>
                      <a:pt x="74771" y="501455"/>
                      <a:pt x="0" y="422302"/>
                      <a:pt x="0" y="422302"/>
                    </a:cubicBezTo>
                    <a:lnTo>
                      <a:pt x="152495" y="329148"/>
                    </a:lnTo>
                    <a:lnTo>
                      <a:pt x="158210" y="325623"/>
                    </a:lnTo>
                    <a:cubicBezTo>
                      <a:pt x="158210" y="325623"/>
                      <a:pt x="180213" y="189321"/>
                      <a:pt x="197834" y="145411"/>
                    </a:cubicBezTo>
                    <a:cubicBezTo>
                      <a:pt x="201454" y="136362"/>
                      <a:pt x="212503" y="123693"/>
                      <a:pt x="229743" y="109692"/>
                    </a:cubicBezTo>
                    <a:cubicBezTo>
                      <a:pt x="296037" y="55590"/>
                      <a:pt x="453200" y="-19658"/>
                      <a:pt x="624269" y="4726"/>
                    </a:cubicBezTo>
                    <a:cubicBezTo>
                      <a:pt x="839629" y="35492"/>
                      <a:pt x="888016" y="149792"/>
                      <a:pt x="914400" y="215705"/>
                    </a:cubicBezTo>
                    <a:cubicBezTo>
                      <a:pt x="940784" y="281618"/>
                      <a:pt x="930497" y="561558"/>
                      <a:pt x="930497" y="561558"/>
                    </a:cubicBezTo>
                    <a:close/>
                  </a:path>
                </a:pathLst>
              </a:custGeom>
              <a:solidFill>
                <a:srgbClr val="133D7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5097C4B9-4C6E-4980-8032-35F5EE47D0AC}"/>
                  </a:ext>
                </a:extLst>
              </p:cNvPr>
              <p:cNvSpPr/>
              <p:nvPr/>
            </p:nvSpPr>
            <p:spPr>
              <a:xfrm>
                <a:off x="5804344" y="1496568"/>
                <a:ext cx="753236" cy="469391"/>
              </a:xfrm>
              <a:custGeom>
                <a:avLst/>
                <a:gdLst>
                  <a:gd name="connsiteX0" fmla="*/ 753237 w 753236"/>
                  <a:gd name="connsiteY0" fmla="*/ 457581 h 469391"/>
                  <a:gd name="connsiteX1" fmla="*/ 701802 w 753236"/>
                  <a:gd name="connsiteY1" fmla="*/ 469392 h 469391"/>
                  <a:gd name="connsiteX2" fmla="*/ 537686 w 753236"/>
                  <a:gd name="connsiteY2" fmla="*/ 325850 h 469391"/>
                  <a:gd name="connsiteX3" fmla="*/ 419386 w 753236"/>
                  <a:gd name="connsiteY3" fmla="*/ 330803 h 469391"/>
                  <a:gd name="connsiteX4" fmla="*/ 262890 w 753236"/>
                  <a:gd name="connsiteY4" fmla="*/ 266510 h 469391"/>
                  <a:gd name="connsiteX5" fmla="*/ 0 w 753236"/>
                  <a:gd name="connsiteY5" fmla="*/ 219456 h 469391"/>
                  <a:gd name="connsiteX6" fmla="*/ 5715 w 753236"/>
                  <a:gd name="connsiteY6" fmla="*/ 215932 h 469391"/>
                  <a:gd name="connsiteX7" fmla="*/ 45339 w 753236"/>
                  <a:gd name="connsiteY7" fmla="*/ 35719 h 469391"/>
                  <a:gd name="connsiteX8" fmla="*/ 77248 w 753236"/>
                  <a:gd name="connsiteY8" fmla="*/ 0 h 469391"/>
                  <a:gd name="connsiteX9" fmla="*/ 300323 w 753236"/>
                  <a:gd name="connsiteY9" fmla="*/ 70866 h 469391"/>
                  <a:gd name="connsiteX10" fmla="*/ 660749 w 753236"/>
                  <a:gd name="connsiteY10" fmla="*/ 123635 h 469391"/>
                  <a:gd name="connsiteX11" fmla="*/ 753237 w 753236"/>
                  <a:gd name="connsiteY11" fmla="*/ 457581 h 469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53236" h="469391">
                    <a:moveTo>
                      <a:pt x="753237" y="457581"/>
                    </a:moveTo>
                    <a:lnTo>
                      <a:pt x="701802" y="469392"/>
                    </a:lnTo>
                    <a:cubicBezTo>
                      <a:pt x="701802" y="469392"/>
                      <a:pt x="608076" y="338995"/>
                      <a:pt x="537686" y="325850"/>
                    </a:cubicBezTo>
                    <a:cubicBezTo>
                      <a:pt x="516541" y="321850"/>
                      <a:pt x="473011" y="324612"/>
                      <a:pt x="419386" y="330803"/>
                    </a:cubicBezTo>
                    <a:cubicBezTo>
                      <a:pt x="362331" y="297752"/>
                      <a:pt x="307467" y="273177"/>
                      <a:pt x="262890" y="266510"/>
                    </a:cubicBezTo>
                    <a:cubicBezTo>
                      <a:pt x="169354" y="252508"/>
                      <a:pt x="72676" y="243364"/>
                      <a:pt x="0" y="219456"/>
                    </a:cubicBezTo>
                    <a:lnTo>
                      <a:pt x="5715" y="215932"/>
                    </a:lnTo>
                    <a:cubicBezTo>
                      <a:pt x="5715" y="215932"/>
                      <a:pt x="27718" y="79629"/>
                      <a:pt x="45339" y="35719"/>
                    </a:cubicBezTo>
                    <a:cubicBezTo>
                      <a:pt x="48958" y="26670"/>
                      <a:pt x="60007" y="14002"/>
                      <a:pt x="77248" y="0"/>
                    </a:cubicBezTo>
                    <a:cubicBezTo>
                      <a:pt x="153257" y="59436"/>
                      <a:pt x="215360" y="70866"/>
                      <a:pt x="300323" y="70866"/>
                    </a:cubicBezTo>
                    <a:cubicBezTo>
                      <a:pt x="405765" y="70866"/>
                      <a:pt x="615315" y="86106"/>
                      <a:pt x="660749" y="123635"/>
                    </a:cubicBezTo>
                    <a:cubicBezTo>
                      <a:pt x="711327" y="165449"/>
                      <a:pt x="730567" y="323755"/>
                      <a:pt x="753237" y="457581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3D7C"/>
                  </a:gs>
                  <a:gs pos="97000">
                    <a:srgbClr val="1F1358"/>
                  </a:gs>
                </a:gsLst>
                <a:lin ang="198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6" name="Graphic 10">
              <a:extLst>
                <a:ext uri="{FF2B5EF4-FFF2-40B4-BE49-F238E27FC236}">
                  <a16:creationId xmlns:a16="http://schemas.microsoft.com/office/drawing/2014/main" id="{6E658FAF-1918-4716-BFF9-C5474241B576}"/>
                </a:ext>
              </a:extLst>
            </p:cNvPr>
            <p:cNvGrpSpPr/>
            <p:nvPr/>
          </p:nvGrpSpPr>
          <p:grpSpPr>
            <a:xfrm>
              <a:off x="5960664" y="342920"/>
              <a:ext cx="1858343" cy="1938877"/>
              <a:chOff x="5960664" y="342920"/>
              <a:chExt cx="1858343" cy="1938877"/>
            </a:xfrm>
          </p:grpSpPr>
          <p:grpSp>
            <p:nvGrpSpPr>
              <p:cNvPr id="144" name="Graphic 10">
                <a:extLst>
                  <a:ext uri="{FF2B5EF4-FFF2-40B4-BE49-F238E27FC236}">
                    <a16:creationId xmlns:a16="http://schemas.microsoft.com/office/drawing/2014/main" id="{A1228027-3226-4036-9C5B-F451C323CF91}"/>
                  </a:ext>
                </a:extLst>
              </p:cNvPr>
              <p:cNvGrpSpPr/>
              <p:nvPr/>
            </p:nvGrpSpPr>
            <p:grpSpPr>
              <a:xfrm>
                <a:off x="7259996" y="1900008"/>
                <a:ext cx="559010" cy="381790"/>
                <a:chOff x="7259996" y="1900008"/>
                <a:chExt cx="559010" cy="381790"/>
              </a:xfrm>
            </p:grpSpPr>
            <p:sp>
              <p:nvSpPr>
                <p:cNvPr id="150" name="Freeform: Shape 149">
                  <a:extLst>
                    <a:ext uri="{FF2B5EF4-FFF2-40B4-BE49-F238E27FC236}">
                      <a16:creationId xmlns:a16="http://schemas.microsoft.com/office/drawing/2014/main" id="{402E796D-E560-4C50-8898-1ACD8BE630A2}"/>
                    </a:ext>
                  </a:extLst>
                </p:cNvPr>
                <p:cNvSpPr/>
                <p:nvPr/>
              </p:nvSpPr>
              <p:spPr>
                <a:xfrm>
                  <a:off x="7259996" y="1900008"/>
                  <a:ext cx="559010" cy="381790"/>
                </a:xfrm>
                <a:custGeom>
                  <a:avLst/>
                  <a:gdLst>
                    <a:gd name="connsiteX0" fmla="*/ 554790 w 559010"/>
                    <a:gd name="connsiteY0" fmla="*/ 212541 h 381790"/>
                    <a:gd name="connsiteX1" fmla="*/ 506307 w 559010"/>
                    <a:gd name="connsiteY1" fmla="*/ 271787 h 381790"/>
                    <a:gd name="connsiteX2" fmla="*/ 475637 w 559010"/>
                    <a:gd name="connsiteY2" fmla="*/ 309220 h 381790"/>
                    <a:gd name="connsiteX3" fmla="*/ 282184 w 559010"/>
                    <a:gd name="connsiteY3" fmla="*/ 375229 h 381790"/>
                    <a:gd name="connsiteX4" fmla="*/ 118830 w 559010"/>
                    <a:gd name="connsiteY4" fmla="*/ 334366 h 381790"/>
                    <a:gd name="connsiteX5" fmla="*/ 815 w 559010"/>
                    <a:gd name="connsiteY5" fmla="*/ 304839 h 381790"/>
                    <a:gd name="connsiteX6" fmla="*/ 110734 w 559010"/>
                    <a:gd name="connsiteY6" fmla="*/ 23470 h 381790"/>
                    <a:gd name="connsiteX7" fmla="*/ 396484 w 559010"/>
                    <a:gd name="connsiteY7" fmla="*/ 32328 h 381790"/>
                    <a:gd name="connsiteX8" fmla="*/ 502021 w 559010"/>
                    <a:gd name="connsiteY8" fmla="*/ 85002 h 381790"/>
                    <a:gd name="connsiteX9" fmla="*/ 554790 w 559010"/>
                    <a:gd name="connsiteY9" fmla="*/ 212541 h 38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59010" h="381790">
                      <a:moveTo>
                        <a:pt x="554790" y="212541"/>
                      </a:moveTo>
                      <a:cubicBezTo>
                        <a:pt x="554790" y="212541"/>
                        <a:pt x="554790" y="212541"/>
                        <a:pt x="506307" y="271787"/>
                      </a:cubicBezTo>
                      <a:cubicBezTo>
                        <a:pt x="497735" y="282265"/>
                        <a:pt x="487543" y="294647"/>
                        <a:pt x="475637" y="309220"/>
                      </a:cubicBezTo>
                      <a:cubicBezTo>
                        <a:pt x="396484" y="405994"/>
                        <a:pt x="352574" y="379610"/>
                        <a:pt x="282184" y="375229"/>
                      </a:cubicBezTo>
                      <a:lnTo>
                        <a:pt x="118830" y="334366"/>
                      </a:lnTo>
                      <a:lnTo>
                        <a:pt x="815" y="304839"/>
                      </a:lnTo>
                      <a:cubicBezTo>
                        <a:pt x="815" y="304839"/>
                        <a:pt x="-16710" y="67476"/>
                        <a:pt x="110734" y="23470"/>
                      </a:cubicBezTo>
                      <a:cubicBezTo>
                        <a:pt x="238274" y="-20440"/>
                        <a:pt x="356955" y="5944"/>
                        <a:pt x="396484" y="32328"/>
                      </a:cubicBezTo>
                      <a:cubicBezTo>
                        <a:pt x="436013" y="58713"/>
                        <a:pt x="422868" y="58713"/>
                        <a:pt x="502021" y="85002"/>
                      </a:cubicBezTo>
                      <a:cubicBezTo>
                        <a:pt x="581174" y="111386"/>
                        <a:pt x="554790" y="212541"/>
                        <a:pt x="554790" y="212541"/>
                      </a:cubicBezTo>
                      <a:close/>
                    </a:path>
                  </a:pathLst>
                </a:custGeom>
                <a:solidFill>
                  <a:srgbClr val="FDAD8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1" name="Freeform: Shape 150">
                  <a:extLst>
                    <a:ext uri="{FF2B5EF4-FFF2-40B4-BE49-F238E27FC236}">
                      <a16:creationId xmlns:a16="http://schemas.microsoft.com/office/drawing/2014/main" id="{477C940E-FD9A-4E41-819C-31BE703AB34B}"/>
                    </a:ext>
                  </a:extLst>
                </p:cNvPr>
                <p:cNvSpPr/>
                <p:nvPr/>
              </p:nvSpPr>
              <p:spPr>
                <a:xfrm>
                  <a:off x="7356062" y="2168270"/>
                  <a:ext cx="410241" cy="113527"/>
                </a:xfrm>
                <a:custGeom>
                  <a:avLst/>
                  <a:gdLst>
                    <a:gd name="connsiteX0" fmla="*/ 410242 w 410241"/>
                    <a:gd name="connsiteY0" fmla="*/ 3524 h 113527"/>
                    <a:gd name="connsiteX1" fmla="*/ 379571 w 410241"/>
                    <a:gd name="connsiteY1" fmla="*/ 40958 h 113527"/>
                    <a:gd name="connsiteX2" fmla="*/ 186118 w 410241"/>
                    <a:gd name="connsiteY2" fmla="*/ 106966 h 113527"/>
                    <a:gd name="connsiteX3" fmla="*/ 22765 w 410241"/>
                    <a:gd name="connsiteY3" fmla="*/ 66104 h 113527"/>
                    <a:gd name="connsiteX4" fmla="*/ 0 w 410241"/>
                    <a:gd name="connsiteY4" fmla="*/ 0 h 113527"/>
                    <a:gd name="connsiteX5" fmla="*/ 5905 w 410241"/>
                    <a:gd name="connsiteY5" fmla="*/ 8763 h 113527"/>
                    <a:gd name="connsiteX6" fmla="*/ 410242 w 410241"/>
                    <a:gd name="connsiteY6" fmla="*/ 3524 h 113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10241" h="113527">
                      <a:moveTo>
                        <a:pt x="410242" y="3524"/>
                      </a:moveTo>
                      <a:cubicBezTo>
                        <a:pt x="401669" y="14002"/>
                        <a:pt x="391478" y="26384"/>
                        <a:pt x="379571" y="40958"/>
                      </a:cubicBezTo>
                      <a:cubicBezTo>
                        <a:pt x="300418" y="137732"/>
                        <a:pt x="256508" y="111347"/>
                        <a:pt x="186118" y="106966"/>
                      </a:cubicBezTo>
                      <a:lnTo>
                        <a:pt x="22765" y="66104"/>
                      </a:lnTo>
                      <a:cubicBezTo>
                        <a:pt x="8954" y="26003"/>
                        <a:pt x="0" y="0"/>
                        <a:pt x="0" y="0"/>
                      </a:cubicBezTo>
                      <a:lnTo>
                        <a:pt x="5905" y="8763"/>
                      </a:lnTo>
                      <a:cubicBezTo>
                        <a:pt x="149638" y="3810"/>
                        <a:pt x="293465" y="47625"/>
                        <a:pt x="410242" y="352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A982"/>
                    </a:gs>
                    <a:gs pos="74000">
                      <a:srgbClr val="E98667"/>
                    </a:gs>
                  </a:gsLst>
                  <a:lin ang="19800000" scaled="0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000F873B-28DF-479C-97B0-12A7134D57AA}"/>
                  </a:ext>
                </a:extLst>
              </p:cNvPr>
              <p:cNvSpPr/>
              <p:nvPr/>
            </p:nvSpPr>
            <p:spPr>
              <a:xfrm>
                <a:off x="5960664" y="342920"/>
                <a:ext cx="1234234" cy="1629039"/>
              </a:xfrm>
              <a:custGeom>
                <a:avLst/>
                <a:gdLst>
                  <a:gd name="connsiteX0" fmla="*/ 1234235 w 1234234"/>
                  <a:gd name="connsiteY0" fmla="*/ 1561603 h 1629039"/>
                  <a:gd name="connsiteX1" fmla="*/ 186770 w 1234234"/>
                  <a:gd name="connsiteY1" fmla="*/ 44270 h 1629039"/>
                  <a:gd name="connsiteX2" fmla="*/ 37418 w 1234234"/>
                  <a:gd name="connsiteY2" fmla="*/ 23315 h 1629039"/>
                  <a:gd name="connsiteX3" fmla="*/ 37418 w 1234234"/>
                  <a:gd name="connsiteY3" fmla="*/ 23315 h 1629039"/>
                  <a:gd name="connsiteX4" fmla="*/ 22369 w 1234234"/>
                  <a:gd name="connsiteY4" fmla="*/ 166381 h 1629039"/>
                  <a:gd name="connsiteX5" fmla="*/ 1190229 w 1234234"/>
                  <a:gd name="connsiteY5" fmla="*/ 1629040 h 1629039"/>
                  <a:gd name="connsiteX6" fmla="*/ 1234235 w 1234234"/>
                  <a:gd name="connsiteY6" fmla="*/ 1561603 h 1629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4234" h="1629039">
                    <a:moveTo>
                      <a:pt x="1234235" y="1561603"/>
                    </a:moveTo>
                    <a:lnTo>
                      <a:pt x="186770" y="44270"/>
                    </a:lnTo>
                    <a:cubicBezTo>
                      <a:pt x="152671" y="-5069"/>
                      <a:pt x="83805" y="-14785"/>
                      <a:pt x="37418" y="23315"/>
                    </a:cubicBezTo>
                    <a:lnTo>
                      <a:pt x="37418" y="23315"/>
                    </a:lnTo>
                    <a:cubicBezTo>
                      <a:pt x="-5825" y="58844"/>
                      <a:pt x="-12588" y="122566"/>
                      <a:pt x="22369" y="166381"/>
                    </a:cubicBezTo>
                    <a:lnTo>
                      <a:pt x="1190229" y="1629040"/>
                    </a:lnTo>
                    <a:lnTo>
                      <a:pt x="1234235" y="1561603"/>
                    </a:lnTo>
                    <a:close/>
                  </a:path>
                </a:pathLst>
              </a:custGeom>
              <a:solidFill>
                <a:srgbClr val="000B1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46" name="Graphic 10">
                <a:extLst>
                  <a:ext uri="{FF2B5EF4-FFF2-40B4-BE49-F238E27FC236}">
                    <a16:creationId xmlns:a16="http://schemas.microsoft.com/office/drawing/2014/main" id="{9352004D-44DF-4740-8285-DA75448DA048}"/>
                  </a:ext>
                </a:extLst>
              </p:cNvPr>
              <p:cNvGrpSpPr/>
              <p:nvPr/>
            </p:nvGrpSpPr>
            <p:grpSpPr>
              <a:xfrm>
                <a:off x="7048692" y="1861752"/>
                <a:ext cx="405572" cy="360716"/>
                <a:chOff x="7048692" y="1861752"/>
                <a:chExt cx="405572" cy="360716"/>
              </a:xfrm>
            </p:grpSpPr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EFE92FE1-B138-4A10-AB44-5F96EF40A5B8}"/>
                    </a:ext>
                  </a:extLst>
                </p:cNvPr>
                <p:cNvSpPr/>
                <p:nvPr/>
              </p:nvSpPr>
              <p:spPr>
                <a:xfrm>
                  <a:off x="7054502" y="1861752"/>
                  <a:ext cx="399762" cy="360716"/>
                </a:xfrm>
                <a:custGeom>
                  <a:avLst/>
                  <a:gdLst>
                    <a:gd name="connsiteX0" fmla="*/ 399762 w 399762"/>
                    <a:gd name="connsiteY0" fmla="*/ 290326 h 360716"/>
                    <a:gd name="connsiteX1" fmla="*/ 201928 w 399762"/>
                    <a:gd name="connsiteY1" fmla="*/ 360716 h 360716"/>
                    <a:gd name="connsiteX2" fmla="*/ 193260 w 399762"/>
                    <a:gd name="connsiteY2" fmla="*/ 357668 h 360716"/>
                    <a:gd name="connsiteX3" fmla="*/ 150302 w 399762"/>
                    <a:gd name="connsiteY3" fmla="*/ 328807 h 360716"/>
                    <a:gd name="connsiteX4" fmla="*/ 116870 w 399762"/>
                    <a:gd name="connsiteY4" fmla="*/ 302995 h 360716"/>
                    <a:gd name="connsiteX5" fmla="*/ 74483 w 399762"/>
                    <a:gd name="connsiteY5" fmla="*/ 268419 h 360716"/>
                    <a:gd name="connsiteX6" fmla="*/ 3046 w 399762"/>
                    <a:gd name="connsiteY6" fmla="*/ 27341 h 360716"/>
                    <a:gd name="connsiteX7" fmla="*/ 83246 w 399762"/>
                    <a:gd name="connsiteY7" fmla="*/ 66108 h 360716"/>
                    <a:gd name="connsiteX8" fmla="*/ 84104 w 399762"/>
                    <a:gd name="connsiteY8" fmla="*/ 65346 h 360716"/>
                    <a:gd name="connsiteX9" fmla="*/ 90485 w 399762"/>
                    <a:gd name="connsiteY9" fmla="*/ 60012 h 360716"/>
                    <a:gd name="connsiteX10" fmla="*/ 91247 w 399762"/>
                    <a:gd name="connsiteY10" fmla="*/ 59440 h 360716"/>
                    <a:gd name="connsiteX11" fmla="*/ 95153 w 399762"/>
                    <a:gd name="connsiteY11" fmla="*/ 56297 h 360716"/>
                    <a:gd name="connsiteX12" fmla="*/ 223931 w 399762"/>
                    <a:gd name="connsiteY12" fmla="*/ 195 h 360716"/>
                    <a:gd name="connsiteX13" fmla="*/ 382141 w 399762"/>
                    <a:gd name="connsiteY13" fmla="*/ 180408 h 360716"/>
                    <a:gd name="connsiteX14" fmla="*/ 386618 w 399762"/>
                    <a:gd name="connsiteY14" fmla="*/ 198505 h 360716"/>
                    <a:gd name="connsiteX15" fmla="*/ 399762 w 399762"/>
                    <a:gd name="connsiteY15" fmla="*/ 290326 h 360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99762" h="360716">
                      <a:moveTo>
                        <a:pt x="399762" y="290326"/>
                      </a:moveTo>
                      <a:lnTo>
                        <a:pt x="201928" y="360716"/>
                      </a:lnTo>
                      <a:cubicBezTo>
                        <a:pt x="200023" y="360716"/>
                        <a:pt x="197070" y="359668"/>
                        <a:pt x="193260" y="357668"/>
                      </a:cubicBezTo>
                      <a:cubicBezTo>
                        <a:pt x="183163" y="352620"/>
                        <a:pt x="167257" y="341571"/>
                        <a:pt x="150302" y="328807"/>
                      </a:cubicBezTo>
                      <a:cubicBezTo>
                        <a:pt x="139158" y="320425"/>
                        <a:pt x="127538" y="311472"/>
                        <a:pt x="116870" y="302995"/>
                      </a:cubicBezTo>
                      <a:cubicBezTo>
                        <a:pt x="93438" y="284326"/>
                        <a:pt x="74483" y="268419"/>
                        <a:pt x="74483" y="268419"/>
                      </a:cubicBezTo>
                      <a:cubicBezTo>
                        <a:pt x="74483" y="268419"/>
                        <a:pt x="-17719" y="53344"/>
                        <a:pt x="3046" y="27341"/>
                      </a:cubicBezTo>
                      <a:cubicBezTo>
                        <a:pt x="23144" y="2005"/>
                        <a:pt x="83246" y="66108"/>
                        <a:pt x="83246" y="66108"/>
                      </a:cubicBezTo>
                      <a:cubicBezTo>
                        <a:pt x="83532" y="65727"/>
                        <a:pt x="83818" y="65536"/>
                        <a:pt x="84104" y="65346"/>
                      </a:cubicBezTo>
                      <a:cubicBezTo>
                        <a:pt x="85246" y="64393"/>
                        <a:pt x="87437" y="62488"/>
                        <a:pt x="90485" y="60012"/>
                      </a:cubicBezTo>
                      <a:cubicBezTo>
                        <a:pt x="90771" y="59821"/>
                        <a:pt x="90962" y="59631"/>
                        <a:pt x="91247" y="59440"/>
                      </a:cubicBezTo>
                      <a:cubicBezTo>
                        <a:pt x="92390" y="58488"/>
                        <a:pt x="93724" y="57440"/>
                        <a:pt x="95153" y="56297"/>
                      </a:cubicBezTo>
                      <a:cubicBezTo>
                        <a:pt x="119441" y="37152"/>
                        <a:pt x="176877" y="-3139"/>
                        <a:pt x="223931" y="195"/>
                      </a:cubicBezTo>
                      <a:cubicBezTo>
                        <a:pt x="285462" y="4576"/>
                        <a:pt x="368996" y="132116"/>
                        <a:pt x="382141" y="180408"/>
                      </a:cubicBezTo>
                      <a:cubicBezTo>
                        <a:pt x="383760" y="186313"/>
                        <a:pt x="385189" y="192409"/>
                        <a:pt x="386618" y="198505"/>
                      </a:cubicBezTo>
                      <a:cubicBezTo>
                        <a:pt x="396428" y="242892"/>
                        <a:pt x="399762" y="290326"/>
                        <a:pt x="399762" y="2903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8" name="Freeform: Shape 147">
                  <a:extLst>
                    <a:ext uri="{FF2B5EF4-FFF2-40B4-BE49-F238E27FC236}">
                      <a16:creationId xmlns:a16="http://schemas.microsoft.com/office/drawing/2014/main" id="{C82CCA6E-BDDD-4A0F-97A3-0861B5DBF0E5}"/>
                    </a:ext>
                  </a:extLst>
                </p:cNvPr>
                <p:cNvSpPr/>
                <p:nvPr/>
              </p:nvSpPr>
              <p:spPr>
                <a:xfrm>
                  <a:off x="7048692" y="1880309"/>
                  <a:ext cx="165271" cy="281579"/>
                </a:xfrm>
                <a:custGeom>
                  <a:avLst/>
                  <a:gdLst>
                    <a:gd name="connsiteX0" fmla="*/ 165257 w 165271"/>
                    <a:gd name="connsiteY0" fmla="*/ 242527 h 281579"/>
                    <a:gd name="connsiteX1" fmla="*/ 116870 w 165271"/>
                    <a:gd name="connsiteY1" fmla="*/ 281580 h 281579"/>
                    <a:gd name="connsiteX2" fmla="*/ 74483 w 165271"/>
                    <a:gd name="connsiteY2" fmla="*/ 247004 h 281579"/>
                    <a:gd name="connsiteX3" fmla="*/ 3046 w 165271"/>
                    <a:gd name="connsiteY3" fmla="*/ 5926 h 281579"/>
                    <a:gd name="connsiteX4" fmla="*/ 83247 w 165271"/>
                    <a:gd name="connsiteY4" fmla="*/ 44693 h 281579"/>
                    <a:gd name="connsiteX5" fmla="*/ 84104 w 165271"/>
                    <a:gd name="connsiteY5" fmla="*/ 43931 h 281579"/>
                    <a:gd name="connsiteX6" fmla="*/ 90485 w 165271"/>
                    <a:gd name="connsiteY6" fmla="*/ 38597 h 281579"/>
                    <a:gd name="connsiteX7" fmla="*/ 91248 w 165271"/>
                    <a:gd name="connsiteY7" fmla="*/ 38026 h 281579"/>
                    <a:gd name="connsiteX8" fmla="*/ 95153 w 165271"/>
                    <a:gd name="connsiteY8" fmla="*/ 34882 h 281579"/>
                    <a:gd name="connsiteX9" fmla="*/ 109631 w 165271"/>
                    <a:gd name="connsiteY9" fmla="*/ 116512 h 281579"/>
                    <a:gd name="connsiteX10" fmla="*/ 165257 w 165271"/>
                    <a:gd name="connsiteY10" fmla="*/ 242527 h 281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5271" h="281579">
                      <a:moveTo>
                        <a:pt x="165257" y="242527"/>
                      </a:moveTo>
                      <a:cubicBezTo>
                        <a:pt x="165923" y="244432"/>
                        <a:pt x="143635" y="261482"/>
                        <a:pt x="116870" y="281580"/>
                      </a:cubicBezTo>
                      <a:cubicBezTo>
                        <a:pt x="93438" y="262911"/>
                        <a:pt x="74483" y="247004"/>
                        <a:pt x="74483" y="247004"/>
                      </a:cubicBezTo>
                      <a:cubicBezTo>
                        <a:pt x="74483" y="247004"/>
                        <a:pt x="-17719" y="31930"/>
                        <a:pt x="3046" y="5926"/>
                      </a:cubicBezTo>
                      <a:cubicBezTo>
                        <a:pt x="23144" y="-19410"/>
                        <a:pt x="83247" y="44693"/>
                        <a:pt x="83247" y="44693"/>
                      </a:cubicBezTo>
                      <a:cubicBezTo>
                        <a:pt x="83532" y="44312"/>
                        <a:pt x="83818" y="44122"/>
                        <a:pt x="84104" y="43931"/>
                      </a:cubicBezTo>
                      <a:cubicBezTo>
                        <a:pt x="85247" y="42979"/>
                        <a:pt x="87438" y="41074"/>
                        <a:pt x="90485" y="38597"/>
                      </a:cubicBezTo>
                      <a:cubicBezTo>
                        <a:pt x="90771" y="38407"/>
                        <a:pt x="90962" y="38216"/>
                        <a:pt x="91248" y="38026"/>
                      </a:cubicBezTo>
                      <a:cubicBezTo>
                        <a:pt x="92390" y="37073"/>
                        <a:pt x="93724" y="36025"/>
                        <a:pt x="95153" y="34882"/>
                      </a:cubicBezTo>
                      <a:cubicBezTo>
                        <a:pt x="102868" y="73173"/>
                        <a:pt x="109631" y="112797"/>
                        <a:pt x="109631" y="116512"/>
                      </a:cubicBezTo>
                      <a:cubicBezTo>
                        <a:pt x="109631" y="116512"/>
                        <a:pt x="163828" y="238146"/>
                        <a:pt x="165257" y="242527"/>
                      </a:cubicBezTo>
                      <a:close/>
                    </a:path>
                  </a:pathLst>
                </a:custGeom>
                <a:solidFill>
                  <a:srgbClr val="4197C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9" name="Freeform: Shape 148">
                  <a:extLst>
                    <a:ext uri="{FF2B5EF4-FFF2-40B4-BE49-F238E27FC236}">
                      <a16:creationId xmlns:a16="http://schemas.microsoft.com/office/drawing/2014/main" id="{F0B591AE-6757-4611-B2C2-8D05A97D5B67}"/>
                    </a:ext>
                  </a:extLst>
                </p:cNvPr>
                <p:cNvSpPr/>
                <p:nvPr/>
              </p:nvSpPr>
              <p:spPr>
                <a:xfrm>
                  <a:off x="7113311" y="1915382"/>
                  <a:ext cx="340953" cy="307086"/>
                </a:xfrm>
                <a:custGeom>
                  <a:avLst/>
                  <a:gdLst>
                    <a:gd name="connsiteX0" fmla="*/ 329999 w 340953"/>
                    <a:gd name="connsiteY0" fmla="*/ 159067 h 307086"/>
                    <a:gd name="connsiteX1" fmla="*/ 219319 w 340953"/>
                    <a:gd name="connsiteY1" fmla="*/ 161068 h 307086"/>
                    <a:gd name="connsiteX2" fmla="*/ 189982 w 340953"/>
                    <a:gd name="connsiteY2" fmla="*/ 162687 h 307086"/>
                    <a:gd name="connsiteX3" fmla="*/ 172170 w 340953"/>
                    <a:gd name="connsiteY3" fmla="*/ 164116 h 307086"/>
                    <a:gd name="connsiteX4" fmla="*/ 169598 w 340953"/>
                    <a:gd name="connsiteY4" fmla="*/ 126016 h 307086"/>
                    <a:gd name="connsiteX5" fmla="*/ 126164 w 340953"/>
                    <a:gd name="connsiteY5" fmla="*/ 109728 h 307086"/>
                    <a:gd name="connsiteX6" fmla="*/ 125021 w 340953"/>
                    <a:gd name="connsiteY6" fmla="*/ 70675 h 307086"/>
                    <a:gd name="connsiteX7" fmla="*/ 81587 w 340953"/>
                    <a:gd name="connsiteY7" fmla="*/ 52578 h 307086"/>
                    <a:gd name="connsiteX8" fmla="*/ 68348 w 340953"/>
                    <a:gd name="connsiteY8" fmla="*/ 8001 h 307086"/>
                    <a:gd name="connsiteX9" fmla="*/ 32438 w 340953"/>
                    <a:gd name="connsiteY9" fmla="*/ 5715 h 307086"/>
                    <a:gd name="connsiteX10" fmla="*/ 31676 w 340953"/>
                    <a:gd name="connsiteY10" fmla="*/ 6287 h 307086"/>
                    <a:gd name="connsiteX11" fmla="*/ 25294 w 340953"/>
                    <a:gd name="connsiteY11" fmla="*/ 11620 h 307086"/>
                    <a:gd name="connsiteX12" fmla="*/ 24437 w 340953"/>
                    <a:gd name="connsiteY12" fmla="*/ 12383 h 307086"/>
                    <a:gd name="connsiteX13" fmla="*/ 6816 w 340953"/>
                    <a:gd name="connsiteY13" fmla="*/ 36576 h 307086"/>
                    <a:gd name="connsiteX14" fmla="*/ 15674 w 340953"/>
                    <a:gd name="connsiteY14" fmla="*/ 214694 h 307086"/>
                    <a:gd name="connsiteX15" fmla="*/ 103876 w 340953"/>
                    <a:gd name="connsiteY15" fmla="*/ 284226 h 307086"/>
                    <a:gd name="connsiteX16" fmla="*/ 111115 w 340953"/>
                    <a:gd name="connsiteY16" fmla="*/ 289370 h 307086"/>
                    <a:gd name="connsiteX17" fmla="*/ 112639 w 340953"/>
                    <a:gd name="connsiteY17" fmla="*/ 290417 h 307086"/>
                    <a:gd name="connsiteX18" fmla="*/ 127402 w 340953"/>
                    <a:gd name="connsiteY18" fmla="*/ 300037 h 307086"/>
                    <a:gd name="connsiteX19" fmla="*/ 128450 w 340953"/>
                    <a:gd name="connsiteY19" fmla="*/ 300704 h 307086"/>
                    <a:gd name="connsiteX20" fmla="*/ 134451 w 340953"/>
                    <a:gd name="connsiteY20" fmla="*/ 304038 h 307086"/>
                    <a:gd name="connsiteX21" fmla="*/ 143119 w 340953"/>
                    <a:gd name="connsiteY21" fmla="*/ 307086 h 307086"/>
                    <a:gd name="connsiteX22" fmla="*/ 340953 w 340953"/>
                    <a:gd name="connsiteY22" fmla="*/ 236696 h 307086"/>
                    <a:gd name="connsiteX23" fmla="*/ 329999 w 340953"/>
                    <a:gd name="connsiteY23" fmla="*/ 159067 h 307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340953" h="307086">
                      <a:moveTo>
                        <a:pt x="329999" y="159067"/>
                      </a:moveTo>
                      <a:cubicBezTo>
                        <a:pt x="310949" y="151733"/>
                        <a:pt x="266944" y="157639"/>
                        <a:pt x="219319" y="161068"/>
                      </a:cubicBezTo>
                      <a:cubicBezTo>
                        <a:pt x="209413" y="161830"/>
                        <a:pt x="199793" y="163925"/>
                        <a:pt x="189982" y="162687"/>
                      </a:cubicBezTo>
                      <a:cubicBezTo>
                        <a:pt x="180933" y="161544"/>
                        <a:pt x="173313" y="163640"/>
                        <a:pt x="172170" y="164116"/>
                      </a:cubicBezTo>
                      <a:cubicBezTo>
                        <a:pt x="173218" y="162116"/>
                        <a:pt x="184267" y="146018"/>
                        <a:pt x="169598" y="126016"/>
                      </a:cubicBezTo>
                      <a:cubicBezTo>
                        <a:pt x="154739" y="106013"/>
                        <a:pt x="127784" y="108680"/>
                        <a:pt x="126164" y="109728"/>
                      </a:cubicBezTo>
                      <a:cubicBezTo>
                        <a:pt x="126926" y="108109"/>
                        <a:pt x="141404" y="97155"/>
                        <a:pt x="125021" y="70675"/>
                      </a:cubicBezTo>
                      <a:cubicBezTo>
                        <a:pt x="108067" y="43244"/>
                        <a:pt x="81587" y="52578"/>
                        <a:pt x="81587" y="52578"/>
                      </a:cubicBezTo>
                      <a:cubicBezTo>
                        <a:pt x="81587" y="52578"/>
                        <a:pt x="90350" y="31147"/>
                        <a:pt x="68348" y="8001"/>
                      </a:cubicBezTo>
                      <a:cubicBezTo>
                        <a:pt x="55203" y="-3429"/>
                        <a:pt x="42725" y="-1143"/>
                        <a:pt x="32438" y="5715"/>
                      </a:cubicBezTo>
                      <a:cubicBezTo>
                        <a:pt x="32152" y="5906"/>
                        <a:pt x="31962" y="6096"/>
                        <a:pt x="31676" y="6287"/>
                      </a:cubicBezTo>
                      <a:cubicBezTo>
                        <a:pt x="28628" y="8763"/>
                        <a:pt x="26437" y="10668"/>
                        <a:pt x="25294" y="11620"/>
                      </a:cubicBezTo>
                      <a:cubicBezTo>
                        <a:pt x="25009" y="11811"/>
                        <a:pt x="24723" y="12002"/>
                        <a:pt x="24437" y="12383"/>
                      </a:cubicBezTo>
                      <a:cubicBezTo>
                        <a:pt x="13674" y="22955"/>
                        <a:pt x="8911" y="29432"/>
                        <a:pt x="6816" y="36576"/>
                      </a:cubicBezTo>
                      <a:cubicBezTo>
                        <a:pt x="-12615" y="103251"/>
                        <a:pt x="15674" y="214694"/>
                        <a:pt x="15674" y="214694"/>
                      </a:cubicBezTo>
                      <a:cubicBezTo>
                        <a:pt x="15674" y="214694"/>
                        <a:pt x="65871" y="256889"/>
                        <a:pt x="103876" y="284226"/>
                      </a:cubicBezTo>
                      <a:cubicBezTo>
                        <a:pt x="106352" y="286036"/>
                        <a:pt x="108734" y="287750"/>
                        <a:pt x="111115" y="289370"/>
                      </a:cubicBezTo>
                      <a:cubicBezTo>
                        <a:pt x="111591" y="289750"/>
                        <a:pt x="112067" y="290036"/>
                        <a:pt x="112639" y="290417"/>
                      </a:cubicBezTo>
                      <a:cubicBezTo>
                        <a:pt x="118068" y="294132"/>
                        <a:pt x="123021" y="297371"/>
                        <a:pt x="127402" y="300037"/>
                      </a:cubicBezTo>
                      <a:cubicBezTo>
                        <a:pt x="127784" y="300228"/>
                        <a:pt x="128069" y="300419"/>
                        <a:pt x="128450" y="300704"/>
                      </a:cubicBezTo>
                      <a:cubicBezTo>
                        <a:pt x="130641" y="301942"/>
                        <a:pt x="132641" y="303086"/>
                        <a:pt x="134451" y="304038"/>
                      </a:cubicBezTo>
                      <a:cubicBezTo>
                        <a:pt x="138261" y="306038"/>
                        <a:pt x="141214" y="307086"/>
                        <a:pt x="143119" y="307086"/>
                      </a:cubicBezTo>
                      <a:lnTo>
                        <a:pt x="340953" y="236696"/>
                      </a:lnTo>
                      <a:cubicBezTo>
                        <a:pt x="340953" y="236696"/>
                        <a:pt x="339810" y="203454"/>
                        <a:pt x="329999" y="159067"/>
                      </a:cubicBezTo>
                      <a:close/>
                    </a:path>
                  </a:pathLst>
                </a:custGeom>
                <a:solidFill>
                  <a:srgbClr val="91C5E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37" name="Graphic 10">
              <a:extLst>
                <a:ext uri="{FF2B5EF4-FFF2-40B4-BE49-F238E27FC236}">
                  <a16:creationId xmlns:a16="http://schemas.microsoft.com/office/drawing/2014/main" id="{F4ED55D9-CB6B-478F-BC91-252118099EEB}"/>
                </a:ext>
              </a:extLst>
            </p:cNvPr>
            <p:cNvGrpSpPr/>
            <p:nvPr/>
          </p:nvGrpSpPr>
          <p:grpSpPr>
            <a:xfrm>
              <a:off x="6106428" y="2077497"/>
              <a:ext cx="1468866" cy="1178293"/>
              <a:chOff x="6106428" y="2077497"/>
              <a:chExt cx="1468866" cy="1178293"/>
            </a:xfrm>
          </p:grpSpPr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AAC6088C-2B5B-4C11-B861-6907815EB278}"/>
                  </a:ext>
                </a:extLst>
              </p:cNvPr>
              <p:cNvSpPr/>
              <p:nvPr/>
            </p:nvSpPr>
            <p:spPr>
              <a:xfrm>
                <a:off x="7445501" y="2311431"/>
                <a:ext cx="106584" cy="136843"/>
              </a:xfrm>
              <a:custGeom>
                <a:avLst/>
                <a:gdLst>
                  <a:gd name="connsiteX0" fmla="*/ 0 w 106584"/>
                  <a:gd name="connsiteY0" fmla="*/ 133064 h 136843"/>
                  <a:gd name="connsiteX1" fmla="*/ 102203 w 106584"/>
                  <a:gd name="connsiteY1" fmla="*/ 51721 h 136843"/>
                  <a:gd name="connsiteX2" fmla="*/ 106585 w 106584"/>
                  <a:gd name="connsiteY2" fmla="*/ 15430 h 136843"/>
                  <a:gd name="connsiteX3" fmla="*/ 35147 w 106584"/>
                  <a:gd name="connsiteY3" fmla="*/ 0 h 136843"/>
                  <a:gd name="connsiteX4" fmla="*/ 1048 w 106584"/>
                  <a:gd name="connsiteY4" fmla="*/ 84582 h 136843"/>
                  <a:gd name="connsiteX5" fmla="*/ 0 w 106584"/>
                  <a:gd name="connsiteY5" fmla="*/ 133064 h 136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584" h="136843">
                    <a:moveTo>
                      <a:pt x="0" y="133064"/>
                    </a:moveTo>
                    <a:cubicBezTo>
                      <a:pt x="42863" y="152876"/>
                      <a:pt x="106585" y="90202"/>
                      <a:pt x="102203" y="51721"/>
                    </a:cubicBezTo>
                    <a:lnTo>
                      <a:pt x="106585" y="15430"/>
                    </a:lnTo>
                    <a:lnTo>
                      <a:pt x="35147" y="0"/>
                    </a:lnTo>
                    <a:lnTo>
                      <a:pt x="1048" y="84582"/>
                    </a:lnTo>
                    <a:lnTo>
                      <a:pt x="0" y="133064"/>
                    </a:lnTo>
                    <a:close/>
                  </a:path>
                </a:pathLst>
              </a:custGeom>
              <a:solidFill>
                <a:srgbClr val="000B1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ED581D8-2897-47F4-8C6D-927871A4C629}"/>
                  </a:ext>
                </a:extLst>
              </p:cNvPr>
              <p:cNvSpPr/>
              <p:nvPr/>
            </p:nvSpPr>
            <p:spPr>
              <a:xfrm>
                <a:off x="6106428" y="2468594"/>
                <a:ext cx="1176386" cy="787196"/>
              </a:xfrm>
              <a:custGeom>
                <a:avLst/>
                <a:gdLst>
                  <a:gd name="connsiteX0" fmla="*/ 1176387 w 1176386"/>
                  <a:gd name="connsiteY0" fmla="*/ 127540 h 787196"/>
                  <a:gd name="connsiteX1" fmla="*/ 492015 w 1176386"/>
                  <a:gd name="connsiteY1" fmla="*/ 761428 h 787196"/>
                  <a:gd name="connsiteX2" fmla="*/ 424673 w 1176386"/>
                  <a:gd name="connsiteY2" fmla="*/ 786956 h 787196"/>
                  <a:gd name="connsiteX3" fmla="*/ 11384 w 1176386"/>
                  <a:gd name="connsiteY3" fmla="*/ 562737 h 787196"/>
                  <a:gd name="connsiteX4" fmla="*/ 20242 w 1176386"/>
                  <a:gd name="connsiteY4" fmla="*/ 422053 h 787196"/>
                  <a:gd name="connsiteX5" fmla="*/ 96728 w 1176386"/>
                  <a:gd name="connsiteY5" fmla="*/ 338423 h 787196"/>
                  <a:gd name="connsiteX6" fmla="*/ 305992 w 1176386"/>
                  <a:gd name="connsiteY6" fmla="*/ 241840 h 787196"/>
                  <a:gd name="connsiteX7" fmla="*/ 402671 w 1176386"/>
                  <a:gd name="connsiteY7" fmla="*/ 338518 h 787196"/>
                  <a:gd name="connsiteX8" fmla="*/ 412100 w 1176386"/>
                  <a:gd name="connsiteY8" fmla="*/ 336899 h 787196"/>
                  <a:gd name="connsiteX9" fmla="*/ 842249 w 1176386"/>
                  <a:gd name="connsiteY9" fmla="*/ 145066 h 787196"/>
                  <a:gd name="connsiteX10" fmla="*/ 1031321 w 1176386"/>
                  <a:gd name="connsiteY10" fmla="*/ 0 h 787196"/>
                  <a:gd name="connsiteX11" fmla="*/ 1137429 w 1176386"/>
                  <a:gd name="connsiteY11" fmla="*/ 54388 h 787196"/>
                  <a:gd name="connsiteX12" fmla="*/ 1176387 w 1176386"/>
                  <a:gd name="connsiteY12" fmla="*/ 127540 h 787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76386" h="787196">
                    <a:moveTo>
                      <a:pt x="1176387" y="127540"/>
                    </a:moveTo>
                    <a:cubicBezTo>
                      <a:pt x="1176387" y="127540"/>
                      <a:pt x="705471" y="639985"/>
                      <a:pt x="492015" y="761428"/>
                    </a:cubicBezTo>
                    <a:cubicBezTo>
                      <a:pt x="464964" y="776859"/>
                      <a:pt x="442009" y="786003"/>
                      <a:pt x="424673" y="786956"/>
                    </a:cubicBezTo>
                    <a:cubicBezTo>
                      <a:pt x="270750" y="795718"/>
                      <a:pt x="11384" y="562737"/>
                      <a:pt x="11384" y="562737"/>
                    </a:cubicBezTo>
                    <a:cubicBezTo>
                      <a:pt x="11384" y="562737"/>
                      <a:pt x="-19382" y="479203"/>
                      <a:pt x="20242" y="422053"/>
                    </a:cubicBezTo>
                    <a:cubicBezTo>
                      <a:pt x="36149" y="399098"/>
                      <a:pt x="62057" y="368236"/>
                      <a:pt x="96728" y="338423"/>
                    </a:cubicBezTo>
                    <a:cubicBezTo>
                      <a:pt x="148258" y="294227"/>
                      <a:pt x="219219" y="252317"/>
                      <a:pt x="305992" y="241840"/>
                    </a:cubicBezTo>
                    <a:cubicBezTo>
                      <a:pt x="305992" y="241840"/>
                      <a:pt x="354284" y="342900"/>
                      <a:pt x="402671" y="338518"/>
                    </a:cubicBezTo>
                    <a:cubicBezTo>
                      <a:pt x="405243" y="338328"/>
                      <a:pt x="408386" y="337757"/>
                      <a:pt x="412100" y="336899"/>
                    </a:cubicBezTo>
                    <a:cubicBezTo>
                      <a:pt x="479252" y="321755"/>
                      <a:pt x="729759" y="211741"/>
                      <a:pt x="842249" y="145066"/>
                    </a:cubicBezTo>
                    <a:cubicBezTo>
                      <a:pt x="960931" y="74771"/>
                      <a:pt x="1031321" y="0"/>
                      <a:pt x="1031321" y="0"/>
                    </a:cubicBezTo>
                    <a:cubicBezTo>
                      <a:pt x="1031321" y="0"/>
                      <a:pt x="1094281" y="13811"/>
                      <a:pt x="1137429" y="54388"/>
                    </a:cubicBezTo>
                    <a:cubicBezTo>
                      <a:pt x="1157146" y="72771"/>
                      <a:pt x="1172672" y="96774"/>
                      <a:pt x="1176387" y="127540"/>
                    </a:cubicBezTo>
                    <a:close/>
                  </a:path>
                </a:pathLst>
              </a:custGeom>
              <a:solidFill>
                <a:srgbClr val="FDAD8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B7F8DB82-F1C6-4CE2-B4EA-9D675DD82C00}"/>
                  </a:ext>
                </a:extLst>
              </p:cNvPr>
              <p:cNvSpPr/>
              <p:nvPr/>
            </p:nvSpPr>
            <p:spPr>
              <a:xfrm>
                <a:off x="6106428" y="2468594"/>
                <a:ext cx="1137429" cy="787196"/>
              </a:xfrm>
              <a:custGeom>
                <a:avLst/>
                <a:gdLst>
                  <a:gd name="connsiteX0" fmla="*/ 1137429 w 1137429"/>
                  <a:gd name="connsiteY0" fmla="*/ 54388 h 787196"/>
                  <a:gd name="connsiteX1" fmla="*/ 1031321 w 1137429"/>
                  <a:gd name="connsiteY1" fmla="*/ 0 h 787196"/>
                  <a:gd name="connsiteX2" fmla="*/ 842249 w 1137429"/>
                  <a:gd name="connsiteY2" fmla="*/ 145066 h 787196"/>
                  <a:gd name="connsiteX3" fmla="*/ 412100 w 1137429"/>
                  <a:gd name="connsiteY3" fmla="*/ 336899 h 787196"/>
                  <a:gd name="connsiteX4" fmla="*/ 196550 w 1137429"/>
                  <a:gd name="connsiteY4" fmla="*/ 505397 h 787196"/>
                  <a:gd name="connsiteX5" fmla="*/ 96728 w 1137429"/>
                  <a:gd name="connsiteY5" fmla="*/ 338423 h 787196"/>
                  <a:gd name="connsiteX6" fmla="*/ 20242 w 1137429"/>
                  <a:gd name="connsiteY6" fmla="*/ 422053 h 787196"/>
                  <a:gd name="connsiteX7" fmla="*/ 11384 w 1137429"/>
                  <a:gd name="connsiteY7" fmla="*/ 562737 h 787196"/>
                  <a:gd name="connsiteX8" fmla="*/ 424673 w 1137429"/>
                  <a:gd name="connsiteY8" fmla="*/ 786956 h 787196"/>
                  <a:gd name="connsiteX9" fmla="*/ 492015 w 1137429"/>
                  <a:gd name="connsiteY9" fmla="*/ 761428 h 787196"/>
                  <a:gd name="connsiteX10" fmla="*/ 481823 w 1137429"/>
                  <a:gd name="connsiteY10" fmla="*/ 648462 h 787196"/>
                  <a:gd name="connsiteX11" fmla="*/ 1137429 w 1137429"/>
                  <a:gd name="connsiteY11" fmla="*/ 54388 h 787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37429" h="787196">
                    <a:moveTo>
                      <a:pt x="1137429" y="54388"/>
                    </a:moveTo>
                    <a:cubicBezTo>
                      <a:pt x="1094281" y="13811"/>
                      <a:pt x="1031321" y="0"/>
                      <a:pt x="1031321" y="0"/>
                    </a:cubicBezTo>
                    <a:cubicBezTo>
                      <a:pt x="1031321" y="0"/>
                      <a:pt x="960931" y="74771"/>
                      <a:pt x="842249" y="145066"/>
                    </a:cubicBezTo>
                    <a:cubicBezTo>
                      <a:pt x="729759" y="211741"/>
                      <a:pt x="479252" y="321755"/>
                      <a:pt x="412100" y="336899"/>
                    </a:cubicBezTo>
                    <a:cubicBezTo>
                      <a:pt x="318470" y="395764"/>
                      <a:pt x="232173" y="462629"/>
                      <a:pt x="196550" y="505397"/>
                    </a:cubicBezTo>
                    <a:cubicBezTo>
                      <a:pt x="152449" y="455200"/>
                      <a:pt x="115587" y="399478"/>
                      <a:pt x="96728" y="338423"/>
                    </a:cubicBezTo>
                    <a:cubicBezTo>
                      <a:pt x="62057" y="368236"/>
                      <a:pt x="36149" y="399098"/>
                      <a:pt x="20242" y="422053"/>
                    </a:cubicBezTo>
                    <a:cubicBezTo>
                      <a:pt x="-19382" y="479203"/>
                      <a:pt x="11384" y="562737"/>
                      <a:pt x="11384" y="562737"/>
                    </a:cubicBezTo>
                    <a:cubicBezTo>
                      <a:pt x="11384" y="562737"/>
                      <a:pt x="270750" y="795718"/>
                      <a:pt x="424673" y="786956"/>
                    </a:cubicBezTo>
                    <a:cubicBezTo>
                      <a:pt x="442009" y="786003"/>
                      <a:pt x="464964" y="776859"/>
                      <a:pt x="492015" y="761428"/>
                    </a:cubicBezTo>
                    <a:cubicBezTo>
                      <a:pt x="458487" y="726853"/>
                      <a:pt x="461535" y="664369"/>
                      <a:pt x="481823" y="648462"/>
                    </a:cubicBezTo>
                    <a:cubicBezTo>
                      <a:pt x="574121" y="575977"/>
                      <a:pt x="716234" y="503206"/>
                      <a:pt x="1137429" y="5438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A982"/>
                  </a:gs>
                  <a:gs pos="74000">
                    <a:srgbClr val="E98667"/>
                  </a:gs>
                </a:gsLst>
                <a:lin ang="198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41" name="Graphic 10">
                <a:extLst>
                  <a:ext uri="{FF2B5EF4-FFF2-40B4-BE49-F238E27FC236}">
                    <a16:creationId xmlns:a16="http://schemas.microsoft.com/office/drawing/2014/main" id="{1620E81A-9061-46F3-9101-66E1A212D834}"/>
                  </a:ext>
                </a:extLst>
              </p:cNvPr>
              <p:cNvGrpSpPr/>
              <p:nvPr/>
            </p:nvGrpSpPr>
            <p:grpSpPr>
              <a:xfrm>
                <a:off x="7137749" y="2077497"/>
                <a:ext cx="437545" cy="518731"/>
                <a:chOff x="7137749" y="2077497"/>
                <a:chExt cx="437545" cy="518731"/>
              </a:xfrm>
            </p:grpSpPr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304E85D9-1A01-48A3-9621-4FE5E5F8D11D}"/>
                    </a:ext>
                  </a:extLst>
                </p:cNvPr>
                <p:cNvSpPr/>
                <p:nvPr/>
              </p:nvSpPr>
              <p:spPr>
                <a:xfrm>
                  <a:off x="7137749" y="2077497"/>
                  <a:ext cx="437545" cy="518731"/>
                </a:xfrm>
                <a:custGeom>
                  <a:avLst/>
                  <a:gdLst>
                    <a:gd name="connsiteX0" fmla="*/ 408813 w 437545"/>
                    <a:gd name="connsiteY0" fmla="*/ 298895 h 518731"/>
                    <a:gd name="connsiteX1" fmla="*/ 386810 w 437545"/>
                    <a:gd name="connsiteY1" fmla="*/ 254984 h 518731"/>
                    <a:gd name="connsiteX2" fmla="*/ 358902 w 437545"/>
                    <a:gd name="connsiteY2" fmla="*/ 262128 h 518731"/>
                    <a:gd name="connsiteX3" fmla="*/ 312134 w 437545"/>
                    <a:gd name="connsiteY3" fmla="*/ 400050 h 518731"/>
                    <a:gd name="connsiteX4" fmla="*/ 145066 w 437545"/>
                    <a:gd name="connsiteY4" fmla="*/ 518732 h 518731"/>
                    <a:gd name="connsiteX5" fmla="*/ 0 w 437545"/>
                    <a:gd name="connsiteY5" fmla="*/ 391192 h 518731"/>
                    <a:gd name="connsiteX6" fmla="*/ 83534 w 437545"/>
                    <a:gd name="connsiteY6" fmla="*/ 276892 h 518731"/>
                    <a:gd name="connsiteX7" fmla="*/ 109919 w 437545"/>
                    <a:gd name="connsiteY7" fmla="*/ 65913 h 518731"/>
                    <a:gd name="connsiteX8" fmla="*/ 114014 w 437545"/>
                    <a:gd name="connsiteY8" fmla="*/ 59246 h 518731"/>
                    <a:gd name="connsiteX9" fmla="*/ 320897 w 437545"/>
                    <a:gd name="connsiteY9" fmla="*/ 0 h 518731"/>
                    <a:gd name="connsiteX10" fmla="*/ 408813 w 437545"/>
                    <a:gd name="connsiteY10" fmla="*/ 298895 h 5187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37545" h="518731">
                      <a:moveTo>
                        <a:pt x="408813" y="298895"/>
                      </a:moveTo>
                      <a:cubicBezTo>
                        <a:pt x="408813" y="298895"/>
                        <a:pt x="417671" y="259366"/>
                        <a:pt x="386810" y="254984"/>
                      </a:cubicBezTo>
                      <a:cubicBezTo>
                        <a:pt x="375761" y="254984"/>
                        <a:pt x="366617" y="257556"/>
                        <a:pt x="358902" y="262128"/>
                      </a:cubicBezTo>
                      <a:cubicBezTo>
                        <a:pt x="314325" y="287941"/>
                        <a:pt x="319564" y="377571"/>
                        <a:pt x="312134" y="400050"/>
                      </a:cubicBezTo>
                      <a:cubicBezTo>
                        <a:pt x="303371" y="426434"/>
                        <a:pt x="145066" y="518732"/>
                        <a:pt x="145066" y="518732"/>
                      </a:cubicBezTo>
                      <a:cubicBezTo>
                        <a:pt x="109919" y="439579"/>
                        <a:pt x="0" y="391192"/>
                        <a:pt x="0" y="391192"/>
                      </a:cubicBezTo>
                      <a:lnTo>
                        <a:pt x="83534" y="276892"/>
                      </a:lnTo>
                      <a:cubicBezTo>
                        <a:pt x="83534" y="276892"/>
                        <a:pt x="79153" y="127445"/>
                        <a:pt x="109919" y="65913"/>
                      </a:cubicBezTo>
                      <a:cubicBezTo>
                        <a:pt x="111062" y="63627"/>
                        <a:pt x="112395" y="61436"/>
                        <a:pt x="114014" y="59246"/>
                      </a:cubicBezTo>
                      <a:cubicBezTo>
                        <a:pt x="153924" y="4096"/>
                        <a:pt x="320897" y="0"/>
                        <a:pt x="320897" y="0"/>
                      </a:cubicBezTo>
                      <a:cubicBezTo>
                        <a:pt x="514350" y="268034"/>
                        <a:pt x="408813" y="298895"/>
                        <a:pt x="408813" y="29889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16C85E53-059A-45F5-9CF7-45EED637EBB2}"/>
                    </a:ext>
                  </a:extLst>
                </p:cNvPr>
                <p:cNvSpPr/>
                <p:nvPr/>
              </p:nvSpPr>
              <p:spPr>
                <a:xfrm>
                  <a:off x="7137749" y="2136648"/>
                  <a:ext cx="358997" cy="459485"/>
                </a:xfrm>
                <a:custGeom>
                  <a:avLst/>
                  <a:gdLst>
                    <a:gd name="connsiteX0" fmla="*/ 358997 w 358997"/>
                    <a:gd name="connsiteY0" fmla="*/ 200120 h 459485"/>
                    <a:gd name="connsiteX1" fmla="*/ 358902 w 358997"/>
                    <a:gd name="connsiteY1" fmla="*/ 202882 h 459485"/>
                    <a:gd name="connsiteX2" fmla="*/ 312134 w 358997"/>
                    <a:gd name="connsiteY2" fmla="*/ 340805 h 459485"/>
                    <a:gd name="connsiteX3" fmla="*/ 145066 w 358997"/>
                    <a:gd name="connsiteY3" fmla="*/ 459486 h 459485"/>
                    <a:gd name="connsiteX4" fmla="*/ 0 w 358997"/>
                    <a:gd name="connsiteY4" fmla="*/ 331946 h 459485"/>
                    <a:gd name="connsiteX5" fmla="*/ 83534 w 358997"/>
                    <a:gd name="connsiteY5" fmla="*/ 217646 h 459485"/>
                    <a:gd name="connsiteX6" fmla="*/ 109919 w 358997"/>
                    <a:gd name="connsiteY6" fmla="*/ 6667 h 459485"/>
                    <a:gd name="connsiteX7" fmla="*/ 114014 w 358997"/>
                    <a:gd name="connsiteY7" fmla="*/ 0 h 459485"/>
                    <a:gd name="connsiteX8" fmla="*/ 281369 w 358997"/>
                    <a:gd name="connsiteY8" fmla="*/ 151733 h 459485"/>
                    <a:gd name="connsiteX9" fmla="*/ 358997 w 358997"/>
                    <a:gd name="connsiteY9" fmla="*/ 200120 h 459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58997" h="459485">
                      <a:moveTo>
                        <a:pt x="358997" y="200120"/>
                      </a:moveTo>
                      <a:cubicBezTo>
                        <a:pt x="358997" y="200882"/>
                        <a:pt x="358997" y="201835"/>
                        <a:pt x="358902" y="202882"/>
                      </a:cubicBezTo>
                      <a:cubicBezTo>
                        <a:pt x="314325" y="228695"/>
                        <a:pt x="319564" y="318325"/>
                        <a:pt x="312134" y="340805"/>
                      </a:cubicBezTo>
                      <a:cubicBezTo>
                        <a:pt x="303371" y="367189"/>
                        <a:pt x="145066" y="459486"/>
                        <a:pt x="145066" y="459486"/>
                      </a:cubicBezTo>
                      <a:cubicBezTo>
                        <a:pt x="109919" y="380333"/>
                        <a:pt x="0" y="331946"/>
                        <a:pt x="0" y="331946"/>
                      </a:cubicBezTo>
                      <a:lnTo>
                        <a:pt x="83534" y="217646"/>
                      </a:lnTo>
                      <a:cubicBezTo>
                        <a:pt x="83534" y="217646"/>
                        <a:pt x="79153" y="68199"/>
                        <a:pt x="109919" y="6667"/>
                      </a:cubicBezTo>
                      <a:cubicBezTo>
                        <a:pt x="111062" y="4381"/>
                        <a:pt x="112395" y="2191"/>
                        <a:pt x="114014" y="0"/>
                      </a:cubicBezTo>
                      <a:cubicBezTo>
                        <a:pt x="168973" y="88201"/>
                        <a:pt x="228791" y="131064"/>
                        <a:pt x="281369" y="151733"/>
                      </a:cubicBezTo>
                      <a:cubicBezTo>
                        <a:pt x="302705" y="160115"/>
                        <a:pt x="331946" y="163830"/>
                        <a:pt x="358997" y="200120"/>
                      </a:cubicBezTo>
                      <a:close/>
                    </a:path>
                  </a:pathLst>
                </a:custGeom>
                <a:solidFill>
                  <a:srgbClr val="D2EF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92" name="Graphic 11">
            <a:extLst>
              <a:ext uri="{FF2B5EF4-FFF2-40B4-BE49-F238E27FC236}">
                <a16:creationId xmlns:a16="http://schemas.microsoft.com/office/drawing/2014/main" id="{521CD726-E27F-408E-B1A0-6A7318C0E358}"/>
              </a:ext>
            </a:extLst>
          </p:cNvPr>
          <p:cNvGrpSpPr/>
          <p:nvPr userDrawn="1"/>
        </p:nvGrpSpPr>
        <p:grpSpPr>
          <a:xfrm>
            <a:off x="-2458312" y="1418064"/>
            <a:ext cx="7980054" cy="5149173"/>
            <a:chOff x="278183" y="850399"/>
            <a:chExt cx="8049159" cy="5193763"/>
          </a:xfrm>
        </p:grpSpPr>
        <p:grpSp>
          <p:nvGrpSpPr>
            <p:cNvPr id="193" name="Graphic 11">
              <a:extLst>
                <a:ext uri="{FF2B5EF4-FFF2-40B4-BE49-F238E27FC236}">
                  <a16:creationId xmlns:a16="http://schemas.microsoft.com/office/drawing/2014/main" id="{E17E5B62-9D6C-4655-9428-DA2518AD2AC0}"/>
                </a:ext>
              </a:extLst>
            </p:cNvPr>
            <p:cNvGrpSpPr/>
            <p:nvPr/>
          </p:nvGrpSpPr>
          <p:grpSpPr>
            <a:xfrm>
              <a:off x="4074486" y="4895518"/>
              <a:ext cx="3418915" cy="1106602"/>
              <a:chOff x="4074486" y="4895518"/>
              <a:chExt cx="3418915" cy="1106602"/>
            </a:xfrm>
          </p:grpSpPr>
          <p:grpSp>
            <p:nvGrpSpPr>
              <p:cNvPr id="286" name="Graphic 11">
                <a:extLst>
                  <a:ext uri="{FF2B5EF4-FFF2-40B4-BE49-F238E27FC236}">
                    <a16:creationId xmlns:a16="http://schemas.microsoft.com/office/drawing/2014/main" id="{322C4BC7-04CE-4849-81B4-17F146EAAC52}"/>
                  </a:ext>
                </a:extLst>
              </p:cNvPr>
              <p:cNvGrpSpPr/>
              <p:nvPr/>
            </p:nvGrpSpPr>
            <p:grpSpPr>
              <a:xfrm>
                <a:off x="4074486" y="4895518"/>
                <a:ext cx="3418915" cy="1106602"/>
                <a:chOff x="4074486" y="4895518"/>
                <a:chExt cx="3418915" cy="1106602"/>
              </a:xfrm>
            </p:grpSpPr>
            <p:sp>
              <p:nvSpPr>
                <p:cNvPr id="293" name="Freeform: Shape 292">
                  <a:extLst>
                    <a:ext uri="{FF2B5EF4-FFF2-40B4-BE49-F238E27FC236}">
                      <a16:creationId xmlns:a16="http://schemas.microsoft.com/office/drawing/2014/main" id="{A12678B6-A181-4207-A8C2-BBC1F4FD27E9}"/>
                    </a:ext>
                  </a:extLst>
                </p:cNvPr>
                <p:cNvSpPr/>
                <p:nvPr/>
              </p:nvSpPr>
              <p:spPr>
                <a:xfrm>
                  <a:off x="4074486" y="4895518"/>
                  <a:ext cx="3418915" cy="1106602"/>
                </a:xfrm>
                <a:custGeom>
                  <a:avLst/>
                  <a:gdLst>
                    <a:gd name="connsiteX0" fmla="*/ 3418916 w 3418915"/>
                    <a:gd name="connsiteY0" fmla="*/ 829854 h 1106602"/>
                    <a:gd name="connsiteX1" fmla="*/ 3134127 w 3418915"/>
                    <a:gd name="connsiteY1" fmla="*/ 1106200 h 1106602"/>
                    <a:gd name="connsiteX2" fmla="*/ 0 w 3418915"/>
                    <a:gd name="connsiteY2" fmla="*/ 213705 h 1106602"/>
                    <a:gd name="connsiteX3" fmla="*/ 12528 w 3418915"/>
                    <a:gd name="connsiteY3" fmla="*/ 197727 h 1106602"/>
                    <a:gd name="connsiteX4" fmla="*/ 167587 w 3418915"/>
                    <a:gd name="connsiteY4" fmla="*/ 0 h 1106602"/>
                    <a:gd name="connsiteX5" fmla="*/ 3331037 w 3418915"/>
                    <a:gd name="connsiteY5" fmla="*/ 850644 h 1106602"/>
                    <a:gd name="connsiteX6" fmla="*/ 3343020 w 3418915"/>
                    <a:gd name="connsiteY6" fmla="*/ 850371 h 1106602"/>
                    <a:gd name="connsiteX7" fmla="*/ 3418916 w 3418915"/>
                    <a:gd name="connsiteY7" fmla="*/ 829854 h 1106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418915" h="1106602">
                      <a:moveTo>
                        <a:pt x="3418916" y="829854"/>
                      </a:moveTo>
                      <a:cubicBezTo>
                        <a:pt x="3413378" y="838479"/>
                        <a:pt x="3233081" y="1118637"/>
                        <a:pt x="3134127" y="1106200"/>
                      </a:cubicBezTo>
                      <a:cubicBezTo>
                        <a:pt x="3033539" y="1093672"/>
                        <a:pt x="0" y="213705"/>
                        <a:pt x="0" y="213705"/>
                      </a:cubicBezTo>
                      <a:lnTo>
                        <a:pt x="12528" y="197727"/>
                      </a:lnTo>
                      <a:lnTo>
                        <a:pt x="167587" y="0"/>
                      </a:lnTo>
                      <a:cubicBezTo>
                        <a:pt x="167587" y="0"/>
                        <a:pt x="3268215" y="850644"/>
                        <a:pt x="3331037" y="850644"/>
                      </a:cubicBezTo>
                      <a:cubicBezTo>
                        <a:pt x="3335213" y="850644"/>
                        <a:pt x="3339208" y="850553"/>
                        <a:pt x="3343020" y="850371"/>
                      </a:cubicBezTo>
                      <a:cubicBezTo>
                        <a:pt x="3395312" y="848011"/>
                        <a:pt x="3417463" y="830853"/>
                        <a:pt x="3418916" y="829854"/>
                      </a:cubicBezTo>
                      <a:close/>
                    </a:path>
                  </a:pathLst>
                </a:custGeom>
                <a:solidFill>
                  <a:srgbClr val="1B5D93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4" name="Freeform: Shape 293">
                  <a:extLst>
                    <a:ext uri="{FF2B5EF4-FFF2-40B4-BE49-F238E27FC236}">
                      <a16:creationId xmlns:a16="http://schemas.microsoft.com/office/drawing/2014/main" id="{B458C52E-E4F4-4D6A-9FCB-FC00F696DF99}"/>
                    </a:ext>
                  </a:extLst>
                </p:cNvPr>
                <p:cNvSpPr/>
                <p:nvPr/>
              </p:nvSpPr>
              <p:spPr>
                <a:xfrm>
                  <a:off x="4074486" y="5093245"/>
                  <a:ext cx="3418915" cy="908875"/>
                </a:xfrm>
                <a:custGeom>
                  <a:avLst/>
                  <a:gdLst>
                    <a:gd name="connsiteX0" fmla="*/ 3418916 w 3418915"/>
                    <a:gd name="connsiteY0" fmla="*/ 632127 h 908875"/>
                    <a:gd name="connsiteX1" fmla="*/ 3134127 w 3418915"/>
                    <a:gd name="connsiteY1" fmla="*/ 908473 h 908875"/>
                    <a:gd name="connsiteX2" fmla="*/ 0 w 3418915"/>
                    <a:gd name="connsiteY2" fmla="*/ 15978 h 908875"/>
                    <a:gd name="connsiteX3" fmla="*/ 12528 w 3418915"/>
                    <a:gd name="connsiteY3" fmla="*/ 0 h 908875"/>
                    <a:gd name="connsiteX4" fmla="*/ 3129860 w 3418915"/>
                    <a:gd name="connsiteY4" fmla="*/ 869345 h 908875"/>
                    <a:gd name="connsiteX5" fmla="*/ 3343020 w 3418915"/>
                    <a:gd name="connsiteY5" fmla="*/ 652644 h 908875"/>
                    <a:gd name="connsiteX6" fmla="*/ 3418916 w 3418915"/>
                    <a:gd name="connsiteY6" fmla="*/ 632127 h 908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18915" h="908875">
                      <a:moveTo>
                        <a:pt x="3418916" y="632127"/>
                      </a:moveTo>
                      <a:cubicBezTo>
                        <a:pt x="3413378" y="640752"/>
                        <a:pt x="3233081" y="920910"/>
                        <a:pt x="3134127" y="908473"/>
                      </a:cubicBezTo>
                      <a:cubicBezTo>
                        <a:pt x="3033539" y="895945"/>
                        <a:pt x="0" y="15978"/>
                        <a:pt x="0" y="15978"/>
                      </a:cubicBezTo>
                      <a:lnTo>
                        <a:pt x="12528" y="0"/>
                      </a:lnTo>
                      <a:cubicBezTo>
                        <a:pt x="905386" y="250926"/>
                        <a:pt x="3045976" y="851733"/>
                        <a:pt x="3129860" y="869345"/>
                      </a:cubicBezTo>
                      <a:cubicBezTo>
                        <a:pt x="3206391" y="885414"/>
                        <a:pt x="3268396" y="762402"/>
                        <a:pt x="3343020" y="652644"/>
                      </a:cubicBezTo>
                      <a:cubicBezTo>
                        <a:pt x="3395312" y="650284"/>
                        <a:pt x="3417463" y="633126"/>
                        <a:pt x="3418916" y="632127"/>
                      </a:cubicBezTo>
                      <a:close/>
                    </a:path>
                  </a:pathLst>
                </a:custGeom>
                <a:solidFill>
                  <a:srgbClr val="F15581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7" name="Graphic 11">
                <a:extLst>
                  <a:ext uri="{FF2B5EF4-FFF2-40B4-BE49-F238E27FC236}">
                    <a16:creationId xmlns:a16="http://schemas.microsoft.com/office/drawing/2014/main" id="{18597520-4C06-461A-8654-5B6891E33799}"/>
                  </a:ext>
                </a:extLst>
              </p:cNvPr>
              <p:cNvGrpSpPr/>
              <p:nvPr/>
            </p:nvGrpSpPr>
            <p:grpSpPr>
              <a:xfrm>
                <a:off x="4711334" y="5042225"/>
                <a:ext cx="2255554" cy="758023"/>
                <a:chOff x="4711334" y="5042225"/>
                <a:chExt cx="2255554" cy="758023"/>
              </a:xfrm>
            </p:grpSpPr>
            <p:sp>
              <p:nvSpPr>
                <p:cNvPr id="288" name="Freeform: Shape 287">
                  <a:extLst>
                    <a:ext uri="{FF2B5EF4-FFF2-40B4-BE49-F238E27FC236}">
                      <a16:creationId xmlns:a16="http://schemas.microsoft.com/office/drawing/2014/main" id="{1BF37070-6FD4-4BB9-9507-86827570A307}"/>
                    </a:ext>
                  </a:extLst>
                </p:cNvPr>
                <p:cNvSpPr/>
                <p:nvPr/>
              </p:nvSpPr>
              <p:spPr>
                <a:xfrm>
                  <a:off x="5645862" y="5415074"/>
                  <a:ext cx="1321026" cy="385174"/>
                </a:xfrm>
                <a:custGeom>
                  <a:avLst/>
                  <a:gdLst>
                    <a:gd name="connsiteX0" fmla="*/ 117202 w 1321026"/>
                    <a:gd name="connsiteY0" fmla="*/ 0 h 385174"/>
                    <a:gd name="connsiteX1" fmla="*/ 1284862 w 1321026"/>
                    <a:gd name="connsiteY1" fmla="*/ 301674 h 385174"/>
                    <a:gd name="connsiteX2" fmla="*/ 1312824 w 1321026"/>
                    <a:gd name="connsiteY2" fmla="*/ 368673 h 385174"/>
                    <a:gd name="connsiteX3" fmla="*/ 1122904 w 1321026"/>
                    <a:gd name="connsiteY3" fmla="*/ 374301 h 385174"/>
                    <a:gd name="connsiteX4" fmla="*/ 0 w 1321026"/>
                    <a:gd name="connsiteY4" fmla="*/ 83793 h 385174"/>
                    <a:gd name="connsiteX5" fmla="*/ 117202 w 1321026"/>
                    <a:gd name="connsiteY5" fmla="*/ 0 h 3851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21026" h="385174">
                      <a:moveTo>
                        <a:pt x="117202" y="0"/>
                      </a:moveTo>
                      <a:cubicBezTo>
                        <a:pt x="117202" y="0"/>
                        <a:pt x="1262439" y="290508"/>
                        <a:pt x="1284862" y="301674"/>
                      </a:cubicBezTo>
                      <a:cubicBezTo>
                        <a:pt x="1307195" y="312841"/>
                        <a:pt x="1335157" y="335173"/>
                        <a:pt x="1312824" y="368673"/>
                      </a:cubicBezTo>
                      <a:cubicBezTo>
                        <a:pt x="1290491" y="402172"/>
                        <a:pt x="1122904" y="374301"/>
                        <a:pt x="1122904" y="374301"/>
                      </a:cubicBezTo>
                      <a:lnTo>
                        <a:pt x="0" y="83793"/>
                      </a:lnTo>
                      <a:lnTo>
                        <a:pt x="117202" y="0"/>
                      </a:lnTo>
                      <a:close/>
                    </a:path>
                  </a:pathLst>
                </a:custGeom>
                <a:solidFill>
                  <a:srgbClr val="1B154B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9" name="Freeform: Shape 288">
                  <a:extLst>
                    <a:ext uri="{FF2B5EF4-FFF2-40B4-BE49-F238E27FC236}">
                      <a16:creationId xmlns:a16="http://schemas.microsoft.com/office/drawing/2014/main" id="{9178BE08-89E4-4C67-B3FA-D2B26D38A879}"/>
                    </a:ext>
                  </a:extLst>
                </p:cNvPr>
                <p:cNvSpPr/>
                <p:nvPr/>
              </p:nvSpPr>
              <p:spPr>
                <a:xfrm>
                  <a:off x="5366339" y="5177644"/>
                  <a:ext cx="385467" cy="282185"/>
                </a:xfrm>
                <a:custGeom>
                  <a:avLst/>
                  <a:gdLst>
                    <a:gd name="connsiteX0" fmla="*/ 115931 w 385467"/>
                    <a:gd name="connsiteY0" fmla="*/ 30 h 282185"/>
                    <a:gd name="connsiteX1" fmla="*/ 106399 w 385467"/>
                    <a:gd name="connsiteY1" fmla="*/ 6203 h 282185"/>
                    <a:gd name="connsiteX2" fmla="*/ 84974 w 385467"/>
                    <a:gd name="connsiteY2" fmla="*/ 26902 h 282185"/>
                    <a:gd name="connsiteX3" fmla="*/ 0 w 385467"/>
                    <a:gd name="connsiteY3" fmla="*/ 153636 h 282185"/>
                    <a:gd name="connsiteX4" fmla="*/ 5719 w 385467"/>
                    <a:gd name="connsiteY4" fmla="*/ 156178 h 282185"/>
                    <a:gd name="connsiteX5" fmla="*/ 290508 w 385467"/>
                    <a:gd name="connsiteY5" fmla="*/ 282186 h 282185"/>
                    <a:gd name="connsiteX6" fmla="*/ 385468 w 385467"/>
                    <a:gd name="connsiteY6" fmla="*/ 192764 h 282185"/>
                    <a:gd name="connsiteX7" fmla="*/ 115931 w 385467"/>
                    <a:gd name="connsiteY7" fmla="*/ 30 h 282185"/>
                    <a:gd name="connsiteX8" fmla="*/ 107579 w 385467"/>
                    <a:gd name="connsiteY8" fmla="*/ 44696 h 282185"/>
                    <a:gd name="connsiteX9" fmla="*/ 113480 w 385467"/>
                    <a:gd name="connsiteY9" fmla="*/ 17914 h 282185"/>
                    <a:gd name="connsiteX10" fmla="*/ 107579 w 385467"/>
                    <a:gd name="connsiteY10" fmla="*/ 44696 h 282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85467" h="282185">
                      <a:moveTo>
                        <a:pt x="115931" y="30"/>
                      </a:moveTo>
                      <a:cubicBezTo>
                        <a:pt x="112845" y="1573"/>
                        <a:pt x="109667" y="3661"/>
                        <a:pt x="106399" y="6203"/>
                      </a:cubicBezTo>
                      <a:cubicBezTo>
                        <a:pt x="99590" y="11378"/>
                        <a:pt x="92418" y="18550"/>
                        <a:pt x="84974" y="26902"/>
                      </a:cubicBezTo>
                      <a:cubicBezTo>
                        <a:pt x="44847" y="72294"/>
                        <a:pt x="0" y="153636"/>
                        <a:pt x="0" y="153636"/>
                      </a:cubicBezTo>
                      <a:lnTo>
                        <a:pt x="5719" y="156178"/>
                      </a:lnTo>
                      <a:lnTo>
                        <a:pt x="290508" y="282186"/>
                      </a:lnTo>
                      <a:lnTo>
                        <a:pt x="385468" y="192764"/>
                      </a:lnTo>
                      <a:cubicBezTo>
                        <a:pt x="385468" y="192764"/>
                        <a:pt x="224872" y="-2784"/>
                        <a:pt x="115931" y="30"/>
                      </a:cubicBezTo>
                      <a:close/>
                      <a:moveTo>
                        <a:pt x="107579" y="44696"/>
                      </a:moveTo>
                      <a:cubicBezTo>
                        <a:pt x="114388" y="29535"/>
                        <a:pt x="115931" y="24269"/>
                        <a:pt x="113480" y="17914"/>
                      </a:cubicBezTo>
                      <a:cubicBezTo>
                        <a:pt x="117020" y="24269"/>
                        <a:pt x="113298" y="32712"/>
                        <a:pt x="107579" y="44696"/>
                      </a:cubicBezTo>
                      <a:close/>
                    </a:path>
                  </a:pathLst>
                </a:custGeom>
                <a:solidFill>
                  <a:srgbClr val="1B154B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0" name="Freeform: Shape 289">
                  <a:extLst>
                    <a:ext uri="{FF2B5EF4-FFF2-40B4-BE49-F238E27FC236}">
                      <a16:creationId xmlns:a16="http://schemas.microsoft.com/office/drawing/2014/main" id="{D0E892FF-0F8F-466D-94C6-78B8F504BB77}"/>
                    </a:ext>
                  </a:extLst>
                </p:cNvPr>
                <p:cNvSpPr/>
                <p:nvPr/>
              </p:nvSpPr>
              <p:spPr>
                <a:xfrm>
                  <a:off x="5473918" y="5195559"/>
                  <a:ext cx="7283" cy="26781"/>
                </a:xfrm>
                <a:custGeom>
                  <a:avLst/>
                  <a:gdLst>
                    <a:gd name="connsiteX0" fmla="*/ 0 w 7283"/>
                    <a:gd name="connsiteY0" fmla="*/ 26781 h 26781"/>
                    <a:gd name="connsiteX1" fmla="*/ 5901 w 7283"/>
                    <a:gd name="connsiteY1" fmla="*/ 0 h 26781"/>
                    <a:gd name="connsiteX2" fmla="*/ 0 w 7283"/>
                    <a:gd name="connsiteY2" fmla="*/ 26781 h 267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283" h="26781">
                      <a:moveTo>
                        <a:pt x="0" y="26781"/>
                      </a:moveTo>
                      <a:cubicBezTo>
                        <a:pt x="6809" y="11620"/>
                        <a:pt x="8352" y="6355"/>
                        <a:pt x="5901" y="0"/>
                      </a:cubicBezTo>
                      <a:cubicBezTo>
                        <a:pt x="9441" y="6355"/>
                        <a:pt x="5719" y="14798"/>
                        <a:pt x="0" y="26781"/>
                      </a:cubicBezTo>
                      <a:close/>
                    </a:path>
                  </a:pathLst>
                </a:custGeom>
                <a:solidFill>
                  <a:srgbClr val="1B154B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1" name="Freeform: Shape 290">
                  <a:extLst>
                    <a:ext uri="{FF2B5EF4-FFF2-40B4-BE49-F238E27FC236}">
                      <a16:creationId xmlns:a16="http://schemas.microsoft.com/office/drawing/2014/main" id="{B812247D-8053-4887-9A5E-4DD35C5F54EE}"/>
                    </a:ext>
                  </a:extLst>
                </p:cNvPr>
                <p:cNvSpPr/>
                <p:nvPr/>
              </p:nvSpPr>
              <p:spPr>
                <a:xfrm>
                  <a:off x="5656847" y="5356978"/>
                  <a:ext cx="156420" cy="169850"/>
                </a:xfrm>
                <a:custGeom>
                  <a:avLst/>
                  <a:gdLst>
                    <a:gd name="connsiteX0" fmla="*/ 16795 w 156420"/>
                    <a:gd name="connsiteY0" fmla="*/ 169851 h 169850"/>
                    <a:gd name="connsiteX1" fmla="*/ 0 w 156420"/>
                    <a:gd name="connsiteY1" fmla="*/ 102853 h 169850"/>
                    <a:gd name="connsiteX2" fmla="*/ 93599 w 156420"/>
                    <a:gd name="connsiteY2" fmla="*/ 176 h 169850"/>
                    <a:gd name="connsiteX3" fmla="*/ 156421 w 156420"/>
                    <a:gd name="connsiteY3" fmla="*/ 46930 h 169850"/>
                    <a:gd name="connsiteX4" fmla="*/ 16795 w 156420"/>
                    <a:gd name="connsiteY4" fmla="*/ 169851 h 16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6420" h="169850">
                      <a:moveTo>
                        <a:pt x="16795" y="169851"/>
                      </a:moveTo>
                      <a:lnTo>
                        <a:pt x="0" y="102853"/>
                      </a:lnTo>
                      <a:lnTo>
                        <a:pt x="93599" y="176"/>
                      </a:lnTo>
                      <a:cubicBezTo>
                        <a:pt x="93599" y="176"/>
                        <a:pt x="145980" y="-5452"/>
                        <a:pt x="156421" y="46930"/>
                      </a:cubicBezTo>
                      <a:lnTo>
                        <a:pt x="16795" y="169851"/>
                      </a:lnTo>
                      <a:close/>
                    </a:path>
                  </a:pathLst>
                </a:custGeom>
                <a:solidFill>
                  <a:srgbClr val="000B12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2" name="Freeform: Shape 291">
                  <a:extLst>
                    <a:ext uri="{FF2B5EF4-FFF2-40B4-BE49-F238E27FC236}">
                      <a16:creationId xmlns:a16="http://schemas.microsoft.com/office/drawing/2014/main" id="{C46DD5C5-AEC0-47BE-8A1C-AEEFC4CC8EC6}"/>
                    </a:ext>
                  </a:extLst>
                </p:cNvPr>
                <p:cNvSpPr/>
                <p:nvPr/>
              </p:nvSpPr>
              <p:spPr>
                <a:xfrm>
                  <a:off x="4711334" y="5042225"/>
                  <a:ext cx="962307" cy="484603"/>
                </a:xfrm>
                <a:custGeom>
                  <a:avLst/>
                  <a:gdLst>
                    <a:gd name="connsiteX0" fmla="*/ 716556 w 962307"/>
                    <a:gd name="connsiteY0" fmla="*/ 417605 h 484603"/>
                    <a:gd name="connsiteX1" fmla="*/ 962308 w 962307"/>
                    <a:gd name="connsiteY1" fmla="*/ 484604 h 484603"/>
                    <a:gd name="connsiteX2" fmla="*/ 945603 w 962307"/>
                    <a:gd name="connsiteY2" fmla="*/ 417605 h 484603"/>
                    <a:gd name="connsiteX3" fmla="*/ 0 w 962307"/>
                    <a:gd name="connsiteY3" fmla="*/ 0 h 484603"/>
                    <a:gd name="connsiteX4" fmla="*/ 67089 w 962307"/>
                    <a:gd name="connsiteY4" fmla="*/ 150792 h 484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2307" h="484603">
                      <a:moveTo>
                        <a:pt x="716556" y="417605"/>
                      </a:moveTo>
                      <a:lnTo>
                        <a:pt x="962308" y="484604"/>
                      </a:lnTo>
                      <a:lnTo>
                        <a:pt x="945603" y="417605"/>
                      </a:lnTo>
                      <a:lnTo>
                        <a:pt x="0" y="0"/>
                      </a:lnTo>
                      <a:lnTo>
                        <a:pt x="67089" y="150792"/>
                      </a:lnTo>
                      <a:close/>
                    </a:path>
                  </a:pathLst>
                </a:custGeom>
                <a:solidFill>
                  <a:srgbClr val="C9FFFF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4" name="Graphic 11">
              <a:extLst>
                <a:ext uri="{FF2B5EF4-FFF2-40B4-BE49-F238E27FC236}">
                  <a16:creationId xmlns:a16="http://schemas.microsoft.com/office/drawing/2014/main" id="{DC10986C-A94D-4D91-9919-ADB7ACC2D452}"/>
                </a:ext>
              </a:extLst>
            </p:cNvPr>
            <p:cNvGrpSpPr/>
            <p:nvPr/>
          </p:nvGrpSpPr>
          <p:grpSpPr>
            <a:xfrm>
              <a:off x="3085579" y="4924932"/>
              <a:ext cx="3075501" cy="1119229"/>
              <a:chOff x="3085579" y="4924932"/>
              <a:chExt cx="3075501" cy="1119229"/>
            </a:xfrm>
          </p:grpSpPr>
          <p:grpSp>
            <p:nvGrpSpPr>
              <p:cNvPr id="278" name="Graphic 11">
                <a:extLst>
                  <a:ext uri="{FF2B5EF4-FFF2-40B4-BE49-F238E27FC236}">
                    <a16:creationId xmlns:a16="http://schemas.microsoft.com/office/drawing/2014/main" id="{B39386EE-A73A-4AA4-AA5C-980A8F2160FA}"/>
                  </a:ext>
                </a:extLst>
              </p:cNvPr>
              <p:cNvGrpSpPr/>
              <p:nvPr/>
            </p:nvGrpSpPr>
            <p:grpSpPr>
              <a:xfrm>
                <a:off x="3085579" y="4924932"/>
                <a:ext cx="3075501" cy="1119229"/>
                <a:chOff x="3085579" y="4924932"/>
                <a:chExt cx="3075501" cy="1119229"/>
              </a:xfrm>
            </p:grpSpPr>
            <p:sp>
              <p:nvSpPr>
                <p:cNvPr id="284" name="Freeform: Shape 283">
                  <a:extLst>
                    <a:ext uri="{FF2B5EF4-FFF2-40B4-BE49-F238E27FC236}">
                      <a16:creationId xmlns:a16="http://schemas.microsoft.com/office/drawing/2014/main" id="{4FFC1E46-275F-4238-8C1D-996B7936530C}"/>
                    </a:ext>
                  </a:extLst>
                </p:cNvPr>
                <p:cNvSpPr/>
                <p:nvPr/>
              </p:nvSpPr>
              <p:spPr>
                <a:xfrm>
                  <a:off x="3085579" y="4924932"/>
                  <a:ext cx="3075501" cy="1119229"/>
                </a:xfrm>
                <a:custGeom>
                  <a:avLst/>
                  <a:gdLst>
                    <a:gd name="connsiteX0" fmla="*/ 3075481 w 3075501"/>
                    <a:gd name="connsiteY0" fmla="*/ 905023 h 1119229"/>
                    <a:gd name="connsiteX1" fmla="*/ 2715160 w 3075501"/>
                    <a:gd name="connsiteY1" fmla="*/ 1118728 h 1119229"/>
                    <a:gd name="connsiteX2" fmla="*/ 0 w 3075501"/>
                    <a:gd name="connsiteY2" fmla="*/ 125645 h 1119229"/>
                    <a:gd name="connsiteX3" fmla="*/ 16159 w 3075501"/>
                    <a:gd name="connsiteY3" fmla="*/ 109576 h 1119229"/>
                    <a:gd name="connsiteX4" fmla="*/ 134088 w 3075501"/>
                    <a:gd name="connsiteY4" fmla="*/ 0 h 1119229"/>
                    <a:gd name="connsiteX5" fmla="*/ 2970716 w 3075501"/>
                    <a:gd name="connsiteY5" fmla="*/ 921727 h 1119229"/>
                    <a:gd name="connsiteX6" fmla="*/ 3015473 w 3075501"/>
                    <a:gd name="connsiteY6" fmla="*/ 904841 h 1119229"/>
                    <a:gd name="connsiteX7" fmla="*/ 3075481 w 3075501"/>
                    <a:gd name="connsiteY7" fmla="*/ 905023 h 1119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75501" h="1119229">
                      <a:moveTo>
                        <a:pt x="3075481" y="905023"/>
                      </a:moveTo>
                      <a:cubicBezTo>
                        <a:pt x="3075481" y="905023"/>
                        <a:pt x="2832453" y="1131256"/>
                        <a:pt x="2715160" y="1118728"/>
                      </a:cubicBezTo>
                      <a:cubicBezTo>
                        <a:pt x="2597868" y="1106109"/>
                        <a:pt x="0" y="125645"/>
                        <a:pt x="0" y="125645"/>
                      </a:cubicBezTo>
                      <a:cubicBezTo>
                        <a:pt x="0" y="125645"/>
                        <a:pt x="6264" y="119381"/>
                        <a:pt x="16159" y="109576"/>
                      </a:cubicBezTo>
                      <a:cubicBezTo>
                        <a:pt x="49659" y="76440"/>
                        <a:pt x="124374" y="3268"/>
                        <a:pt x="134088" y="0"/>
                      </a:cubicBezTo>
                      <a:cubicBezTo>
                        <a:pt x="134088" y="0"/>
                        <a:pt x="2861776" y="967845"/>
                        <a:pt x="2970716" y="921727"/>
                      </a:cubicBezTo>
                      <a:cubicBezTo>
                        <a:pt x="2988510" y="914192"/>
                        <a:pt x="3003217" y="908745"/>
                        <a:pt x="3015473" y="904841"/>
                      </a:cubicBezTo>
                      <a:cubicBezTo>
                        <a:pt x="3078386" y="884506"/>
                        <a:pt x="3075481" y="905023"/>
                        <a:pt x="3075481" y="905023"/>
                      </a:cubicBezTo>
                      <a:close/>
                    </a:path>
                  </a:pathLst>
                </a:custGeom>
                <a:solidFill>
                  <a:srgbClr val="1B5D93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5" name="Freeform: Shape 284">
                  <a:extLst>
                    <a:ext uri="{FF2B5EF4-FFF2-40B4-BE49-F238E27FC236}">
                      <a16:creationId xmlns:a16="http://schemas.microsoft.com/office/drawing/2014/main" id="{E0830E61-6A20-4A17-AA95-07BF4980759D}"/>
                    </a:ext>
                  </a:extLst>
                </p:cNvPr>
                <p:cNvSpPr/>
                <p:nvPr/>
              </p:nvSpPr>
              <p:spPr>
                <a:xfrm>
                  <a:off x="3085579" y="5034508"/>
                  <a:ext cx="3075501" cy="1009653"/>
                </a:xfrm>
                <a:custGeom>
                  <a:avLst/>
                  <a:gdLst>
                    <a:gd name="connsiteX0" fmla="*/ 3075481 w 3075501"/>
                    <a:gd name="connsiteY0" fmla="*/ 795447 h 1009653"/>
                    <a:gd name="connsiteX1" fmla="*/ 2715160 w 3075501"/>
                    <a:gd name="connsiteY1" fmla="*/ 1009152 h 1009653"/>
                    <a:gd name="connsiteX2" fmla="*/ 0 w 3075501"/>
                    <a:gd name="connsiteY2" fmla="*/ 16069 h 1009653"/>
                    <a:gd name="connsiteX3" fmla="*/ 16159 w 3075501"/>
                    <a:gd name="connsiteY3" fmla="*/ 0 h 1009653"/>
                    <a:gd name="connsiteX4" fmla="*/ 2727689 w 3075501"/>
                    <a:gd name="connsiteY4" fmla="*/ 986729 h 1009653"/>
                    <a:gd name="connsiteX5" fmla="*/ 3015473 w 3075501"/>
                    <a:gd name="connsiteY5" fmla="*/ 795265 h 1009653"/>
                    <a:gd name="connsiteX6" fmla="*/ 3075481 w 3075501"/>
                    <a:gd name="connsiteY6" fmla="*/ 795447 h 10096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75501" h="1009653">
                      <a:moveTo>
                        <a:pt x="3075481" y="795447"/>
                      </a:moveTo>
                      <a:cubicBezTo>
                        <a:pt x="3075481" y="795447"/>
                        <a:pt x="2832453" y="1021680"/>
                        <a:pt x="2715160" y="1009152"/>
                      </a:cubicBezTo>
                      <a:cubicBezTo>
                        <a:pt x="2597868" y="996533"/>
                        <a:pt x="0" y="16069"/>
                        <a:pt x="0" y="16069"/>
                      </a:cubicBezTo>
                      <a:cubicBezTo>
                        <a:pt x="0" y="16069"/>
                        <a:pt x="6264" y="9805"/>
                        <a:pt x="16159" y="0"/>
                      </a:cubicBezTo>
                      <a:cubicBezTo>
                        <a:pt x="283336" y="98863"/>
                        <a:pt x="2648616" y="973656"/>
                        <a:pt x="2727689" y="986729"/>
                      </a:cubicBezTo>
                      <a:cubicBezTo>
                        <a:pt x="2804491" y="999529"/>
                        <a:pt x="2860324" y="927810"/>
                        <a:pt x="3015473" y="795265"/>
                      </a:cubicBezTo>
                      <a:cubicBezTo>
                        <a:pt x="3078386" y="774930"/>
                        <a:pt x="3075481" y="795447"/>
                        <a:pt x="3075481" y="795447"/>
                      </a:cubicBezTo>
                      <a:close/>
                    </a:path>
                  </a:pathLst>
                </a:custGeom>
                <a:solidFill>
                  <a:srgbClr val="F15581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DD6132F7-B831-4EDA-906E-ABEBE81AC372}"/>
                  </a:ext>
                </a:extLst>
              </p:cNvPr>
              <p:cNvSpPr/>
              <p:nvPr/>
            </p:nvSpPr>
            <p:spPr>
              <a:xfrm>
                <a:off x="4684825" y="5470906"/>
                <a:ext cx="1028728" cy="410093"/>
              </a:xfrm>
              <a:custGeom>
                <a:avLst/>
                <a:gdLst>
                  <a:gd name="connsiteX0" fmla="*/ 871524 w 1028728"/>
                  <a:gd name="connsiteY0" fmla="*/ 407892 h 410093"/>
                  <a:gd name="connsiteX1" fmla="*/ 1027944 w 1028728"/>
                  <a:gd name="connsiteY1" fmla="*/ 391096 h 410093"/>
                  <a:gd name="connsiteX2" fmla="*/ 927356 w 1028728"/>
                  <a:gd name="connsiteY2" fmla="*/ 301674 h 410093"/>
                  <a:gd name="connsiteX3" fmla="*/ 72627 w 1028728"/>
                  <a:gd name="connsiteY3" fmla="*/ 0 h 410093"/>
                  <a:gd name="connsiteX4" fmla="*/ 0 w 1028728"/>
                  <a:gd name="connsiteY4" fmla="*/ 66999 h 410093"/>
                  <a:gd name="connsiteX5" fmla="*/ 871524 w 1028728"/>
                  <a:gd name="connsiteY5" fmla="*/ 407892 h 41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8728" h="410093">
                    <a:moveTo>
                      <a:pt x="871524" y="407892"/>
                    </a:moveTo>
                    <a:cubicBezTo>
                      <a:pt x="871524" y="407892"/>
                      <a:pt x="1016778" y="419058"/>
                      <a:pt x="1027944" y="391096"/>
                    </a:cubicBezTo>
                    <a:cubicBezTo>
                      <a:pt x="1039111" y="363135"/>
                      <a:pt x="927356" y="301674"/>
                      <a:pt x="927356" y="301674"/>
                    </a:cubicBezTo>
                    <a:lnTo>
                      <a:pt x="72627" y="0"/>
                    </a:lnTo>
                    <a:lnTo>
                      <a:pt x="0" y="66999"/>
                    </a:lnTo>
                    <a:lnTo>
                      <a:pt x="871524" y="407892"/>
                    </a:lnTo>
                    <a:close/>
                  </a:path>
                </a:pathLst>
              </a:custGeom>
              <a:solidFill>
                <a:srgbClr val="1B154B"/>
              </a:solidFill>
              <a:ln w="90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6F6066AC-D99C-4C93-A51C-433B94CD61FE}"/>
                  </a:ext>
                </a:extLst>
              </p:cNvPr>
              <p:cNvSpPr/>
              <p:nvPr/>
            </p:nvSpPr>
            <p:spPr>
              <a:xfrm>
                <a:off x="4386510" y="5238720"/>
                <a:ext cx="356961" cy="268589"/>
              </a:xfrm>
              <a:custGeom>
                <a:avLst/>
                <a:gdLst>
                  <a:gd name="connsiteX0" fmla="*/ 356961 w 356961"/>
                  <a:gd name="connsiteY0" fmla="*/ 190335 h 268589"/>
                  <a:gd name="connsiteX1" fmla="*/ 256373 w 356961"/>
                  <a:gd name="connsiteY1" fmla="*/ 268590 h 268589"/>
                  <a:gd name="connsiteX2" fmla="*/ 0 w 356961"/>
                  <a:gd name="connsiteY2" fmla="*/ 109719 h 268589"/>
                  <a:gd name="connsiteX3" fmla="*/ 17249 w 356961"/>
                  <a:gd name="connsiteY3" fmla="*/ 94467 h 268589"/>
                  <a:gd name="connsiteX4" fmla="*/ 17521 w 356961"/>
                  <a:gd name="connsiteY4" fmla="*/ 94195 h 268589"/>
                  <a:gd name="connsiteX5" fmla="*/ 48751 w 356961"/>
                  <a:gd name="connsiteY5" fmla="*/ 69864 h 268589"/>
                  <a:gd name="connsiteX6" fmla="*/ 52382 w 356961"/>
                  <a:gd name="connsiteY6" fmla="*/ 67232 h 268589"/>
                  <a:gd name="connsiteX7" fmla="*/ 82341 w 356961"/>
                  <a:gd name="connsiteY7" fmla="*/ 46261 h 268589"/>
                  <a:gd name="connsiteX8" fmla="*/ 148976 w 356961"/>
                  <a:gd name="connsiteY8" fmla="*/ 9584 h 268589"/>
                  <a:gd name="connsiteX9" fmla="*/ 211707 w 356961"/>
                  <a:gd name="connsiteY9" fmla="*/ 6043 h 268589"/>
                  <a:gd name="connsiteX10" fmla="*/ 356961 w 356961"/>
                  <a:gd name="connsiteY10" fmla="*/ 190335 h 268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56961" h="268589">
                    <a:moveTo>
                      <a:pt x="356961" y="190335"/>
                    </a:moveTo>
                    <a:cubicBezTo>
                      <a:pt x="348519" y="218296"/>
                      <a:pt x="256373" y="268590"/>
                      <a:pt x="256373" y="268590"/>
                    </a:cubicBezTo>
                    <a:lnTo>
                      <a:pt x="0" y="109719"/>
                    </a:lnTo>
                    <a:cubicBezTo>
                      <a:pt x="5356" y="104726"/>
                      <a:pt x="11166" y="99551"/>
                      <a:pt x="17249" y="94467"/>
                    </a:cubicBezTo>
                    <a:cubicBezTo>
                      <a:pt x="17340" y="94285"/>
                      <a:pt x="17430" y="94285"/>
                      <a:pt x="17521" y="94195"/>
                    </a:cubicBezTo>
                    <a:cubicBezTo>
                      <a:pt x="25873" y="87386"/>
                      <a:pt x="36586" y="78943"/>
                      <a:pt x="48751" y="69864"/>
                    </a:cubicBezTo>
                    <a:cubicBezTo>
                      <a:pt x="49931" y="68866"/>
                      <a:pt x="51202" y="68049"/>
                      <a:pt x="52382" y="67232"/>
                    </a:cubicBezTo>
                    <a:cubicBezTo>
                      <a:pt x="61733" y="60332"/>
                      <a:pt x="71901" y="53251"/>
                      <a:pt x="82341" y="46261"/>
                    </a:cubicBezTo>
                    <a:cubicBezTo>
                      <a:pt x="104038" y="31917"/>
                      <a:pt x="127460" y="18299"/>
                      <a:pt x="148976" y="9584"/>
                    </a:cubicBezTo>
                    <a:cubicBezTo>
                      <a:pt x="174214" y="-584"/>
                      <a:pt x="197001" y="-4033"/>
                      <a:pt x="211707" y="6043"/>
                    </a:cubicBezTo>
                    <a:cubicBezTo>
                      <a:pt x="264725" y="42357"/>
                      <a:pt x="356961" y="190335"/>
                      <a:pt x="356961" y="190335"/>
                    </a:cubicBezTo>
                    <a:close/>
                  </a:path>
                </a:pathLst>
              </a:custGeom>
              <a:solidFill>
                <a:srgbClr val="1B154B"/>
              </a:solidFill>
              <a:ln w="90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C1B904DB-CCEF-45CC-874B-1B2828224A04}"/>
                  </a:ext>
                </a:extLst>
              </p:cNvPr>
              <p:cNvSpPr/>
              <p:nvPr/>
            </p:nvSpPr>
            <p:spPr>
              <a:xfrm>
                <a:off x="4385875" y="5333187"/>
                <a:ext cx="17884" cy="15251"/>
              </a:xfrm>
              <a:custGeom>
                <a:avLst/>
                <a:gdLst>
                  <a:gd name="connsiteX0" fmla="*/ 17884 w 17884"/>
                  <a:gd name="connsiteY0" fmla="*/ 0 h 15251"/>
                  <a:gd name="connsiteX1" fmla="*/ 636 w 17884"/>
                  <a:gd name="connsiteY1" fmla="*/ 15252 h 15251"/>
                  <a:gd name="connsiteX2" fmla="*/ 0 w 17884"/>
                  <a:gd name="connsiteY2" fmla="*/ 14888 h 15251"/>
                  <a:gd name="connsiteX3" fmla="*/ 17884 w 17884"/>
                  <a:gd name="connsiteY3" fmla="*/ 0 h 15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884" h="15251">
                    <a:moveTo>
                      <a:pt x="17884" y="0"/>
                    </a:moveTo>
                    <a:cubicBezTo>
                      <a:pt x="11802" y="5084"/>
                      <a:pt x="5992" y="10259"/>
                      <a:pt x="636" y="15252"/>
                    </a:cubicBezTo>
                    <a:lnTo>
                      <a:pt x="0" y="14888"/>
                    </a:lnTo>
                    <a:cubicBezTo>
                      <a:pt x="0" y="14888"/>
                      <a:pt x="6718" y="8988"/>
                      <a:pt x="17884" y="0"/>
                    </a:cubicBezTo>
                    <a:close/>
                  </a:path>
                </a:pathLst>
              </a:custGeom>
              <a:solidFill>
                <a:srgbClr val="1B154B"/>
              </a:solidFill>
              <a:ln w="90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3FA935CC-D6E3-4FDB-A963-DB60A92CFE26}"/>
                  </a:ext>
                </a:extLst>
              </p:cNvPr>
              <p:cNvSpPr/>
              <p:nvPr/>
            </p:nvSpPr>
            <p:spPr>
              <a:xfrm>
                <a:off x="3929232" y="5193017"/>
                <a:ext cx="713650" cy="350606"/>
              </a:xfrm>
              <a:custGeom>
                <a:avLst/>
                <a:gdLst>
                  <a:gd name="connsiteX0" fmla="*/ 699761 w 713650"/>
                  <a:gd name="connsiteY0" fmla="*/ 350607 h 350606"/>
                  <a:gd name="connsiteX1" fmla="*/ 713651 w 713650"/>
                  <a:gd name="connsiteY1" fmla="*/ 314293 h 350606"/>
                  <a:gd name="connsiteX2" fmla="*/ 456733 w 713650"/>
                  <a:gd name="connsiteY2" fmla="*/ 155059 h 350606"/>
                  <a:gd name="connsiteX3" fmla="*/ 0 w 713650"/>
                  <a:gd name="connsiteY3" fmla="*/ 0 h 350606"/>
                  <a:gd name="connsiteX4" fmla="*/ 6990 w 713650"/>
                  <a:gd name="connsiteY4" fmla="*/ 67089 h 350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3650" h="350606">
                    <a:moveTo>
                      <a:pt x="699761" y="350607"/>
                    </a:moveTo>
                    <a:lnTo>
                      <a:pt x="713651" y="314293"/>
                    </a:lnTo>
                    <a:lnTo>
                      <a:pt x="456733" y="155059"/>
                    </a:lnTo>
                    <a:lnTo>
                      <a:pt x="0" y="0"/>
                    </a:lnTo>
                    <a:lnTo>
                      <a:pt x="6990" y="67089"/>
                    </a:lnTo>
                    <a:close/>
                  </a:path>
                </a:pathLst>
              </a:custGeom>
              <a:solidFill>
                <a:srgbClr val="C9FFFF"/>
              </a:solidFill>
              <a:ln w="90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C1FB52AC-61DD-4582-93E2-F40840CA0854}"/>
                  </a:ext>
                </a:extLst>
              </p:cNvPr>
              <p:cNvSpPr/>
              <p:nvPr/>
            </p:nvSpPr>
            <p:spPr>
              <a:xfrm>
                <a:off x="4628993" y="5428762"/>
                <a:ext cx="178974" cy="145545"/>
              </a:xfrm>
              <a:custGeom>
                <a:avLst/>
                <a:gdLst>
                  <a:gd name="connsiteX0" fmla="*/ 114478 w 178974"/>
                  <a:gd name="connsiteY0" fmla="*/ 292 h 145545"/>
                  <a:gd name="connsiteX1" fmla="*/ 175939 w 178974"/>
                  <a:gd name="connsiteY1" fmla="*/ 64567 h 145545"/>
                  <a:gd name="connsiteX2" fmla="*/ 69813 w 178974"/>
                  <a:gd name="connsiteY2" fmla="*/ 145546 h 145545"/>
                  <a:gd name="connsiteX3" fmla="*/ 0 w 178974"/>
                  <a:gd name="connsiteY3" fmla="*/ 114861 h 145545"/>
                  <a:gd name="connsiteX4" fmla="*/ 13981 w 178974"/>
                  <a:gd name="connsiteY4" fmla="*/ 78547 h 145545"/>
                  <a:gd name="connsiteX5" fmla="*/ 114478 w 178974"/>
                  <a:gd name="connsiteY5" fmla="*/ 292 h 145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8974" h="145545">
                    <a:moveTo>
                      <a:pt x="114478" y="292"/>
                    </a:moveTo>
                    <a:cubicBezTo>
                      <a:pt x="114478" y="292"/>
                      <a:pt x="195457" y="-8060"/>
                      <a:pt x="175939" y="64567"/>
                    </a:cubicBezTo>
                    <a:lnTo>
                      <a:pt x="69813" y="145546"/>
                    </a:lnTo>
                    <a:lnTo>
                      <a:pt x="0" y="114861"/>
                    </a:lnTo>
                    <a:lnTo>
                      <a:pt x="13981" y="78547"/>
                    </a:lnTo>
                    <a:lnTo>
                      <a:pt x="114478" y="292"/>
                    </a:lnTo>
                    <a:close/>
                  </a:path>
                </a:pathLst>
              </a:custGeom>
              <a:solidFill>
                <a:srgbClr val="000B12"/>
              </a:solidFill>
              <a:ln w="90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5" name="Graphic 11">
              <a:extLst>
                <a:ext uri="{FF2B5EF4-FFF2-40B4-BE49-F238E27FC236}">
                  <a16:creationId xmlns:a16="http://schemas.microsoft.com/office/drawing/2014/main" id="{803CFC96-D160-43D8-8ECA-DE0252D18608}"/>
                </a:ext>
              </a:extLst>
            </p:cNvPr>
            <p:cNvGrpSpPr/>
            <p:nvPr/>
          </p:nvGrpSpPr>
          <p:grpSpPr>
            <a:xfrm>
              <a:off x="4526953" y="4511786"/>
              <a:ext cx="945784" cy="857260"/>
              <a:chOff x="4526953" y="4511786"/>
              <a:chExt cx="945784" cy="857260"/>
            </a:xfrm>
          </p:grpSpPr>
          <p:grpSp>
            <p:nvGrpSpPr>
              <p:cNvPr id="265" name="Graphic 11">
                <a:extLst>
                  <a:ext uri="{FF2B5EF4-FFF2-40B4-BE49-F238E27FC236}">
                    <a16:creationId xmlns:a16="http://schemas.microsoft.com/office/drawing/2014/main" id="{9F1AFAB4-7D0D-49F0-A904-2E7D46498825}"/>
                  </a:ext>
                </a:extLst>
              </p:cNvPr>
              <p:cNvGrpSpPr/>
              <p:nvPr/>
            </p:nvGrpSpPr>
            <p:grpSpPr>
              <a:xfrm>
                <a:off x="4526953" y="4511786"/>
                <a:ext cx="945784" cy="857260"/>
                <a:chOff x="4526953" y="4511786"/>
                <a:chExt cx="945784" cy="857260"/>
              </a:xfrm>
              <a:solidFill>
                <a:srgbClr val="D14260"/>
              </a:solidFill>
            </p:grpSpPr>
            <p:sp>
              <p:nvSpPr>
                <p:cNvPr id="276" name="Freeform: Shape 275">
                  <a:extLst>
                    <a:ext uri="{FF2B5EF4-FFF2-40B4-BE49-F238E27FC236}">
                      <a16:creationId xmlns:a16="http://schemas.microsoft.com/office/drawing/2014/main" id="{3A03314E-A9C6-4C25-B250-BC691CC5D363}"/>
                    </a:ext>
                  </a:extLst>
                </p:cNvPr>
                <p:cNvSpPr/>
                <p:nvPr/>
              </p:nvSpPr>
              <p:spPr>
                <a:xfrm>
                  <a:off x="4526953" y="4511786"/>
                  <a:ext cx="945784" cy="857260"/>
                </a:xfrm>
                <a:custGeom>
                  <a:avLst/>
                  <a:gdLst>
                    <a:gd name="connsiteX0" fmla="*/ 945785 w 945784"/>
                    <a:gd name="connsiteY0" fmla="*/ 672061 h 857260"/>
                    <a:gd name="connsiteX1" fmla="*/ 924360 w 945784"/>
                    <a:gd name="connsiteY1" fmla="*/ 692760 h 857260"/>
                    <a:gd name="connsiteX2" fmla="*/ 839386 w 945784"/>
                    <a:gd name="connsiteY2" fmla="*/ 819494 h 857260"/>
                    <a:gd name="connsiteX3" fmla="*/ 845106 w 945784"/>
                    <a:gd name="connsiteY3" fmla="*/ 822036 h 857260"/>
                    <a:gd name="connsiteX4" fmla="*/ 733261 w 945784"/>
                    <a:gd name="connsiteY4" fmla="*/ 857260 h 857260"/>
                    <a:gd name="connsiteX5" fmla="*/ 596903 w 945784"/>
                    <a:gd name="connsiteY5" fmla="*/ 815500 h 857260"/>
                    <a:gd name="connsiteX6" fmla="*/ 510023 w 945784"/>
                    <a:gd name="connsiteY6" fmla="*/ 771651 h 857260"/>
                    <a:gd name="connsiteX7" fmla="*/ 470260 w 945784"/>
                    <a:gd name="connsiteY7" fmla="*/ 749137 h 857260"/>
                    <a:gd name="connsiteX8" fmla="*/ 374301 w 945784"/>
                    <a:gd name="connsiteY8" fmla="*/ 693577 h 857260"/>
                    <a:gd name="connsiteX9" fmla="*/ 301674 w 945784"/>
                    <a:gd name="connsiteY9" fmla="*/ 664526 h 857260"/>
                    <a:gd name="connsiteX10" fmla="*/ 171763 w 945784"/>
                    <a:gd name="connsiteY10" fmla="*/ 509468 h 857260"/>
                    <a:gd name="connsiteX11" fmla="*/ 0 w 945784"/>
                    <a:gd name="connsiteY11" fmla="*/ 320910 h 857260"/>
                    <a:gd name="connsiteX12" fmla="*/ 74443 w 945784"/>
                    <a:gd name="connsiteY12" fmla="*/ 172025 h 857260"/>
                    <a:gd name="connsiteX13" fmla="*/ 286332 w 945784"/>
                    <a:gd name="connsiteY13" fmla="*/ 9431 h 857260"/>
                    <a:gd name="connsiteX14" fmla="*/ 430315 w 945784"/>
                    <a:gd name="connsiteY14" fmla="*/ 190907 h 857260"/>
                    <a:gd name="connsiteX15" fmla="*/ 475434 w 945784"/>
                    <a:gd name="connsiteY15" fmla="*/ 287138 h 857260"/>
                    <a:gd name="connsiteX16" fmla="*/ 490414 w 945784"/>
                    <a:gd name="connsiteY16" fmla="*/ 321818 h 857260"/>
                    <a:gd name="connsiteX17" fmla="*/ 519555 w 945784"/>
                    <a:gd name="connsiteY17" fmla="*/ 379556 h 857260"/>
                    <a:gd name="connsiteX18" fmla="*/ 528634 w 945784"/>
                    <a:gd name="connsiteY18" fmla="*/ 389179 h 857260"/>
                    <a:gd name="connsiteX19" fmla="*/ 720732 w 945784"/>
                    <a:gd name="connsiteY19" fmla="*/ 496939 h 857260"/>
                    <a:gd name="connsiteX20" fmla="*/ 945785 w 945784"/>
                    <a:gd name="connsiteY20" fmla="*/ 672061 h 857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945784" h="857260">
                      <a:moveTo>
                        <a:pt x="945785" y="672061"/>
                      </a:moveTo>
                      <a:cubicBezTo>
                        <a:pt x="938976" y="677236"/>
                        <a:pt x="931805" y="684408"/>
                        <a:pt x="924360" y="692760"/>
                      </a:cubicBezTo>
                      <a:cubicBezTo>
                        <a:pt x="884233" y="738152"/>
                        <a:pt x="839386" y="819494"/>
                        <a:pt x="839386" y="819494"/>
                      </a:cubicBezTo>
                      <a:lnTo>
                        <a:pt x="845106" y="822036"/>
                      </a:lnTo>
                      <a:cubicBezTo>
                        <a:pt x="803436" y="848636"/>
                        <a:pt x="762765" y="857260"/>
                        <a:pt x="733261" y="857260"/>
                      </a:cubicBezTo>
                      <a:cubicBezTo>
                        <a:pt x="687505" y="850724"/>
                        <a:pt x="641387" y="835109"/>
                        <a:pt x="596903" y="815500"/>
                      </a:cubicBezTo>
                      <a:cubicBezTo>
                        <a:pt x="567035" y="802155"/>
                        <a:pt x="537894" y="787084"/>
                        <a:pt x="510023" y="771651"/>
                      </a:cubicBezTo>
                      <a:cubicBezTo>
                        <a:pt x="496405" y="764116"/>
                        <a:pt x="483151" y="756581"/>
                        <a:pt x="470260" y="749137"/>
                      </a:cubicBezTo>
                      <a:cubicBezTo>
                        <a:pt x="434945" y="728529"/>
                        <a:pt x="402445" y="708829"/>
                        <a:pt x="374301" y="693577"/>
                      </a:cubicBezTo>
                      <a:cubicBezTo>
                        <a:pt x="344887" y="677690"/>
                        <a:pt x="320103" y="666614"/>
                        <a:pt x="301674" y="664526"/>
                      </a:cubicBezTo>
                      <a:cubicBezTo>
                        <a:pt x="226233" y="656083"/>
                        <a:pt x="180206" y="530439"/>
                        <a:pt x="171763" y="509468"/>
                      </a:cubicBezTo>
                      <a:cubicBezTo>
                        <a:pt x="163411" y="488497"/>
                        <a:pt x="41942" y="350233"/>
                        <a:pt x="0" y="320910"/>
                      </a:cubicBezTo>
                      <a:cubicBezTo>
                        <a:pt x="0" y="320910"/>
                        <a:pt x="30049" y="248192"/>
                        <a:pt x="74443" y="172025"/>
                      </a:cubicBezTo>
                      <a:cubicBezTo>
                        <a:pt x="132272" y="72798"/>
                        <a:pt x="214431" y="-32421"/>
                        <a:pt x="286332" y="9431"/>
                      </a:cubicBezTo>
                      <a:cubicBezTo>
                        <a:pt x="344161" y="43021"/>
                        <a:pt x="392367" y="117463"/>
                        <a:pt x="430315" y="190907"/>
                      </a:cubicBezTo>
                      <a:cubicBezTo>
                        <a:pt x="447473" y="224498"/>
                        <a:pt x="462543" y="257906"/>
                        <a:pt x="475434" y="287138"/>
                      </a:cubicBezTo>
                      <a:cubicBezTo>
                        <a:pt x="480790" y="299576"/>
                        <a:pt x="485875" y="311196"/>
                        <a:pt x="490414" y="321818"/>
                      </a:cubicBezTo>
                      <a:cubicBezTo>
                        <a:pt x="503486" y="351776"/>
                        <a:pt x="513291" y="373292"/>
                        <a:pt x="519555" y="379556"/>
                      </a:cubicBezTo>
                      <a:cubicBezTo>
                        <a:pt x="522551" y="382552"/>
                        <a:pt x="525456" y="385729"/>
                        <a:pt x="528634" y="389179"/>
                      </a:cubicBezTo>
                      <a:cubicBezTo>
                        <a:pt x="551602" y="414780"/>
                        <a:pt x="584012" y="452637"/>
                        <a:pt x="720732" y="496939"/>
                      </a:cubicBezTo>
                      <a:cubicBezTo>
                        <a:pt x="835120" y="534070"/>
                        <a:pt x="914646" y="623038"/>
                        <a:pt x="945785" y="672061"/>
                      </a:cubicBezTo>
                      <a:close/>
                    </a:path>
                  </a:pathLst>
                </a:custGeom>
                <a:solidFill>
                  <a:srgbClr val="D14260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7" name="Freeform: Shape 276">
                  <a:extLst>
                    <a:ext uri="{FF2B5EF4-FFF2-40B4-BE49-F238E27FC236}">
                      <a16:creationId xmlns:a16="http://schemas.microsoft.com/office/drawing/2014/main" id="{5BC04D1B-3F8A-4ED1-A2A6-01F0E1D67D97}"/>
                    </a:ext>
                  </a:extLst>
                </p:cNvPr>
                <p:cNvSpPr/>
                <p:nvPr/>
              </p:nvSpPr>
              <p:spPr>
                <a:xfrm>
                  <a:off x="4526953" y="4683811"/>
                  <a:ext cx="924360" cy="685235"/>
                </a:xfrm>
                <a:custGeom>
                  <a:avLst/>
                  <a:gdLst>
                    <a:gd name="connsiteX0" fmla="*/ 839386 w 924360"/>
                    <a:gd name="connsiteY0" fmla="*/ 647469 h 685235"/>
                    <a:gd name="connsiteX1" fmla="*/ 845106 w 924360"/>
                    <a:gd name="connsiteY1" fmla="*/ 650011 h 685235"/>
                    <a:gd name="connsiteX2" fmla="*/ 733261 w 924360"/>
                    <a:gd name="connsiteY2" fmla="*/ 685236 h 685235"/>
                    <a:gd name="connsiteX3" fmla="*/ 596903 w 924360"/>
                    <a:gd name="connsiteY3" fmla="*/ 643475 h 685235"/>
                    <a:gd name="connsiteX4" fmla="*/ 510023 w 924360"/>
                    <a:gd name="connsiteY4" fmla="*/ 599627 h 685235"/>
                    <a:gd name="connsiteX5" fmla="*/ 470260 w 924360"/>
                    <a:gd name="connsiteY5" fmla="*/ 577112 h 685235"/>
                    <a:gd name="connsiteX6" fmla="*/ 374301 w 924360"/>
                    <a:gd name="connsiteY6" fmla="*/ 521552 h 685235"/>
                    <a:gd name="connsiteX7" fmla="*/ 301674 w 924360"/>
                    <a:gd name="connsiteY7" fmla="*/ 492502 h 685235"/>
                    <a:gd name="connsiteX8" fmla="*/ 171763 w 924360"/>
                    <a:gd name="connsiteY8" fmla="*/ 337443 h 685235"/>
                    <a:gd name="connsiteX9" fmla="*/ 0 w 924360"/>
                    <a:gd name="connsiteY9" fmla="*/ 148885 h 685235"/>
                    <a:gd name="connsiteX10" fmla="*/ 74443 w 924360"/>
                    <a:gd name="connsiteY10" fmla="*/ 0 h 685235"/>
                    <a:gd name="connsiteX11" fmla="*/ 146707 w 924360"/>
                    <a:gd name="connsiteY11" fmla="*/ 18974 h 685235"/>
                    <a:gd name="connsiteX12" fmla="*/ 330997 w 924360"/>
                    <a:gd name="connsiteY12" fmla="*/ 303944 h 685235"/>
                    <a:gd name="connsiteX13" fmla="*/ 750055 w 924360"/>
                    <a:gd name="connsiteY13" fmla="*/ 546972 h 685235"/>
                    <a:gd name="connsiteX14" fmla="*/ 924360 w 924360"/>
                    <a:gd name="connsiteY14" fmla="*/ 520735 h 685235"/>
                    <a:gd name="connsiteX15" fmla="*/ 839386 w 924360"/>
                    <a:gd name="connsiteY15" fmla="*/ 647469 h 685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924360" h="685235">
                      <a:moveTo>
                        <a:pt x="839386" y="647469"/>
                      </a:moveTo>
                      <a:lnTo>
                        <a:pt x="845106" y="650011"/>
                      </a:lnTo>
                      <a:cubicBezTo>
                        <a:pt x="803436" y="676611"/>
                        <a:pt x="762765" y="685236"/>
                        <a:pt x="733261" y="685236"/>
                      </a:cubicBezTo>
                      <a:cubicBezTo>
                        <a:pt x="687505" y="678699"/>
                        <a:pt x="641387" y="663084"/>
                        <a:pt x="596903" y="643475"/>
                      </a:cubicBezTo>
                      <a:cubicBezTo>
                        <a:pt x="567035" y="630130"/>
                        <a:pt x="537894" y="615060"/>
                        <a:pt x="510023" y="599627"/>
                      </a:cubicBezTo>
                      <a:cubicBezTo>
                        <a:pt x="496405" y="592092"/>
                        <a:pt x="483151" y="584556"/>
                        <a:pt x="470260" y="577112"/>
                      </a:cubicBezTo>
                      <a:cubicBezTo>
                        <a:pt x="434945" y="556504"/>
                        <a:pt x="402445" y="536804"/>
                        <a:pt x="374301" y="521552"/>
                      </a:cubicBezTo>
                      <a:cubicBezTo>
                        <a:pt x="344887" y="505665"/>
                        <a:pt x="320103" y="494590"/>
                        <a:pt x="301674" y="492502"/>
                      </a:cubicBezTo>
                      <a:cubicBezTo>
                        <a:pt x="226233" y="484059"/>
                        <a:pt x="180206" y="358414"/>
                        <a:pt x="171763" y="337443"/>
                      </a:cubicBezTo>
                      <a:cubicBezTo>
                        <a:pt x="163411" y="316472"/>
                        <a:pt x="41942" y="178209"/>
                        <a:pt x="0" y="148885"/>
                      </a:cubicBezTo>
                      <a:cubicBezTo>
                        <a:pt x="0" y="148885"/>
                        <a:pt x="30049" y="76167"/>
                        <a:pt x="74443" y="0"/>
                      </a:cubicBezTo>
                      <a:cubicBezTo>
                        <a:pt x="115749" y="10712"/>
                        <a:pt x="146707" y="18974"/>
                        <a:pt x="146707" y="18974"/>
                      </a:cubicBezTo>
                      <a:cubicBezTo>
                        <a:pt x="272351" y="178209"/>
                        <a:pt x="330997" y="303944"/>
                        <a:pt x="330997" y="303944"/>
                      </a:cubicBezTo>
                      <a:cubicBezTo>
                        <a:pt x="330997" y="303944"/>
                        <a:pt x="280703" y="530177"/>
                        <a:pt x="750055" y="546972"/>
                      </a:cubicBezTo>
                      <a:cubicBezTo>
                        <a:pt x="815147" y="545429"/>
                        <a:pt x="873067" y="535715"/>
                        <a:pt x="924360" y="520735"/>
                      </a:cubicBezTo>
                      <a:cubicBezTo>
                        <a:pt x="884233" y="566127"/>
                        <a:pt x="839386" y="647469"/>
                        <a:pt x="839386" y="647469"/>
                      </a:cubicBezTo>
                      <a:close/>
                    </a:path>
                  </a:pathLst>
                </a:custGeom>
                <a:solidFill>
                  <a:srgbClr val="D14260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6" name="Graphic 11">
                <a:extLst>
                  <a:ext uri="{FF2B5EF4-FFF2-40B4-BE49-F238E27FC236}">
                    <a16:creationId xmlns:a16="http://schemas.microsoft.com/office/drawing/2014/main" id="{798BE0C3-3F5B-44BC-9FAE-C14B3BE7A220}"/>
                  </a:ext>
                </a:extLst>
              </p:cNvPr>
              <p:cNvGrpSpPr/>
              <p:nvPr/>
            </p:nvGrpSpPr>
            <p:grpSpPr>
              <a:xfrm>
                <a:off x="4987862" y="4970960"/>
                <a:ext cx="274439" cy="205352"/>
                <a:chOff x="4987862" y="4970960"/>
                <a:chExt cx="274439" cy="205352"/>
              </a:xfrm>
              <a:noFill/>
            </p:grpSpPr>
            <p:sp>
              <p:nvSpPr>
                <p:cNvPr id="274" name="Freeform: Shape 273">
                  <a:extLst>
                    <a:ext uri="{FF2B5EF4-FFF2-40B4-BE49-F238E27FC236}">
                      <a16:creationId xmlns:a16="http://schemas.microsoft.com/office/drawing/2014/main" id="{824FB6FD-26B1-4C72-9EEA-D337C1666E71}"/>
                    </a:ext>
                  </a:extLst>
                </p:cNvPr>
                <p:cNvSpPr/>
                <p:nvPr/>
              </p:nvSpPr>
              <p:spPr>
                <a:xfrm>
                  <a:off x="4987862" y="4970960"/>
                  <a:ext cx="161322" cy="157146"/>
                </a:xfrm>
                <a:custGeom>
                  <a:avLst/>
                  <a:gdLst>
                    <a:gd name="connsiteX0" fmla="*/ 0 w 161322"/>
                    <a:gd name="connsiteY0" fmla="*/ 157147 h 157146"/>
                    <a:gd name="connsiteX1" fmla="*/ 161322 w 161322"/>
                    <a:gd name="connsiteY1" fmla="*/ 0 h 1571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1322" h="157146">
                      <a:moveTo>
                        <a:pt x="0" y="157147"/>
                      </a:moveTo>
                      <a:cubicBezTo>
                        <a:pt x="0" y="157147"/>
                        <a:pt x="50294" y="46118"/>
                        <a:pt x="161322" y="0"/>
                      </a:cubicBezTo>
                    </a:path>
                  </a:pathLst>
                </a:custGeom>
                <a:noFill/>
                <a:ln w="18148" cap="rnd">
                  <a:solidFill>
                    <a:srgbClr val="151A4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5" name="Freeform: Shape 274">
                  <a:extLst>
                    <a:ext uri="{FF2B5EF4-FFF2-40B4-BE49-F238E27FC236}">
                      <a16:creationId xmlns:a16="http://schemas.microsoft.com/office/drawing/2014/main" id="{8571720E-C4E0-453E-A6F7-1DB5051C5606}"/>
                    </a:ext>
                  </a:extLst>
                </p:cNvPr>
                <p:cNvSpPr/>
                <p:nvPr/>
              </p:nvSpPr>
              <p:spPr>
                <a:xfrm>
                  <a:off x="5121949" y="5014990"/>
                  <a:ext cx="140351" cy="161322"/>
                </a:xfrm>
                <a:custGeom>
                  <a:avLst/>
                  <a:gdLst>
                    <a:gd name="connsiteX0" fmla="*/ 0 w 140351"/>
                    <a:gd name="connsiteY0" fmla="*/ 161323 h 161322"/>
                    <a:gd name="connsiteX1" fmla="*/ 140352 w 140351"/>
                    <a:gd name="connsiteY1" fmla="*/ 0 h 161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0351" h="161322">
                      <a:moveTo>
                        <a:pt x="0" y="161323"/>
                      </a:moveTo>
                      <a:cubicBezTo>
                        <a:pt x="0" y="161323"/>
                        <a:pt x="48206" y="58646"/>
                        <a:pt x="140352" y="0"/>
                      </a:cubicBezTo>
                    </a:path>
                  </a:pathLst>
                </a:custGeom>
                <a:noFill/>
                <a:ln w="18148" cap="rnd">
                  <a:solidFill>
                    <a:srgbClr val="151A4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7" name="Graphic 11">
                <a:extLst>
                  <a:ext uri="{FF2B5EF4-FFF2-40B4-BE49-F238E27FC236}">
                    <a16:creationId xmlns:a16="http://schemas.microsoft.com/office/drawing/2014/main" id="{9573DF5D-BE42-434C-B5D8-301DA47CB92C}"/>
                  </a:ext>
                </a:extLst>
              </p:cNvPr>
              <p:cNvGrpSpPr/>
              <p:nvPr/>
            </p:nvGrpSpPr>
            <p:grpSpPr>
              <a:xfrm>
                <a:off x="4899431" y="4702694"/>
                <a:ext cx="331458" cy="624592"/>
                <a:chOff x="4899431" y="4702694"/>
                <a:chExt cx="331458" cy="624592"/>
              </a:xfrm>
            </p:grpSpPr>
            <p:grpSp>
              <p:nvGrpSpPr>
                <p:cNvPr id="268" name="Graphic 11">
                  <a:extLst>
                    <a:ext uri="{FF2B5EF4-FFF2-40B4-BE49-F238E27FC236}">
                      <a16:creationId xmlns:a16="http://schemas.microsoft.com/office/drawing/2014/main" id="{13BDF2C3-909C-4CAD-BF25-56713FC144EC}"/>
                    </a:ext>
                  </a:extLst>
                </p:cNvPr>
                <p:cNvGrpSpPr/>
                <p:nvPr/>
              </p:nvGrpSpPr>
              <p:grpSpPr>
                <a:xfrm>
                  <a:off x="4901254" y="4966784"/>
                  <a:ext cx="329635" cy="360502"/>
                  <a:chOff x="4901254" y="4966784"/>
                  <a:chExt cx="329635" cy="360502"/>
                </a:xfrm>
                <a:solidFill>
                  <a:srgbClr val="FFFCFF"/>
                </a:solidFill>
              </p:grpSpPr>
              <p:sp>
                <p:nvSpPr>
                  <p:cNvPr id="272" name="Freeform: Shape 271">
                    <a:extLst>
                      <a:ext uri="{FF2B5EF4-FFF2-40B4-BE49-F238E27FC236}">
                        <a16:creationId xmlns:a16="http://schemas.microsoft.com/office/drawing/2014/main" id="{9C9E1AFF-019C-481A-A12D-2D3DF1011FFD}"/>
                      </a:ext>
                    </a:extLst>
                  </p:cNvPr>
                  <p:cNvSpPr/>
                  <p:nvPr/>
                </p:nvSpPr>
                <p:spPr>
                  <a:xfrm>
                    <a:off x="4901254" y="4966784"/>
                    <a:ext cx="237490" cy="294139"/>
                  </a:xfrm>
                  <a:custGeom>
                    <a:avLst/>
                    <a:gdLst>
                      <a:gd name="connsiteX0" fmla="*/ 0 w 237490"/>
                      <a:gd name="connsiteY0" fmla="*/ 238580 h 294139"/>
                      <a:gd name="connsiteX1" fmla="*/ 157873 w 237490"/>
                      <a:gd name="connsiteY1" fmla="*/ 0 h 294139"/>
                      <a:gd name="connsiteX2" fmla="*/ 237491 w 237490"/>
                      <a:gd name="connsiteY2" fmla="*/ 62822 h 294139"/>
                      <a:gd name="connsiteX3" fmla="*/ 95958 w 237490"/>
                      <a:gd name="connsiteY3" fmla="*/ 294139 h 2941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7490" h="294139">
                        <a:moveTo>
                          <a:pt x="0" y="238580"/>
                        </a:moveTo>
                        <a:cubicBezTo>
                          <a:pt x="13799" y="98954"/>
                          <a:pt x="157873" y="0"/>
                          <a:pt x="157873" y="0"/>
                        </a:cubicBezTo>
                        <a:lnTo>
                          <a:pt x="237491" y="62822"/>
                        </a:lnTo>
                        <a:cubicBezTo>
                          <a:pt x="161958" y="106943"/>
                          <a:pt x="114751" y="233768"/>
                          <a:pt x="95958" y="294139"/>
                        </a:cubicBezTo>
                      </a:path>
                    </a:pathLst>
                  </a:custGeom>
                  <a:solidFill>
                    <a:srgbClr val="FFFCFF"/>
                  </a:solidFill>
                  <a:ln w="907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73" name="Freeform: Shape 272">
                    <a:extLst>
                      <a:ext uri="{FF2B5EF4-FFF2-40B4-BE49-F238E27FC236}">
                        <a16:creationId xmlns:a16="http://schemas.microsoft.com/office/drawing/2014/main" id="{19A5FE81-3867-4A5F-B298-A66C2870D496}"/>
                      </a:ext>
                    </a:extLst>
                  </p:cNvPr>
                  <p:cNvSpPr/>
                  <p:nvPr/>
                </p:nvSpPr>
                <p:spPr>
                  <a:xfrm>
                    <a:off x="5036976" y="5050577"/>
                    <a:ext cx="193913" cy="276708"/>
                  </a:xfrm>
                  <a:custGeom>
                    <a:avLst/>
                    <a:gdLst>
                      <a:gd name="connsiteX0" fmla="*/ 193914 w 193913"/>
                      <a:gd name="connsiteY0" fmla="*/ 46118 h 276708"/>
                      <a:gd name="connsiteX1" fmla="*/ 86880 w 193913"/>
                      <a:gd name="connsiteY1" fmla="*/ 276709 h 276708"/>
                      <a:gd name="connsiteX2" fmla="*/ 0 w 193913"/>
                      <a:gd name="connsiteY2" fmla="*/ 232860 h 276708"/>
                      <a:gd name="connsiteX3" fmla="*/ 122649 w 193913"/>
                      <a:gd name="connsiteY3" fmla="*/ 0 h 276708"/>
                      <a:gd name="connsiteX4" fmla="*/ 193914 w 193913"/>
                      <a:gd name="connsiteY4" fmla="*/ 46118 h 2767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913" h="276708">
                        <a:moveTo>
                          <a:pt x="193914" y="46118"/>
                        </a:moveTo>
                        <a:cubicBezTo>
                          <a:pt x="131455" y="92962"/>
                          <a:pt x="99227" y="216792"/>
                          <a:pt x="86880" y="276709"/>
                        </a:cubicBezTo>
                        <a:cubicBezTo>
                          <a:pt x="57012" y="263364"/>
                          <a:pt x="27871" y="248294"/>
                          <a:pt x="0" y="232860"/>
                        </a:cubicBezTo>
                        <a:cubicBezTo>
                          <a:pt x="19246" y="103403"/>
                          <a:pt x="122649" y="0"/>
                          <a:pt x="122649" y="0"/>
                        </a:cubicBezTo>
                        <a:lnTo>
                          <a:pt x="193914" y="46118"/>
                        </a:lnTo>
                        <a:close/>
                      </a:path>
                    </a:pathLst>
                  </a:custGeom>
                  <a:solidFill>
                    <a:srgbClr val="FFFCFF"/>
                  </a:solidFill>
                  <a:ln w="907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9" name="Graphic 11">
                  <a:extLst>
                    <a:ext uri="{FF2B5EF4-FFF2-40B4-BE49-F238E27FC236}">
                      <a16:creationId xmlns:a16="http://schemas.microsoft.com/office/drawing/2014/main" id="{70C7AFEA-BDE1-49EA-85C7-33F9AC0A48AC}"/>
                    </a:ext>
                  </a:extLst>
                </p:cNvPr>
                <p:cNvGrpSpPr/>
                <p:nvPr/>
              </p:nvGrpSpPr>
              <p:grpSpPr>
                <a:xfrm>
                  <a:off x="4899431" y="4702694"/>
                  <a:ext cx="156154" cy="254910"/>
                  <a:chOff x="4899431" y="4702694"/>
                  <a:chExt cx="156154" cy="254910"/>
                </a:xfrm>
                <a:solidFill>
                  <a:srgbClr val="151A4C"/>
                </a:solidFill>
              </p:grpSpPr>
              <p:sp>
                <p:nvSpPr>
                  <p:cNvPr id="270" name="Freeform: Shape 269">
                    <a:extLst>
                      <a:ext uri="{FF2B5EF4-FFF2-40B4-BE49-F238E27FC236}">
                        <a16:creationId xmlns:a16="http://schemas.microsoft.com/office/drawing/2014/main" id="{FEDE5128-5894-4AF3-A075-4C7E19FDF694}"/>
                      </a:ext>
                    </a:extLst>
                  </p:cNvPr>
                  <p:cNvSpPr/>
                  <p:nvPr/>
                </p:nvSpPr>
                <p:spPr>
                  <a:xfrm>
                    <a:off x="4899431" y="4702694"/>
                    <a:ext cx="102955" cy="173681"/>
                  </a:xfrm>
                  <a:custGeom>
                    <a:avLst/>
                    <a:gdLst>
                      <a:gd name="connsiteX0" fmla="*/ 102956 w 102955"/>
                      <a:gd name="connsiteY0" fmla="*/ 96231 h 173681"/>
                      <a:gd name="connsiteX1" fmla="*/ 77264 w 102955"/>
                      <a:gd name="connsiteY1" fmla="*/ 152789 h 173681"/>
                      <a:gd name="connsiteX2" fmla="*/ 7542 w 102955"/>
                      <a:gd name="connsiteY2" fmla="*/ 156148 h 173681"/>
                      <a:gd name="connsiteX3" fmla="*/ 7542 w 102955"/>
                      <a:gd name="connsiteY3" fmla="*/ 156148 h 173681"/>
                      <a:gd name="connsiteX4" fmla="*/ 5363 w 102955"/>
                      <a:gd name="connsiteY4" fmla="*/ 112118 h 173681"/>
                      <a:gd name="connsiteX5" fmla="*/ 57836 w 102955"/>
                      <a:gd name="connsiteY5" fmla="*/ 0 h 173681"/>
                      <a:gd name="connsiteX6" fmla="*/ 102956 w 102955"/>
                      <a:gd name="connsiteY6" fmla="*/ 96231 h 1736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2955" h="173681">
                        <a:moveTo>
                          <a:pt x="102956" y="96231"/>
                        </a:moveTo>
                        <a:cubicBezTo>
                          <a:pt x="95784" y="117111"/>
                          <a:pt x="86433" y="136448"/>
                          <a:pt x="77264" y="152789"/>
                        </a:cubicBezTo>
                        <a:cubicBezTo>
                          <a:pt x="62466" y="179207"/>
                          <a:pt x="25063" y="180841"/>
                          <a:pt x="7542" y="156148"/>
                        </a:cubicBezTo>
                        <a:lnTo>
                          <a:pt x="7542" y="156148"/>
                        </a:lnTo>
                        <a:cubicBezTo>
                          <a:pt x="-1627" y="143075"/>
                          <a:pt x="-2535" y="126008"/>
                          <a:pt x="5363" y="112118"/>
                        </a:cubicBezTo>
                        <a:cubicBezTo>
                          <a:pt x="17891" y="89967"/>
                          <a:pt x="37682" y="51837"/>
                          <a:pt x="57836" y="0"/>
                        </a:cubicBezTo>
                        <a:cubicBezTo>
                          <a:pt x="74994" y="33590"/>
                          <a:pt x="90065" y="66998"/>
                          <a:pt x="102956" y="96231"/>
                        </a:cubicBezTo>
                        <a:close/>
                      </a:path>
                    </a:pathLst>
                  </a:custGeom>
                  <a:solidFill>
                    <a:srgbClr val="151A4C"/>
                  </a:solidFill>
                  <a:ln w="907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71" name="Freeform: Shape 270">
                    <a:extLst>
                      <a:ext uri="{FF2B5EF4-FFF2-40B4-BE49-F238E27FC236}">
                        <a16:creationId xmlns:a16="http://schemas.microsoft.com/office/drawing/2014/main" id="{21F2A120-908E-4BE4-87B2-F4F322DF0FA9}"/>
                      </a:ext>
                    </a:extLst>
                  </p:cNvPr>
                  <p:cNvSpPr/>
                  <p:nvPr/>
                </p:nvSpPr>
                <p:spPr>
                  <a:xfrm>
                    <a:off x="4966979" y="4833604"/>
                    <a:ext cx="88607" cy="124000"/>
                  </a:xfrm>
                  <a:custGeom>
                    <a:avLst/>
                    <a:gdLst>
                      <a:gd name="connsiteX0" fmla="*/ 50388 w 88607"/>
                      <a:gd name="connsiteY0" fmla="*/ 0 h 124000"/>
                      <a:gd name="connsiteX1" fmla="*/ 3180 w 88607"/>
                      <a:gd name="connsiteY1" fmla="*/ 86063 h 124000"/>
                      <a:gd name="connsiteX2" fmla="*/ 4360 w 88607"/>
                      <a:gd name="connsiteY2" fmla="*/ 112572 h 124000"/>
                      <a:gd name="connsiteX3" fmla="*/ 4360 w 88607"/>
                      <a:gd name="connsiteY3" fmla="*/ 112572 h 124000"/>
                      <a:gd name="connsiteX4" fmla="*/ 43306 w 88607"/>
                      <a:gd name="connsiteY4" fmla="*/ 116930 h 124000"/>
                      <a:gd name="connsiteX5" fmla="*/ 88607 w 88607"/>
                      <a:gd name="connsiteY5" fmla="*/ 67361 h 124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8607" h="124000">
                        <a:moveTo>
                          <a:pt x="50388" y="0"/>
                        </a:moveTo>
                        <a:lnTo>
                          <a:pt x="3180" y="86063"/>
                        </a:lnTo>
                        <a:cubicBezTo>
                          <a:pt x="-1450" y="94415"/>
                          <a:pt x="-996" y="104674"/>
                          <a:pt x="4360" y="112572"/>
                        </a:cubicBezTo>
                        <a:lnTo>
                          <a:pt x="4360" y="112572"/>
                        </a:lnTo>
                        <a:cubicBezTo>
                          <a:pt x="13166" y="125826"/>
                          <a:pt x="31776" y="127914"/>
                          <a:pt x="43306" y="116930"/>
                        </a:cubicBezTo>
                        <a:cubicBezTo>
                          <a:pt x="57559" y="103312"/>
                          <a:pt x="75716" y="84792"/>
                          <a:pt x="88607" y="67361"/>
                        </a:cubicBezTo>
                      </a:path>
                    </a:pathLst>
                  </a:custGeom>
                  <a:solidFill>
                    <a:srgbClr val="151A4C"/>
                  </a:solidFill>
                  <a:ln w="907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96" name="Graphic 11">
              <a:extLst>
                <a:ext uri="{FF2B5EF4-FFF2-40B4-BE49-F238E27FC236}">
                  <a16:creationId xmlns:a16="http://schemas.microsoft.com/office/drawing/2014/main" id="{5BCDC822-ACB6-43CB-B3EB-5880239BC4A8}"/>
                </a:ext>
              </a:extLst>
            </p:cNvPr>
            <p:cNvGrpSpPr/>
            <p:nvPr/>
          </p:nvGrpSpPr>
          <p:grpSpPr>
            <a:xfrm>
              <a:off x="3572997" y="4426257"/>
              <a:ext cx="962489" cy="966483"/>
              <a:chOff x="3572997" y="4426257"/>
              <a:chExt cx="962489" cy="966483"/>
            </a:xfrm>
          </p:grpSpPr>
          <p:grpSp>
            <p:nvGrpSpPr>
              <p:cNvPr id="243" name="Graphic 11">
                <a:extLst>
                  <a:ext uri="{FF2B5EF4-FFF2-40B4-BE49-F238E27FC236}">
                    <a16:creationId xmlns:a16="http://schemas.microsoft.com/office/drawing/2014/main" id="{E69AA525-D686-4B61-86A3-520B42428AE7}"/>
                  </a:ext>
                </a:extLst>
              </p:cNvPr>
              <p:cNvGrpSpPr/>
              <p:nvPr/>
            </p:nvGrpSpPr>
            <p:grpSpPr>
              <a:xfrm>
                <a:off x="3572997" y="4426257"/>
                <a:ext cx="962489" cy="966483"/>
                <a:chOff x="3572997" y="4426257"/>
                <a:chExt cx="962489" cy="966483"/>
              </a:xfrm>
              <a:solidFill>
                <a:srgbClr val="D14260"/>
              </a:solidFill>
            </p:grpSpPr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5A7E538-956A-499E-B71B-D89F928B4600}"/>
                    </a:ext>
                  </a:extLst>
                </p:cNvPr>
                <p:cNvSpPr/>
                <p:nvPr/>
              </p:nvSpPr>
              <p:spPr>
                <a:xfrm>
                  <a:off x="3572997" y="4426257"/>
                  <a:ext cx="962489" cy="966483"/>
                </a:xfrm>
                <a:custGeom>
                  <a:avLst/>
                  <a:gdLst>
                    <a:gd name="connsiteX0" fmla="*/ 962489 w 962489"/>
                    <a:gd name="connsiteY0" fmla="*/ 822047 h 966483"/>
                    <a:gd name="connsiteX1" fmla="*/ 895854 w 962489"/>
                    <a:gd name="connsiteY1" fmla="*/ 858723 h 966483"/>
                    <a:gd name="connsiteX2" fmla="*/ 771026 w 962489"/>
                    <a:gd name="connsiteY2" fmla="*/ 966484 h 966483"/>
                    <a:gd name="connsiteX3" fmla="*/ 692771 w 962489"/>
                    <a:gd name="connsiteY3" fmla="*/ 960946 h 966483"/>
                    <a:gd name="connsiteX4" fmla="*/ 634125 w 962489"/>
                    <a:gd name="connsiteY4" fmla="*/ 938704 h 966483"/>
                    <a:gd name="connsiteX5" fmla="*/ 542251 w 962489"/>
                    <a:gd name="connsiteY5" fmla="*/ 897851 h 966483"/>
                    <a:gd name="connsiteX6" fmla="*/ 496678 w 962489"/>
                    <a:gd name="connsiteY6" fmla="*/ 875518 h 966483"/>
                    <a:gd name="connsiteX7" fmla="*/ 422235 w 962489"/>
                    <a:gd name="connsiteY7" fmla="*/ 836663 h 966483"/>
                    <a:gd name="connsiteX8" fmla="*/ 374392 w 962489"/>
                    <a:gd name="connsiteY8" fmla="*/ 810063 h 966483"/>
                    <a:gd name="connsiteX9" fmla="*/ 329636 w 962489"/>
                    <a:gd name="connsiteY9" fmla="*/ 703937 h 966483"/>
                    <a:gd name="connsiteX10" fmla="*/ 291870 w 962489"/>
                    <a:gd name="connsiteY10" fmla="*/ 638845 h 966483"/>
                    <a:gd name="connsiteX11" fmla="*/ 248112 w 962489"/>
                    <a:gd name="connsiteY11" fmla="*/ 563404 h 966483"/>
                    <a:gd name="connsiteX12" fmla="*/ 221966 w 962489"/>
                    <a:gd name="connsiteY12" fmla="*/ 518103 h 966483"/>
                    <a:gd name="connsiteX13" fmla="*/ 163865 w 962489"/>
                    <a:gd name="connsiteY13" fmla="*/ 417968 h 966483"/>
                    <a:gd name="connsiteX14" fmla="*/ 106217 w 962489"/>
                    <a:gd name="connsiteY14" fmla="*/ 318469 h 966483"/>
                    <a:gd name="connsiteX15" fmla="*/ 44756 w 962489"/>
                    <a:gd name="connsiteY15" fmla="*/ 307303 h 966483"/>
                    <a:gd name="connsiteX16" fmla="*/ 43939 w 962489"/>
                    <a:gd name="connsiteY16" fmla="*/ 303853 h 966483"/>
                    <a:gd name="connsiteX17" fmla="*/ 0 w 962489"/>
                    <a:gd name="connsiteY17" fmla="*/ 122921 h 966483"/>
                    <a:gd name="connsiteX18" fmla="*/ 452557 w 962489"/>
                    <a:gd name="connsiteY18" fmla="*/ 0 h 966483"/>
                    <a:gd name="connsiteX19" fmla="*/ 530813 w 962489"/>
                    <a:gd name="connsiteY19" fmla="*/ 134087 h 966483"/>
                    <a:gd name="connsiteX20" fmla="*/ 508389 w 962489"/>
                    <a:gd name="connsiteY20" fmla="*/ 190010 h 966483"/>
                    <a:gd name="connsiteX21" fmla="*/ 636939 w 962489"/>
                    <a:gd name="connsiteY21" fmla="*/ 413429 h 966483"/>
                    <a:gd name="connsiteX22" fmla="*/ 636939 w 962489"/>
                    <a:gd name="connsiteY22" fmla="*/ 463723 h 966483"/>
                    <a:gd name="connsiteX23" fmla="*/ 659544 w 962489"/>
                    <a:gd name="connsiteY23" fmla="*/ 483605 h 966483"/>
                    <a:gd name="connsiteX24" fmla="*/ 743791 w 962489"/>
                    <a:gd name="connsiteY24" fmla="*/ 557775 h 966483"/>
                    <a:gd name="connsiteX25" fmla="*/ 767667 w 962489"/>
                    <a:gd name="connsiteY25" fmla="*/ 578837 h 966483"/>
                    <a:gd name="connsiteX26" fmla="*/ 776564 w 962489"/>
                    <a:gd name="connsiteY26" fmla="*/ 586645 h 966483"/>
                    <a:gd name="connsiteX27" fmla="*/ 862809 w 962489"/>
                    <a:gd name="connsiteY27" fmla="*/ 660724 h 966483"/>
                    <a:gd name="connsiteX28" fmla="*/ 947419 w 962489"/>
                    <a:gd name="connsiteY28" fmla="*/ 789183 h 966483"/>
                    <a:gd name="connsiteX29" fmla="*/ 962489 w 962489"/>
                    <a:gd name="connsiteY29" fmla="*/ 822047 h 9664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962489" h="966483">
                      <a:moveTo>
                        <a:pt x="962489" y="822047"/>
                      </a:moveTo>
                      <a:cubicBezTo>
                        <a:pt x="940973" y="830762"/>
                        <a:pt x="917551" y="844379"/>
                        <a:pt x="895854" y="858723"/>
                      </a:cubicBezTo>
                      <a:cubicBezTo>
                        <a:pt x="816328" y="900302"/>
                        <a:pt x="771026" y="966484"/>
                        <a:pt x="771026" y="966484"/>
                      </a:cubicBezTo>
                      <a:lnTo>
                        <a:pt x="692771" y="960946"/>
                      </a:lnTo>
                      <a:cubicBezTo>
                        <a:pt x="673525" y="954319"/>
                        <a:pt x="653825" y="946783"/>
                        <a:pt x="634125" y="938704"/>
                      </a:cubicBezTo>
                      <a:cubicBezTo>
                        <a:pt x="602895" y="925994"/>
                        <a:pt x="571665" y="911923"/>
                        <a:pt x="542251" y="897851"/>
                      </a:cubicBezTo>
                      <a:cubicBezTo>
                        <a:pt x="526455" y="890316"/>
                        <a:pt x="511113" y="882781"/>
                        <a:pt x="496678" y="875518"/>
                      </a:cubicBezTo>
                      <a:cubicBezTo>
                        <a:pt x="467990" y="861174"/>
                        <a:pt x="442389" y="847648"/>
                        <a:pt x="422235" y="836663"/>
                      </a:cubicBezTo>
                      <a:cubicBezTo>
                        <a:pt x="392640" y="820685"/>
                        <a:pt x="374392" y="810063"/>
                        <a:pt x="374392" y="810063"/>
                      </a:cubicBezTo>
                      <a:lnTo>
                        <a:pt x="329636" y="703937"/>
                      </a:lnTo>
                      <a:lnTo>
                        <a:pt x="291870" y="638845"/>
                      </a:lnTo>
                      <a:lnTo>
                        <a:pt x="248112" y="563404"/>
                      </a:lnTo>
                      <a:lnTo>
                        <a:pt x="221966" y="518103"/>
                      </a:lnTo>
                      <a:lnTo>
                        <a:pt x="163865" y="417968"/>
                      </a:lnTo>
                      <a:lnTo>
                        <a:pt x="106217" y="318469"/>
                      </a:lnTo>
                      <a:lnTo>
                        <a:pt x="44756" y="307303"/>
                      </a:lnTo>
                      <a:lnTo>
                        <a:pt x="43939" y="303853"/>
                      </a:lnTo>
                      <a:lnTo>
                        <a:pt x="0" y="122921"/>
                      </a:lnTo>
                      <a:lnTo>
                        <a:pt x="452557" y="0"/>
                      </a:lnTo>
                      <a:lnTo>
                        <a:pt x="530813" y="134087"/>
                      </a:lnTo>
                      <a:lnTo>
                        <a:pt x="508389" y="190010"/>
                      </a:lnTo>
                      <a:cubicBezTo>
                        <a:pt x="525184" y="290508"/>
                        <a:pt x="636939" y="413429"/>
                        <a:pt x="636939" y="413429"/>
                      </a:cubicBezTo>
                      <a:lnTo>
                        <a:pt x="636939" y="463723"/>
                      </a:lnTo>
                      <a:lnTo>
                        <a:pt x="659544" y="483605"/>
                      </a:lnTo>
                      <a:lnTo>
                        <a:pt x="743791" y="557775"/>
                      </a:lnTo>
                      <a:lnTo>
                        <a:pt x="767667" y="578837"/>
                      </a:lnTo>
                      <a:lnTo>
                        <a:pt x="776564" y="586645"/>
                      </a:lnTo>
                      <a:cubicBezTo>
                        <a:pt x="809791" y="606889"/>
                        <a:pt x="838479" y="633035"/>
                        <a:pt x="862809" y="660724"/>
                      </a:cubicBezTo>
                      <a:cubicBezTo>
                        <a:pt x="902572" y="705844"/>
                        <a:pt x="930624" y="755048"/>
                        <a:pt x="947419" y="789183"/>
                      </a:cubicBezTo>
                      <a:cubicBezTo>
                        <a:pt x="954228" y="803073"/>
                        <a:pt x="959312" y="814511"/>
                        <a:pt x="962489" y="822047"/>
                      </a:cubicBezTo>
                      <a:close/>
                    </a:path>
                  </a:pathLst>
                </a:custGeom>
                <a:solidFill>
                  <a:srgbClr val="D14260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4" name="Freeform: Shape 263">
                  <a:extLst>
                    <a:ext uri="{FF2B5EF4-FFF2-40B4-BE49-F238E27FC236}">
                      <a16:creationId xmlns:a16="http://schemas.microsoft.com/office/drawing/2014/main" id="{1A68CFA6-4CA1-406A-A8C5-D160200565D5}"/>
                    </a:ext>
                  </a:extLst>
                </p:cNvPr>
                <p:cNvSpPr/>
                <p:nvPr/>
              </p:nvSpPr>
              <p:spPr>
                <a:xfrm>
                  <a:off x="3616936" y="4723756"/>
                  <a:ext cx="918550" cy="668985"/>
                </a:xfrm>
                <a:custGeom>
                  <a:avLst/>
                  <a:gdLst>
                    <a:gd name="connsiteX0" fmla="*/ 918550 w 918550"/>
                    <a:gd name="connsiteY0" fmla="*/ 524548 h 668985"/>
                    <a:gd name="connsiteX1" fmla="*/ 851915 w 918550"/>
                    <a:gd name="connsiteY1" fmla="*/ 561225 h 668985"/>
                    <a:gd name="connsiteX2" fmla="*/ 821956 w 918550"/>
                    <a:gd name="connsiteY2" fmla="*/ 582196 h 668985"/>
                    <a:gd name="connsiteX3" fmla="*/ 818325 w 918550"/>
                    <a:gd name="connsiteY3" fmla="*/ 584829 h 668985"/>
                    <a:gd name="connsiteX4" fmla="*/ 787095 w 918550"/>
                    <a:gd name="connsiteY4" fmla="*/ 609159 h 668985"/>
                    <a:gd name="connsiteX5" fmla="*/ 786823 w 918550"/>
                    <a:gd name="connsiteY5" fmla="*/ 609431 h 668985"/>
                    <a:gd name="connsiteX6" fmla="*/ 769574 w 918550"/>
                    <a:gd name="connsiteY6" fmla="*/ 624683 h 668985"/>
                    <a:gd name="connsiteX7" fmla="*/ 727087 w 918550"/>
                    <a:gd name="connsiteY7" fmla="*/ 668985 h 668985"/>
                    <a:gd name="connsiteX8" fmla="*/ 648831 w 918550"/>
                    <a:gd name="connsiteY8" fmla="*/ 663447 h 668985"/>
                    <a:gd name="connsiteX9" fmla="*/ 590185 w 918550"/>
                    <a:gd name="connsiteY9" fmla="*/ 641206 h 668985"/>
                    <a:gd name="connsiteX10" fmla="*/ 498312 w 918550"/>
                    <a:gd name="connsiteY10" fmla="*/ 600353 h 668985"/>
                    <a:gd name="connsiteX11" fmla="*/ 452739 w 918550"/>
                    <a:gd name="connsiteY11" fmla="*/ 578020 h 668985"/>
                    <a:gd name="connsiteX12" fmla="*/ 378296 w 918550"/>
                    <a:gd name="connsiteY12" fmla="*/ 539165 h 668985"/>
                    <a:gd name="connsiteX13" fmla="*/ 330453 w 918550"/>
                    <a:gd name="connsiteY13" fmla="*/ 512565 h 668985"/>
                    <a:gd name="connsiteX14" fmla="*/ 285696 w 918550"/>
                    <a:gd name="connsiteY14" fmla="*/ 406439 h 668985"/>
                    <a:gd name="connsiteX15" fmla="*/ 247930 w 918550"/>
                    <a:gd name="connsiteY15" fmla="*/ 341347 h 668985"/>
                    <a:gd name="connsiteX16" fmla="*/ 204173 w 918550"/>
                    <a:gd name="connsiteY16" fmla="*/ 265906 h 668985"/>
                    <a:gd name="connsiteX17" fmla="*/ 178027 w 918550"/>
                    <a:gd name="connsiteY17" fmla="*/ 220604 h 668985"/>
                    <a:gd name="connsiteX18" fmla="*/ 119926 w 918550"/>
                    <a:gd name="connsiteY18" fmla="*/ 120470 h 668985"/>
                    <a:gd name="connsiteX19" fmla="*/ 62278 w 918550"/>
                    <a:gd name="connsiteY19" fmla="*/ 20971 h 668985"/>
                    <a:gd name="connsiteX20" fmla="*/ 817 w 918550"/>
                    <a:gd name="connsiteY20" fmla="*/ 9805 h 668985"/>
                    <a:gd name="connsiteX21" fmla="*/ 0 w 918550"/>
                    <a:gd name="connsiteY21" fmla="*/ 6355 h 668985"/>
                    <a:gd name="connsiteX22" fmla="*/ 201903 w 918550"/>
                    <a:gd name="connsiteY22" fmla="*/ 0 h 668985"/>
                    <a:gd name="connsiteX23" fmla="*/ 436579 w 918550"/>
                    <a:gd name="connsiteY23" fmla="*/ 339440 h 668985"/>
                    <a:gd name="connsiteX24" fmla="*/ 622323 w 918550"/>
                    <a:gd name="connsiteY24" fmla="*/ 477704 h 668985"/>
                    <a:gd name="connsiteX25" fmla="*/ 903480 w 918550"/>
                    <a:gd name="connsiteY25" fmla="*/ 491685 h 668985"/>
                    <a:gd name="connsiteX26" fmla="*/ 918550 w 918550"/>
                    <a:gd name="connsiteY26" fmla="*/ 524548 h 668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918550" h="668985">
                      <a:moveTo>
                        <a:pt x="918550" y="524548"/>
                      </a:moveTo>
                      <a:cubicBezTo>
                        <a:pt x="897034" y="533264"/>
                        <a:pt x="873612" y="546881"/>
                        <a:pt x="851915" y="561225"/>
                      </a:cubicBezTo>
                      <a:cubicBezTo>
                        <a:pt x="841475" y="568215"/>
                        <a:pt x="831307" y="575297"/>
                        <a:pt x="821956" y="582196"/>
                      </a:cubicBezTo>
                      <a:cubicBezTo>
                        <a:pt x="820776" y="583013"/>
                        <a:pt x="819505" y="583830"/>
                        <a:pt x="818325" y="584829"/>
                      </a:cubicBezTo>
                      <a:cubicBezTo>
                        <a:pt x="807068" y="592727"/>
                        <a:pt x="796627" y="600988"/>
                        <a:pt x="787095" y="609159"/>
                      </a:cubicBezTo>
                      <a:cubicBezTo>
                        <a:pt x="787004" y="609250"/>
                        <a:pt x="786914" y="609250"/>
                        <a:pt x="786823" y="609431"/>
                      </a:cubicBezTo>
                      <a:cubicBezTo>
                        <a:pt x="780740" y="614515"/>
                        <a:pt x="774930" y="619690"/>
                        <a:pt x="769574" y="624683"/>
                      </a:cubicBezTo>
                      <a:cubicBezTo>
                        <a:pt x="743065" y="649195"/>
                        <a:pt x="727087" y="668985"/>
                        <a:pt x="727087" y="668985"/>
                      </a:cubicBezTo>
                      <a:lnTo>
                        <a:pt x="648831" y="663447"/>
                      </a:lnTo>
                      <a:cubicBezTo>
                        <a:pt x="629585" y="656820"/>
                        <a:pt x="609885" y="649285"/>
                        <a:pt x="590185" y="641206"/>
                      </a:cubicBezTo>
                      <a:cubicBezTo>
                        <a:pt x="558956" y="628496"/>
                        <a:pt x="527726" y="614424"/>
                        <a:pt x="498312" y="600353"/>
                      </a:cubicBezTo>
                      <a:cubicBezTo>
                        <a:pt x="482516" y="592818"/>
                        <a:pt x="467173" y="585283"/>
                        <a:pt x="452739" y="578020"/>
                      </a:cubicBezTo>
                      <a:cubicBezTo>
                        <a:pt x="424051" y="563676"/>
                        <a:pt x="398450" y="550150"/>
                        <a:pt x="378296" y="539165"/>
                      </a:cubicBezTo>
                      <a:cubicBezTo>
                        <a:pt x="348700" y="523187"/>
                        <a:pt x="330453" y="512565"/>
                        <a:pt x="330453" y="512565"/>
                      </a:cubicBezTo>
                      <a:lnTo>
                        <a:pt x="285696" y="406439"/>
                      </a:lnTo>
                      <a:lnTo>
                        <a:pt x="247930" y="341347"/>
                      </a:lnTo>
                      <a:lnTo>
                        <a:pt x="204173" y="265906"/>
                      </a:lnTo>
                      <a:lnTo>
                        <a:pt x="178027" y="220604"/>
                      </a:lnTo>
                      <a:lnTo>
                        <a:pt x="119926" y="120470"/>
                      </a:lnTo>
                      <a:lnTo>
                        <a:pt x="62278" y="20971"/>
                      </a:lnTo>
                      <a:lnTo>
                        <a:pt x="817" y="9805"/>
                      </a:lnTo>
                      <a:lnTo>
                        <a:pt x="0" y="6355"/>
                      </a:lnTo>
                      <a:cubicBezTo>
                        <a:pt x="28506" y="10985"/>
                        <a:pt x="106126" y="19791"/>
                        <a:pt x="201903" y="0"/>
                      </a:cubicBezTo>
                      <a:cubicBezTo>
                        <a:pt x="201903" y="0"/>
                        <a:pt x="352786" y="277980"/>
                        <a:pt x="436579" y="339440"/>
                      </a:cubicBezTo>
                      <a:cubicBezTo>
                        <a:pt x="520372" y="400901"/>
                        <a:pt x="568942" y="440301"/>
                        <a:pt x="622323" y="477704"/>
                      </a:cubicBezTo>
                      <a:cubicBezTo>
                        <a:pt x="678155" y="516741"/>
                        <a:pt x="763400" y="592182"/>
                        <a:pt x="903480" y="491685"/>
                      </a:cubicBezTo>
                      <a:cubicBezTo>
                        <a:pt x="910289" y="505575"/>
                        <a:pt x="915373" y="517013"/>
                        <a:pt x="918550" y="524548"/>
                      </a:cubicBezTo>
                      <a:close/>
                    </a:path>
                  </a:pathLst>
                </a:custGeom>
                <a:solidFill>
                  <a:srgbClr val="D14260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44" name="Graphic 11">
                <a:extLst>
                  <a:ext uri="{FF2B5EF4-FFF2-40B4-BE49-F238E27FC236}">
                    <a16:creationId xmlns:a16="http://schemas.microsoft.com/office/drawing/2014/main" id="{0458F52D-6CF3-4CC6-8C25-64DFACD6EA20}"/>
                  </a:ext>
                </a:extLst>
              </p:cNvPr>
              <p:cNvGrpSpPr/>
              <p:nvPr/>
            </p:nvGrpSpPr>
            <p:grpSpPr>
              <a:xfrm>
                <a:off x="3736862" y="4822687"/>
                <a:ext cx="698943" cy="542274"/>
                <a:chOff x="3736862" y="4822687"/>
                <a:chExt cx="698943" cy="542274"/>
              </a:xfrm>
            </p:grpSpPr>
            <p:grpSp>
              <p:nvGrpSpPr>
                <p:cNvPr id="251" name="Graphic 11">
                  <a:extLst>
                    <a:ext uri="{FF2B5EF4-FFF2-40B4-BE49-F238E27FC236}">
                      <a16:creationId xmlns:a16="http://schemas.microsoft.com/office/drawing/2014/main" id="{6EE22D27-1237-4FAA-A103-44944DB64F90}"/>
                    </a:ext>
                  </a:extLst>
                </p:cNvPr>
                <p:cNvGrpSpPr/>
                <p:nvPr/>
              </p:nvGrpSpPr>
              <p:grpSpPr>
                <a:xfrm>
                  <a:off x="3736862" y="4844226"/>
                  <a:ext cx="698943" cy="520735"/>
                  <a:chOff x="3736862" y="4844226"/>
                  <a:chExt cx="698943" cy="520735"/>
                </a:xfrm>
                <a:solidFill>
                  <a:srgbClr val="FFFCFF"/>
                </a:solidFill>
              </p:grpSpPr>
              <p:grpSp>
                <p:nvGrpSpPr>
                  <p:cNvPr id="255" name="Graphic 11">
                    <a:extLst>
                      <a:ext uri="{FF2B5EF4-FFF2-40B4-BE49-F238E27FC236}">
                        <a16:creationId xmlns:a16="http://schemas.microsoft.com/office/drawing/2014/main" id="{58F7809F-2F6C-4F4C-B1A1-09C7A92FD5AE}"/>
                      </a:ext>
                    </a:extLst>
                  </p:cNvPr>
                  <p:cNvGrpSpPr/>
                  <p:nvPr/>
                </p:nvGrpSpPr>
                <p:grpSpPr>
                  <a:xfrm>
                    <a:off x="3995232" y="4909862"/>
                    <a:ext cx="440573" cy="455098"/>
                    <a:chOff x="3995232" y="4909862"/>
                    <a:chExt cx="440573" cy="455098"/>
                  </a:xfrm>
                  <a:solidFill>
                    <a:srgbClr val="FFFCFF"/>
                  </a:solidFill>
                </p:grpSpPr>
                <p:sp>
                  <p:nvSpPr>
                    <p:cNvPr id="259" name="Freeform: Shape 258">
                      <a:extLst>
                        <a:ext uri="{FF2B5EF4-FFF2-40B4-BE49-F238E27FC236}">
                          <a16:creationId xmlns:a16="http://schemas.microsoft.com/office/drawing/2014/main" id="{D972B634-8ED5-4940-8F02-7ACBBBC9D9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209936" y="5005094"/>
                      <a:ext cx="225869" cy="153061"/>
                    </a:xfrm>
                    <a:custGeom>
                      <a:avLst/>
                      <a:gdLst>
                        <a:gd name="connsiteX0" fmla="*/ 225870 w 225869"/>
                        <a:gd name="connsiteY0" fmla="*/ 81887 h 153061"/>
                        <a:gd name="connsiteX1" fmla="*/ 78165 w 225869"/>
                        <a:gd name="connsiteY1" fmla="*/ 153062 h 153061"/>
                        <a:gd name="connsiteX2" fmla="*/ 0 w 225869"/>
                        <a:gd name="connsiteY2" fmla="*/ 97139 h 153061"/>
                        <a:gd name="connsiteX3" fmla="*/ 130729 w 225869"/>
                        <a:gd name="connsiteY3" fmla="*/ 0 h 153061"/>
                        <a:gd name="connsiteX4" fmla="*/ 139625 w 225869"/>
                        <a:gd name="connsiteY4" fmla="*/ 7808 h 153061"/>
                        <a:gd name="connsiteX5" fmla="*/ 225870 w 225869"/>
                        <a:gd name="connsiteY5" fmla="*/ 81887 h 1530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225869" h="153061">
                          <a:moveTo>
                            <a:pt x="225870" y="81887"/>
                          </a:moveTo>
                          <a:cubicBezTo>
                            <a:pt x="151337" y="92872"/>
                            <a:pt x="78165" y="153062"/>
                            <a:pt x="78165" y="153062"/>
                          </a:cubicBezTo>
                          <a:lnTo>
                            <a:pt x="0" y="97139"/>
                          </a:lnTo>
                          <a:cubicBezTo>
                            <a:pt x="0" y="97139"/>
                            <a:pt x="69540" y="30685"/>
                            <a:pt x="130729" y="0"/>
                          </a:cubicBezTo>
                          <a:lnTo>
                            <a:pt x="139625" y="7808"/>
                          </a:lnTo>
                          <a:cubicBezTo>
                            <a:pt x="172852" y="28052"/>
                            <a:pt x="201540" y="54198"/>
                            <a:pt x="225870" y="81887"/>
                          </a:cubicBezTo>
                          <a:close/>
                        </a:path>
                      </a:pathLst>
                    </a:custGeom>
                    <a:solidFill>
                      <a:srgbClr val="FFFCFF"/>
                    </a:solidFill>
                    <a:ln w="907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0" name="Freeform: Shape 259">
                      <a:extLst>
                        <a:ext uri="{FF2B5EF4-FFF2-40B4-BE49-F238E27FC236}">
                          <a16:creationId xmlns:a16="http://schemas.microsoft.com/office/drawing/2014/main" id="{055FF007-3844-4921-AA2C-CB9F48A52F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92643" y="4909862"/>
                      <a:ext cx="224144" cy="192370"/>
                    </a:xfrm>
                    <a:custGeom>
                      <a:avLst/>
                      <a:gdLst>
                        <a:gd name="connsiteX0" fmla="*/ 224145 w 224144"/>
                        <a:gd name="connsiteY0" fmla="*/ 74170 h 192370"/>
                        <a:gd name="connsiteX1" fmla="*/ 66998 w 224144"/>
                        <a:gd name="connsiteY1" fmla="*/ 192371 h 192370"/>
                        <a:gd name="connsiteX2" fmla="*/ 0 w 224144"/>
                        <a:gd name="connsiteY2" fmla="*/ 119744 h 192370"/>
                        <a:gd name="connsiteX3" fmla="*/ 139898 w 224144"/>
                        <a:gd name="connsiteY3" fmla="*/ 0 h 192370"/>
                        <a:gd name="connsiteX4" fmla="*/ 224145 w 224144"/>
                        <a:gd name="connsiteY4" fmla="*/ 74170 h 1923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4144" h="192370">
                          <a:moveTo>
                            <a:pt x="224145" y="74170"/>
                          </a:moveTo>
                          <a:cubicBezTo>
                            <a:pt x="179661" y="97048"/>
                            <a:pt x="101859" y="141986"/>
                            <a:pt x="66998" y="192371"/>
                          </a:cubicBezTo>
                          <a:lnTo>
                            <a:pt x="0" y="119744"/>
                          </a:lnTo>
                          <a:cubicBezTo>
                            <a:pt x="0" y="119744"/>
                            <a:pt x="77257" y="38946"/>
                            <a:pt x="139898" y="0"/>
                          </a:cubicBezTo>
                          <a:lnTo>
                            <a:pt x="224145" y="74170"/>
                          </a:lnTo>
                          <a:close/>
                        </a:path>
                      </a:pathLst>
                    </a:custGeom>
                    <a:solidFill>
                      <a:srgbClr val="FFFCFF"/>
                    </a:solidFill>
                    <a:ln w="907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1" name="Freeform: Shape 260">
                      <a:extLst>
                        <a:ext uri="{FF2B5EF4-FFF2-40B4-BE49-F238E27FC236}">
                          <a16:creationId xmlns:a16="http://schemas.microsoft.com/office/drawing/2014/main" id="{31AFC61A-8385-4638-9B8A-163DE384D8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15248" y="5135823"/>
                      <a:ext cx="133815" cy="229138"/>
                    </a:xfrm>
                    <a:custGeom>
                      <a:avLst/>
                      <a:gdLst>
                        <a:gd name="connsiteX0" fmla="*/ 133815 w 133815"/>
                        <a:gd name="connsiteY0" fmla="*/ 55832 h 229138"/>
                        <a:gd name="connsiteX1" fmla="*/ 91873 w 133815"/>
                        <a:gd name="connsiteY1" fmla="*/ 229138 h 229138"/>
                        <a:gd name="connsiteX2" fmla="*/ 0 w 133815"/>
                        <a:gd name="connsiteY2" fmla="*/ 188286 h 229138"/>
                        <a:gd name="connsiteX3" fmla="*/ 66726 w 133815"/>
                        <a:gd name="connsiteY3" fmla="*/ 0 h 229138"/>
                        <a:gd name="connsiteX4" fmla="*/ 133815 w 133815"/>
                        <a:gd name="connsiteY4" fmla="*/ 55832 h 2291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3815" h="229138">
                          <a:moveTo>
                            <a:pt x="133815" y="55832"/>
                          </a:moveTo>
                          <a:cubicBezTo>
                            <a:pt x="107579" y="89513"/>
                            <a:pt x="96412" y="175848"/>
                            <a:pt x="91873" y="229138"/>
                          </a:cubicBezTo>
                          <a:cubicBezTo>
                            <a:pt x="60643" y="216429"/>
                            <a:pt x="29414" y="202357"/>
                            <a:pt x="0" y="188286"/>
                          </a:cubicBezTo>
                          <a:cubicBezTo>
                            <a:pt x="1725" y="73081"/>
                            <a:pt x="66726" y="0"/>
                            <a:pt x="66726" y="0"/>
                          </a:cubicBezTo>
                          <a:lnTo>
                            <a:pt x="133815" y="55832"/>
                          </a:lnTo>
                          <a:close/>
                        </a:path>
                      </a:pathLst>
                    </a:custGeom>
                    <a:solidFill>
                      <a:srgbClr val="FFFCFF"/>
                    </a:solidFill>
                    <a:ln w="907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2" name="Freeform: Shape 261">
                      <a:extLst>
                        <a:ext uri="{FF2B5EF4-FFF2-40B4-BE49-F238E27FC236}">
                          <a16:creationId xmlns:a16="http://schemas.microsoft.com/office/drawing/2014/main" id="{E8D07519-FCBE-4EFC-91F7-142B9D3775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95232" y="5063196"/>
                      <a:ext cx="125281" cy="238579"/>
                    </a:xfrm>
                    <a:custGeom>
                      <a:avLst/>
                      <a:gdLst>
                        <a:gd name="connsiteX0" fmla="*/ 125281 w 125281"/>
                        <a:gd name="connsiteY0" fmla="*/ 61461 h 238579"/>
                        <a:gd name="connsiteX1" fmla="*/ 74443 w 125281"/>
                        <a:gd name="connsiteY1" fmla="*/ 238580 h 238579"/>
                        <a:gd name="connsiteX2" fmla="*/ 0 w 125281"/>
                        <a:gd name="connsiteY2" fmla="*/ 199724 h 238579"/>
                        <a:gd name="connsiteX3" fmla="*/ 58283 w 125281"/>
                        <a:gd name="connsiteY3" fmla="*/ 0 h 238579"/>
                        <a:gd name="connsiteX4" fmla="*/ 125281 w 125281"/>
                        <a:gd name="connsiteY4" fmla="*/ 61461 h 2385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25281" h="238579">
                          <a:moveTo>
                            <a:pt x="125281" y="61461"/>
                          </a:moveTo>
                          <a:cubicBezTo>
                            <a:pt x="98228" y="76894"/>
                            <a:pt x="81887" y="177755"/>
                            <a:pt x="74443" y="238580"/>
                          </a:cubicBezTo>
                          <a:cubicBezTo>
                            <a:pt x="45755" y="224236"/>
                            <a:pt x="20154" y="210709"/>
                            <a:pt x="0" y="199724"/>
                          </a:cubicBezTo>
                          <a:cubicBezTo>
                            <a:pt x="18338" y="110665"/>
                            <a:pt x="58283" y="0"/>
                            <a:pt x="58283" y="0"/>
                          </a:cubicBezTo>
                          <a:lnTo>
                            <a:pt x="125281" y="61461"/>
                          </a:lnTo>
                          <a:close/>
                        </a:path>
                      </a:pathLst>
                    </a:custGeom>
                    <a:solidFill>
                      <a:srgbClr val="FFFCFF"/>
                    </a:solidFill>
                    <a:ln w="907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56" name="Graphic 11">
                    <a:extLst>
                      <a:ext uri="{FF2B5EF4-FFF2-40B4-BE49-F238E27FC236}">
                        <a16:creationId xmlns:a16="http://schemas.microsoft.com/office/drawing/2014/main" id="{44550120-F226-4CAD-895A-C89A270D5F1E}"/>
                      </a:ext>
                    </a:extLst>
                  </p:cNvPr>
                  <p:cNvGrpSpPr/>
                  <p:nvPr/>
                </p:nvGrpSpPr>
                <p:grpSpPr>
                  <a:xfrm>
                    <a:off x="3736862" y="4844226"/>
                    <a:ext cx="271988" cy="220876"/>
                    <a:chOff x="3736862" y="4844226"/>
                    <a:chExt cx="271988" cy="220876"/>
                  </a:xfrm>
                  <a:solidFill>
                    <a:srgbClr val="FFFCFF"/>
                  </a:solidFill>
                </p:grpSpPr>
                <p:sp>
                  <p:nvSpPr>
                    <p:cNvPr id="257" name="Freeform: Shape 256">
                      <a:extLst>
                        <a:ext uri="{FF2B5EF4-FFF2-40B4-BE49-F238E27FC236}">
                          <a16:creationId xmlns:a16="http://schemas.microsoft.com/office/drawing/2014/main" id="{325B8BB2-E5FC-43F1-87D8-DCECA517FF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21200" y="4966784"/>
                      <a:ext cx="187650" cy="98318"/>
                    </a:xfrm>
                    <a:custGeom>
                      <a:avLst/>
                      <a:gdLst>
                        <a:gd name="connsiteX0" fmla="*/ 187650 w 187650"/>
                        <a:gd name="connsiteY0" fmla="*/ 65637 h 98318"/>
                        <a:gd name="connsiteX1" fmla="*/ 43758 w 187650"/>
                        <a:gd name="connsiteY1" fmla="*/ 98319 h 98318"/>
                        <a:gd name="connsiteX2" fmla="*/ 0 w 187650"/>
                        <a:gd name="connsiteY2" fmla="*/ 22878 h 98318"/>
                        <a:gd name="connsiteX3" fmla="*/ 1907 w 187650"/>
                        <a:gd name="connsiteY3" fmla="*/ 20971 h 98318"/>
                        <a:gd name="connsiteX4" fmla="*/ 140170 w 187650"/>
                        <a:gd name="connsiteY4" fmla="*/ 0 h 98318"/>
                        <a:gd name="connsiteX5" fmla="*/ 187650 w 187650"/>
                        <a:gd name="connsiteY5" fmla="*/ 65637 h 983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87650" h="98318">
                          <a:moveTo>
                            <a:pt x="187650" y="65637"/>
                          </a:moveTo>
                          <a:cubicBezTo>
                            <a:pt x="187650" y="65637"/>
                            <a:pt x="118927" y="89694"/>
                            <a:pt x="43758" y="98319"/>
                          </a:cubicBezTo>
                          <a:lnTo>
                            <a:pt x="0" y="22878"/>
                          </a:lnTo>
                          <a:cubicBezTo>
                            <a:pt x="1180" y="21607"/>
                            <a:pt x="1907" y="20971"/>
                            <a:pt x="1907" y="20971"/>
                          </a:cubicBezTo>
                          <a:lnTo>
                            <a:pt x="140170" y="0"/>
                          </a:lnTo>
                          <a:lnTo>
                            <a:pt x="187650" y="65637"/>
                          </a:lnTo>
                          <a:close/>
                        </a:path>
                      </a:pathLst>
                    </a:custGeom>
                    <a:solidFill>
                      <a:srgbClr val="FFFCFF"/>
                    </a:solidFill>
                    <a:ln w="907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8" name="Freeform: Shape 257">
                      <a:extLst>
                        <a:ext uri="{FF2B5EF4-FFF2-40B4-BE49-F238E27FC236}">
                          <a16:creationId xmlns:a16="http://schemas.microsoft.com/office/drawing/2014/main" id="{141A057B-CEA2-45A1-A03F-3E205064A7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6862" y="4844226"/>
                      <a:ext cx="203536" cy="102542"/>
                    </a:xfrm>
                    <a:custGeom>
                      <a:avLst/>
                      <a:gdLst>
                        <a:gd name="connsiteX0" fmla="*/ 0 w 203536"/>
                        <a:gd name="connsiteY0" fmla="*/ 0 h 102542"/>
                        <a:gd name="connsiteX1" fmla="*/ 140624 w 203536"/>
                        <a:gd name="connsiteY1" fmla="*/ 9442 h 102542"/>
                        <a:gd name="connsiteX2" fmla="*/ 203537 w 203536"/>
                        <a:gd name="connsiteY2" fmla="*/ 93235 h 102542"/>
                        <a:gd name="connsiteX3" fmla="*/ 58102 w 203536"/>
                        <a:gd name="connsiteY3" fmla="*/ 100134 h 1025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3536" h="102542">
                          <a:moveTo>
                            <a:pt x="0" y="0"/>
                          </a:moveTo>
                          <a:lnTo>
                            <a:pt x="140624" y="9442"/>
                          </a:lnTo>
                          <a:lnTo>
                            <a:pt x="203537" y="93235"/>
                          </a:lnTo>
                          <a:cubicBezTo>
                            <a:pt x="163955" y="104855"/>
                            <a:pt x="103857" y="103584"/>
                            <a:pt x="58102" y="100134"/>
                          </a:cubicBezTo>
                        </a:path>
                      </a:pathLst>
                    </a:custGeom>
                    <a:solidFill>
                      <a:srgbClr val="FFFCFF"/>
                    </a:solidFill>
                    <a:ln w="907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52" name="Graphic 11">
                  <a:extLst>
                    <a:ext uri="{FF2B5EF4-FFF2-40B4-BE49-F238E27FC236}">
                      <a16:creationId xmlns:a16="http://schemas.microsoft.com/office/drawing/2014/main" id="{ECB27915-9456-4CBF-8CE2-FB5E3A7B559C}"/>
                    </a:ext>
                  </a:extLst>
                </p:cNvPr>
                <p:cNvGrpSpPr/>
                <p:nvPr/>
              </p:nvGrpSpPr>
              <p:grpSpPr>
                <a:xfrm>
                  <a:off x="3877486" y="4822687"/>
                  <a:ext cx="206032" cy="209742"/>
                  <a:chOff x="3877486" y="4822687"/>
                  <a:chExt cx="206032" cy="209742"/>
                </a:xfrm>
                <a:solidFill>
                  <a:srgbClr val="151A4C"/>
                </a:solidFill>
              </p:grpSpPr>
              <p:sp>
                <p:nvSpPr>
                  <p:cNvPr id="253" name="Freeform: Shape 252">
                    <a:extLst>
                      <a:ext uri="{FF2B5EF4-FFF2-40B4-BE49-F238E27FC236}">
                        <a16:creationId xmlns:a16="http://schemas.microsoft.com/office/drawing/2014/main" id="{3C1F218D-A1B4-4A2A-B5F8-D53A8F517602}"/>
                      </a:ext>
                    </a:extLst>
                  </p:cNvPr>
                  <p:cNvSpPr/>
                  <p:nvPr/>
                </p:nvSpPr>
                <p:spPr>
                  <a:xfrm>
                    <a:off x="3877486" y="4822687"/>
                    <a:ext cx="152467" cy="114773"/>
                  </a:xfrm>
                  <a:custGeom>
                    <a:avLst/>
                    <a:gdLst>
                      <a:gd name="connsiteX0" fmla="*/ 0 w 152467"/>
                      <a:gd name="connsiteY0" fmla="*/ 30980 h 114773"/>
                      <a:gd name="connsiteX1" fmla="*/ 62913 w 152467"/>
                      <a:gd name="connsiteY1" fmla="*/ 114773 h 114773"/>
                      <a:gd name="connsiteX2" fmla="*/ 130002 w 152467"/>
                      <a:gd name="connsiteY2" fmla="*/ 82727 h 114773"/>
                      <a:gd name="connsiteX3" fmla="*/ 138718 w 152467"/>
                      <a:gd name="connsiteY3" fmla="*/ 12188 h 114773"/>
                      <a:gd name="connsiteX4" fmla="*/ 138718 w 152467"/>
                      <a:gd name="connsiteY4" fmla="*/ 12188 h 114773"/>
                      <a:gd name="connsiteX5" fmla="*/ 91147 w 152467"/>
                      <a:gd name="connsiteY5" fmla="*/ 3473 h 114773"/>
                      <a:gd name="connsiteX6" fmla="*/ 0 w 152467"/>
                      <a:gd name="connsiteY6" fmla="*/ 30980 h 1147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52467" h="114773">
                        <a:moveTo>
                          <a:pt x="0" y="30980"/>
                        </a:moveTo>
                        <a:lnTo>
                          <a:pt x="62913" y="114773"/>
                        </a:lnTo>
                        <a:cubicBezTo>
                          <a:pt x="62913" y="114773"/>
                          <a:pt x="98046" y="100702"/>
                          <a:pt x="130002" y="82727"/>
                        </a:cubicBezTo>
                        <a:cubicBezTo>
                          <a:pt x="155876" y="68110"/>
                          <a:pt x="160233" y="32705"/>
                          <a:pt x="138718" y="12188"/>
                        </a:cubicBezTo>
                        <a:lnTo>
                          <a:pt x="138718" y="12188"/>
                        </a:lnTo>
                        <a:cubicBezTo>
                          <a:pt x="126008" y="23"/>
                          <a:pt x="107306" y="-3336"/>
                          <a:pt x="91147" y="3473"/>
                        </a:cubicBezTo>
                        <a:cubicBezTo>
                          <a:pt x="63549" y="14911"/>
                          <a:pt x="21516" y="30980"/>
                          <a:pt x="0" y="30980"/>
                        </a:cubicBezTo>
                        <a:close/>
                      </a:path>
                    </a:pathLst>
                  </a:custGeom>
                  <a:solidFill>
                    <a:srgbClr val="151A4C"/>
                  </a:solidFill>
                  <a:ln w="907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4" name="Freeform: Shape 253">
                    <a:extLst>
                      <a:ext uri="{FF2B5EF4-FFF2-40B4-BE49-F238E27FC236}">
                        <a16:creationId xmlns:a16="http://schemas.microsoft.com/office/drawing/2014/main" id="{55AB86F8-7CA3-49C2-9EA8-39CACD6E0B7C}"/>
                      </a:ext>
                    </a:extLst>
                  </p:cNvPr>
                  <p:cNvSpPr/>
                  <p:nvPr/>
                </p:nvSpPr>
                <p:spPr>
                  <a:xfrm>
                    <a:off x="3961370" y="4939495"/>
                    <a:ext cx="122148" cy="92934"/>
                  </a:xfrm>
                  <a:custGeom>
                    <a:avLst/>
                    <a:gdLst>
                      <a:gd name="connsiteX0" fmla="*/ 0 w 122148"/>
                      <a:gd name="connsiteY0" fmla="*/ 27288 h 92934"/>
                      <a:gd name="connsiteX1" fmla="*/ 67180 w 122148"/>
                      <a:gd name="connsiteY1" fmla="*/ 3594 h 92934"/>
                      <a:gd name="connsiteX2" fmla="*/ 114751 w 122148"/>
                      <a:gd name="connsiteY2" fmla="*/ 15850 h 92934"/>
                      <a:gd name="connsiteX3" fmla="*/ 114751 w 122148"/>
                      <a:gd name="connsiteY3" fmla="*/ 15850 h 92934"/>
                      <a:gd name="connsiteX4" fmla="*/ 101042 w 122148"/>
                      <a:gd name="connsiteY4" fmla="*/ 73044 h 92934"/>
                      <a:gd name="connsiteX5" fmla="*/ 47480 w 122148"/>
                      <a:gd name="connsiteY5" fmla="*/ 92925 h 92934"/>
                      <a:gd name="connsiteX6" fmla="*/ 0 w 122148"/>
                      <a:gd name="connsiteY6" fmla="*/ 27288 h 929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2148" h="92934">
                        <a:moveTo>
                          <a:pt x="0" y="27288"/>
                        </a:moveTo>
                        <a:cubicBezTo>
                          <a:pt x="0" y="27288"/>
                          <a:pt x="38765" y="16758"/>
                          <a:pt x="67180" y="3594"/>
                        </a:cubicBezTo>
                        <a:cubicBezTo>
                          <a:pt x="83975" y="-4123"/>
                          <a:pt x="103857" y="870"/>
                          <a:pt x="114751" y="15850"/>
                        </a:cubicBezTo>
                        <a:lnTo>
                          <a:pt x="114751" y="15850"/>
                        </a:lnTo>
                        <a:cubicBezTo>
                          <a:pt x="128732" y="35096"/>
                          <a:pt x="122195" y="62149"/>
                          <a:pt x="101042" y="73044"/>
                        </a:cubicBezTo>
                        <a:cubicBezTo>
                          <a:pt x="81070" y="83302"/>
                          <a:pt x="58737" y="93288"/>
                          <a:pt x="47480" y="92925"/>
                        </a:cubicBezTo>
                        <a:lnTo>
                          <a:pt x="0" y="27288"/>
                        </a:lnTo>
                        <a:close/>
                      </a:path>
                    </a:pathLst>
                  </a:custGeom>
                  <a:solidFill>
                    <a:srgbClr val="151A4C"/>
                  </a:solidFill>
                  <a:ln w="907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45" name="Graphic 11">
                <a:extLst>
                  <a:ext uri="{FF2B5EF4-FFF2-40B4-BE49-F238E27FC236}">
                    <a16:creationId xmlns:a16="http://schemas.microsoft.com/office/drawing/2014/main" id="{BEF8A870-BD81-4759-BEA0-2A9C6EC2A945}"/>
                  </a:ext>
                </a:extLst>
              </p:cNvPr>
              <p:cNvGrpSpPr/>
              <p:nvPr/>
            </p:nvGrpSpPr>
            <p:grpSpPr>
              <a:xfrm>
                <a:off x="3793057" y="4879450"/>
                <a:ext cx="564220" cy="430859"/>
                <a:chOff x="3793057" y="4879450"/>
                <a:chExt cx="564220" cy="430859"/>
              </a:xfrm>
              <a:noFill/>
            </p:grpSpPr>
            <p:sp>
              <p:nvSpPr>
                <p:cNvPr id="246" name="Freeform: Shape 245">
                  <a:extLst>
                    <a:ext uri="{FF2B5EF4-FFF2-40B4-BE49-F238E27FC236}">
                      <a16:creationId xmlns:a16="http://schemas.microsoft.com/office/drawing/2014/main" id="{5F0D864F-194A-40C4-974B-5393077D068C}"/>
                    </a:ext>
                  </a:extLst>
                </p:cNvPr>
                <p:cNvSpPr/>
                <p:nvPr/>
              </p:nvSpPr>
              <p:spPr>
                <a:xfrm>
                  <a:off x="4156192" y="5056841"/>
                  <a:ext cx="201085" cy="253468"/>
                </a:xfrm>
                <a:custGeom>
                  <a:avLst/>
                  <a:gdLst>
                    <a:gd name="connsiteX0" fmla="*/ 0 w 201085"/>
                    <a:gd name="connsiteY0" fmla="*/ 253468 h 253468"/>
                    <a:gd name="connsiteX1" fmla="*/ 201086 w 201085"/>
                    <a:gd name="connsiteY1" fmla="*/ 0 h 2534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085" h="253468">
                      <a:moveTo>
                        <a:pt x="0" y="253468"/>
                      </a:moveTo>
                      <a:cubicBezTo>
                        <a:pt x="0" y="253468"/>
                        <a:pt x="10440" y="79617"/>
                        <a:pt x="201086" y="0"/>
                      </a:cubicBezTo>
                    </a:path>
                  </a:pathLst>
                </a:custGeom>
                <a:noFill/>
                <a:ln w="18148" cap="rnd">
                  <a:solidFill>
                    <a:srgbClr val="151A4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7" name="Freeform: Shape 246">
                  <a:extLst>
                    <a:ext uri="{FF2B5EF4-FFF2-40B4-BE49-F238E27FC236}">
                      <a16:creationId xmlns:a16="http://schemas.microsoft.com/office/drawing/2014/main" id="{2B71E73D-1BC0-498F-92D8-CA124AEC1A68}"/>
                    </a:ext>
                  </a:extLst>
                </p:cNvPr>
                <p:cNvSpPr/>
                <p:nvPr/>
              </p:nvSpPr>
              <p:spPr>
                <a:xfrm>
                  <a:off x="4045163" y="4975136"/>
                  <a:ext cx="201085" cy="253468"/>
                </a:xfrm>
                <a:custGeom>
                  <a:avLst/>
                  <a:gdLst>
                    <a:gd name="connsiteX0" fmla="*/ 0 w 201085"/>
                    <a:gd name="connsiteY0" fmla="*/ 253468 h 253468"/>
                    <a:gd name="connsiteX1" fmla="*/ 201086 w 201085"/>
                    <a:gd name="connsiteY1" fmla="*/ 0 h 2534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01085" h="253468">
                      <a:moveTo>
                        <a:pt x="0" y="253468"/>
                      </a:moveTo>
                      <a:cubicBezTo>
                        <a:pt x="0" y="253468"/>
                        <a:pt x="10440" y="79617"/>
                        <a:pt x="201086" y="0"/>
                      </a:cubicBezTo>
                    </a:path>
                  </a:pathLst>
                </a:custGeom>
                <a:noFill/>
                <a:ln w="18148" cap="rnd">
                  <a:solidFill>
                    <a:srgbClr val="151A4C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248" name="Graphic 11">
                  <a:extLst>
                    <a:ext uri="{FF2B5EF4-FFF2-40B4-BE49-F238E27FC236}">
                      <a16:creationId xmlns:a16="http://schemas.microsoft.com/office/drawing/2014/main" id="{968E4472-FA75-4EF3-AE38-36FE01191781}"/>
                    </a:ext>
                  </a:extLst>
                </p:cNvPr>
                <p:cNvGrpSpPr/>
                <p:nvPr/>
              </p:nvGrpSpPr>
              <p:grpSpPr>
                <a:xfrm>
                  <a:off x="3793057" y="4879450"/>
                  <a:ext cx="238852" cy="144207"/>
                  <a:chOff x="3793057" y="4879450"/>
                  <a:chExt cx="238852" cy="144207"/>
                </a:xfrm>
                <a:noFill/>
              </p:grpSpPr>
              <p:sp>
                <p:nvSpPr>
                  <p:cNvPr id="249" name="Freeform: Shape 248">
                    <a:extLst>
                      <a:ext uri="{FF2B5EF4-FFF2-40B4-BE49-F238E27FC236}">
                        <a16:creationId xmlns:a16="http://schemas.microsoft.com/office/drawing/2014/main" id="{ADB760F2-CFEC-4037-A458-3B8244906447}"/>
                      </a:ext>
                    </a:extLst>
                  </p:cNvPr>
                  <p:cNvSpPr/>
                  <p:nvPr/>
                </p:nvSpPr>
                <p:spPr>
                  <a:xfrm>
                    <a:off x="3793057" y="4879450"/>
                    <a:ext cx="155058" cy="22570"/>
                  </a:xfrm>
                  <a:custGeom>
                    <a:avLst/>
                    <a:gdLst>
                      <a:gd name="connsiteX0" fmla="*/ 0 w 155058"/>
                      <a:gd name="connsiteY0" fmla="*/ 18883 h 22570"/>
                      <a:gd name="connsiteX1" fmla="*/ 155059 w 155058"/>
                      <a:gd name="connsiteY1" fmla="*/ 0 h 225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55058" h="22570">
                        <a:moveTo>
                          <a:pt x="0" y="18883"/>
                        </a:moveTo>
                        <a:cubicBezTo>
                          <a:pt x="4902" y="18883"/>
                          <a:pt x="106126" y="34952"/>
                          <a:pt x="155059" y="0"/>
                        </a:cubicBezTo>
                      </a:path>
                    </a:pathLst>
                  </a:custGeom>
                  <a:noFill/>
                  <a:ln w="18148" cap="rnd">
                    <a:solidFill>
                      <a:srgbClr val="151A4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0" name="Freeform: Shape 249">
                    <a:extLst>
                      <a:ext uri="{FF2B5EF4-FFF2-40B4-BE49-F238E27FC236}">
                        <a16:creationId xmlns:a16="http://schemas.microsoft.com/office/drawing/2014/main" id="{EB61B03F-3B4B-4995-A423-5E53EC18E2C5}"/>
                      </a:ext>
                    </a:extLst>
                  </p:cNvPr>
                  <p:cNvSpPr/>
                  <p:nvPr/>
                </p:nvSpPr>
                <p:spPr>
                  <a:xfrm>
                    <a:off x="3871948" y="4986302"/>
                    <a:ext cx="159961" cy="37355"/>
                  </a:xfrm>
                  <a:custGeom>
                    <a:avLst/>
                    <a:gdLst>
                      <a:gd name="connsiteX0" fmla="*/ 0 w 159961"/>
                      <a:gd name="connsiteY0" fmla="*/ 37040 h 37355"/>
                      <a:gd name="connsiteX1" fmla="*/ 159961 w 159961"/>
                      <a:gd name="connsiteY1" fmla="*/ 0 h 373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59961" h="37355">
                        <a:moveTo>
                          <a:pt x="0" y="37040"/>
                        </a:moveTo>
                        <a:cubicBezTo>
                          <a:pt x="0" y="37040"/>
                          <a:pt x="99862" y="43304"/>
                          <a:pt x="159961" y="0"/>
                        </a:cubicBezTo>
                      </a:path>
                    </a:pathLst>
                  </a:custGeom>
                  <a:noFill/>
                  <a:ln w="18148" cap="rnd">
                    <a:solidFill>
                      <a:srgbClr val="151A4C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97" name="Graphic 11">
              <a:extLst>
                <a:ext uri="{FF2B5EF4-FFF2-40B4-BE49-F238E27FC236}">
                  <a16:creationId xmlns:a16="http://schemas.microsoft.com/office/drawing/2014/main" id="{CEFA6AEF-A6FB-4540-AAB4-B34ED93F47E5}"/>
                </a:ext>
              </a:extLst>
            </p:cNvPr>
            <p:cNvGrpSpPr/>
            <p:nvPr/>
          </p:nvGrpSpPr>
          <p:grpSpPr>
            <a:xfrm>
              <a:off x="2372200" y="2605045"/>
              <a:ext cx="2441407" cy="2223475"/>
              <a:chOff x="2372200" y="2605045"/>
              <a:chExt cx="2441407" cy="2223475"/>
            </a:xfrm>
            <a:solidFill>
              <a:srgbClr val="3CBE98"/>
            </a:solidFill>
          </p:grpSpPr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5FA2DE73-ECFC-4E02-B67D-AD4E30C35E70}"/>
                  </a:ext>
                </a:extLst>
              </p:cNvPr>
              <p:cNvSpPr/>
              <p:nvPr/>
            </p:nvSpPr>
            <p:spPr>
              <a:xfrm>
                <a:off x="2372200" y="2605045"/>
                <a:ext cx="2441407" cy="2223475"/>
              </a:xfrm>
              <a:custGeom>
                <a:avLst/>
                <a:gdLst>
                  <a:gd name="connsiteX0" fmla="*/ 2357473 w 2441407"/>
                  <a:gd name="connsiteY0" fmla="*/ 2128243 h 2223475"/>
                  <a:gd name="connsiteX1" fmla="*/ 2167372 w 2441407"/>
                  <a:gd name="connsiteY1" fmla="*/ 2223476 h 2223475"/>
                  <a:gd name="connsiteX2" fmla="*/ 1891843 w 2441407"/>
                  <a:gd name="connsiteY2" fmla="*/ 1980447 h 2223475"/>
                  <a:gd name="connsiteX3" fmla="*/ 1832198 w 2441407"/>
                  <a:gd name="connsiteY3" fmla="*/ 1860522 h 2223475"/>
                  <a:gd name="connsiteX4" fmla="*/ 1832107 w 2441407"/>
                  <a:gd name="connsiteY4" fmla="*/ 1860341 h 2223475"/>
                  <a:gd name="connsiteX5" fmla="*/ 1597613 w 2441407"/>
                  <a:gd name="connsiteY5" fmla="*/ 1681678 h 2223475"/>
                  <a:gd name="connsiteX6" fmla="*/ 1597522 w 2441407"/>
                  <a:gd name="connsiteY6" fmla="*/ 1681587 h 2223475"/>
                  <a:gd name="connsiteX7" fmla="*/ 1625393 w 2441407"/>
                  <a:gd name="connsiteY7" fmla="*/ 1849174 h 2223475"/>
                  <a:gd name="connsiteX8" fmla="*/ 1519902 w 2441407"/>
                  <a:gd name="connsiteY8" fmla="*/ 1972186 h 2223475"/>
                  <a:gd name="connsiteX9" fmla="*/ 1245553 w 2441407"/>
                  <a:gd name="connsiteY9" fmla="*/ 2022389 h 2223475"/>
                  <a:gd name="connsiteX10" fmla="*/ 1005340 w 2441407"/>
                  <a:gd name="connsiteY10" fmla="*/ 1374284 h 2223475"/>
                  <a:gd name="connsiteX11" fmla="*/ 904751 w 2441407"/>
                  <a:gd name="connsiteY11" fmla="*/ 1323990 h 2223475"/>
                  <a:gd name="connsiteX12" fmla="*/ 251108 w 2441407"/>
                  <a:gd name="connsiteY12" fmla="*/ 1106109 h 2223475"/>
                  <a:gd name="connsiteX13" fmla="*/ 33227 w 2441407"/>
                  <a:gd name="connsiteY13" fmla="*/ 324007 h 2223475"/>
                  <a:gd name="connsiteX14" fmla="*/ 161686 w 2441407"/>
                  <a:gd name="connsiteY14" fmla="*/ 0 h 2223475"/>
                  <a:gd name="connsiteX15" fmla="*/ 222875 w 2441407"/>
                  <a:gd name="connsiteY15" fmla="*/ 8624 h 2223475"/>
                  <a:gd name="connsiteX16" fmla="*/ 1195259 w 2441407"/>
                  <a:gd name="connsiteY16" fmla="*/ 145254 h 2223475"/>
                  <a:gd name="connsiteX17" fmla="*/ 1284681 w 2441407"/>
                  <a:gd name="connsiteY17" fmla="*/ 368673 h 2223475"/>
                  <a:gd name="connsiteX18" fmla="*/ 1865697 w 2441407"/>
                  <a:gd name="connsiteY18" fmla="*/ 1234659 h 2223475"/>
                  <a:gd name="connsiteX19" fmla="*/ 2089116 w 2441407"/>
                  <a:gd name="connsiteY19" fmla="*/ 1541871 h 2223475"/>
                  <a:gd name="connsiteX20" fmla="*/ 2280216 w 2441407"/>
                  <a:gd name="connsiteY20" fmla="*/ 1717629 h 2223475"/>
                  <a:gd name="connsiteX21" fmla="*/ 2306997 w 2441407"/>
                  <a:gd name="connsiteY21" fmla="*/ 1759752 h 2223475"/>
                  <a:gd name="connsiteX22" fmla="*/ 2441084 w 2441407"/>
                  <a:gd name="connsiteY22" fmla="*/ 1916173 h 2223475"/>
                  <a:gd name="connsiteX23" fmla="*/ 2357473 w 2441407"/>
                  <a:gd name="connsiteY23" fmla="*/ 2128243 h 2223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441407" h="2223475">
                    <a:moveTo>
                      <a:pt x="2357473" y="2128243"/>
                    </a:moveTo>
                    <a:cubicBezTo>
                      <a:pt x="2276857" y="2204139"/>
                      <a:pt x="2167372" y="2223476"/>
                      <a:pt x="2167372" y="2223476"/>
                    </a:cubicBezTo>
                    <a:cubicBezTo>
                      <a:pt x="2028836" y="2160290"/>
                      <a:pt x="1942228" y="2059702"/>
                      <a:pt x="1891843" y="1980447"/>
                    </a:cubicBezTo>
                    <a:cubicBezTo>
                      <a:pt x="1850264" y="1914901"/>
                      <a:pt x="1833287" y="1863881"/>
                      <a:pt x="1832198" y="1860522"/>
                    </a:cubicBezTo>
                    <a:lnTo>
                      <a:pt x="1832107" y="1860341"/>
                    </a:lnTo>
                    <a:cubicBezTo>
                      <a:pt x="1749585" y="1832833"/>
                      <a:pt x="1602243" y="1686308"/>
                      <a:pt x="1597613" y="1681678"/>
                    </a:cubicBezTo>
                    <a:lnTo>
                      <a:pt x="1597522" y="1681587"/>
                    </a:lnTo>
                    <a:lnTo>
                      <a:pt x="1625393" y="1849174"/>
                    </a:lnTo>
                    <a:cubicBezTo>
                      <a:pt x="1597704" y="1906005"/>
                      <a:pt x="1560392" y="1945223"/>
                      <a:pt x="1519902" y="1972186"/>
                    </a:cubicBezTo>
                    <a:cubicBezTo>
                      <a:pt x="1397162" y="2053982"/>
                      <a:pt x="1245553" y="2022389"/>
                      <a:pt x="1245553" y="2022389"/>
                    </a:cubicBezTo>
                    <a:cubicBezTo>
                      <a:pt x="994173" y="1698292"/>
                      <a:pt x="1005340" y="1374284"/>
                      <a:pt x="1005340" y="1374284"/>
                    </a:cubicBezTo>
                    <a:cubicBezTo>
                      <a:pt x="1005340" y="1374284"/>
                      <a:pt x="955045" y="1329619"/>
                      <a:pt x="904751" y="1323990"/>
                    </a:cubicBezTo>
                    <a:cubicBezTo>
                      <a:pt x="854457" y="1318452"/>
                      <a:pt x="563949" y="1340785"/>
                      <a:pt x="251108" y="1106109"/>
                    </a:cubicBezTo>
                    <a:cubicBezTo>
                      <a:pt x="-61733" y="871524"/>
                      <a:pt x="-11438" y="513927"/>
                      <a:pt x="33227" y="324007"/>
                    </a:cubicBezTo>
                    <a:cubicBezTo>
                      <a:pt x="77893" y="134088"/>
                      <a:pt x="161686" y="0"/>
                      <a:pt x="161686" y="0"/>
                    </a:cubicBezTo>
                    <a:lnTo>
                      <a:pt x="222875" y="8624"/>
                    </a:lnTo>
                    <a:lnTo>
                      <a:pt x="1195259" y="145254"/>
                    </a:lnTo>
                    <a:cubicBezTo>
                      <a:pt x="1195259" y="145254"/>
                      <a:pt x="1234387" y="318379"/>
                      <a:pt x="1284681" y="368673"/>
                    </a:cubicBezTo>
                    <a:cubicBezTo>
                      <a:pt x="1457806" y="564221"/>
                      <a:pt x="1776275" y="1016778"/>
                      <a:pt x="1865697" y="1234659"/>
                    </a:cubicBezTo>
                    <a:cubicBezTo>
                      <a:pt x="1955028" y="1452540"/>
                      <a:pt x="2089116" y="1541871"/>
                      <a:pt x="2089116" y="1541871"/>
                    </a:cubicBezTo>
                    <a:cubicBezTo>
                      <a:pt x="2224747" y="1614226"/>
                      <a:pt x="2246989" y="1660979"/>
                      <a:pt x="2280216" y="1717629"/>
                    </a:cubicBezTo>
                    <a:cubicBezTo>
                      <a:pt x="2287932" y="1730974"/>
                      <a:pt x="2296375" y="1744864"/>
                      <a:pt x="2306997" y="1759752"/>
                    </a:cubicBezTo>
                    <a:cubicBezTo>
                      <a:pt x="2362829" y="1838008"/>
                      <a:pt x="2441084" y="1916173"/>
                      <a:pt x="2441084" y="1916173"/>
                    </a:cubicBezTo>
                    <a:cubicBezTo>
                      <a:pt x="2445351" y="2013856"/>
                      <a:pt x="2406768" y="2081671"/>
                      <a:pt x="2357473" y="2128243"/>
                    </a:cubicBezTo>
                    <a:close/>
                  </a:path>
                </a:pathLst>
              </a:custGeom>
              <a:solidFill>
                <a:srgbClr val="3CBE98"/>
              </a:solidFill>
              <a:ln w="90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C2955738-F34B-4608-904D-472F3B194A15}"/>
                  </a:ext>
                </a:extLst>
              </p:cNvPr>
              <p:cNvSpPr/>
              <p:nvPr/>
            </p:nvSpPr>
            <p:spPr>
              <a:xfrm>
                <a:off x="2571806" y="2806131"/>
                <a:ext cx="2241800" cy="2022298"/>
              </a:xfrm>
              <a:custGeom>
                <a:avLst/>
                <a:gdLst>
                  <a:gd name="connsiteX0" fmla="*/ 2241478 w 2241800"/>
                  <a:gd name="connsiteY0" fmla="*/ 1715087 h 2022298"/>
                  <a:gd name="connsiteX1" fmla="*/ 1889510 w 2241800"/>
                  <a:gd name="connsiteY1" fmla="*/ 1600608 h 2022298"/>
                  <a:gd name="connsiteX2" fmla="*/ 1716748 w 2241800"/>
                  <a:gd name="connsiteY2" fmla="*/ 1559574 h 2022298"/>
                  <a:gd name="connsiteX3" fmla="*/ 1716295 w 2241800"/>
                  <a:gd name="connsiteY3" fmla="*/ 1558666 h 2022298"/>
                  <a:gd name="connsiteX4" fmla="*/ 1235867 w 2241800"/>
                  <a:gd name="connsiteY4" fmla="*/ 882690 h 2022298"/>
                  <a:gd name="connsiteX5" fmla="*/ 978858 w 2241800"/>
                  <a:gd name="connsiteY5" fmla="*/ 463724 h 2022298"/>
                  <a:gd name="connsiteX6" fmla="*/ 800105 w 2241800"/>
                  <a:gd name="connsiteY6" fmla="*/ 463724 h 2022298"/>
                  <a:gd name="connsiteX7" fmla="*/ 1068280 w 2241800"/>
                  <a:gd name="connsiteY7" fmla="*/ 178753 h 2022298"/>
                  <a:gd name="connsiteX8" fmla="*/ 788938 w 2241800"/>
                  <a:gd name="connsiteY8" fmla="*/ 329636 h 2022298"/>
                  <a:gd name="connsiteX9" fmla="*/ 950987 w 2241800"/>
                  <a:gd name="connsiteY9" fmla="*/ 78256 h 2022298"/>
                  <a:gd name="connsiteX10" fmla="*/ 107334 w 2241800"/>
                  <a:gd name="connsiteY10" fmla="*/ 0 h 2022298"/>
                  <a:gd name="connsiteX11" fmla="*/ 1208 w 2241800"/>
                  <a:gd name="connsiteY11" fmla="*/ 346340 h 2022298"/>
                  <a:gd name="connsiteX12" fmla="*/ 582224 w 2241800"/>
                  <a:gd name="connsiteY12" fmla="*/ 446928 h 2022298"/>
                  <a:gd name="connsiteX13" fmla="*/ 889527 w 2241800"/>
                  <a:gd name="connsiteY13" fmla="*/ 659272 h 2022298"/>
                  <a:gd name="connsiteX14" fmla="*/ 1224700 w 2241800"/>
                  <a:gd name="connsiteY14" fmla="*/ 1067072 h 2022298"/>
                  <a:gd name="connsiteX15" fmla="*/ 1286161 w 2241800"/>
                  <a:gd name="connsiteY15" fmla="*/ 1273787 h 2022298"/>
                  <a:gd name="connsiteX16" fmla="*/ 1397916 w 2241800"/>
                  <a:gd name="connsiteY16" fmla="*/ 1480501 h 2022298"/>
                  <a:gd name="connsiteX17" fmla="*/ 1398007 w 2241800"/>
                  <a:gd name="connsiteY17" fmla="*/ 1480592 h 2022298"/>
                  <a:gd name="connsiteX18" fmla="*/ 1632501 w 2241800"/>
                  <a:gd name="connsiteY18" fmla="*/ 1659255 h 2022298"/>
                  <a:gd name="connsiteX19" fmla="*/ 1691964 w 2241800"/>
                  <a:gd name="connsiteY19" fmla="*/ 1778817 h 2022298"/>
                  <a:gd name="connsiteX20" fmla="*/ 1692237 w 2241800"/>
                  <a:gd name="connsiteY20" fmla="*/ 1779361 h 2022298"/>
                  <a:gd name="connsiteX21" fmla="*/ 1694052 w 2241800"/>
                  <a:gd name="connsiteY21" fmla="*/ 1782176 h 2022298"/>
                  <a:gd name="connsiteX22" fmla="*/ 1695868 w 2241800"/>
                  <a:gd name="connsiteY22" fmla="*/ 1784899 h 2022298"/>
                  <a:gd name="connsiteX23" fmla="*/ 1703585 w 2241800"/>
                  <a:gd name="connsiteY23" fmla="*/ 1796610 h 2022298"/>
                  <a:gd name="connsiteX24" fmla="*/ 1704674 w 2241800"/>
                  <a:gd name="connsiteY24" fmla="*/ 1798245 h 2022298"/>
                  <a:gd name="connsiteX25" fmla="*/ 1746344 w 2241800"/>
                  <a:gd name="connsiteY25" fmla="*/ 1853078 h 2022298"/>
                  <a:gd name="connsiteX26" fmla="*/ 1748976 w 2241800"/>
                  <a:gd name="connsiteY26" fmla="*/ 1856255 h 2022298"/>
                  <a:gd name="connsiteX27" fmla="*/ 1758146 w 2241800"/>
                  <a:gd name="connsiteY27" fmla="*/ 1866786 h 2022298"/>
                  <a:gd name="connsiteX28" fmla="*/ 1762776 w 2241800"/>
                  <a:gd name="connsiteY28" fmla="*/ 1872052 h 2022298"/>
                  <a:gd name="connsiteX29" fmla="*/ 1771763 w 2241800"/>
                  <a:gd name="connsiteY29" fmla="*/ 1881675 h 2022298"/>
                  <a:gd name="connsiteX30" fmla="*/ 1777574 w 2241800"/>
                  <a:gd name="connsiteY30" fmla="*/ 1887757 h 2022298"/>
                  <a:gd name="connsiteX31" fmla="*/ 1786652 w 2241800"/>
                  <a:gd name="connsiteY31" fmla="*/ 1896926 h 2022298"/>
                  <a:gd name="connsiteX32" fmla="*/ 1793279 w 2241800"/>
                  <a:gd name="connsiteY32" fmla="*/ 1903463 h 2022298"/>
                  <a:gd name="connsiteX33" fmla="*/ 1802630 w 2241800"/>
                  <a:gd name="connsiteY33" fmla="*/ 1912269 h 2022298"/>
                  <a:gd name="connsiteX34" fmla="*/ 1809983 w 2241800"/>
                  <a:gd name="connsiteY34" fmla="*/ 1918987 h 2022298"/>
                  <a:gd name="connsiteX35" fmla="*/ 1819606 w 2241800"/>
                  <a:gd name="connsiteY35" fmla="*/ 1927430 h 2022298"/>
                  <a:gd name="connsiteX36" fmla="*/ 1827595 w 2241800"/>
                  <a:gd name="connsiteY36" fmla="*/ 1934238 h 2022298"/>
                  <a:gd name="connsiteX37" fmla="*/ 1837581 w 2241800"/>
                  <a:gd name="connsiteY37" fmla="*/ 1942409 h 2022298"/>
                  <a:gd name="connsiteX38" fmla="*/ 1846297 w 2241800"/>
                  <a:gd name="connsiteY38" fmla="*/ 1949218 h 2022298"/>
                  <a:gd name="connsiteX39" fmla="*/ 1856555 w 2241800"/>
                  <a:gd name="connsiteY39" fmla="*/ 1957025 h 2022298"/>
                  <a:gd name="connsiteX40" fmla="*/ 1866088 w 2241800"/>
                  <a:gd name="connsiteY40" fmla="*/ 1963834 h 2022298"/>
                  <a:gd name="connsiteX41" fmla="*/ 1876618 w 2241800"/>
                  <a:gd name="connsiteY41" fmla="*/ 1971187 h 2022298"/>
                  <a:gd name="connsiteX42" fmla="*/ 1886968 w 2241800"/>
                  <a:gd name="connsiteY42" fmla="*/ 1977996 h 2022298"/>
                  <a:gd name="connsiteX43" fmla="*/ 1897680 w 2241800"/>
                  <a:gd name="connsiteY43" fmla="*/ 1984896 h 2022298"/>
                  <a:gd name="connsiteX44" fmla="*/ 1909301 w 2241800"/>
                  <a:gd name="connsiteY44" fmla="*/ 1991795 h 2022298"/>
                  <a:gd name="connsiteX45" fmla="*/ 1919922 w 2241800"/>
                  <a:gd name="connsiteY45" fmla="*/ 1998059 h 2022298"/>
                  <a:gd name="connsiteX46" fmla="*/ 1933812 w 2241800"/>
                  <a:gd name="connsiteY46" fmla="*/ 2005504 h 2022298"/>
                  <a:gd name="connsiteX47" fmla="*/ 1943254 w 2241800"/>
                  <a:gd name="connsiteY47" fmla="*/ 2010497 h 2022298"/>
                  <a:gd name="connsiteX48" fmla="*/ 1967675 w 2241800"/>
                  <a:gd name="connsiteY48" fmla="*/ 2022299 h 2022298"/>
                  <a:gd name="connsiteX49" fmla="*/ 2157776 w 2241800"/>
                  <a:gd name="connsiteY49" fmla="*/ 1927067 h 2022298"/>
                  <a:gd name="connsiteX50" fmla="*/ 2241478 w 2241800"/>
                  <a:gd name="connsiteY50" fmla="*/ 1715087 h 2022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2241800" h="2022298">
                    <a:moveTo>
                      <a:pt x="2241478" y="1715087"/>
                    </a:moveTo>
                    <a:cubicBezTo>
                      <a:pt x="2241478" y="1715087"/>
                      <a:pt x="2023597" y="1564295"/>
                      <a:pt x="1889510" y="1600608"/>
                    </a:cubicBezTo>
                    <a:cubicBezTo>
                      <a:pt x="1832316" y="1616132"/>
                      <a:pt x="1742259" y="1613046"/>
                      <a:pt x="1716748" y="1559574"/>
                    </a:cubicBezTo>
                    <a:lnTo>
                      <a:pt x="1716295" y="1558666"/>
                    </a:lnTo>
                    <a:cubicBezTo>
                      <a:pt x="1716295" y="1558666"/>
                      <a:pt x="1353160" y="1212326"/>
                      <a:pt x="1235867" y="882690"/>
                    </a:cubicBezTo>
                    <a:cubicBezTo>
                      <a:pt x="1118574" y="553055"/>
                      <a:pt x="978858" y="480428"/>
                      <a:pt x="978858" y="463724"/>
                    </a:cubicBezTo>
                    <a:cubicBezTo>
                      <a:pt x="978858" y="446928"/>
                      <a:pt x="800105" y="463724"/>
                      <a:pt x="800105" y="463724"/>
                    </a:cubicBezTo>
                    <a:cubicBezTo>
                      <a:pt x="800105" y="463724"/>
                      <a:pt x="1101779" y="195548"/>
                      <a:pt x="1068280" y="178753"/>
                    </a:cubicBezTo>
                    <a:cubicBezTo>
                      <a:pt x="1034781" y="162049"/>
                      <a:pt x="788938" y="363135"/>
                      <a:pt x="788938" y="329636"/>
                    </a:cubicBezTo>
                    <a:cubicBezTo>
                      <a:pt x="788938" y="296137"/>
                      <a:pt x="978858" y="145254"/>
                      <a:pt x="950987" y="78256"/>
                    </a:cubicBezTo>
                    <a:cubicBezTo>
                      <a:pt x="923026" y="11167"/>
                      <a:pt x="107334" y="0"/>
                      <a:pt x="107334" y="0"/>
                    </a:cubicBezTo>
                    <a:cubicBezTo>
                      <a:pt x="107334" y="0"/>
                      <a:pt x="297344" y="279342"/>
                      <a:pt x="1208" y="346340"/>
                    </a:cubicBezTo>
                    <a:cubicBezTo>
                      <a:pt x="-26027" y="352513"/>
                      <a:pt x="414637" y="301674"/>
                      <a:pt x="582224" y="446928"/>
                    </a:cubicBezTo>
                    <a:cubicBezTo>
                      <a:pt x="749811" y="592182"/>
                      <a:pt x="850399" y="636848"/>
                      <a:pt x="889527" y="659272"/>
                    </a:cubicBezTo>
                    <a:cubicBezTo>
                      <a:pt x="928564" y="681605"/>
                      <a:pt x="1168868" y="748603"/>
                      <a:pt x="1224700" y="1067072"/>
                    </a:cubicBezTo>
                    <a:cubicBezTo>
                      <a:pt x="1263828" y="1184365"/>
                      <a:pt x="1263828" y="1229121"/>
                      <a:pt x="1286161" y="1273787"/>
                    </a:cubicBezTo>
                    <a:cubicBezTo>
                      <a:pt x="1308494" y="1318452"/>
                      <a:pt x="1397916" y="1480501"/>
                      <a:pt x="1397916" y="1480501"/>
                    </a:cubicBezTo>
                    <a:lnTo>
                      <a:pt x="1398007" y="1480592"/>
                    </a:lnTo>
                    <a:cubicBezTo>
                      <a:pt x="1402637" y="1485222"/>
                      <a:pt x="1549979" y="1631747"/>
                      <a:pt x="1632501" y="1659255"/>
                    </a:cubicBezTo>
                    <a:cubicBezTo>
                      <a:pt x="1632501" y="1659255"/>
                      <a:pt x="1649114" y="1711274"/>
                      <a:pt x="1691964" y="1778817"/>
                    </a:cubicBezTo>
                    <a:lnTo>
                      <a:pt x="1692237" y="1779361"/>
                    </a:lnTo>
                    <a:cubicBezTo>
                      <a:pt x="1692781" y="1780269"/>
                      <a:pt x="1693508" y="1781268"/>
                      <a:pt x="1694052" y="1782176"/>
                    </a:cubicBezTo>
                    <a:cubicBezTo>
                      <a:pt x="1694597" y="1783084"/>
                      <a:pt x="1695233" y="1783991"/>
                      <a:pt x="1695868" y="1784899"/>
                    </a:cubicBezTo>
                    <a:cubicBezTo>
                      <a:pt x="1698410" y="1788803"/>
                      <a:pt x="1700952" y="1792707"/>
                      <a:pt x="1703585" y="1796610"/>
                    </a:cubicBezTo>
                    <a:cubicBezTo>
                      <a:pt x="1703948" y="1797155"/>
                      <a:pt x="1704311" y="1797700"/>
                      <a:pt x="1704674" y="1798245"/>
                    </a:cubicBezTo>
                    <a:cubicBezTo>
                      <a:pt x="1716748" y="1815947"/>
                      <a:pt x="1730638" y="1834376"/>
                      <a:pt x="1746344" y="1853078"/>
                    </a:cubicBezTo>
                    <a:cubicBezTo>
                      <a:pt x="1747252" y="1854167"/>
                      <a:pt x="1748069" y="1855166"/>
                      <a:pt x="1748976" y="1856255"/>
                    </a:cubicBezTo>
                    <a:cubicBezTo>
                      <a:pt x="1751972" y="1859705"/>
                      <a:pt x="1755059" y="1863246"/>
                      <a:pt x="1758146" y="1866786"/>
                    </a:cubicBezTo>
                    <a:cubicBezTo>
                      <a:pt x="1759689" y="1868511"/>
                      <a:pt x="1761232" y="1870236"/>
                      <a:pt x="1762776" y="1872052"/>
                    </a:cubicBezTo>
                    <a:cubicBezTo>
                      <a:pt x="1765681" y="1875229"/>
                      <a:pt x="1768768" y="1878497"/>
                      <a:pt x="1771763" y="1881675"/>
                    </a:cubicBezTo>
                    <a:cubicBezTo>
                      <a:pt x="1773670" y="1883672"/>
                      <a:pt x="1775576" y="1885760"/>
                      <a:pt x="1777574" y="1887757"/>
                    </a:cubicBezTo>
                    <a:cubicBezTo>
                      <a:pt x="1780569" y="1890844"/>
                      <a:pt x="1783565" y="1893840"/>
                      <a:pt x="1786652" y="1896926"/>
                    </a:cubicBezTo>
                    <a:cubicBezTo>
                      <a:pt x="1788831" y="1899105"/>
                      <a:pt x="1791009" y="1901284"/>
                      <a:pt x="1793279" y="1903463"/>
                    </a:cubicBezTo>
                    <a:cubicBezTo>
                      <a:pt x="1796366" y="1906368"/>
                      <a:pt x="1799452" y="1909364"/>
                      <a:pt x="1802630" y="1912269"/>
                    </a:cubicBezTo>
                    <a:cubicBezTo>
                      <a:pt x="1805081" y="1914539"/>
                      <a:pt x="1807441" y="1916717"/>
                      <a:pt x="1809983" y="1918987"/>
                    </a:cubicBezTo>
                    <a:cubicBezTo>
                      <a:pt x="1813161" y="1921801"/>
                      <a:pt x="1816338" y="1924615"/>
                      <a:pt x="1819606" y="1927430"/>
                    </a:cubicBezTo>
                    <a:cubicBezTo>
                      <a:pt x="1822239" y="1929699"/>
                      <a:pt x="1824872" y="1931969"/>
                      <a:pt x="1827595" y="1934238"/>
                    </a:cubicBezTo>
                    <a:cubicBezTo>
                      <a:pt x="1830864" y="1936962"/>
                      <a:pt x="1834223" y="1939686"/>
                      <a:pt x="1837581" y="1942409"/>
                    </a:cubicBezTo>
                    <a:cubicBezTo>
                      <a:pt x="1840487" y="1944679"/>
                      <a:pt x="1843392" y="1946948"/>
                      <a:pt x="1846297" y="1949218"/>
                    </a:cubicBezTo>
                    <a:cubicBezTo>
                      <a:pt x="1849656" y="1951850"/>
                      <a:pt x="1853105" y="1954483"/>
                      <a:pt x="1856555" y="1957025"/>
                    </a:cubicBezTo>
                    <a:cubicBezTo>
                      <a:pt x="1859642" y="1959295"/>
                      <a:pt x="1862910" y="1961564"/>
                      <a:pt x="1866088" y="1963834"/>
                    </a:cubicBezTo>
                    <a:cubicBezTo>
                      <a:pt x="1869537" y="1966285"/>
                      <a:pt x="1873078" y="1968827"/>
                      <a:pt x="1876618" y="1971187"/>
                    </a:cubicBezTo>
                    <a:cubicBezTo>
                      <a:pt x="1879978" y="1973457"/>
                      <a:pt x="1883518" y="1975727"/>
                      <a:pt x="1886968" y="1977996"/>
                    </a:cubicBezTo>
                    <a:cubicBezTo>
                      <a:pt x="1890509" y="1980357"/>
                      <a:pt x="1894049" y="1982626"/>
                      <a:pt x="1897680" y="1984896"/>
                    </a:cubicBezTo>
                    <a:cubicBezTo>
                      <a:pt x="1901493" y="1987256"/>
                      <a:pt x="1905397" y="1989526"/>
                      <a:pt x="1909301" y="1991795"/>
                    </a:cubicBezTo>
                    <a:cubicBezTo>
                      <a:pt x="1912841" y="1993883"/>
                      <a:pt x="1916291" y="1995972"/>
                      <a:pt x="1919922" y="1998059"/>
                    </a:cubicBezTo>
                    <a:cubicBezTo>
                      <a:pt x="1924462" y="2000601"/>
                      <a:pt x="1929092" y="2003053"/>
                      <a:pt x="1933812" y="2005504"/>
                    </a:cubicBezTo>
                    <a:cubicBezTo>
                      <a:pt x="1936990" y="2007138"/>
                      <a:pt x="1939986" y="2008863"/>
                      <a:pt x="1943254" y="2010497"/>
                    </a:cubicBezTo>
                    <a:cubicBezTo>
                      <a:pt x="1951243" y="2014582"/>
                      <a:pt x="1959323" y="2018486"/>
                      <a:pt x="1967675" y="2022299"/>
                    </a:cubicBezTo>
                    <a:cubicBezTo>
                      <a:pt x="1967675" y="2022299"/>
                      <a:pt x="2077160" y="2002962"/>
                      <a:pt x="2157776" y="1927067"/>
                    </a:cubicBezTo>
                    <a:cubicBezTo>
                      <a:pt x="2207162" y="1880585"/>
                      <a:pt x="2245745" y="1812770"/>
                      <a:pt x="2241478" y="1715087"/>
                    </a:cubicBezTo>
                    <a:close/>
                  </a:path>
                </a:pathLst>
              </a:custGeom>
              <a:gradFill>
                <a:gsLst>
                  <a:gs pos="0">
                    <a:srgbClr val="3CBE98"/>
                  </a:gs>
                  <a:gs pos="99000">
                    <a:srgbClr val="178874"/>
                  </a:gs>
                </a:gsLst>
                <a:lin ang="6000000" scaled="0"/>
              </a:gradFill>
              <a:ln w="90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7BB475FD-749E-4627-8B10-C0D9296C371C}"/>
                  </a:ext>
                </a:extLst>
              </p:cNvPr>
              <p:cNvSpPr/>
              <p:nvPr/>
            </p:nvSpPr>
            <p:spPr>
              <a:xfrm>
                <a:off x="2372200" y="2605045"/>
                <a:ext cx="1519901" cy="2028389"/>
              </a:xfrm>
              <a:custGeom>
                <a:avLst/>
                <a:gdLst>
                  <a:gd name="connsiteX0" fmla="*/ 1519902 w 1519901"/>
                  <a:gd name="connsiteY0" fmla="*/ 1972186 h 2028389"/>
                  <a:gd name="connsiteX1" fmla="*/ 1245553 w 1519901"/>
                  <a:gd name="connsiteY1" fmla="*/ 2022389 h 2028389"/>
                  <a:gd name="connsiteX2" fmla="*/ 1005340 w 1519901"/>
                  <a:gd name="connsiteY2" fmla="*/ 1374284 h 2028389"/>
                  <a:gd name="connsiteX3" fmla="*/ 904751 w 1519901"/>
                  <a:gd name="connsiteY3" fmla="*/ 1323990 h 2028389"/>
                  <a:gd name="connsiteX4" fmla="*/ 251108 w 1519901"/>
                  <a:gd name="connsiteY4" fmla="*/ 1106109 h 2028389"/>
                  <a:gd name="connsiteX5" fmla="*/ 33227 w 1519901"/>
                  <a:gd name="connsiteY5" fmla="*/ 324007 h 2028389"/>
                  <a:gd name="connsiteX6" fmla="*/ 161686 w 1519901"/>
                  <a:gd name="connsiteY6" fmla="*/ 0 h 2028389"/>
                  <a:gd name="connsiteX7" fmla="*/ 222875 w 1519901"/>
                  <a:gd name="connsiteY7" fmla="*/ 8624 h 2028389"/>
                  <a:gd name="connsiteX8" fmla="*/ 235766 w 1519901"/>
                  <a:gd name="connsiteY8" fmla="*/ 27871 h 2028389"/>
                  <a:gd name="connsiteX9" fmla="*/ 185472 w 1519901"/>
                  <a:gd name="connsiteY9" fmla="*/ 870071 h 2028389"/>
                  <a:gd name="connsiteX10" fmla="*/ 1027672 w 1519901"/>
                  <a:gd name="connsiteY10" fmla="*/ 1071248 h 2028389"/>
                  <a:gd name="connsiteX11" fmla="*/ 1216230 w 1519901"/>
                  <a:gd name="connsiteY11" fmla="*/ 1372923 h 2028389"/>
                  <a:gd name="connsiteX12" fmla="*/ 1519902 w 1519901"/>
                  <a:gd name="connsiteY12" fmla="*/ 1972186 h 2028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19901" h="2028389">
                    <a:moveTo>
                      <a:pt x="1519902" y="1972186"/>
                    </a:moveTo>
                    <a:cubicBezTo>
                      <a:pt x="1397162" y="2053982"/>
                      <a:pt x="1245553" y="2022389"/>
                      <a:pt x="1245553" y="2022389"/>
                    </a:cubicBezTo>
                    <a:cubicBezTo>
                      <a:pt x="994173" y="1698292"/>
                      <a:pt x="1005340" y="1374284"/>
                      <a:pt x="1005340" y="1374284"/>
                    </a:cubicBezTo>
                    <a:cubicBezTo>
                      <a:pt x="1005340" y="1374284"/>
                      <a:pt x="955045" y="1329619"/>
                      <a:pt x="904751" y="1323990"/>
                    </a:cubicBezTo>
                    <a:cubicBezTo>
                      <a:pt x="854457" y="1318452"/>
                      <a:pt x="563949" y="1340785"/>
                      <a:pt x="251108" y="1106109"/>
                    </a:cubicBezTo>
                    <a:cubicBezTo>
                      <a:pt x="-61733" y="871524"/>
                      <a:pt x="-11438" y="513927"/>
                      <a:pt x="33227" y="324007"/>
                    </a:cubicBezTo>
                    <a:cubicBezTo>
                      <a:pt x="77893" y="134088"/>
                      <a:pt x="161686" y="0"/>
                      <a:pt x="161686" y="0"/>
                    </a:cubicBezTo>
                    <a:lnTo>
                      <a:pt x="222875" y="8624"/>
                    </a:lnTo>
                    <a:lnTo>
                      <a:pt x="235766" y="27871"/>
                    </a:lnTo>
                    <a:cubicBezTo>
                      <a:pt x="97502" y="191281"/>
                      <a:pt x="-65909" y="681514"/>
                      <a:pt x="185472" y="870071"/>
                    </a:cubicBezTo>
                    <a:cubicBezTo>
                      <a:pt x="436852" y="1058629"/>
                      <a:pt x="1027672" y="1071248"/>
                      <a:pt x="1027672" y="1071248"/>
                    </a:cubicBezTo>
                    <a:cubicBezTo>
                      <a:pt x="1027672" y="1071248"/>
                      <a:pt x="1052820" y="1335157"/>
                      <a:pt x="1216230" y="1372923"/>
                    </a:cubicBezTo>
                    <a:cubicBezTo>
                      <a:pt x="1216230" y="1372923"/>
                      <a:pt x="1257719" y="1736148"/>
                      <a:pt x="1519902" y="19721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3CBE98"/>
                  </a:gs>
                  <a:gs pos="99000">
                    <a:srgbClr val="178874"/>
                  </a:gs>
                </a:gsLst>
                <a:lin ang="2400000" scaled="0"/>
              </a:gradFill>
              <a:ln w="90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8" name="Graphic 11">
              <a:extLst>
                <a:ext uri="{FF2B5EF4-FFF2-40B4-BE49-F238E27FC236}">
                  <a16:creationId xmlns:a16="http://schemas.microsoft.com/office/drawing/2014/main" id="{76DFB078-B80C-4801-B7E7-11F1731D76C9}"/>
                </a:ext>
              </a:extLst>
            </p:cNvPr>
            <p:cNvGrpSpPr/>
            <p:nvPr/>
          </p:nvGrpSpPr>
          <p:grpSpPr>
            <a:xfrm>
              <a:off x="3930594" y="1778186"/>
              <a:ext cx="4396747" cy="3540566"/>
              <a:chOff x="3930594" y="1778186"/>
              <a:chExt cx="4396747" cy="3540566"/>
            </a:xfrm>
          </p:grpSpPr>
          <p:grpSp>
            <p:nvGrpSpPr>
              <p:cNvPr id="233" name="Graphic 11">
                <a:extLst>
                  <a:ext uri="{FF2B5EF4-FFF2-40B4-BE49-F238E27FC236}">
                    <a16:creationId xmlns:a16="http://schemas.microsoft.com/office/drawing/2014/main" id="{C4387377-074F-4B91-AB35-8F8C62F39645}"/>
                  </a:ext>
                </a:extLst>
              </p:cNvPr>
              <p:cNvGrpSpPr/>
              <p:nvPr/>
            </p:nvGrpSpPr>
            <p:grpSpPr>
              <a:xfrm>
                <a:off x="3930594" y="1778186"/>
                <a:ext cx="1223656" cy="1111737"/>
                <a:chOff x="3930594" y="1778186"/>
                <a:chExt cx="1223656" cy="1111737"/>
              </a:xfrm>
              <a:solidFill>
                <a:srgbClr val="3CBE98"/>
              </a:solidFill>
            </p:grpSpPr>
            <p:sp>
              <p:nvSpPr>
                <p:cNvPr id="238" name="Freeform: Shape 237">
                  <a:extLst>
                    <a:ext uri="{FF2B5EF4-FFF2-40B4-BE49-F238E27FC236}">
                      <a16:creationId xmlns:a16="http://schemas.microsoft.com/office/drawing/2014/main" id="{4D3787BA-C43A-4649-B88B-6DAA0C222759}"/>
                    </a:ext>
                  </a:extLst>
                </p:cNvPr>
                <p:cNvSpPr/>
                <p:nvPr/>
              </p:nvSpPr>
              <p:spPr>
                <a:xfrm>
                  <a:off x="3930594" y="1822852"/>
                  <a:ext cx="1223656" cy="1067072"/>
                </a:xfrm>
                <a:custGeom>
                  <a:avLst/>
                  <a:gdLst>
                    <a:gd name="connsiteX0" fmla="*/ 1223493 w 1223656"/>
                    <a:gd name="connsiteY0" fmla="*/ 1033573 h 1067072"/>
                    <a:gd name="connsiteX1" fmla="*/ 1150502 w 1223656"/>
                    <a:gd name="connsiteY1" fmla="*/ 1043559 h 1067072"/>
                    <a:gd name="connsiteX2" fmla="*/ 977650 w 1223656"/>
                    <a:gd name="connsiteY2" fmla="*/ 1067072 h 1067072"/>
                    <a:gd name="connsiteX3" fmla="*/ 865895 w 1223656"/>
                    <a:gd name="connsiteY3" fmla="*/ 910652 h 1067072"/>
                    <a:gd name="connsiteX4" fmla="*/ 692771 w 1223656"/>
                    <a:gd name="connsiteY4" fmla="*/ 776564 h 1067072"/>
                    <a:gd name="connsiteX5" fmla="*/ 296046 w 1223656"/>
                    <a:gd name="connsiteY5" fmla="*/ 564312 h 1067072"/>
                    <a:gd name="connsiteX6" fmla="*/ 16795 w 1223656"/>
                    <a:gd name="connsiteY6" fmla="*/ 446928 h 1067072"/>
                    <a:gd name="connsiteX7" fmla="*/ 2451 w 1223656"/>
                    <a:gd name="connsiteY7" fmla="*/ 64456 h 1067072"/>
                    <a:gd name="connsiteX8" fmla="*/ 0 w 1223656"/>
                    <a:gd name="connsiteY8" fmla="*/ 0 h 1067072"/>
                    <a:gd name="connsiteX9" fmla="*/ 24421 w 1223656"/>
                    <a:gd name="connsiteY9" fmla="*/ 11076 h 1067072"/>
                    <a:gd name="connsiteX10" fmla="*/ 63549 w 1223656"/>
                    <a:gd name="connsiteY10" fmla="*/ 27417 h 1067072"/>
                    <a:gd name="connsiteX11" fmla="*/ 195548 w 1223656"/>
                    <a:gd name="connsiteY11" fmla="*/ 67089 h 1067072"/>
                    <a:gd name="connsiteX12" fmla="*/ 452557 w 1223656"/>
                    <a:gd name="connsiteY12" fmla="*/ 229047 h 1067072"/>
                    <a:gd name="connsiteX13" fmla="*/ 832396 w 1223656"/>
                    <a:gd name="connsiteY13" fmla="*/ 508389 h 1067072"/>
                    <a:gd name="connsiteX14" fmla="*/ 1072610 w 1223656"/>
                    <a:gd name="connsiteY14" fmla="*/ 664809 h 1067072"/>
                    <a:gd name="connsiteX15" fmla="*/ 1223493 w 1223656"/>
                    <a:gd name="connsiteY15" fmla="*/ 1033573 h 10670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223656" h="1067072">
                      <a:moveTo>
                        <a:pt x="1223493" y="1033573"/>
                      </a:moveTo>
                      <a:lnTo>
                        <a:pt x="1150502" y="1043559"/>
                      </a:lnTo>
                      <a:lnTo>
                        <a:pt x="977650" y="1067072"/>
                      </a:lnTo>
                      <a:cubicBezTo>
                        <a:pt x="949689" y="949780"/>
                        <a:pt x="865895" y="910652"/>
                        <a:pt x="865895" y="910652"/>
                      </a:cubicBezTo>
                      <a:cubicBezTo>
                        <a:pt x="810063" y="893857"/>
                        <a:pt x="737436" y="798897"/>
                        <a:pt x="692771" y="776564"/>
                      </a:cubicBezTo>
                      <a:cubicBezTo>
                        <a:pt x="648014" y="754231"/>
                        <a:pt x="385468" y="631310"/>
                        <a:pt x="296046" y="564312"/>
                      </a:cubicBezTo>
                      <a:cubicBezTo>
                        <a:pt x="206714" y="497223"/>
                        <a:pt x="100588" y="458095"/>
                        <a:pt x="16795" y="446928"/>
                      </a:cubicBezTo>
                      <a:lnTo>
                        <a:pt x="2451" y="64456"/>
                      </a:lnTo>
                      <a:lnTo>
                        <a:pt x="0" y="0"/>
                      </a:lnTo>
                      <a:cubicBezTo>
                        <a:pt x="0" y="0"/>
                        <a:pt x="9351" y="4448"/>
                        <a:pt x="24421" y="11076"/>
                      </a:cubicBezTo>
                      <a:cubicBezTo>
                        <a:pt x="35042" y="15706"/>
                        <a:pt x="48478" y="21425"/>
                        <a:pt x="63549" y="27417"/>
                      </a:cubicBezTo>
                      <a:cubicBezTo>
                        <a:pt x="103403" y="43304"/>
                        <a:pt x="154786" y="61279"/>
                        <a:pt x="195548" y="67089"/>
                      </a:cubicBezTo>
                      <a:cubicBezTo>
                        <a:pt x="273713" y="78256"/>
                        <a:pt x="324007" y="117383"/>
                        <a:pt x="452557" y="229047"/>
                      </a:cubicBezTo>
                      <a:cubicBezTo>
                        <a:pt x="581016" y="340802"/>
                        <a:pt x="765398" y="469352"/>
                        <a:pt x="832396" y="508389"/>
                      </a:cubicBezTo>
                      <a:cubicBezTo>
                        <a:pt x="899485" y="547517"/>
                        <a:pt x="938522" y="553145"/>
                        <a:pt x="1072610" y="664809"/>
                      </a:cubicBezTo>
                      <a:cubicBezTo>
                        <a:pt x="1234659" y="832487"/>
                        <a:pt x="1223493" y="1033573"/>
                        <a:pt x="1223493" y="1033573"/>
                      </a:cubicBezTo>
                      <a:close/>
                    </a:path>
                  </a:pathLst>
                </a:custGeom>
                <a:solidFill>
                  <a:srgbClr val="3CBE98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9" name="Freeform: Shape 238">
                  <a:extLst>
                    <a:ext uri="{FF2B5EF4-FFF2-40B4-BE49-F238E27FC236}">
                      <a16:creationId xmlns:a16="http://schemas.microsoft.com/office/drawing/2014/main" id="{19276C3A-6B77-4A48-9397-D16AF28A9671}"/>
                    </a:ext>
                  </a:extLst>
                </p:cNvPr>
                <p:cNvSpPr/>
                <p:nvPr/>
              </p:nvSpPr>
              <p:spPr>
                <a:xfrm>
                  <a:off x="3933045" y="1778186"/>
                  <a:ext cx="1148051" cy="1111737"/>
                </a:xfrm>
                <a:custGeom>
                  <a:avLst/>
                  <a:gdLst>
                    <a:gd name="connsiteX0" fmla="*/ 1148051 w 1148051"/>
                    <a:gd name="connsiteY0" fmla="*/ 1088225 h 1111737"/>
                    <a:gd name="connsiteX1" fmla="*/ 975199 w 1148051"/>
                    <a:gd name="connsiteY1" fmla="*/ 1111738 h 1111737"/>
                    <a:gd name="connsiteX2" fmla="*/ 863444 w 1148051"/>
                    <a:gd name="connsiteY2" fmla="*/ 955317 h 1111737"/>
                    <a:gd name="connsiteX3" fmla="*/ 690320 w 1148051"/>
                    <a:gd name="connsiteY3" fmla="*/ 821230 h 1111737"/>
                    <a:gd name="connsiteX4" fmla="*/ 293595 w 1148051"/>
                    <a:gd name="connsiteY4" fmla="*/ 608977 h 1111737"/>
                    <a:gd name="connsiteX5" fmla="*/ 14344 w 1148051"/>
                    <a:gd name="connsiteY5" fmla="*/ 491594 h 1111737"/>
                    <a:gd name="connsiteX6" fmla="*/ 0 w 1148051"/>
                    <a:gd name="connsiteY6" fmla="*/ 109122 h 1111737"/>
                    <a:gd name="connsiteX7" fmla="*/ 21970 w 1148051"/>
                    <a:gd name="connsiteY7" fmla="*/ 55741 h 1111737"/>
                    <a:gd name="connsiteX8" fmla="*/ 45029 w 1148051"/>
                    <a:gd name="connsiteY8" fmla="*/ 0 h 1111737"/>
                    <a:gd name="connsiteX9" fmla="*/ 53381 w 1148051"/>
                    <a:gd name="connsiteY9" fmla="*/ 50294 h 1111737"/>
                    <a:gd name="connsiteX10" fmla="*/ 61098 w 1148051"/>
                    <a:gd name="connsiteY10" fmla="*/ 72082 h 1111737"/>
                    <a:gd name="connsiteX11" fmla="*/ 447291 w 1148051"/>
                    <a:gd name="connsiteY11" fmla="*/ 490232 h 1111737"/>
                    <a:gd name="connsiteX12" fmla="*/ 736347 w 1148051"/>
                    <a:gd name="connsiteY12" fmla="*/ 653643 h 1111737"/>
                    <a:gd name="connsiteX13" fmla="*/ 765670 w 1148051"/>
                    <a:gd name="connsiteY13" fmla="*/ 578202 h 1111737"/>
                    <a:gd name="connsiteX14" fmla="*/ 737799 w 1148051"/>
                    <a:gd name="connsiteY14" fmla="*/ 695585 h 1111737"/>
                    <a:gd name="connsiteX15" fmla="*/ 796446 w 1148051"/>
                    <a:gd name="connsiteY15" fmla="*/ 631310 h 1111737"/>
                    <a:gd name="connsiteX16" fmla="*/ 740614 w 1148051"/>
                    <a:gd name="connsiteY16" fmla="*/ 731899 h 1111737"/>
                    <a:gd name="connsiteX17" fmla="*/ 1148051 w 1148051"/>
                    <a:gd name="connsiteY17" fmla="*/ 1088225 h 11117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148051" h="1111737">
                      <a:moveTo>
                        <a:pt x="1148051" y="1088225"/>
                      </a:moveTo>
                      <a:lnTo>
                        <a:pt x="975199" y="1111738"/>
                      </a:lnTo>
                      <a:cubicBezTo>
                        <a:pt x="947238" y="994445"/>
                        <a:pt x="863444" y="955317"/>
                        <a:pt x="863444" y="955317"/>
                      </a:cubicBezTo>
                      <a:cubicBezTo>
                        <a:pt x="807612" y="938522"/>
                        <a:pt x="734985" y="843563"/>
                        <a:pt x="690320" y="821230"/>
                      </a:cubicBezTo>
                      <a:cubicBezTo>
                        <a:pt x="645563" y="798897"/>
                        <a:pt x="383017" y="675976"/>
                        <a:pt x="293595" y="608977"/>
                      </a:cubicBezTo>
                      <a:cubicBezTo>
                        <a:pt x="204263" y="541888"/>
                        <a:pt x="98137" y="502760"/>
                        <a:pt x="14344" y="491594"/>
                      </a:cubicBezTo>
                      <a:lnTo>
                        <a:pt x="0" y="109122"/>
                      </a:lnTo>
                      <a:lnTo>
                        <a:pt x="21970" y="55741"/>
                      </a:lnTo>
                      <a:lnTo>
                        <a:pt x="45029" y="0"/>
                      </a:lnTo>
                      <a:lnTo>
                        <a:pt x="53381" y="50294"/>
                      </a:lnTo>
                      <a:cubicBezTo>
                        <a:pt x="55560" y="57375"/>
                        <a:pt x="58102" y="64638"/>
                        <a:pt x="61098" y="72082"/>
                      </a:cubicBezTo>
                      <a:cubicBezTo>
                        <a:pt x="115840" y="208893"/>
                        <a:pt x="304126" y="394819"/>
                        <a:pt x="447291" y="490232"/>
                      </a:cubicBezTo>
                      <a:cubicBezTo>
                        <a:pt x="598083" y="590821"/>
                        <a:pt x="736347" y="653643"/>
                        <a:pt x="736347" y="653643"/>
                      </a:cubicBezTo>
                      <a:cubicBezTo>
                        <a:pt x="736347" y="653643"/>
                        <a:pt x="740614" y="583830"/>
                        <a:pt x="765670" y="578202"/>
                      </a:cubicBezTo>
                      <a:cubicBezTo>
                        <a:pt x="790817" y="572664"/>
                        <a:pt x="734985" y="678790"/>
                        <a:pt x="737799" y="695585"/>
                      </a:cubicBezTo>
                      <a:cubicBezTo>
                        <a:pt x="740614" y="712289"/>
                        <a:pt x="782465" y="614515"/>
                        <a:pt x="796446" y="631310"/>
                      </a:cubicBezTo>
                      <a:cubicBezTo>
                        <a:pt x="810426" y="648014"/>
                        <a:pt x="740614" y="731899"/>
                        <a:pt x="740614" y="731899"/>
                      </a:cubicBezTo>
                      <a:cubicBezTo>
                        <a:pt x="740614" y="731899"/>
                        <a:pt x="1108742" y="740886"/>
                        <a:pt x="1148051" y="108822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3CBE98"/>
                    </a:gs>
                    <a:gs pos="99000">
                      <a:srgbClr val="178874"/>
                    </a:gs>
                  </a:gsLst>
                  <a:lin ang="1800000" scaled="0"/>
                </a:gra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2D898E1-DB70-474A-94E4-F38EB72A074B}"/>
                  </a:ext>
                </a:extLst>
              </p:cNvPr>
              <p:cNvSpPr/>
              <p:nvPr/>
            </p:nvSpPr>
            <p:spPr>
              <a:xfrm>
                <a:off x="5013009" y="2934590"/>
                <a:ext cx="3314333" cy="2384162"/>
              </a:xfrm>
              <a:custGeom>
                <a:avLst/>
                <a:gdLst>
                  <a:gd name="connsiteX0" fmla="*/ 12528 w 3314333"/>
                  <a:gd name="connsiteY0" fmla="*/ 0 h 2384162"/>
                  <a:gd name="connsiteX1" fmla="*/ 3301805 w 3314333"/>
                  <a:gd name="connsiteY1" fmla="*/ 2350664 h 2384162"/>
                  <a:gd name="connsiteX2" fmla="*/ 3314333 w 3314333"/>
                  <a:gd name="connsiteY2" fmla="*/ 2384163 h 2384162"/>
                  <a:gd name="connsiteX3" fmla="*/ 3272391 w 3314333"/>
                  <a:gd name="connsiteY3" fmla="*/ 2379987 h 2384162"/>
                  <a:gd name="connsiteX4" fmla="*/ 0 w 3314333"/>
                  <a:gd name="connsiteY4" fmla="*/ 81705 h 2384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14333" h="2384162">
                    <a:moveTo>
                      <a:pt x="12528" y="0"/>
                    </a:moveTo>
                    <a:lnTo>
                      <a:pt x="3301805" y="2350664"/>
                    </a:lnTo>
                    <a:lnTo>
                      <a:pt x="3314333" y="2384163"/>
                    </a:lnTo>
                    <a:lnTo>
                      <a:pt x="3272391" y="2379987"/>
                    </a:lnTo>
                    <a:lnTo>
                      <a:pt x="0" y="81705"/>
                    </a:lnTo>
                    <a:close/>
                  </a:path>
                </a:pathLst>
              </a:custGeom>
              <a:solidFill>
                <a:srgbClr val="D14260"/>
              </a:solidFill>
              <a:ln w="90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10F4AF3A-150C-46BD-80D6-41784AB59D96}"/>
                  </a:ext>
                </a:extLst>
              </p:cNvPr>
              <p:cNvSpPr/>
              <p:nvPr/>
            </p:nvSpPr>
            <p:spPr>
              <a:xfrm>
                <a:off x="4902033" y="2821836"/>
                <a:ext cx="454627" cy="379861"/>
              </a:xfrm>
              <a:custGeom>
                <a:avLst/>
                <a:gdLst>
                  <a:gd name="connsiteX0" fmla="*/ 448056 w 454627"/>
                  <a:gd name="connsiteY0" fmla="*/ 175213 h 379861"/>
                  <a:gd name="connsiteX1" fmla="*/ 416826 w 454627"/>
                  <a:gd name="connsiteY1" fmla="*/ 292959 h 379861"/>
                  <a:gd name="connsiteX2" fmla="*/ 387866 w 454627"/>
                  <a:gd name="connsiteY2" fmla="*/ 332268 h 379861"/>
                  <a:gd name="connsiteX3" fmla="*/ 203121 w 454627"/>
                  <a:gd name="connsiteY3" fmla="*/ 376752 h 379861"/>
                  <a:gd name="connsiteX4" fmla="*/ 31359 w 454627"/>
                  <a:gd name="connsiteY4" fmla="*/ 305578 h 379861"/>
                  <a:gd name="connsiteX5" fmla="*/ 14563 w 454627"/>
                  <a:gd name="connsiteY5" fmla="*/ 24784 h 379861"/>
                  <a:gd name="connsiteX6" fmla="*/ 94181 w 454627"/>
                  <a:gd name="connsiteY6" fmla="*/ 3813 h 379861"/>
                  <a:gd name="connsiteX7" fmla="*/ 446149 w 454627"/>
                  <a:gd name="connsiteY7" fmla="*/ 58283 h 379861"/>
                  <a:gd name="connsiteX8" fmla="*/ 448056 w 454627"/>
                  <a:gd name="connsiteY8" fmla="*/ 175213 h 379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4627" h="379861">
                    <a:moveTo>
                      <a:pt x="448056" y="175213"/>
                    </a:moveTo>
                    <a:cubicBezTo>
                      <a:pt x="441338" y="217064"/>
                      <a:pt x="429899" y="261185"/>
                      <a:pt x="416826" y="292959"/>
                    </a:cubicBezTo>
                    <a:cubicBezTo>
                      <a:pt x="410562" y="308120"/>
                      <a:pt x="400576" y="321193"/>
                      <a:pt x="387866" y="332268"/>
                    </a:cubicBezTo>
                    <a:cubicBezTo>
                      <a:pt x="341203" y="373212"/>
                      <a:pt x="259225" y="386648"/>
                      <a:pt x="203121" y="376752"/>
                    </a:cubicBezTo>
                    <a:cubicBezTo>
                      <a:pt x="131946" y="364224"/>
                      <a:pt x="64857" y="326458"/>
                      <a:pt x="31359" y="305578"/>
                    </a:cubicBezTo>
                    <a:cubicBezTo>
                      <a:pt x="-2141" y="284607"/>
                      <a:pt x="-10493" y="133724"/>
                      <a:pt x="14563" y="24784"/>
                    </a:cubicBezTo>
                    <a:cubicBezTo>
                      <a:pt x="14563" y="24784"/>
                      <a:pt x="52330" y="20608"/>
                      <a:pt x="94181" y="3813"/>
                    </a:cubicBezTo>
                    <a:cubicBezTo>
                      <a:pt x="136123" y="-12891"/>
                      <a:pt x="425269" y="28960"/>
                      <a:pt x="446149" y="58283"/>
                    </a:cubicBezTo>
                    <a:cubicBezTo>
                      <a:pt x="457769" y="74624"/>
                      <a:pt x="456498" y="123103"/>
                      <a:pt x="448056" y="175213"/>
                    </a:cubicBezTo>
                    <a:close/>
                  </a:path>
                </a:pathLst>
              </a:custGeom>
              <a:solidFill>
                <a:srgbClr val="151A4C"/>
              </a:solidFill>
              <a:ln w="90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38C05BB4-575B-418E-A531-8DF109AD8F1F}"/>
                  </a:ext>
                </a:extLst>
              </p:cNvPr>
              <p:cNvSpPr/>
              <p:nvPr/>
            </p:nvSpPr>
            <p:spPr>
              <a:xfrm>
                <a:off x="5025537" y="2934590"/>
                <a:ext cx="324551" cy="219515"/>
              </a:xfrm>
              <a:custGeom>
                <a:avLst/>
                <a:gdLst>
                  <a:gd name="connsiteX0" fmla="*/ 324552 w 324551"/>
                  <a:gd name="connsiteY0" fmla="*/ 62459 h 219515"/>
                  <a:gd name="connsiteX1" fmla="*/ 293322 w 324551"/>
                  <a:gd name="connsiteY1" fmla="*/ 180206 h 219515"/>
                  <a:gd name="connsiteX2" fmla="*/ 264362 w 324551"/>
                  <a:gd name="connsiteY2" fmla="*/ 219515 h 219515"/>
                  <a:gd name="connsiteX3" fmla="*/ 12619 w 324551"/>
                  <a:gd name="connsiteY3" fmla="*/ 155059 h 219515"/>
                  <a:gd name="connsiteX4" fmla="*/ 0 w 324551"/>
                  <a:gd name="connsiteY4" fmla="*/ 0 h 219515"/>
                  <a:gd name="connsiteX5" fmla="*/ 324552 w 324551"/>
                  <a:gd name="connsiteY5" fmla="*/ 62459 h 219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4551" h="219515">
                    <a:moveTo>
                      <a:pt x="324552" y="62459"/>
                    </a:moveTo>
                    <a:cubicBezTo>
                      <a:pt x="317834" y="104311"/>
                      <a:pt x="306395" y="148431"/>
                      <a:pt x="293322" y="180206"/>
                    </a:cubicBezTo>
                    <a:cubicBezTo>
                      <a:pt x="287058" y="195367"/>
                      <a:pt x="277072" y="208439"/>
                      <a:pt x="264362" y="219515"/>
                    </a:cubicBezTo>
                    <a:cubicBezTo>
                      <a:pt x="216520" y="197182"/>
                      <a:pt x="133361" y="167405"/>
                      <a:pt x="12619" y="155059"/>
                    </a:cubicBezTo>
                    <a:lnTo>
                      <a:pt x="0" y="0"/>
                    </a:lnTo>
                    <a:cubicBezTo>
                      <a:pt x="0" y="0"/>
                      <a:pt x="228593" y="16069"/>
                      <a:pt x="324552" y="62459"/>
                    </a:cubicBezTo>
                    <a:close/>
                  </a:path>
                </a:pathLst>
              </a:custGeom>
              <a:solidFill>
                <a:srgbClr val="FFFCFF"/>
              </a:solidFill>
              <a:ln w="90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0A24D828-7DEC-451F-9061-9917AD38551B}"/>
                  </a:ext>
                </a:extLst>
              </p:cNvPr>
              <p:cNvSpPr/>
              <p:nvPr/>
            </p:nvSpPr>
            <p:spPr>
              <a:xfrm>
                <a:off x="4937658" y="2934590"/>
                <a:ext cx="75350" cy="163410"/>
              </a:xfrm>
              <a:custGeom>
                <a:avLst/>
                <a:gdLst>
                  <a:gd name="connsiteX0" fmla="*/ 75350 w 75350"/>
                  <a:gd name="connsiteY0" fmla="*/ 81705 h 163410"/>
                  <a:gd name="connsiteX1" fmla="*/ 37675 w 75350"/>
                  <a:gd name="connsiteY1" fmla="*/ 163411 h 163410"/>
                  <a:gd name="connsiteX2" fmla="*/ -1 w 75350"/>
                  <a:gd name="connsiteY2" fmla="*/ 81705 h 163410"/>
                  <a:gd name="connsiteX3" fmla="*/ 37675 w 75350"/>
                  <a:gd name="connsiteY3" fmla="*/ 0 h 163410"/>
                  <a:gd name="connsiteX4" fmla="*/ 75350 w 75350"/>
                  <a:gd name="connsiteY4" fmla="*/ 81705 h 163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350" h="163410">
                    <a:moveTo>
                      <a:pt x="75350" y="81705"/>
                    </a:moveTo>
                    <a:cubicBezTo>
                      <a:pt x="75350" y="126830"/>
                      <a:pt x="58482" y="163411"/>
                      <a:pt x="37675" y="163411"/>
                    </a:cubicBezTo>
                    <a:cubicBezTo>
                      <a:pt x="16867" y="163411"/>
                      <a:pt x="-1" y="126830"/>
                      <a:pt x="-1" y="81705"/>
                    </a:cubicBezTo>
                    <a:cubicBezTo>
                      <a:pt x="-1" y="36581"/>
                      <a:pt x="16867" y="0"/>
                      <a:pt x="37675" y="0"/>
                    </a:cubicBezTo>
                    <a:cubicBezTo>
                      <a:pt x="58482" y="0"/>
                      <a:pt x="75350" y="36581"/>
                      <a:pt x="75350" y="81705"/>
                    </a:cubicBezTo>
                    <a:close/>
                  </a:path>
                </a:pathLst>
              </a:custGeom>
              <a:solidFill>
                <a:srgbClr val="FDE273"/>
              </a:solidFill>
              <a:ln w="90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99" name="Graphic 11">
              <a:extLst>
                <a:ext uri="{FF2B5EF4-FFF2-40B4-BE49-F238E27FC236}">
                  <a16:creationId xmlns:a16="http://schemas.microsoft.com/office/drawing/2014/main" id="{518A14E9-117C-4DD3-AAFF-9EB1A89CD213}"/>
                </a:ext>
              </a:extLst>
            </p:cNvPr>
            <p:cNvGrpSpPr/>
            <p:nvPr/>
          </p:nvGrpSpPr>
          <p:grpSpPr>
            <a:xfrm>
              <a:off x="2506015" y="1565480"/>
              <a:ext cx="1525231" cy="1498456"/>
              <a:chOff x="2506015" y="1565480"/>
              <a:chExt cx="1525231" cy="1498456"/>
            </a:xfrm>
          </p:grpSpPr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3B838113-B299-438C-BEDE-81FD0F7AFBBB}"/>
                  </a:ext>
                </a:extLst>
              </p:cNvPr>
              <p:cNvSpPr/>
              <p:nvPr/>
            </p:nvSpPr>
            <p:spPr>
              <a:xfrm>
                <a:off x="3215490" y="1565480"/>
                <a:ext cx="438576" cy="511566"/>
              </a:xfrm>
              <a:custGeom>
                <a:avLst/>
                <a:gdLst>
                  <a:gd name="connsiteX0" fmla="*/ 27962 w 438576"/>
                  <a:gd name="connsiteY0" fmla="*/ 14344 h 511566"/>
                  <a:gd name="connsiteX1" fmla="*/ 61824 w 438576"/>
                  <a:gd name="connsiteY1" fmla="*/ 0 h 511566"/>
                  <a:gd name="connsiteX2" fmla="*/ 259823 w 438576"/>
                  <a:gd name="connsiteY2" fmla="*/ 123284 h 511566"/>
                  <a:gd name="connsiteX3" fmla="*/ 407892 w 438576"/>
                  <a:gd name="connsiteY3" fmla="*/ 140079 h 511566"/>
                  <a:gd name="connsiteX4" fmla="*/ 438576 w 438576"/>
                  <a:gd name="connsiteY4" fmla="*/ 352332 h 511566"/>
                  <a:gd name="connsiteX5" fmla="*/ 337988 w 438576"/>
                  <a:gd name="connsiteY5" fmla="*/ 511566 h 511566"/>
                  <a:gd name="connsiteX6" fmla="*/ 0 w 438576"/>
                  <a:gd name="connsiteY6" fmla="*/ 282519 h 511566"/>
                  <a:gd name="connsiteX7" fmla="*/ 27962 w 438576"/>
                  <a:gd name="connsiteY7" fmla="*/ 14344 h 511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38576" h="511566">
                    <a:moveTo>
                      <a:pt x="27962" y="14344"/>
                    </a:moveTo>
                    <a:lnTo>
                      <a:pt x="61824" y="0"/>
                    </a:lnTo>
                    <a:cubicBezTo>
                      <a:pt x="61824" y="0"/>
                      <a:pt x="141441" y="101587"/>
                      <a:pt x="259823" y="123284"/>
                    </a:cubicBezTo>
                    <a:lnTo>
                      <a:pt x="407892" y="140079"/>
                    </a:lnTo>
                    <a:lnTo>
                      <a:pt x="438576" y="352332"/>
                    </a:lnTo>
                    <a:lnTo>
                      <a:pt x="337988" y="511566"/>
                    </a:lnTo>
                    <a:lnTo>
                      <a:pt x="0" y="282519"/>
                    </a:lnTo>
                    <a:lnTo>
                      <a:pt x="27962" y="14344"/>
                    </a:lnTo>
                    <a:close/>
                  </a:path>
                </a:pathLst>
              </a:custGeom>
              <a:solidFill>
                <a:srgbClr val="E98667"/>
              </a:solidFill>
              <a:ln w="90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5544B2E7-935E-42F5-BBD9-2BE30772BF56}"/>
                  </a:ext>
                </a:extLst>
              </p:cNvPr>
              <p:cNvSpPr/>
              <p:nvPr/>
            </p:nvSpPr>
            <p:spPr>
              <a:xfrm>
                <a:off x="3074778" y="1571472"/>
                <a:ext cx="738964" cy="752482"/>
              </a:xfrm>
              <a:custGeom>
                <a:avLst/>
                <a:gdLst>
                  <a:gd name="connsiteX0" fmla="*/ 735709 w 738964"/>
                  <a:gd name="connsiteY0" fmla="*/ 368764 h 752482"/>
                  <a:gd name="connsiteX1" fmla="*/ 207711 w 738964"/>
                  <a:gd name="connsiteY1" fmla="*/ 656457 h 752482"/>
                  <a:gd name="connsiteX2" fmla="*/ 79252 w 738964"/>
                  <a:gd name="connsiteY2" fmla="*/ 16795 h 752482"/>
                  <a:gd name="connsiteX3" fmla="*/ 121194 w 738964"/>
                  <a:gd name="connsiteY3" fmla="*/ 9986 h 752482"/>
                  <a:gd name="connsiteX4" fmla="*/ 182654 w 738964"/>
                  <a:gd name="connsiteY4" fmla="*/ 0 h 752482"/>
                  <a:gd name="connsiteX5" fmla="*/ 383740 w 738964"/>
                  <a:gd name="connsiteY5" fmla="*/ 371487 h 752482"/>
                  <a:gd name="connsiteX6" fmla="*/ 579288 w 738964"/>
                  <a:gd name="connsiteY6" fmla="*/ 346340 h 752482"/>
                  <a:gd name="connsiteX7" fmla="*/ 625498 w 738964"/>
                  <a:gd name="connsiteY7" fmla="*/ 218153 h 752482"/>
                  <a:gd name="connsiteX8" fmla="*/ 649101 w 738964"/>
                  <a:gd name="connsiteY8" fmla="*/ 128459 h 752482"/>
                  <a:gd name="connsiteX9" fmla="*/ 699395 w 738964"/>
                  <a:gd name="connsiteY9" fmla="*/ 150883 h 752482"/>
                  <a:gd name="connsiteX10" fmla="*/ 735709 w 738964"/>
                  <a:gd name="connsiteY10" fmla="*/ 368764 h 752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38964" h="752482">
                    <a:moveTo>
                      <a:pt x="735709" y="368764"/>
                    </a:moveTo>
                    <a:cubicBezTo>
                      <a:pt x="718914" y="460909"/>
                      <a:pt x="582103" y="958132"/>
                      <a:pt x="207711" y="656457"/>
                    </a:cubicBezTo>
                    <a:cubicBezTo>
                      <a:pt x="-166591" y="354783"/>
                      <a:pt x="79252" y="16795"/>
                      <a:pt x="79252" y="16795"/>
                    </a:cubicBezTo>
                    <a:lnTo>
                      <a:pt x="121194" y="9986"/>
                    </a:lnTo>
                    <a:lnTo>
                      <a:pt x="182654" y="0"/>
                    </a:lnTo>
                    <a:cubicBezTo>
                      <a:pt x="182654" y="0"/>
                      <a:pt x="199359" y="276527"/>
                      <a:pt x="383740" y="371487"/>
                    </a:cubicBezTo>
                    <a:cubicBezTo>
                      <a:pt x="453553" y="410615"/>
                      <a:pt x="559679" y="360321"/>
                      <a:pt x="579288" y="346340"/>
                    </a:cubicBezTo>
                    <a:cubicBezTo>
                      <a:pt x="589910" y="338805"/>
                      <a:pt x="609701" y="274802"/>
                      <a:pt x="625498" y="218153"/>
                    </a:cubicBezTo>
                    <a:cubicBezTo>
                      <a:pt x="638752" y="170764"/>
                      <a:pt x="649101" y="128459"/>
                      <a:pt x="649101" y="128459"/>
                    </a:cubicBezTo>
                    <a:lnTo>
                      <a:pt x="699395" y="150883"/>
                    </a:lnTo>
                    <a:cubicBezTo>
                      <a:pt x="699395" y="150883"/>
                      <a:pt x="752413" y="276527"/>
                      <a:pt x="735709" y="368764"/>
                    </a:cubicBezTo>
                    <a:close/>
                  </a:path>
                </a:pathLst>
              </a:custGeom>
              <a:solidFill>
                <a:srgbClr val="3CBE98"/>
              </a:solidFill>
              <a:ln w="90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DC3881AA-1E94-4749-858A-52123DA07526}"/>
                  </a:ext>
                </a:extLst>
              </p:cNvPr>
              <p:cNvSpPr/>
              <p:nvPr/>
            </p:nvSpPr>
            <p:spPr>
              <a:xfrm>
                <a:off x="2506015" y="1588267"/>
                <a:ext cx="1525231" cy="1475669"/>
              </a:xfrm>
              <a:custGeom>
                <a:avLst/>
                <a:gdLst>
                  <a:gd name="connsiteX0" fmla="*/ 1508372 w 1525231"/>
                  <a:gd name="connsiteY0" fmla="*/ 687142 h 1475669"/>
                  <a:gd name="connsiteX1" fmla="*/ 1407784 w 1525231"/>
                  <a:gd name="connsiteY1" fmla="*/ 731808 h 1475669"/>
                  <a:gd name="connsiteX2" fmla="*/ 1229484 w 1525231"/>
                  <a:gd name="connsiteY2" fmla="*/ 936888 h 1475669"/>
                  <a:gd name="connsiteX3" fmla="*/ 1196167 w 1525231"/>
                  <a:gd name="connsiteY3" fmla="*/ 972929 h 1475669"/>
                  <a:gd name="connsiteX4" fmla="*/ 1111738 w 1525231"/>
                  <a:gd name="connsiteY4" fmla="*/ 1061444 h 1475669"/>
                  <a:gd name="connsiteX5" fmla="*/ 1083776 w 1525231"/>
                  <a:gd name="connsiteY5" fmla="*/ 1240197 h 1475669"/>
                  <a:gd name="connsiteX6" fmla="*/ 659181 w 1525231"/>
                  <a:gd name="connsiteY6" fmla="*/ 1474873 h 1475669"/>
                  <a:gd name="connsiteX7" fmla="*/ 0 w 1525231"/>
                  <a:gd name="connsiteY7" fmla="*/ 1050277 h 1475669"/>
                  <a:gd name="connsiteX8" fmla="*/ 84611 w 1525231"/>
                  <a:gd name="connsiteY8" fmla="*/ 752143 h 1475669"/>
                  <a:gd name="connsiteX9" fmla="*/ 112754 w 1525231"/>
                  <a:gd name="connsiteY9" fmla="*/ 654097 h 1475669"/>
                  <a:gd name="connsiteX10" fmla="*/ 273713 w 1525231"/>
                  <a:gd name="connsiteY10" fmla="*/ 128459 h 1475669"/>
                  <a:gd name="connsiteX11" fmla="*/ 363135 w 1525231"/>
                  <a:gd name="connsiteY11" fmla="*/ 22333 h 1475669"/>
                  <a:gd name="connsiteX12" fmla="*/ 648014 w 1525231"/>
                  <a:gd name="connsiteY12" fmla="*/ 0 h 1475669"/>
                  <a:gd name="connsiteX13" fmla="*/ 955317 w 1525231"/>
                  <a:gd name="connsiteY13" fmla="*/ 620053 h 1475669"/>
                  <a:gd name="connsiteX14" fmla="*/ 1268158 w 1525231"/>
                  <a:gd name="connsiteY14" fmla="*/ 134088 h 1475669"/>
                  <a:gd name="connsiteX15" fmla="*/ 1480411 w 1525231"/>
                  <a:gd name="connsiteY15" fmla="*/ 240214 h 1475669"/>
                  <a:gd name="connsiteX16" fmla="*/ 1508372 w 1525231"/>
                  <a:gd name="connsiteY16" fmla="*/ 687142 h 1475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525231" h="1475669">
                    <a:moveTo>
                      <a:pt x="1508372" y="687142"/>
                    </a:moveTo>
                    <a:cubicBezTo>
                      <a:pt x="1508372" y="687142"/>
                      <a:pt x="1424579" y="703937"/>
                      <a:pt x="1407784" y="731808"/>
                    </a:cubicBezTo>
                    <a:cubicBezTo>
                      <a:pt x="1396980" y="749965"/>
                      <a:pt x="1311280" y="847557"/>
                      <a:pt x="1229484" y="936888"/>
                    </a:cubicBezTo>
                    <a:cubicBezTo>
                      <a:pt x="1218227" y="949144"/>
                      <a:pt x="1207061" y="961218"/>
                      <a:pt x="1196167" y="972929"/>
                    </a:cubicBezTo>
                    <a:cubicBezTo>
                      <a:pt x="1163848" y="1007790"/>
                      <a:pt x="1133889" y="1039292"/>
                      <a:pt x="1111738" y="1061444"/>
                    </a:cubicBezTo>
                    <a:cubicBezTo>
                      <a:pt x="1111738" y="1061444"/>
                      <a:pt x="1066981" y="1134071"/>
                      <a:pt x="1083776" y="1240197"/>
                    </a:cubicBezTo>
                    <a:cubicBezTo>
                      <a:pt x="1083776" y="1240197"/>
                      <a:pt x="927356" y="1491577"/>
                      <a:pt x="659181" y="1474873"/>
                    </a:cubicBezTo>
                    <a:cubicBezTo>
                      <a:pt x="391006" y="1458078"/>
                      <a:pt x="173125" y="1413412"/>
                      <a:pt x="0" y="1050277"/>
                    </a:cubicBezTo>
                    <a:cubicBezTo>
                      <a:pt x="0" y="1050277"/>
                      <a:pt x="37403" y="917188"/>
                      <a:pt x="84611" y="752143"/>
                    </a:cubicBezTo>
                    <a:cubicBezTo>
                      <a:pt x="93689" y="720369"/>
                      <a:pt x="103130" y="687505"/>
                      <a:pt x="112754" y="654097"/>
                    </a:cubicBezTo>
                    <a:cubicBezTo>
                      <a:pt x="182839" y="411069"/>
                      <a:pt x="261639" y="143529"/>
                      <a:pt x="273713" y="128459"/>
                    </a:cubicBezTo>
                    <a:cubicBezTo>
                      <a:pt x="296046" y="100498"/>
                      <a:pt x="363135" y="22333"/>
                      <a:pt x="363135" y="22333"/>
                    </a:cubicBezTo>
                    <a:lnTo>
                      <a:pt x="648014" y="0"/>
                    </a:lnTo>
                    <a:cubicBezTo>
                      <a:pt x="648014" y="0"/>
                      <a:pt x="653643" y="614515"/>
                      <a:pt x="955317" y="620053"/>
                    </a:cubicBezTo>
                    <a:cubicBezTo>
                      <a:pt x="1117276" y="625682"/>
                      <a:pt x="1262530" y="391006"/>
                      <a:pt x="1268158" y="134088"/>
                    </a:cubicBezTo>
                    <a:lnTo>
                      <a:pt x="1480411" y="240214"/>
                    </a:lnTo>
                    <a:cubicBezTo>
                      <a:pt x="1480411" y="240214"/>
                      <a:pt x="1558666" y="497223"/>
                      <a:pt x="1508372" y="687142"/>
                    </a:cubicBezTo>
                    <a:close/>
                  </a:path>
                </a:pathLst>
              </a:custGeom>
              <a:solidFill>
                <a:srgbClr val="FDE273"/>
              </a:solidFill>
              <a:ln w="90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9FA1D805-58B1-469F-B4EB-AA45DDD619CB}"/>
                  </a:ext>
                </a:extLst>
              </p:cNvPr>
              <p:cNvSpPr/>
              <p:nvPr/>
            </p:nvSpPr>
            <p:spPr>
              <a:xfrm>
                <a:off x="2506015" y="2054714"/>
                <a:ext cx="1229484" cy="1009222"/>
              </a:xfrm>
              <a:custGeom>
                <a:avLst/>
                <a:gdLst>
                  <a:gd name="connsiteX0" fmla="*/ 1229484 w 1229484"/>
                  <a:gd name="connsiteY0" fmla="*/ 470441 h 1009222"/>
                  <a:gd name="connsiteX1" fmla="*/ 1196167 w 1229484"/>
                  <a:gd name="connsiteY1" fmla="*/ 506482 h 1009222"/>
                  <a:gd name="connsiteX2" fmla="*/ 1111738 w 1229484"/>
                  <a:gd name="connsiteY2" fmla="*/ 594997 h 1009222"/>
                  <a:gd name="connsiteX3" fmla="*/ 1110648 w 1229484"/>
                  <a:gd name="connsiteY3" fmla="*/ 596812 h 1009222"/>
                  <a:gd name="connsiteX4" fmla="*/ 824044 w 1229484"/>
                  <a:gd name="connsiteY4" fmla="*/ 717918 h 1009222"/>
                  <a:gd name="connsiteX5" fmla="*/ 1082778 w 1229484"/>
                  <a:gd name="connsiteY5" fmla="*/ 766759 h 1009222"/>
                  <a:gd name="connsiteX6" fmla="*/ 1083776 w 1229484"/>
                  <a:gd name="connsiteY6" fmla="*/ 773750 h 1009222"/>
                  <a:gd name="connsiteX7" fmla="*/ 659181 w 1229484"/>
                  <a:gd name="connsiteY7" fmla="*/ 1008426 h 1009222"/>
                  <a:gd name="connsiteX8" fmla="*/ 0 w 1229484"/>
                  <a:gd name="connsiteY8" fmla="*/ 583830 h 1009222"/>
                  <a:gd name="connsiteX9" fmla="*/ 84611 w 1229484"/>
                  <a:gd name="connsiteY9" fmla="*/ 285696 h 1009222"/>
                  <a:gd name="connsiteX10" fmla="*/ 112754 w 1229484"/>
                  <a:gd name="connsiteY10" fmla="*/ 187650 h 1009222"/>
                  <a:gd name="connsiteX11" fmla="*/ 403624 w 1229484"/>
                  <a:gd name="connsiteY11" fmla="*/ 0 h 1009222"/>
                  <a:gd name="connsiteX12" fmla="*/ 533536 w 1229484"/>
                  <a:gd name="connsiteY12" fmla="*/ 494408 h 1009222"/>
                  <a:gd name="connsiteX13" fmla="*/ 1057267 w 1229484"/>
                  <a:gd name="connsiteY13" fmla="*/ 536350 h 1009222"/>
                  <a:gd name="connsiteX14" fmla="*/ 1229484 w 1229484"/>
                  <a:gd name="connsiteY14" fmla="*/ 470441 h 1009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29484" h="1009222">
                    <a:moveTo>
                      <a:pt x="1229484" y="470441"/>
                    </a:moveTo>
                    <a:cubicBezTo>
                      <a:pt x="1218227" y="482697"/>
                      <a:pt x="1207061" y="494771"/>
                      <a:pt x="1196167" y="506482"/>
                    </a:cubicBezTo>
                    <a:cubicBezTo>
                      <a:pt x="1163848" y="541343"/>
                      <a:pt x="1133889" y="572845"/>
                      <a:pt x="1111738" y="594997"/>
                    </a:cubicBezTo>
                    <a:cubicBezTo>
                      <a:pt x="1111738" y="594997"/>
                      <a:pt x="1111375" y="595632"/>
                      <a:pt x="1110648" y="596812"/>
                    </a:cubicBezTo>
                    <a:cubicBezTo>
                      <a:pt x="973565" y="639299"/>
                      <a:pt x="844017" y="662903"/>
                      <a:pt x="824044" y="717918"/>
                    </a:cubicBezTo>
                    <a:cubicBezTo>
                      <a:pt x="808429" y="760677"/>
                      <a:pt x="978013" y="766941"/>
                      <a:pt x="1082778" y="766759"/>
                    </a:cubicBezTo>
                    <a:cubicBezTo>
                      <a:pt x="1083050" y="769029"/>
                      <a:pt x="1083413" y="771389"/>
                      <a:pt x="1083776" y="773750"/>
                    </a:cubicBezTo>
                    <a:cubicBezTo>
                      <a:pt x="1083776" y="773750"/>
                      <a:pt x="927356" y="1025130"/>
                      <a:pt x="659181" y="1008426"/>
                    </a:cubicBezTo>
                    <a:cubicBezTo>
                      <a:pt x="391006" y="991631"/>
                      <a:pt x="173125" y="946965"/>
                      <a:pt x="0" y="583830"/>
                    </a:cubicBezTo>
                    <a:cubicBezTo>
                      <a:pt x="0" y="583830"/>
                      <a:pt x="37403" y="450741"/>
                      <a:pt x="84611" y="285696"/>
                    </a:cubicBezTo>
                    <a:cubicBezTo>
                      <a:pt x="93689" y="253922"/>
                      <a:pt x="103130" y="221058"/>
                      <a:pt x="112754" y="187650"/>
                    </a:cubicBezTo>
                    <a:lnTo>
                      <a:pt x="403624" y="0"/>
                    </a:lnTo>
                    <a:cubicBezTo>
                      <a:pt x="346340" y="231862"/>
                      <a:pt x="404532" y="415063"/>
                      <a:pt x="533536" y="494408"/>
                    </a:cubicBezTo>
                    <a:cubicBezTo>
                      <a:pt x="642477" y="561497"/>
                      <a:pt x="843563" y="586554"/>
                      <a:pt x="1057267" y="536350"/>
                    </a:cubicBezTo>
                    <a:cubicBezTo>
                      <a:pt x="1113826" y="523005"/>
                      <a:pt x="1173017" y="478884"/>
                      <a:pt x="1229484" y="470441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D3A94A"/>
                  </a:gs>
                  <a:gs pos="2000">
                    <a:srgbClr val="F6E16C"/>
                  </a:gs>
                </a:gsLst>
                <a:lin ang="10800000" scaled="0"/>
              </a:gradFill>
              <a:ln w="90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0" name="Graphic 11">
              <a:extLst>
                <a:ext uri="{FF2B5EF4-FFF2-40B4-BE49-F238E27FC236}">
                  <a16:creationId xmlns:a16="http://schemas.microsoft.com/office/drawing/2014/main" id="{57E1A1B7-2136-4107-B157-513F6AE3B018}"/>
                </a:ext>
              </a:extLst>
            </p:cNvPr>
            <p:cNvGrpSpPr/>
            <p:nvPr/>
          </p:nvGrpSpPr>
          <p:grpSpPr>
            <a:xfrm>
              <a:off x="278183" y="1711188"/>
              <a:ext cx="2644547" cy="3901068"/>
              <a:chOff x="278183" y="1711188"/>
              <a:chExt cx="2644547" cy="3901068"/>
            </a:xfrm>
          </p:grpSpPr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492039AE-90EF-46CA-925D-3158B6F64136}"/>
                  </a:ext>
                </a:extLst>
              </p:cNvPr>
              <p:cNvSpPr/>
              <p:nvPr/>
            </p:nvSpPr>
            <p:spPr>
              <a:xfrm>
                <a:off x="278183" y="3543567"/>
                <a:ext cx="1590077" cy="2068689"/>
              </a:xfrm>
              <a:custGeom>
                <a:avLst/>
                <a:gdLst>
                  <a:gd name="connsiteX0" fmla="*/ 1590077 w 1590077"/>
                  <a:gd name="connsiteY0" fmla="*/ 26781 h 2068689"/>
                  <a:gd name="connsiteX1" fmla="*/ 35224 w 1590077"/>
                  <a:gd name="connsiteY1" fmla="*/ 2062244 h 2068689"/>
                  <a:gd name="connsiteX2" fmla="*/ 0 w 1590077"/>
                  <a:gd name="connsiteY2" fmla="*/ 2068689 h 2068689"/>
                  <a:gd name="connsiteX3" fmla="*/ 11530 w 1590077"/>
                  <a:gd name="connsiteY3" fmla="*/ 2028200 h 2068689"/>
                  <a:gd name="connsiteX4" fmla="*/ 1511822 w 1590077"/>
                  <a:gd name="connsiteY4" fmla="*/ 0 h 2068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0077" h="2068689">
                    <a:moveTo>
                      <a:pt x="1590077" y="26781"/>
                    </a:moveTo>
                    <a:lnTo>
                      <a:pt x="35224" y="2062244"/>
                    </a:lnTo>
                    <a:lnTo>
                      <a:pt x="0" y="2068689"/>
                    </a:lnTo>
                    <a:lnTo>
                      <a:pt x="11530" y="2028200"/>
                    </a:lnTo>
                    <a:lnTo>
                      <a:pt x="1511822" y="0"/>
                    </a:lnTo>
                    <a:close/>
                  </a:path>
                </a:pathLst>
              </a:custGeom>
              <a:solidFill>
                <a:srgbClr val="D14260"/>
              </a:solidFill>
              <a:ln w="90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1" name="Graphic 11">
                <a:extLst>
                  <a:ext uri="{FF2B5EF4-FFF2-40B4-BE49-F238E27FC236}">
                    <a16:creationId xmlns:a16="http://schemas.microsoft.com/office/drawing/2014/main" id="{B4698CD4-DB47-4377-8501-BA7A3475C9A7}"/>
                  </a:ext>
                </a:extLst>
              </p:cNvPr>
              <p:cNvGrpSpPr/>
              <p:nvPr/>
            </p:nvGrpSpPr>
            <p:grpSpPr>
              <a:xfrm>
                <a:off x="1545330" y="3219560"/>
                <a:ext cx="430395" cy="554526"/>
                <a:chOff x="1545330" y="3219560"/>
                <a:chExt cx="430395" cy="554526"/>
              </a:xfrm>
            </p:grpSpPr>
            <p:sp>
              <p:nvSpPr>
                <p:cNvPr id="225" name="Freeform: Shape 224">
                  <a:extLst>
                    <a:ext uri="{FF2B5EF4-FFF2-40B4-BE49-F238E27FC236}">
                      <a16:creationId xmlns:a16="http://schemas.microsoft.com/office/drawing/2014/main" id="{F8EABCA4-E537-46A6-8F07-B38CCEEB71BC}"/>
                    </a:ext>
                  </a:extLst>
                </p:cNvPr>
                <p:cNvSpPr/>
                <p:nvPr/>
              </p:nvSpPr>
              <p:spPr>
                <a:xfrm>
                  <a:off x="1545330" y="3219560"/>
                  <a:ext cx="430395" cy="554526"/>
                </a:xfrm>
                <a:custGeom>
                  <a:avLst/>
                  <a:gdLst>
                    <a:gd name="connsiteX0" fmla="*/ 425697 w 430395"/>
                    <a:gd name="connsiteY0" fmla="*/ 289146 h 554526"/>
                    <a:gd name="connsiteX1" fmla="*/ 352616 w 430395"/>
                    <a:gd name="connsiteY1" fmla="*/ 513564 h 554526"/>
                    <a:gd name="connsiteX2" fmla="*/ 346080 w 430395"/>
                    <a:gd name="connsiteY2" fmla="*/ 527907 h 554526"/>
                    <a:gd name="connsiteX3" fmla="*/ 140818 w 430395"/>
                    <a:gd name="connsiteY3" fmla="*/ 540527 h 554526"/>
                    <a:gd name="connsiteX4" fmla="*/ 21709 w 430395"/>
                    <a:gd name="connsiteY4" fmla="*/ 427682 h 554526"/>
                    <a:gd name="connsiteX5" fmla="*/ 15082 w 430395"/>
                    <a:gd name="connsiteY5" fmla="*/ 234676 h 554526"/>
                    <a:gd name="connsiteX6" fmla="*/ 73093 w 430395"/>
                    <a:gd name="connsiteY6" fmla="*/ 144891 h 554526"/>
                    <a:gd name="connsiteX7" fmla="*/ 211992 w 430395"/>
                    <a:gd name="connsiteY7" fmla="*/ 0 h 554526"/>
                    <a:gd name="connsiteX8" fmla="*/ 338817 w 430395"/>
                    <a:gd name="connsiteY8" fmla="*/ 30413 h 554526"/>
                    <a:gd name="connsiteX9" fmla="*/ 421521 w 430395"/>
                    <a:gd name="connsiteY9" fmla="*/ 50294 h 554526"/>
                    <a:gd name="connsiteX10" fmla="*/ 425697 w 430395"/>
                    <a:gd name="connsiteY10" fmla="*/ 289146 h 5545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30395" h="554526">
                      <a:moveTo>
                        <a:pt x="425697" y="289146"/>
                      </a:moveTo>
                      <a:cubicBezTo>
                        <a:pt x="415529" y="367039"/>
                        <a:pt x="369774" y="475071"/>
                        <a:pt x="352616" y="513564"/>
                      </a:cubicBezTo>
                      <a:cubicBezTo>
                        <a:pt x="348531" y="522733"/>
                        <a:pt x="346080" y="527907"/>
                        <a:pt x="346080" y="527907"/>
                      </a:cubicBezTo>
                      <a:cubicBezTo>
                        <a:pt x="346080" y="527907"/>
                        <a:pt x="249758" y="578202"/>
                        <a:pt x="140818" y="540527"/>
                      </a:cubicBezTo>
                      <a:cubicBezTo>
                        <a:pt x="77905" y="509842"/>
                        <a:pt x="41591" y="469443"/>
                        <a:pt x="21709" y="427682"/>
                      </a:cubicBezTo>
                      <a:cubicBezTo>
                        <a:pt x="-15603" y="349881"/>
                        <a:pt x="4188" y="267358"/>
                        <a:pt x="15082" y="234676"/>
                      </a:cubicBezTo>
                      <a:cubicBezTo>
                        <a:pt x="21074" y="216882"/>
                        <a:pt x="44405" y="182203"/>
                        <a:pt x="73093" y="144891"/>
                      </a:cubicBezTo>
                      <a:cubicBezTo>
                        <a:pt x="125384" y="76894"/>
                        <a:pt x="195833" y="0"/>
                        <a:pt x="211992" y="0"/>
                      </a:cubicBezTo>
                      <a:lnTo>
                        <a:pt x="338817" y="30413"/>
                      </a:lnTo>
                      <a:lnTo>
                        <a:pt x="421521" y="50294"/>
                      </a:lnTo>
                      <a:cubicBezTo>
                        <a:pt x="421521" y="50294"/>
                        <a:pt x="438316" y="192734"/>
                        <a:pt x="425697" y="289146"/>
                      </a:cubicBezTo>
                      <a:close/>
                    </a:path>
                  </a:pathLst>
                </a:custGeom>
                <a:solidFill>
                  <a:srgbClr val="151A4C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6" name="Freeform: Shape 225">
                  <a:extLst>
                    <a:ext uri="{FF2B5EF4-FFF2-40B4-BE49-F238E27FC236}">
                      <a16:creationId xmlns:a16="http://schemas.microsoft.com/office/drawing/2014/main" id="{20D33C26-A348-439C-98FA-E9BC7D723B6E}"/>
                    </a:ext>
                  </a:extLst>
                </p:cNvPr>
                <p:cNvSpPr/>
                <p:nvPr/>
              </p:nvSpPr>
              <p:spPr>
                <a:xfrm>
                  <a:off x="1835464" y="3249972"/>
                  <a:ext cx="140261" cy="483151"/>
                </a:xfrm>
                <a:custGeom>
                  <a:avLst/>
                  <a:gdLst>
                    <a:gd name="connsiteX0" fmla="*/ 135563 w 140261"/>
                    <a:gd name="connsiteY0" fmla="*/ 258734 h 483151"/>
                    <a:gd name="connsiteX1" fmla="*/ 62482 w 140261"/>
                    <a:gd name="connsiteY1" fmla="*/ 483151 h 483151"/>
                    <a:gd name="connsiteX2" fmla="*/ 114 w 140261"/>
                    <a:gd name="connsiteY2" fmla="*/ 360684 h 483151"/>
                    <a:gd name="connsiteX3" fmla="*/ 55946 w 140261"/>
                    <a:gd name="connsiteY3" fmla="*/ 195821 h 483151"/>
                    <a:gd name="connsiteX4" fmla="*/ 48683 w 140261"/>
                    <a:gd name="connsiteY4" fmla="*/ 0 h 483151"/>
                    <a:gd name="connsiteX5" fmla="*/ 131387 w 140261"/>
                    <a:gd name="connsiteY5" fmla="*/ 19882 h 483151"/>
                    <a:gd name="connsiteX6" fmla="*/ 135563 w 140261"/>
                    <a:gd name="connsiteY6" fmla="*/ 258734 h 483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0261" h="483151">
                      <a:moveTo>
                        <a:pt x="135563" y="258734"/>
                      </a:moveTo>
                      <a:cubicBezTo>
                        <a:pt x="125395" y="336626"/>
                        <a:pt x="79640" y="444659"/>
                        <a:pt x="62482" y="483151"/>
                      </a:cubicBezTo>
                      <a:cubicBezTo>
                        <a:pt x="26532" y="454463"/>
                        <a:pt x="2202" y="415699"/>
                        <a:pt x="114" y="360684"/>
                      </a:cubicBezTo>
                      <a:cubicBezTo>
                        <a:pt x="-2701" y="285242"/>
                        <a:pt x="47594" y="243300"/>
                        <a:pt x="55946" y="195821"/>
                      </a:cubicBezTo>
                      <a:cubicBezTo>
                        <a:pt x="61847" y="162412"/>
                        <a:pt x="53948" y="58737"/>
                        <a:pt x="48683" y="0"/>
                      </a:cubicBezTo>
                      <a:lnTo>
                        <a:pt x="131387" y="19882"/>
                      </a:lnTo>
                      <a:cubicBezTo>
                        <a:pt x="131387" y="19882"/>
                        <a:pt x="148182" y="162321"/>
                        <a:pt x="135563" y="258734"/>
                      </a:cubicBezTo>
                      <a:close/>
                    </a:path>
                  </a:pathLst>
                </a:custGeom>
                <a:solidFill>
                  <a:srgbClr val="153E67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7" name="Freeform: Shape 226">
                  <a:extLst>
                    <a:ext uri="{FF2B5EF4-FFF2-40B4-BE49-F238E27FC236}">
                      <a16:creationId xmlns:a16="http://schemas.microsoft.com/office/drawing/2014/main" id="{0A1CD9D8-1E24-4707-8F9F-B26B565B03DD}"/>
                    </a:ext>
                  </a:extLst>
                </p:cNvPr>
                <p:cNvSpPr/>
                <p:nvPr/>
              </p:nvSpPr>
              <p:spPr>
                <a:xfrm rot="-327414">
                  <a:off x="1791922" y="3473234"/>
                  <a:ext cx="100773" cy="139085"/>
                </a:xfrm>
                <a:custGeom>
                  <a:avLst/>
                  <a:gdLst>
                    <a:gd name="connsiteX0" fmla="*/ 100773 w 100773"/>
                    <a:gd name="connsiteY0" fmla="*/ 69543 h 139085"/>
                    <a:gd name="connsiteX1" fmla="*/ 50387 w 100773"/>
                    <a:gd name="connsiteY1" fmla="*/ 139085 h 139085"/>
                    <a:gd name="connsiteX2" fmla="*/ 0 w 100773"/>
                    <a:gd name="connsiteY2" fmla="*/ 69543 h 139085"/>
                    <a:gd name="connsiteX3" fmla="*/ 50387 w 100773"/>
                    <a:gd name="connsiteY3" fmla="*/ 0 h 139085"/>
                    <a:gd name="connsiteX4" fmla="*/ 100773 w 100773"/>
                    <a:gd name="connsiteY4" fmla="*/ 69543 h 1390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773" h="139085">
                      <a:moveTo>
                        <a:pt x="100773" y="69543"/>
                      </a:moveTo>
                      <a:cubicBezTo>
                        <a:pt x="100773" y="107950"/>
                        <a:pt x="78214" y="139085"/>
                        <a:pt x="50387" y="139085"/>
                      </a:cubicBezTo>
                      <a:cubicBezTo>
                        <a:pt x="22559" y="139085"/>
                        <a:pt x="0" y="107950"/>
                        <a:pt x="0" y="69543"/>
                      </a:cubicBezTo>
                      <a:cubicBezTo>
                        <a:pt x="0" y="31135"/>
                        <a:pt x="22559" y="0"/>
                        <a:pt x="50387" y="0"/>
                      </a:cubicBezTo>
                      <a:cubicBezTo>
                        <a:pt x="78214" y="0"/>
                        <a:pt x="100773" y="31135"/>
                        <a:pt x="100773" y="69543"/>
                      </a:cubicBezTo>
                      <a:close/>
                    </a:path>
                  </a:pathLst>
                </a:custGeom>
                <a:solidFill>
                  <a:srgbClr val="FDE273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8" name="Freeform: Shape 227">
                  <a:extLst>
                    <a:ext uri="{FF2B5EF4-FFF2-40B4-BE49-F238E27FC236}">
                      <a16:creationId xmlns:a16="http://schemas.microsoft.com/office/drawing/2014/main" id="{3D7FD31B-F751-42C0-B2E2-40F8BA49556C}"/>
                    </a:ext>
                  </a:extLst>
                </p:cNvPr>
                <p:cNvSpPr/>
                <p:nvPr/>
              </p:nvSpPr>
              <p:spPr>
                <a:xfrm>
                  <a:off x="1545330" y="3363542"/>
                  <a:ext cx="241406" cy="286792"/>
                </a:xfrm>
                <a:custGeom>
                  <a:avLst/>
                  <a:gdLst>
                    <a:gd name="connsiteX0" fmla="*/ 203640 w 241406"/>
                    <a:gd name="connsiteY0" fmla="*/ 270808 h 286792"/>
                    <a:gd name="connsiteX1" fmla="*/ 21709 w 241406"/>
                    <a:gd name="connsiteY1" fmla="*/ 283699 h 286792"/>
                    <a:gd name="connsiteX2" fmla="*/ 15082 w 241406"/>
                    <a:gd name="connsiteY2" fmla="*/ 90693 h 286792"/>
                    <a:gd name="connsiteX3" fmla="*/ 73093 w 241406"/>
                    <a:gd name="connsiteY3" fmla="*/ 908 h 286792"/>
                    <a:gd name="connsiteX4" fmla="*/ 241406 w 241406"/>
                    <a:gd name="connsiteY4" fmla="*/ 23604 h 286792"/>
                    <a:gd name="connsiteX5" fmla="*/ 203640 w 241406"/>
                    <a:gd name="connsiteY5" fmla="*/ 270808 h 286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1406" h="286792">
                      <a:moveTo>
                        <a:pt x="203640" y="270808"/>
                      </a:moveTo>
                      <a:cubicBezTo>
                        <a:pt x="203640" y="270808"/>
                        <a:pt x="123296" y="295229"/>
                        <a:pt x="21709" y="283699"/>
                      </a:cubicBezTo>
                      <a:cubicBezTo>
                        <a:pt x="-15603" y="205898"/>
                        <a:pt x="4188" y="123376"/>
                        <a:pt x="15082" y="90693"/>
                      </a:cubicBezTo>
                      <a:cubicBezTo>
                        <a:pt x="21074" y="72900"/>
                        <a:pt x="44405" y="38220"/>
                        <a:pt x="73093" y="908"/>
                      </a:cubicBezTo>
                      <a:cubicBezTo>
                        <a:pt x="125838" y="-1997"/>
                        <a:pt x="194017" y="1180"/>
                        <a:pt x="241406" y="23604"/>
                      </a:cubicBezTo>
                      <a:cubicBezTo>
                        <a:pt x="241406" y="23604"/>
                        <a:pt x="136642" y="178663"/>
                        <a:pt x="203640" y="270808"/>
                      </a:cubicBezTo>
                      <a:close/>
                    </a:path>
                  </a:pathLst>
                </a:custGeom>
                <a:solidFill>
                  <a:srgbClr val="FFFCFF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2" name="Graphic 11">
                <a:extLst>
                  <a:ext uri="{FF2B5EF4-FFF2-40B4-BE49-F238E27FC236}">
                    <a16:creationId xmlns:a16="http://schemas.microsoft.com/office/drawing/2014/main" id="{51C852ED-DB3C-4CCF-9B6D-6B688BBD3205}"/>
                  </a:ext>
                </a:extLst>
              </p:cNvPr>
              <p:cNvGrpSpPr/>
              <p:nvPr/>
            </p:nvGrpSpPr>
            <p:grpSpPr>
              <a:xfrm>
                <a:off x="1718285" y="1711188"/>
                <a:ext cx="1204444" cy="1614498"/>
                <a:chOff x="1718285" y="1711188"/>
                <a:chExt cx="1204444" cy="1614498"/>
              </a:xfrm>
              <a:solidFill>
                <a:srgbClr val="3CBE98"/>
              </a:solidFill>
            </p:grpSpPr>
            <p:sp>
              <p:nvSpPr>
                <p:cNvPr id="223" name="Freeform: Shape 222">
                  <a:extLst>
                    <a:ext uri="{FF2B5EF4-FFF2-40B4-BE49-F238E27FC236}">
                      <a16:creationId xmlns:a16="http://schemas.microsoft.com/office/drawing/2014/main" id="{7DAC2820-9A7B-4D20-8CE8-5EC281A6E8AF}"/>
                    </a:ext>
                  </a:extLst>
                </p:cNvPr>
                <p:cNvSpPr/>
                <p:nvPr/>
              </p:nvSpPr>
              <p:spPr>
                <a:xfrm>
                  <a:off x="1718285" y="1711188"/>
                  <a:ext cx="1204444" cy="1614498"/>
                </a:xfrm>
                <a:custGeom>
                  <a:avLst/>
                  <a:gdLst>
                    <a:gd name="connsiteX0" fmla="*/ 1134070 w 1204444"/>
                    <a:gd name="connsiteY0" fmla="*/ 575387 h 1614498"/>
                    <a:gd name="connsiteX1" fmla="*/ 558683 w 1204444"/>
                    <a:gd name="connsiteY1" fmla="*/ 905023 h 1614498"/>
                    <a:gd name="connsiteX2" fmla="*/ 474799 w 1204444"/>
                    <a:gd name="connsiteY2" fmla="*/ 955317 h 1614498"/>
                    <a:gd name="connsiteX3" fmla="*/ 268175 w 1204444"/>
                    <a:gd name="connsiteY3" fmla="*/ 1463706 h 1614498"/>
                    <a:gd name="connsiteX4" fmla="*/ 251380 w 1204444"/>
                    <a:gd name="connsiteY4" fmla="*/ 1614498 h 1614498"/>
                    <a:gd name="connsiteX5" fmla="*/ 119471 w 1204444"/>
                    <a:gd name="connsiteY5" fmla="*/ 1546592 h 1614498"/>
                    <a:gd name="connsiteX6" fmla="*/ 0 w 1204444"/>
                    <a:gd name="connsiteY6" fmla="*/ 1547500 h 1614498"/>
                    <a:gd name="connsiteX7" fmla="*/ 44666 w 1204444"/>
                    <a:gd name="connsiteY7" fmla="*/ 1463706 h 1614498"/>
                    <a:gd name="connsiteX8" fmla="*/ 178753 w 1204444"/>
                    <a:gd name="connsiteY8" fmla="*/ 832396 h 1614498"/>
                    <a:gd name="connsiteX9" fmla="*/ 519555 w 1204444"/>
                    <a:gd name="connsiteY9" fmla="*/ 547426 h 1614498"/>
                    <a:gd name="connsiteX10" fmla="*/ 938522 w 1204444"/>
                    <a:gd name="connsiteY10" fmla="*/ 150792 h 1614498"/>
                    <a:gd name="connsiteX11" fmla="*/ 1106109 w 1204444"/>
                    <a:gd name="connsiteY11" fmla="*/ 0 h 1614498"/>
                    <a:gd name="connsiteX12" fmla="*/ 1194987 w 1204444"/>
                    <a:gd name="connsiteY12" fmla="*/ 231680 h 1614498"/>
                    <a:gd name="connsiteX13" fmla="*/ 1134070 w 1204444"/>
                    <a:gd name="connsiteY13" fmla="*/ 575387 h 1614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204444" h="1614498">
                      <a:moveTo>
                        <a:pt x="1134070" y="575387"/>
                      </a:moveTo>
                      <a:cubicBezTo>
                        <a:pt x="1134070" y="575387"/>
                        <a:pt x="603349" y="882690"/>
                        <a:pt x="558683" y="905023"/>
                      </a:cubicBezTo>
                      <a:cubicBezTo>
                        <a:pt x="513927" y="927356"/>
                        <a:pt x="491594" y="921727"/>
                        <a:pt x="474799" y="955317"/>
                      </a:cubicBezTo>
                      <a:cubicBezTo>
                        <a:pt x="458095" y="988817"/>
                        <a:pt x="284879" y="1424579"/>
                        <a:pt x="268175" y="1463706"/>
                      </a:cubicBezTo>
                      <a:cubicBezTo>
                        <a:pt x="251380" y="1502743"/>
                        <a:pt x="296046" y="1553038"/>
                        <a:pt x="251380" y="1614498"/>
                      </a:cubicBezTo>
                      <a:cubicBezTo>
                        <a:pt x="251380" y="1614498"/>
                        <a:pt x="214340" y="1561934"/>
                        <a:pt x="119471" y="1546592"/>
                      </a:cubicBezTo>
                      <a:cubicBezTo>
                        <a:pt x="86789" y="1541236"/>
                        <a:pt x="47208" y="1540328"/>
                        <a:pt x="0" y="1547500"/>
                      </a:cubicBezTo>
                      <a:cubicBezTo>
                        <a:pt x="0" y="1547500"/>
                        <a:pt x="16704" y="1480411"/>
                        <a:pt x="44666" y="1463706"/>
                      </a:cubicBezTo>
                      <a:cubicBezTo>
                        <a:pt x="44666" y="1463706"/>
                        <a:pt x="122921" y="910561"/>
                        <a:pt x="178753" y="832396"/>
                      </a:cubicBezTo>
                      <a:cubicBezTo>
                        <a:pt x="234585" y="754141"/>
                        <a:pt x="491594" y="564221"/>
                        <a:pt x="519555" y="547426"/>
                      </a:cubicBezTo>
                      <a:cubicBezTo>
                        <a:pt x="547426" y="530722"/>
                        <a:pt x="882690" y="206624"/>
                        <a:pt x="938522" y="150792"/>
                      </a:cubicBezTo>
                      <a:cubicBezTo>
                        <a:pt x="994445" y="94960"/>
                        <a:pt x="1106109" y="0"/>
                        <a:pt x="1106109" y="0"/>
                      </a:cubicBezTo>
                      <a:cubicBezTo>
                        <a:pt x="1106109" y="0"/>
                        <a:pt x="1170293" y="98046"/>
                        <a:pt x="1194987" y="231680"/>
                      </a:cubicBezTo>
                      <a:cubicBezTo>
                        <a:pt x="1213960" y="334629"/>
                        <a:pt x="1209421" y="458730"/>
                        <a:pt x="1134070" y="575387"/>
                      </a:cubicBezTo>
                      <a:close/>
                    </a:path>
                  </a:pathLst>
                </a:custGeom>
                <a:solidFill>
                  <a:srgbClr val="3CBE98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4" name="Freeform: Shape 223">
                  <a:extLst>
                    <a:ext uri="{FF2B5EF4-FFF2-40B4-BE49-F238E27FC236}">
                      <a16:creationId xmlns:a16="http://schemas.microsoft.com/office/drawing/2014/main" id="{FCCCF124-F73E-4098-977D-C88D9F2BD351}"/>
                    </a:ext>
                  </a:extLst>
                </p:cNvPr>
                <p:cNvSpPr/>
                <p:nvPr/>
              </p:nvSpPr>
              <p:spPr>
                <a:xfrm>
                  <a:off x="1718285" y="1711188"/>
                  <a:ext cx="1194986" cy="1547499"/>
                </a:xfrm>
                <a:custGeom>
                  <a:avLst/>
                  <a:gdLst>
                    <a:gd name="connsiteX0" fmla="*/ 1194987 w 1194986"/>
                    <a:gd name="connsiteY0" fmla="*/ 231680 h 1547499"/>
                    <a:gd name="connsiteX1" fmla="*/ 751417 w 1194986"/>
                    <a:gd name="connsiteY1" fmla="*/ 456642 h 1547499"/>
                    <a:gd name="connsiteX2" fmla="*/ 361682 w 1194986"/>
                    <a:gd name="connsiteY2" fmla="*/ 745788 h 1547499"/>
                    <a:gd name="connsiteX3" fmla="*/ 210891 w 1194986"/>
                    <a:gd name="connsiteY3" fmla="*/ 1034935 h 1547499"/>
                    <a:gd name="connsiteX4" fmla="*/ 119471 w 1194986"/>
                    <a:gd name="connsiteY4" fmla="*/ 1546592 h 1547499"/>
                    <a:gd name="connsiteX5" fmla="*/ 0 w 1194986"/>
                    <a:gd name="connsiteY5" fmla="*/ 1547500 h 1547499"/>
                    <a:gd name="connsiteX6" fmla="*/ 44666 w 1194986"/>
                    <a:gd name="connsiteY6" fmla="*/ 1463706 h 1547499"/>
                    <a:gd name="connsiteX7" fmla="*/ 178753 w 1194986"/>
                    <a:gd name="connsiteY7" fmla="*/ 832396 h 1547499"/>
                    <a:gd name="connsiteX8" fmla="*/ 519555 w 1194986"/>
                    <a:gd name="connsiteY8" fmla="*/ 547426 h 1547499"/>
                    <a:gd name="connsiteX9" fmla="*/ 938522 w 1194986"/>
                    <a:gd name="connsiteY9" fmla="*/ 150792 h 1547499"/>
                    <a:gd name="connsiteX10" fmla="*/ 1106109 w 1194986"/>
                    <a:gd name="connsiteY10" fmla="*/ 0 h 1547499"/>
                    <a:gd name="connsiteX11" fmla="*/ 1194987 w 1194986"/>
                    <a:gd name="connsiteY11" fmla="*/ 231680 h 1547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194986" h="1547499">
                      <a:moveTo>
                        <a:pt x="1194987" y="231680"/>
                      </a:moveTo>
                      <a:cubicBezTo>
                        <a:pt x="1057267" y="203174"/>
                        <a:pt x="868710" y="339350"/>
                        <a:pt x="751417" y="456642"/>
                      </a:cubicBezTo>
                      <a:cubicBezTo>
                        <a:pt x="632127" y="575932"/>
                        <a:pt x="437124" y="720641"/>
                        <a:pt x="361682" y="745788"/>
                      </a:cubicBezTo>
                      <a:cubicBezTo>
                        <a:pt x="286332" y="770936"/>
                        <a:pt x="210891" y="833758"/>
                        <a:pt x="210891" y="1034935"/>
                      </a:cubicBezTo>
                      <a:cubicBezTo>
                        <a:pt x="210891" y="1179644"/>
                        <a:pt x="152244" y="1422127"/>
                        <a:pt x="119471" y="1546592"/>
                      </a:cubicBezTo>
                      <a:cubicBezTo>
                        <a:pt x="86789" y="1541236"/>
                        <a:pt x="47208" y="1540328"/>
                        <a:pt x="0" y="1547500"/>
                      </a:cubicBezTo>
                      <a:cubicBezTo>
                        <a:pt x="0" y="1547500"/>
                        <a:pt x="16704" y="1480411"/>
                        <a:pt x="44666" y="1463706"/>
                      </a:cubicBezTo>
                      <a:cubicBezTo>
                        <a:pt x="44666" y="1463706"/>
                        <a:pt x="122921" y="910561"/>
                        <a:pt x="178753" y="832396"/>
                      </a:cubicBezTo>
                      <a:cubicBezTo>
                        <a:pt x="234585" y="754141"/>
                        <a:pt x="491594" y="564221"/>
                        <a:pt x="519555" y="547426"/>
                      </a:cubicBezTo>
                      <a:cubicBezTo>
                        <a:pt x="547426" y="530722"/>
                        <a:pt x="882690" y="206624"/>
                        <a:pt x="938522" y="150792"/>
                      </a:cubicBezTo>
                      <a:cubicBezTo>
                        <a:pt x="994445" y="94960"/>
                        <a:pt x="1106109" y="0"/>
                        <a:pt x="1106109" y="0"/>
                      </a:cubicBezTo>
                      <a:cubicBezTo>
                        <a:pt x="1106109" y="0"/>
                        <a:pt x="1170293" y="98046"/>
                        <a:pt x="1194987" y="23168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3CBE98"/>
                    </a:gs>
                    <a:gs pos="99000">
                      <a:srgbClr val="178874"/>
                    </a:gs>
                  </a:gsLst>
                  <a:lin ang="1800000" scaled="0"/>
                </a:gra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01" name="Graphic 11">
              <a:extLst>
                <a:ext uri="{FF2B5EF4-FFF2-40B4-BE49-F238E27FC236}">
                  <a16:creationId xmlns:a16="http://schemas.microsoft.com/office/drawing/2014/main" id="{218AF00F-8CB3-4AEB-B559-91AA3480B1E3}"/>
                </a:ext>
              </a:extLst>
            </p:cNvPr>
            <p:cNvGrpSpPr/>
            <p:nvPr/>
          </p:nvGrpSpPr>
          <p:grpSpPr>
            <a:xfrm>
              <a:off x="3195972" y="850399"/>
              <a:ext cx="956289" cy="1188415"/>
              <a:chOff x="3195972" y="850399"/>
              <a:chExt cx="956289" cy="1188415"/>
            </a:xfrm>
          </p:grpSpPr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FEA987A1-3CCC-4E8B-A7B1-FBA72246C6E9}"/>
                  </a:ext>
                </a:extLst>
              </p:cNvPr>
              <p:cNvSpPr/>
              <p:nvPr/>
            </p:nvSpPr>
            <p:spPr>
              <a:xfrm>
                <a:off x="3195972" y="1571472"/>
                <a:ext cx="510042" cy="467342"/>
              </a:xfrm>
              <a:custGeom>
                <a:avLst/>
                <a:gdLst>
                  <a:gd name="connsiteX0" fmla="*/ 509751 w 510042"/>
                  <a:gd name="connsiteY0" fmla="*/ 261185 h 467342"/>
                  <a:gd name="connsiteX1" fmla="*/ 206715 w 510042"/>
                  <a:gd name="connsiteY1" fmla="*/ 458095 h 467342"/>
                  <a:gd name="connsiteX2" fmla="*/ 0 w 510042"/>
                  <a:gd name="connsiteY2" fmla="*/ 9986 h 467342"/>
                  <a:gd name="connsiteX3" fmla="*/ 61461 w 510042"/>
                  <a:gd name="connsiteY3" fmla="*/ 0 h 467342"/>
                  <a:gd name="connsiteX4" fmla="*/ 262547 w 510042"/>
                  <a:gd name="connsiteY4" fmla="*/ 371487 h 467342"/>
                  <a:gd name="connsiteX5" fmla="*/ 458095 w 510042"/>
                  <a:gd name="connsiteY5" fmla="*/ 346340 h 467342"/>
                  <a:gd name="connsiteX6" fmla="*/ 504304 w 510042"/>
                  <a:gd name="connsiteY6" fmla="*/ 218153 h 467342"/>
                  <a:gd name="connsiteX7" fmla="*/ 509751 w 510042"/>
                  <a:gd name="connsiteY7" fmla="*/ 261185 h 467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0042" h="467342">
                    <a:moveTo>
                      <a:pt x="509751" y="261185"/>
                    </a:moveTo>
                    <a:cubicBezTo>
                      <a:pt x="499311" y="393184"/>
                      <a:pt x="296046" y="500037"/>
                      <a:pt x="206715" y="458095"/>
                    </a:cubicBezTo>
                    <a:cubicBezTo>
                      <a:pt x="21788" y="373847"/>
                      <a:pt x="1634" y="97411"/>
                      <a:pt x="0" y="9986"/>
                    </a:cubicBezTo>
                    <a:lnTo>
                      <a:pt x="61461" y="0"/>
                    </a:lnTo>
                    <a:cubicBezTo>
                      <a:pt x="61461" y="0"/>
                      <a:pt x="78165" y="276527"/>
                      <a:pt x="262547" y="371487"/>
                    </a:cubicBezTo>
                    <a:cubicBezTo>
                      <a:pt x="332359" y="410615"/>
                      <a:pt x="438486" y="360321"/>
                      <a:pt x="458095" y="346340"/>
                    </a:cubicBezTo>
                    <a:cubicBezTo>
                      <a:pt x="468717" y="338805"/>
                      <a:pt x="488507" y="274802"/>
                      <a:pt x="504304" y="218153"/>
                    </a:cubicBezTo>
                    <a:cubicBezTo>
                      <a:pt x="508843" y="233223"/>
                      <a:pt x="510840" y="247658"/>
                      <a:pt x="509751" y="261185"/>
                    </a:cubicBezTo>
                    <a:close/>
                  </a:path>
                </a:pathLst>
              </a:custGeom>
              <a:solidFill>
                <a:srgbClr val="3CBE98"/>
              </a:solidFill>
              <a:ln w="90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34DD447C-B5DE-4EDE-9CB8-7F892A0C27D6}"/>
                  </a:ext>
                </a:extLst>
              </p:cNvPr>
              <p:cNvSpPr/>
              <p:nvPr/>
            </p:nvSpPr>
            <p:spPr>
              <a:xfrm>
                <a:off x="3475314" y="1336796"/>
                <a:ext cx="620143" cy="634124"/>
              </a:xfrm>
              <a:custGeom>
                <a:avLst/>
                <a:gdLst>
                  <a:gd name="connsiteX0" fmla="*/ 0 w 620143"/>
                  <a:gd name="connsiteY0" fmla="*/ 351969 h 634124"/>
                  <a:gd name="connsiteX1" fmla="*/ 293322 w 620143"/>
                  <a:gd name="connsiteY1" fmla="*/ 634124 h 634124"/>
                  <a:gd name="connsiteX2" fmla="*/ 620144 w 620143"/>
                  <a:gd name="connsiteY2" fmla="*/ 39128 h 634124"/>
                  <a:gd name="connsiteX3" fmla="*/ 153697 w 620143"/>
                  <a:gd name="connsiteY3" fmla="*/ 0 h 634124"/>
                  <a:gd name="connsiteX4" fmla="*/ 0 w 620143"/>
                  <a:gd name="connsiteY4" fmla="*/ 351969 h 634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0143" h="634124">
                    <a:moveTo>
                      <a:pt x="0" y="351969"/>
                    </a:moveTo>
                    <a:cubicBezTo>
                      <a:pt x="0" y="351969"/>
                      <a:pt x="131273" y="634124"/>
                      <a:pt x="293322" y="634124"/>
                    </a:cubicBezTo>
                    <a:cubicBezTo>
                      <a:pt x="455371" y="634124"/>
                      <a:pt x="614515" y="100588"/>
                      <a:pt x="620144" y="39128"/>
                    </a:cubicBezTo>
                    <a:lnTo>
                      <a:pt x="153697" y="0"/>
                    </a:lnTo>
                    <a:cubicBezTo>
                      <a:pt x="153606" y="0"/>
                      <a:pt x="80979" y="290508"/>
                      <a:pt x="0" y="351969"/>
                    </a:cubicBezTo>
                    <a:close/>
                  </a:path>
                </a:pathLst>
              </a:custGeom>
              <a:solidFill>
                <a:srgbClr val="FBA982"/>
              </a:solidFill>
              <a:ln w="90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5EB45F73-8EC4-41BE-9F61-36652D86CC1C}"/>
                  </a:ext>
                </a:extLst>
              </p:cNvPr>
              <p:cNvSpPr/>
              <p:nvPr/>
            </p:nvSpPr>
            <p:spPr>
              <a:xfrm>
                <a:off x="3224068" y="850399"/>
                <a:ext cx="928193" cy="838365"/>
              </a:xfrm>
              <a:custGeom>
                <a:avLst/>
                <a:gdLst>
                  <a:gd name="connsiteX0" fmla="*/ 925769 w 928193"/>
                  <a:gd name="connsiteY0" fmla="*/ 463973 h 838365"/>
                  <a:gd name="connsiteX1" fmla="*/ 896174 w 928193"/>
                  <a:gd name="connsiteY1" fmla="*/ 556936 h 838365"/>
                  <a:gd name="connsiteX2" fmla="*/ 860133 w 928193"/>
                  <a:gd name="connsiteY2" fmla="*/ 620485 h 838365"/>
                  <a:gd name="connsiteX3" fmla="*/ 378343 w 928193"/>
                  <a:gd name="connsiteY3" fmla="*/ 486397 h 838365"/>
                  <a:gd name="connsiteX4" fmla="*/ 366450 w 928193"/>
                  <a:gd name="connsiteY4" fmla="*/ 556028 h 838365"/>
                  <a:gd name="connsiteX5" fmla="*/ 360187 w 928193"/>
                  <a:gd name="connsiteY5" fmla="*/ 640639 h 838365"/>
                  <a:gd name="connsiteX6" fmla="*/ 251246 w 928193"/>
                  <a:gd name="connsiteY6" fmla="*/ 838366 h 838365"/>
                  <a:gd name="connsiteX7" fmla="*/ 84476 w 928193"/>
                  <a:gd name="connsiteY7" fmla="*/ 794789 h 838365"/>
                  <a:gd name="connsiteX8" fmla="*/ 33365 w 928193"/>
                  <a:gd name="connsiteY8" fmla="*/ 721073 h 838365"/>
                  <a:gd name="connsiteX9" fmla="*/ 4314 w 928193"/>
                  <a:gd name="connsiteY9" fmla="*/ 378274 h 838365"/>
                  <a:gd name="connsiteX10" fmla="*/ 10942 w 928193"/>
                  <a:gd name="connsiteY10" fmla="*/ 304830 h 838365"/>
                  <a:gd name="connsiteX11" fmla="*/ 25558 w 928193"/>
                  <a:gd name="connsiteY11" fmla="*/ 256714 h 838365"/>
                  <a:gd name="connsiteX12" fmla="*/ 210938 w 928193"/>
                  <a:gd name="connsiteY12" fmla="*/ 68701 h 838365"/>
                  <a:gd name="connsiteX13" fmla="*/ 460684 w 928193"/>
                  <a:gd name="connsiteY13" fmla="*/ 432 h 838365"/>
                  <a:gd name="connsiteX14" fmla="*/ 913241 w 928193"/>
                  <a:gd name="connsiteY14" fmla="*/ 316087 h 838365"/>
                  <a:gd name="connsiteX15" fmla="*/ 925769 w 928193"/>
                  <a:gd name="connsiteY15" fmla="*/ 463973 h 838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28193" h="838365">
                    <a:moveTo>
                      <a:pt x="925769" y="463973"/>
                    </a:moveTo>
                    <a:cubicBezTo>
                      <a:pt x="921139" y="499651"/>
                      <a:pt x="910154" y="529065"/>
                      <a:pt x="896174" y="556936"/>
                    </a:cubicBezTo>
                    <a:cubicBezTo>
                      <a:pt x="885370" y="578361"/>
                      <a:pt x="872842" y="598787"/>
                      <a:pt x="860133" y="620485"/>
                    </a:cubicBezTo>
                    <a:lnTo>
                      <a:pt x="378343" y="486397"/>
                    </a:lnTo>
                    <a:cubicBezTo>
                      <a:pt x="384063" y="512543"/>
                      <a:pt x="365906" y="530336"/>
                      <a:pt x="366450" y="556028"/>
                    </a:cubicBezTo>
                    <a:cubicBezTo>
                      <a:pt x="367086" y="585170"/>
                      <a:pt x="364726" y="613676"/>
                      <a:pt x="360187" y="640639"/>
                    </a:cubicBezTo>
                    <a:cubicBezTo>
                      <a:pt x="341485" y="752484"/>
                      <a:pt x="285744" y="838366"/>
                      <a:pt x="251246" y="838366"/>
                    </a:cubicBezTo>
                    <a:cubicBezTo>
                      <a:pt x="163731" y="828470"/>
                      <a:pt x="116251" y="818575"/>
                      <a:pt x="84476" y="794789"/>
                    </a:cubicBezTo>
                    <a:cubicBezTo>
                      <a:pt x="62598" y="778358"/>
                      <a:pt x="48254" y="755298"/>
                      <a:pt x="33365" y="721073"/>
                    </a:cubicBezTo>
                    <a:cubicBezTo>
                      <a:pt x="-4492" y="609954"/>
                      <a:pt x="-3402" y="481132"/>
                      <a:pt x="4314" y="378274"/>
                    </a:cubicBezTo>
                    <a:cubicBezTo>
                      <a:pt x="6221" y="351856"/>
                      <a:pt x="8672" y="327072"/>
                      <a:pt x="10942" y="304830"/>
                    </a:cubicBezTo>
                    <a:cubicBezTo>
                      <a:pt x="12394" y="290304"/>
                      <a:pt x="17478" y="273963"/>
                      <a:pt x="25558" y="256714"/>
                    </a:cubicBezTo>
                    <a:cubicBezTo>
                      <a:pt x="54427" y="195344"/>
                      <a:pt x="122605" y="121446"/>
                      <a:pt x="210938" y="68701"/>
                    </a:cubicBezTo>
                    <a:cubicBezTo>
                      <a:pt x="284019" y="25125"/>
                      <a:pt x="370808" y="-3926"/>
                      <a:pt x="460684" y="432"/>
                    </a:cubicBezTo>
                    <a:cubicBezTo>
                      <a:pt x="689732" y="11598"/>
                      <a:pt x="874113" y="156852"/>
                      <a:pt x="913241" y="316087"/>
                    </a:cubicBezTo>
                    <a:cubicBezTo>
                      <a:pt x="928311" y="377275"/>
                      <a:pt x="930944" y="424483"/>
                      <a:pt x="925769" y="463973"/>
                    </a:cubicBezTo>
                    <a:close/>
                  </a:path>
                </a:pathLst>
              </a:custGeom>
              <a:solidFill>
                <a:srgbClr val="178874"/>
              </a:solidFill>
              <a:ln w="90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B1E45067-182E-452D-9968-B6A2D66FDF82}"/>
                  </a:ext>
                </a:extLst>
              </p:cNvPr>
              <p:cNvSpPr/>
              <p:nvPr/>
            </p:nvSpPr>
            <p:spPr>
              <a:xfrm>
                <a:off x="3435006" y="850399"/>
                <a:ext cx="717255" cy="556935"/>
              </a:xfrm>
              <a:custGeom>
                <a:avLst/>
                <a:gdLst>
                  <a:gd name="connsiteX0" fmla="*/ 714831 w 717255"/>
                  <a:gd name="connsiteY0" fmla="*/ 463973 h 556935"/>
                  <a:gd name="connsiteX1" fmla="*/ 685236 w 717255"/>
                  <a:gd name="connsiteY1" fmla="*/ 556936 h 556935"/>
                  <a:gd name="connsiteX2" fmla="*/ 392186 w 717255"/>
                  <a:gd name="connsiteY2" fmla="*/ 512997 h 556935"/>
                  <a:gd name="connsiteX3" fmla="*/ 0 w 717255"/>
                  <a:gd name="connsiteY3" fmla="*/ 68701 h 556935"/>
                  <a:gd name="connsiteX4" fmla="*/ 249746 w 717255"/>
                  <a:gd name="connsiteY4" fmla="*/ 432 h 556935"/>
                  <a:gd name="connsiteX5" fmla="*/ 702303 w 717255"/>
                  <a:gd name="connsiteY5" fmla="*/ 316087 h 556935"/>
                  <a:gd name="connsiteX6" fmla="*/ 714831 w 717255"/>
                  <a:gd name="connsiteY6" fmla="*/ 463973 h 556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17255" h="556935">
                    <a:moveTo>
                      <a:pt x="714831" y="463973"/>
                    </a:moveTo>
                    <a:cubicBezTo>
                      <a:pt x="710201" y="499651"/>
                      <a:pt x="699216" y="529065"/>
                      <a:pt x="685236" y="556936"/>
                    </a:cubicBezTo>
                    <a:lnTo>
                      <a:pt x="392186" y="512997"/>
                    </a:lnTo>
                    <a:cubicBezTo>
                      <a:pt x="392186" y="512997"/>
                      <a:pt x="350334" y="203152"/>
                      <a:pt x="0" y="68701"/>
                    </a:cubicBezTo>
                    <a:cubicBezTo>
                      <a:pt x="73081" y="25125"/>
                      <a:pt x="159870" y="-3926"/>
                      <a:pt x="249746" y="432"/>
                    </a:cubicBezTo>
                    <a:cubicBezTo>
                      <a:pt x="478793" y="11598"/>
                      <a:pt x="663175" y="156852"/>
                      <a:pt x="702303" y="316087"/>
                    </a:cubicBezTo>
                    <a:cubicBezTo>
                      <a:pt x="717373" y="377275"/>
                      <a:pt x="720006" y="424483"/>
                      <a:pt x="714831" y="463973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3CBE98"/>
                  </a:gs>
                  <a:gs pos="2000">
                    <a:srgbClr val="178874"/>
                  </a:gs>
                </a:gsLst>
                <a:lin ang="1800000" scaled="0"/>
              </a:gradFill>
              <a:ln w="90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B32AF64A-D6B1-4246-A007-5ED15BD237B8}"/>
                  </a:ext>
                </a:extLst>
              </p:cNvPr>
              <p:cNvSpPr/>
              <p:nvPr/>
            </p:nvSpPr>
            <p:spPr>
              <a:xfrm>
                <a:off x="3308544" y="1286592"/>
                <a:ext cx="841293" cy="402171"/>
              </a:xfrm>
              <a:custGeom>
                <a:avLst/>
                <a:gdLst>
                  <a:gd name="connsiteX0" fmla="*/ 775656 w 841293"/>
                  <a:gd name="connsiteY0" fmla="*/ 184291 h 402171"/>
                  <a:gd name="connsiteX1" fmla="*/ 293867 w 841293"/>
                  <a:gd name="connsiteY1" fmla="*/ 50203 h 402171"/>
                  <a:gd name="connsiteX2" fmla="*/ 281974 w 841293"/>
                  <a:gd name="connsiteY2" fmla="*/ 119835 h 402171"/>
                  <a:gd name="connsiteX3" fmla="*/ 275710 w 841293"/>
                  <a:gd name="connsiteY3" fmla="*/ 204445 h 402171"/>
                  <a:gd name="connsiteX4" fmla="*/ 166770 w 841293"/>
                  <a:gd name="connsiteY4" fmla="*/ 402172 h 402171"/>
                  <a:gd name="connsiteX5" fmla="*/ 0 w 841293"/>
                  <a:gd name="connsiteY5" fmla="*/ 358596 h 402171"/>
                  <a:gd name="connsiteX6" fmla="*/ 191826 w 841293"/>
                  <a:gd name="connsiteY6" fmla="*/ 296046 h 402171"/>
                  <a:gd name="connsiteX7" fmla="*/ 258915 w 841293"/>
                  <a:gd name="connsiteY7" fmla="*/ 0 h 402171"/>
                  <a:gd name="connsiteX8" fmla="*/ 841293 w 841293"/>
                  <a:gd name="connsiteY8" fmla="*/ 27780 h 402171"/>
                  <a:gd name="connsiteX9" fmla="*/ 775656 w 841293"/>
                  <a:gd name="connsiteY9" fmla="*/ 184291 h 402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41293" h="402171">
                    <a:moveTo>
                      <a:pt x="775656" y="184291"/>
                    </a:moveTo>
                    <a:lnTo>
                      <a:pt x="293867" y="50203"/>
                    </a:lnTo>
                    <a:cubicBezTo>
                      <a:pt x="299586" y="76349"/>
                      <a:pt x="281430" y="94143"/>
                      <a:pt x="281974" y="119835"/>
                    </a:cubicBezTo>
                    <a:cubicBezTo>
                      <a:pt x="282610" y="148976"/>
                      <a:pt x="280250" y="177482"/>
                      <a:pt x="275710" y="204445"/>
                    </a:cubicBezTo>
                    <a:cubicBezTo>
                      <a:pt x="257009" y="316291"/>
                      <a:pt x="201268" y="402172"/>
                      <a:pt x="166770" y="402172"/>
                    </a:cubicBezTo>
                    <a:cubicBezTo>
                      <a:pt x="79254" y="392277"/>
                      <a:pt x="31774" y="382381"/>
                      <a:pt x="0" y="358596"/>
                    </a:cubicBezTo>
                    <a:cubicBezTo>
                      <a:pt x="93689" y="385559"/>
                      <a:pt x="160596" y="353421"/>
                      <a:pt x="191826" y="296046"/>
                    </a:cubicBezTo>
                    <a:cubicBezTo>
                      <a:pt x="225416" y="234585"/>
                      <a:pt x="258915" y="0"/>
                      <a:pt x="258915" y="0"/>
                    </a:cubicBezTo>
                    <a:cubicBezTo>
                      <a:pt x="258915" y="0"/>
                      <a:pt x="709748" y="57829"/>
                      <a:pt x="841293" y="27780"/>
                    </a:cubicBezTo>
                    <a:cubicBezTo>
                      <a:pt x="833123" y="90965"/>
                      <a:pt x="804889" y="134451"/>
                      <a:pt x="775656" y="184291"/>
                    </a:cubicBezTo>
                    <a:close/>
                  </a:path>
                </a:pathLst>
              </a:custGeom>
              <a:solidFill>
                <a:srgbClr val="094983"/>
              </a:solidFill>
              <a:ln w="90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15" name="Graphic 11">
                <a:extLst>
                  <a:ext uri="{FF2B5EF4-FFF2-40B4-BE49-F238E27FC236}">
                    <a16:creationId xmlns:a16="http://schemas.microsoft.com/office/drawing/2014/main" id="{C3DB0E97-663D-4669-8E3D-964A914AC4FE}"/>
                  </a:ext>
                </a:extLst>
              </p:cNvPr>
              <p:cNvGrpSpPr/>
              <p:nvPr/>
            </p:nvGrpSpPr>
            <p:grpSpPr>
              <a:xfrm>
                <a:off x="3228382" y="1107113"/>
                <a:ext cx="917279" cy="595632"/>
                <a:chOff x="3228382" y="1107113"/>
                <a:chExt cx="917279" cy="595632"/>
              </a:xfrm>
            </p:grpSpPr>
            <p:sp>
              <p:nvSpPr>
                <p:cNvPr id="217" name="Freeform: Shape 216">
                  <a:extLst>
                    <a:ext uri="{FF2B5EF4-FFF2-40B4-BE49-F238E27FC236}">
                      <a16:creationId xmlns:a16="http://schemas.microsoft.com/office/drawing/2014/main" id="{D5DC676C-23DE-4E4C-A0B5-93432E9B0E47}"/>
                    </a:ext>
                  </a:extLst>
                </p:cNvPr>
                <p:cNvSpPr/>
                <p:nvPr/>
              </p:nvSpPr>
              <p:spPr>
                <a:xfrm>
                  <a:off x="3228382" y="1107113"/>
                  <a:ext cx="378205" cy="386194"/>
                </a:xfrm>
                <a:custGeom>
                  <a:avLst/>
                  <a:gdLst>
                    <a:gd name="connsiteX0" fmla="*/ 378205 w 378205"/>
                    <a:gd name="connsiteY0" fmla="*/ 307938 h 386194"/>
                    <a:gd name="connsiteX1" fmla="*/ 361410 w 378205"/>
                    <a:gd name="connsiteY1" fmla="*/ 386194 h 386194"/>
                    <a:gd name="connsiteX2" fmla="*/ 355872 w 378205"/>
                    <a:gd name="connsiteY2" fmla="*/ 383924 h 386194"/>
                    <a:gd name="connsiteX3" fmla="*/ 0 w 378205"/>
                    <a:gd name="connsiteY3" fmla="*/ 121559 h 386194"/>
                    <a:gd name="connsiteX4" fmla="*/ 6627 w 378205"/>
                    <a:gd name="connsiteY4" fmla="*/ 48115 h 386194"/>
                    <a:gd name="connsiteX5" fmla="*/ 21243 w 378205"/>
                    <a:gd name="connsiteY5" fmla="*/ 0 h 386194"/>
                    <a:gd name="connsiteX6" fmla="*/ 362136 w 378205"/>
                    <a:gd name="connsiteY6" fmla="*/ 299314 h 386194"/>
                    <a:gd name="connsiteX7" fmla="*/ 378205 w 378205"/>
                    <a:gd name="connsiteY7" fmla="*/ 307938 h 386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8205" h="386194">
                      <a:moveTo>
                        <a:pt x="378205" y="307938"/>
                      </a:moveTo>
                      <a:lnTo>
                        <a:pt x="361410" y="386194"/>
                      </a:lnTo>
                      <a:cubicBezTo>
                        <a:pt x="361410" y="386194"/>
                        <a:pt x="359504" y="385468"/>
                        <a:pt x="355872" y="383924"/>
                      </a:cubicBezTo>
                      <a:cubicBezTo>
                        <a:pt x="318197" y="368128"/>
                        <a:pt x="96321" y="270536"/>
                        <a:pt x="0" y="121559"/>
                      </a:cubicBezTo>
                      <a:cubicBezTo>
                        <a:pt x="1906" y="95141"/>
                        <a:pt x="4358" y="70357"/>
                        <a:pt x="6627" y="48115"/>
                      </a:cubicBezTo>
                      <a:cubicBezTo>
                        <a:pt x="8080" y="33590"/>
                        <a:pt x="13164" y="17249"/>
                        <a:pt x="21243" y="0"/>
                      </a:cubicBezTo>
                      <a:cubicBezTo>
                        <a:pt x="26781" y="65092"/>
                        <a:pt x="85518" y="149067"/>
                        <a:pt x="362136" y="299314"/>
                      </a:cubicBezTo>
                      <a:cubicBezTo>
                        <a:pt x="367402" y="302128"/>
                        <a:pt x="372758" y="305033"/>
                        <a:pt x="378205" y="307938"/>
                      </a:cubicBezTo>
                      <a:close/>
                    </a:path>
                  </a:pathLst>
                </a:custGeom>
                <a:solidFill>
                  <a:srgbClr val="1E194D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8" name="Freeform: Shape 217">
                  <a:extLst>
                    <a:ext uri="{FF2B5EF4-FFF2-40B4-BE49-F238E27FC236}">
                      <a16:creationId xmlns:a16="http://schemas.microsoft.com/office/drawing/2014/main" id="{4A51CDF2-6D5E-4598-93BA-CB144F1D3C1E}"/>
                    </a:ext>
                  </a:extLst>
                </p:cNvPr>
                <p:cNvSpPr/>
                <p:nvPr/>
              </p:nvSpPr>
              <p:spPr>
                <a:xfrm>
                  <a:off x="3553478" y="1329805"/>
                  <a:ext cx="592182" cy="372939"/>
                </a:xfrm>
                <a:custGeom>
                  <a:avLst/>
                  <a:gdLst>
                    <a:gd name="connsiteX0" fmla="*/ 0 w 592182"/>
                    <a:gd name="connsiteY0" fmla="*/ 202539 h 372939"/>
                    <a:gd name="connsiteX1" fmla="*/ 217881 w 592182"/>
                    <a:gd name="connsiteY1" fmla="*/ 347793 h 372939"/>
                    <a:gd name="connsiteX2" fmla="*/ 374301 w 592182"/>
                    <a:gd name="connsiteY2" fmla="*/ 263999 h 372939"/>
                    <a:gd name="connsiteX3" fmla="*/ 438576 w 592182"/>
                    <a:gd name="connsiteY3" fmla="*/ 372940 h 372939"/>
                    <a:gd name="connsiteX4" fmla="*/ 592182 w 592182"/>
                    <a:gd name="connsiteY4" fmla="*/ 32137 h 372939"/>
                    <a:gd name="connsiteX5" fmla="*/ 43304 w 592182"/>
                    <a:gd name="connsiteY5" fmla="*/ 0 h 372939"/>
                    <a:gd name="connsiteX6" fmla="*/ 0 w 592182"/>
                    <a:gd name="connsiteY6" fmla="*/ 202539 h 372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92182" h="372939">
                      <a:moveTo>
                        <a:pt x="0" y="202539"/>
                      </a:moveTo>
                      <a:cubicBezTo>
                        <a:pt x="0" y="202539"/>
                        <a:pt x="94960" y="325460"/>
                        <a:pt x="217881" y="347793"/>
                      </a:cubicBezTo>
                      <a:cubicBezTo>
                        <a:pt x="290508" y="356145"/>
                        <a:pt x="346340" y="255647"/>
                        <a:pt x="374301" y="263999"/>
                      </a:cubicBezTo>
                      <a:cubicBezTo>
                        <a:pt x="402263" y="272351"/>
                        <a:pt x="396634" y="372940"/>
                        <a:pt x="438576" y="372940"/>
                      </a:cubicBezTo>
                      <a:cubicBezTo>
                        <a:pt x="480518" y="372940"/>
                        <a:pt x="547517" y="305941"/>
                        <a:pt x="592182" y="32137"/>
                      </a:cubicBezTo>
                      <a:lnTo>
                        <a:pt x="43304" y="0"/>
                      </a:lnTo>
                      <a:lnTo>
                        <a:pt x="0" y="202539"/>
                      </a:lnTo>
                      <a:close/>
                    </a:path>
                  </a:pathLst>
                </a:custGeom>
                <a:solidFill>
                  <a:srgbClr val="1E194D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9" name="Freeform: Shape 218">
                  <a:extLst>
                    <a:ext uri="{FF2B5EF4-FFF2-40B4-BE49-F238E27FC236}">
                      <a16:creationId xmlns:a16="http://schemas.microsoft.com/office/drawing/2014/main" id="{4CED0239-31E1-4BEC-B516-F6B81BC12B72}"/>
                    </a:ext>
                  </a:extLst>
                </p:cNvPr>
                <p:cNvSpPr/>
                <p:nvPr/>
              </p:nvSpPr>
              <p:spPr>
                <a:xfrm>
                  <a:off x="3609401" y="1375924"/>
                  <a:ext cx="505574" cy="282155"/>
                </a:xfrm>
                <a:custGeom>
                  <a:avLst/>
                  <a:gdLst>
                    <a:gd name="connsiteX0" fmla="*/ 33499 w 505574"/>
                    <a:gd name="connsiteY0" fmla="*/ 0 h 282155"/>
                    <a:gd name="connsiteX1" fmla="*/ 0 w 505574"/>
                    <a:gd name="connsiteY1" fmla="*/ 159235 h 282155"/>
                    <a:gd name="connsiteX2" fmla="*/ 162049 w 505574"/>
                    <a:gd name="connsiteY2" fmla="*/ 262547 h 282155"/>
                    <a:gd name="connsiteX3" fmla="*/ 326821 w 505574"/>
                    <a:gd name="connsiteY3" fmla="*/ 181567 h 282155"/>
                    <a:gd name="connsiteX4" fmla="*/ 385468 w 505574"/>
                    <a:gd name="connsiteY4" fmla="*/ 282156 h 282155"/>
                    <a:gd name="connsiteX5" fmla="*/ 505575 w 505574"/>
                    <a:gd name="connsiteY5" fmla="*/ 13981 h 282155"/>
                    <a:gd name="connsiteX6" fmla="*/ 33499 w 505574"/>
                    <a:gd name="connsiteY6" fmla="*/ 0 h 282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05574" h="282155">
                      <a:moveTo>
                        <a:pt x="33499" y="0"/>
                      </a:moveTo>
                      <a:lnTo>
                        <a:pt x="0" y="159235"/>
                      </a:lnTo>
                      <a:cubicBezTo>
                        <a:pt x="0" y="159235"/>
                        <a:pt x="106126" y="257009"/>
                        <a:pt x="162049" y="262547"/>
                      </a:cubicBezTo>
                      <a:cubicBezTo>
                        <a:pt x="217881" y="268175"/>
                        <a:pt x="284970" y="170401"/>
                        <a:pt x="326821" y="181567"/>
                      </a:cubicBezTo>
                      <a:cubicBezTo>
                        <a:pt x="368764" y="192734"/>
                        <a:pt x="363135" y="282156"/>
                        <a:pt x="385468" y="282156"/>
                      </a:cubicBezTo>
                      <a:cubicBezTo>
                        <a:pt x="407800" y="282156"/>
                        <a:pt x="491594" y="187196"/>
                        <a:pt x="505575" y="13981"/>
                      </a:cubicBezTo>
                      <a:lnTo>
                        <a:pt x="33499" y="0"/>
                      </a:lnTo>
                      <a:close/>
                    </a:path>
                  </a:pathLst>
                </a:custGeom>
                <a:solidFill>
                  <a:srgbClr val="389ADE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132416A6-AB34-4CC3-9942-86A929CFB892}"/>
                  </a:ext>
                </a:extLst>
              </p:cNvPr>
              <p:cNvSpPr/>
              <p:nvPr/>
            </p:nvSpPr>
            <p:spPr>
              <a:xfrm>
                <a:off x="3392428" y="1676509"/>
                <a:ext cx="252469" cy="260821"/>
              </a:xfrm>
              <a:custGeom>
                <a:avLst/>
                <a:gdLst>
                  <a:gd name="connsiteX0" fmla="*/ 56649 w 252469"/>
                  <a:gd name="connsiteY0" fmla="*/ 9442 h 260821"/>
                  <a:gd name="connsiteX1" fmla="*/ 203265 w 252469"/>
                  <a:gd name="connsiteY1" fmla="*/ 196910 h 260821"/>
                  <a:gd name="connsiteX2" fmla="*/ 252470 w 252469"/>
                  <a:gd name="connsiteY2" fmla="*/ 245116 h 260821"/>
                  <a:gd name="connsiteX3" fmla="*/ 218970 w 252469"/>
                  <a:gd name="connsiteY3" fmla="*/ 260822 h 260821"/>
                  <a:gd name="connsiteX4" fmla="*/ 0 w 252469"/>
                  <a:gd name="connsiteY4" fmla="*/ 0 h 260821"/>
                  <a:gd name="connsiteX5" fmla="*/ 56649 w 252469"/>
                  <a:gd name="connsiteY5" fmla="*/ 9442 h 260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2469" h="260821">
                    <a:moveTo>
                      <a:pt x="56649" y="9442"/>
                    </a:moveTo>
                    <a:cubicBezTo>
                      <a:pt x="56649" y="9442"/>
                      <a:pt x="114297" y="120470"/>
                      <a:pt x="203265" y="196910"/>
                    </a:cubicBezTo>
                    <a:lnTo>
                      <a:pt x="252470" y="245116"/>
                    </a:lnTo>
                    <a:cubicBezTo>
                      <a:pt x="252470" y="245116"/>
                      <a:pt x="232588" y="259823"/>
                      <a:pt x="218970" y="260822"/>
                    </a:cubicBezTo>
                    <a:cubicBezTo>
                      <a:pt x="218970" y="260822"/>
                      <a:pt x="70267" y="159235"/>
                      <a:pt x="0" y="0"/>
                    </a:cubicBezTo>
                    <a:lnTo>
                      <a:pt x="56649" y="9442"/>
                    </a:lnTo>
                    <a:close/>
                  </a:path>
                </a:pathLst>
              </a:custGeom>
              <a:solidFill>
                <a:srgbClr val="1E194D"/>
              </a:solidFill>
              <a:ln w="90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02" name="Graphic 11">
              <a:extLst>
                <a:ext uri="{FF2B5EF4-FFF2-40B4-BE49-F238E27FC236}">
                  <a16:creationId xmlns:a16="http://schemas.microsoft.com/office/drawing/2014/main" id="{2EF0E7E4-E0E4-44C1-88AB-1C009853B53F}"/>
                </a:ext>
              </a:extLst>
            </p:cNvPr>
            <p:cNvGrpSpPr/>
            <p:nvPr/>
          </p:nvGrpSpPr>
          <p:grpSpPr>
            <a:xfrm>
              <a:off x="4663469" y="5179748"/>
              <a:ext cx="758793" cy="335914"/>
              <a:chOff x="4663469" y="5179748"/>
              <a:chExt cx="758793" cy="335914"/>
            </a:xfrm>
            <a:solidFill>
              <a:srgbClr val="FFFCFF"/>
            </a:solidFill>
          </p:grpSpPr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5CCC0F5B-95C8-4813-A41F-B89B4135D397}"/>
                  </a:ext>
                </a:extLst>
              </p:cNvPr>
              <p:cNvSpPr/>
              <p:nvPr/>
            </p:nvSpPr>
            <p:spPr>
              <a:xfrm>
                <a:off x="4671480" y="5247578"/>
                <a:ext cx="750781" cy="268084"/>
              </a:xfrm>
              <a:custGeom>
                <a:avLst/>
                <a:gdLst>
                  <a:gd name="connsiteX0" fmla="*/ 750782 w 750781"/>
                  <a:gd name="connsiteY0" fmla="*/ 268085 h 268084"/>
                  <a:gd name="connsiteX1" fmla="*/ 142531 w 750781"/>
                  <a:gd name="connsiteY1" fmla="*/ 188467 h 268084"/>
                  <a:gd name="connsiteX2" fmla="*/ 263999 w 750781"/>
                  <a:gd name="connsiteY2" fmla="*/ 121469 h 268084"/>
                  <a:gd name="connsiteX3" fmla="*/ 62913 w 750781"/>
                  <a:gd name="connsiteY3" fmla="*/ 113117 h 268084"/>
                  <a:gd name="connsiteX4" fmla="*/ 238852 w 750781"/>
                  <a:gd name="connsiteY4" fmla="*/ 64911 h 268084"/>
                  <a:gd name="connsiteX5" fmla="*/ 0 w 750781"/>
                  <a:gd name="connsiteY5" fmla="*/ 33499 h 268084"/>
                  <a:gd name="connsiteX6" fmla="*/ 152971 w 750781"/>
                  <a:gd name="connsiteY6" fmla="*/ 0 h 268084"/>
                  <a:gd name="connsiteX7" fmla="*/ 750782 w 750781"/>
                  <a:gd name="connsiteY7" fmla="*/ 268085 h 268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50781" h="268084">
                    <a:moveTo>
                      <a:pt x="750782" y="268085"/>
                    </a:moveTo>
                    <a:cubicBezTo>
                      <a:pt x="259187" y="66998"/>
                      <a:pt x="142531" y="188467"/>
                      <a:pt x="142531" y="188467"/>
                    </a:cubicBezTo>
                    <a:cubicBezTo>
                      <a:pt x="142531" y="188467"/>
                      <a:pt x="209529" y="121469"/>
                      <a:pt x="263999" y="121469"/>
                    </a:cubicBezTo>
                    <a:cubicBezTo>
                      <a:pt x="263999" y="121469"/>
                      <a:pt x="148795" y="98410"/>
                      <a:pt x="62913" y="113117"/>
                    </a:cubicBezTo>
                    <a:cubicBezTo>
                      <a:pt x="62913" y="113117"/>
                      <a:pt x="171854" y="64911"/>
                      <a:pt x="238852" y="64911"/>
                    </a:cubicBezTo>
                    <a:cubicBezTo>
                      <a:pt x="305850" y="64911"/>
                      <a:pt x="29323" y="25147"/>
                      <a:pt x="0" y="33499"/>
                    </a:cubicBezTo>
                    <a:cubicBezTo>
                      <a:pt x="0" y="33499"/>
                      <a:pt x="69177" y="0"/>
                      <a:pt x="152971" y="0"/>
                    </a:cubicBezTo>
                    <a:cubicBezTo>
                      <a:pt x="236764" y="0"/>
                      <a:pt x="750782" y="268085"/>
                      <a:pt x="750782" y="268085"/>
                    </a:cubicBezTo>
                    <a:close/>
                  </a:path>
                </a:pathLst>
              </a:custGeom>
              <a:solidFill>
                <a:srgbClr val="FFFCFF"/>
              </a:solidFill>
              <a:ln w="907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04" name="Graphic 11">
                <a:extLst>
                  <a:ext uri="{FF2B5EF4-FFF2-40B4-BE49-F238E27FC236}">
                    <a16:creationId xmlns:a16="http://schemas.microsoft.com/office/drawing/2014/main" id="{0A083DAF-3C19-4F0D-9CD1-6CC12E5A404A}"/>
                  </a:ext>
                </a:extLst>
              </p:cNvPr>
              <p:cNvGrpSpPr/>
              <p:nvPr/>
            </p:nvGrpSpPr>
            <p:grpSpPr>
              <a:xfrm>
                <a:off x="4663469" y="5179748"/>
                <a:ext cx="148453" cy="233134"/>
                <a:chOff x="4663469" y="5179748"/>
                <a:chExt cx="148453" cy="233134"/>
              </a:xfrm>
              <a:solidFill>
                <a:srgbClr val="FFFCFF"/>
              </a:solidFill>
            </p:grpSpPr>
            <p:sp>
              <p:nvSpPr>
                <p:cNvPr id="205" name="Freeform: Shape 204">
                  <a:extLst>
                    <a:ext uri="{FF2B5EF4-FFF2-40B4-BE49-F238E27FC236}">
                      <a16:creationId xmlns:a16="http://schemas.microsoft.com/office/drawing/2014/main" id="{EB45E67E-7B95-4A1A-89BA-887168DF032E}"/>
                    </a:ext>
                  </a:extLst>
                </p:cNvPr>
                <p:cNvSpPr/>
                <p:nvPr/>
              </p:nvSpPr>
              <p:spPr>
                <a:xfrm>
                  <a:off x="4713893" y="5309836"/>
                  <a:ext cx="30845" cy="16294"/>
                </a:xfrm>
                <a:custGeom>
                  <a:avLst/>
                  <a:gdLst>
                    <a:gd name="connsiteX0" fmla="*/ 3070 w 30845"/>
                    <a:gd name="connsiteY0" fmla="*/ 11730 h 16294"/>
                    <a:gd name="connsiteX1" fmla="*/ 24677 w 30845"/>
                    <a:gd name="connsiteY1" fmla="*/ 564 h 16294"/>
                    <a:gd name="connsiteX2" fmla="*/ 3070 w 30845"/>
                    <a:gd name="connsiteY2" fmla="*/ 11730 h 16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0845" h="16294">
                      <a:moveTo>
                        <a:pt x="3070" y="11730"/>
                      </a:moveTo>
                      <a:cubicBezTo>
                        <a:pt x="29216" y="25711"/>
                        <a:pt x="38022" y="3378"/>
                        <a:pt x="24677" y="564"/>
                      </a:cubicBezTo>
                      <a:cubicBezTo>
                        <a:pt x="11422" y="-2251"/>
                        <a:pt x="-7461" y="6102"/>
                        <a:pt x="3070" y="11730"/>
                      </a:cubicBezTo>
                      <a:close/>
                    </a:path>
                  </a:pathLst>
                </a:custGeom>
                <a:solidFill>
                  <a:srgbClr val="FFFCFF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6" name="Freeform: Shape 205">
                  <a:extLst>
                    <a:ext uri="{FF2B5EF4-FFF2-40B4-BE49-F238E27FC236}">
                      <a16:creationId xmlns:a16="http://schemas.microsoft.com/office/drawing/2014/main" id="{222464BC-9C01-4381-99F3-5E3714A25FD8}"/>
                    </a:ext>
                  </a:extLst>
                </p:cNvPr>
                <p:cNvSpPr/>
                <p:nvPr/>
              </p:nvSpPr>
              <p:spPr>
                <a:xfrm>
                  <a:off x="4711784" y="5237664"/>
                  <a:ext cx="18683" cy="16100"/>
                </a:xfrm>
                <a:custGeom>
                  <a:avLst/>
                  <a:gdLst>
                    <a:gd name="connsiteX0" fmla="*/ 12169 w 18683"/>
                    <a:gd name="connsiteY0" fmla="*/ 16087 h 16100"/>
                    <a:gd name="connsiteX1" fmla="*/ 7267 w 18683"/>
                    <a:gd name="connsiteY1" fmla="*/ 18 h 16100"/>
                    <a:gd name="connsiteX2" fmla="*/ 12169 w 18683"/>
                    <a:gd name="connsiteY2" fmla="*/ 16087 h 16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683" h="16100">
                      <a:moveTo>
                        <a:pt x="12169" y="16087"/>
                      </a:moveTo>
                      <a:cubicBezTo>
                        <a:pt x="25061" y="16632"/>
                        <a:pt x="16346" y="745"/>
                        <a:pt x="7267" y="18"/>
                      </a:cubicBezTo>
                      <a:cubicBezTo>
                        <a:pt x="-1811" y="-617"/>
                        <a:pt x="-4626" y="15452"/>
                        <a:pt x="12169" y="16087"/>
                      </a:cubicBezTo>
                      <a:close/>
                    </a:path>
                  </a:pathLst>
                </a:custGeom>
                <a:solidFill>
                  <a:srgbClr val="FFFCFF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7" name="Freeform: Shape 206">
                  <a:extLst>
                    <a:ext uri="{FF2B5EF4-FFF2-40B4-BE49-F238E27FC236}">
                      <a16:creationId xmlns:a16="http://schemas.microsoft.com/office/drawing/2014/main" id="{F5D3A28A-8DBE-4DBC-96E4-C7BEA15BB309}"/>
                    </a:ext>
                  </a:extLst>
                </p:cNvPr>
                <p:cNvSpPr/>
                <p:nvPr/>
              </p:nvSpPr>
              <p:spPr>
                <a:xfrm>
                  <a:off x="4663469" y="5223173"/>
                  <a:ext cx="19313" cy="18769"/>
                </a:xfrm>
                <a:custGeom>
                  <a:avLst/>
                  <a:gdLst>
                    <a:gd name="connsiteX0" fmla="*/ 15728 w 19313"/>
                    <a:gd name="connsiteY0" fmla="*/ 8246 h 18769"/>
                    <a:gd name="connsiteX1" fmla="*/ 4562 w 19313"/>
                    <a:gd name="connsiteY1" fmla="*/ 13874 h 18769"/>
                    <a:gd name="connsiteX2" fmla="*/ 15728 w 19313"/>
                    <a:gd name="connsiteY2" fmla="*/ 8246 h 187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313" h="18769">
                      <a:moveTo>
                        <a:pt x="15728" y="8246"/>
                      </a:moveTo>
                      <a:cubicBezTo>
                        <a:pt x="3200" y="-10093"/>
                        <a:pt x="-5879" y="6884"/>
                        <a:pt x="4562" y="13874"/>
                      </a:cubicBezTo>
                      <a:cubicBezTo>
                        <a:pt x="15002" y="20865"/>
                        <a:pt x="24806" y="21500"/>
                        <a:pt x="15728" y="8246"/>
                      </a:cubicBezTo>
                      <a:close/>
                    </a:path>
                  </a:pathLst>
                </a:custGeom>
                <a:solidFill>
                  <a:srgbClr val="FFFCFF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8" name="Freeform: Shape 207">
                  <a:extLst>
                    <a:ext uri="{FF2B5EF4-FFF2-40B4-BE49-F238E27FC236}">
                      <a16:creationId xmlns:a16="http://schemas.microsoft.com/office/drawing/2014/main" id="{60C84944-3FF9-43D3-9E3E-5C1B392C35A3}"/>
                    </a:ext>
                  </a:extLst>
                </p:cNvPr>
                <p:cNvSpPr/>
                <p:nvPr/>
              </p:nvSpPr>
              <p:spPr>
                <a:xfrm>
                  <a:off x="4692912" y="5179748"/>
                  <a:ext cx="21559" cy="17457"/>
                </a:xfrm>
                <a:custGeom>
                  <a:avLst/>
                  <a:gdLst>
                    <a:gd name="connsiteX0" fmla="*/ 12884 w 21559"/>
                    <a:gd name="connsiteY0" fmla="*/ 2829 h 17457"/>
                    <a:gd name="connsiteX1" fmla="*/ 5894 w 21559"/>
                    <a:gd name="connsiteY1" fmla="*/ 12633 h 17457"/>
                    <a:gd name="connsiteX2" fmla="*/ 21236 w 21559"/>
                    <a:gd name="connsiteY2" fmla="*/ 11907 h 17457"/>
                    <a:gd name="connsiteX3" fmla="*/ 12884 w 21559"/>
                    <a:gd name="connsiteY3" fmla="*/ 2829 h 174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1559" h="17457">
                      <a:moveTo>
                        <a:pt x="12884" y="2829"/>
                      </a:moveTo>
                      <a:cubicBezTo>
                        <a:pt x="-2459" y="-4162"/>
                        <a:pt x="-3185" y="2829"/>
                        <a:pt x="5894" y="12633"/>
                      </a:cubicBezTo>
                      <a:cubicBezTo>
                        <a:pt x="14972" y="22438"/>
                        <a:pt x="23324" y="14722"/>
                        <a:pt x="21236" y="11907"/>
                      </a:cubicBezTo>
                      <a:cubicBezTo>
                        <a:pt x="19148" y="9093"/>
                        <a:pt x="12884" y="2829"/>
                        <a:pt x="12884" y="2829"/>
                      </a:cubicBezTo>
                      <a:close/>
                    </a:path>
                  </a:pathLst>
                </a:custGeom>
                <a:solidFill>
                  <a:srgbClr val="FFFCFF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9" name="Freeform: Shape 208">
                  <a:extLst>
                    <a:ext uri="{FF2B5EF4-FFF2-40B4-BE49-F238E27FC236}">
                      <a16:creationId xmlns:a16="http://schemas.microsoft.com/office/drawing/2014/main" id="{8B12A508-58FA-436A-9FD2-41C9F67E9A1F}"/>
                    </a:ext>
                  </a:extLst>
                </p:cNvPr>
                <p:cNvSpPr/>
                <p:nvPr/>
              </p:nvSpPr>
              <p:spPr>
                <a:xfrm>
                  <a:off x="4775230" y="5396823"/>
                  <a:ext cx="36692" cy="16059"/>
                </a:xfrm>
                <a:custGeom>
                  <a:avLst/>
                  <a:gdLst>
                    <a:gd name="connsiteX0" fmla="*/ 22712 w 36692"/>
                    <a:gd name="connsiteY0" fmla="*/ 94 h 16059"/>
                    <a:gd name="connsiteX1" fmla="*/ 5282 w 36692"/>
                    <a:gd name="connsiteY1" fmla="*/ 13349 h 16059"/>
                    <a:gd name="connsiteX2" fmla="*/ 36693 w 36692"/>
                    <a:gd name="connsiteY2" fmla="*/ 6358 h 16059"/>
                    <a:gd name="connsiteX3" fmla="*/ 22712 w 36692"/>
                    <a:gd name="connsiteY3" fmla="*/ 94 h 16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692" h="16059">
                      <a:moveTo>
                        <a:pt x="22712" y="94"/>
                      </a:moveTo>
                      <a:cubicBezTo>
                        <a:pt x="5917" y="4270"/>
                        <a:pt x="-7973" y="7085"/>
                        <a:pt x="5282" y="13349"/>
                      </a:cubicBezTo>
                      <a:cubicBezTo>
                        <a:pt x="18536" y="19613"/>
                        <a:pt x="36693" y="14075"/>
                        <a:pt x="36693" y="6358"/>
                      </a:cubicBezTo>
                      <a:cubicBezTo>
                        <a:pt x="36693" y="-1267"/>
                        <a:pt x="22712" y="94"/>
                        <a:pt x="22712" y="94"/>
                      </a:cubicBezTo>
                      <a:close/>
                    </a:path>
                  </a:pathLst>
                </a:custGeom>
                <a:solidFill>
                  <a:srgbClr val="FFFCFF"/>
                </a:solidFill>
                <a:ln w="907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3901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7">
            <a:extLst>
              <a:ext uri="{FF2B5EF4-FFF2-40B4-BE49-F238E27FC236}">
                <a16:creationId xmlns:a16="http://schemas.microsoft.com/office/drawing/2014/main" id="{9385383D-2868-4227-90F3-581B728A8D34}"/>
              </a:ext>
            </a:extLst>
          </p:cNvPr>
          <p:cNvSpPr/>
          <p:nvPr userDrawn="1"/>
        </p:nvSpPr>
        <p:spPr>
          <a:xfrm>
            <a:off x="810344" y="1752916"/>
            <a:ext cx="2834283" cy="2616287"/>
          </a:xfrm>
          <a:custGeom>
            <a:avLst/>
            <a:gdLst>
              <a:gd name="connsiteX0" fmla="*/ 3147282 w 3147281"/>
              <a:gd name="connsiteY0" fmla="*/ 1452606 h 2905211"/>
              <a:gd name="connsiteX1" fmla="*/ 1573641 w 3147281"/>
              <a:gd name="connsiteY1" fmla="*/ 2905212 h 2905211"/>
              <a:gd name="connsiteX2" fmla="*/ 0 w 3147281"/>
              <a:gd name="connsiteY2" fmla="*/ 1452606 h 2905211"/>
              <a:gd name="connsiteX3" fmla="*/ 1573641 w 3147281"/>
              <a:gd name="connsiteY3" fmla="*/ 0 h 2905211"/>
              <a:gd name="connsiteX4" fmla="*/ 3147282 w 3147281"/>
              <a:gd name="connsiteY4" fmla="*/ 1452606 h 29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7281" h="2905211">
                <a:moveTo>
                  <a:pt x="3147282" y="1452606"/>
                </a:moveTo>
                <a:cubicBezTo>
                  <a:pt x="3147282" y="2254858"/>
                  <a:pt x="2442739" y="2905212"/>
                  <a:pt x="1573641" y="2905212"/>
                </a:cubicBezTo>
                <a:cubicBezTo>
                  <a:pt x="704543" y="2905212"/>
                  <a:pt x="0" y="2254858"/>
                  <a:pt x="0" y="1452606"/>
                </a:cubicBezTo>
                <a:cubicBezTo>
                  <a:pt x="0" y="650354"/>
                  <a:pt x="704543" y="0"/>
                  <a:pt x="1573641" y="0"/>
                </a:cubicBezTo>
                <a:cubicBezTo>
                  <a:pt x="2442739" y="0"/>
                  <a:pt x="3147282" y="650354"/>
                  <a:pt x="3147282" y="1452606"/>
                </a:cubicBezTo>
                <a:close/>
              </a:path>
            </a:pathLst>
          </a:custGeom>
          <a:noFill/>
          <a:ln w="25400" cap="flat">
            <a:solidFill>
              <a:srgbClr val="5B7774"/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Graphic 7">
            <a:extLst>
              <a:ext uri="{FF2B5EF4-FFF2-40B4-BE49-F238E27FC236}">
                <a16:creationId xmlns:a16="http://schemas.microsoft.com/office/drawing/2014/main" id="{C22007BC-3030-4B4A-B826-D64AC96284B3}"/>
              </a:ext>
            </a:extLst>
          </p:cNvPr>
          <p:cNvSpPr/>
          <p:nvPr userDrawn="1"/>
        </p:nvSpPr>
        <p:spPr>
          <a:xfrm>
            <a:off x="5258335" y="2856640"/>
            <a:ext cx="1778645" cy="1641799"/>
          </a:xfrm>
          <a:custGeom>
            <a:avLst/>
            <a:gdLst>
              <a:gd name="connsiteX0" fmla="*/ 1975066 w 1975066"/>
              <a:gd name="connsiteY0" fmla="*/ 911555 h 1823108"/>
              <a:gd name="connsiteX1" fmla="*/ 987533 w 1975066"/>
              <a:gd name="connsiteY1" fmla="*/ 1823109 h 1823108"/>
              <a:gd name="connsiteX2" fmla="*/ 0 w 1975066"/>
              <a:gd name="connsiteY2" fmla="*/ 911554 h 1823108"/>
              <a:gd name="connsiteX3" fmla="*/ 987533 w 1975066"/>
              <a:gd name="connsiteY3" fmla="*/ 0 h 1823108"/>
              <a:gd name="connsiteX4" fmla="*/ 1975066 w 1975066"/>
              <a:gd name="connsiteY4" fmla="*/ 911555 h 1823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5066" h="1823108">
                <a:moveTo>
                  <a:pt x="1975066" y="911555"/>
                </a:moveTo>
                <a:cubicBezTo>
                  <a:pt x="1975066" y="1414992"/>
                  <a:pt x="1532932" y="1823109"/>
                  <a:pt x="987533" y="1823109"/>
                </a:cubicBezTo>
                <a:cubicBezTo>
                  <a:pt x="442134" y="1823109"/>
                  <a:pt x="0" y="1414992"/>
                  <a:pt x="0" y="911554"/>
                </a:cubicBezTo>
                <a:cubicBezTo>
                  <a:pt x="0" y="408117"/>
                  <a:pt x="442134" y="0"/>
                  <a:pt x="987533" y="0"/>
                </a:cubicBezTo>
                <a:cubicBezTo>
                  <a:pt x="1532932" y="0"/>
                  <a:pt x="1975066" y="408116"/>
                  <a:pt x="1975066" y="911555"/>
                </a:cubicBezTo>
                <a:close/>
              </a:path>
            </a:pathLst>
          </a:custGeom>
          <a:noFill/>
          <a:ln w="25400" cap="flat">
            <a:solidFill>
              <a:srgbClr val="5B7774"/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Graphic 7">
            <a:extLst>
              <a:ext uri="{FF2B5EF4-FFF2-40B4-BE49-F238E27FC236}">
                <a16:creationId xmlns:a16="http://schemas.microsoft.com/office/drawing/2014/main" id="{1063F0DD-DDC2-4BB8-A5BF-97FF0CCCC80B}"/>
              </a:ext>
            </a:extLst>
          </p:cNvPr>
          <p:cNvSpPr/>
          <p:nvPr userDrawn="1"/>
        </p:nvSpPr>
        <p:spPr>
          <a:xfrm>
            <a:off x="0" y="0"/>
            <a:ext cx="4502307" cy="4257916"/>
          </a:xfrm>
          <a:custGeom>
            <a:avLst/>
            <a:gdLst>
              <a:gd name="connsiteX0" fmla="*/ 8727 w 4999510"/>
              <a:gd name="connsiteY0" fmla="*/ 4728131 h 4728130"/>
              <a:gd name="connsiteX1" fmla="*/ 4999511 w 4999510"/>
              <a:gd name="connsiteY1" fmla="*/ 0 h 4728130"/>
              <a:gd name="connsiteX2" fmla="*/ 0 w 4999510"/>
              <a:gd name="connsiteY2" fmla="*/ 0 h 4728130"/>
              <a:gd name="connsiteX3" fmla="*/ 8727 w 4999510"/>
              <a:gd name="connsiteY3" fmla="*/ 4728131 h 4728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9510" h="4728130">
                <a:moveTo>
                  <a:pt x="8727" y="4728131"/>
                </a:moveTo>
                <a:cubicBezTo>
                  <a:pt x="8727" y="4728131"/>
                  <a:pt x="-175102" y="26275"/>
                  <a:pt x="4999511" y="0"/>
                </a:cubicBezTo>
                <a:lnTo>
                  <a:pt x="0" y="0"/>
                </a:lnTo>
                <a:lnTo>
                  <a:pt x="8727" y="4728131"/>
                </a:lnTo>
                <a:close/>
              </a:path>
            </a:pathLst>
          </a:custGeom>
          <a:gradFill>
            <a:gsLst>
              <a:gs pos="0">
                <a:srgbClr val="AFD3F4"/>
              </a:gs>
              <a:gs pos="100000">
                <a:srgbClr val="90C4EB"/>
              </a:gs>
            </a:gsLst>
            <a:lin ang="15600000" scaled="0"/>
          </a:gradFill>
          <a:ln w="94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Graphic 7">
            <a:extLst>
              <a:ext uri="{FF2B5EF4-FFF2-40B4-BE49-F238E27FC236}">
                <a16:creationId xmlns:a16="http://schemas.microsoft.com/office/drawing/2014/main" id="{6C3A2CD8-606B-4BF5-8719-EC613DE12033}"/>
              </a:ext>
            </a:extLst>
          </p:cNvPr>
          <p:cNvSpPr/>
          <p:nvPr userDrawn="1"/>
        </p:nvSpPr>
        <p:spPr>
          <a:xfrm>
            <a:off x="592482" y="306340"/>
            <a:ext cx="6491345" cy="5523435"/>
          </a:xfrm>
          <a:custGeom>
            <a:avLst/>
            <a:gdLst>
              <a:gd name="connsiteX0" fmla="*/ 544087 w 7208203"/>
              <a:gd name="connsiteY0" fmla="*/ 0 h 6133404"/>
              <a:gd name="connsiteX1" fmla="*/ 754760 w 7208203"/>
              <a:gd name="connsiteY1" fmla="*/ 0 h 6133404"/>
              <a:gd name="connsiteX2" fmla="*/ 1298847 w 7208203"/>
              <a:gd name="connsiteY2" fmla="*/ 473041 h 6133404"/>
              <a:gd name="connsiteX3" fmla="*/ 1298847 w 7208203"/>
              <a:gd name="connsiteY3" fmla="*/ 620540 h 6133404"/>
              <a:gd name="connsiteX4" fmla="*/ 2422212 w 7208203"/>
              <a:gd name="connsiteY4" fmla="*/ 620540 h 6133404"/>
              <a:gd name="connsiteX5" fmla="*/ 3232176 w 7208203"/>
              <a:gd name="connsiteY5" fmla="*/ 1127349 h 6133404"/>
              <a:gd name="connsiteX6" fmla="*/ 3582285 w 7208203"/>
              <a:gd name="connsiteY6" fmla="*/ 1342764 h 6133404"/>
              <a:gd name="connsiteX7" fmla="*/ 6037981 w 7208203"/>
              <a:gd name="connsiteY7" fmla="*/ 1342764 h 6133404"/>
              <a:gd name="connsiteX8" fmla="*/ 6786859 w 7208203"/>
              <a:gd name="connsiteY8" fmla="*/ 1993847 h 6133404"/>
              <a:gd name="connsiteX9" fmla="*/ 6786859 w 7208203"/>
              <a:gd name="connsiteY9" fmla="*/ 1993847 h 6133404"/>
              <a:gd name="connsiteX10" fmla="*/ 6037981 w 7208203"/>
              <a:gd name="connsiteY10" fmla="*/ 2644931 h 6133404"/>
              <a:gd name="connsiteX11" fmla="*/ 5535819 w 7208203"/>
              <a:gd name="connsiteY11" fmla="*/ 2644931 h 6133404"/>
              <a:gd name="connsiteX12" fmla="*/ 5535819 w 7208203"/>
              <a:gd name="connsiteY12" fmla="*/ 3394378 h 6133404"/>
              <a:gd name="connsiteX13" fmla="*/ 6693238 w 7208203"/>
              <a:gd name="connsiteY13" fmla="*/ 4617056 h 6133404"/>
              <a:gd name="connsiteX14" fmla="*/ 7208204 w 7208203"/>
              <a:gd name="connsiteY14" fmla="*/ 5094081 h 6133404"/>
              <a:gd name="connsiteX15" fmla="*/ 7208204 w 7208203"/>
              <a:gd name="connsiteY15" fmla="*/ 5094081 h 6133404"/>
              <a:gd name="connsiteX16" fmla="*/ 5874167 w 7208203"/>
              <a:gd name="connsiteY16" fmla="*/ 5094081 h 6133404"/>
              <a:gd name="connsiteX17" fmla="*/ 5874167 w 7208203"/>
              <a:gd name="connsiteY17" fmla="*/ 5452253 h 6133404"/>
              <a:gd name="connsiteX18" fmla="*/ 5090666 w 7208203"/>
              <a:gd name="connsiteY18" fmla="*/ 6133405 h 6133404"/>
              <a:gd name="connsiteX19" fmla="*/ 783975 w 7208203"/>
              <a:gd name="connsiteY19" fmla="*/ 6133405 h 6133404"/>
              <a:gd name="connsiteX20" fmla="*/ 257436 w 7208203"/>
              <a:gd name="connsiteY20" fmla="*/ 5675636 h 6133404"/>
              <a:gd name="connsiteX21" fmla="*/ 257436 w 7208203"/>
              <a:gd name="connsiteY21" fmla="*/ 5094081 h 6133404"/>
              <a:gd name="connsiteX22" fmla="*/ 257436 w 7208203"/>
              <a:gd name="connsiteY22" fmla="*/ 5094081 h 6133404"/>
              <a:gd name="connsiteX23" fmla="*/ 257436 w 7208203"/>
              <a:gd name="connsiteY23" fmla="*/ 5075394 h 6133404"/>
              <a:gd name="connsiteX24" fmla="*/ 258005 w 7208203"/>
              <a:gd name="connsiteY24" fmla="*/ 5075394 h 6133404"/>
              <a:gd name="connsiteX25" fmla="*/ 807404 w 7208203"/>
              <a:gd name="connsiteY25" fmla="*/ 4615918 h 6133404"/>
              <a:gd name="connsiteX26" fmla="*/ 1475371 w 7208203"/>
              <a:gd name="connsiteY26" fmla="*/ 4615918 h 6133404"/>
              <a:gd name="connsiteX27" fmla="*/ 1591378 w 7208203"/>
              <a:gd name="connsiteY27" fmla="*/ 4514992 h 6133404"/>
              <a:gd name="connsiteX28" fmla="*/ 1591378 w 7208203"/>
              <a:gd name="connsiteY28" fmla="*/ 3508014 h 6133404"/>
              <a:gd name="connsiteX29" fmla="*/ 1475371 w 7208203"/>
              <a:gd name="connsiteY29" fmla="*/ 3407089 h 6133404"/>
              <a:gd name="connsiteX30" fmla="*/ 1475371 w 7208203"/>
              <a:gd name="connsiteY30" fmla="*/ 3407089 h 6133404"/>
              <a:gd name="connsiteX31" fmla="*/ 597775 w 7208203"/>
              <a:gd name="connsiteY31" fmla="*/ 2644931 h 6133404"/>
              <a:gd name="connsiteX32" fmla="*/ 596731 w 7208203"/>
              <a:gd name="connsiteY32" fmla="*/ 2644931 h 6133404"/>
              <a:gd name="connsiteX33" fmla="*/ 596731 w 7208203"/>
              <a:gd name="connsiteY33" fmla="*/ 1699798 h 6133404"/>
              <a:gd name="connsiteX34" fmla="*/ 825995 w 7208203"/>
              <a:gd name="connsiteY34" fmla="*/ 1497188 h 6133404"/>
              <a:gd name="connsiteX35" fmla="*/ 825995 w 7208203"/>
              <a:gd name="connsiteY35" fmla="*/ 1497188 h 6133404"/>
              <a:gd name="connsiteX36" fmla="*/ 953575 w 7208203"/>
              <a:gd name="connsiteY36" fmla="*/ 1386967 h 6133404"/>
              <a:gd name="connsiteX37" fmla="*/ 953575 w 7208203"/>
              <a:gd name="connsiteY37" fmla="*/ 1386967 h 6133404"/>
              <a:gd name="connsiteX38" fmla="*/ 823814 w 7208203"/>
              <a:gd name="connsiteY38" fmla="*/ 1271623 h 6133404"/>
              <a:gd name="connsiteX39" fmla="*/ 544087 w 7208203"/>
              <a:gd name="connsiteY39" fmla="*/ 1271623 h 6133404"/>
              <a:gd name="connsiteX40" fmla="*/ 0 w 7208203"/>
              <a:gd name="connsiteY40" fmla="*/ 798582 h 6133404"/>
              <a:gd name="connsiteX41" fmla="*/ 0 w 7208203"/>
              <a:gd name="connsiteY41" fmla="*/ 473041 h 6133404"/>
              <a:gd name="connsiteX42" fmla="*/ 544087 w 7208203"/>
              <a:gd name="connsiteY42" fmla="*/ 0 h 613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7208203" h="6133404">
                <a:moveTo>
                  <a:pt x="544087" y="0"/>
                </a:moveTo>
                <a:lnTo>
                  <a:pt x="754760" y="0"/>
                </a:lnTo>
                <a:cubicBezTo>
                  <a:pt x="1055259" y="0"/>
                  <a:pt x="1298847" y="211811"/>
                  <a:pt x="1298847" y="473041"/>
                </a:cubicBezTo>
                <a:lnTo>
                  <a:pt x="1298847" y="620540"/>
                </a:lnTo>
                <a:lnTo>
                  <a:pt x="2422212" y="620540"/>
                </a:lnTo>
                <a:cubicBezTo>
                  <a:pt x="2799164" y="620540"/>
                  <a:pt x="3118920" y="832825"/>
                  <a:pt x="3232176" y="1127349"/>
                </a:cubicBezTo>
                <a:cubicBezTo>
                  <a:pt x="3282165" y="1257205"/>
                  <a:pt x="3424826" y="1342764"/>
                  <a:pt x="3582285" y="1342764"/>
                </a:cubicBezTo>
                <a:lnTo>
                  <a:pt x="6037981" y="1342764"/>
                </a:lnTo>
                <a:cubicBezTo>
                  <a:pt x="6451548" y="1342764"/>
                  <a:pt x="6786859" y="1634253"/>
                  <a:pt x="6786859" y="1993847"/>
                </a:cubicBezTo>
                <a:lnTo>
                  <a:pt x="6786859" y="1993847"/>
                </a:lnTo>
                <a:cubicBezTo>
                  <a:pt x="6786859" y="2353442"/>
                  <a:pt x="6451548" y="2644931"/>
                  <a:pt x="6037981" y="2644931"/>
                </a:cubicBezTo>
                <a:lnTo>
                  <a:pt x="5535819" y="2644931"/>
                </a:lnTo>
                <a:lnTo>
                  <a:pt x="5535819" y="3394378"/>
                </a:lnTo>
                <a:cubicBezTo>
                  <a:pt x="6313913" y="3394852"/>
                  <a:pt x="6690202" y="3941311"/>
                  <a:pt x="6693238" y="4617056"/>
                </a:cubicBezTo>
                <a:cubicBezTo>
                  <a:pt x="6980647" y="4632802"/>
                  <a:pt x="7208204" y="4840250"/>
                  <a:pt x="7208204" y="5094081"/>
                </a:cubicBezTo>
                <a:lnTo>
                  <a:pt x="7208204" y="5094081"/>
                </a:lnTo>
                <a:lnTo>
                  <a:pt x="5874167" y="5094081"/>
                </a:lnTo>
                <a:lnTo>
                  <a:pt x="5874167" y="5452253"/>
                </a:lnTo>
                <a:cubicBezTo>
                  <a:pt x="5874167" y="5828447"/>
                  <a:pt x="5523393" y="6133405"/>
                  <a:pt x="5090666" y="6133405"/>
                </a:cubicBezTo>
                <a:lnTo>
                  <a:pt x="783975" y="6133405"/>
                </a:lnTo>
                <a:cubicBezTo>
                  <a:pt x="493150" y="6133405"/>
                  <a:pt x="257436" y="5928423"/>
                  <a:pt x="257436" y="5675636"/>
                </a:cubicBezTo>
                <a:lnTo>
                  <a:pt x="257436" y="5094081"/>
                </a:lnTo>
                <a:lnTo>
                  <a:pt x="257436" y="5094081"/>
                </a:lnTo>
                <a:lnTo>
                  <a:pt x="257436" y="5075394"/>
                </a:lnTo>
                <a:lnTo>
                  <a:pt x="258005" y="5075394"/>
                </a:lnTo>
                <a:cubicBezTo>
                  <a:pt x="269293" y="4819951"/>
                  <a:pt x="510888" y="4615918"/>
                  <a:pt x="807404" y="4615918"/>
                </a:cubicBezTo>
                <a:lnTo>
                  <a:pt x="1475371" y="4615918"/>
                </a:lnTo>
                <a:cubicBezTo>
                  <a:pt x="1539493" y="4615918"/>
                  <a:pt x="1591378" y="4570767"/>
                  <a:pt x="1591378" y="4514992"/>
                </a:cubicBezTo>
                <a:lnTo>
                  <a:pt x="1591378" y="3508014"/>
                </a:lnTo>
                <a:cubicBezTo>
                  <a:pt x="1591378" y="3452334"/>
                  <a:pt x="1539398" y="3407089"/>
                  <a:pt x="1475371" y="3407089"/>
                </a:cubicBezTo>
                <a:lnTo>
                  <a:pt x="1475371" y="3407089"/>
                </a:lnTo>
                <a:cubicBezTo>
                  <a:pt x="991043" y="3407089"/>
                  <a:pt x="598344" y="3065991"/>
                  <a:pt x="597775" y="2644931"/>
                </a:cubicBezTo>
                <a:lnTo>
                  <a:pt x="596731" y="2644931"/>
                </a:lnTo>
                <a:lnTo>
                  <a:pt x="596731" y="1699798"/>
                </a:lnTo>
                <a:cubicBezTo>
                  <a:pt x="596731" y="1589197"/>
                  <a:pt x="698795" y="1498990"/>
                  <a:pt x="825995" y="1497188"/>
                </a:cubicBezTo>
                <a:lnTo>
                  <a:pt x="825995" y="1497188"/>
                </a:lnTo>
                <a:cubicBezTo>
                  <a:pt x="895714" y="1496144"/>
                  <a:pt x="951963" y="1447484"/>
                  <a:pt x="953575" y="1386967"/>
                </a:cubicBezTo>
                <a:lnTo>
                  <a:pt x="953575" y="1386967"/>
                </a:lnTo>
                <a:cubicBezTo>
                  <a:pt x="955188" y="1323698"/>
                  <a:pt x="896662" y="1271623"/>
                  <a:pt x="823814" y="1271623"/>
                </a:cubicBezTo>
                <a:lnTo>
                  <a:pt x="544087" y="1271623"/>
                </a:lnTo>
                <a:cubicBezTo>
                  <a:pt x="243587" y="1271623"/>
                  <a:pt x="0" y="1059812"/>
                  <a:pt x="0" y="798582"/>
                </a:cubicBezTo>
                <a:lnTo>
                  <a:pt x="0" y="473041"/>
                </a:lnTo>
                <a:cubicBezTo>
                  <a:pt x="0" y="211811"/>
                  <a:pt x="243587" y="0"/>
                  <a:pt x="544087" y="0"/>
                </a:cubicBezTo>
                <a:close/>
              </a:path>
            </a:pathLst>
          </a:custGeom>
          <a:gradFill>
            <a:gsLst>
              <a:gs pos="0">
                <a:srgbClr val="AFD3F4"/>
              </a:gs>
              <a:gs pos="100000">
                <a:srgbClr val="90C4EB"/>
              </a:gs>
            </a:gsLst>
            <a:lin ang="0" scaled="0"/>
          </a:gradFill>
          <a:ln w="94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Graphic 7">
            <a:extLst>
              <a:ext uri="{FF2B5EF4-FFF2-40B4-BE49-F238E27FC236}">
                <a16:creationId xmlns:a16="http://schemas.microsoft.com/office/drawing/2014/main" id="{FEE1265F-6DF5-4E9E-AC2C-5831B9BDDF68}"/>
              </a:ext>
            </a:extLst>
          </p:cNvPr>
          <p:cNvSpPr/>
          <p:nvPr userDrawn="1"/>
        </p:nvSpPr>
        <p:spPr>
          <a:xfrm>
            <a:off x="-15274" y="4423597"/>
            <a:ext cx="5952267" cy="1916088"/>
          </a:xfrm>
          <a:custGeom>
            <a:avLst/>
            <a:gdLst>
              <a:gd name="connsiteX0" fmla="*/ 6492430 w 6492429"/>
              <a:gd name="connsiteY0" fmla="*/ 1670962 h 2127687"/>
              <a:gd name="connsiteX1" fmla="*/ 6396152 w 6492429"/>
              <a:gd name="connsiteY1" fmla="*/ 1160169 h 2127687"/>
              <a:gd name="connsiteX2" fmla="*/ 5551186 w 6492429"/>
              <a:gd name="connsiteY2" fmla="*/ 998157 h 2127687"/>
              <a:gd name="connsiteX3" fmla="*/ 8727 w 6492429"/>
              <a:gd name="connsiteY3" fmla="*/ 0 h 2127687"/>
              <a:gd name="connsiteX4" fmla="*/ 0 w 6492429"/>
              <a:gd name="connsiteY4" fmla="*/ 2127688 h 2127687"/>
              <a:gd name="connsiteX5" fmla="*/ 6492430 w 6492429"/>
              <a:gd name="connsiteY5" fmla="*/ 1670962 h 212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92429" h="2127687">
                <a:moveTo>
                  <a:pt x="6492430" y="1670962"/>
                </a:moveTo>
                <a:lnTo>
                  <a:pt x="6396152" y="1160169"/>
                </a:lnTo>
                <a:lnTo>
                  <a:pt x="5551186" y="998157"/>
                </a:lnTo>
                <a:lnTo>
                  <a:pt x="8727" y="0"/>
                </a:lnTo>
                <a:lnTo>
                  <a:pt x="0" y="2127688"/>
                </a:lnTo>
                <a:cubicBezTo>
                  <a:pt x="0" y="2127688"/>
                  <a:pt x="6488067" y="1666504"/>
                  <a:pt x="6492430" y="1670962"/>
                </a:cubicBezTo>
                <a:close/>
              </a:path>
            </a:pathLst>
          </a:custGeom>
          <a:gradFill>
            <a:gsLst>
              <a:gs pos="0">
                <a:srgbClr val="DCF4F0"/>
              </a:gs>
              <a:gs pos="100000">
                <a:srgbClr val="AFD3F4"/>
              </a:gs>
            </a:gsLst>
            <a:lin ang="0" scaled="0"/>
          </a:gradFill>
          <a:ln w="94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2" name="Graphic 7">
            <a:extLst>
              <a:ext uri="{FF2B5EF4-FFF2-40B4-BE49-F238E27FC236}">
                <a16:creationId xmlns:a16="http://schemas.microsoft.com/office/drawing/2014/main" id="{38C731BC-E0F4-4D60-A849-9A03CFC9E9E9}"/>
              </a:ext>
            </a:extLst>
          </p:cNvPr>
          <p:cNvGrpSpPr/>
          <p:nvPr userDrawn="1"/>
        </p:nvGrpSpPr>
        <p:grpSpPr>
          <a:xfrm>
            <a:off x="1138257" y="1551867"/>
            <a:ext cx="5162102" cy="4363469"/>
            <a:chOff x="1138257" y="1551867"/>
            <a:chExt cx="5732168" cy="4845340"/>
          </a:xfrm>
        </p:grpSpPr>
        <p:grpSp>
          <p:nvGrpSpPr>
            <p:cNvPr id="13" name="Graphic 7">
              <a:extLst>
                <a:ext uri="{FF2B5EF4-FFF2-40B4-BE49-F238E27FC236}">
                  <a16:creationId xmlns:a16="http://schemas.microsoft.com/office/drawing/2014/main" id="{E5398B8B-8FCF-4E52-83EA-4AD84081F183}"/>
                </a:ext>
              </a:extLst>
            </p:cNvPr>
            <p:cNvGrpSpPr/>
            <p:nvPr/>
          </p:nvGrpSpPr>
          <p:grpSpPr>
            <a:xfrm>
              <a:off x="1138257" y="1551867"/>
              <a:ext cx="5087880" cy="4679260"/>
              <a:chOff x="1138257" y="1551867"/>
              <a:chExt cx="5087880" cy="4679260"/>
            </a:xfrm>
          </p:grpSpPr>
          <p:grpSp>
            <p:nvGrpSpPr>
              <p:cNvPr id="85" name="Graphic 7">
                <a:extLst>
                  <a:ext uri="{FF2B5EF4-FFF2-40B4-BE49-F238E27FC236}">
                    <a16:creationId xmlns:a16="http://schemas.microsoft.com/office/drawing/2014/main" id="{3A74C517-F1FD-4880-81BC-3C5F397B7A51}"/>
                  </a:ext>
                </a:extLst>
              </p:cNvPr>
              <p:cNvGrpSpPr/>
              <p:nvPr/>
            </p:nvGrpSpPr>
            <p:grpSpPr>
              <a:xfrm>
                <a:off x="3683969" y="2469076"/>
                <a:ext cx="2542167" cy="1186436"/>
                <a:chOff x="3683969" y="2469076"/>
                <a:chExt cx="2542167" cy="1186436"/>
              </a:xfrm>
            </p:grpSpPr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7A471BD3-FE6A-4BE5-8700-72FE48080680}"/>
                    </a:ext>
                  </a:extLst>
                </p:cNvPr>
                <p:cNvSpPr/>
                <p:nvPr/>
              </p:nvSpPr>
              <p:spPr>
                <a:xfrm>
                  <a:off x="3683969" y="2469076"/>
                  <a:ext cx="2542167" cy="1186341"/>
                </a:xfrm>
                <a:custGeom>
                  <a:avLst/>
                  <a:gdLst>
                    <a:gd name="connsiteX0" fmla="*/ 2538503 w 2542167"/>
                    <a:gd name="connsiteY0" fmla="*/ 1068248 h 1186341"/>
                    <a:gd name="connsiteX1" fmla="*/ 2235063 w 2542167"/>
                    <a:gd name="connsiteY1" fmla="*/ 1004126 h 1186341"/>
                    <a:gd name="connsiteX2" fmla="*/ 2345853 w 2542167"/>
                    <a:gd name="connsiteY2" fmla="*/ 1185014 h 1186341"/>
                    <a:gd name="connsiteX3" fmla="*/ 2340637 w 2542167"/>
                    <a:gd name="connsiteY3" fmla="*/ 1186342 h 1186341"/>
                    <a:gd name="connsiteX4" fmla="*/ 2106535 w 2542167"/>
                    <a:gd name="connsiteY4" fmla="*/ 1015793 h 1186341"/>
                    <a:gd name="connsiteX5" fmla="*/ 1910850 w 2542167"/>
                    <a:gd name="connsiteY5" fmla="*/ 918092 h 1186341"/>
                    <a:gd name="connsiteX6" fmla="*/ 1858490 w 2542167"/>
                    <a:gd name="connsiteY6" fmla="*/ 897509 h 1186341"/>
                    <a:gd name="connsiteX7" fmla="*/ 1834586 w 2542167"/>
                    <a:gd name="connsiteY7" fmla="*/ 892956 h 1186341"/>
                    <a:gd name="connsiteX8" fmla="*/ 956610 w 2542167"/>
                    <a:gd name="connsiteY8" fmla="*/ 818779 h 1186341"/>
                    <a:gd name="connsiteX9" fmla="*/ 0 w 2542167"/>
                    <a:gd name="connsiteY9" fmla="*/ 286834 h 1186341"/>
                    <a:gd name="connsiteX10" fmla="*/ 380 w 2542167"/>
                    <a:gd name="connsiteY10" fmla="*/ 285790 h 1186341"/>
                    <a:gd name="connsiteX11" fmla="*/ 244441 w 2542167"/>
                    <a:gd name="connsiteY11" fmla="*/ 88 h 1186341"/>
                    <a:gd name="connsiteX12" fmla="*/ 530523 w 2542167"/>
                    <a:gd name="connsiteY12" fmla="*/ 198524 h 1186341"/>
                    <a:gd name="connsiteX13" fmla="*/ 1020827 w 2542167"/>
                    <a:gd name="connsiteY13" fmla="*/ 542942 h 1186341"/>
                    <a:gd name="connsiteX14" fmla="*/ 1406032 w 2542167"/>
                    <a:gd name="connsiteY14" fmla="*/ 618826 h 1186341"/>
                    <a:gd name="connsiteX15" fmla="*/ 1989769 w 2542167"/>
                    <a:gd name="connsiteY15" fmla="*/ 683042 h 1186341"/>
                    <a:gd name="connsiteX16" fmla="*/ 2217420 w 2542167"/>
                    <a:gd name="connsiteY16" fmla="*/ 615885 h 1186341"/>
                    <a:gd name="connsiteX17" fmla="*/ 2351734 w 2542167"/>
                    <a:gd name="connsiteY17" fmla="*/ 577943 h 1186341"/>
                    <a:gd name="connsiteX18" fmla="*/ 2176538 w 2542167"/>
                    <a:gd name="connsiteY18" fmla="*/ 702013 h 1186341"/>
                    <a:gd name="connsiteX19" fmla="*/ 2223301 w 2542167"/>
                    <a:gd name="connsiteY19" fmla="*/ 750200 h 1186341"/>
                    <a:gd name="connsiteX20" fmla="*/ 2520956 w 2542167"/>
                    <a:gd name="connsiteY20" fmla="*/ 852263 h 1186341"/>
                    <a:gd name="connsiteX21" fmla="*/ 2293304 w 2542167"/>
                    <a:gd name="connsiteY21" fmla="*/ 846477 h 1186341"/>
                    <a:gd name="connsiteX22" fmla="*/ 2538503 w 2542167"/>
                    <a:gd name="connsiteY22" fmla="*/ 1068248 h 1186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42167" h="1186341">
                      <a:moveTo>
                        <a:pt x="2538503" y="1068248"/>
                      </a:moveTo>
                      <a:cubicBezTo>
                        <a:pt x="2498095" y="1160541"/>
                        <a:pt x="2241228" y="1007825"/>
                        <a:pt x="2235063" y="1004126"/>
                      </a:cubicBezTo>
                      <a:cubicBezTo>
                        <a:pt x="2238857" y="1008584"/>
                        <a:pt x="2374689" y="1167845"/>
                        <a:pt x="2345853" y="1185014"/>
                      </a:cubicBezTo>
                      <a:cubicBezTo>
                        <a:pt x="2344336" y="1185962"/>
                        <a:pt x="2342534" y="1186342"/>
                        <a:pt x="2340637" y="1186342"/>
                      </a:cubicBezTo>
                      <a:cubicBezTo>
                        <a:pt x="2306014" y="1186057"/>
                        <a:pt x="2211539" y="1043396"/>
                        <a:pt x="2106535" y="1015793"/>
                      </a:cubicBezTo>
                      <a:cubicBezTo>
                        <a:pt x="2018794" y="992648"/>
                        <a:pt x="1972125" y="948541"/>
                        <a:pt x="1910850" y="918092"/>
                      </a:cubicBezTo>
                      <a:cubicBezTo>
                        <a:pt x="1894724" y="910030"/>
                        <a:pt x="1877650" y="903011"/>
                        <a:pt x="1858490" y="897509"/>
                      </a:cubicBezTo>
                      <a:cubicBezTo>
                        <a:pt x="1852798" y="895896"/>
                        <a:pt x="1844735" y="894379"/>
                        <a:pt x="1834586" y="892956"/>
                      </a:cubicBezTo>
                      <a:cubicBezTo>
                        <a:pt x="1681016" y="872562"/>
                        <a:pt x="1050991" y="880340"/>
                        <a:pt x="956610" y="818779"/>
                      </a:cubicBezTo>
                      <a:cubicBezTo>
                        <a:pt x="855874" y="753045"/>
                        <a:pt x="183923" y="396296"/>
                        <a:pt x="0" y="286834"/>
                      </a:cubicBezTo>
                      <a:cubicBezTo>
                        <a:pt x="0" y="286834"/>
                        <a:pt x="95" y="286455"/>
                        <a:pt x="380" y="285790"/>
                      </a:cubicBezTo>
                      <a:cubicBezTo>
                        <a:pt x="6545" y="266820"/>
                        <a:pt x="97985" y="-5603"/>
                        <a:pt x="244441" y="88"/>
                      </a:cubicBezTo>
                      <a:cubicBezTo>
                        <a:pt x="396208" y="5874"/>
                        <a:pt x="507094" y="157642"/>
                        <a:pt x="530523" y="198524"/>
                      </a:cubicBezTo>
                      <a:cubicBezTo>
                        <a:pt x="553857" y="239407"/>
                        <a:pt x="1020827" y="542942"/>
                        <a:pt x="1020827" y="542942"/>
                      </a:cubicBezTo>
                      <a:cubicBezTo>
                        <a:pt x="1020827" y="542942"/>
                        <a:pt x="1242598" y="560490"/>
                        <a:pt x="1406032" y="618826"/>
                      </a:cubicBezTo>
                      <a:cubicBezTo>
                        <a:pt x="1569467" y="677161"/>
                        <a:pt x="1989769" y="683042"/>
                        <a:pt x="1989769" y="683042"/>
                      </a:cubicBezTo>
                      <a:cubicBezTo>
                        <a:pt x="2021924" y="630493"/>
                        <a:pt x="2091927" y="642160"/>
                        <a:pt x="2217420" y="615885"/>
                      </a:cubicBezTo>
                      <a:cubicBezTo>
                        <a:pt x="2342913" y="589610"/>
                        <a:pt x="2334187" y="542942"/>
                        <a:pt x="2351734" y="577943"/>
                      </a:cubicBezTo>
                      <a:cubicBezTo>
                        <a:pt x="2369188" y="612945"/>
                        <a:pt x="2223301" y="664071"/>
                        <a:pt x="2176538" y="702013"/>
                      </a:cubicBezTo>
                      <a:cubicBezTo>
                        <a:pt x="2129869" y="739955"/>
                        <a:pt x="2223301" y="750200"/>
                        <a:pt x="2223301" y="750200"/>
                      </a:cubicBezTo>
                      <a:cubicBezTo>
                        <a:pt x="2223301" y="750200"/>
                        <a:pt x="2520956" y="811476"/>
                        <a:pt x="2520956" y="852263"/>
                      </a:cubicBezTo>
                      <a:cubicBezTo>
                        <a:pt x="2520956" y="893146"/>
                        <a:pt x="2322519" y="846477"/>
                        <a:pt x="2293304" y="846477"/>
                      </a:cubicBezTo>
                      <a:cubicBezTo>
                        <a:pt x="2264089" y="846477"/>
                        <a:pt x="2579386" y="974910"/>
                        <a:pt x="2538503" y="1068248"/>
                      </a:cubicBezTo>
                      <a:close/>
                    </a:path>
                  </a:pathLst>
                </a:custGeom>
                <a:solidFill>
                  <a:srgbClr val="C47053"/>
                </a:solidFill>
                <a:ln w="94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E9FC6106-3140-4F4E-A7AD-231E6A307964}"/>
                    </a:ext>
                  </a:extLst>
                </p:cNvPr>
                <p:cNvSpPr/>
                <p:nvPr/>
              </p:nvSpPr>
              <p:spPr>
                <a:xfrm>
                  <a:off x="3683969" y="2661814"/>
                  <a:ext cx="2340636" cy="993698"/>
                </a:xfrm>
                <a:custGeom>
                  <a:avLst/>
                  <a:gdLst>
                    <a:gd name="connsiteX0" fmla="*/ 2091927 w 2340636"/>
                    <a:gd name="connsiteY0" fmla="*/ 787959 h 993698"/>
                    <a:gd name="connsiteX1" fmla="*/ 1963494 w 2340636"/>
                    <a:gd name="connsiteY1" fmla="*/ 615038 h 993698"/>
                    <a:gd name="connsiteX2" fmla="*/ 1856213 w 2340636"/>
                    <a:gd name="connsiteY2" fmla="*/ 634768 h 993698"/>
                    <a:gd name="connsiteX3" fmla="*/ 1856118 w 2340636"/>
                    <a:gd name="connsiteY3" fmla="*/ 635148 h 993698"/>
                    <a:gd name="connsiteX4" fmla="*/ 1840942 w 2340636"/>
                    <a:gd name="connsiteY4" fmla="*/ 639132 h 993698"/>
                    <a:gd name="connsiteX5" fmla="*/ 912787 w 2340636"/>
                    <a:gd name="connsiteY5" fmla="*/ 516579 h 993698"/>
                    <a:gd name="connsiteX6" fmla="*/ 615133 w 2340636"/>
                    <a:gd name="connsiteY6" fmla="*/ 280106 h 993698"/>
                    <a:gd name="connsiteX7" fmla="*/ 107281 w 2340636"/>
                    <a:gd name="connsiteY7" fmla="*/ 0 h 993698"/>
                    <a:gd name="connsiteX8" fmla="*/ 380 w 2340636"/>
                    <a:gd name="connsiteY8" fmla="*/ 93053 h 993698"/>
                    <a:gd name="connsiteX9" fmla="*/ 0 w 2340636"/>
                    <a:gd name="connsiteY9" fmla="*/ 94096 h 993698"/>
                    <a:gd name="connsiteX10" fmla="*/ 956610 w 2340636"/>
                    <a:gd name="connsiteY10" fmla="*/ 626042 h 993698"/>
                    <a:gd name="connsiteX11" fmla="*/ 1853463 w 2340636"/>
                    <a:gd name="connsiteY11" fmla="*/ 703538 h 993698"/>
                    <a:gd name="connsiteX12" fmla="*/ 1853747 w 2340636"/>
                    <a:gd name="connsiteY12" fmla="*/ 703633 h 993698"/>
                    <a:gd name="connsiteX13" fmla="*/ 1858490 w 2340636"/>
                    <a:gd name="connsiteY13" fmla="*/ 704866 h 993698"/>
                    <a:gd name="connsiteX14" fmla="*/ 1910850 w 2340636"/>
                    <a:gd name="connsiteY14" fmla="*/ 725449 h 993698"/>
                    <a:gd name="connsiteX15" fmla="*/ 2106535 w 2340636"/>
                    <a:gd name="connsiteY15" fmla="*/ 823150 h 993698"/>
                    <a:gd name="connsiteX16" fmla="*/ 2340637 w 2340636"/>
                    <a:gd name="connsiteY16" fmla="*/ 993699 h 993698"/>
                    <a:gd name="connsiteX17" fmla="*/ 2091927 w 2340636"/>
                    <a:gd name="connsiteY17" fmla="*/ 787959 h 993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340636" h="993698">
                      <a:moveTo>
                        <a:pt x="2091927" y="787959"/>
                      </a:moveTo>
                      <a:cubicBezTo>
                        <a:pt x="1871580" y="717956"/>
                        <a:pt x="1963494" y="615038"/>
                        <a:pt x="1963494" y="615038"/>
                      </a:cubicBezTo>
                      <a:lnTo>
                        <a:pt x="1856213" y="634768"/>
                      </a:lnTo>
                      <a:cubicBezTo>
                        <a:pt x="1856213" y="634768"/>
                        <a:pt x="1856213" y="634863"/>
                        <a:pt x="1856118" y="635148"/>
                      </a:cubicBezTo>
                      <a:cubicBezTo>
                        <a:pt x="1851375" y="636096"/>
                        <a:pt x="1846348" y="637329"/>
                        <a:pt x="1840942" y="639132"/>
                      </a:cubicBezTo>
                      <a:cubicBezTo>
                        <a:pt x="1683293" y="691681"/>
                        <a:pt x="947884" y="560307"/>
                        <a:pt x="912787" y="516579"/>
                      </a:cubicBezTo>
                      <a:cubicBezTo>
                        <a:pt x="877786" y="472756"/>
                        <a:pt x="667683" y="297654"/>
                        <a:pt x="615133" y="280106"/>
                      </a:cubicBezTo>
                      <a:cubicBezTo>
                        <a:pt x="562584" y="262653"/>
                        <a:pt x="334932" y="70003"/>
                        <a:pt x="107281" y="0"/>
                      </a:cubicBezTo>
                      <a:cubicBezTo>
                        <a:pt x="107281" y="0"/>
                        <a:pt x="58241" y="42590"/>
                        <a:pt x="380" y="93053"/>
                      </a:cubicBezTo>
                      <a:cubicBezTo>
                        <a:pt x="95" y="93717"/>
                        <a:pt x="0" y="94096"/>
                        <a:pt x="0" y="94096"/>
                      </a:cubicBezTo>
                      <a:cubicBezTo>
                        <a:pt x="183923" y="203558"/>
                        <a:pt x="855874" y="560307"/>
                        <a:pt x="956610" y="626042"/>
                      </a:cubicBezTo>
                      <a:cubicBezTo>
                        <a:pt x="1055639" y="690638"/>
                        <a:pt x="1743526" y="678876"/>
                        <a:pt x="1853463" y="703538"/>
                      </a:cubicBezTo>
                      <a:cubicBezTo>
                        <a:pt x="1853557" y="703538"/>
                        <a:pt x="1853652" y="703538"/>
                        <a:pt x="1853747" y="703633"/>
                      </a:cubicBezTo>
                      <a:cubicBezTo>
                        <a:pt x="1855454" y="704012"/>
                        <a:pt x="1857066" y="704392"/>
                        <a:pt x="1858490" y="704866"/>
                      </a:cubicBezTo>
                      <a:cubicBezTo>
                        <a:pt x="1877650" y="710368"/>
                        <a:pt x="1894724" y="717387"/>
                        <a:pt x="1910850" y="725449"/>
                      </a:cubicBezTo>
                      <a:cubicBezTo>
                        <a:pt x="1972125" y="755898"/>
                        <a:pt x="2018794" y="800005"/>
                        <a:pt x="2106535" y="823150"/>
                      </a:cubicBezTo>
                      <a:cubicBezTo>
                        <a:pt x="2211539" y="850753"/>
                        <a:pt x="2306014" y="993414"/>
                        <a:pt x="2340637" y="993699"/>
                      </a:cubicBezTo>
                      <a:cubicBezTo>
                        <a:pt x="2246161" y="904820"/>
                        <a:pt x="2189817" y="819071"/>
                        <a:pt x="2091927" y="78795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47053"/>
                    </a:gs>
                    <a:gs pos="100000">
                      <a:srgbClr val="AA533C"/>
                    </a:gs>
                  </a:gsLst>
                  <a:lin ang="15600000" scaled="0"/>
                </a:gradFill>
                <a:ln w="94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31" name="Graphic 7">
                  <a:extLst>
                    <a:ext uri="{FF2B5EF4-FFF2-40B4-BE49-F238E27FC236}">
                      <a16:creationId xmlns:a16="http://schemas.microsoft.com/office/drawing/2014/main" id="{215EB932-468A-4F66-8188-6428CFAF0F3B}"/>
                    </a:ext>
                  </a:extLst>
                </p:cNvPr>
                <p:cNvGrpSpPr/>
                <p:nvPr/>
              </p:nvGrpSpPr>
              <p:grpSpPr>
                <a:xfrm>
                  <a:off x="5723347" y="3207419"/>
                  <a:ext cx="490399" cy="332845"/>
                  <a:chOff x="5723347" y="3207419"/>
                  <a:chExt cx="490399" cy="332845"/>
                </a:xfrm>
                <a:solidFill>
                  <a:srgbClr val="8E362D"/>
                </a:solidFill>
              </p:grpSpPr>
              <p:sp>
                <p:nvSpPr>
                  <p:cNvPr id="132" name="Freeform: Shape 131">
                    <a:extLst>
                      <a:ext uri="{FF2B5EF4-FFF2-40B4-BE49-F238E27FC236}">
                        <a16:creationId xmlns:a16="http://schemas.microsoft.com/office/drawing/2014/main" id="{DD96C111-4E40-44DD-9EF4-3E2FBDA56CE5}"/>
                      </a:ext>
                    </a:extLst>
                  </p:cNvPr>
                  <p:cNvSpPr/>
                  <p:nvPr/>
                </p:nvSpPr>
                <p:spPr>
                  <a:xfrm>
                    <a:off x="5945212" y="3394378"/>
                    <a:ext cx="268533" cy="145886"/>
                  </a:xfrm>
                  <a:custGeom>
                    <a:avLst/>
                    <a:gdLst>
                      <a:gd name="connsiteX0" fmla="*/ 268534 w 268533"/>
                      <a:gd name="connsiteY0" fmla="*/ 145887 h 145886"/>
                      <a:gd name="connsiteX1" fmla="*/ 199574 w 268533"/>
                      <a:gd name="connsiteY1" fmla="*/ 112498 h 145886"/>
                      <a:gd name="connsiteX2" fmla="*/ 131943 w 268533"/>
                      <a:gd name="connsiteY2" fmla="*/ 77022 h 145886"/>
                      <a:gd name="connsiteX3" fmla="*/ 65354 w 268533"/>
                      <a:gd name="connsiteY3" fmla="*/ 39649 h 145886"/>
                      <a:gd name="connsiteX4" fmla="*/ 32440 w 268533"/>
                      <a:gd name="connsiteY4" fmla="*/ 20299 h 145886"/>
                      <a:gd name="connsiteX5" fmla="*/ 0 w 268533"/>
                      <a:gd name="connsiteY5" fmla="*/ 0 h 145886"/>
                      <a:gd name="connsiteX6" fmla="*/ 34717 w 268533"/>
                      <a:gd name="connsiteY6" fmla="*/ 16220 h 145886"/>
                      <a:gd name="connsiteX7" fmla="*/ 68959 w 268533"/>
                      <a:gd name="connsiteY7" fmla="*/ 33294 h 145886"/>
                      <a:gd name="connsiteX8" fmla="*/ 136685 w 268533"/>
                      <a:gd name="connsiteY8" fmla="*/ 68864 h 145886"/>
                      <a:gd name="connsiteX9" fmla="*/ 203274 w 268533"/>
                      <a:gd name="connsiteY9" fmla="*/ 106332 h 145886"/>
                      <a:gd name="connsiteX10" fmla="*/ 268534 w 268533"/>
                      <a:gd name="connsiteY10" fmla="*/ 145887 h 1458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68533" h="145886">
                        <a:moveTo>
                          <a:pt x="268534" y="145887"/>
                        </a:moveTo>
                        <a:cubicBezTo>
                          <a:pt x="245104" y="135358"/>
                          <a:pt x="222340" y="124070"/>
                          <a:pt x="199574" y="112498"/>
                        </a:cubicBezTo>
                        <a:cubicBezTo>
                          <a:pt x="176809" y="101115"/>
                          <a:pt x="154328" y="89068"/>
                          <a:pt x="131943" y="77022"/>
                        </a:cubicBezTo>
                        <a:cubicBezTo>
                          <a:pt x="109652" y="64786"/>
                          <a:pt x="87361" y="52550"/>
                          <a:pt x="65354" y="39649"/>
                        </a:cubicBezTo>
                        <a:lnTo>
                          <a:pt x="32440" y="20299"/>
                        </a:lnTo>
                        <a:cubicBezTo>
                          <a:pt x="21627" y="13564"/>
                          <a:pt x="10624" y="7019"/>
                          <a:pt x="0" y="0"/>
                        </a:cubicBezTo>
                        <a:cubicBezTo>
                          <a:pt x="11667" y="5122"/>
                          <a:pt x="23145" y="10813"/>
                          <a:pt x="34717" y="16220"/>
                        </a:cubicBezTo>
                        <a:lnTo>
                          <a:pt x="68959" y="33294"/>
                        </a:lnTo>
                        <a:cubicBezTo>
                          <a:pt x="91724" y="44677"/>
                          <a:pt x="114205" y="56818"/>
                          <a:pt x="136685" y="68864"/>
                        </a:cubicBezTo>
                        <a:cubicBezTo>
                          <a:pt x="158977" y="81101"/>
                          <a:pt x="181362" y="93432"/>
                          <a:pt x="203274" y="106332"/>
                        </a:cubicBezTo>
                        <a:cubicBezTo>
                          <a:pt x="225185" y="119138"/>
                          <a:pt x="247097" y="132038"/>
                          <a:pt x="268534" y="145887"/>
                        </a:cubicBezTo>
                        <a:close/>
                      </a:path>
                    </a:pathLst>
                  </a:custGeom>
                  <a:solidFill>
                    <a:srgbClr val="8E362D"/>
                  </a:solidFill>
                  <a:ln w="94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3" name="Freeform: Shape 132">
                    <a:extLst>
                      <a:ext uri="{FF2B5EF4-FFF2-40B4-BE49-F238E27FC236}">
                        <a16:creationId xmlns:a16="http://schemas.microsoft.com/office/drawing/2014/main" id="{A2128978-C794-4577-9909-26C862992E13}"/>
                      </a:ext>
                    </a:extLst>
                  </p:cNvPr>
                  <p:cNvSpPr/>
                  <p:nvPr/>
                </p:nvSpPr>
                <p:spPr>
                  <a:xfrm>
                    <a:off x="5863447" y="3254277"/>
                    <a:ext cx="76912" cy="227651"/>
                  </a:xfrm>
                  <a:custGeom>
                    <a:avLst/>
                    <a:gdLst>
                      <a:gd name="connsiteX0" fmla="*/ 64216 w 76912"/>
                      <a:gd name="connsiteY0" fmla="*/ 0 h 227651"/>
                      <a:gd name="connsiteX1" fmla="*/ 76358 w 76912"/>
                      <a:gd name="connsiteY1" fmla="*/ 62130 h 227651"/>
                      <a:gd name="connsiteX2" fmla="*/ 71710 w 76912"/>
                      <a:gd name="connsiteY2" fmla="*/ 125778 h 227651"/>
                      <a:gd name="connsiteX3" fmla="*/ 46289 w 76912"/>
                      <a:gd name="connsiteY3" fmla="*/ 184493 h 227651"/>
                      <a:gd name="connsiteX4" fmla="*/ 0 w 76912"/>
                      <a:gd name="connsiteY4" fmla="*/ 227651 h 227651"/>
                      <a:gd name="connsiteX5" fmla="*/ 11382 w 76912"/>
                      <a:gd name="connsiteY5" fmla="*/ 216743 h 227651"/>
                      <a:gd name="connsiteX6" fmla="*/ 17074 w 76912"/>
                      <a:gd name="connsiteY6" fmla="*/ 211431 h 227651"/>
                      <a:gd name="connsiteX7" fmla="*/ 22006 w 76912"/>
                      <a:gd name="connsiteY7" fmla="*/ 205361 h 227651"/>
                      <a:gd name="connsiteX8" fmla="*/ 31871 w 76912"/>
                      <a:gd name="connsiteY8" fmla="*/ 193504 h 227651"/>
                      <a:gd name="connsiteX9" fmla="*/ 40123 w 76912"/>
                      <a:gd name="connsiteY9" fmla="*/ 180509 h 227651"/>
                      <a:gd name="connsiteX10" fmla="*/ 62509 w 76912"/>
                      <a:gd name="connsiteY10" fmla="*/ 123596 h 227651"/>
                      <a:gd name="connsiteX11" fmla="*/ 69149 w 76912"/>
                      <a:gd name="connsiteY11" fmla="*/ 62320 h 227651"/>
                      <a:gd name="connsiteX12" fmla="*/ 67916 w 76912"/>
                      <a:gd name="connsiteY12" fmla="*/ 31207 h 227651"/>
                      <a:gd name="connsiteX13" fmla="*/ 64216 w 76912"/>
                      <a:gd name="connsiteY13" fmla="*/ 0 h 2276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76912" h="227651">
                        <a:moveTo>
                          <a:pt x="64216" y="0"/>
                        </a:moveTo>
                        <a:cubicBezTo>
                          <a:pt x="71425" y="19825"/>
                          <a:pt x="74935" y="40883"/>
                          <a:pt x="76358" y="62130"/>
                        </a:cubicBezTo>
                        <a:cubicBezTo>
                          <a:pt x="77875" y="83377"/>
                          <a:pt x="76263" y="104815"/>
                          <a:pt x="71710" y="125778"/>
                        </a:cubicBezTo>
                        <a:cubicBezTo>
                          <a:pt x="67062" y="146740"/>
                          <a:pt x="58335" y="166850"/>
                          <a:pt x="46289" y="184493"/>
                        </a:cubicBezTo>
                        <a:cubicBezTo>
                          <a:pt x="34527" y="202610"/>
                          <a:pt x="17548" y="216459"/>
                          <a:pt x="0" y="227651"/>
                        </a:cubicBezTo>
                        <a:cubicBezTo>
                          <a:pt x="3794" y="223952"/>
                          <a:pt x="7588" y="220253"/>
                          <a:pt x="11382" y="216743"/>
                        </a:cubicBezTo>
                        <a:lnTo>
                          <a:pt x="17074" y="211431"/>
                        </a:lnTo>
                        <a:lnTo>
                          <a:pt x="22006" y="205361"/>
                        </a:lnTo>
                        <a:cubicBezTo>
                          <a:pt x="25326" y="201377"/>
                          <a:pt x="28741" y="197583"/>
                          <a:pt x="31871" y="193504"/>
                        </a:cubicBezTo>
                        <a:lnTo>
                          <a:pt x="40123" y="180509"/>
                        </a:lnTo>
                        <a:cubicBezTo>
                          <a:pt x="50178" y="162676"/>
                          <a:pt x="58240" y="143705"/>
                          <a:pt x="62509" y="123596"/>
                        </a:cubicBezTo>
                        <a:cubicBezTo>
                          <a:pt x="67062" y="103582"/>
                          <a:pt x="68864" y="82998"/>
                          <a:pt x="69149" y="62320"/>
                        </a:cubicBezTo>
                        <a:cubicBezTo>
                          <a:pt x="69339" y="51981"/>
                          <a:pt x="68864" y="41546"/>
                          <a:pt x="67916" y="31207"/>
                        </a:cubicBezTo>
                        <a:cubicBezTo>
                          <a:pt x="67347" y="20679"/>
                          <a:pt x="65924" y="10339"/>
                          <a:pt x="64216" y="0"/>
                        </a:cubicBezTo>
                        <a:close/>
                      </a:path>
                    </a:pathLst>
                  </a:custGeom>
                  <a:solidFill>
                    <a:srgbClr val="8E362D"/>
                  </a:solidFill>
                  <a:ln w="94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4" name="Freeform: Shape 133">
                    <a:extLst>
                      <a:ext uri="{FF2B5EF4-FFF2-40B4-BE49-F238E27FC236}">
                        <a16:creationId xmlns:a16="http://schemas.microsoft.com/office/drawing/2014/main" id="{9A250B6E-6BCE-44C0-9113-E769D8505071}"/>
                      </a:ext>
                    </a:extLst>
                  </p:cNvPr>
                  <p:cNvSpPr/>
                  <p:nvPr/>
                </p:nvSpPr>
                <p:spPr>
                  <a:xfrm>
                    <a:off x="5723347" y="3207419"/>
                    <a:ext cx="128433" cy="64111"/>
                  </a:xfrm>
                  <a:custGeom>
                    <a:avLst/>
                    <a:gdLst>
                      <a:gd name="connsiteX0" fmla="*/ 0 w 128433"/>
                      <a:gd name="connsiteY0" fmla="*/ 61466 h 64111"/>
                      <a:gd name="connsiteX1" fmla="*/ 19161 w 128433"/>
                      <a:gd name="connsiteY1" fmla="*/ 59379 h 64111"/>
                      <a:gd name="connsiteX2" fmla="*/ 38037 w 128433"/>
                      <a:gd name="connsiteY2" fmla="*/ 56818 h 64111"/>
                      <a:gd name="connsiteX3" fmla="*/ 74082 w 128433"/>
                      <a:gd name="connsiteY3" fmla="*/ 47427 h 64111"/>
                      <a:gd name="connsiteX4" fmla="*/ 106048 w 128433"/>
                      <a:gd name="connsiteY4" fmla="*/ 29595 h 64111"/>
                      <a:gd name="connsiteX5" fmla="*/ 128433 w 128433"/>
                      <a:gd name="connsiteY5" fmla="*/ 0 h 64111"/>
                      <a:gd name="connsiteX6" fmla="*/ 111075 w 128433"/>
                      <a:gd name="connsiteY6" fmla="*/ 35001 h 64111"/>
                      <a:gd name="connsiteX7" fmla="*/ 77401 w 128433"/>
                      <a:gd name="connsiteY7" fmla="*/ 56249 h 64111"/>
                      <a:gd name="connsiteX8" fmla="*/ 58336 w 128433"/>
                      <a:gd name="connsiteY8" fmla="*/ 61656 h 64111"/>
                      <a:gd name="connsiteX9" fmla="*/ 38795 w 128433"/>
                      <a:gd name="connsiteY9" fmla="*/ 64027 h 64111"/>
                      <a:gd name="connsiteX10" fmla="*/ 19255 w 128433"/>
                      <a:gd name="connsiteY10" fmla="*/ 63837 h 64111"/>
                      <a:gd name="connsiteX11" fmla="*/ 0 w 128433"/>
                      <a:gd name="connsiteY11" fmla="*/ 61466 h 641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28433" h="64111">
                        <a:moveTo>
                          <a:pt x="0" y="61466"/>
                        </a:moveTo>
                        <a:cubicBezTo>
                          <a:pt x="6450" y="60517"/>
                          <a:pt x="12805" y="60138"/>
                          <a:pt x="19161" y="59379"/>
                        </a:cubicBezTo>
                        <a:lnTo>
                          <a:pt x="38037" y="56818"/>
                        </a:lnTo>
                        <a:cubicBezTo>
                          <a:pt x="50368" y="54352"/>
                          <a:pt x="62699" y="52075"/>
                          <a:pt x="74082" y="47427"/>
                        </a:cubicBezTo>
                        <a:cubicBezTo>
                          <a:pt x="85654" y="43254"/>
                          <a:pt x="96562" y="37467"/>
                          <a:pt x="106048" y="29595"/>
                        </a:cubicBezTo>
                        <a:cubicBezTo>
                          <a:pt x="115249" y="21627"/>
                          <a:pt x="123595" y="12046"/>
                          <a:pt x="128433" y="0"/>
                        </a:cubicBezTo>
                        <a:cubicBezTo>
                          <a:pt x="127200" y="12995"/>
                          <a:pt x="120371" y="25326"/>
                          <a:pt x="111075" y="35001"/>
                        </a:cubicBezTo>
                        <a:cubicBezTo>
                          <a:pt x="101779" y="44771"/>
                          <a:pt x="89827" y="51601"/>
                          <a:pt x="77401" y="56249"/>
                        </a:cubicBezTo>
                        <a:cubicBezTo>
                          <a:pt x="71236" y="58715"/>
                          <a:pt x="64691" y="60138"/>
                          <a:pt x="58336" y="61656"/>
                        </a:cubicBezTo>
                        <a:cubicBezTo>
                          <a:pt x="51885" y="62794"/>
                          <a:pt x="45340" y="63553"/>
                          <a:pt x="38795" y="64027"/>
                        </a:cubicBezTo>
                        <a:cubicBezTo>
                          <a:pt x="32251" y="64122"/>
                          <a:pt x="25706" y="64217"/>
                          <a:pt x="19255" y="63837"/>
                        </a:cubicBezTo>
                        <a:cubicBezTo>
                          <a:pt x="12805" y="63078"/>
                          <a:pt x="6355" y="62604"/>
                          <a:pt x="0" y="61466"/>
                        </a:cubicBezTo>
                        <a:close/>
                      </a:path>
                    </a:pathLst>
                  </a:custGeom>
                  <a:solidFill>
                    <a:srgbClr val="8E362D"/>
                  </a:solidFill>
                  <a:ln w="94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6" name="Graphic 7">
                <a:extLst>
                  <a:ext uri="{FF2B5EF4-FFF2-40B4-BE49-F238E27FC236}">
                    <a16:creationId xmlns:a16="http://schemas.microsoft.com/office/drawing/2014/main" id="{07BC431F-AAA5-445A-8CF7-CDEFE39C34CA}"/>
                  </a:ext>
                </a:extLst>
              </p:cNvPr>
              <p:cNvGrpSpPr/>
              <p:nvPr/>
            </p:nvGrpSpPr>
            <p:grpSpPr>
              <a:xfrm>
                <a:off x="1203881" y="3913897"/>
                <a:ext cx="1352833" cy="2105871"/>
                <a:chOff x="1203881" y="3913897"/>
                <a:chExt cx="1352833" cy="2105871"/>
              </a:xfrm>
            </p:grpSpPr>
            <p:grpSp>
              <p:nvGrpSpPr>
                <p:cNvPr id="120" name="Graphic 7">
                  <a:extLst>
                    <a:ext uri="{FF2B5EF4-FFF2-40B4-BE49-F238E27FC236}">
                      <a16:creationId xmlns:a16="http://schemas.microsoft.com/office/drawing/2014/main" id="{54B4D013-BF36-4E58-AB05-0439C565BB32}"/>
                    </a:ext>
                  </a:extLst>
                </p:cNvPr>
                <p:cNvGrpSpPr/>
                <p:nvPr/>
              </p:nvGrpSpPr>
              <p:grpSpPr>
                <a:xfrm>
                  <a:off x="1203881" y="4334104"/>
                  <a:ext cx="1256461" cy="1685664"/>
                  <a:chOff x="1203881" y="4334104"/>
                  <a:chExt cx="1256461" cy="1685664"/>
                </a:xfrm>
              </p:grpSpPr>
              <p:grpSp>
                <p:nvGrpSpPr>
                  <p:cNvPr id="122" name="Graphic 7">
                    <a:extLst>
                      <a:ext uri="{FF2B5EF4-FFF2-40B4-BE49-F238E27FC236}">
                        <a16:creationId xmlns:a16="http://schemas.microsoft.com/office/drawing/2014/main" id="{2972B1DE-6B2A-4BBD-9461-FC762A8A841F}"/>
                      </a:ext>
                    </a:extLst>
                  </p:cNvPr>
                  <p:cNvGrpSpPr/>
                  <p:nvPr/>
                </p:nvGrpSpPr>
                <p:grpSpPr>
                  <a:xfrm>
                    <a:off x="1203881" y="5384252"/>
                    <a:ext cx="899786" cy="635515"/>
                    <a:chOff x="1203881" y="5384252"/>
                    <a:chExt cx="899786" cy="635515"/>
                  </a:xfrm>
                </p:grpSpPr>
                <p:sp>
                  <p:nvSpPr>
                    <p:cNvPr id="126" name="Freeform: Shape 125">
                      <a:extLst>
                        <a:ext uri="{FF2B5EF4-FFF2-40B4-BE49-F238E27FC236}">
                          <a16:creationId xmlns:a16="http://schemas.microsoft.com/office/drawing/2014/main" id="{7249F015-35C9-43B5-B4E0-5851CD6C57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3881" y="5510772"/>
                      <a:ext cx="898813" cy="508995"/>
                    </a:xfrm>
                    <a:custGeom>
                      <a:avLst/>
                      <a:gdLst>
                        <a:gd name="connsiteX0" fmla="*/ 894211 w 898813"/>
                        <a:gd name="connsiteY0" fmla="*/ 409303 h 508995"/>
                        <a:gd name="connsiteX1" fmla="*/ 854846 w 898813"/>
                        <a:gd name="connsiteY1" fmla="*/ 505581 h 508995"/>
                        <a:gd name="connsiteX2" fmla="*/ 566962 w 898813"/>
                        <a:gd name="connsiteY2" fmla="*/ 505581 h 508995"/>
                        <a:gd name="connsiteX3" fmla="*/ 329446 w 898813"/>
                        <a:gd name="connsiteY3" fmla="*/ 337024 h 508995"/>
                        <a:gd name="connsiteX4" fmla="*/ 184982 w 898813"/>
                        <a:gd name="connsiteY4" fmla="*/ 307429 h 508995"/>
                        <a:gd name="connsiteX5" fmla="*/ 15 w 898813"/>
                        <a:gd name="connsiteY5" fmla="*/ 110416 h 508995"/>
                        <a:gd name="connsiteX6" fmla="*/ 105114 w 898813"/>
                        <a:gd name="connsiteY6" fmla="*/ 2092 h 508995"/>
                        <a:gd name="connsiteX7" fmla="*/ 894211 w 898813"/>
                        <a:gd name="connsiteY7" fmla="*/ 409303 h 5089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898813" h="508995">
                          <a:moveTo>
                            <a:pt x="894211" y="409303"/>
                          </a:moveTo>
                          <a:cubicBezTo>
                            <a:pt x="897531" y="423531"/>
                            <a:pt x="913941" y="456351"/>
                            <a:pt x="854846" y="505581"/>
                          </a:cubicBezTo>
                          <a:cubicBezTo>
                            <a:pt x="854846" y="505581"/>
                            <a:pt x="606422" y="513264"/>
                            <a:pt x="566962" y="505581"/>
                          </a:cubicBezTo>
                          <a:cubicBezTo>
                            <a:pt x="527597" y="497898"/>
                            <a:pt x="406088" y="377527"/>
                            <a:pt x="329446" y="337024"/>
                          </a:cubicBezTo>
                          <a:cubicBezTo>
                            <a:pt x="252803" y="296521"/>
                            <a:pt x="242938" y="326115"/>
                            <a:pt x="184982" y="307429"/>
                          </a:cubicBezTo>
                          <a:cubicBezTo>
                            <a:pt x="126931" y="288837"/>
                            <a:pt x="1153" y="190284"/>
                            <a:pt x="15" y="110416"/>
                          </a:cubicBezTo>
                          <a:cubicBezTo>
                            <a:pt x="-1123" y="30548"/>
                            <a:pt x="62430" y="-9955"/>
                            <a:pt x="105114" y="2092"/>
                          </a:cubicBezTo>
                          <a:cubicBezTo>
                            <a:pt x="147799" y="14138"/>
                            <a:pt x="894211" y="409303"/>
                            <a:pt x="894211" y="409303"/>
                          </a:cubicBezTo>
                          <a:close/>
                        </a:path>
                      </a:pathLst>
                    </a:custGeom>
                    <a:solidFill>
                      <a:srgbClr val="183972"/>
                    </a:solidFill>
                    <a:ln w="948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7" name="Freeform: Shape 126">
                      <a:extLst>
                        <a:ext uri="{FF2B5EF4-FFF2-40B4-BE49-F238E27FC236}">
                          <a16:creationId xmlns:a16="http://schemas.microsoft.com/office/drawing/2014/main" id="{1D4DE93F-FE60-45F8-A2ED-5F44A19400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60809" y="5384252"/>
                      <a:ext cx="842858" cy="562899"/>
                    </a:xfrm>
                    <a:custGeom>
                      <a:avLst/>
                      <a:gdLst>
                        <a:gd name="connsiteX0" fmla="*/ 840603 w 842858"/>
                        <a:gd name="connsiteY0" fmla="*/ 560960 h 562899"/>
                        <a:gd name="connsiteX1" fmla="*/ 512216 w 842858"/>
                        <a:gd name="connsiteY1" fmla="*/ 560960 h 562899"/>
                        <a:gd name="connsiteX2" fmla="*/ 376479 w 842858"/>
                        <a:gd name="connsiteY2" fmla="*/ 464682 h 562899"/>
                        <a:gd name="connsiteX3" fmla="*/ 157649 w 842858"/>
                        <a:gd name="connsiteY3" fmla="*/ 355220 h 562899"/>
                        <a:gd name="connsiteX4" fmla="*/ 0 w 842858"/>
                        <a:gd name="connsiteY4" fmla="*/ 201934 h 562899"/>
                        <a:gd name="connsiteX5" fmla="*/ 52550 w 842858"/>
                        <a:gd name="connsiteY5" fmla="*/ 88109 h 562899"/>
                        <a:gd name="connsiteX6" fmla="*/ 245200 w 842858"/>
                        <a:gd name="connsiteY6" fmla="*/ 558 h 562899"/>
                        <a:gd name="connsiteX7" fmla="*/ 377048 w 842858"/>
                        <a:gd name="connsiteY7" fmla="*/ 37362 h 562899"/>
                        <a:gd name="connsiteX8" fmla="*/ 455303 w 842858"/>
                        <a:gd name="connsiteY8" fmla="*/ 44381 h 562899"/>
                        <a:gd name="connsiteX9" fmla="*/ 551581 w 842858"/>
                        <a:gd name="connsiteY9" fmla="*/ 127569 h 562899"/>
                        <a:gd name="connsiteX10" fmla="*/ 499126 w 842858"/>
                        <a:gd name="connsiteY10" fmla="*/ 245757 h 562899"/>
                        <a:gd name="connsiteX11" fmla="*/ 658008 w 842858"/>
                        <a:gd name="connsiteY11" fmla="*/ 418203 h 562899"/>
                        <a:gd name="connsiteX12" fmla="*/ 669864 w 842858"/>
                        <a:gd name="connsiteY12" fmla="*/ 425223 h 562899"/>
                        <a:gd name="connsiteX13" fmla="*/ 840603 w 842858"/>
                        <a:gd name="connsiteY13" fmla="*/ 560960 h 5628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842858" h="562899">
                          <a:moveTo>
                            <a:pt x="840603" y="560960"/>
                          </a:moveTo>
                          <a:cubicBezTo>
                            <a:pt x="840603" y="560960"/>
                            <a:pt x="551581" y="565323"/>
                            <a:pt x="512216" y="560960"/>
                          </a:cubicBezTo>
                          <a:cubicBezTo>
                            <a:pt x="472851" y="556596"/>
                            <a:pt x="433391" y="517137"/>
                            <a:pt x="376479" y="464682"/>
                          </a:cubicBezTo>
                          <a:cubicBezTo>
                            <a:pt x="319566" y="412133"/>
                            <a:pt x="249563" y="390221"/>
                            <a:pt x="157649" y="355220"/>
                          </a:cubicBezTo>
                          <a:cubicBezTo>
                            <a:pt x="35001" y="293944"/>
                            <a:pt x="0" y="201934"/>
                            <a:pt x="0" y="201934"/>
                          </a:cubicBezTo>
                          <a:cubicBezTo>
                            <a:pt x="0" y="201934"/>
                            <a:pt x="8252" y="148057"/>
                            <a:pt x="52550" y="88109"/>
                          </a:cubicBezTo>
                          <a:cubicBezTo>
                            <a:pt x="127011" y="-12532"/>
                            <a:pt x="245200" y="558"/>
                            <a:pt x="245200" y="558"/>
                          </a:cubicBezTo>
                          <a:cubicBezTo>
                            <a:pt x="245200" y="558"/>
                            <a:pt x="303725" y="24936"/>
                            <a:pt x="377048" y="37362"/>
                          </a:cubicBezTo>
                          <a:cubicBezTo>
                            <a:pt x="401995" y="41535"/>
                            <a:pt x="428649" y="44381"/>
                            <a:pt x="455303" y="44381"/>
                          </a:cubicBezTo>
                          <a:cubicBezTo>
                            <a:pt x="560402" y="44381"/>
                            <a:pt x="551581" y="127569"/>
                            <a:pt x="551581" y="127569"/>
                          </a:cubicBezTo>
                          <a:cubicBezTo>
                            <a:pt x="551581" y="127569"/>
                            <a:pt x="494668" y="201934"/>
                            <a:pt x="499126" y="245757"/>
                          </a:cubicBezTo>
                          <a:cubicBezTo>
                            <a:pt x="503205" y="287019"/>
                            <a:pt x="589333" y="375329"/>
                            <a:pt x="658008" y="418203"/>
                          </a:cubicBezTo>
                          <a:cubicBezTo>
                            <a:pt x="661992" y="420669"/>
                            <a:pt x="665975" y="423041"/>
                            <a:pt x="669864" y="425223"/>
                          </a:cubicBezTo>
                          <a:cubicBezTo>
                            <a:pt x="875604" y="486499"/>
                            <a:pt x="840603" y="560960"/>
                            <a:pt x="840603" y="560960"/>
                          </a:cubicBezTo>
                          <a:close/>
                        </a:path>
                      </a:pathLst>
                    </a:custGeom>
                    <a:solidFill>
                      <a:srgbClr val="1C154A"/>
                    </a:solidFill>
                    <a:ln w="948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8" name="Freeform: Shape 127">
                      <a:extLst>
                        <a:ext uri="{FF2B5EF4-FFF2-40B4-BE49-F238E27FC236}">
                          <a16:creationId xmlns:a16="http://schemas.microsoft.com/office/drawing/2014/main" id="{7953134D-1F94-4243-9F62-33A0EE99C0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91378" y="5421614"/>
                      <a:ext cx="327438" cy="390058"/>
                    </a:xfrm>
                    <a:custGeom>
                      <a:avLst/>
                      <a:gdLst>
                        <a:gd name="connsiteX0" fmla="*/ 327439 w 327438"/>
                        <a:gd name="connsiteY0" fmla="*/ 380842 h 390058"/>
                        <a:gd name="connsiteX1" fmla="*/ 129097 w 327438"/>
                        <a:gd name="connsiteY1" fmla="*/ 372589 h 390058"/>
                        <a:gd name="connsiteX2" fmla="*/ 0 w 327438"/>
                        <a:gd name="connsiteY2" fmla="*/ 127390 h 390058"/>
                        <a:gd name="connsiteX3" fmla="*/ 46479 w 327438"/>
                        <a:gd name="connsiteY3" fmla="*/ 0 h 390058"/>
                        <a:gd name="connsiteX4" fmla="*/ 124734 w 327438"/>
                        <a:gd name="connsiteY4" fmla="*/ 7019 h 390058"/>
                        <a:gd name="connsiteX5" fmla="*/ 221012 w 327438"/>
                        <a:gd name="connsiteY5" fmla="*/ 90207 h 390058"/>
                        <a:gd name="connsiteX6" fmla="*/ 168557 w 327438"/>
                        <a:gd name="connsiteY6" fmla="*/ 208396 h 390058"/>
                        <a:gd name="connsiteX7" fmla="*/ 327439 w 327438"/>
                        <a:gd name="connsiteY7" fmla="*/ 380842 h 39005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327438" h="390058">
                          <a:moveTo>
                            <a:pt x="327439" y="380842"/>
                          </a:moveTo>
                          <a:cubicBezTo>
                            <a:pt x="263981" y="389758"/>
                            <a:pt x="160305" y="399243"/>
                            <a:pt x="129097" y="372589"/>
                          </a:cubicBezTo>
                          <a:cubicBezTo>
                            <a:pt x="83188" y="333130"/>
                            <a:pt x="28456" y="258764"/>
                            <a:pt x="0" y="127390"/>
                          </a:cubicBezTo>
                          <a:lnTo>
                            <a:pt x="46479" y="0"/>
                          </a:lnTo>
                          <a:cubicBezTo>
                            <a:pt x="71426" y="4174"/>
                            <a:pt x="98080" y="7019"/>
                            <a:pt x="124734" y="7019"/>
                          </a:cubicBezTo>
                          <a:cubicBezTo>
                            <a:pt x="229833" y="7019"/>
                            <a:pt x="221012" y="90207"/>
                            <a:pt x="221012" y="90207"/>
                          </a:cubicBezTo>
                          <a:cubicBezTo>
                            <a:pt x="221012" y="90207"/>
                            <a:pt x="164099" y="164573"/>
                            <a:pt x="168557" y="208396"/>
                          </a:cubicBezTo>
                          <a:cubicBezTo>
                            <a:pt x="172636" y="249658"/>
                            <a:pt x="258764" y="337968"/>
                            <a:pt x="327439" y="380842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225E90"/>
                        </a:gs>
                        <a:gs pos="100000">
                          <a:srgbClr val="213479"/>
                        </a:gs>
                      </a:gsLst>
                      <a:lin ang="15600000" scaled="0"/>
                    </a:gradFill>
                    <a:ln w="948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23" name="Freeform: Shape 122">
                    <a:extLst>
                      <a:ext uri="{FF2B5EF4-FFF2-40B4-BE49-F238E27FC236}">
                        <a16:creationId xmlns:a16="http://schemas.microsoft.com/office/drawing/2014/main" id="{AFD079CC-3873-4D4F-A2C6-2E4C3A5054F6}"/>
                      </a:ext>
                    </a:extLst>
                  </p:cNvPr>
                  <p:cNvSpPr/>
                  <p:nvPr/>
                </p:nvSpPr>
                <p:spPr>
                  <a:xfrm>
                    <a:off x="1445616" y="5069608"/>
                    <a:ext cx="419418" cy="501928"/>
                  </a:xfrm>
                  <a:custGeom>
                    <a:avLst/>
                    <a:gdLst>
                      <a:gd name="connsiteX0" fmla="*/ 209220 w 419418"/>
                      <a:gd name="connsiteY0" fmla="*/ 0 h 501928"/>
                      <a:gd name="connsiteX1" fmla="*/ 7844 w 419418"/>
                      <a:gd name="connsiteY1" fmla="*/ 330569 h 501928"/>
                      <a:gd name="connsiteX2" fmla="*/ 58211 w 419418"/>
                      <a:gd name="connsiteY2" fmla="*/ 485941 h 501928"/>
                      <a:gd name="connsiteX3" fmla="*/ 231132 w 419418"/>
                      <a:gd name="connsiteY3" fmla="*/ 477214 h 501928"/>
                      <a:gd name="connsiteX4" fmla="*/ 419418 w 419418"/>
                      <a:gd name="connsiteY4" fmla="*/ 205740 h 501928"/>
                      <a:gd name="connsiteX5" fmla="*/ 209220 w 419418"/>
                      <a:gd name="connsiteY5" fmla="*/ 0 h 5019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19418" h="501928">
                        <a:moveTo>
                          <a:pt x="209220" y="0"/>
                        </a:moveTo>
                        <a:cubicBezTo>
                          <a:pt x="209220" y="0"/>
                          <a:pt x="82305" y="286746"/>
                          <a:pt x="7844" y="330569"/>
                        </a:cubicBezTo>
                        <a:cubicBezTo>
                          <a:pt x="7844" y="330569"/>
                          <a:pt x="-29340" y="431304"/>
                          <a:pt x="58211" y="485941"/>
                        </a:cubicBezTo>
                        <a:cubicBezTo>
                          <a:pt x="123092" y="526444"/>
                          <a:pt x="231132" y="477214"/>
                          <a:pt x="231132" y="477214"/>
                        </a:cubicBezTo>
                        <a:lnTo>
                          <a:pt x="419418" y="205740"/>
                        </a:lnTo>
                        <a:lnTo>
                          <a:pt x="209220" y="0"/>
                        </a:lnTo>
                        <a:close/>
                      </a:path>
                    </a:pathLst>
                  </a:custGeom>
                  <a:solidFill>
                    <a:srgbClr val="C0E9F3"/>
                  </a:solidFill>
                  <a:ln w="94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4" name="Freeform: Shape 123">
                    <a:extLst>
                      <a:ext uri="{FF2B5EF4-FFF2-40B4-BE49-F238E27FC236}">
                        <a16:creationId xmlns:a16="http://schemas.microsoft.com/office/drawing/2014/main" id="{BB63AA5D-0086-4240-B946-FC611377404C}"/>
                      </a:ext>
                    </a:extLst>
                  </p:cNvPr>
                  <p:cNvSpPr/>
                  <p:nvPr/>
                </p:nvSpPr>
                <p:spPr>
                  <a:xfrm>
                    <a:off x="1631881" y="4334104"/>
                    <a:ext cx="828461" cy="952790"/>
                  </a:xfrm>
                  <a:custGeom>
                    <a:avLst/>
                    <a:gdLst>
                      <a:gd name="connsiteX0" fmla="*/ 828462 w 828461"/>
                      <a:gd name="connsiteY0" fmla="*/ 214561 h 952790"/>
                      <a:gd name="connsiteX1" fmla="*/ 675271 w 828461"/>
                      <a:gd name="connsiteY1" fmla="*/ 455303 h 952790"/>
                      <a:gd name="connsiteX2" fmla="*/ 392699 w 828461"/>
                      <a:gd name="connsiteY2" fmla="*/ 721276 h 952790"/>
                      <a:gd name="connsiteX3" fmla="*/ 233058 w 828461"/>
                      <a:gd name="connsiteY3" fmla="*/ 941244 h 952790"/>
                      <a:gd name="connsiteX4" fmla="*/ 63932 w 828461"/>
                      <a:gd name="connsiteY4" fmla="*/ 916581 h 952790"/>
                      <a:gd name="connsiteX5" fmla="*/ 0 w 828461"/>
                      <a:gd name="connsiteY5" fmla="*/ 784734 h 952790"/>
                      <a:gd name="connsiteX6" fmla="*/ 70951 w 828461"/>
                      <a:gd name="connsiteY6" fmla="*/ 573207 h 952790"/>
                      <a:gd name="connsiteX7" fmla="*/ 250606 w 828461"/>
                      <a:gd name="connsiteY7" fmla="*/ 284564 h 952790"/>
                      <a:gd name="connsiteX8" fmla="*/ 417456 w 828461"/>
                      <a:gd name="connsiteY8" fmla="*/ 17453 h 952790"/>
                      <a:gd name="connsiteX9" fmla="*/ 421345 w 828461"/>
                      <a:gd name="connsiteY9" fmla="*/ 0 h 952790"/>
                      <a:gd name="connsiteX10" fmla="*/ 828462 w 828461"/>
                      <a:gd name="connsiteY10" fmla="*/ 214561 h 9527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28461" h="952790">
                        <a:moveTo>
                          <a:pt x="828462" y="214561"/>
                        </a:moveTo>
                        <a:cubicBezTo>
                          <a:pt x="828462" y="324024"/>
                          <a:pt x="754095" y="415938"/>
                          <a:pt x="675271" y="455303"/>
                        </a:cubicBezTo>
                        <a:cubicBezTo>
                          <a:pt x="603656" y="491158"/>
                          <a:pt x="424665" y="686179"/>
                          <a:pt x="392699" y="721276"/>
                        </a:cubicBezTo>
                        <a:cubicBezTo>
                          <a:pt x="340529" y="789192"/>
                          <a:pt x="233058" y="941244"/>
                          <a:pt x="233058" y="941244"/>
                        </a:cubicBezTo>
                        <a:cubicBezTo>
                          <a:pt x="233058" y="941244"/>
                          <a:pt x="135073" y="979565"/>
                          <a:pt x="63932" y="916581"/>
                        </a:cubicBezTo>
                        <a:cubicBezTo>
                          <a:pt x="33104" y="889358"/>
                          <a:pt x="10624" y="861566"/>
                          <a:pt x="0" y="784734"/>
                        </a:cubicBezTo>
                        <a:cubicBezTo>
                          <a:pt x="0" y="784734"/>
                          <a:pt x="40029" y="661328"/>
                          <a:pt x="70951" y="573207"/>
                        </a:cubicBezTo>
                        <a:cubicBezTo>
                          <a:pt x="76927" y="548924"/>
                          <a:pt x="127580" y="354282"/>
                          <a:pt x="250606" y="284564"/>
                        </a:cubicBezTo>
                        <a:cubicBezTo>
                          <a:pt x="359025" y="223193"/>
                          <a:pt x="404745" y="69339"/>
                          <a:pt x="417456" y="17453"/>
                        </a:cubicBezTo>
                        <a:cubicBezTo>
                          <a:pt x="420112" y="6450"/>
                          <a:pt x="421345" y="0"/>
                          <a:pt x="421345" y="0"/>
                        </a:cubicBezTo>
                        <a:lnTo>
                          <a:pt x="828462" y="214561"/>
                        </a:lnTo>
                        <a:close/>
                      </a:path>
                    </a:pathLst>
                  </a:custGeom>
                  <a:solidFill>
                    <a:srgbClr val="C47053"/>
                  </a:solidFill>
                  <a:ln w="94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25" name="Freeform: Shape 124">
                    <a:extLst>
                      <a:ext uri="{FF2B5EF4-FFF2-40B4-BE49-F238E27FC236}">
                        <a16:creationId xmlns:a16="http://schemas.microsoft.com/office/drawing/2014/main" id="{6121C697-3A42-49EB-82A4-5FFA2DF49C98}"/>
                      </a:ext>
                    </a:extLst>
                  </p:cNvPr>
                  <p:cNvSpPr/>
                  <p:nvPr/>
                </p:nvSpPr>
                <p:spPr>
                  <a:xfrm>
                    <a:off x="1631881" y="4351557"/>
                    <a:ext cx="627084" cy="899128"/>
                  </a:xfrm>
                  <a:custGeom>
                    <a:avLst/>
                    <a:gdLst>
                      <a:gd name="connsiteX0" fmla="*/ 422768 w 627084"/>
                      <a:gd name="connsiteY0" fmla="*/ 440790 h 899128"/>
                      <a:gd name="connsiteX1" fmla="*/ 63932 w 627084"/>
                      <a:gd name="connsiteY1" fmla="*/ 899128 h 899128"/>
                      <a:gd name="connsiteX2" fmla="*/ 0 w 627084"/>
                      <a:gd name="connsiteY2" fmla="*/ 767280 h 899128"/>
                      <a:gd name="connsiteX3" fmla="*/ 70951 w 627084"/>
                      <a:gd name="connsiteY3" fmla="*/ 555754 h 899128"/>
                      <a:gd name="connsiteX4" fmla="*/ 250606 w 627084"/>
                      <a:gd name="connsiteY4" fmla="*/ 267111 h 899128"/>
                      <a:gd name="connsiteX5" fmla="*/ 417456 w 627084"/>
                      <a:gd name="connsiteY5" fmla="*/ 0 h 899128"/>
                      <a:gd name="connsiteX6" fmla="*/ 627085 w 627084"/>
                      <a:gd name="connsiteY6" fmla="*/ 154803 h 899128"/>
                      <a:gd name="connsiteX7" fmla="*/ 595024 w 627084"/>
                      <a:gd name="connsiteY7" fmla="*/ 321178 h 899128"/>
                      <a:gd name="connsiteX8" fmla="*/ 422768 w 627084"/>
                      <a:gd name="connsiteY8" fmla="*/ 440790 h 8991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27084" h="899128">
                        <a:moveTo>
                          <a:pt x="422768" y="440790"/>
                        </a:moveTo>
                        <a:cubicBezTo>
                          <a:pt x="262463" y="560497"/>
                          <a:pt x="125683" y="786631"/>
                          <a:pt x="63932" y="899128"/>
                        </a:cubicBezTo>
                        <a:cubicBezTo>
                          <a:pt x="33104" y="871905"/>
                          <a:pt x="10624" y="844113"/>
                          <a:pt x="0" y="767280"/>
                        </a:cubicBezTo>
                        <a:cubicBezTo>
                          <a:pt x="0" y="767280"/>
                          <a:pt x="40029" y="643874"/>
                          <a:pt x="70951" y="555754"/>
                        </a:cubicBezTo>
                        <a:cubicBezTo>
                          <a:pt x="76927" y="531471"/>
                          <a:pt x="127580" y="336829"/>
                          <a:pt x="250606" y="267111"/>
                        </a:cubicBezTo>
                        <a:cubicBezTo>
                          <a:pt x="359025" y="205740"/>
                          <a:pt x="404745" y="51886"/>
                          <a:pt x="417456" y="0"/>
                        </a:cubicBezTo>
                        <a:lnTo>
                          <a:pt x="627085" y="154803"/>
                        </a:lnTo>
                        <a:cubicBezTo>
                          <a:pt x="615418" y="201471"/>
                          <a:pt x="586203" y="262748"/>
                          <a:pt x="595024" y="321178"/>
                        </a:cubicBezTo>
                        <a:cubicBezTo>
                          <a:pt x="603751" y="379514"/>
                          <a:pt x="641693" y="277355"/>
                          <a:pt x="422768" y="44079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C47053"/>
                      </a:gs>
                      <a:gs pos="87000">
                        <a:srgbClr val="AA533C"/>
                      </a:gs>
                    </a:gsLst>
                    <a:lin ang="15600000" scaled="0"/>
                  </a:gradFill>
                  <a:ln w="94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35FD0822-FA30-4F2E-9E70-F0087AF14931}"/>
                    </a:ext>
                  </a:extLst>
                </p:cNvPr>
                <p:cNvSpPr/>
                <p:nvPr/>
              </p:nvSpPr>
              <p:spPr>
                <a:xfrm>
                  <a:off x="1952585" y="3913897"/>
                  <a:ext cx="604130" cy="709229"/>
                </a:xfrm>
                <a:custGeom>
                  <a:avLst/>
                  <a:gdLst>
                    <a:gd name="connsiteX0" fmla="*/ 0 w 604130"/>
                    <a:gd name="connsiteY0" fmla="*/ 0 h 709229"/>
                    <a:gd name="connsiteX1" fmla="*/ 30638 w 604130"/>
                    <a:gd name="connsiteY1" fmla="*/ 577855 h 709229"/>
                    <a:gd name="connsiteX2" fmla="*/ 267016 w 604130"/>
                    <a:gd name="connsiteY2" fmla="*/ 626042 h 709229"/>
                    <a:gd name="connsiteX3" fmla="*/ 577855 w 604130"/>
                    <a:gd name="connsiteY3" fmla="*/ 709229 h 709229"/>
                    <a:gd name="connsiteX4" fmla="*/ 604130 w 604130"/>
                    <a:gd name="connsiteY4" fmla="*/ 91914 h 709229"/>
                    <a:gd name="connsiteX5" fmla="*/ 0 w 604130"/>
                    <a:gd name="connsiteY5" fmla="*/ 0 h 7092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04130" h="709229">
                      <a:moveTo>
                        <a:pt x="0" y="0"/>
                      </a:moveTo>
                      <a:cubicBezTo>
                        <a:pt x="70003" y="328387"/>
                        <a:pt x="30638" y="577855"/>
                        <a:pt x="30638" y="577855"/>
                      </a:cubicBezTo>
                      <a:cubicBezTo>
                        <a:pt x="30638" y="577855"/>
                        <a:pt x="166375" y="604130"/>
                        <a:pt x="267016" y="626042"/>
                      </a:cubicBezTo>
                      <a:cubicBezTo>
                        <a:pt x="367752" y="647953"/>
                        <a:pt x="577855" y="709229"/>
                        <a:pt x="577855" y="709229"/>
                      </a:cubicBezTo>
                      <a:lnTo>
                        <a:pt x="604130" y="919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5E90"/>
                </a:solidFill>
                <a:ln w="94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7" name="Graphic 7">
                <a:extLst>
                  <a:ext uri="{FF2B5EF4-FFF2-40B4-BE49-F238E27FC236}">
                    <a16:creationId xmlns:a16="http://schemas.microsoft.com/office/drawing/2014/main" id="{4C6B9B46-4A86-4326-AF80-3C9A17E2F8DC}"/>
                  </a:ext>
                </a:extLst>
              </p:cNvPr>
              <p:cNvGrpSpPr/>
              <p:nvPr/>
            </p:nvGrpSpPr>
            <p:grpSpPr>
              <a:xfrm>
                <a:off x="1716112" y="3108296"/>
                <a:ext cx="1834703" cy="3122831"/>
                <a:chOff x="1716112" y="3108296"/>
                <a:chExt cx="1834703" cy="3122831"/>
              </a:xfrm>
            </p:grpSpPr>
            <p:grpSp>
              <p:nvGrpSpPr>
                <p:cNvPr id="108" name="Graphic 7">
                  <a:extLst>
                    <a:ext uri="{FF2B5EF4-FFF2-40B4-BE49-F238E27FC236}">
                      <a16:creationId xmlns:a16="http://schemas.microsoft.com/office/drawing/2014/main" id="{7E5F8B80-00F0-4AC1-BD93-0C7EB22723BA}"/>
                    </a:ext>
                  </a:extLst>
                </p:cNvPr>
                <p:cNvGrpSpPr/>
                <p:nvPr/>
              </p:nvGrpSpPr>
              <p:grpSpPr>
                <a:xfrm>
                  <a:off x="2464706" y="4014538"/>
                  <a:ext cx="1086109" cy="2216588"/>
                  <a:chOff x="2464706" y="4014538"/>
                  <a:chExt cx="1086109" cy="2216588"/>
                </a:xfrm>
              </p:grpSpPr>
              <p:sp>
                <p:nvSpPr>
                  <p:cNvPr id="113" name="Freeform: Shape 112">
                    <a:extLst>
                      <a:ext uri="{FF2B5EF4-FFF2-40B4-BE49-F238E27FC236}">
                        <a16:creationId xmlns:a16="http://schemas.microsoft.com/office/drawing/2014/main" id="{AF8C776C-A4A7-4713-8364-F313B16147DF}"/>
                      </a:ext>
                    </a:extLst>
                  </p:cNvPr>
                  <p:cNvSpPr/>
                  <p:nvPr/>
                </p:nvSpPr>
                <p:spPr>
                  <a:xfrm>
                    <a:off x="2751547" y="5376084"/>
                    <a:ext cx="306867" cy="404935"/>
                  </a:xfrm>
                  <a:custGeom>
                    <a:avLst/>
                    <a:gdLst>
                      <a:gd name="connsiteX0" fmla="*/ 0 w 306867"/>
                      <a:gd name="connsiteY0" fmla="*/ 404935 h 404935"/>
                      <a:gd name="connsiteX1" fmla="*/ 6545 w 306867"/>
                      <a:gd name="connsiteY1" fmla="*/ 0 h 404935"/>
                      <a:gd name="connsiteX2" fmla="*/ 288928 w 306867"/>
                      <a:gd name="connsiteY2" fmla="*/ 2181 h 404935"/>
                      <a:gd name="connsiteX3" fmla="*/ 306476 w 306867"/>
                      <a:gd name="connsiteY3" fmla="*/ 330569 h 404935"/>
                      <a:gd name="connsiteX4" fmla="*/ 0 w 306867"/>
                      <a:gd name="connsiteY4" fmla="*/ 404935 h 4049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6867" h="404935">
                        <a:moveTo>
                          <a:pt x="0" y="404935"/>
                        </a:moveTo>
                        <a:cubicBezTo>
                          <a:pt x="21912" y="323929"/>
                          <a:pt x="6545" y="0"/>
                          <a:pt x="6545" y="0"/>
                        </a:cubicBezTo>
                        <a:lnTo>
                          <a:pt x="288928" y="2181"/>
                        </a:lnTo>
                        <a:cubicBezTo>
                          <a:pt x="288928" y="2181"/>
                          <a:pt x="293291" y="295472"/>
                          <a:pt x="306476" y="330569"/>
                        </a:cubicBezTo>
                        <a:cubicBezTo>
                          <a:pt x="319566" y="365570"/>
                          <a:pt x="0" y="404935"/>
                          <a:pt x="0" y="404935"/>
                        </a:cubicBezTo>
                        <a:close/>
                      </a:path>
                    </a:pathLst>
                  </a:custGeom>
                  <a:solidFill>
                    <a:srgbClr val="C0E9F3"/>
                  </a:solidFill>
                  <a:ln w="94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4" name="Freeform: Shape 113">
                    <a:extLst>
                      <a:ext uri="{FF2B5EF4-FFF2-40B4-BE49-F238E27FC236}">
                        <a16:creationId xmlns:a16="http://schemas.microsoft.com/office/drawing/2014/main" id="{98BFDB06-78DF-4746-8DD5-1E986C76FB0E}"/>
                      </a:ext>
                    </a:extLst>
                  </p:cNvPr>
                  <p:cNvSpPr/>
                  <p:nvPr/>
                </p:nvSpPr>
                <p:spPr>
                  <a:xfrm>
                    <a:off x="2464706" y="4014538"/>
                    <a:ext cx="768504" cy="1410957"/>
                  </a:xfrm>
                  <a:custGeom>
                    <a:avLst/>
                    <a:gdLst>
                      <a:gd name="connsiteX0" fmla="*/ 739867 w 768504"/>
                      <a:gd name="connsiteY0" fmla="*/ 516579 h 1410957"/>
                      <a:gd name="connsiteX1" fmla="*/ 613711 w 768504"/>
                      <a:gd name="connsiteY1" fmla="*/ 1104679 h 1410957"/>
                      <a:gd name="connsiteX2" fmla="*/ 612952 w 768504"/>
                      <a:gd name="connsiteY2" fmla="*/ 1105058 h 1410957"/>
                      <a:gd name="connsiteX3" fmla="*/ 573587 w 768504"/>
                      <a:gd name="connsiteY3" fmla="*/ 1370272 h 1410957"/>
                      <a:gd name="connsiteX4" fmla="*/ 407117 w 768504"/>
                      <a:gd name="connsiteY4" fmla="*/ 1408024 h 1410957"/>
                      <a:gd name="connsiteX5" fmla="*/ 293386 w 768504"/>
                      <a:gd name="connsiteY5" fmla="*/ 1361546 h 1410957"/>
                      <a:gd name="connsiteX6" fmla="*/ 274225 w 768504"/>
                      <a:gd name="connsiteY6" fmla="*/ 1093296 h 1410957"/>
                      <a:gd name="connsiteX7" fmla="*/ 332751 w 768504"/>
                      <a:gd name="connsiteY7" fmla="*/ 529764 h 1410957"/>
                      <a:gd name="connsiteX8" fmla="*/ 0 w 768504"/>
                      <a:gd name="connsiteY8" fmla="*/ 197013 h 1410957"/>
                      <a:gd name="connsiteX9" fmla="*/ 260851 w 768504"/>
                      <a:gd name="connsiteY9" fmla="*/ 94001 h 1410957"/>
                      <a:gd name="connsiteX10" fmla="*/ 499126 w 768504"/>
                      <a:gd name="connsiteY10" fmla="*/ 0 h 1410957"/>
                      <a:gd name="connsiteX11" fmla="*/ 753052 w 768504"/>
                      <a:gd name="connsiteY11" fmla="*/ 267111 h 1410957"/>
                      <a:gd name="connsiteX12" fmla="*/ 739867 w 768504"/>
                      <a:gd name="connsiteY12" fmla="*/ 516579 h 14109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768504" h="1410957">
                        <a:moveTo>
                          <a:pt x="739867" y="516579"/>
                        </a:moveTo>
                        <a:cubicBezTo>
                          <a:pt x="687413" y="709229"/>
                          <a:pt x="613711" y="1104679"/>
                          <a:pt x="613711" y="1104679"/>
                        </a:cubicBezTo>
                        <a:cubicBezTo>
                          <a:pt x="613711" y="1104679"/>
                          <a:pt x="613426" y="1104869"/>
                          <a:pt x="612952" y="1105058"/>
                        </a:cubicBezTo>
                        <a:lnTo>
                          <a:pt x="573587" y="1370272"/>
                        </a:lnTo>
                        <a:cubicBezTo>
                          <a:pt x="513544" y="1410300"/>
                          <a:pt x="455018" y="1415612"/>
                          <a:pt x="407117" y="1408024"/>
                        </a:cubicBezTo>
                        <a:cubicBezTo>
                          <a:pt x="339675" y="1397495"/>
                          <a:pt x="293386" y="1361546"/>
                          <a:pt x="293386" y="1361546"/>
                        </a:cubicBezTo>
                        <a:lnTo>
                          <a:pt x="274225" y="1093296"/>
                        </a:lnTo>
                        <a:cubicBezTo>
                          <a:pt x="267111" y="1037047"/>
                          <a:pt x="223383" y="655352"/>
                          <a:pt x="332751" y="529764"/>
                        </a:cubicBezTo>
                        <a:cubicBezTo>
                          <a:pt x="332751" y="529764"/>
                          <a:pt x="262748" y="328387"/>
                          <a:pt x="0" y="197013"/>
                        </a:cubicBezTo>
                        <a:lnTo>
                          <a:pt x="260851" y="94001"/>
                        </a:lnTo>
                        <a:lnTo>
                          <a:pt x="499126" y="0"/>
                        </a:lnTo>
                        <a:cubicBezTo>
                          <a:pt x="630500" y="43823"/>
                          <a:pt x="748689" y="223288"/>
                          <a:pt x="753052" y="267111"/>
                        </a:cubicBezTo>
                        <a:cubicBezTo>
                          <a:pt x="757415" y="310839"/>
                          <a:pt x="792417" y="324024"/>
                          <a:pt x="739867" y="516579"/>
                        </a:cubicBezTo>
                        <a:close/>
                      </a:path>
                    </a:pathLst>
                  </a:custGeom>
                  <a:solidFill>
                    <a:srgbClr val="C47053"/>
                  </a:solidFill>
                  <a:ln w="94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5" name="Freeform: Shape 114">
                    <a:extLst>
                      <a:ext uri="{FF2B5EF4-FFF2-40B4-BE49-F238E27FC236}">
                        <a16:creationId xmlns:a16="http://schemas.microsoft.com/office/drawing/2014/main" id="{13F0FB3D-1B1B-4280-8F20-3A45EE162F46}"/>
                      </a:ext>
                    </a:extLst>
                  </p:cNvPr>
                  <p:cNvSpPr/>
                  <p:nvPr/>
                </p:nvSpPr>
                <p:spPr>
                  <a:xfrm>
                    <a:off x="2464706" y="4108444"/>
                    <a:ext cx="715868" cy="1314022"/>
                  </a:xfrm>
                  <a:custGeom>
                    <a:avLst/>
                    <a:gdLst>
                      <a:gd name="connsiteX0" fmla="*/ 715869 w 715868"/>
                      <a:gd name="connsiteY0" fmla="*/ 329620 h 1314022"/>
                      <a:gd name="connsiteX1" fmla="*/ 407211 w 715868"/>
                      <a:gd name="connsiteY1" fmla="*/ 1311367 h 1314022"/>
                      <a:gd name="connsiteX2" fmla="*/ 407117 w 715868"/>
                      <a:gd name="connsiteY2" fmla="*/ 1314023 h 1314022"/>
                      <a:gd name="connsiteX3" fmla="*/ 293386 w 715868"/>
                      <a:gd name="connsiteY3" fmla="*/ 1267544 h 1314022"/>
                      <a:gd name="connsiteX4" fmla="*/ 274225 w 715868"/>
                      <a:gd name="connsiteY4" fmla="*/ 999295 h 1314022"/>
                      <a:gd name="connsiteX5" fmla="*/ 332751 w 715868"/>
                      <a:gd name="connsiteY5" fmla="*/ 435763 h 1314022"/>
                      <a:gd name="connsiteX6" fmla="*/ 0 w 715868"/>
                      <a:gd name="connsiteY6" fmla="*/ 103012 h 1314022"/>
                      <a:gd name="connsiteX7" fmla="*/ 260851 w 715868"/>
                      <a:gd name="connsiteY7" fmla="*/ 0 h 1314022"/>
                      <a:gd name="connsiteX8" fmla="*/ 554900 w 715868"/>
                      <a:gd name="connsiteY8" fmla="*/ 260661 h 1314022"/>
                      <a:gd name="connsiteX9" fmla="*/ 715869 w 715868"/>
                      <a:gd name="connsiteY9" fmla="*/ 329620 h 13140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15868" h="1314022">
                        <a:moveTo>
                          <a:pt x="715869" y="329620"/>
                        </a:moveTo>
                        <a:cubicBezTo>
                          <a:pt x="715869" y="329620"/>
                          <a:pt x="433486" y="575863"/>
                          <a:pt x="407211" y="1311367"/>
                        </a:cubicBezTo>
                        <a:cubicBezTo>
                          <a:pt x="407211" y="1312221"/>
                          <a:pt x="407117" y="1313170"/>
                          <a:pt x="407117" y="1314023"/>
                        </a:cubicBezTo>
                        <a:cubicBezTo>
                          <a:pt x="339675" y="1303494"/>
                          <a:pt x="293386" y="1267544"/>
                          <a:pt x="293386" y="1267544"/>
                        </a:cubicBezTo>
                        <a:lnTo>
                          <a:pt x="274225" y="999295"/>
                        </a:lnTo>
                        <a:cubicBezTo>
                          <a:pt x="267111" y="943046"/>
                          <a:pt x="223383" y="561351"/>
                          <a:pt x="332751" y="435763"/>
                        </a:cubicBezTo>
                        <a:cubicBezTo>
                          <a:pt x="332751" y="435763"/>
                          <a:pt x="262748" y="234386"/>
                          <a:pt x="0" y="103012"/>
                        </a:cubicBezTo>
                        <a:lnTo>
                          <a:pt x="260851" y="0"/>
                        </a:lnTo>
                        <a:cubicBezTo>
                          <a:pt x="469057" y="170264"/>
                          <a:pt x="524547" y="197108"/>
                          <a:pt x="554900" y="260661"/>
                        </a:cubicBezTo>
                        <a:cubicBezTo>
                          <a:pt x="604225" y="363578"/>
                          <a:pt x="715869" y="329620"/>
                          <a:pt x="715869" y="32962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C47053"/>
                      </a:gs>
                      <a:gs pos="92000">
                        <a:srgbClr val="AA533C"/>
                      </a:gs>
                    </a:gsLst>
                    <a:lin ang="15600000" scaled="0"/>
                  </a:gradFill>
                  <a:ln w="94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16" name="Graphic 7">
                    <a:extLst>
                      <a:ext uri="{FF2B5EF4-FFF2-40B4-BE49-F238E27FC236}">
                        <a16:creationId xmlns:a16="http://schemas.microsoft.com/office/drawing/2014/main" id="{CA9D3160-A045-4876-B740-9C816C6F7DD3}"/>
                      </a:ext>
                    </a:extLst>
                  </p:cNvPr>
                  <p:cNvGrpSpPr/>
                  <p:nvPr/>
                </p:nvGrpSpPr>
                <p:grpSpPr>
                  <a:xfrm>
                    <a:off x="2651570" y="5625646"/>
                    <a:ext cx="899245" cy="605480"/>
                    <a:chOff x="2651570" y="5625646"/>
                    <a:chExt cx="899245" cy="605480"/>
                  </a:xfrm>
                </p:grpSpPr>
                <p:sp>
                  <p:nvSpPr>
                    <p:cNvPr id="117" name="Freeform: Shape 116">
                      <a:extLst>
                        <a:ext uri="{FF2B5EF4-FFF2-40B4-BE49-F238E27FC236}">
                          <a16:creationId xmlns:a16="http://schemas.microsoft.com/office/drawing/2014/main" id="{B25D37C6-2E58-446D-8EF1-16097E8771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51570" y="6005066"/>
                      <a:ext cx="899245" cy="226061"/>
                    </a:xfrm>
                    <a:custGeom>
                      <a:avLst/>
                      <a:gdLst>
                        <a:gd name="connsiteX0" fmla="*/ 35001 w 899245"/>
                        <a:gd name="connsiteY0" fmla="*/ 0 h 226061"/>
                        <a:gd name="connsiteX1" fmla="*/ 0 w 899245"/>
                        <a:gd name="connsiteY1" fmla="*/ 121129 h 226061"/>
                        <a:gd name="connsiteX2" fmla="*/ 106522 w 899245"/>
                        <a:gd name="connsiteY2" fmla="*/ 169316 h 226061"/>
                        <a:gd name="connsiteX3" fmla="*/ 376479 w 899245"/>
                        <a:gd name="connsiteY3" fmla="*/ 208681 h 226061"/>
                        <a:gd name="connsiteX4" fmla="*/ 771928 w 899245"/>
                        <a:gd name="connsiteY4" fmla="*/ 220347 h 226061"/>
                        <a:gd name="connsiteX5" fmla="*/ 897421 w 899245"/>
                        <a:gd name="connsiteY5" fmla="*/ 167798 h 226061"/>
                        <a:gd name="connsiteX6" fmla="*/ 815656 w 899245"/>
                        <a:gd name="connsiteY6" fmla="*/ 97795 h 226061"/>
                        <a:gd name="connsiteX7" fmla="*/ 35001 w 899245"/>
                        <a:gd name="connsiteY7" fmla="*/ 0 h 2260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899245" h="226061">
                          <a:moveTo>
                            <a:pt x="35001" y="0"/>
                          </a:moveTo>
                          <a:cubicBezTo>
                            <a:pt x="10149" y="48186"/>
                            <a:pt x="0" y="80247"/>
                            <a:pt x="0" y="121129"/>
                          </a:cubicBezTo>
                          <a:cubicBezTo>
                            <a:pt x="0" y="162012"/>
                            <a:pt x="52549" y="166375"/>
                            <a:pt x="106522" y="169316"/>
                          </a:cubicBezTo>
                          <a:cubicBezTo>
                            <a:pt x="160494" y="172256"/>
                            <a:pt x="281624" y="179560"/>
                            <a:pt x="376479" y="208681"/>
                          </a:cubicBezTo>
                          <a:cubicBezTo>
                            <a:pt x="471333" y="237895"/>
                            <a:pt x="717956" y="221771"/>
                            <a:pt x="771928" y="220347"/>
                          </a:cubicBezTo>
                          <a:cubicBezTo>
                            <a:pt x="825900" y="218924"/>
                            <a:pt x="888694" y="182406"/>
                            <a:pt x="897421" y="167798"/>
                          </a:cubicBezTo>
                          <a:cubicBezTo>
                            <a:pt x="906148" y="153190"/>
                            <a:pt x="884331" y="106522"/>
                            <a:pt x="815656" y="97795"/>
                          </a:cubicBezTo>
                          <a:cubicBezTo>
                            <a:pt x="747171" y="88974"/>
                            <a:pt x="35001" y="0"/>
                            <a:pt x="35001" y="0"/>
                          </a:cubicBezTo>
                          <a:close/>
                        </a:path>
                      </a:pathLst>
                    </a:custGeom>
                    <a:solidFill>
                      <a:srgbClr val="183972"/>
                    </a:solidFill>
                    <a:ln w="948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8" name="Freeform: Shape 117">
                      <a:extLst>
                        <a:ext uri="{FF2B5EF4-FFF2-40B4-BE49-F238E27FC236}">
                          <a16:creationId xmlns:a16="http://schemas.microsoft.com/office/drawing/2014/main" id="{8577C499-589C-4192-9A40-660711989D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74904" y="5625646"/>
                      <a:ext cx="840507" cy="529007"/>
                    </a:xfrm>
                    <a:custGeom>
                      <a:avLst/>
                      <a:gdLst>
                        <a:gd name="connsiteX0" fmla="*/ 840508 w 840507"/>
                        <a:gd name="connsiteY0" fmla="*/ 499031 h 529007"/>
                        <a:gd name="connsiteX1" fmla="*/ 748594 w 840507"/>
                        <a:gd name="connsiteY1" fmla="*/ 525306 h 529007"/>
                        <a:gd name="connsiteX2" fmla="*/ 363389 w 840507"/>
                        <a:gd name="connsiteY2" fmla="*/ 512216 h 529007"/>
                        <a:gd name="connsiteX3" fmla="*/ 74366 w 840507"/>
                        <a:gd name="connsiteY3" fmla="*/ 437754 h 529007"/>
                        <a:gd name="connsiteX4" fmla="*/ 0 w 840507"/>
                        <a:gd name="connsiteY4" fmla="*/ 402753 h 529007"/>
                        <a:gd name="connsiteX5" fmla="*/ 74366 w 840507"/>
                        <a:gd name="connsiteY5" fmla="*/ 135737 h 529007"/>
                        <a:gd name="connsiteX6" fmla="*/ 197013 w 840507"/>
                        <a:gd name="connsiteY6" fmla="*/ 118189 h 529007"/>
                        <a:gd name="connsiteX7" fmla="*/ 204696 w 840507"/>
                        <a:gd name="connsiteY7" fmla="*/ 108609 h 529007"/>
                        <a:gd name="connsiteX8" fmla="*/ 288928 w 840507"/>
                        <a:gd name="connsiteY8" fmla="*/ 48091 h 529007"/>
                        <a:gd name="connsiteX9" fmla="*/ 394027 w 840507"/>
                        <a:gd name="connsiteY9" fmla="*/ 0 h 529007"/>
                        <a:gd name="connsiteX10" fmla="*/ 534127 w 840507"/>
                        <a:gd name="connsiteY10" fmla="*/ 293291 h 529007"/>
                        <a:gd name="connsiteX11" fmla="*/ 678591 w 840507"/>
                        <a:gd name="connsiteY11" fmla="*/ 398390 h 529007"/>
                        <a:gd name="connsiteX12" fmla="*/ 692250 w 840507"/>
                        <a:gd name="connsiteY12" fmla="*/ 403797 h 529007"/>
                        <a:gd name="connsiteX13" fmla="*/ 840508 w 840507"/>
                        <a:gd name="connsiteY13" fmla="*/ 499031 h 5290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840507" h="529007">
                          <a:moveTo>
                            <a:pt x="840508" y="499031"/>
                          </a:moveTo>
                          <a:cubicBezTo>
                            <a:pt x="840508" y="499031"/>
                            <a:pt x="831782" y="512216"/>
                            <a:pt x="748594" y="525306"/>
                          </a:cubicBezTo>
                          <a:cubicBezTo>
                            <a:pt x="665406" y="538490"/>
                            <a:pt x="363389" y="512216"/>
                            <a:pt x="363389" y="512216"/>
                          </a:cubicBezTo>
                          <a:cubicBezTo>
                            <a:pt x="363389" y="512216"/>
                            <a:pt x="118189" y="468393"/>
                            <a:pt x="74366" y="437754"/>
                          </a:cubicBezTo>
                          <a:cubicBezTo>
                            <a:pt x="30638" y="407117"/>
                            <a:pt x="0" y="402753"/>
                            <a:pt x="0" y="402753"/>
                          </a:cubicBezTo>
                          <a:cubicBezTo>
                            <a:pt x="0" y="402753"/>
                            <a:pt x="43728" y="148827"/>
                            <a:pt x="74366" y="135737"/>
                          </a:cubicBezTo>
                          <a:cubicBezTo>
                            <a:pt x="105004" y="122552"/>
                            <a:pt x="157554" y="91914"/>
                            <a:pt x="197013" y="118189"/>
                          </a:cubicBezTo>
                          <a:cubicBezTo>
                            <a:pt x="197013" y="118189"/>
                            <a:pt x="199859" y="114395"/>
                            <a:pt x="204696" y="108609"/>
                          </a:cubicBezTo>
                          <a:cubicBezTo>
                            <a:pt x="221486" y="88689"/>
                            <a:pt x="261799" y="44676"/>
                            <a:pt x="288928" y="48091"/>
                          </a:cubicBezTo>
                          <a:cubicBezTo>
                            <a:pt x="323929" y="52549"/>
                            <a:pt x="394027" y="0"/>
                            <a:pt x="394027" y="0"/>
                          </a:cubicBezTo>
                          <a:cubicBezTo>
                            <a:pt x="394027" y="0"/>
                            <a:pt x="411480" y="192650"/>
                            <a:pt x="534127" y="293291"/>
                          </a:cubicBezTo>
                          <a:cubicBezTo>
                            <a:pt x="656680" y="394027"/>
                            <a:pt x="678591" y="398390"/>
                            <a:pt x="678591" y="398390"/>
                          </a:cubicBezTo>
                          <a:cubicBezTo>
                            <a:pt x="678591" y="398390"/>
                            <a:pt x="683713" y="400287"/>
                            <a:pt x="692250" y="403797"/>
                          </a:cubicBezTo>
                          <a:cubicBezTo>
                            <a:pt x="731235" y="419542"/>
                            <a:pt x="840508" y="466686"/>
                            <a:pt x="840508" y="499031"/>
                          </a:cubicBezTo>
                          <a:close/>
                        </a:path>
                      </a:pathLst>
                    </a:custGeom>
                    <a:solidFill>
                      <a:srgbClr val="1C154A"/>
                    </a:solidFill>
                    <a:ln w="948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9" name="Freeform: Shape 118">
                      <a:extLst>
                        <a:ext uri="{FF2B5EF4-FFF2-40B4-BE49-F238E27FC236}">
                          <a16:creationId xmlns:a16="http://schemas.microsoft.com/office/drawing/2014/main" id="{D602BB56-2859-40EE-A084-1ADF3D50BC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9601" y="5625646"/>
                      <a:ext cx="487553" cy="429307"/>
                    </a:xfrm>
                    <a:custGeom>
                      <a:avLst/>
                      <a:gdLst>
                        <a:gd name="connsiteX0" fmla="*/ 487554 w 487553"/>
                        <a:gd name="connsiteY0" fmla="*/ 403797 h 429307"/>
                        <a:gd name="connsiteX1" fmla="*/ 106143 w 487553"/>
                        <a:gd name="connsiteY1" fmla="*/ 334173 h 429307"/>
                        <a:gd name="connsiteX2" fmla="*/ 0 w 487553"/>
                        <a:gd name="connsiteY2" fmla="*/ 108609 h 429307"/>
                        <a:gd name="connsiteX3" fmla="*/ 84231 w 487553"/>
                        <a:gd name="connsiteY3" fmla="*/ 48091 h 429307"/>
                        <a:gd name="connsiteX4" fmla="*/ 189330 w 487553"/>
                        <a:gd name="connsiteY4" fmla="*/ 0 h 429307"/>
                        <a:gd name="connsiteX5" fmla="*/ 329431 w 487553"/>
                        <a:gd name="connsiteY5" fmla="*/ 293291 h 429307"/>
                        <a:gd name="connsiteX6" fmla="*/ 473895 w 487553"/>
                        <a:gd name="connsiteY6" fmla="*/ 398390 h 429307"/>
                        <a:gd name="connsiteX7" fmla="*/ 487554 w 487553"/>
                        <a:gd name="connsiteY7" fmla="*/ 403797 h 4293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87553" h="429307">
                          <a:moveTo>
                            <a:pt x="487554" y="403797"/>
                          </a:moveTo>
                          <a:cubicBezTo>
                            <a:pt x="393742" y="472472"/>
                            <a:pt x="169411" y="386438"/>
                            <a:pt x="106143" y="334173"/>
                          </a:cubicBezTo>
                          <a:cubicBezTo>
                            <a:pt x="53498" y="290635"/>
                            <a:pt x="43918" y="211241"/>
                            <a:pt x="0" y="108609"/>
                          </a:cubicBezTo>
                          <a:cubicBezTo>
                            <a:pt x="16789" y="88689"/>
                            <a:pt x="57103" y="44676"/>
                            <a:pt x="84231" y="48091"/>
                          </a:cubicBezTo>
                          <a:cubicBezTo>
                            <a:pt x="119233" y="52549"/>
                            <a:pt x="189330" y="0"/>
                            <a:pt x="189330" y="0"/>
                          </a:cubicBezTo>
                          <a:cubicBezTo>
                            <a:pt x="189330" y="0"/>
                            <a:pt x="206784" y="192650"/>
                            <a:pt x="329431" y="293291"/>
                          </a:cubicBezTo>
                          <a:cubicBezTo>
                            <a:pt x="451983" y="394027"/>
                            <a:pt x="473895" y="398390"/>
                            <a:pt x="473895" y="398390"/>
                          </a:cubicBezTo>
                          <a:cubicBezTo>
                            <a:pt x="473895" y="398390"/>
                            <a:pt x="479017" y="400287"/>
                            <a:pt x="487554" y="403797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225E90"/>
                        </a:gs>
                        <a:gs pos="52000">
                          <a:srgbClr val="213479"/>
                        </a:gs>
                      </a:gsLst>
                      <a:lin ang="15600000" scaled="0"/>
                    </a:gradFill>
                    <a:ln w="948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09" name="Graphic 7">
                  <a:extLst>
                    <a:ext uri="{FF2B5EF4-FFF2-40B4-BE49-F238E27FC236}">
                      <a16:creationId xmlns:a16="http://schemas.microsoft.com/office/drawing/2014/main" id="{1983FF5C-6F57-4CA6-8714-EBD09BE45130}"/>
                    </a:ext>
                  </a:extLst>
                </p:cNvPr>
                <p:cNvGrpSpPr/>
                <p:nvPr/>
              </p:nvGrpSpPr>
              <p:grpSpPr>
                <a:xfrm>
                  <a:off x="1716112" y="3108296"/>
                  <a:ext cx="1295905" cy="1490802"/>
                  <a:chOff x="1716112" y="3108296"/>
                  <a:chExt cx="1295905" cy="1490802"/>
                </a:xfrm>
              </p:grpSpPr>
              <p:sp>
                <p:nvSpPr>
                  <p:cNvPr id="110" name="Freeform: Shape 109">
                    <a:extLst>
                      <a:ext uri="{FF2B5EF4-FFF2-40B4-BE49-F238E27FC236}">
                        <a16:creationId xmlns:a16="http://schemas.microsoft.com/office/drawing/2014/main" id="{F755CA64-328E-42DB-B2CE-9D4241234889}"/>
                      </a:ext>
                    </a:extLst>
                  </p:cNvPr>
                  <p:cNvSpPr/>
                  <p:nvPr/>
                </p:nvSpPr>
                <p:spPr>
                  <a:xfrm>
                    <a:off x="2302658" y="4268464"/>
                    <a:ext cx="376609" cy="330633"/>
                  </a:xfrm>
                  <a:custGeom>
                    <a:avLst/>
                    <a:gdLst>
                      <a:gd name="connsiteX0" fmla="*/ 376609 w 376609"/>
                      <a:gd name="connsiteY0" fmla="*/ 0 h 330633"/>
                      <a:gd name="connsiteX1" fmla="*/ 102953 w 376609"/>
                      <a:gd name="connsiteY1" fmla="*/ 295473 h 330633"/>
                      <a:gd name="connsiteX2" fmla="*/ 36 w 376609"/>
                      <a:gd name="connsiteY2" fmla="*/ 310839 h 330633"/>
                      <a:gd name="connsiteX3" fmla="*/ 376609 w 376609"/>
                      <a:gd name="connsiteY3" fmla="*/ 0 h 3306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76609" h="330633">
                        <a:moveTo>
                          <a:pt x="376609" y="0"/>
                        </a:moveTo>
                        <a:cubicBezTo>
                          <a:pt x="223419" y="179465"/>
                          <a:pt x="167834" y="221391"/>
                          <a:pt x="102953" y="295473"/>
                        </a:cubicBezTo>
                        <a:cubicBezTo>
                          <a:pt x="72315" y="330474"/>
                          <a:pt x="4494" y="345840"/>
                          <a:pt x="36" y="310839"/>
                        </a:cubicBezTo>
                        <a:cubicBezTo>
                          <a:pt x="-4233" y="275838"/>
                          <a:pt x="376609" y="0"/>
                          <a:pt x="376609" y="0"/>
                        </a:cubicBezTo>
                        <a:close/>
                      </a:path>
                    </a:pathLst>
                  </a:custGeom>
                  <a:solidFill>
                    <a:srgbClr val="233A6D"/>
                  </a:solidFill>
                  <a:ln w="94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1" name="Freeform: Shape 110">
                    <a:extLst>
                      <a:ext uri="{FF2B5EF4-FFF2-40B4-BE49-F238E27FC236}">
                        <a16:creationId xmlns:a16="http://schemas.microsoft.com/office/drawing/2014/main" id="{669D0DB3-3124-4994-8B28-CA3140E06294}"/>
                      </a:ext>
                    </a:extLst>
                  </p:cNvPr>
                  <p:cNvSpPr/>
                  <p:nvPr/>
                </p:nvSpPr>
                <p:spPr>
                  <a:xfrm>
                    <a:off x="1716112" y="3108296"/>
                    <a:ext cx="1295905" cy="1471007"/>
                  </a:xfrm>
                  <a:custGeom>
                    <a:avLst/>
                    <a:gdLst>
                      <a:gd name="connsiteX0" fmla="*/ 1295906 w 1295905"/>
                      <a:gd name="connsiteY0" fmla="*/ 923791 h 1471007"/>
                      <a:gd name="connsiteX1" fmla="*/ 1061330 w 1295905"/>
                      <a:gd name="connsiteY1" fmla="*/ 1085613 h 1471007"/>
                      <a:gd name="connsiteX2" fmla="*/ 851227 w 1295905"/>
                      <a:gd name="connsiteY2" fmla="*/ 1267260 h 1471007"/>
                      <a:gd name="connsiteX3" fmla="*/ 766142 w 1295905"/>
                      <a:gd name="connsiteY3" fmla="*/ 1326544 h 1471007"/>
                      <a:gd name="connsiteX4" fmla="*/ 586677 w 1295905"/>
                      <a:gd name="connsiteY4" fmla="*/ 1471008 h 1471007"/>
                      <a:gd name="connsiteX5" fmla="*/ 183923 w 1295905"/>
                      <a:gd name="connsiteY5" fmla="*/ 818692 h 1471007"/>
                      <a:gd name="connsiteX6" fmla="*/ 0 w 1295905"/>
                      <a:gd name="connsiteY6" fmla="*/ 337114 h 1471007"/>
                      <a:gd name="connsiteX7" fmla="*/ 113826 w 1295905"/>
                      <a:gd name="connsiteY7" fmla="*/ 0 h 1471007"/>
                      <a:gd name="connsiteX8" fmla="*/ 214467 w 1295905"/>
                      <a:gd name="connsiteY8" fmla="*/ 41926 h 1471007"/>
                      <a:gd name="connsiteX9" fmla="*/ 382834 w 1295905"/>
                      <a:gd name="connsiteY9" fmla="*/ 112118 h 1471007"/>
                      <a:gd name="connsiteX10" fmla="*/ 901879 w 1295905"/>
                      <a:gd name="connsiteY10" fmla="*/ 328387 h 1471007"/>
                      <a:gd name="connsiteX11" fmla="*/ 1020068 w 1295905"/>
                      <a:gd name="connsiteY11" fmla="*/ 608588 h 1471007"/>
                      <a:gd name="connsiteX12" fmla="*/ 1295906 w 1295905"/>
                      <a:gd name="connsiteY12" fmla="*/ 923791 h 14710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295905" h="1471007">
                        <a:moveTo>
                          <a:pt x="1295906" y="923791"/>
                        </a:moveTo>
                        <a:cubicBezTo>
                          <a:pt x="1208924" y="968941"/>
                          <a:pt x="1131618" y="1026898"/>
                          <a:pt x="1061330" y="1085613"/>
                        </a:cubicBezTo>
                        <a:cubicBezTo>
                          <a:pt x="983644" y="1150494"/>
                          <a:pt x="914779" y="1216513"/>
                          <a:pt x="851227" y="1267260"/>
                        </a:cubicBezTo>
                        <a:cubicBezTo>
                          <a:pt x="821822" y="1290879"/>
                          <a:pt x="793555" y="1311178"/>
                          <a:pt x="766142" y="1326544"/>
                        </a:cubicBezTo>
                        <a:cubicBezTo>
                          <a:pt x="626042" y="1405368"/>
                          <a:pt x="586677" y="1471008"/>
                          <a:pt x="586677" y="1471008"/>
                        </a:cubicBezTo>
                        <a:cubicBezTo>
                          <a:pt x="547217" y="1379093"/>
                          <a:pt x="354662" y="1006978"/>
                          <a:pt x="183923" y="818692"/>
                        </a:cubicBezTo>
                        <a:cubicBezTo>
                          <a:pt x="13185" y="630405"/>
                          <a:pt x="0" y="468488"/>
                          <a:pt x="0" y="337114"/>
                        </a:cubicBezTo>
                        <a:cubicBezTo>
                          <a:pt x="0" y="205835"/>
                          <a:pt x="39365" y="100736"/>
                          <a:pt x="113826" y="0"/>
                        </a:cubicBezTo>
                        <a:lnTo>
                          <a:pt x="214467" y="41926"/>
                        </a:lnTo>
                        <a:lnTo>
                          <a:pt x="382834" y="112118"/>
                        </a:lnTo>
                        <a:lnTo>
                          <a:pt x="901879" y="328387"/>
                        </a:lnTo>
                        <a:cubicBezTo>
                          <a:pt x="901879" y="328387"/>
                          <a:pt x="985067" y="485941"/>
                          <a:pt x="1020068" y="608588"/>
                        </a:cubicBezTo>
                        <a:cubicBezTo>
                          <a:pt x="1055070" y="731235"/>
                          <a:pt x="1295906" y="923791"/>
                          <a:pt x="1295906" y="923791"/>
                        </a:cubicBezTo>
                        <a:close/>
                      </a:path>
                    </a:pathLst>
                  </a:custGeom>
                  <a:solidFill>
                    <a:srgbClr val="4297D9"/>
                  </a:solidFill>
                  <a:ln w="94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2" name="Freeform: Shape 111">
                    <a:extLst>
                      <a:ext uri="{FF2B5EF4-FFF2-40B4-BE49-F238E27FC236}">
                        <a16:creationId xmlns:a16="http://schemas.microsoft.com/office/drawing/2014/main" id="{DB74FD01-12AD-4C4F-98BC-4EC3F6E49E60}"/>
                      </a:ext>
                    </a:extLst>
                  </p:cNvPr>
                  <p:cNvSpPr/>
                  <p:nvPr/>
                </p:nvSpPr>
                <p:spPr>
                  <a:xfrm>
                    <a:off x="1787876" y="3150221"/>
                    <a:ext cx="989566" cy="1225334"/>
                  </a:xfrm>
                  <a:custGeom>
                    <a:avLst/>
                    <a:gdLst>
                      <a:gd name="connsiteX0" fmla="*/ 989566 w 989566"/>
                      <a:gd name="connsiteY0" fmla="*/ 1043687 h 1225334"/>
                      <a:gd name="connsiteX1" fmla="*/ 779463 w 989566"/>
                      <a:gd name="connsiteY1" fmla="*/ 1225334 h 1225334"/>
                      <a:gd name="connsiteX2" fmla="*/ 92430 w 989566"/>
                      <a:gd name="connsiteY2" fmla="*/ 435289 h 1225334"/>
                      <a:gd name="connsiteX3" fmla="*/ 7061 w 989566"/>
                      <a:gd name="connsiteY3" fmla="*/ 227367 h 1225334"/>
                      <a:gd name="connsiteX4" fmla="*/ 24514 w 989566"/>
                      <a:gd name="connsiteY4" fmla="*/ 122268 h 1225334"/>
                      <a:gd name="connsiteX5" fmla="*/ 37699 w 989566"/>
                      <a:gd name="connsiteY5" fmla="*/ 17169 h 1225334"/>
                      <a:gd name="connsiteX6" fmla="*/ 142703 w 989566"/>
                      <a:gd name="connsiteY6" fmla="*/ 0 h 1225334"/>
                      <a:gd name="connsiteX7" fmla="*/ 311070 w 989566"/>
                      <a:gd name="connsiteY7" fmla="*/ 70193 h 1225334"/>
                      <a:gd name="connsiteX8" fmla="*/ 302533 w 989566"/>
                      <a:gd name="connsiteY8" fmla="*/ 197393 h 1225334"/>
                      <a:gd name="connsiteX9" fmla="*/ 309078 w 989566"/>
                      <a:gd name="connsiteY9" fmla="*/ 198910 h 1225334"/>
                      <a:gd name="connsiteX10" fmla="*/ 416359 w 989566"/>
                      <a:gd name="connsiteY10" fmla="*/ 341193 h 1225334"/>
                      <a:gd name="connsiteX11" fmla="*/ 473272 w 989566"/>
                      <a:gd name="connsiteY11" fmla="*/ 402469 h 1225334"/>
                      <a:gd name="connsiteX12" fmla="*/ 766658 w 989566"/>
                      <a:gd name="connsiteY12" fmla="*/ 794314 h 1225334"/>
                      <a:gd name="connsiteX13" fmla="*/ 989566 w 989566"/>
                      <a:gd name="connsiteY13" fmla="*/ 1043687 h 1225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989566" h="1225334">
                        <a:moveTo>
                          <a:pt x="989566" y="1043687"/>
                        </a:moveTo>
                        <a:cubicBezTo>
                          <a:pt x="911880" y="1108568"/>
                          <a:pt x="843016" y="1174587"/>
                          <a:pt x="779463" y="1225334"/>
                        </a:cubicBezTo>
                        <a:cubicBezTo>
                          <a:pt x="297411" y="779801"/>
                          <a:pt x="167555" y="579089"/>
                          <a:pt x="92430" y="435289"/>
                        </a:cubicBezTo>
                        <a:cubicBezTo>
                          <a:pt x="15787" y="288643"/>
                          <a:pt x="37699" y="253642"/>
                          <a:pt x="7061" y="227367"/>
                        </a:cubicBezTo>
                        <a:cubicBezTo>
                          <a:pt x="-23577" y="201092"/>
                          <a:pt x="57428" y="150724"/>
                          <a:pt x="24514" y="122268"/>
                        </a:cubicBezTo>
                        <a:cubicBezTo>
                          <a:pt x="-8306" y="93812"/>
                          <a:pt x="9242" y="54447"/>
                          <a:pt x="37699" y="17169"/>
                        </a:cubicBezTo>
                        <a:cubicBezTo>
                          <a:pt x="37699" y="17169"/>
                          <a:pt x="86170" y="6830"/>
                          <a:pt x="142703" y="0"/>
                        </a:cubicBezTo>
                        <a:lnTo>
                          <a:pt x="311070" y="70193"/>
                        </a:lnTo>
                        <a:cubicBezTo>
                          <a:pt x="304715" y="129762"/>
                          <a:pt x="302818" y="187338"/>
                          <a:pt x="302533" y="197393"/>
                        </a:cubicBezTo>
                        <a:cubicBezTo>
                          <a:pt x="304620" y="197867"/>
                          <a:pt x="306802" y="198341"/>
                          <a:pt x="309078" y="198910"/>
                        </a:cubicBezTo>
                        <a:cubicBezTo>
                          <a:pt x="468909" y="236094"/>
                          <a:pt x="405451" y="325826"/>
                          <a:pt x="416359" y="341193"/>
                        </a:cubicBezTo>
                        <a:cubicBezTo>
                          <a:pt x="427362" y="356464"/>
                          <a:pt x="462364" y="376194"/>
                          <a:pt x="473272" y="402469"/>
                        </a:cubicBezTo>
                        <a:cubicBezTo>
                          <a:pt x="484275" y="428744"/>
                          <a:pt x="641829" y="649850"/>
                          <a:pt x="766658" y="794314"/>
                        </a:cubicBezTo>
                        <a:cubicBezTo>
                          <a:pt x="856580" y="898464"/>
                          <a:pt x="946502" y="996829"/>
                          <a:pt x="989566" y="1043687"/>
                        </a:cubicBezTo>
                        <a:close/>
                      </a:path>
                    </a:pathLst>
                  </a:custGeom>
                  <a:solidFill>
                    <a:srgbClr val="FFFDFF"/>
                  </a:solidFill>
                  <a:ln w="94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8" name="Graphic 7">
                <a:extLst>
                  <a:ext uri="{FF2B5EF4-FFF2-40B4-BE49-F238E27FC236}">
                    <a16:creationId xmlns:a16="http://schemas.microsoft.com/office/drawing/2014/main" id="{6775AE7C-B2C5-4781-BF9F-4A0755F6D51D}"/>
                  </a:ext>
                </a:extLst>
              </p:cNvPr>
              <p:cNvGrpSpPr/>
              <p:nvPr/>
            </p:nvGrpSpPr>
            <p:grpSpPr>
              <a:xfrm>
                <a:off x="1781751" y="2034532"/>
                <a:ext cx="2202347" cy="1682352"/>
                <a:chOff x="1781751" y="2034532"/>
                <a:chExt cx="2202347" cy="1682352"/>
              </a:xfrm>
            </p:grpSpPr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BBEBEBD9-3F9E-499B-9D6F-9E27B9031C42}"/>
                    </a:ext>
                  </a:extLst>
                </p:cNvPr>
                <p:cNvSpPr/>
                <p:nvPr/>
              </p:nvSpPr>
              <p:spPr>
                <a:xfrm>
                  <a:off x="1781751" y="2034532"/>
                  <a:ext cx="2202347" cy="1682352"/>
                </a:xfrm>
                <a:custGeom>
                  <a:avLst/>
                  <a:gdLst>
                    <a:gd name="connsiteX0" fmla="*/ 2075138 w 2202347"/>
                    <a:gd name="connsiteY0" fmla="*/ 762925 h 1682352"/>
                    <a:gd name="connsiteX1" fmla="*/ 1880211 w 2202347"/>
                    <a:gd name="connsiteY1" fmla="*/ 921617 h 1682352"/>
                    <a:gd name="connsiteX2" fmla="*/ 1839234 w 2202347"/>
                    <a:gd name="connsiteY2" fmla="*/ 955954 h 1682352"/>
                    <a:gd name="connsiteX3" fmla="*/ 1707386 w 2202347"/>
                    <a:gd name="connsiteY3" fmla="*/ 1073764 h 1682352"/>
                    <a:gd name="connsiteX4" fmla="*/ 1677127 w 2202347"/>
                    <a:gd name="connsiteY4" fmla="*/ 1102315 h 1682352"/>
                    <a:gd name="connsiteX5" fmla="*/ 1002615 w 2202347"/>
                    <a:gd name="connsiteY5" fmla="*/ 1603528 h 1682352"/>
                    <a:gd name="connsiteX6" fmla="*/ 954429 w 2202347"/>
                    <a:gd name="connsiteY6" fmla="*/ 1682352 h 1682352"/>
                    <a:gd name="connsiteX7" fmla="*/ 862514 w 2202347"/>
                    <a:gd name="connsiteY7" fmla="*/ 1555341 h 1682352"/>
                    <a:gd name="connsiteX8" fmla="*/ 488312 w 2202347"/>
                    <a:gd name="connsiteY8" fmla="*/ 1269923 h 1682352"/>
                    <a:gd name="connsiteX9" fmla="*/ 289023 w 2202347"/>
                    <a:gd name="connsiteY9" fmla="*/ 1231412 h 1682352"/>
                    <a:gd name="connsiteX10" fmla="*/ 51316 w 2202347"/>
                    <a:gd name="connsiteY10" fmla="*/ 1162548 h 1682352"/>
                    <a:gd name="connsiteX11" fmla="*/ 0 w 2202347"/>
                    <a:gd name="connsiteY11" fmla="*/ 1139498 h 1682352"/>
                    <a:gd name="connsiteX12" fmla="*/ 72279 w 2202347"/>
                    <a:gd name="connsiteY12" fmla="*/ 1029656 h 1682352"/>
                    <a:gd name="connsiteX13" fmla="*/ 253926 w 2202347"/>
                    <a:gd name="connsiteY13" fmla="*/ 793563 h 1682352"/>
                    <a:gd name="connsiteX14" fmla="*/ 679540 w 2202347"/>
                    <a:gd name="connsiteY14" fmla="*/ 365388 h 1682352"/>
                    <a:gd name="connsiteX15" fmla="*/ 1061804 w 2202347"/>
                    <a:gd name="connsiteY15" fmla="*/ 15849 h 1682352"/>
                    <a:gd name="connsiteX16" fmla="*/ 1085803 w 2202347"/>
                    <a:gd name="connsiteY16" fmla="*/ 1241 h 1682352"/>
                    <a:gd name="connsiteX17" fmla="*/ 1122701 w 2202347"/>
                    <a:gd name="connsiteY17" fmla="*/ 103 h 1682352"/>
                    <a:gd name="connsiteX18" fmla="*/ 1507148 w 2202347"/>
                    <a:gd name="connsiteY18" fmla="*/ 24765 h 1682352"/>
                    <a:gd name="connsiteX19" fmla="*/ 1516918 w 2202347"/>
                    <a:gd name="connsiteY19" fmla="*/ 25524 h 1682352"/>
                    <a:gd name="connsiteX20" fmla="*/ 1525550 w 2202347"/>
                    <a:gd name="connsiteY20" fmla="*/ 26282 h 1682352"/>
                    <a:gd name="connsiteX21" fmla="*/ 1542908 w 2202347"/>
                    <a:gd name="connsiteY21" fmla="*/ 27610 h 1682352"/>
                    <a:gd name="connsiteX22" fmla="*/ 1593560 w 2202347"/>
                    <a:gd name="connsiteY22" fmla="*/ 31879 h 1682352"/>
                    <a:gd name="connsiteX23" fmla="*/ 1976394 w 2202347"/>
                    <a:gd name="connsiteY23" fmla="*/ 292160 h 1682352"/>
                    <a:gd name="connsiteX24" fmla="*/ 2031410 w 2202347"/>
                    <a:gd name="connsiteY24" fmla="*/ 329533 h 1682352"/>
                    <a:gd name="connsiteX25" fmla="*/ 2184600 w 2202347"/>
                    <a:gd name="connsiteY25" fmla="*/ 438996 h 1682352"/>
                    <a:gd name="connsiteX26" fmla="*/ 2075138 w 2202347"/>
                    <a:gd name="connsiteY26" fmla="*/ 762925 h 1682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202347" h="1682352">
                      <a:moveTo>
                        <a:pt x="2075138" y="762925"/>
                      </a:moveTo>
                      <a:cubicBezTo>
                        <a:pt x="2075138" y="762925"/>
                        <a:pt x="1976868" y="841275"/>
                        <a:pt x="1880211" y="921617"/>
                      </a:cubicBezTo>
                      <a:cubicBezTo>
                        <a:pt x="1866457" y="933094"/>
                        <a:pt x="1852704" y="944572"/>
                        <a:pt x="1839234" y="955954"/>
                      </a:cubicBezTo>
                      <a:cubicBezTo>
                        <a:pt x="1781847" y="1004330"/>
                        <a:pt x="1730341" y="1049386"/>
                        <a:pt x="1707386" y="1073764"/>
                      </a:cubicBezTo>
                      <a:cubicBezTo>
                        <a:pt x="1701315" y="1080214"/>
                        <a:pt x="1690976" y="1089889"/>
                        <a:pt x="1677127" y="1102315"/>
                      </a:cubicBezTo>
                      <a:cubicBezTo>
                        <a:pt x="1539967" y="1224393"/>
                        <a:pt x="1058295" y="1603528"/>
                        <a:pt x="1002615" y="1603528"/>
                      </a:cubicBezTo>
                      <a:cubicBezTo>
                        <a:pt x="941244" y="1603528"/>
                        <a:pt x="954429" y="1682352"/>
                        <a:pt x="954429" y="1682352"/>
                      </a:cubicBezTo>
                      <a:cubicBezTo>
                        <a:pt x="954429" y="1682352"/>
                        <a:pt x="923791" y="1682352"/>
                        <a:pt x="862514" y="1555341"/>
                      </a:cubicBezTo>
                      <a:cubicBezTo>
                        <a:pt x="787959" y="1403669"/>
                        <a:pt x="624619" y="1315169"/>
                        <a:pt x="488312" y="1269923"/>
                      </a:cubicBezTo>
                      <a:cubicBezTo>
                        <a:pt x="400192" y="1240803"/>
                        <a:pt x="323360" y="1229705"/>
                        <a:pt x="289023" y="1231412"/>
                      </a:cubicBezTo>
                      <a:cubicBezTo>
                        <a:pt x="229359" y="1234353"/>
                        <a:pt x="116956" y="1190720"/>
                        <a:pt x="51316" y="1162548"/>
                      </a:cubicBezTo>
                      <a:cubicBezTo>
                        <a:pt x="20489" y="1149268"/>
                        <a:pt x="0" y="1139498"/>
                        <a:pt x="0" y="1139498"/>
                      </a:cubicBezTo>
                      <a:cubicBezTo>
                        <a:pt x="0" y="1139498"/>
                        <a:pt x="27982" y="1093968"/>
                        <a:pt x="72279" y="1029656"/>
                      </a:cubicBezTo>
                      <a:cubicBezTo>
                        <a:pt x="119043" y="961550"/>
                        <a:pt x="184208" y="872387"/>
                        <a:pt x="253926" y="793563"/>
                      </a:cubicBezTo>
                      <a:cubicBezTo>
                        <a:pt x="318997" y="720145"/>
                        <a:pt x="501592" y="537170"/>
                        <a:pt x="679540" y="365388"/>
                      </a:cubicBezTo>
                      <a:cubicBezTo>
                        <a:pt x="841931" y="208878"/>
                        <a:pt x="1000244" y="61758"/>
                        <a:pt x="1061804" y="15849"/>
                      </a:cubicBezTo>
                      <a:cubicBezTo>
                        <a:pt x="1073566" y="7027"/>
                        <a:pt x="1081819" y="2000"/>
                        <a:pt x="1085803" y="1241"/>
                      </a:cubicBezTo>
                      <a:cubicBezTo>
                        <a:pt x="1091968" y="103"/>
                        <a:pt x="1104869" y="-182"/>
                        <a:pt x="1122701" y="103"/>
                      </a:cubicBezTo>
                      <a:cubicBezTo>
                        <a:pt x="1205794" y="1336"/>
                        <a:pt x="1395598" y="15659"/>
                        <a:pt x="1507148" y="24765"/>
                      </a:cubicBezTo>
                      <a:cubicBezTo>
                        <a:pt x="1510467" y="25049"/>
                        <a:pt x="1513693" y="25239"/>
                        <a:pt x="1516918" y="25524"/>
                      </a:cubicBezTo>
                      <a:cubicBezTo>
                        <a:pt x="1519858" y="25808"/>
                        <a:pt x="1522704" y="26093"/>
                        <a:pt x="1525550" y="26282"/>
                      </a:cubicBezTo>
                      <a:cubicBezTo>
                        <a:pt x="1531715" y="26757"/>
                        <a:pt x="1537501" y="27136"/>
                        <a:pt x="1542908" y="27610"/>
                      </a:cubicBezTo>
                      <a:cubicBezTo>
                        <a:pt x="1574210" y="30172"/>
                        <a:pt x="1593560" y="31879"/>
                        <a:pt x="1593560" y="31879"/>
                      </a:cubicBezTo>
                      <a:lnTo>
                        <a:pt x="1976394" y="292160"/>
                      </a:lnTo>
                      <a:lnTo>
                        <a:pt x="2031410" y="329533"/>
                      </a:lnTo>
                      <a:lnTo>
                        <a:pt x="2184600" y="438996"/>
                      </a:lnTo>
                      <a:cubicBezTo>
                        <a:pt x="2259061" y="741108"/>
                        <a:pt x="2075138" y="762925"/>
                        <a:pt x="2075138" y="762925"/>
                      </a:cubicBezTo>
                      <a:close/>
                    </a:path>
                  </a:pathLst>
                </a:custGeom>
                <a:solidFill>
                  <a:srgbClr val="4297D9"/>
                </a:solidFill>
                <a:ln w="94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D834B7A2-839F-483D-A37E-AFA7EFE8FD2C}"/>
                    </a:ext>
                  </a:extLst>
                </p:cNvPr>
                <p:cNvSpPr/>
                <p:nvPr/>
              </p:nvSpPr>
              <p:spPr>
                <a:xfrm>
                  <a:off x="1781751" y="2990486"/>
                  <a:ext cx="1839233" cy="726398"/>
                </a:xfrm>
                <a:custGeom>
                  <a:avLst/>
                  <a:gdLst>
                    <a:gd name="connsiteX0" fmla="*/ 1839234 w 1839233"/>
                    <a:gd name="connsiteY0" fmla="*/ 0 h 726398"/>
                    <a:gd name="connsiteX1" fmla="*/ 1707386 w 1839233"/>
                    <a:gd name="connsiteY1" fmla="*/ 117810 h 726398"/>
                    <a:gd name="connsiteX2" fmla="*/ 1002615 w 1839233"/>
                    <a:gd name="connsiteY2" fmla="*/ 647574 h 726398"/>
                    <a:gd name="connsiteX3" fmla="*/ 954429 w 1839233"/>
                    <a:gd name="connsiteY3" fmla="*/ 726398 h 726398"/>
                    <a:gd name="connsiteX4" fmla="*/ 862514 w 1839233"/>
                    <a:gd name="connsiteY4" fmla="*/ 599387 h 726398"/>
                    <a:gd name="connsiteX5" fmla="*/ 488312 w 1839233"/>
                    <a:gd name="connsiteY5" fmla="*/ 313969 h 726398"/>
                    <a:gd name="connsiteX6" fmla="*/ 289023 w 1839233"/>
                    <a:gd name="connsiteY6" fmla="*/ 275458 h 726398"/>
                    <a:gd name="connsiteX7" fmla="*/ 51316 w 1839233"/>
                    <a:gd name="connsiteY7" fmla="*/ 206594 h 726398"/>
                    <a:gd name="connsiteX8" fmla="*/ 0 w 1839233"/>
                    <a:gd name="connsiteY8" fmla="*/ 183544 h 726398"/>
                    <a:gd name="connsiteX9" fmla="*/ 72279 w 1839233"/>
                    <a:gd name="connsiteY9" fmla="*/ 73702 h 726398"/>
                    <a:gd name="connsiteX10" fmla="*/ 497703 w 1839233"/>
                    <a:gd name="connsiteY10" fmla="*/ 266732 h 726398"/>
                    <a:gd name="connsiteX11" fmla="*/ 1273994 w 1839233"/>
                    <a:gd name="connsiteY11" fmla="*/ 363009 h 726398"/>
                    <a:gd name="connsiteX12" fmla="*/ 1839234 w 1839233"/>
                    <a:gd name="connsiteY12" fmla="*/ 0 h 726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39233" h="726398">
                      <a:moveTo>
                        <a:pt x="1839234" y="0"/>
                      </a:moveTo>
                      <a:cubicBezTo>
                        <a:pt x="1781847" y="48376"/>
                        <a:pt x="1730341" y="93432"/>
                        <a:pt x="1707386" y="117810"/>
                      </a:cubicBezTo>
                      <a:cubicBezTo>
                        <a:pt x="1641747" y="187907"/>
                        <a:pt x="1063891" y="647574"/>
                        <a:pt x="1002615" y="647574"/>
                      </a:cubicBezTo>
                      <a:cubicBezTo>
                        <a:pt x="941244" y="647574"/>
                        <a:pt x="954429" y="726398"/>
                        <a:pt x="954429" y="726398"/>
                      </a:cubicBezTo>
                      <a:cubicBezTo>
                        <a:pt x="954429" y="726398"/>
                        <a:pt x="923791" y="726398"/>
                        <a:pt x="862514" y="599387"/>
                      </a:cubicBezTo>
                      <a:cubicBezTo>
                        <a:pt x="787959" y="447715"/>
                        <a:pt x="624619" y="359215"/>
                        <a:pt x="488312" y="313969"/>
                      </a:cubicBezTo>
                      <a:cubicBezTo>
                        <a:pt x="400192" y="284849"/>
                        <a:pt x="323360" y="273751"/>
                        <a:pt x="289023" y="275458"/>
                      </a:cubicBezTo>
                      <a:cubicBezTo>
                        <a:pt x="229359" y="278399"/>
                        <a:pt x="116956" y="234766"/>
                        <a:pt x="51316" y="206594"/>
                      </a:cubicBezTo>
                      <a:cubicBezTo>
                        <a:pt x="20489" y="193314"/>
                        <a:pt x="0" y="183544"/>
                        <a:pt x="0" y="183544"/>
                      </a:cubicBezTo>
                      <a:cubicBezTo>
                        <a:pt x="0" y="183544"/>
                        <a:pt x="27982" y="138014"/>
                        <a:pt x="72279" y="73702"/>
                      </a:cubicBezTo>
                      <a:cubicBezTo>
                        <a:pt x="181362" y="171118"/>
                        <a:pt x="381032" y="247192"/>
                        <a:pt x="497703" y="266732"/>
                      </a:cubicBezTo>
                      <a:cubicBezTo>
                        <a:pt x="637709" y="290066"/>
                        <a:pt x="1002615" y="476835"/>
                        <a:pt x="1273994" y="363009"/>
                      </a:cubicBezTo>
                      <a:cubicBezTo>
                        <a:pt x="1493489" y="271000"/>
                        <a:pt x="1695814" y="75884"/>
                        <a:pt x="183923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389ADE"/>
                    </a:gs>
                    <a:gs pos="100000">
                      <a:srgbClr val="213479"/>
                    </a:gs>
                  </a:gsLst>
                  <a:lin ang="0" scaled="0"/>
                </a:gradFill>
                <a:ln w="94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2F61EE2D-BF4E-4158-BD00-22509E22EF1D}"/>
                    </a:ext>
                  </a:extLst>
                </p:cNvPr>
                <p:cNvSpPr/>
                <p:nvPr/>
              </p:nvSpPr>
              <p:spPr>
                <a:xfrm>
                  <a:off x="2158325" y="2956148"/>
                  <a:ext cx="1503637" cy="257899"/>
                </a:xfrm>
                <a:custGeom>
                  <a:avLst/>
                  <a:gdLst>
                    <a:gd name="connsiteX0" fmla="*/ 1503638 w 1503637"/>
                    <a:gd name="connsiteY0" fmla="*/ 0 h 257899"/>
                    <a:gd name="connsiteX1" fmla="*/ 1462661 w 1503637"/>
                    <a:gd name="connsiteY1" fmla="*/ 34337 h 257899"/>
                    <a:gd name="connsiteX2" fmla="*/ 1330813 w 1503637"/>
                    <a:gd name="connsiteY2" fmla="*/ 152147 h 257899"/>
                    <a:gd name="connsiteX3" fmla="*/ 1300554 w 1503637"/>
                    <a:gd name="connsiteY3" fmla="*/ 180699 h 257899"/>
                    <a:gd name="connsiteX4" fmla="*/ 0 w 1503637"/>
                    <a:gd name="connsiteY4" fmla="*/ 125872 h 257899"/>
                    <a:gd name="connsiteX5" fmla="*/ 971882 w 1503637"/>
                    <a:gd name="connsiteY5" fmla="*/ 60233 h 257899"/>
                    <a:gd name="connsiteX6" fmla="*/ 1503638 w 1503637"/>
                    <a:gd name="connsiteY6" fmla="*/ 0 h 2578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03637" h="257899">
                      <a:moveTo>
                        <a:pt x="1503638" y="0"/>
                      </a:moveTo>
                      <a:cubicBezTo>
                        <a:pt x="1489884" y="11477"/>
                        <a:pt x="1476130" y="22955"/>
                        <a:pt x="1462661" y="34337"/>
                      </a:cubicBezTo>
                      <a:cubicBezTo>
                        <a:pt x="1405274" y="82713"/>
                        <a:pt x="1353768" y="127769"/>
                        <a:pt x="1330813" y="152147"/>
                      </a:cubicBezTo>
                      <a:cubicBezTo>
                        <a:pt x="1324742" y="158597"/>
                        <a:pt x="1314403" y="168273"/>
                        <a:pt x="1300554" y="180699"/>
                      </a:cubicBezTo>
                      <a:cubicBezTo>
                        <a:pt x="1035150" y="281813"/>
                        <a:pt x="686369" y="302682"/>
                        <a:pt x="0" y="125872"/>
                      </a:cubicBezTo>
                      <a:cubicBezTo>
                        <a:pt x="0" y="125872"/>
                        <a:pt x="328292" y="112782"/>
                        <a:pt x="971882" y="60233"/>
                      </a:cubicBezTo>
                      <a:cubicBezTo>
                        <a:pt x="1215469" y="40313"/>
                        <a:pt x="1393227" y="14797"/>
                        <a:pt x="150363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389ADE"/>
                    </a:gs>
                    <a:gs pos="100000">
                      <a:srgbClr val="213479"/>
                    </a:gs>
                  </a:gsLst>
                  <a:lin ang="19200000" scaled="0"/>
                </a:gradFill>
                <a:ln w="94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946DD4D1-4029-4FF4-B9B0-A31918A04DD2}"/>
                    </a:ext>
                  </a:extLst>
                </p:cNvPr>
                <p:cNvSpPr/>
                <p:nvPr/>
              </p:nvSpPr>
              <p:spPr>
                <a:xfrm>
                  <a:off x="3298669" y="2060055"/>
                  <a:ext cx="459476" cy="616271"/>
                </a:xfrm>
                <a:custGeom>
                  <a:avLst/>
                  <a:gdLst>
                    <a:gd name="connsiteX0" fmla="*/ 459477 w 459476"/>
                    <a:gd name="connsiteY0" fmla="*/ 266637 h 616271"/>
                    <a:gd name="connsiteX1" fmla="*/ 364147 w 459476"/>
                    <a:gd name="connsiteY1" fmla="*/ 563817 h 616271"/>
                    <a:gd name="connsiteX2" fmla="*/ 177378 w 459476"/>
                    <a:gd name="connsiteY2" fmla="*/ 616271 h 616271"/>
                    <a:gd name="connsiteX3" fmla="*/ 0 w 459476"/>
                    <a:gd name="connsiteY3" fmla="*/ 0 h 616271"/>
                    <a:gd name="connsiteX4" fmla="*/ 8632 w 459476"/>
                    <a:gd name="connsiteY4" fmla="*/ 759 h 616271"/>
                    <a:gd name="connsiteX5" fmla="*/ 25990 w 459476"/>
                    <a:gd name="connsiteY5" fmla="*/ 2087 h 616271"/>
                    <a:gd name="connsiteX6" fmla="*/ 76643 w 459476"/>
                    <a:gd name="connsiteY6" fmla="*/ 6355 h 616271"/>
                    <a:gd name="connsiteX7" fmla="*/ 459477 w 459476"/>
                    <a:gd name="connsiteY7" fmla="*/ 266637 h 6162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59476" h="616271">
                      <a:moveTo>
                        <a:pt x="459477" y="266637"/>
                      </a:moveTo>
                      <a:cubicBezTo>
                        <a:pt x="451319" y="455398"/>
                        <a:pt x="407686" y="529384"/>
                        <a:pt x="364147" y="563817"/>
                      </a:cubicBezTo>
                      <a:cubicBezTo>
                        <a:pt x="308752" y="607545"/>
                        <a:pt x="177378" y="616271"/>
                        <a:pt x="177378" y="616271"/>
                      </a:cubicBezTo>
                      <a:cubicBezTo>
                        <a:pt x="70287" y="535929"/>
                        <a:pt x="7399" y="131848"/>
                        <a:pt x="0" y="0"/>
                      </a:cubicBezTo>
                      <a:cubicBezTo>
                        <a:pt x="2940" y="285"/>
                        <a:pt x="5786" y="569"/>
                        <a:pt x="8632" y="759"/>
                      </a:cubicBezTo>
                      <a:cubicBezTo>
                        <a:pt x="14797" y="1233"/>
                        <a:pt x="20583" y="1613"/>
                        <a:pt x="25990" y="2087"/>
                      </a:cubicBezTo>
                      <a:cubicBezTo>
                        <a:pt x="57292" y="4648"/>
                        <a:pt x="76643" y="6355"/>
                        <a:pt x="76643" y="6355"/>
                      </a:cubicBezTo>
                      <a:lnTo>
                        <a:pt x="459477" y="266637"/>
                      </a:lnTo>
                      <a:close/>
                    </a:path>
                  </a:pathLst>
                </a:custGeom>
                <a:solidFill>
                  <a:srgbClr val="C0E9F3"/>
                </a:solidFill>
                <a:ln w="94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ED370854-8661-4849-B089-BD12EF45556A}"/>
                    </a:ext>
                  </a:extLst>
                </p:cNvPr>
                <p:cNvSpPr/>
                <p:nvPr/>
              </p:nvSpPr>
              <p:spPr>
                <a:xfrm>
                  <a:off x="2904453" y="2034634"/>
                  <a:ext cx="855637" cy="662181"/>
                </a:xfrm>
                <a:custGeom>
                  <a:avLst/>
                  <a:gdLst>
                    <a:gd name="connsiteX0" fmla="*/ 847433 w 855637"/>
                    <a:gd name="connsiteY0" fmla="*/ 290066 h 662181"/>
                    <a:gd name="connsiteX1" fmla="*/ 825521 w 855637"/>
                    <a:gd name="connsiteY1" fmla="*/ 276881 h 662181"/>
                    <a:gd name="connsiteX2" fmla="*/ 777335 w 855637"/>
                    <a:gd name="connsiteY2" fmla="*/ 557082 h 662181"/>
                    <a:gd name="connsiteX3" fmla="*/ 580321 w 855637"/>
                    <a:gd name="connsiteY3" fmla="*/ 618358 h 662181"/>
                    <a:gd name="connsiteX4" fmla="*/ 420207 w 855637"/>
                    <a:gd name="connsiteY4" fmla="*/ 27508 h 662181"/>
                    <a:gd name="connsiteX5" fmla="*/ 384446 w 855637"/>
                    <a:gd name="connsiteY5" fmla="*/ 24662 h 662181"/>
                    <a:gd name="connsiteX6" fmla="*/ 0 w 855637"/>
                    <a:gd name="connsiteY6" fmla="*/ 0 h 662181"/>
                    <a:gd name="connsiteX7" fmla="*/ 156131 w 855637"/>
                    <a:gd name="connsiteY7" fmla="*/ 154803 h 662181"/>
                    <a:gd name="connsiteX8" fmla="*/ 386343 w 855637"/>
                    <a:gd name="connsiteY8" fmla="*/ 148922 h 662181"/>
                    <a:gd name="connsiteX9" fmla="*/ 567231 w 855637"/>
                    <a:gd name="connsiteY9" fmla="*/ 662181 h 662181"/>
                    <a:gd name="connsiteX10" fmla="*/ 847433 w 855637"/>
                    <a:gd name="connsiteY10" fmla="*/ 290066 h 662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55637" h="662181">
                      <a:moveTo>
                        <a:pt x="847433" y="290066"/>
                      </a:moveTo>
                      <a:lnTo>
                        <a:pt x="825521" y="276881"/>
                      </a:lnTo>
                      <a:cubicBezTo>
                        <a:pt x="825521" y="276881"/>
                        <a:pt x="838611" y="495806"/>
                        <a:pt x="777335" y="557082"/>
                      </a:cubicBezTo>
                      <a:cubicBezTo>
                        <a:pt x="716059" y="618358"/>
                        <a:pt x="580321" y="618358"/>
                        <a:pt x="580321" y="618358"/>
                      </a:cubicBezTo>
                      <a:cubicBezTo>
                        <a:pt x="444394" y="419922"/>
                        <a:pt x="419448" y="187623"/>
                        <a:pt x="420207" y="27508"/>
                      </a:cubicBezTo>
                      <a:cubicBezTo>
                        <a:pt x="409583" y="26654"/>
                        <a:pt x="397536" y="25706"/>
                        <a:pt x="384446" y="24662"/>
                      </a:cubicBezTo>
                      <a:cubicBezTo>
                        <a:pt x="272897" y="15556"/>
                        <a:pt x="83093" y="1233"/>
                        <a:pt x="0" y="0"/>
                      </a:cubicBezTo>
                      <a:cubicBezTo>
                        <a:pt x="65070" y="32346"/>
                        <a:pt x="121699" y="85749"/>
                        <a:pt x="156131" y="154803"/>
                      </a:cubicBezTo>
                      <a:cubicBezTo>
                        <a:pt x="232110" y="135642"/>
                        <a:pt x="351057" y="145412"/>
                        <a:pt x="386343" y="148922"/>
                      </a:cubicBezTo>
                      <a:cubicBezTo>
                        <a:pt x="407970" y="512595"/>
                        <a:pt x="567231" y="662181"/>
                        <a:pt x="567231" y="662181"/>
                      </a:cubicBezTo>
                      <a:cubicBezTo>
                        <a:pt x="930620" y="653455"/>
                        <a:pt x="847433" y="290066"/>
                        <a:pt x="847433" y="290066"/>
                      </a:cubicBezTo>
                      <a:close/>
                    </a:path>
                  </a:pathLst>
                </a:custGeom>
                <a:solidFill>
                  <a:srgbClr val="FFFDFF"/>
                </a:solidFill>
                <a:ln w="94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7B906050-E751-4D48-85F3-A5806FB39D3C}"/>
                    </a:ext>
                  </a:extLst>
                </p:cNvPr>
                <p:cNvSpPr/>
                <p:nvPr/>
              </p:nvSpPr>
              <p:spPr>
                <a:xfrm>
                  <a:off x="1833068" y="2481400"/>
                  <a:ext cx="891919" cy="823054"/>
                </a:xfrm>
                <a:custGeom>
                  <a:avLst/>
                  <a:gdLst>
                    <a:gd name="connsiteX0" fmla="*/ 891919 w 891919"/>
                    <a:gd name="connsiteY0" fmla="*/ 186959 h 823054"/>
                    <a:gd name="connsiteX1" fmla="*/ 436996 w 891919"/>
                    <a:gd name="connsiteY1" fmla="*/ 823055 h 823054"/>
                    <a:gd name="connsiteX2" fmla="*/ 237706 w 891919"/>
                    <a:gd name="connsiteY2" fmla="*/ 784544 h 823054"/>
                    <a:gd name="connsiteX3" fmla="*/ 0 w 891919"/>
                    <a:gd name="connsiteY3" fmla="*/ 715679 h 823054"/>
                    <a:gd name="connsiteX4" fmla="*/ 42874 w 891919"/>
                    <a:gd name="connsiteY4" fmla="*/ 664173 h 823054"/>
                    <a:gd name="connsiteX5" fmla="*/ 185157 w 891919"/>
                    <a:gd name="connsiteY5" fmla="*/ 491253 h 823054"/>
                    <a:gd name="connsiteX6" fmla="*/ 537542 w 891919"/>
                    <a:gd name="connsiteY6" fmla="*/ 178232 h 823054"/>
                    <a:gd name="connsiteX7" fmla="*/ 693199 w 891919"/>
                    <a:gd name="connsiteY7" fmla="*/ 0 h 823054"/>
                    <a:gd name="connsiteX8" fmla="*/ 720707 w 891919"/>
                    <a:gd name="connsiteY8" fmla="*/ 34432 h 823054"/>
                    <a:gd name="connsiteX9" fmla="*/ 891919 w 891919"/>
                    <a:gd name="connsiteY9" fmla="*/ 186959 h 823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1919" h="823054">
                      <a:moveTo>
                        <a:pt x="891919" y="186959"/>
                      </a:moveTo>
                      <a:cubicBezTo>
                        <a:pt x="737875" y="456346"/>
                        <a:pt x="499505" y="748025"/>
                        <a:pt x="436996" y="823055"/>
                      </a:cubicBezTo>
                      <a:cubicBezTo>
                        <a:pt x="348876" y="793934"/>
                        <a:pt x="272043" y="782836"/>
                        <a:pt x="237706" y="784544"/>
                      </a:cubicBezTo>
                      <a:cubicBezTo>
                        <a:pt x="178042" y="787484"/>
                        <a:pt x="65639" y="743851"/>
                        <a:pt x="0" y="715679"/>
                      </a:cubicBezTo>
                      <a:cubicBezTo>
                        <a:pt x="16410" y="700882"/>
                        <a:pt x="34527" y="682006"/>
                        <a:pt x="42874" y="664173"/>
                      </a:cubicBezTo>
                      <a:cubicBezTo>
                        <a:pt x="60328" y="626895"/>
                        <a:pt x="121604" y="534981"/>
                        <a:pt x="185157" y="491253"/>
                      </a:cubicBezTo>
                      <a:cubicBezTo>
                        <a:pt x="248614" y="447430"/>
                        <a:pt x="480629" y="270146"/>
                        <a:pt x="537542" y="178232"/>
                      </a:cubicBezTo>
                      <a:cubicBezTo>
                        <a:pt x="574251" y="118853"/>
                        <a:pt x="646530" y="44961"/>
                        <a:pt x="693199" y="0"/>
                      </a:cubicBezTo>
                      <a:lnTo>
                        <a:pt x="720707" y="34432"/>
                      </a:lnTo>
                      <a:cubicBezTo>
                        <a:pt x="765573" y="89448"/>
                        <a:pt x="814708" y="155941"/>
                        <a:pt x="891919" y="186959"/>
                      </a:cubicBezTo>
                      <a:close/>
                    </a:path>
                  </a:pathLst>
                </a:custGeom>
                <a:solidFill>
                  <a:srgbClr val="FFFDFF"/>
                </a:solidFill>
                <a:ln w="94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8B360857-2235-4E30-8131-067F4495950A}"/>
                    </a:ext>
                  </a:extLst>
                </p:cNvPr>
                <p:cNvSpPr/>
                <p:nvPr/>
              </p:nvSpPr>
              <p:spPr>
                <a:xfrm>
                  <a:off x="2461291" y="2034532"/>
                  <a:ext cx="633708" cy="651529"/>
                </a:xfrm>
                <a:custGeom>
                  <a:avLst/>
                  <a:gdLst>
                    <a:gd name="connsiteX0" fmla="*/ 381411 w 633708"/>
                    <a:gd name="connsiteY0" fmla="*/ 650617 h 651529"/>
                    <a:gd name="connsiteX1" fmla="*/ 263696 w 633708"/>
                    <a:gd name="connsiteY1" fmla="*/ 633827 h 651529"/>
                    <a:gd name="connsiteX2" fmla="*/ 92483 w 633708"/>
                    <a:gd name="connsiteY2" fmla="*/ 481301 h 651529"/>
                    <a:gd name="connsiteX3" fmla="*/ 64975 w 633708"/>
                    <a:gd name="connsiteY3" fmla="*/ 446869 h 651529"/>
                    <a:gd name="connsiteX4" fmla="*/ 0 w 633708"/>
                    <a:gd name="connsiteY4" fmla="*/ 365388 h 651529"/>
                    <a:gd name="connsiteX5" fmla="*/ 382265 w 633708"/>
                    <a:gd name="connsiteY5" fmla="*/ 15849 h 651529"/>
                    <a:gd name="connsiteX6" fmla="*/ 406263 w 633708"/>
                    <a:gd name="connsiteY6" fmla="*/ 1241 h 651529"/>
                    <a:gd name="connsiteX7" fmla="*/ 443162 w 633708"/>
                    <a:gd name="connsiteY7" fmla="*/ 103 h 651529"/>
                    <a:gd name="connsiteX8" fmla="*/ 599292 w 633708"/>
                    <a:gd name="connsiteY8" fmla="*/ 154906 h 651529"/>
                    <a:gd name="connsiteX9" fmla="*/ 629456 w 633708"/>
                    <a:gd name="connsiteY9" fmla="*/ 247863 h 651529"/>
                    <a:gd name="connsiteX10" fmla="*/ 381411 w 633708"/>
                    <a:gd name="connsiteY10" fmla="*/ 650617 h 651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33708" h="651529">
                      <a:moveTo>
                        <a:pt x="381411" y="650617"/>
                      </a:moveTo>
                      <a:cubicBezTo>
                        <a:pt x="335596" y="654126"/>
                        <a:pt x="297085" y="647297"/>
                        <a:pt x="263696" y="633827"/>
                      </a:cubicBezTo>
                      <a:cubicBezTo>
                        <a:pt x="186485" y="602810"/>
                        <a:pt x="137350" y="536317"/>
                        <a:pt x="92483" y="481301"/>
                      </a:cubicBezTo>
                      <a:lnTo>
                        <a:pt x="64975" y="446869"/>
                      </a:lnTo>
                      <a:lnTo>
                        <a:pt x="0" y="365388"/>
                      </a:lnTo>
                      <a:cubicBezTo>
                        <a:pt x="162391" y="208878"/>
                        <a:pt x="320704" y="61758"/>
                        <a:pt x="382265" y="15849"/>
                      </a:cubicBezTo>
                      <a:cubicBezTo>
                        <a:pt x="394027" y="7027"/>
                        <a:pt x="402279" y="2000"/>
                        <a:pt x="406263" y="1241"/>
                      </a:cubicBezTo>
                      <a:cubicBezTo>
                        <a:pt x="412428" y="103"/>
                        <a:pt x="425329" y="-182"/>
                        <a:pt x="443162" y="103"/>
                      </a:cubicBezTo>
                      <a:cubicBezTo>
                        <a:pt x="508232" y="32448"/>
                        <a:pt x="564860" y="85851"/>
                        <a:pt x="599292" y="154906"/>
                      </a:cubicBezTo>
                      <a:cubicBezTo>
                        <a:pt x="613426" y="183267"/>
                        <a:pt x="623860" y="214474"/>
                        <a:pt x="629456" y="247863"/>
                      </a:cubicBezTo>
                      <a:cubicBezTo>
                        <a:pt x="658672" y="420025"/>
                        <a:pt x="533179" y="638950"/>
                        <a:pt x="381411" y="650617"/>
                      </a:cubicBezTo>
                      <a:close/>
                    </a:path>
                  </a:pathLst>
                </a:custGeom>
                <a:solidFill>
                  <a:srgbClr val="C0E9F3"/>
                </a:solidFill>
                <a:ln w="94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9" name="Graphic 7">
                <a:extLst>
                  <a:ext uri="{FF2B5EF4-FFF2-40B4-BE49-F238E27FC236}">
                    <a16:creationId xmlns:a16="http://schemas.microsoft.com/office/drawing/2014/main" id="{8FBF19B7-E562-414B-9F01-B20404745080}"/>
                  </a:ext>
                </a:extLst>
              </p:cNvPr>
              <p:cNvGrpSpPr/>
              <p:nvPr/>
            </p:nvGrpSpPr>
            <p:grpSpPr>
              <a:xfrm>
                <a:off x="3329128" y="1551867"/>
                <a:ext cx="667846" cy="952915"/>
                <a:chOff x="3329128" y="1551867"/>
                <a:chExt cx="667846" cy="952915"/>
              </a:xfrm>
            </p:grpSpPr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012B7752-75A0-439E-BE9A-ABAC6CF168E1}"/>
                    </a:ext>
                  </a:extLst>
                </p:cNvPr>
                <p:cNvSpPr/>
                <p:nvPr/>
              </p:nvSpPr>
              <p:spPr>
                <a:xfrm>
                  <a:off x="3329874" y="1888274"/>
                  <a:ext cx="426374" cy="616509"/>
                </a:xfrm>
                <a:custGeom>
                  <a:avLst/>
                  <a:gdLst>
                    <a:gd name="connsiteX0" fmla="*/ 55018 w 426374"/>
                    <a:gd name="connsiteY0" fmla="*/ 133555 h 616509"/>
                    <a:gd name="connsiteX1" fmla="*/ 287 w 426374"/>
                    <a:gd name="connsiteY1" fmla="*/ 172256 h 616509"/>
                    <a:gd name="connsiteX2" fmla="*/ 114113 w 426374"/>
                    <a:gd name="connsiteY2" fmla="*/ 607165 h 616509"/>
                    <a:gd name="connsiteX3" fmla="*/ 259999 w 426374"/>
                    <a:gd name="connsiteY3" fmla="*/ 601284 h 616509"/>
                    <a:gd name="connsiteX4" fmla="*/ 426375 w 426374"/>
                    <a:gd name="connsiteY4" fmla="*/ 522460 h 616509"/>
                    <a:gd name="connsiteX5" fmla="*/ 289215 w 426374"/>
                    <a:gd name="connsiteY5" fmla="*/ 213044 h 616509"/>
                    <a:gd name="connsiteX6" fmla="*/ 117053 w 426374"/>
                    <a:gd name="connsiteY6" fmla="*/ 0 h 616509"/>
                    <a:gd name="connsiteX7" fmla="*/ 55018 w 426374"/>
                    <a:gd name="connsiteY7" fmla="*/ 133555 h 6165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6374" h="616509">
                      <a:moveTo>
                        <a:pt x="55018" y="133555"/>
                      </a:moveTo>
                      <a:cubicBezTo>
                        <a:pt x="52836" y="190468"/>
                        <a:pt x="287" y="172256"/>
                        <a:pt x="287" y="172256"/>
                      </a:cubicBezTo>
                      <a:cubicBezTo>
                        <a:pt x="287" y="172256"/>
                        <a:pt x="-11380" y="566283"/>
                        <a:pt x="114113" y="607165"/>
                      </a:cubicBezTo>
                      <a:cubicBezTo>
                        <a:pt x="172448" y="621773"/>
                        <a:pt x="245486" y="618832"/>
                        <a:pt x="259999" y="601284"/>
                      </a:cubicBezTo>
                      <a:cubicBezTo>
                        <a:pt x="274607" y="583736"/>
                        <a:pt x="359218" y="522460"/>
                        <a:pt x="426375" y="522460"/>
                      </a:cubicBezTo>
                      <a:lnTo>
                        <a:pt x="289215" y="213044"/>
                      </a:lnTo>
                      <a:lnTo>
                        <a:pt x="117053" y="0"/>
                      </a:lnTo>
                      <a:lnTo>
                        <a:pt x="55018" y="133555"/>
                      </a:lnTo>
                      <a:close/>
                    </a:path>
                  </a:pathLst>
                </a:custGeom>
                <a:solidFill>
                  <a:srgbClr val="AB5441"/>
                </a:solidFill>
                <a:ln w="94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94867A4E-99FB-40F9-9AB9-9ED9A543F696}"/>
                    </a:ext>
                  </a:extLst>
                </p:cNvPr>
                <p:cNvSpPr/>
                <p:nvPr/>
              </p:nvSpPr>
              <p:spPr>
                <a:xfrm>
                  <a:off x="3329128" y="1551867"/>
                  <a:ext cx="667846" cy="571522"/>
                </a:xfrm>
                <a:custGeom>
                  <a:avLst/>
                  <a:gdLst>
                    <a:gd name="connsiteX0" fmla="*/ 427784 w 667846"/>
                    <a:gd name="connsiteY0" fmla="*/ 3372 h 571522"/>
                    <a:gd name="connsiteX1" fmla="*/ 422757 w 667846"/>
                    <a:gd name="connsiteY1" fmla="*/ 2328 h 571522"/>
                    <a:gd name="connsiteX2" fmla="*/ 55005 w 667846"/>
                    <a:gd name="connsiteY2" fmla="*/ 190615 h 571522"/>
                    <a:gd name="connsiteX3" fmla="*/ 68095 w 667846"/>
                    <a:gd name="connsiteY3" fmla="*/ 571457 h 571522"/>
                    <a:gd name="connsiteX4" fmla="*/ 168830 w 667846"/>
                    <a:gd name="connsiteY4" fmla="*/ 492632 h 571522"/>
                    <a:gd name="connsiteX5" fmla="*/ 245473 w 667846"/>
                    <a:gd name="connsiteY5" fmla="*/ 425760 h 571522"/>
                    <a:gd name="connsiteX6" fmla="*/ 254200 w 667846"/>
                    <a:gd name="connsiteY6" fmla="*/ 457631 h 571522"/>
                    <a:gd name="connsiteX7" fmla="*/ 273835 w 667846"/>
                    <a:gd name="connsiteY7" fmla="*/ 504679 h 571522"/>
                    <a:gd name="connsiteX8" fmla="*/ 293470 w 667846"/>
                    <a:gd name="connsiteY8" fmla="*/ 383929 h 571522"/>
                    <a:gd name="connsiteX9" fmla="*/ 509928 w 667846"/>
                    <a:gd name="connsiteY9" fmla="*/ 195168 h 571522"/>
                    <a:gd name="connsiteX10" fmla="*/ 611518 w 667846"/>
                    <a:gd name="connsiteY10" fmla="*/ 240129 h 571522"/>
                    <a:gd name="connsiteX11" fmla="*/ 659135 w 667846"/>
                    <a:gd name="connsiteY11" fmla="*/ 229980 h 571522"/>
                    <a:gd name="connsiteX12" fmla="*/ 427784 w 667846"/>
                    <a:gd name="connsiteY12" fmla="*/ 3372 h 5715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67846" h="571522">
                      <a:moveTo>
                        <a:pt x="427784" y="3372"/>
                      </a:moveTo>
                      <a:cubicBezTo>
                        <a:pt x="426077" y="2992"/>
                        <a:pt x="424464" y="2613"/>
                        <a:pt x="422757" y="2328"/>
                      </a:cubicBezTo>
                      <a:cubicBezTo>
                        <a:pt x="352754" y="-10762"/>
                        <a:pt x="173194" y="28603"/>
                        <a:pt x="55005" y="190615"/>
                      </a:cubicBezTo>
                      <a:cubicBezTo>
                        <a:pt x="-63184" y="352627"/>
                        <a:pt x="41915" y="575915"/>
                        <a:pt x="68095" y="571457"/>
                      </a:cubicBezTo>
                      <a:cubicBezTo>
                        <a:pt x="94275" y="566999"/>
                        <a:pt x="168830" y="492632"/>
                        <a:pt x="168830" y="492632"/>
                      </a:cubicBezTo>
                      <a:lnTo>
                        <a:pt x="245473" y="425760"/>
                      </a:lnTo>
                      <a:cubicBezTo>
                        <a:pt x="252113" y="443593"/>
                        <a:pt x="254200" y="457631"/>
                        <a:pt x="254200" y="457631"/>
                      </a:cubicBezTo>
                      <a:lnTo>
                        <a:pt x="273835" y="504679"/>
                      </a:lnTo>
                      <a:cubicBezTo>
                        <a:pt x="273835" y="504679"/>
                        <a:pt x="294323" y="433728"/>
                        <a:pt x="293470" y="383929"/>
                      </a:cubicBezTo>
                      <a:lnTo>
                        <a:pt x="509928" y="195168"/>
                      </a:lnTo>
                      <a:cubicBezTo>
                        <a:pt x="541989" y="215182"/>
                        <a:pt x="579362" y="235481"/>
                        <a:pt x="611518" y="240129"/>
                      </a:cubicBezTo>
                      <a:cubicBezTo>
                        <a:pt x="629825" y="242880"/>
                        <a:pt x="646329" y="240414"/>
                        <a:pt x="659135" y="229980"/>
                      </a:cubicBezTo>
                      <a:cubicBezTo>
                        <a:pt x="706183" y="191469"/>
                        <a:pt x="553182" y="19876"/>
                        <a:pt x="427784" y="3372"/>
                      </a:cubicBezTo>
                      <a:close/>
                    </a:path>
                  </a:pathLst>
                </a:custGeom>
                <a:solidFill>
                  <a:srgbClr val="142354"/>
                </a:solidFill>
                <a:ln w="94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4BF14B3A-06A7-4705-97CB-9F9D2AD2A452}"/>
                    </a:ext>
                  </a:extLst>
                </p:cNvPr>
                <p:cNvSpPr/>
                <p:nvPr/>
              </p:nvSpPr>
              <p:spPr>
                <a:xfrm>
                  <a:off x="3446019" y="1737136"/>
                  <a:ext cx="520332" cy="723365"/>
                </a:xfrm>
                <a:custGeom>
                  <a:avLst/>
                  <a:gdLst>
                    <a:gd name="connsiteX0" fmla="*/ 520333 w 520332"/>
                    <a:gd name="connsiteY0" fmla="*/ 175989 h 723365"/>
                    <a:gd name="connsiteX1" fmla="*/ 488367 w 520332"/>
                    <a:gd name="connsiteY1" fmla="*/ 442436 h 723365"/>
                    <a:gd name="connsiteX2" fmla="*/ 476415 w 520332"/>
                    <a:gd name="connsiteY2" fmla="*/ 498970 h 723365"/>
                    <a:gd name="connsiteX3" fmla="*/ 456496 w 520332"/>
                    <a:gd name="connsiteY3" fmla="*/ 573905 h 723365"/>
                    <a:gd name="connsiteX4" fmla="*/ 353957 w 520332"/>
                    <a:gd name="connsiteY4" fmla="*/ 723302 h 723365"/>
                    <a:gd name="connsiteX5" fmla="*/ 82578 w 520332"/>
                    <a:gd name="connsiteY5" fmla="*/ 491192 h 723365"/>
                    <a:gd name="connsiteX6" fmla="*/ 130574 w 520332"/>
                    <a:gd name="connsiteY6" fmla="*/ 395009 h 723365"/>
                    <a:gd name="connsiteX7" fmla="*/ 122702 w 520332"/>
                    <a:gd name="connsiteY7" fmla="*/ 398234 h 723365"/>
                    <a:gd name="connsiteX8" fmla="*/ 51940 w 520332"/>
                    <a:gd name="connsiteY8" fmla="*/ 386188 h 723365"/>
                    <a:gd name="connsiteX9" fmla="*/ 34392 w 520332"/>
                    <a:gd name="connsiteY9" fmla="*/ 202264 h 723365"/>
                    <a:gd name="connsiteX10" fmla="*/ 108853 w 520332"/>
                    <a:gd name="connsiteY10" fmla="*/ 203687 h 723365"/>
                    <a:gd name="connsiteX11" fmla="*/ 109137 w 520332"/>
                    <a:gd name="connsiteY11" fmla="*/ 203877 h 723365"/>
                    <a:gd name="connsiteX12" fmla="*/ 137309 w 520332"/>
                    <a:gd name="connsiteY12" fmla="*/ 272362 h 723365"/>
                    <a:gd name="connsiteX13" fmla="*/ 156944 w 520332"/>
                    <a:gd name="connsiteY13" fmla="*/ 319410 h 723365"/>
                    <a:gd name="connsiteX14" fmla="*/ 172310 w 520332"/>
                    <a:gd name="connsiteY14" fmla="*/ 169444 h 723365"/>
                    <a:gd name="connsiteX15" fmla="*/ 211391 w 520332"/>
                    <a:gd name="connsiteY15" fmla="*/ 50212 h 723365"/>
                    <a:gd name="connsiteX16" fmla="*/ 380327 w 520332"/>
                    <a:gd name="connsiteY16" fmla="*/ 1741 h 723365"/>
                    <a:gd name="connsiteX17" fmla="*/ 487039 w 520332"/>
                    <a:gd name="connsiteY17" fmla="*/ 53532 h 723365"/>
                    <a:gd name="connsiteX18" fmla="*/ 497378 w 520332"/>
                    <a:gd name="connsiteY18" fmla="*/ 62069 h 723365"/>
                    <a:gd name="connsiteX19" fmla="*/ 520333 w 520332"/>
                    <a:gd name="connsiteY19" fmla="*/ 175989 h 7233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520332" h="723365">
                      <a:moveTo>
                        <a:pt x="520333" y="175989"/>
                      </a:moveTo>
                      <a:cubicBezTo>
                        <a:pt x="520333" y="218864"/>
                        <a:pt x="509993" y="330887"/>
                        <a:pt x="488367" y="442436"/>
                      </a:cubicBezTo>
                      <a:cubicBezTo>
                        <a:pt x="484762" y="461502"/>
                        <a:pt x="480778" y="480473"/>
                        <a:pt x="476415" y="498970"/>
                      </a:cubicBezTo>
                      <a:cubicBezTo>
                        <a:pt x="470439" y="524960"/>
                        <a:pt x="463799" y="550286"/>
                        <a:pt x="456496" y="573905"/>
                      </a:cubicBezTo>
                      <a:cubicBezTo>
                        <a:pt x="430600" y="657946"/>
                        <a:pt x="396547" y="721594"/>
                        <a:pt x="353957" y="723302"/>
                      </a:cubicBezTo>
                      <a:cubicBezTo>
                        <a:pt x="240132" y="727665"/>
                        <a:pt x="82578" y="508740"/>
                        <a:pt x="82578" y="491192"/>
                      </a:cubicBezTo>
                      <a:cubicBezTo>
                        <a:pt x="82578" y="474023"/>
                        <a:pt x="129152" y="397380"/>
                        <a:pt x="130574" y="395009"/>
                      </a:cubicBezTo>
                      <a:cubicBezTo>
                        <a:pt x="129910" y="395294"/>
                        <a:pt x="127065" y="396621"/>
                        <a:pt x="122702" y="398234"/>
                      </a:cubicBezTo>
                      <a:cubicBezTo>
                        <a:pt x="106956" y="404020"/>
                        <a:pt x="71954" y="412747"/>
                        <a:pt x="51940" y="386188"/>
                      </a:cubicBezTo>
                      <a:cubicBezTo>
                        <a:pt x="25665" y="351091"/>
                        <a:pt x="-40069" y="219812"/>
                        <a:pt x="34392" y="202264"/>
                      </a:cubicBezTo>
                      <a:cubicBezTo>
                        <a:pt x="74515" y="192873"/>
                        <a:pt x="96806" y="197426"/>
                        <a:pt x="108853" y="203687"/>
                      </a:cubicBezTo>
                      <a:cubicBezTo>
                        <a:pt x="108948" y="203782"/>
                        <a:pt x="109042" y="203782"/>
                        <a:pt x="109137" y="203877"/>
                      </a:cubicBezTo>
                      <a:cubicBezTo>
                        <a:pt x="131808" y="234515"/>
                        <a:pt x="137309" y="272362"/>
                        <a:pt x="137309" y="272362"/>
                      </a:cubicBezTo>
                      <a:lnTo>
                        <a:pt x="156944" y="319410"/>
                      </a:lnTo>
                      <a:cubicBezTo>
                        <a:pt x="156944" y="319410"/>
                        <a:pt x="187582" y="213267"/>
                        <a:pt x="172310" y="169444"/>
                      </a:cubicBezTo>
                      <a:cubicBezTo>
                        <a:pt x="166050" y="151612"/>
                        <a:pt x="175156" y="100011"/>
                        <a:pt x="211391" y="50212"/>
                      </a:cubicBezTo>
                      <a:cubicBezTo>
                        <a:pt x="250945" y="16538"/>
                        <a:pt x="307953" y="-6701"/>
                        <a:pt x="380327" y="1741"/>
                      </a:cubicBezTo>
                      <a:cubicBezTo>
                        <a:pt x="412483" y="22514"/>
                        <a:pt x="452322" y="46133"/>
                        <a:pt x="487039" y="53532"/>
                      </a:cubicBezTo>
                      <a:cubicBezTo>
                        <a:pt x="491782" y="54480"/>
                        <a:pt x="495670" y="57611"/>
                        <a:pt x="497378" y="62069"/>
                      </a:cubicBezTo>
                      <a:cubicBezTo>
                        <a:pt x="512649" y="103331"/>
                        <a:pt x="520333" y="144687"/>
                        <a:pt x="520333" y="175989"/>
                      </a:cubicBezTo>
                      <a:close/>
                    </a:path>
                  </a:pathLst>
                </a:custGeom>
                <a:solidFill>
                  <a:srgbClr val="C47053"/>
                </a:solidFill>
                <a:ln w="94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0" name="Graphic 7">
                <a:extLst>
                  <a:ext uri="{FF2B5EF4-FFF2-40B4-BE49-F238E27FC236}">
                    <a16:creationId xmlns:a16="http://schemas.microsoft.com/office/drawing/2014/main" id="{10718836-8157-4A4E-9E1E-7D1A5ABF26AB}"/>
                  </a:ext>
                </a:extLst>
              </p:cNvPr>
              <p:cNvGrpSpPr/>
              <p:nvPr/>
            </p:nvGrpSpPr>
            <p:grpSpPr>
              <a:xfrm>
                <a:off x="1138257" y="2062047"/>
                <a:ext cx="1914272" cy="1939400"/>
                <a:chOff x="1138257" y="2062047"/>
                <a:chExt cx="1914272" cy="1939400"/>
              </a:xfrm>
            </p:grpSpPr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6950D442-0CC4-4C34-946F-CDADFFA0B062}"/>
                    </a:ext>
                  </a:extLst>
                </p:cNvPr>
                <p:cNvSpPr/>
                <p:nvPr/>
              </p:nvSpPr>
              <p:spPr>
                <a:xfrm>
                  <a:off x="1138257" y="2062047"/>
                  <a:ext cx="1914272" cy="1939400"/>
                </a:xfrm>
                <a:custGeom>
                  <a:avLst/>
                  <a:gdLst>
                    <a:gd name="connsiteX0" fmla="*/ 1913221 w 1914272"/>
                    <a:gd name="connsiteY0" fmla="*/ 250132 h 1939400"/>
                    <a:gd name="connsiteX1" fmla="*/ 1891215 w 1914272"/>
                    <a:gd name="connsiteY1" fmla="*/ 354567 h 1939400"/>
                    <a:gd name="connsiteX2" fmla="*/ 1659200 w 1914272"/>
                    <a:gd name="connsiteY2" fmla="*/ 538396 h 1939400"/>
                    <a:gd name="connsiteX3" fmla="*/ 1506009 w 1914272"/>
                    <a:gd name="connsiteY3" fmla="*/ 477120 h 1939400"/>
                    <a:gd name="connsiteX4" fmla="*/ 858056 w 1914272"/>
                    <a:gd name="connsiteY4" fmla="*/ 626042 h 1939400"/>
                    <a:gd name="connsiteX5" fmla="*/ 738919 w 1914272"/>
                    <a:gd name="connsiteY5" fmla="*/ 728864 h 1939400"/>
                    <a:gd name="connsiteX6" fmla="*/ 437755 w 1914272"/>
                    <a:gd name="connsiteY6" fmla="*/ 1133799 h 1939400"/>
                    <a:gd name="connsiteX7" fmla="*/ 372115 w 1914272"/>
                    <a:gd name="connsiteY7" fmla="*/ 1418364 h 1939400"/>
                    <a:gd name="connsiteX8" fmla="*/ 341477 w 1914272"/>
                    <a:gd name="connsiteY8" fmla="*/ 1720476 h 1939400"/>
                    <a:gd name="connsiteX9" fmla="*/ 271380 w 1914272"/>
                    <a:gd name="connsiteY9" fmla="*/ 1536648 h 1939400"/>
                    <a:gd name="connsiteX10" fmla="*/ 229454 w 1914272"/>
                    <a:gd name="connsiteY10" fmla="*/ 1666598 h 1939400"/>
                    <a:gd name="connsiteX11" fmla="*/ 148827 w 1914272"/>
                    <a:gd name="connsiteY11" fmla="*/ 1939401 h 1939400"/>
                    <a:gd name="connsiteX12" fmla="*/ 0 w 1914272"/>
                    <a:gd name="connsiteY12" fmla="*/ 1646015 h 1939400"/>
                    <a:gd name="connsiteX13" fmla="*/ 43728 w 1914272"/>
                    <a:gd name="connsiteY13" fmla="*/ 1492824 h 1939400"/>
                    <a:gd name="connsiteX14" fmla="*/ 45625 w 1914272"/>
                    <a:gd name="connsiteY14" fmla="*/ 1489789 h 1939400"/>
                    <a:gd name="connsiteX15" fmla="*/ 161917 w 1914272"/>
                    <a:gd name="connsiteY15" fmla="*/ 1225808 h 1939400"/>
                    <a:gd name="connsiteX16" fmla="*/ 647953 w 1914272"/>
                    <a:gd name="connsiteY16" fmla="*/ 415843 h 1939400"/>
                    <a:gd name="connsiteX17" fmla="*/ 1698565 w 1914272"/>
                    <a:gd name="connsiteY17" fmla="*/ 0 h 1939400"/>
                    <a:gd name="connsiteX18" fmla="*/ 1913221 w 1914272"/>
                    <a:gd name="connsiteY18" fmla="*/ 250132 h 1939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914272" h="1939400">
                      <a:moveTo>
                        <a:pt x="1913221" y="250132"/>
                      </a:moveTo>
                      <a:cubicBezTo>
                        <a:pt x="1909521" y="294429"/>
                        <a:pt x="1897001" y="332845"/>
                        <a:pt x="1891215" y="354567"/>
                      </a:cubicBezTo>
                      <a:cubicBezTo>
                        <a:pt x="1873761" y="420207"/>
                        <a:pt x="1738024" y="512216"/>
                        <a:pt x="1659200" y="538396"/>
                      </a:cubicBezTo>
                      <a:cubicBezTo>
                        <a:pt x="1659200" y="538396"/>
                        <a:pt x="1615472" y="468393"/>
                        <a:pt x="1506009" y="477120"/>
                      </a:cubicBezTo>
                      <a:cubicBezTo>
                        <a:pt x="1335271" y="542854"/>
                        <a:pt x="941244" y="599767"/>
                        <a:pt x="858056" y="626042"/>
                      </a:cubicBezTo>
                      <a:cubicBezTo>
                        <a:pt x="831782" y="634294"/>
                        <a:pt x="788528" y="674038"/>
                        <a:pt x="738919" y="728864"/>
                      </a:cubicBezTo>
                      <a:cubicBezTo>
                        <a:pt x="631543" y="847812"/>
                        <a:pt x="494668" y="1037901"/>
                        <a:pt x="437755" y="1133799"/>
                      </a:cubicBezTo>
                      <a:cubicBezTo>
                        <a:pt x="354567" y="1273900"/>
                        <a:pt x="372115" y="1357087"/>
                        <a:pt x="372115" y="1418364"/>
                      </a:cubicBezTo>
                      <a:cubicBezTo>
                        <a:pt x="372115" y="1479735"/>
                        <a:pt x="376479" y="1716113"/>
                        <a:pt x="341477" y="1720476"/>
                      </a:cubicBezTo>
                      <a:cubicBezTo>
                        <a:pt x="306476" y="1724839"/>
                        <a:pt x="306476" y="1523463"/>
                        <a:pt x="271380" y="1536648"/>
                      </a:cubicBezTo>
                      <a:cubicBezTo>
                        <a:pt x="258479" y="1541485"/>
                        <a:pt x="244346" y="1597639"/>
                        <a:pt x="229454" y="1666598"/>
                      </a:cubicBezTo>
                      <a:cubicBezTo>
                        <a:pt x="204033" y="1784408"/>
                        <a:pt x="176430" y="1939401"/>
                        <a:pt x="148827" y="1939401"/>
                      </a:cubicBezTo>
                      <a:cubicBezTo>
                        <a:pt x="105004" y="1939401"/>
                        <a:pt x="0" y="1663563"/>
                        <a:pt x="0" y="1646015"/>
                      </a:cubicBezTo>
                      <a:cubicBezTo>
                        <a:pt x="0" y="1628562"/>
                        <a:pt x="43728" y="1492824"/>
                        <a:pt x="43728" y="1492824"/>
                      </a:cubicBezTo>
                      <a:cubicBezTo>
                        <a:pt x="43728" y="1492824"/>
                        <a:pt x="44392" y="1491781"/>
                        <a:pt x="45625" y="1489789"/>
                      </a:cubicBezTo>
                      <a:cubicBezTo>
                        <a:pt x="57387" y="1470439"/>
                        <a:pt x="122268" y="1360692"/>
                        <a:pt x="161917" y="1225808"/>
                      </a:cubicBezTo>
                      <a:cubicBezTo>
                        <a:pt x="253926" y="914969"/>
                        <a:pt x="612857" y="455303"/>
                        <a:pt x="647953" y="415843"/>
                      </a:cubicBezTo>
                      <a:cubicBezTo>
                        <a:pt x="682954" y="376478"/>
                        <a:pt x="1589197" y="4363"/>
                        <a:pt x="1698565" y="0"/>
                      </a:cubicBezTo>
                      <a:cubicBezTo>
                        <a:pt x="1892068" y="46858"/>
                        <a:pt x="1920714" y="160494"/>
                        <a:pt x="1913221" y="250132"/>
                      </a:cubicBezTo>
                      <a:close/>
                    </a:path>
                  </a:pathLst>
                </a:custGeom>
                <a:solidFill>
                  <a:srgbClr val="C47053"/>
                </a:solidFill>
                <a:ln w="94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1EA6D98F-CCBC-44D6-8D23-F1D7A039CBA7}"/>
                    </a:ext>
                  </a:extLst>
                </p:cNvPr>
                <p:cNvSpPr/>
                <p:nvPr/>
              </p:nvSpPr>
              <p:spPr>
                <a:xfrm>
                  <a:off x="1138352" y="3551837"/>
                  <a:ext cx="225117" cy="449611"/>
                </a:xfrm>
                <a:custGeom>
                  <a:avLst/>
                  <a:gdLst>
                    <a:gd name="connsiteX0" fmla="*/ 215510 w 225117"/>
                    <a:gd name="connsiteY0" fmla="*/ 151293 h 449611"/>
                    <a:gd name="connsiteX1" fmla="*/ 223478 w 225117"/>
                    <a:gd name="connsiteY1" fmla="*/ 204791 h 449611"/>
                    <a:gd name="connsiteX2" fmla="*/ 148827 w 225117"/>
                    <a:gd name="connsiteY2" fmla="*/ 449612 h 449611"/>
                    <a:gd name="connsiteX3" fmla="*/ 0 w 225117"/>
                    <a:gd name="connsiteY3" fmla="*/ 156226 h 449611"/>
                    <a:gd name="connsiteX4" fmla="*/ 43728 w 225117"/>
                    <a:gd name="connsiteY4" fmla="*/ 3035 h 449611"/>
                    <a:gd name="connsiteX5" fmla="*/ 45625 w 225117"/>
                    <a:gd name="connsiteY5" fmla="*/ 0 h 449611"/>
                    <a:gd name="connsiteX6" fmla="*/ 180224 w 225117"/>
                    <a:gd name="connsiteY6" fmla="*/ 117620 h 449611"/>
                    <a:gd name="connsiteX7" fmla="*/ 215225 w 225117"/>
                    <a:gd name="connsiteY7" fmla="*/ 150629 h 449611"/>
                    <a:gd name="connsiteX8" fmla="*/ 215510 w 225117"/>
                    <a:gd name="connsiteY8" fmla="*/ 151293 h 449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5117" h="449611">
                      <a:moveTo>
                        <a:pt x="215510" y="151293"/>
                      </a:moveTo>
                      <a:cubicBezTo>
                        <a:pt x="224426" y="167608"/>
                        <a:pt x="227272" y="186579"/>
                        <a:pt x="223478" y="204791"/>
                      </a:cubicBezTo>
                      <a:cubicBezTo>
                        <a:pt x="199764" y="317669"/>
                        <a:pt x="174248" y="449612"/>
                        <a:pt x="148827" y="449612"/>
                      </a:cubicBezTo>
                      <a:cubicBezTo>
                        <a:pt x="105004" y="449612"/>
                        <a:pt x="0" y="173774"/>
                        <a:pt x="0" y="156226"/>
                      </a:cubicBezTo>
                      <a:cubicBezTo>
                        <a:pt x="0" y="138772"/>
                        <a:pt x="43728" y="3035"/>
                        <a:pt x="43728" y="3035"/>
                      </a:cubicBezTo>
                      <a:cubicBezTo>
                        <a:pt x="43728" y="3035"/>
                        <a:pt x="44392" y="1992"/>
                        <a:pt x="45625" y="0"/>
                      </a:cubicBezTo>
                      <a:cubicBezTo>
                        <a:pt x="100451" y="73038"/>
                        <a:pt x="152337" y="104719"/>
                        <a:pt x="180224" y="117620"/>
                      </a:cubicBezTo>
                      <a:cubicBezTo>
                        <a:pt x="195116" y="124544"/>
                        <a:pt x="207258" y="136211"/>
                        <a:pt x="215225" y="150629"/>
                      </a:cubicBezTo>
                      <a:cubicBezTo>
                        <a:pt x="215225" y="150819"/>
                        <a:pt x="215320" y="151009"/>
                        <a:pt x="215510" y="151293"/>
                      </a:cubicBezTo>
                      <a:close/>
                    </a:path>
                  </a:pathLst>
                </a:custGeom>
                <a:solidFill>
                  <a:srgbClr val="C47053"/>
                </a:solidFill>
                <a:ln w="94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69604A98-58EA-496F-995E-87F8C6E67F95}"/>
                    </a:ext>
                  </a:extLst>
                </p:cNvPr>
                <p:cNvSpPr/>
                <p:nvPr/>
              </p:nvSpPr>
              <p:spPr>
                <a:xfrm>
                  <a:off x="1877175" y="2312179"/>
                  <a:ext cx="1174302" cy="478732"/>
                </a:xfrm>
                <a:custGeom>
                  <a:avLst/>
                  <a:gdLst>
                    <a:gd name="connsiteX0" fmla="*/ 1174302 w 1174302"/>
                    <a:gd name="connsiteY0" fmla="*/ 0 h 478732"/>
                    <a:gd name="connsiteX1" fmla="*/ 1152296 w 1174302"/>
                    <a:gd name="connsiteY1" fmla="*/ 104435 h 478732"/>
                    <a:gd name="connsiteX2" fmla="*/ 920281 w 1174302"/>
                    <a:gd name="connsiteY2" fmla="*/ 288264 h 478732"/>
                    <a:gd name="connsiteX3" fmla="*/ 767091 w 1174302"/>
                    <a:gd name="connsiteY3" fmla="*/ 226988 h 478732"/>
                    <a:gd name="connsiteX4" fmla="*/ 119138 w 1174302"/>
                    <a:gd name="connsiteY4" fmla="*/ 375910 h 478732"/>
                    <a:gd name="connsiteX5" fmla="*/ 0 w 1174302"/>
                    <a:gd name="connsiteY5" fmla="*/ 478732 h 478732"/>
                    <a:gd name="connsiteX6" fmla="*/ 145412 w 1174302"/>
                    <a:gd name="connsiteY6" fmla="*/ 253262 h 478732"/>
                    <a:gd name="connsiteX7" fmla="*/ 915918 w 1174302"/>
                    <a:gd name="connsiteY7" fmla="*/ 34432 h 478732"/>
                    <a:gd name="connsiteX8" fmla="*/ 1174302 w 1174302"/>
                    <a:gd name="connsiteY8" fmla="*/ 0 h 478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74302" h="478732">
                      <a:moveTo>
                        <a:pt x="1174302" y="0"/>
                      </a:moveTo>
                      <a:cubicBezTo>
                        <a:pt x="1170603" y="44297"/>
                        <a:pt x="1158082" y="82713"/>
                        <a:pt x="1152296" y="104435"/>
                      </a:cubicBezTo>
                      <a:cubicBezTo>
                        <a:pt x="1134843" y="170075"/>
                        <a:pt x="999106" y="262084"/>
                        <a:pt x="920281" y="288264"/>
                      </a:cubicBezTo>
                      <a:cubicBezTo>
                        <a:pt x="920281" y="288264"/>
                        <a:pt x="876553" y="218261"/>
                        <a:pt x="767091" y="226988"/>
                      </a:cubicBezTo>
                      <a:cubicBezTo>
                        <a:pt x="596352" y="292722"/>
                        <a:pt x="202325" y="349635"/>
                        <a:pt x="119138" y="375910"/>
                      </a:cubicBezTo>
                      <a:cubicBezTo>
                        <a:pt x="92863" y="384162"/>
                        <a:pt x="49609" y="423906"/>
                        <a:pt x="0" y="478732"/>
                      </a:cubicBezTo>
                      <a:cubicBezTo>
                        <a:pt x="42969" y="408539"/>
                        <a:pt x="111075" y="299077"/>
                        <a:pt x="145412" y="253262"/>
                      </a:cubicBezTo>
                      <a:cubicBezTo>
                        <a:pt x="197962" y="183259"/>
                        <a:pt x="810819" y="34432"/>
                        <a:pt x="915918" y="34432"/>
                      </a:cubicBezTo>
                      <a:cubicBezTo>
                        <a:pt x="1001572" y="34432"/>
                        <a:pt x="1081344" y="75125"/>
                        <a:pt x="117430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47053"/>
                    </a:gs>
                    <a:gs pos="100000">
                      <a:srgbClr val="AA533C"/>
                    </a:gs>
                  </a:gsLst>
                  <a:lin ang="15600000" scaled="0"/>
                </a:gradFill>
                <a:ln w="94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94" name="Graphic 7">
                  <a:extLst>
                    <a:ext uri="{FF2B5EF4-FFF2-40B4-BE49-F238E27FC236}">
                      <a16:creationId xmlns:a16="http://schemas.microsoft.com/office/drawing/2014/main" id="{765C18FC-84BB-4E03-9A7C-CD21DD893824}"/>
                    </a:ext>
                  </a:extLst>
                </p:cNvPr>
                <p:cNvGrpSpPr/>
                <p:nvPr/>
              </p:nvGrpSpPr>
              <p:grpSpPr>
                <a:xfrm>
                  <a:off x="1163145" y="3624875"/>
                  <a:ext cx="121662" cy="365570"/>
                  <a:chOff x="1163145" y="3624875"/>
                  <a:chExt cx="121662" cy="365570"/>
                </a:xfrm>
                <a:solidFill>
                  <a:srgbClr val="8E362D"/>
                </a:solidFill>
              </p:grpSpPr>
              <p:sp>
                <p:nvSpPr>
                  <p:cNvPr id="95" name="Freeform: Shape 94">
                    <a:extLst>
                      <a:ext uri="{FF2B5EF4-FFF2-40B4-BE49-F238E27FC236}">
                        <a16:creationId xmlns:a16="http://schemas.microsoft.com/office/drawing/2014/main" id="{105B6A7D-2B9A-4E9A-9B07-ED0930A936EA}"/>
                      </a:ext>
                    </a:extLst>
                  </p:cNvPr>
                  <p:cNvSpPr/>
                  <p:nvPr/>
                </p:nvSpPr>
                <p:spPr>
                  <a:xfrm>
                    <a:off x="1261539" y="3716789"/>
                    <a:ext cx="23267" cy="273656"/>
                  </a:xfrm>
                  <a:custGeom>
                    <a:avLst/>
                    <a:gdLst>
                      <a:gd name="connsiteX0" fmla="*/ 1451 w 23267"/>
                      <a:gd name="connsiteY0" fmla="*/ 273656 h 273656"/>
                      <a:gd name="connsiteX1" fmla="*/ 503 w 23267"/>
                      <a:gd name="connsiteY1" fmla="*/ 204886 h 273656"/>
                      <a:gd name="connsiteX2" fmla="*/ 4676 w 23267"/>
                      <a:gd name="connsiteY2" fmla="*/ 136212 h 273656"/>
                      <a:gd name="connsiteX3" fmla="*/ 12265 w 23267"/>
                      <a:gd name="connsiteY3" fmla="*/ 67916 h 273656"/>
                      <a:gd name="connsiteX4" fmla="*/ 23268 w 23267"/>
                      <a:gd name="connsiteY4" fmla="*/ 0 h 273656"/>
                      <a:gd name="connsiteX5" fmla="*/ 21750 w 23267"/>
                      <a:gd name="connsiteY5" fmla="*/ 34337 h 273656"/>
                      <a:gd name="connsiteX6" fmla="*/ 19474 w 23267"/>
                      <a:gd name="connsiteY6" fmla="*/ 68580 h 273656"/>
                      <a:gd name="connsiteX7" fmla="*/ 14067 w 23267"/>
                      <a:gd name="connsiteY7" fmla="*/ 136970 h 273656"/>
                      <a:gd name="connsiteX8" fmla="*/ 1451 w 23267"/>
                      <a:gd name="connsiteY8" fmla="*/ 273656 h 2736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3267" h="273656">
                        <a:moveTo>
                          <a:pt x="1451" y="273656"/>
                        </a:moveTo>
                        <a:cubicBezTo>
                          <a:pt x="-446" y="250701"/>
                          <a:pt x="-161" y="227746"/>
                          <a:pt x="503" y="204886"/>
                        </a:cubicBezTo>
                        <a:cubicBezTo>
                          <a:pt x="1072" y="181931"/>
                          <a:pt x="2779" y="159071"/>
                          <a:pt x="4676" y="136212"/>
                        </a:cubicBezTo>
                        <a:cubicBezTo>
                          <a:pt x="6763" y="113352"/>
                          <a:pt x="9040" y="90586"/>
                          <a:pt x="12265" y="67916"/>
                        </a:cubicBezTo>
                        <a:cubicBezTo>
                          <a:pt x="15395" y="45246"/>
                          <a:pt x="18715" y="22575"/>
                          <a:pt x="23268" y="0"/>
                        </a:cubicBezTo>
                        <a:cubicBezTo>
                          <a:pt x="22983" y="11477"/>
                          <a:pt x="22225" y="22860"/>
                          <a:pt x="21750" y="34337"/>
                        </a:cubicBezTo>
                        <a:lnTo>
                          <a:pt x="19474" y="68580"/>
                        </a:lnTo>
                        <a:cubicBezTo>
                          <a:pt x="17956" y="91440"/>
                          <a:pt x="15964" y="114205"/>
                          <a:pt x="14067" y="136970"/>
                        </a:cubicBezTo>
                        <a:lnTo>
                          <a:pt x="1451" y="273656"/>
                        </a:lnTo>
                        <a:close/>
                      </a:path>
                    </a:pathLst>
                  </a:custGeom>
                  <a:solidFill>
                    <a:srgbClr val="8E362D"/>
                  </a:solidFill>
                  <a:ln w="94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6" name="Freeform: Shape 95">
                    <a:extLst>
                      <a:ext uri="{FF2B5EF4-FFF2-40B4-BE49-F238E27FC236}">
                        <a16:creationId xmlns:a16="http://schemas.microsoft.com/office/drawing/2014/main" id="{B0B499B4-8530-43B7-9323-35B72296A415}"/>
                      </a:ext>
                    </a:extLst>
                  </p:cNvPr>
                  <p:cNvSpPr/>
                  <p:nvPr/>
                </p:nvSpPr>
                <p:spPr>
                  <a:xfrm>
                    <a:off x="1204010" y="3644605"/>
                    <a:ext cx="17434" cy="232014"/>
                  </a:xfrm>
                  <a:custGeom>
                    <a:avLst/>
                    <a:gdLst>
                      <a:gd name="connsiteX0" fmla="*/ 17434 w 17434"/>
                      <a:gd name="connsiteY0" fmla="*/ 0 h 232014"/>
                      <a:gd name="connsiteX1" fmla="*/ 10510 w 17434"/>
                      <a:gd name="connsiteY1" fmla="*/ 115913 h 232014"/>
                      <a:gd name="connsiteX2" fmla="*/ 4249 w 17434"/>
                      <a:gd name="connsiteY2" fmla="*/ 232015 h 232014"/>
                      <a:gd name="connsiteX3" fmla="*/ 1024 w 17434"/>
                      <a:gd name="connsiteY3" fmla="*/ 115438 h 232014"/>
                      <a:gd name="connsiteX4" fmla="*/ 17434 w 17434"/>
                      <a:gd name="connsiteY4" fmla="*/ 0 h 2320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34" h="232014">
                        <a:moveTo>
                          <a:pt x="17434" y="0"/>
                        </a:moveTo>
                        <a:cubicBezTo>
                          <a:pt x="14873" y="38890"/>
                          <a:pt x="12312" y="77307"/>
                          <a:pt x="10510" y="115913"/>
                        </a:cubicBezTo>
                        <a:cubicBezTo>
                          <a:pt x="8518" y="154518"/>
                          <a:pt x="7000" y="193124"/>
                          <a:pt x="4249" y="232015"/>
                        </a:cubicBezTo>
                        <a:cubicBezTo>
                          <a:pt x="-493" y="193314"/>
                          <a:pt x="-778" y="154329"/>
                          <a:pt x="1024" y="115438"/>
                        </a:cubicBezTo>
                        <a:cubicBezTo>
                          <a:pt x="3206" y="76643"/>
                          <a:pt x="7569" y="37752"/>
                          <a:pt x="17434" y="0"/>
                        </a:cubicBezTo>
                        <a:close/>
                      </a:path>
                    </a:pathLst>
                  </a:custGeom>
                  <a:solidFill>
                    <a:srgbClr val="8E362D"/>
                  </a:solidFill>
                  <a:ln w="94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7" name="Freeform: Shape 96">
                    <a:extLst>
                      <a:ext uri="{FF2B5EF4-FFF2-40B4-BE49-F238E27FC236}">
                        <a16:creationId xmlns:a16="http://schemas.microsoft.com/office/drawing/2014/main" id="{6E824A10-0B60-43EB-A427-75047A7B1230}"/>
                      </a:ext>
                    </a:extLst>
                  </p:cNvPr>
                  <p:cNvSpPr/>
                  <p:nvPr/>
                </p:nvSpPr>
                <p:spPr>
                  <a:xfrm>
                    <a:off x="1163145" y="3624875"/>
                    <a:ext cx="18934" cy="159830"/>
                  </a:xfrm>
                  <a:custGeom>
                    <a:avLst/>
                    <a:gdLst>
                      <a:gd name="connsiteX0" fmla="*/ 18935 w 18934"/>
                      <a:gd name="connsiteY0" fmla="*/ 0 h 159830"/>
                      <a:gd name="connsiteX1" fmla="*/ 14666 w 18934"/>
                      <a:gd name="connsiteY1" fmla="*/ 39839 h 159830"/>
                      <a:gd name="connsiteX2" fmla="*/ 11536 w 18934"/>
                      <a:gd name="connsiteY2" fmla="*/ 79868 h 159830"/>
                      <a:gd name="connsiteX3" fmla="*/ 1386 w 18934"/>
                      <a:gd name="connsiteY3" fmla="*/ 159830 h 159830"/>
                      <a:gd name="connsiteX4" fmla="*/ 2145 w 18934"/>
                      <a:gd name="connsiteY4" fmla="*/ 79109 h 159830"/>
                      <a:gd name="connsiteX5" fmla="*/ 7362 w 18934"/>
                      <a:gd name="connsiteY5" fmla="*/ 38985 h 159830"/>
                      <a:gd name="connsiteX6" fmla="*/ 18935 w 18934"/>
                      <a:gd name="connsiteY6" fmla="*/ 0 h 1598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8934" h="159830">
                        <a:moveTo>
                          <a:pt x="18935" y="0"/>
                        </a:moveTo>
                        <a:cubicBezTo>
                          <a:pt x="16089" y="13185"/>
                          <a:pt x="15994" y="26560"/>
                          <a:pt x="14666" y="39839"/>
                        </a:cubicBezTo>
                        <a:lnTo>
                          <a:pt x="11536" y="79868"/>
                        </a:lnTo>
                        <a:cubicBezTo>
                          <a:pt x="9070" y="106522"/>
                          <a:pt x="6509" y="133176"/>
                          <a:pt x="1386" y="159830"/>
                        </a:cubicBezTo>
                        <a:cubicBezTo>
                          <a:pt x="-985" y="132797"/>
                          <a:pt x="-36" y="105858"/>
                          <a:pt x="2145" y="79109"/>
                        </a:cubicBezTo>
                        <a:cubicBezTo>
                          <a:pt x="3473" y="65734"/>
                          <a:pt x="4896" y="52265"/>
                          <a:pt x="7362" y="38985"/>
                        </a:cubicBezTo>
                        <a:cubicBezTo>
                          <a:pt x="9828" y="25801"/>
                          <a:pt x="12579" y="12141"/>
                          <a:pt x="18935" y="0"/>
                        </a:cubicBezTo>
                        <a:close/>
                      </a:path>
                    </a:pathLst>
                  </a:custGeom>
                  <a:solidFill>
                    <a:srgbClr val="8E362D"/>
                  </a:solidFill>
                  <a:ln w="94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4" name="Graphic 7">
              <a:extLst>
                <a:ext uri="{FF2B5EF4-FFF2-40B4-BE49-F238E27FC236}">
                  <a16:creationId xmlns:a16="http://schemas.microsoft.com/office/drawing/2014/main" id="{641FE6FE-4082-4D8D-81B0-B971B4465119}"/>
                </a:ext>
              </a:extLst>
            </p:cNvPr>
            <p:cNvGrpSpPr/>
            <p:nvPr/>
          </p:nvGrpSpPr>
          <p:grpSpPr>
            <a:xfrm>
              <a:off x="3853977" y="1772757"/>
              <a:ext cx="3016448" cy="4624449"/>
              <a:chOff x="3853977" y="1772757"/>
              <a:chExt cx="3016448" cy="4624449"/>
            </a:xfrm>
          </p:grpSpPr>
          <p:grpSp>
            <p:nvGrpSpPr>
              <p:cNvPr id="15" name="Graphic 7">
                <a:extLst>
                  <a:ext uri="{FF2B5EF4-FFF2-40B4-BE49-F238E27FC236}">
                    <a16:creationId xmlns:a16="http://schemas.microsoft.com/office/drawing/2014/main" id="{E4801803-DCA6-4BFB-B5BD-7FE5B9200BFD}"/>
                  </a:ext>
                </a:extLst>
              </p:cNvPr>
              <p:cNvGrpSpPr/>
              <p:nvPr/>
            </p:nvGrpSpPr>
            <p:grpSpPr>
              <a:xfrm>
                <a:off x="4780680" y="4111119"/>
                <a:ext cx="1936427" cy="2286087"/>
                <a:chOff x="4780680" y="4111119"/>
                <a:chExt cx="1936427" cy="2286087"/>
              </a:xfrm>
            </p:grpSpPr>
            <p:grpSp>
              <p:nvGrpSpPr>
                <p:cNvPr id="59" name="Graphic 7">
                  <a:extLst>
                    <a:ext uri="{FF2B5EF4-FFF2-40B4-BE49-F238E27FC236}">
                      <a16:creationId xmlns:a16="http://schemas.microsoft.com/office/drawing/2014/main" id="{C317B2EB-0D75-4620-A424-82844A4126CD}"/>
                    </a:ext>
                  </a:extLst>
                </p:cNvPr>
                <p:cNvGrpSpPr/>
                <p:nvPr/>
              </p:nvGrpSpPr>
              <p:grpSpPr>
                <a:xfrm>
                  <a:off x="4780680" y="4605578"/>
                  <a:ext cx="828465" cy="1274877"/>
                  <a:chOff x="4780680" y="4605578"/>
                  <a:chExt cx="828465" cy="1274877"/>
                </a:xfrm>
              </p:grpSpPr>
              <p:grpSp>
                <p:nvGrpSpPr>
                  <p:cNvPr id="75" name="Graphic 7">
                    <a:extLst>
                      <a:ext uri="{FF2B5EF4-FFF2-40B4-BE49-F238E27FC236}">
                        <a16:creationId xmlns:a16="http://schemas.microsoft.com/office/drawing/2014/main" id="{6AF40844-AC8D-4D75-9312-7F9B5FC6C8CF}"/>
                      </a:ext>
                    </a:extLst>
                  </p:cNvPr>
                  <p:cNvGrpSpPr/>
                  <p:nvPr/>
                </p:nvGrpSpPr>
                <p:grpSpPr>
                  <a:xfrm>
                    <a:off x="5240346" y="4929507"/>
                    <a:ext cx="368798" cy="950948"/>
                    <a:chOff x="5240346" y="4929507"/>
                    <a:chExt cx="368798" cy="950948"/>
                  </a:xfrm>
                </p:grpSpPr>
                <p:sp>
                  <p:nvSpPr>
                    <p:cNvPr id="83" name="Freeform: Shape 82">
                      <a:extLst>
                        <a:ext uri="{FF2B5EF4-FFF2-40B4-BE49-F238E27FC236}">
                          <a16:creationId xmlns:a16="http://schemas.microsoft.com/office/drawing/2014/main" id="{EFED2A16-EFEA-481E-9FAA-230495A3B2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40346" y="4929507"/>
                      <a:ext cx="368798" cy="950948"/>
                    </a:xfrm>
                    <a:custGeom>
                      <a:avLst/>
                      <a:gdLst>
                        <a:gd name="connsiteX0" fmla="*/ 367752 w 368798"/>
                        <a:gd name="connsiteY0" fmla="*/ 731141 h 950948"/>
                        <a:gd name="connsiteX1" fmla="*/ 327438 w 368798"/>
                        <a:gd name="connsiteY1" fmla="*/ 870103 h 950948"/>
                        <a:gd name="connsiteX2" fmla="*/ 214467 w 368798"/>
                        <a:gd name="connsiteY2" fmla="*/ 950065 h 950948"/>
                        <a:gd name="connsiteX3" fmla="*/ 61276 w 368798"/>
                        <a:gd name="connsiteY3" fmla="*/ 621678 h 950948"/>
                        <a:gd name="connsiteX4" fmla="*/ 21911 w 368798"/>
                        <a:gd name="connsiteY4" fmla="*/ 328387 h 950948"/>
                        <a:gd name="connsiteX5" fmla="*/ 0 w 368798"/>
                        <a:gd name="connsiteY5" fmla="*/ 131374 h 950948"/>
                        <a:gd name="connsiteX6" fmla="*/ 76358 w 368798"/>
                        <a:gd name="connsiteY6" fmla="*/ 41072 h 950948"/>
                        <a:gd name="connsiteX7" fmla="*/ 153190 w 368798"/>
                        <a:gd name="connsiteY7" fmla="*/ 0 h 950948"/>
                        <a:gd name="connsiteX8" fmla="*/ 302112 w 368798"/>
                        <a:gd name="connsiteY8" fmla="*/ 118189 h 950948"/>
                        <a:gd name="connsiteX9" fmla="*/ 297654 w 368798"/>
                        <a:gd name="connsiteY9" fmla="*/ 350299 h 950948"/>
                        <a:gd name="connsiteX10" fmla="*/ 310839 w 368798"/>
                        <a:gd name="connsiteY10" fmla="*/ 512216 h 950948"/>
                        <a:gd name="connsiteX11" fmla="*/ 367752 w 368798"/>
                        <a:gd name="connsiteY11" fmla="*/ 731141 h 9509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368798" h="950948">
                          <a:moveTo>
                            <a:pt x="367752" y="731141"/>
                          </a:moveTo>
                          <a:cubicBezTo>
                            <a:pt x="355705" y="775248"/>
                            <a:pt x="345556" y="827513"/>
                            <a:pt x="327438" y="870103"/>
                          </a:cubicBezTo>
                          <a:cubicBezTo>
                            <a:pt x="306191" y="920471"/>
                            <a:pt x="273846" y="957179"/>
                            <a:pt x="214467" y="950065"/>
                          </a:cubicBezTo>
                          <a:cubicBezTo>
                            <a:pt x="105099" y="936881"/>
                            <a:pt x="74461" y="779327"/>
                            <a:pt x="61276" y="621678"/>
                          </a:cubicBezTo>
                          <a:cubicBezTo>
                            <a:pt x="48186" y="464124"/>
                            <a:pt x="21911" y="328387"/>
                            <a:pt x="21911" y="328387"/>
                          </a:cubicBezTo>
                          <a:lnTo>
                            <a:pt x="0" y="131374"/>
                          </a:lnTo>
                          <a:cubicBezTo>
                            <a:pt x="0" y="131374"/>
                            <a:pt x="34432" y="79678"/>
                            <a:pt x="76358" y="41072"/>
                          </a:cubicBezTo>
                          <a:cubicBezTo>
                            <a:pt x="101210" y="18212"/>
                            <a:pt x="128718" y="0"/>
                            <a:pt x="153190" y="0"/>
                          </a:cubicBezTo>
                          <a:cubicBezTo>
                            <a:pt x="218924" y="0"/>
                            <a:pt x="288927" y="48186"/>
                            <a:pt x="302112" y="118189"/>
                          </a:cubicBezTo>
                          <a:cubicBezTo>
                            <a:pt x="315202" y="188286"/>
                            <a:pt x="306476" y="319661"/>
                            <a:pt x="297654" y="350299"/>
                          </a:cubicBezTo>
                          <a:cubicBezTo>
                            <a:pt x="288927" y="380937"/>
                            <a:pt x="293291" y="499126"/>
                            <a:pt x="310839" y="512216"/>
                          </a:cubicBezTo>
                          <a:cubicBezTo>
                            <a:pt x="328292" y="525401"/>
                            <a:pt x="376479" y="654498"/>
                            <a:pt x="367752" y="731141"/>
                          </a:cubicBezTo>
                          <a:close/>
                        </a:path>
                      </a:pathLst>
                    </a:custGeom>
                    <a:solidFill>
                      <a:srgbClr val="0B2E65"/>
                    </a:solidFill>
                    <a:ln w="948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4" name="Freeform: Shape 83">
                      <a:extLst>
                        <a:ext uri="{FF2B5EF4-FFF2-40B4-BE49-F238E27FC236}">
                          <a16:creationId xmlns:a16="http://schemas.microsoft.com/office/drawing/2014/main" id="{FFDCEEDC-EEBE-432C-A9A6-5DF0A8AFCE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16704" y="4929507"/>
                      <a:ext cx="291472" cy="870102"/>
                    </a:xfrm>
                    <a:custGeom>
                      <a:avLst/>
                      <a:gdLst>
                        <a:gd name="connsiteX0" fmla="*/ 291394 w 291472"/>
                        <a:gd name="connsiteY0" fmla="*/ 731141 h 870102"/>
                        <a:gd name="connsiteX1" fmla="*/ 251080 w 291472"/>
                        <a:gd name="connsiteY1" fmla="*/ 870103 h 870102"/>
                        <a:gd name="connsiteX2" fmla="*/ 190658 w 291472"/>
                        <a:gd name="connsiteY2" fmla="*/ 479396 h 870102"/>
                        <a:gd name="connsiteX3" fmla="*/ 181931 w 291472"/>
                        <a:gd name="connsiteY3" fmla="*/ 118189 h 870102"/>
                        <a:gd name="connsiteX4" fmla="*/ 0 w 291472"/>
                        <a:gd name="connsiteY4" fmla="*/ 41072 h 870102"/>
                        <a:gd name="connsiteX5" fmla="*/ 76832 w 291472"/>
                        <a:gd name="connsiteY5" fmla="*/ 0 h 870102"/>
                        <a:gd name="connsiteX6" fmla="*/ 225754 w 291472"/>
                        <a:gd name="connsiteY6" fmla="*/ 118189 h 870102"/>
                        <a:gd name="connsiteX7" fmla="*/ 221296 w 291472"/>
                        <a:gd name="connsiteY7" fmla="*/ 350299 h 870102"/>
                        <a:gd name="connsiteX8" fmla="*/ 234481 w 291472"/>
                        <a:gd name="connsiteY8" fmla="*/ 512216 h 870102"/>
                        <a:gd name="connsiteX9" fmla="*/ 291394 w 291472"/>
                        <a:gd name="connsiteY9" fmla="*/ 731141 h 8701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291472" h="870102">
                          <a:moveTo>
                            <a:pt x="291394" y="731141"/>
                          </a:moveTo>
                          <a:cubicBezTo>
                            <a:pt x="290350" y="776861"/>
                            <a:pt x="269198" y="827513"/>
                            <a:pt x="251080" y="870103"/>
                          </a:cubicBezTo>
                          <a:cubicBezTo>
                            <a:pt x="276881" y="694811"/>
                            <a:pt x="200712" y="519899"/>
                            <a:pt x="190658" y="479396"/>
                          </a:cubicBezTo>
                          <a:cubicBezTo>
                            <a:pt x="177473" y="426846"/>
                            <a:pt x="190658" y="227651"/>
                            <a:pt x="181931" y="118189"/>
                          </a:cubicBezTo>
                          <a:cubicBezTo>
                            <a:pt x="175671" y="40028"/>
                            <a:pt x="66493" y="35571"/>
                            <a:pt x="0" y="41072"/>
                          </a:cubicBezTo>
                          <a:cubicBezTo>
                            <a:pt x="24852" y="18212"/>
                            <a:pt x="52360" y="0"/>
                            <a:pt x="76832" y="0"/>
                          </a:cubicBezTo>
                          <a:cubicBezTo>
                            <a:pt x="142566" y="0"/>
                            <a:pt x="212569" y="48186"/>
                            <a:pt x="225754" y="118189"/>
                          </a:cubicBezTo>
                          <a:cubicBezTo>
                            <a:pt x="238844" y="188286"/>
                            <a:pt x="230118" y="319661"/>
                            <a:pt x="221296" y="350299"/>
                          </a:cubicBezTo>
                          <a:cubicBezTo>
                            <a:pt x="212569" y="380937"/>
                            <a:pt x="225280" y="492391"/>
                            <a:pt x="234481" y="512216"/>
                          </a:cubicBezTo>
                          <a:cubicBezTo>
                            <a:pt x="249847" y="545036"/>
                            <a:pt x="293576" y="634863"/>
                            <a:pt x="291394" y="731141"/>
                          </a:cubicBezTo>
                          <a:close/>
                        </a:path>
                      </a:pathLst>
                    </a:custGeom>
                    <a:solidFill>
                      <a:srgbClr val="18144B"/>
                    </a:solidFill>
                    <a:ln w="948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76" name="Freeform: Shape 75">
                    <a:extLst>
                      <a:ext uri="{FF2B5EF4-FFF2-40B4-BE49-F238E27FC236}">
                        <a16:creationId xmlns:a16="http://schemas.microsoft.com/office/drawing/2014/main" id="{8F32DE78-1B4E-4BBC-8574-B9760C823D28}"/>
                      </a:ext>
                    </a:extLst>
                  </p:cNvPr>
                  <p:cNvSpPr/>
                  <p:nvPr/>
                </p:nvSpPr>
                <p:spPr>
                  <a:xfrm>
                    <a:off x="5216556" y="5035027"/>
                    <a:ext cx="240573" cy="314781"/>
                  </a:xfrm>
                  <a:custGeom>
                    <a:avLst/>
                    <a:gdLst>
                      <a:gd name="connsiteX0" fmla="*/ 32517 w 240573"/>
                      <a:gd name="connsiteY0" fmla="*/ 284144 h 314781"/>
                      <a:gd name="connsiteX1" fmla="*/ 133252 w 240573"/>
                      <a:gd name="connsiteY1" fmla="*/ 314782 h 314781"/>
                      <a:gd name="connsiteX2" fmla="*/ 238352 w 240573"/>
                      <a:gd name="connsiteY2" fmla="*/ 227231 h 314781"/>
                      <a:gd name="connsiteX3" fmla="*/ 181439 w 240573"/>
                      <a:gd name="connsiteY3" fmla="*/ 38944 h 314781"/>
                      <a:gd name="connsiteX4" fmla="*/ 41338 w 240573"/>
                      <a:gd name="connsiteY4" fmla="*/ 56492 h 314781"/>
                      <a:gd name="connsiteX5" fmla="*/ 32517 w 240573"/>
                      <a:gd name="connsiteY5" fmla="*/ 284144 h 3147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40573" h="314781">
                        <a:moveTo>
                          <a:pt x="32517" y="284144"/>
                        </a:moveTo>
                        <a:cubicBezTo>
                          <a:pt x="32517" y="284144"/>
                          <a:pt x="98156" y="314782"/>
                          <a:pt x="133252" y="314782"/>
                        </a:cubicBezTo>
                        <a:cubicBezTo>
                          <a:pt x="168349" y="314782"/>
                          <a:pt x="225167" y="253505"/>
                          <a:pt x="238352" y="227231"/>
                        </a:cubicBezTo>
                        <a:cubicBezTo>
                          <a:pt x="251442" y="200956"/>
                          <a:pt x="203350" y="78404"/>
                          <a:pt x="181439" y="38944"/>
                        </a:cubicBezTo>
                        <a:cubicBezTo>
                          <a:pt x="159527" y="-420"/>
                          <a:pt x="128889" y="-31059"/>
                          <a:pt x="41338" y="56492"/>
                        </a:cubicBezTo>
                        <a:cubicBezTo>
                          <a:pt x="-46213" y="144043"/>
                          <a:pt x="32517" y="284144"/>
                          <a:pt x="32517" y="284144"/>
                        </a:cubicBezTo>
                        <a:close/>
                      </a:path>
                    </a:pathLst>
                  </a:custGeom>
                  <a:solidFill>
                    <a:srgbClr val="B5E2E0"/>
                  </a:solidFill>
                  <a:ln w="94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77" name="Graphic 7">
                    <a:extLst>
                      <a:ext uri="{FF2B5EF4-FFF2-40B4-BE49-F238E27FC236}">
                        <a16:creationId xmlns:a16="http://schemas.microsoft.com/office/drawing/2014/main" id="{85B9CF50-3611-45EA-A213-A573B964443B}"/>
                      </a:ext>
                    </a:extLst>
                  </p:cNvPr>
                  <p:cNvGrpSpPr/>
                  <p:nvPr/>
                </p:nvGrpSpPr>
                <p:grpSpPr>
                  <a:xfrm>
                    <a:off x="4881321" y="4815681"/>
                    <a:ext cx="468328" cy="567769"/>
                    <a:chOff x="4881321" y="4815681"/>
                    <a:chExt cx="468328" cy="567769"/>
                  </a:xfrm>
                  <a:solidFill>
                    <a:srgbClr val="732820"/>
                  </a:solidFill>
                </p:grpSpPr>
                <p:sp>
                  <p:nvSpPr>
                    <p:cNvPr id="81" name="Freeform: Shape 80">
                      <a:extLst>
                        <a:ext uri="{FF2B5EF4-FFF2-40B4-BE49-F238E27FC236}">
                          <a16:creationId xmlns:a16="http://schemas.microsoft.com/office/drawing/2014/main" id="{DE72467B-EDC1-4541-BD73-5B39D493DC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81321" y="4815681"/>
                      <a:ext cx="468328" cy="567769"/>
                    </a:xfrm>
                    <a:custGeom>
                      <a:avLst/>
                      <a:gdLst>
                        <a:gd name="connsiteX0" fmla="*/ 464124 w 468328"/>
                        <a:gd name="connsiteY0" fmla="*/ 429028 h 567769"/>
                        <a:gd name="connsiteX1" fmla="*/ 360543 w 468328"/>
                        <a:gd name="connsiteY1" fmla="*/ 535170 h 567769"/>
                        <a:gd name="connsiteX2" fmla="*/ 324024 w 468328"/>
                        <a:gd name="connsiteY2" fmla="*/ 556039 h 567769"/>
                        <a:gd name="connsiteX3" fmla="*/ 157649 w 468328"/>
                        <a:gd name="connsiteY3" fmla="*/ 529764 h 567769"/>
                        <a:gd name="connsiteX4" fmla="*/ 0 w 468328"/>
                        <a:gd name="connsiteY4" fmla="*/ 240836 h 567769"/>
                        <a:gd name="connsiteX5" fmla="*/ 297749 w 468328"/>
                        <a:gd name="connsiteY5" fmla="*/ 0 h 567769"/>
                        <a:gd name="connsiteX6" fmla="*/ 380273 w 468328"/>
                        <a:gd name="connsiteY6" fmla="*/ 224047 h 567769"/>
                        <a:gd name="connsiteX7" fmla="*/ 389664 w 468328"/>
                        <a:gd name="connsiteY7" fmla="*/ 249563 h 567769"/>
                        <a:gd name="connsiteX8" fmla="*/ 411575 w 468328"/>
                        <a:gd name="connsiteY8" fmla="*/ 240836 h 567769"/>
                        <a:gd name="connsiteX9" fmla="*/ 464124 w 468328"/>
                        <a:gd name="connsiteY9" fmla="*/ 429028 h 56776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468328" h="567769">
                          <a:moveTo>
                            <a:pt x="464124" y="429028"/>
                          </a:moveTo>
                          <a:cubicBezTo>
                            <a:pt x="464124" y="429028"/>
                            <a:pt x="407970" y="498462"/>
                            <a:pt x="360543" y="535170"/>
                          </a:cubicBezTo>
                          <a:cubicBezTo>
                            <a:pt x="347169" y="545415"/>
                            <a:pt x="334553" y="553098"/>
                            <a:pt x="324024" y="556039"/>
                          </a:cubicBezTo>
                          <a:cubicBezTo>
                            <a:pt x="275838" y="569129"/>
                            <a:pt x="201377" y="582314"/>
                            <a:pt x="157649" y="529764"/>
                          </a:cubicBezTo>
                          <a:cubicBezTo>
                            <a:pt x="113826" y="477214"/>
                            <a:pt x="0" y="240836"/>
                            <a:pt x="0" y="240836"/>
                          </a:cubicBezTo>
                          <a:lnTo>
                            <a:pt x="297749" y="0"/>
                          </a:lnTo>
                          <a:lnTo>
                            <a:pt x="380273" y="224047"/>
                          </a:lnTo>
                          <a:lnTo>
                            <a:pt x="389664" y="249563"/>
                          </a:lnTo>
                          <a:lnTo>
                            <a:pt x="411575" y="240836"/>
                          </a:lnTo>
                          <a:cubicBezTo>
                            <a:pt x="490399" y="288928"/>
                            <a:pt x="464124" y="429028"/>
                            <a:pt x="464124" y="429028"/>
                          </a:cubicBezTo>
                          <a:close/>
                        </a:path>
                      </a:pathLst>
                    </a:custGeom>
                    <a:solidFill>
                      <a:srgbClr val="732820"/>
                    </a:solidFill>
                    <a:ln w="948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2" name="Freeform: Shape 81">
                      <a:extLst>
                        <a:ext uri="{FF2B5EF4-FFF2-40B4-BE49-F238E27FC236}">
                          <a16:creationId xmlns:a16="http://schemas.microsoft.com/office/drawing/2014/main" id="{EBFBF69F-34C9-4412-B914-EE8D336334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81321" y="4815681"/>
                      <a:ext cx="393340" cy="567769"/>
                    </a:xfrm>
                    <a:custGeom>
                      <a:avLst/>
                      <a:gdLst>
                        <a:gd name="connsiteX0" fmla="*/ 360543 w 393340"/>
                        <a:gd name="connsiteY0" fmla="*/ 535170 h 567769"/>
                        <a:gd name="connsiteX1" fmla="*/ 324024 w 393340"/>
                        <a:gd name="connsiteY1" fmla="*/ 556039 h 567769"/>
                        <a:gd name="connsiteX2" fmla="*/ 157649 w 393340"/>
                        <a:gd name="connsiteY2" fmla="*/ 529764 h 567769"/>
                        <a:gd name="connsiteX3" fmla="*/ 0 w 393340"/>
                        <a:gd name="connsiteY3" fmla="*/ 240836 h 567769"/>
                        <a:gd name="connsiteX4" fmla="*/ 297749 w 393340"/>
                        <a:gd name="connsiteY4" fmla="*/ 0 h 567769"/>
                        <a:gd name="connsiteX5" fmla="*/ 380273 w 393340"/>
                        <a:gd name="connsiteY5" fmla="*/ 224047 h 567769"/>
                        <a:gd name="connsiteX6" fmla="*/ 360543 w 393340"/>
                        <a:gd name="connsiteY6" fmla="*/ 535170 h 56776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93340" h="567769">
                          <a:moveTo>
                            <a:pt x="360543" y="535170"/>
                          </a:moveTo>
                          <a:cubicBezTo>
                            <a:pt x="347169" y="545415"/>
                            <a:pt x="334553" y="553098"/>
                            <a:pt x="324024" y="556039"/>
                          </a:cubicBezTo>
                          <a:cubicBezTo>
                            <a:pt x="275838" y="569129"/>
                            <a:pt x="201377" y="582314"/>
                            <a:pt x="157649" y="529764"/>
                          </a:cubicBezTo>
                          <a:cubicBezTo>
                            <a:pt x="113826" y="477214"/>
                            <a:pt x="0" y="240836"/>
                            <a:pt x="0" y="240836"/>
                          </a:cubicBezTo>
                          <a:lnTo>
                            <a:pt x="297749" y="0"/>
                          </a:lnTo>
                          <a:lnTo>
                            <a:pt x="380273" y="224047"/>
                          </a:lnTo>
                          <a:cubicBezTo>
                            <a:pt x="401995" y="353429"/>
                            <a:pt x="397442" y="459761"/>
                            <a:pt x="360543" y="53517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732820"/>
                        </a:gs>
                        <a:gs pos="93000">
                          <a:srgbClr val="580C0F"/>
                        </a:gs>
                      </a:gsLst>
                      <a:lin ang="15600000" scaled="0"/>
                    </a:gradFill>
                    <a:ln w="948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78" name="Graphic 7">
                    <a:extLst>
                      <a:ext uri="{FF2B5EF4-FFF2-40B4-BE49-F238E27FC236}">
                        <a16:creationId xmlns:a16="http://schemas.microsoft.com/office/drawing/2014/main" id="{2A28B3A8-18FC-4415-8084-ED5056E2F7AD}"/>
                      </a:ext>
                    </a:extLst>
                  </p:cNvPr>
                  <p:cNvGrpSpPr/>
                  <p:nvPr/>
                </p:nvGrpSpPr>
                <p:grpSpPr>
                  <a:xfrm>
                    <a:off x="4780680" y="4605578"/>
                    <a:ext cx="442117" cy="503489"/>
                    <a:chOff x="4780680" y="4605578"/>
                    <a:chExt cx="442117" cy="503489"/>
                  </a:xfrm>
                </p:grpSpPr>
                <p:sp>
                  <p:nvSpPr>
                    <p:cNvPr id="79" name="Freeform: Shape 78">
                      <a:extLst>
                        <a:ext uri="{FF2B5EF4-FFF2-40B4-BE49-F238E27FC236}">
                          <a16:creationId xmlns:a16="http://schemas.microsoft.com/office/drawing/2014/main" id="{257B2AEC-AC6E-4614-BF3C-6423FB4622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80680" y="4605578"/>
                      <a:ext cx="442117" cy="503489"/>
                    </a:xfrm>
                    <a:custGeom>
                      <a:avLst/>
                      <a:gdLst>
                        <a:gd name="connsiteX0" fmla="*/ 442118 w 442117"/>
                        <a:gd name="connsiteY0" fmla="*/ 240741 h 503489"/>
                        <a:gd name="connsiteX1" fmla="*/ 345651 w 442117"/>
                        <a:gd name="connsiteY1" fmla="*/ 376383 h 503489"/>
                        <a:gd name="connsiteX2" fmla="*/ 105004 w 442117"/>
                        <a:gd name="connsiteY2" fmla="*/ 503489 h 503489"/>
                        <a:gd name="connsiteX3" fmla="*/ 0 w 442117"/>
                        <a:gd name="connsiteY3" fmla="*/ 319565 h 503489"/>
                        <a:gd name="connsiteX4" fmla="*/ 57577 w 442117"/>
                        <a:gd name="connsiteY4" fmla="*/ 262748 h 503489"/>
                        <a:gd name="connsiteX5" fmla="*/ 323929 w 442117"/>
                        <a:gd name="connsiteY5" fmla="*/ 0 h 503489"/>
                        <a:gd name="connsiteX6" fmla="*/ 442118 w 442117"/>
                        <a:gd name="connsiteY6" fmla="*/ 240741 h 5034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42117" h="503489">
                          <a:moveTo>
                            <a:pt x="442118" y="240741"/>
                          </a:moveTo>
                          <a:cubicBezTo>
                            <a:pt x="421345" y="295757"/>
                            <a:pt x="385964" y="340529"/>
                            <a:pt x="345651" y="376383"/>
                          </a:cubicBezTo>
                          <a:cubicBezTo>
                            <a:pt x="241595" y="469342"/>
                            <a:pt x="105004" y="503489"/>
                            <a:pt x="105004" y="503489"/>
                          </a:cubicBezTo>
                          <a:lnTo>
                            <a:pt x="0" y="319565"/>
                          </a:lnTo>
                          <a:lnTo>
                            <a:pt x="57577" y="262748"/>
                          </a:lnTo>
                          <a:lnTo>
                            <a:pt x="323929" y="0"/>
                          </a:lnTo>
                          <a:lnTo>
                            <a:pt x="442118" y="240741"/>
                          </a:lnTo>
                          <a:close/>
                        </a:path>
                      </a:pathLst>
                    </a:custGeom>
                    <a:solidFill>
                      <a:srgbClr val="F15581"/>
                    </a:solidFill>
                    <a:ln w="948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0" name="Freeform: Shape 79">
                      <a:extLst>
                        <a:ext uri="{FF2B5EF4-FFF2-40B4-BE49-F238E27FC236}">
                          <a16:creationId xmlns:a16="http://schemas.microsoft.com/office/drawing/2014/main" id="{CBCE994B-D276-43C8-9785-A12895D2CF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80680" y="4850778"/>
                      <a:ext cx="345650" cy="258289"/>
                    </a:xfrm>
                    <a:custGeom>
                      <a:avLst/>
                      <a:gdLst>
                        <a:gd name="connsiteX0" fmla="*/ 345651 w 345650"/>
                        <a:gd name="connsiteY0" fmla="*/ 131184 h 258289"/>
                        <a:gd name="connsiteX1" fmla="*/ 105004 w 345650"/>
                        <a:gd name="connsiteY1" fmla="*/ 258289 h 258289"/>
                        <a:gd name="connsiteX2" fmla="*/ 0 w 345650"/>
                        <a:gd name="connsiteY2" fmla="*/ 74366 h 258289"/>
                        <a:gd name="connsiteX3" fmla="*/ 57577 w 345650"/>
                        <a:gd name="connsiteY3" fmla="*/ 17548 h 258289"/>
                        <a:gd name="connsiteX4" fmla="*/ 100641 w 345650"/>
                        <a:gd name="connsiteY4" fmla="*/ 0 h 258289"/>
                        <a:gd name="connsiteX5" fmla="*/ 345651 w 345650"/>
                        <a:gd name="connsiteY5" fmla="*/ 131184 h 2582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345650" h="258289">
                          <a:moveTo>
                            <a:pt x="345651" y="131184"/>
                          </a:moveTo>
                          <a:cubicBezTo>
                            <a:pt x="241595" y="224142"/>
                            <a:pt x="105004" y="258289"/>
                            <a:pt x="105004" y="258289"/>
                          </a:cubicBezTo>
                          <a:lnTo>
                            <a:pt x="0" y="74366"/>
                          </a:lnTo>
                          <a:lnTo>
                            <a:pt x="57577" y="17548"/>
                          </a:lnTo>
                          <a:lnTo>
                            <a:pt x="100641" y="0"/>
                          </a:lnTo>
                          <a:cubicBezTo>
                            <a:pt x="184493" y="83756"/>
                            <a:pt x="284374" y="117620"/>
                            <a:pt x="345651" y="131184"/>
                          </a:cubicBezTo>
                          <a:close/>
                        </a:path>
                      </a:pathLst>
                    </a:custGeom>
                    <a:solidFill>
                      <a:srgbClr val="DD4372"/>
                    </a:solidFill>
                    <a:ln w="948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60" name="Graphic 7">
                  <a:extLst>
                    <a:ext uri="{FF2B5EF4-FFF2-40B4-BE49-F238E27FC236}">
                      <a16:creationId xmlns:a16="http://schemas.microsoft.com/office/drawing/2014/main" id="{8F18AADC-758F-42A4-A867-0327F429B2DA}"/>
                    </a:ext>
                  </a:extLst>
                </p:cNvPr>
                <p:cNvGrpSpPr/>
                <p:nvPr/>
              </p:nvGrpSpPr>
              <p:grpSpPr>
                <a:xfrm>
                  <a:off x="5113336" y="4111119"/>
                  <a:ext cx="1603771" cy="2286087"/>
                  <a:chOff x="5113336" y="4111119"/>
                  <a:chExt cx="1603771" cy="2286087"/>
                </a:xfrm>
              </p:grpSpPr>
              <p:grpSp>
                <p:nvGrpSpPr>
                  <p:cNvPr id="61" name="Graphic 7">
                    <a:extLst>
                      <a:ext uri="{FF2B5EF4-FFF2-40B4-BE49-F238E27FC236}">
                        <a16:creationId xmlns:a16="http://schemas.microsoft.com/office/drawing/2014/main" id="{DE2AF7E1-A2EA-4F04-AE02-620987A24488}"/>
                      </a:ext>
                    </a:extLst>
                  </p:cNvPr>
                  <p:cNvGrpSpPr/>
                  <p:nvPr/>
                </p:nvGrpSpPr>
                <p:grpSpPr>
                  <a:xfrm>
                    <a:off x="6089676" y="5428538"/>
                    <a:ext cx="627431" cy="968669"/>
                    <a:chOff x="6089676" y="5428538"/>
                    <a:chExt cx="627431" cy="968669"/>
                  </a:xfrm>
                </p:grpSpPr>
                <p:grpSp>
                  <p:nvGrpSpPr>
                    <p:cNvPr id="71" name="Graphic 7">
                      <a:extLst>
                        <a:ext uri="{FF2B5EF4-FFF2-40B4-BE49-F238E27FC236}">
                          <a16:creationId xmlns:a16="http://schemas.microsoft.com/office/drawing/2014/main" id="{A56812FA-1FBF-44D3-877E-5D38685D50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56051" y="5790526"/>
                      <a:ext cx="461056" cy="606681"/>
                      <a:chOff x="6256051" y="5790526"/>
                      <a:chExt cx="461056" cy="606681"/>
                    </a:xfrm>
                  </p:grpSpPr>
                  <p:sp>
                    <p:nvSpPr>
                      <p:cNvPr id="73" name="Freeform: Shape 72">
                        <a:extLst>
                          <a:ext uri="{FF2B5EF4-FFF2-40B4-BE49-F238E27FC236}">
                            <a16:creationId xmlns:a16="http://schemas.microsoft.com/office/drawing/2014/main" id="{DFB15497-B6B8-4319-9AA4-2431B2EE4C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43602" y="6142225"/>
                        <a:ext cx="373505" cy="254981"/>
                      </a:xfrm>
                      <a:custGeom>
                        <a:avLst/>
                        <a:gdLst>
                          <a:gd name="connsiteX0" fmla="*/ 280201 w 373505"/>
                          <a:gd name="connsiteY0" fmla="*/ 0 h 254981"/>
                          <a:gd name="connsiteX1" fmla="*/ 372115 w 373505"/>
                          <a:gd name="connsiteY1" fmla="*/ 122553 h 254981"/>
                          <a:gd name="connsiteX2" fmla="*/ 354567 w 373505"/>
                          <a:gd name="connsiteY2" fmla="*/ 197014 h 254981"/>
                          <a:gd name="connsiteX3" fmla="*/ 0 w 373505"/>
                          <a:gd name="connsiteY3" fmla="*/ 240836 h 254981"/>
                          <a:gd name="connsiteX4" fmla="*/ 78824 w 373505"/>
                          <a:gd name="connsiteY4" fmla="*/ 57008 h 254981"/>
                          <a:gd name="connsiteX5" fmla="*/ 280201 w 373505"/>
                          <a:gd name="connsiteY5" fmla="*/ 0 h 25498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373505" h="254981">
                            <a:moveTo>
                              <a:pt x="280201" y="0"/>
                            </a:moveTo>
                            <a:lnTo>
                              <a:pt x="372115" y="122553"/>
                            </a:lnTo>
                            <a:cubicBezTo>
                              <a:pt x="372115" y="122553"/>
                              <a:pt x="380842" y="179466"/>
                              <a:pt x="354567" y="197014"/>
                            </a:cubicBezTo>
                            <a:cubicBezTo>
                              <a:pt x="328292" y="214561"/>
                              <a:pt x="170739" y="284564"/>
                              <a:pt x="0" y="240836"/>
                            </a:cubicBezTo>
                            <a:cubicBezTo>
                              <a:pt x="0" y="240836"/>
                              <a:pt x="4363" y="105099"/>
                              <a:pt x="78824" y="57008"/>
                            </a:cubicBezTo>
                            <a:cubicBezTo>
                              <a:pt x="153190" y="8727"/>
                              <a:pt x="280201" y="0"/>
                              <a:pt x="280201" y="0"/>
                            </a:cubicBezTo>
                            <a:close/>
                          </a:path>
                        </a:pathLst>
                      </a:custGeom>
                      <a:solidFill>
                        <a:srgbClr val="18144B"/>
                      </a:solidFill>
                      <a:ln w="9482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4" name="Freeform: Shape 73">
                        <a:extLst>
                          <a:ext uri="{FF2B5EF4-FFF2-40B4-BE49-F238E27FC236}">
                            <a16:creationId xmlns:a16="http://schemas.microsoft.com/office/drawing/2014/main" id="{E5309C11-82F9-4B28-8105-7C24A79A57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56051" y="5790526"/>
                        <a:ext cx="395200" cy="527004"/>
                      </a:xfrm>
                      <a:custGeom>
                        <a:avLst/>
                        <a:gdLst>
                          <a:gd name="connsiteX0" fmla="*/ 105100 w 395200"/>
                          <a:gd name="connsiteY0" fmla="*/ 504890 h 527004"/>
                          <a:gd name="connsiteX1" fmla="*/ 337115 w 395200"/>
                          <a:gd name="connsiteY1" fmla="*/ 500526 h 527004"/>
                          <a:gd name="connsiteX2" fmla="*/ 380937 w 395200"/>
                          <a:gd name="connsiteY2" fmla="*/ 325425 h 527004"/>
                          <a:gd name="connsiteX3" fmla="*/ 345841 w 395200"/>
                          <a:gd name="connsiteY3" fmla="*/ 185324 h 527004"/>
                          <a:gd name="connsiteX4" fmla="*/ 214467 w 395200"/>
                          <a:gd name="connsiteY4" fmla="*/ 1496 h 527004"/>
                          <a:gd name="connsiteX5" fmla="*/ 8727 w 395200"/>
                          <a:gd name="connsiteY5" fmla="*/ 62772 h 527004"/>
                          <a:gd name="connsiteX6" fmla="*/ 43729 w 395200"/>
                          <a:gd name="connsiteY6" fmla="*/ 246601 h 527004"/>
                          <a:gd name="connsiteX7" fmla="*/ 91915 w 395200"/>
                          <a:gd name="connsiteY7" fmla="*/ 399791 h 527004"/>
                          <a:gd name="connsiteX8" fmla="*/ 105100 w 395200"/>
                          <a:gd name="connsiteY8" fmla="*/ 504890 h 52700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395200" h="527004">
                            <a:moveTo>
                              <a:pt x="105100" y="504890"/>
                            </a:moveTo>
                            <a:cubicBezTo>
                              <a:pt x="105100" y="504890"/>
                              <a:pt x="240837" y="557439"/>
                              <a:pt x="337115" y="500526"/>
                            </a:cubicBezTo>
                            <a:cubicBezTo>
                              <a:pt x="433392" y="443614"/>
                              <a:pt x="380937" y="356063"/>
                              <a:pt x="380937" y="325425"/>
                            </a:cubicBezTo>
                            <a:cubicBezTo>
                              <a:pt x="380937" y="294786"/>
                              <a:pt x="350205" y="202872"/>
                              <a:pt x="345841" y="185324"/>
                            </a:cubicBezTo>
                            <a:cubicBezTo>
                              <a:pt x="341477" y="167776"/>
                              <a:pt x="249563" y="10222"/>
                              <a:pt x="214467" y="1496"/>
                            </a:cubicBezTo>
                            <a:cubicBezTo>
                              <a:pt x="179466" y="-7231"/>
                              <a:pt x="35002" y="23407"/>
                              <a:pt x="8727" y="62772"/>
                            </a:cubicBezTo>
                            <a:cubicBezTo>
                              <a:pt x="-17548" y="102136"/>
                              <a:pt x="21817" y="189688"/>
                              <a:pt x="43729" y="246601"/>
                            </a:cubicBezTo>
                            <a:cubicBezTo>
                              <a:pt x="65640" y="303513"/>
                              <a:pt x="87552" y="338515"/>
                              <a:pt x="91915" y="399791"/>
                            </a:cubicBezTo>
                            <a:cubicBezTo>
                              <a:pt x="96278" y="461162"/>
                              <a:pt x="105100" y="504890"/>
                              <a:pt x="105100" y="504890"/>
                            </a:cubicBezTo>
                            <a:close/>
                          </a:path>
                        </a:pathLst>
                      </a:custGeom>
                      <a:solidFill>
                        <a:srgbClr val="0B2E65"/>
                      </a:solidFill>
                      <a:ln w="9482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72" name="Freeform: Shape 71">
                      <a:extLst>
                        <a:ext uri="{FF2B5EF4-FFF2-40B4-BE49-F238E27FC236}">
                          <a16:creationId xmlns:a16="http://schemas.microsoft.com/office/drawing/2014/main" id="{350154D5-D8D2-4C5F-A6E0-7F78F5FF18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89676" y="5428538"/>
                      <a:ext cx="407211" cy="460918"/>
                    </a:xfrm>
                    <a:custGeom>
                      <a:avLst/>
                      <a:gdLst>
                        <a:gd name="connsiteX0" fmla="*/ 166375 w 407211"/>
                        <a:gd name="connsiteY0" fmla="*/ 442213 h 460918"/>
                        <a:gd name="connsiteX1" fmla="*/ 306476 w 407211"/>
                        <a:gd name="connsiteY1" fmla="*/ 459761 h 460918"/>
                        <a:gd name="connsiteX2" fmla="*/ 407211 w 407211"/>
                        <a:gd name="connsiteY2" fmla="*/ 411575 h 460918"/>
                        <a:gd name="connsiteX3" fmla="*/ 302112 w 407211"/>
                        <a:gd name="connsiteY3" fmla="*/ 253926 h 460918"/>
                        <a:gd name="connsiteX4" fmla="*/ 162012 w 407211"/>
                        <a:gd name="connsiteY4" fmla="*/ 0 h 460918"/>
                        <a:gd name="connsiteX5" fmla="*/ 0 w 407211"/>
                        <a:gd name="connsiteY5" fmla="*/ 157649 h 460918"/>
                        <a:gd name="connsiteX6" fmla="*/ 166375 w 407211"/>
                        <a:gd name="connsiteY6" fmla="*/ 442213 h 4609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07211" h="460918">
                          <a:moveTo>
                            <a:pt x="166375" y="442213"/>
                          </a:moveTo>
                          <a:cubicBezTo>
                            <a:pt x="169505" y="455683"/>
                            <a:pt x="284564" y="464124"/>
                            <a:pt x="306476" y="459761"/>
                          </a:cubicBezTo>
                          <a:cubicBezTo>
                            <a:pt x="328387" y="455398"/>
                            <a:pt x="372115" y="411575"/>
                            <a:pt x="407211" y="411575"/>
                          </a:cubicBezTo>
                          <a:cubicBezTo>
                            <a:pt x="407211" y="411575"/>
                            <a:pt x="328387" y="302113"/>
                            <a:pt x="302112" y="253926"/>
                          </a:cubicBezTo>
                          <a:cubicBezTo>
                            <a:pt x="275838" y="205740"/>
                            <a:pt x="162012" y="0"/>
                            <a:pt x="162012" y="0"/>
                          </a:cubicBezTo>
                          <a:lnTo>
                            <a:pt x="0" y="157649"/>
                          </a:lnTo>
                          <a:cubicBezTo>
                            <a:pt x="0" y="157649"/>
                            <a:pt x="140101" y="328387"/>
                            <a:pt x="166375" y="442213"/>
                          </a:cubicBezTo>
                          <a:close/>
                        </a:path>
                      </a:pathLst>
                    </a:custGeom>
                    <a:solidFill>
                      <a:srgbClr val="B5E2E0"/>
                    </a:solidFill>
                    <a:ln w="948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2" name="Freeform: Shape 61">
                    <a:extLst>
                      <a:ext uri="{FF2B5EF4-FFF2-40B4-BE49-F238E27FC236}">
                        <a16:creationId xmlns:a16="http://schemas.microsoft.com/office/drawing/2014/main" id="{2F371695-E7D8-4548-A34D-51D3C6D43839}"/>
                      </a:ext>
                    </a:extLst>
                  </p:cNvPr>
                  <p:cNvSpPr/>
                  <p:nvPr/>
                </p:nvSpPr>
                <p:spPr>
                  <a:xfrm>
                    <a:off x="5132021" y="4134596"/>
                    <a:ext cx="572354" cy="228586"/>
                  </a:xfrm>
                  <a:custGeom>
                    <a:avLst/>
                    <a:gdLst>
                      <a:gd name="connsiteX0" fmla="*/ 14514 w 572354"/>
                      <a:gd name="connsiteY0" fmla="*/ 223885 h 228586"/>
                      <a:gd name="connsiteX1" fmla="*/ 572355 w 572354"/>
                      <a:gd name="connsiteY1" fmla="*/ 6952 h 228586"/>
                      <a:gd name="connsiteX2" fmla="*/ 106902 w 572354"/>
                      <a:gd name="connsiteY2" fmla="*/ 30286 h 228586"/>
                      <a:gd name="connsiteX3" fmla="*/ 1803 w 572354"/>
                      <a:gd name="connsiteY3" fmla="*/ 182054 h 228586"/>
                      <a:gd name="connsiteX4" fmla="*/ 14514 w 572354"/>
                      <a:gd name="connsiteY4" fmla="*/ 223885 h 2285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2354" h="228586">
                        <a:moveTo>
                          <a:pt x="14514" y="223885"/>
                        </a:moveTo>
                        <a:cubicBezTo>
                          <a:pt x="84232" y="254239"/>
                          <a:pt x="565051" y="132445"/>
                          <a:pt x="572355" y="6952"/>
                        </a:cubicBezTo>
                        <a:cubicBezTo>
                          <a:pt x="572355" y="6952"/>
                          <a:pt x="168179" y="-19322"/>
                          <a:pt x="106902" y="30286"/>
                        </a:cubicBezTo>
                        <a:cubicBezTo>
                          <a:pt x="45626" y="79896"/>
                          <a:pt x="-10907" y="140223"/>
                          <a:pt x="1803" y="182054"/>
                        </a:cubicBezTo>
                        <a:cubicBezTo>
                          <a:pt x="14514" y="223885"/>
                          <a:pt x="14514" y="223885"/>
                          <a:pt x="14514" y="223885"/>
                        </a:cubicBezTo>
                        <a:close/>
                      </a:path>
                    </a:pathLst>
                  </a:custGeom>
                  <a:solidFill>
                    <a:srgbClr val="000B12"/>
                  </a:solidFill>
                  <a:ln w="94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63" name="Graphic 7">
                    <a:extLst>
                      <a:ext uri="{FF2B5EF4-FFF2-40B4-BE49-F238E27FC236}">
                        <a16:creationId xmlns:a16="http://schemas.microsoft.com/office/drawing/2014/main" id="{0339388F-C53E-45C0-9C66-415723D57DB0}"/>
                      </a:ext>
                    </a:extLst>
                  </p:cNvPr>
                  <p:cNvGrpSpPr/>
                  <p:nvPr/>
                </p:nvGrpSpPr>
                <p:grpSpPr>
                  <a:xfrm>
                    <a:off x="5278516" y="4361996"/>
                    <a:ext cx="1034447" cy="1284244"/>
                    <a:chOff x="5278516" y="4361996"/>
                    <a:chExt cx="1034447" cy="1284244"/>
                  </a:xfrm>
                  <a:solidFill>
                    <a:srgbClr val="732820"/>
                  </a:solidFill>
                </p:grpSpPr>
                <p:sp>
                  <p:nvSpPr>
                    <p:cNvPr id="67" name="Freeform: Shape 66">
                      <a:extLst>
                        <a:ext uri="{FF2B5EF4-FFF2-40B4-BE49-F238E27FC236}">
                          <a16:creationId xmlns:a16="http://schemas.microsoft.com/office/drawing/2014/main" id="{6378B0A4-979C-4214-B400-C1E974898F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78516" y="4361996"/>
                      <a:ext cx="1034447" cy="1284244"/>
                    </a:xfrm>
                    <a:custGeom>
                      <a:avLst/>
                      <a:gdLst>
                        <a:gd name="connsiteX0" fmla="*/ 1034447 w 1034447"/>
                        <a:gd name="connsiteY0" fmla="*/ 1176100 h 1284244"/>
                        <a:gd name="connsiteX1" fmla="*/ 931814 w 1034447"/>
                        <a:gd name="connsiteY1" fmla="*/ 1261944 h 1284244"/>
                        <a:gd name="connsiteX2" fmla="*/ 841797 w 1034447"/>
                        <a:gd name="connsiteY2" fmla="*/ 1276741 h 1284244"/>
                        <a:gd name="connsiteX3" fmla="*/ 469682 w 1034447"/>
                        <a:gd name="connsiteY3" fmla="*/ 825801 h 1284244"/>
                        <a:gd name="connsiteX4" fmla="*/ 434776 w 1034447"/>
                        <a:gd name="connsiteY4" fmla="*/ 707517 h 1284244"/>
                        <a:gd name="connsiteX5" fmla="*/ 414477 w 1034447"/>
                        <a:gd name="connsiteY5" fmla="*/ 664928 h 1284244"/>
                        <a:gd name="connsiteX6" fmla="*/ 390858 w 1034447"/>
                        <a:gd name="connsiteY6" fmla="*/ 637609 h 1284244"/>
                        <a:gd name="connsiteX7" fmla="*/ 211393 w 1034447"/>
                        <a:gd name="connsiteY7" fmla="*/ 453686 h 1284244"/>
                        <a:gd name="connsiteX8" fmla="*/ 17699 w 1034447"/>
                        <a:gd name="connsiteY8" fmla="*/ 129662 h 1284244"/>
                        <a:gd name="connsiteX9" fmla="*/ 1194 w 1034447"/>
                        <a:gd name="connsiteY9" fmla="*/ 72844 h 1284244"/>
                        <a:gd name="connsiteX10" fmla="*/ 390858 w 1034447"/>
                        <a:gd name="connsiteY10" fmla="*/ 37843 h 1284244"/>
                        <a:gd name="connsiteX11" fmla="*/ 548507 w 1034447"/>
                        <a:gd name="connsiteY11" fmla="*/ 353045 h 1284244"/>
                        <a:gd name="connsiteX12" fmla="*/ 846161 w 1034447"/>
                        <a:gd name="connsiteY12" fmla="*/ 628788 h 1284244"/>
                        <a:gd name="connsiteX13" fmla="*/ 1034447 w 1034447"/>
                        <a:gd name="connsiteY13" fmla="*/ 1176100 h 12842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1034447" h="1284244">
                          <a:moveTo>
                            <a:pt x="1034447" y="1176100"/>
                          </a:moveTo>
                          <a:cubicBezTo>
                            <a:pt x="1034447" y="1176100"/>
                            <a:pt x="984554" y="1230262"/>
                            <a:pt x="931814" y="1261944"/>
                          </a:cubicBezTo>
                          <a:cubicBezTo>
                            <a:pt x="899185" y="1281484"/>
                            <a:pt x="865511" y="1292487"/>
                            <a:pt x="841797" y="1276741"/>
                          </a:cubicBezTo>
                          <a:cubicBezTo>
                            <a:pt x="828613" y="1268014"/>
                            <a:pt x="509047" y="878351"/>
                            <a:pt x="469682" y="825801"/>
                          </a:cubicBezTo>
                          <a:cubicBezTo>
                            <a:pt x="444071" y="791748"/>
                            <a:pt x="447961" y="750297"/>
                            <a:pt x="434776" y="707517"/>
                          </a:cubicBezTo>
                          <a:cubicBezTo>
                            <a:pt x="430412" y="693384"/>
                            <a:pt x="424247" y="679156"/>
                            <a:pt x="414477" y="664928"/>
                          </a:cubicBezTo>
                          <a:cubicBezTo>
                            <a:pt x="408217" y="655821"/>
                            <a:pt x="400533" y="646621"/>
                            <a:pt x="390858" y="637609"/>
                          </a:cubicBezTo>
                          <a:cubicBezTo>
                            <a:pt x="320855" y="571875"/>
                            <a:pt x="228846" y="493145"/>
                            <a:pt x="211393" y="453686"/>
                          </a:cubicBezTo>
                          <a:cubicBezTo>
                            <a:pt x="196121" y="419443"/>
                            <a:pt x="67878" y="262174"/>
                            <a:pt x="17699" y="129662"/>
                          </a:cubicBezTo>
                          <a:cubicBezTo>
                            <a:pt x="10301" y="110027"/>
                            <a:pt x="4609" y="90961"/>
                            <a:pt x="1194" y="72844"/>
                          </a:cubicBezTo>
                          <a:cubicBezTo>
                            <a:pt x="-25080" y="-67257"/>
                            <a:pt x="390858" y="37843"/>
                            <a:pt x="390858" y="37843"/>
                          </a:cubicBezTo>
                          <a:cubicBezTo>
                            <a:pt x="430223" y="204218"/>
                            <a:pt x="478409" y="322407"/>
                            <a:pt x="548507" y="353045"/>
                          </a:cubicBezTo>
                          <a:cubicBezTo>
                            <a:pt x="618509" y="383683"/>
                            <a:pt x="797974" y="550058"/>
                            <a:pt x="846161" y="628788"/>
                          </a:cubicBezTo>
                          <a:cubicBezTo>
                            <a:pt x="894347" y="707612"/>
                            <a:pt x="1034447" y="1176100"/>
                            <a:pt x="1034447" y="1176100"/>
                          </a:cubicBezTo>
                          <a:close/>
                        </a:path>
                      </a:pathLst>
                    </a:custGeom>
                    <a:solidFill>
                      <a:srgbClr val="732820"/>
                    </a:solidFill>
                    <a:ln w="948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68" name="Graphic 7">
                      <a:extLst>
                        <a:ext uri="{FF2B5EF4-FFF2-40B4-BE49-F238E27FC236}">
                          <a16:creationId xmlns:a16="http://schemas.microsoft.com/office/drawing/2014/main" id="{792BEC4F-9713-484A-AC3C-8E2674BE57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96215" y="4386653"/>
                      <a:ext cx="914115" cy="1259587"/>
                      <a:chOff x="5296215" y="4386653"/>
                      <a:chExt cx="914115" cy="1259587"/>
                    </a:xfrm>
                    <a:solidFill>
                      <a:srgbClr val="732820"/>
                    </a:solidFill>
                  </p:grpSpPr>
                  <p:sp>
                    <p:nvSpPr>
                      <p:cNvPr id="69" name="Freeform: Shape 68">
                        <a:extLst>
                          <a:ext uri="{FF2B5EF4-FFF2-40B4-BE49-F238E27FC236}">
                            <a16:creationId xmlns:a16="http://schemas.microsoft.com/office/drawing/2014/main" id="{4D422BF2-8BE6-4010-A4E1-9465BA09EF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96215" y="4386653"/>
                        <a:ext cx="465161" cy="640269"/>
                      </a:xfrm>
                      <a:custGeom>
                        <a:avLst/>
                        <a:gdLst>
                          <a:gd name="connsiteX0" fmla="*/ 396778 w 465161"/>
                          <a:gd name="connsiteY0" fmla="*/ 640270 h 640269"/>
                          <a:gd name="connsiteX1" fmla="*/ 373159 w 465161"/>
                          <a:gd name="connsiteY1" fmla="*/ 612952 h 640269"/>
                          <a:gd name="connsiteX2" fmla="*/ 193694 w 465161"/>
                          <a:gd name="connsiteY2" fmla="*/ 429028 h 640269"/>
                          <a:gd name="connsiteX3" fmla="*/ 0 w 465161"/>
                          <a:gd name="connsiteY3" fmla="*/ 105004 h 640269"/>
                          <a:gd name="connsiteX4" fmla="*/ 123596 w 465161"/>
                          <a:gd name="connsiteY4" fmla="*/ 0 h 640269"/>
                          <a:gd name="connsiteX5" fmla="*/ 324973 w 465161"/>
                          <a:gd name="connsiteY5" fmla="*/ 437850 h 640269"/>
                          <a:gd name="connsiteX6" fmla="*/ 465073 w 465161"/>
                          <a:gd name="connsiteY6" fmla="*/ 455303 h 640269"/>
                          <a:gd name="connsiteX7" fmla="*/ 396778 w 465161"/>
                          <a:gd name="connsiteY7" fmla="*/ 640270 h 6402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465161" h="640269">
                            <a:moveTo>
                              <a:pt x="396778" y="640270"/>
                            </a:moveTo>
                            <a:cubicBezTo>
                              <a:pt x="390518" y="631164"/>
                              <a:pt x="382834" y="621963"/>
                              <a:pt x="373159" y="612952"/>
                            </a:cubicBezTo>
                            <a:cubicBezTo>
                              <a:pt x="303156" y="547218"/>
                              <a:pt x="211147" y="468488"/>
                              <a:pt x="193694" y="429028"/>
                            </a:cubicBezTo>
                            <a:cubicBezTo>
                              <a:pt x="178422" y="394786"/>
                              <a:pt x="50179" y="237516"/>
                              <a:pt x="0" y="105004"/>
                            </a:cubicBezTo>
                            <a:lnTo>
                              <a:pt x="123596" y="0"/>
                            </a:lnTo>
                            <a:cubicBezTo>
                              <a:pt x="123596" y="192650"/>
                              <a:pt x="228695" y="394027"/>
                              <a:pt x="324973" y="437850"/>
                            </a:cubicBezTo>
                            <a:cubicBezTo>
                              <a:pt x="421345" y="481578"/>
                              <a:pt x="465073" y="455303"/>
                              <a:pt x="465073" y="455303"/>
                            </a:cubicBezTo>
                            <a:cubicBezTo>
                              <a:pt x="465073" y="455303"/>
                              <a:pt x="470480" y="584590"/>
                              <a:pt x="396778" y="640270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732820"/>
                          </a:gs>
                          <a:gs pos="93000">
                            <a:srgbClr val="580C0F"/>
                          </a:gs>
                        </a:gsLst>
                        <a:lin ang="15600000" scaled="0"/>
                      </a:gradFill>
                      <a:ln w="9482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0" name="Freeform: Shape 69">
                        <a:extLst>
                          <a:ext uri="{FF2B5EF4-FFF2-40B4-BE49-F238E27FC236}">
                            <a16:creationId xmlns:a16="http://schemas.microsoft.com/office/drawing/2014/main" id="{B66DD3BE-3830-4E4D-AC49-2C9DFCC17D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13292" y="5008331"/>
                        <a:ext cx="497038" cy="637909"/>
                      </a:xfrm>
                      <a:custGeom>
                        <a:avLst/>
                        <a:gdLst>
                          <a:gd name="connsiteX0" fmla="*/ 497039 w 497038"/>
                          <a:gd name="connsiteY0" fmla="*/ 615608 h 637909"/>
                          <a:gd name="connsiteX1" fmla="*/ 407022 w 497038"/>
                          <a:gd name="connsiteY1" fmla="*/ 630405 h 637909"/>
                          <a:gd name="connsiteX2" fmla="*/ 34906 w 497038"/>
                          <a:gd name="connsiteY2" fmla="*/ 179465 h 637909"/>
                          <a:gd name="connsiteX3" fmla="*/ 0 w 497038"/>
                          <a:gd name="connsiteY3" fmla="*/ 61181 h 637909"/>
                          <a:gd name="connsiteX4" fmla="*/ 109273 w 497038"/>
                          <a:gd name="connsiteY4" fmla="*/ 0 h 637909"/>
                          <a:gd name="connsiteX5" fmla="*/ 258194 w 497038"/>
                          <a:gd name="connsiteY5" fmla="*/ 315202 h 637909"/>
                          <a:gd name="connsiteX6" fmla="*/ 497039 w 497038"/>
                          <a:gd name="connsiteY6" fmla="*/ 615608 h 63790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497038" h="637909">
                            <a:moveTo>
                              <a:pt x="497039" y="615608"/>
                            </a:moveTo>
                            <a:cubicBezTo>
                              <a:pt x="464409" y="635148"/>
                              <a:pt x="430735" y="646151"/>
                              <a:pt x="407022" y="630405"/>
                            </a:cubicBezTo>
                            <a:cubicBezTo>
                              <a:pt x="393837" y="621678"/>
                              <a:pt x="74271" y="232015"/>
                              <a:pt x="34906" y="179465"/>
                            </a:cubicBezTo>
                            <a:cubicBezTo>
                              <a:pt x="9296" y="145413"/>
                              <a:pt x="13185" y="103961"/>
                              <a:pt x="0" y="61181"/>
                            </a:cubicBezTo>
                            <a:cubicBezTo>
                              <a:pt x="33389" y="63837"/>
                              <a:pt x="72848" y="51980"/>
                              <a:pt x="109273" y="0"/>
                            </a:cubicBezTo>
                            <a:cubicBezTo>
                              <a:pt x="109273" y="0"/>
                              <a:pt x="153096" y="183924"/>
                              <a:pt x="258194" y="315202"/>
                            </a:cubicBezTo>
                            <a:cubicBezTo>
                              <a:pt x="334553" y="410721"/>
                              <a:pt x="443351" y="547881"/>
                              <a:pt x="497039" y="615608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732820"/>
                          </a:gs>
                          <a:gs pos="93000">
                            <a:srgbClr val="580C0F"/>
                          </a:gs>
                        </a:gsLst>
                        <a:lin ang="5400000" scaled="0"/>
                      </a:gradFill>
                      <a:ln w="9482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64" name="Graphic 7">
                    <a:extLst>
                      <a:ext uri="{FF2B5EF4-FFF2-40B4-BE49-F238E27FC236}">
                        <a16:creationId xmlns:a16="http://schemas.microsoft.com/office/drawing/2014/main" id="{8A171A5F-4E16-4002-87EA-AA14CFC9A3B6}"/>
                      </a:ext>
                    </a:extLst>
                  </p:cNvPr>
                  <p:cNvGrpSpPr/>
                  <p:nvPr/>
                </p:nvGrpSpPr>
                <p:grpSpPr>
                  <a:xfrm>
                    <a:off x="5113336" y="4111119"/>
                    <a:ext cx="573586" cy="437545"/>
                    <a:chOff x="5113336" y="4111119"/>
                    <a:chExt cx="573586" cy="437545"/>
                  </a:xfrm>
                </p:grpSpPr>
                <p:sp>
                  <p:nvSpPr>
                    <p:cNvPr id="65" name="Freeform: Shape 64">
                      <a:extLst>
                        <a:ext uri="{FF2B5EF4-FFF2-40B4-BE49-F238E27FC236}">
                          <a16:creationId xmlns:a16="http://schemas.microsoft.com/office/drawing/2014/main" id="{8EA7E088-4D63-407C-8A28-AF4B7BE337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13336" y="4111119"/>
                      <a:ext cx="573586" cy="437545"/>
                    </a:xfrm>
                    <a:custGeom>
                      <a:avLst/>
                      <a:gdLst>
                        <a:gd name="connsiteX0" fmla="*/ 573587 w 573586"/>
                        <a:gd name="connsiteY0" fmla="*/ 354358 h 437545"/>
                        <a:gd name="connsiteX1" fmla="*/ 340434 w 573586"/>
                        <a:gd name="connsiteY1" fmla="*/ 327135 h 437545"/>
                        <a:gd name="connsiteX2" fmla="*/ 201471 w 573586"/>
                        <a:gd name="connsiteY2" fmla="*/ 437546 h 437545"/>
                        <a:gd name="connsiteX3" fmla="*/ 0 w 573586"/>
                        <a:gd name="connsiteY3" fmla="*/ 187983 h 437545"/>
                        <a:gd name="connsiteX4" fmla="*/ 173679 w 573586"/>
                        <a:gd name="connsiteY4" fmla="*/ 49495 h 437545"/>
                        <a:gd name="connsiteX5" fmla="*/ 529764 w 573586"/>
                        <a:gd name="connsiteY5" fmla="*/ 25971 h 437545"/>
                        <a:gd name="connsiteX6" fmla="*/ 573587 w 573586"/>
                        <a:gd name="connsiteY6" fmla="*/ 354358 h 4375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573586" h="437545">
                          <a:moveTo>
                            <a:pt x="573587" y="354358"/>
                          </a:moveTo>
                          <a:cubicBezTo>
                            <a:pt x="573587" y="354358"/>
                            <a:pt x="469436" y="274491"/>
                            <a:pt x="340434" y="327135"/>
                          </a:cubicBezTo>
                          <a:cubicBezTo>
                            <a:pt x="296042" y="345252"/>
                            <a:pt x="248615" y="379210"/>
                            <a:pt x="201471" y="437546"/>
                          </a:cubicBezTo>
                          <a:cubicBezTo>
                            <a:pt x="201471" y="437546"/>
                            <a:pt x="70098" y="240532"/>
                            <a:pt x="0" y="187983"/>
                          </a:cubicBezTo>
                          <a:cubicBezTo>
                            <a:pt x="0" y="187983"/>
                            <a:pt x="62794" y="105175"/>
                            <a:pt x="173679" y="49495"/>
                          </a:cubicBezTo>
                          <a:cubicBezTo>
                            <a:pt x="263506" y="4344"/>
                            <a:pt x="384826" y="-22974"/>
                            <a:pt x="529764" y="25971"/>
                          </a:cubicBezTo>
                          <a:cubicBezTo>
                            <a:pt x="529764" y="25971"/>
                            <a:pt x="573587" y="301809"/>
                            <a:pt x="573587" y="354358"/>
                          </a:cubicBezTo>
                          <a:close/>
                        </a:path>
                      </a:pathLst>
                    </a:custGeom>
                    <a:solidFill>
                      <a:srgbClr val="F15581"/>
                    </a:solidFill>
                    <a:ln w="948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6" name="Freeform: Shape 65">
                      <a:extLst>
                        <a:ext uri="{FF2B5EF4-FFF2-40B4-BE49-F238E27FC236}">
                          <a16:creationId xmlns:a16="http://schemas.microsoft.com/office/drawing/2014/main" id="{142F9FD0-27F3-4FD0-87E7-FD67276D2E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13336" y="4160614"/>
                      <a:ext cx="340433" cy="388050"/>
                    </a:xfrm>
                    <a:custGeom>
                      <a:avLst/>
                      <a:gdLst>
                        <a:gd name="connsiteX0" fmla="*/ 340434 w 340433"/>
                        <a:gd name="connsiteY0" fmla="*/ 277640 h 388050"/>
                        <a:gd name="connsiteX1" fmla="*/ 201471 w 340433"/>
                        <a:gd name="connsiteY1" fmla="*/ 388051 h 388050"/>
                        <a:gd name="connsiteX2" fmla="*/ 0 w 340433"/>
                        <a:gd name="connsiteY2" fmla="*/ 138488 h 388050"/>
                        <a:gd name="connsiteX3" fmla="*/ 173679 w 340433"/>
                        <a:gd name="connsiteY3" fmla="*/ 0 h 388050"/>
                        <a:gd name="connsiteX4" fmla="*/ 340434 w 340433"/>
                        <a:gd name="connsiteY4" fmla="*/ 277640 h 3880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40433" h="388050">
                          <a:moveTo>
                            <a:pt x="340434" y="277640"/>
                          </a:moveTo>
                          <a:cubicBezTo>
                            <a:pt x="296042" y="295757"/>
                            <a:pt x="248615" y="329715"/>
                            <a:pt x="201471" y="388051"/>
                          </a:cubicBezTo>
                          <a:cubicBezTo>
                            <a:pt x="201471" y="388051"/>
                            <a:pt x="70098" y="191037"/>
                            <a:pt x="0" y="138488"/>
                          </a:cubicBezTo>
                          <a:cubicBezTo>
                            <a:pt x="0" y="138488"/>
                            <a:pt x="62794" y="55680"/>
                            <a:pt x="173679" y="0"/>
                          </a:cubicBezTo>
                          <a:cubicBezTo>
                            <a:pt x="253357" y="106522"/>
                            <a:pt x="305907" y="200333"/>
                            <a:pt x="340434" y="277640"/>
                          </a:cubicBezTo>
                          <a:close/>
                        </a:path>
                      </a:pathLst>
                    </a:custGeom>
                    <a:solidFill>
                      <a:srgbClr val="DD4372"/>
                    </a:solidFill>
                    <a:ln w="948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16" name="Graphic 7">
                <a:extLst>
                  <a:ext uri="{FF2B5EF4-FFF2-40B4-BE49-F238E27FC236}">
                    <a16:creationId xmlns:a16="http://schemas.microsoft.com/office/drawing/2014/main" id="{FE4ED05F-223C-4D15-9BCB-E7FA0084CD0E}"/>
                  </a:ext>
                </a:extLst>
              </p:cNvPr>
              <p:cNvGrpSpPr/>
              <p:nvPr/>
            </p:nvGrpSpPr>
            <p:grpSpPr>
              <a:xfrm>
                <a:off x="4319785" y="3445409"/>
                <a:ext cx="1384590" cy="1519194"/>
                <a:chOff x="4319785" y="3445409"/>
                <a:chExt cx="1384590" cy="1519194"/>
              </a:xfrm>
              <a:solidFill>
                <a:srgbClr val="3171A3"/>
              </a:solidFill>
            </p:grpSpPr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ABC4726C-6C3A-427B-ABDB-6C9981145A68}"/>
                    </a:ext>
                  </a:extLst>
                </p:cNvPr>
                <p:cNvSpPr/>
                <p:nvPr/>
              </p:nvSpPr>
              <p:spPr>
                <a:xfrm>
                  <a:off x="4319880" y="3445409"/>
                  <a:ext cx="1384495" cy="1519194"/>
                </a:xfrm>
                <a:custGeom>
                  <a:avLst/>
                  <a:gdLst>
                    <a:gd name="connsiteX0" fmla="*/ 1384496 w 1384495"/>
                    <a:gd name="connsiteY0" fmla="*/ 696139 h 1519194"/>
                    <a:gd name="connsiteX1" fmla="*/ 1327583 w 1384495"/>
                    <a:gd name="connsiteY1" fmla="*/ 744230 h 1519194"/>
                    <a:gd name="connsiteX2" fmla="*/ 828552 w 1384495"/>
                    <a:gd name="connsiteY2" fmla="*/ 914969 h 1519194"/>
                    <a:gd name="connsiteX3" fmla="*/ 826655 w 1384495"/>
                    <a:gd name="connsiteY3" fmla="*/ 913072 h 1519194"/>
                    <a:gd name="connsiteX4" fmla="*/ 800285 w 1384495"/>
                    <a:gd name="connsiteY4" fmla="*/ 886702 h 1519194"/>
                    <a:gd name="connsiteX5" fmla="*/ 799811 w 1384495"/>
                    <a:gd name="connsiteY5" fmla="*/ 886323 h 1519194"/>
                    <a:gd name="connsiteX6" fmla="*/ 784729 w 1384495"/>
                    <a:gd name="connsiteY6" fmla="*/ 879968 h 1519194"/>
                    <a:gd name="connsiteX7" fmla="*/ 828552 w 1384495"/>
                    <a:gd name="connsiteY7" fmla="*/ 1225808 h 1519194"/>
                    <a:gd name="connsiteX8" fmla="*/ 573487 w 1384495"/>
                    <a:gd name="connsiteY8" fmla="*/ 1468162 h 1519194"/>
                    <a:gd name="connsiteX9" fmla="*/ 543893 w 1384495"/>
                    <a:gd name="connsiteY9" fmla="*/ 1483149 h 1519194"/>
                    <a:gd name="connsiteX10" fmla="*/ 447615 w 1384495"/>
                    <a:gd name="connsiteY10" fmla="*/ 1519194 h 1519194"/>
                    <a:gd name="connsiteX11" fmla="*/ 181073 w 1384495"/>
                    <a:gd name="connsiteY11" fmla="*/ 995121 h 1519194"/>
                    <a:gd name="connsiteX12" fmla="*/ 141234 w 1384495"/>
                    <a:gd name="connsiteY12" fmla="*/ 893153 h 1519194"/>
                    <a:gd name="connsiteX13" fmla="*/ 86693 w 1384495"/>
                    <a:gd name="connsiteY13" fmla="*/ 688266 h 1519194"/>
                    <a:gd name="connsiteX14" fmla="*/ 66773 w 1384495"/>
                    <a:gd name="connsiteY14" fmla="*/ 612952 h 1519194"/>
                    <a:gd name="connsiteX15" fmla="*/ 36135 w 1384495"/>
                    <a:gd name="connsiteY15" fmla="*/ 175102 h 1519194"/>
                    <a:gd name="connsiteX16" fmla="*/ 64307 w 1384495"/>
                    <a:gd name="connsiteY16" fmla="*/ 170359 h 1519194"/>
                    <a:gd name="connsiteX17" fmla="*/ 122737 w 1384495"/>
                    <a:gd name="connsiteY17" fmla="*/ 160494 h 1519194"/>
                    <a:gd name="connsiteX18" fmla="*/ 1069294 w 1384495"/>
                    <a:gd name="connsiteY18" fmla="*/ 0 h 1519194"/>
                    <a:gd name="connsiteX19" fmla="*/ 1118523 w 1384495"/>
                    <a:gd name="connsiteY19" fmla="*/ 79393 h 1519194"/>
                    <a:gd name="connsiteX20" fmla="*/ 1155421 w 1384495"/>
                    <a:gd name="connsiteY20" fmla="*/ 134599 h 1519194"/>
                    <a:gd name="connsiteX21" fmla="*/ 1156844 w 1384495"/>
                    <a:gd name="connsiteY21" fmla="*/ 144464 h 1519194"/>
                    <a:gd name="connsiteX22" fmla="*/ 1182360 w 1384495"/>
                    <a:gd name="connsiteY22" fmla="*/ 303345 h 1519194"/>
                    <a:gd name="connsiteX23" fmla="*/ 1191941 w 1384495"/>
                    <a:gd name="connsiteY23" fmla="*/ 341382 h 1519194"/>
                    <a:gd name="connsiteX24" fmla="*/ 1215844 w 1384495"/>
                    <a:gd name="connsiteY24" fmla="*/ 419637 h 1519194"/>
                    <a:gd name="connsiteX25" fmla="*/ 1227606 w 1384495"/>
                    <a:gd name="connsiteY25" fmla="*/ 452078 h 1519194"/>
                    <a:gd name="connsiteX26" fmla="*/ 1384496 w 1384495"/>
                    <a:gd name="connsiteY26" fmla="*/ 696139 h 1519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384495" h="1519194">
                      <a:moveTo>
                        <a:pt x="1384496" y="696139"/>
                      </a:moveTo>
                      <a:cubicBezTo>
                        <a:pt x="1384496" y="696139"/>
                        <a:pt x="1371406" y="739867"/>
                        <a:pt x="1327583" y="744230"/>
                      </a:cubicBezTo>
                      <a:cubicBezTo>
                        <a:pt x="1283855" y="748594"/>
                        <a:pt x="828552" y="726777"/>
                        <a:pt x="828552" y="914969"/>
                      </a:cubicBezTo>
                      <a:cubicBezTo>
                        <a:pt x="828552" y="914969"/>
                        <a:pt x="827888" y="914305"/>
                        <a:pt x="826655" y="913072"/>
                      </a:cubicBezTo>
                      <a:cubicBezTo>
                        <a:pt x="822386" y="908329"/>
                        <a:pt x="810340" y="895619"/>
                        <a:pt x="800285" y="886702"/>
                      </a:cubicBezTo>
                      <a:cubicBezTo>
                        <a:pt x="800191" y="886608"/>
                        <a:pt x="800096" y="886513"/>
                        <a:pt x="799811" y="886323"/>
                      </a:cubicBezTo>
                      <a:cubicBezTo>
                        <a:pt x="791558" y="879209"/>
                        <a:pt x="784729" y="874845"/>
                        <a:pt x="784729" y="879968"/>
                      </a:cubicBezTo>
                      <a:cubicBezTo>
                        <a:pt x="784729" y="893153"/>
                        <a:pt x="828552" y="1225808"/>
                        <a:pt x="828552" y="1225808"/>
                      </a:cubicBezTo>
                      <a:cubicBezTo>
                        <a:pt x="828552" y="1225808"/>
                        <a:pt x="748400" y="1374161"/>
                        <a:pt x="573487" y="1468162"/>
                      </a:cubicBezTo>
                      <a:cubicBezTo>
                        <a:pt x="563907" y="1473379"/>
                        <a:pt x="554042" y="1478407"/>
                        <a:pt x="543893" y="1483149"/>
                      </a:cubicBezTo>
                      <a:cubicBezTo>
                        <a:pt x="514298" y="1497093"/>
                        <a:pt x="482237" y="1509424"/>
                        <a:pt x="447615" y="1519194"/>
                      </a:cubicBezTo>
                      <a:cubicBezTo>
                        <a:pt x="447615" y="1519194"/>
                        <a:pt x="268814" y="1194791"/>
                        <a:pt x="181073" y="995121"/>
                      </a:cubicBezTo>
                      <a:cubicBezTo>
                        <a:pt x="163335" y="954808"/>
                        <a:pt x="149297" y="919617"/>
                        <a:pt x="141234" y="893153"/>
                      </a:cubicBezTo>
                      <a:cubicBezTo>
                        <a:pt x="110596" y="792796"/>
                        <a:pt x="97601" y="735030"/>
                        <a:pt x="86693" y="688266"/>
                      </a:cubicBezTo>
                      <a:cubicBezTo>
                        <a:pt x="80338" y="661517"/>
                        <a:pt x="74741" y="638373"/>
                        <a:pt x="66773" y="612952"/>
                      </a:cubicBezTo>
                      <a:cubicBezTo>
                        <a:pt x="44862" y="542854"/>
                        <a:pt x="-51416" y="459666"/>
                        <a:pt x="36135" y="175102"/>
                      </a:cubicBezTo>
                      <a:lnTo>
                        <a:pt x="64307" y="170359"/>
                      </a:lnTo>
                      <a:lnTo>
                        <a:pt x="122737" y="160494"/>
                      </a:lnTo>
                      <a:lnTo>
                        <a:pt x="1069294" y="0"/>
                      </a:lnTo>
                      <a:cubicBezTo>
                        <a:pt x="1075933" y="28646"/>
                        <a:pt x="1098129" y="55111"/>
                        <a:pt x="1118523" y="79393"/>
                      </a:cubicBezTo>
                      <a:cubicBezTo>
                        <a:pt x="1135217" y="99313"/>
                        <a:pt x="1150773" y="117715"/>
                        <a:pt x="1155421" y="134599"/>
                      </a:cubicBezTo>
                      <a:cubicBezTo>
                        <a:pt x="1156370" y="137919"/>
                        <a:pt x="1156844" y="141239"/>
                        <a:pt x="1156844" y="144464"/>
                      </a:cubicBezTo>
                      <a:cubicBezTo>
                        <a:pt x="1156844" y="159830"/>
                        <a:pt x="1163484" y="222814"/>
                        <a:pt x="1182360" y="303345"/>
                      </a:cubicBezTo>
                      <a:cubicBezTo>
                        <a:pt x="1185206" y="315582"/>
                        <a:pt x="1188431" y="328292"/>
                        <a:pt x="1191941" y="341382"/>
                      </a:cubicBezTo>
                      <a:cubicBezTo>
                        <a:pt x="1198675" y="366614"/>
                        <a:pt x="1206643" y="392888"/>
                        <a:pt x="1215844" y="419637"/>
                      </a:cubicBezTo>
                      <a:cubicBezTo>
                        <a:pt x="1219543" y="430451"/>
                        <a:pt x="1223433" y="441264"/>
                        <a:pt x="1227606" y="452078"/>
                      </a:cubicBezTo>
                      <a:cubicBezTo>
                        <a:pt x="1262418" y="543138"/>
                        <a:pt x="1312786" y="634673"/>
                        <a:pt x="1384496" y="696139"/>
                      </a:cubicBezTo>
                      <a:close/>
                    </a:path>
                  </a:pathLst>
                </a:custGeom>
                <a:solidFill>
                  <a:srgbClr val="3171A3"/>
                </a:solidFill>
                <a:ln w="94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53" name="Graphic 7">
                  <a:extLst>
                    <a:ext uri="{FF2B5EF4-FFF2-40B4-BE49-F238E27FC236}">
                      <a16:creationId xmlns:a16="http://schemas.microsoft.com/office/drawing/2014/main" id="{69A2C592-7750-4344-BD7C-2824F1258F75}"/>
                    </a:ext>
                  </a:extLst>
                </p:cNvPr>
                <p:cNvGrpSpPr/>
                <p:nvPr/>
              </p:nvGrpSpPr>
              <p:grpSpPr>
                <a:xfrm>
                  <a:off x="4319785" y="3537229"/>
                  <a:ext cx="1192035" cy="1427279"/>
                  <a:chOff x="4319785" y="3537229"/>
                  <a:chExt cx="1192035" cy="1427279"/>
                </a:xfrm>
                <a:solidFill>
                  <a:srgbClr val="3171A3"/>
                </a:solidFill>
              </p:grpSpPr>
              <p:sp>
                <p:nvSpPr>
                  <p:cNvPr id="57" name="Freeform: Shape 56">
                    <a:extLst>
                      <a:ext uri="{FF2B5EF4-FFF2-40B4-BE49-F238E27FC236}">
                        <a16:creationId xmlns:a16="http://schemas.microsoft.com/office/drawing/2014/main" id="{1454A606-D97D-4CAC-BA09-8AFF7D67CBC6}"/>
                      </a:ext>
                    </a:extLst>
                  </p:cNvPr>
                  <p:cNvSpPr/>
                  <p:nvPr/>
                </p:nvSpPr>
                <p:spPr>
                  <a:xfrm>
                    <a:off x="4632806" y="3712420"/>
                    <a:ext cx="879014" cy="906422"/>
                  </a:xfrm>
                  <a:custGeom>
                    <a:avLst/>
                    <a:gdLst>
                      <a:gd name="connsiteX0" fmla="*/ 879015 w 879014"/>
                      <a:gd name="connsiteY0" fmla="*/ 74372 h 906422"/>
                      <a:gd name="connsiteX1" fmla="*/ 857103 w 879014"/>
                      <a:gd name="connsiteY1" fmla="*/ 65740 h 906422"/>
                      <a:gd name="connsiteX2" fmla="*/ 482616 w 879014"/>
                      <a:gd name="connsiteY2" fmla="*/ 232305 h 906422"/>
                      <a:gd name="connsiteX3" fmla="*/ 410148 w 879014"/>
                      <a:gd name="connsiteY3" fmla="*/ 376579 h 906422"/>
                      <a:gd name="connsiteX4" fmla="*/ 423522 w 879014"/>
                      <a:gd name="connsiteY4" fmla="*/ 453127 h 906422"/>
                      <a:gd name="connsiteX5" fmla="*/ 651173 w 879014"/>
                      <a:gd name="connsiteY5" fmla="*/ 330575 h 906422"/>
                      <a:gd name="connsiteX6" fmla="*/ 460800 w 879014"/>
                      <a:gd name="connsiteY6" fmla="*/ 518861 h 906422"/>
                      <a:gd name="connsiteX7" fmla="*/ 635902 w 879014"/>
                      <a:gd name="connsiteY7" fmla="*/ 461948 h 906422"/>
                      <a:gd name="connsiteX8" fmla="*/ 515531 w 879014"/>
                      <a:gd name="connsiteY8" fmla="*/ 647959 h 906422"/>
                      <a:gd name="connsiteX9" fmla="*/ 513634 w 879014"/>
                      <a:gd name="connsiteY9" fmla="*/ 646061 h 906422"/>
                      <a:gd name="connsiteX10" fmla="*/ 487265 w 879014"/>
                      <a:gd name="connsiteY10" fmla="*/ 619692 h 906422"/>
                      <a:gd name="connsiteX11" fmla="*/ 486790 w 879014"/>
                      <a:gd name="connsiteY11" fmla="*/ 619313 h 906422"/>
                      <a:gd name="connsiteX12" fmla="*/ 417736 w 879014"/>
                      <a:gd name="connsiteY12" fmla="*/ 538496 h 906422"/>
                      <a:gd name="connsiteX13" fmla="*/ 425798 w 879014"/>
                      <a:gd name="connsiteY13" fmla="*/ 906248 h 906422"/>
                      <a:gd name="connsiteX14" fmla="*/ 395825 w 879014"/>
                      <a:gd name="connsiteY14" fmla="*/ 549310 h 906422"/>
                      <a:gd name="connsiteX15" fmla="*/ 386908 w 879014"/>
                      <a:gd name="connsiteY15" fmla="*/ 532141 h 906422"/>
                      <a:gd name="connsiteX16" fmla="*/ 248420 w 879014"/>
                      <a:gd name="connsiteY16" fmla="*/ 844972 h 906422"/>
                      <a:gd name="connsiteX17" fmla="*/ 359021 w 879014"/>
                      <a:gd name="connsiteY17" fmla="*/ 470960 h 906422"/>
                      <a:gd name="connsiteX18" fmla="*/ 353709 w 879014"/>
                      <a:gd name="connsiteY18" fmla="*/ 456731 h 906422"/>
                      <a:gd name="connsiteX19" fmla="*/ 1134 w 879014"/>
                      <a:gd name="connsiteY19" fmla="*/ 871247 h 906422"/>
                      <a:gd name="connsiteX20" fmla="*/ 338153 w 879014"/>
                      <a:gd name="connsiteY20" fmla="*/ 333894 h 906422"/>
                      <a:gd name="connsiteX21" fmla="*/ 813186 w 879014"/>
                      <a:gd name="connsiteY21" fmla="*/ 101 h 906422"/>
                      <a:gd name="connsiteX22" fmla="*/ 869339 w 879014"/>
                      <a:gd name="connsiteY22" fmla="*/ 36335 h 906422"/>
                      <a:gd name="connsiteX23" fmla="*/ 879015 w 879014"/>
                      <a:gd name="connsiteY23" fmla="*/ 74372 h 9064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879014" h="906422">
                        <a:moveTo>
                          <a:pt x="879015" y="74372"/>
                        </a:moveTo>
                        <a:cubicBezTo>
                          <a:pt x="872470" y="71905"/>
                          <a:pt x="865166" y="69060"/>
                          <a:pt x="857103" y="65740"/>
                        </a:cubicBezTo>
                        <a:cubicBezTo>
                          <a:pt x="719469" y="10060"/>
                          <a:pt x="567986" y="132992"/>
                          <a:pt x="482616" y="232305"/>
                        </a:cubicBezTo>
                        <a:cubicBezTo>
                          <a:pt x="447046" y="273756"/>
                          <a:pt x="421435" y="323176"/>
                          <a:pt x="410148" y="376579"/>
                        </a:cubicBezTo>
                        <a:cubicBezTo>
                          <a:pt x="401990" y="415375"/>
                          <a:pt x="403128" y="446297"/>
                          <a:pt x="423522" y="453127"/>
                        </a:cubicBezTo>
                        <a:cubicBezTo>
                          <a:pt x="462981" y="466312"/>
                          <a:pt x="611809" y="308663"/>
                          <a:pt x="651173" y="330575"/>
                        </a:cubicBezTo>
                        <a:cubicBezTo>
                          <a:pt x="690633" y="352486"/>
                          <a:pt x="456437" y="496950"/>
                          <a:pt x="460800" y="518861"/>
                        </a:cubicBezTo>
                        <a:cubicBezTo>
                          <a:pt x="465163" y="540773"/>
                          <a:pt x="640265" y="455403"/>
                          <a:pt x="635902" y="461948"/>
                        </a:cubicBezTo>
                        <a:cubicBezTo>
                          <a:pt x="631538" y="468493"/>
                          <a:pt x="502441" y="591046"/>
                          <a:pt x="515531" y="647959"/>
                        </a:cubicBezTo>
                        <a:cubicBezTo>
                          <a:pt x="515531" y="647959"/>
                          <a:pt x="514867" y="647295"/>
                          <a:pt x="513634" y="646061"/>
                        </a:cubicBezTo>
                        <a:cubicBezTo>
                          <a:pt x="509555" y="642172"/>
                          <a:pt x="499501" y="632308"/>
                          <a:pt x="487265" y="619692"/>
                        </a:cubicBezTo>
                        <a:cubicBezTo>
                          <a:pt x="487170" y="619597"/>
                          <a:pt x="487075" y="619502"/>
                          <a:pt x="486790" y="619313"/>
                        </a:cubicBezTo>
                        <a:cubicBezTo>
                          <a:pt x="462792" y="594555"/>
                          <a:pt x="430257" y="559554"/>
                          <a:pt x="417736" y="538496"/>
                        </a:cubicBezTo>
                        <a:cubicBezTo>
                          <a:pt x="420676" y="647674"/>
                          <a:pt x="436802" y="914216"/>
                          <a:pt x="425798" y="906248"/>
                        </a:cubicBezTo>
                        <a:cubicBezTo>
                          <a:pt x="414226" y="898091"/>
                          <a:pt x="401516" y="664653"/>
                          <a:pt x="395825" y="549310"/>
                        </a:cubicBezTo>
                        <a:cubicBezTo>
                          <a:pt x="392884" y="543618"/>
                          <a:pt x="389849" y="537927"/>
                          <a:pt x="386908" y="532141"/>
                        </a:cubicBezTo>
                        <a:cubicBezTo>
                          <a:pt x="353424" y="726878"/>
                          <a:pt x="220058" y="887656"/>
                          <a:pt x="248420" y="844972"/>
                        </a:cubicBezTo>
                        <a:cubicBezTo>
                          <a:pt x="273557" y="807314"/>
                          <a:pt x="337014" y="558890"/>
                          <a:pt x="359021" y="470960"/>
                        </a:cubicBezTo>
                        <a:cubicBezTo>
                          <a:pt x="357124" y="466122"/>
                          <a:pt x="355321" y="461379"/>
                          <a:pt x="353709" y="456731"/>
                        </a:cubicBezTo>
                        <a:cubicBezTo>
                          <a:pt x="290915" y="537737"/>
                          <a:pt x="18492" y="886708"/>
                          <a:pt x="1134" y="871247"/>
                        </a:cubicBezTo>
                        <a:cubicBezTo>
                          <a:pt x="-17837" y="854457"/>
                          <a:pt x="205736" y="472857"/>
                          <a:pt x="338153" y="333894"/>
                        </a:cubicBezTo>
                        <a:cubicBezTo>
                          <a:pt x="548256" y="-15266"/>
                          <a:pt x="796681" y="101"/>
                          <a:pt x="813186" y="101"/>
                        </a:cubicBezTo>
                        <a:cubicBezTo>
                          <a:pt x="813186" y="101"/>
                          <a:pt x="840978" y="17174"/>
                          <a:pt x="869339" y="36335"/>
                        </a:cubicBezTo>
                        <a:cubicBezTo>
                          <a:pt x="872280" y="48571"/>
                          <a:pt x="875505" y="61282"/>
                          <a:pt x="879015" y="7437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3171A3"/>
                      </a:gs>
                      <a:gs pos="99000">
                        <a:srgbClr val="213479"/>
                      </a:gs>
                    </a:gsLst>
                    <a:lin ang="9000000" scaled="0"/>
                  </a:gradFill>
                  <a:ln w="94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D3F2B462-8F2E-4C12-B0A7-0B2ADBC7DA5F}"/>
                      </a:ext>
                    </a:extLst>
                  </p:cNvPr>
                  <p:cNvSpPr/>
                  <p:nvPr/>
                </p:nvSpPr>
                <p:spPr>
                  <a:xfrm>
                    <a:off x="4319785" y="3537229"/>
                    <a:ext cx="1060566" cy="1427279"/>
                  </a:xfrm>
                  <a:custGeom>
                    <a:avLst/>
                    <a:gdLst>
                      <a:gd name="connsiteX0" fmla="*/ 618448 w 1060566"/>
                      <a:gd name="connsiteY0" fmla="*/ 405125 h 1427279"/>
                      <a:gd name="connsiteX1" fmla="*/ 316052 w 1060566"/>
                      <a:gd name="connsiteY1" fmla="*/ 568085 h 1427279"/>
                      <a:gd name="connsiteX2" fmla="*/ 189610 w 1060566"/>
                      <a:gd name="connsiteY2" fmla="*/ 500738 h 1427279"/>
                      <a:gd name="connsiteX3" fmla="*/ 192266 w 1060566"/>
                      <a:gd name="connsiteY3" fmla="*/ 140100 h 1427279"/>
                      <a:gd name="connsiteX4" fmla="*/ 122738 w 1060566"/>
                      <a:gd name="connsiteY4" fmla="*/ 68580 h 1427279"/>
                      <a:gd name="connsiteX5" fmla="*/ 64307 w 1060566"/>
                      <a:gd name="connsiteY5" fmla="*/ 78445 h 1427279"/>
                      <a:gd name="connsiteX6" fmla="*/ 36135 w 1060566"/>
                      <a:gd name="connsiteY6" fmla="*/ 83188 h 1427279"/>
                      <a:gd name="connsiteX7" fmla="*/ 66773 w 1060566"/>
                      <a:gd name="connsiteY7" fmla="*/ 521037 h 1427279"/>
                      <a:gd name="connsiteX8" fmla="*/ 86693 w 1060566"/>
                      <a:gd name="connsiteY8" fmla="*/ 596352 h 1427279"/>
                      <a:gd name="connsiteX9" fmla="*/ 141234 w 1060566"/>
                      <a:gd name="connsiteY9" fmla="*/ 801238 h 1427279"/>
                      <a:gd name="connsiteX10" fmla="*/ 181073 w 1060566"/>
                      <a:gd name="connsiteY10" fmla="*/ 903207 h 1427279"/>
                      <a:gd name="connsiteX11" fmla="*/ 447615 w 1060566"/>
                      <a:gd name="connsiteY11" fmla="*/ 1427280 h 1427279"/>
                      <a:gd name="connsiteX12" fmla="*/ 543893 w 1060566"/>
                      <a:gd name="connsiteY12" fmla="*/ 1391235 h 1427279"/>
                      <a:gd name="connsiteX13" fmla="*/ 573487 w 1060566"/>
                      <a:gd name="connsiteY13" fmla="*/ 1376248 h 1427279"/>
                      <a:gd name="connsiteX14" fmla="*/ 343370 w 1060566"/>
                      <a:gd name="connsiteY14" fmla="*/ 1063891 h 1427279"/>
                      <a:gd name="connsiteX15" fmla="*/ 257621 w 1060566"/>
                      <a:gd name="connsiteY15" fmla="*/ 784734 h 1427279"/>
                      <a:gd name="connsiteX16" fmla="*/ 300400 w 1060566"/>
                      <a:gd name="connsiteY16" fmla="*/ 713782 h 1427279"/>
                      <a:gd name="connsiteX17" fmla="*/ 300970 w 1060566"/>
                      <a:gd name="connsiteY17" fmla="*/ 713593 h 1427279"/>
                      <a:gd name="connsiteX18" fmla="*/ 646810 w 1060566"/>
                      <a:gd name="connsiteY18" fmla="*/ 426846 h 1427279"/>
                      <a:gd name="connsiteX19" fmla="*/ 920466 w 1060566"/>
                      <a:gd name="connsiteY19" fmla="*/ 129192 h 1427279"/>
                      <a:gd name="connsiteX20" fmla="*/ 1060566 w 1060566"/>
                      <a:gd name="connsiteY20" fmla="*/ 0 h 1427279"/>
                      <a:gd name="connsiteX21" fmla="*/ 618448 w 1060566"/>
                      <a:gd name="connsiteY21" fmla="*/ 405125 h 14272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1060566" h="1427279">
                        <a:moveTo>
                          <a:pt x="618448" y="405125"/>
                        </a:moveTo>
                        <a:cubicBezTo>
                          <a:pt x="543703" y="459666"/>
                          <a:pt x="429118" y="527677"/>
                          <a:pt x="316052" y="568085"/>
                        </a:cubicBezTo>
                        <a:cubicBezTo>
                          <a:pt x="262079" y="587341"/>
                          <a:pt x="203554" y="556323"/>
                          <a:pt x="189610" y="500738"/>
                        </a:cubicBezTo>
                        <a:cubicBezTo>
                          <a:pt x="169501" y="420681"/>
                          <a:pt x="160869" y="303725"/>
                          <a:pt x="192266" y="140100"/>
                        </a:cubicBezTo>
                        <a:lnTo>
                          <a:pt x="122738" y="68580"/>
                        </a:lnTo>
                        <a:lnTo>
                          <a:pt x="64307" y="78445"/>
                        </a:lnTo>
                        <a:lnTo>
                          <a:pt x="36135" y="83188"/>
                        </a:lnTo>
                        <a:cubicBezTo>
                          <a:pt x="-51416" y="367752"/>
                          <a:pt x="44862" y="450940"/>
                          <a:pt x="66773" y="521037"/>
                        </a:cubicBezTo>
                        <a:cubicBezTo>
                          <a:pt x="74741" y="546458"/>
                          <a:pt x="80337" y="569603"/>
                          <a:pt x="86693" y="596352"/>
                        </a:cubicBezTo>
                        <a:cubicBezTo>
                          <a:pt x="97601" y="643115"/>
                          <a:pt x="110596" y="700882"/>
                          <a:pt x="141234" y="801238"/>
                        </a:cubicBezTo>
                        <a:cubicBezTo>
                          <a:pt x="149297" y="827703"/>
                          <a:pt x="163335" y="862894"/>
                          <a:pt x="181073" y="903207"/>
                        </a:cubicBezTo>
                        <a:cubicBezTo>
                          <a:pt x="268814" y="1102876"/>
                          <a:pt x="447615" y="1427280"/>
                          <a:pt x="447615" y="1427280"/>
                        </a:cubicBezTo>
                        <a:cubicBezTo>
                          <a:pt x="482237" y="1417510"/>
                          <a:pt x="514298" y="1405179"/>
                          <a:pt x="543893" y="1391235"/>
                        </a:cubicBezTo>
                        <a:cubicBezTo>
                          <a:pt x="554042" y="1386492"/>
                          <a:pt x="563907" y="1381465"/>
                          <a:pt x="573487" y="1376248"/>
                        </a:cubicBezTo>
                        <a:cubicBezTo>
                          <a:pt x="510030" y="1279780"/>
                          <a:pt x="414890" y="1141198"/>
                          <a:pt x="343370" y="1063891"/>
                        </a:cubicBezTo>
                        <a:cubicBezTo>
                          <a:pt x="279343" y="994647"/>
                          <a:pt x="261036" y="877217"/>
                          <a:pt x="257621" y="784734"/>
                        </a:cubicBezTo>
                        <a:cubicBezTo>
                          <a:pt x="256483" y="754665"/>
                          <a:pt x="272893" y="726019"/>
                          <a:pt x="300400" y="713782"/>
                        </a:cubicBezTo>
                        <a:cubicBezTo>
                          <a:pt x="300590" y="713687"/>
                          <a:pt x="300780" y="713593"/>
                          <a:pt x="300970" y="713593"/>
                        </a:cubicBezTo>
                        <a:cubicBezTo>
                          <a:pt x="421340" y="661138"/>
                          <a:pt x="592079" y="499126"/>
                          <a:pt x="646810" y="426846"/>
                        </a:cubicBezTo>
                        <a:cubicBezTo>
                          <a:pt x="701541" y="354662"/>
                          <a:pt x="848187" y="183923"/>
                          <a:pt x="920466" y="129192"/>
                        </a:cubicBezTo>
                        <a:cubicBezTo>
                          <a:pt x="992651" y="74461"/>
                          <a:pt x="1060566" y="0"/>
                          <a:pt x="1060566" y="0"/>
                        </a:cubicBezTo>
                        <a:cubicBezTo>
                          <a:pt x="883378" y="70192"/>
                          <a:pt x="756368" y="304389"/>
                          <a:pt x="618448" y="40512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3171A3"/>
                      </a:gs>
                      <a:gs pos="100000">
                        <a:srgbClr val="213479"/>
                      </a:gs>
                    </a:gsLst>
                    <a:lin ang="10800000" scaled="0"/>
                  </a:gradFill>
                  <a:ln w="94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4" name="Graphic 7">
                  <a:extLst>
                    <a:ext uri="{FF2B5EF4-FFF2-40B4-BE49-F238E27FC236}">
                      <a16:creationId xmlns:a16="http://schemas.microsoft.com/office/drawing/2014/main" id="{06D4CB91-EB6A-4AD2-B46D-133BE315CABC}"/>
                    </a:ext>
                  </a:extLst>
                </p:cNvPr>
                <p:cNvGrpSpPr/>
                <p:nvPr/>
              </p:nvGrpSpPr>
              <p:grpSpPr>
                <a:xfrm>
                  <a:off x="5184856" y="3524803"/>
                  <a:ext cx="362630" cy="372684"/>
                  <a:chOff x="5184856" y="3524803"/>
                  <a:chExt cx="362630" cy="372684"/>
                </a:xfrm>
                <a:solidFill>
                  <a:srgbClr val="3171A3"/>
                </a:solidFill>
              </p:grpSpPr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771A0A9B-3C36-465B-B85A-9F392C636EC7}"/>
                      </a:ext>
                    </a:extLst>
                  </p:cNvPr>
                  <p:cNvSpPr/>
                  <p:nvPr/>
                </p:nvSpPr>
                <p:spPr>
                  <a:xfrm>
                    <a:off x="5184856" y="3524803"/>
                    <a:ext cx="290445" cy="221696"/>
                  </a:xfrm>
                  <a:custGeom>
                    <a:avLst/>
                    <a:gdLst>
                      <a:gd name="connsiteX0" fmla="*/ 290445 w 290445"/>
                      <a:gd name="connsiteY0" fmla="*/ 55206 h 221696"/>
                      <a:gd name="connsiteX1" fmla="*/ 0 w 290445"/>
                      <a:gd name="connsiteY1" fmla="*/ 221201 h 221696"/>
                      <a:gd name="connsiteX2" fmla="*/ 253547 w 290445"/>
                      <a:gd name="connsiteY2" fmla="*/ 0 h 221696"/>
                      <a:gd name="connsiteX3" fmla="*/ 290445 w 290445"/>
                      <a:gd name="connsiteY3" fmla="*/ 55206 h 2216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90445" h="221696">
                        <a:moveTo>
                          <a:pt x="290445" y="55206"/>
                        </a:moveTo>
                        <a:cubicBezTo>
                          <a:pt x="197773" y="73892"/>
                          <a:pt x="0" y="231635"/>
                          <a:pt x="0" y="221201"/>
                        </a:cubicBezTo>
                        <a:cubicBezTo>
                          <a:pt x="0" y="209724"/>
                          <a:pt x="74461" y="130994"/>
                          <a:pt x="253547" y="0"/>
                        </a:cubicBezTo>
                        <a:cubicBezTo>
                          <a:pt x="253547" y="0"/>
                          <a:pt x="284659" y="33009"/>
                          <a:pt x="290445" y="55206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3171A3"/>
                      </a:gs>
                      <a:gs pos="100000">
                        <a:srgbClr val="213479"/>
                      </a:gs>
                    </a:gsLst>
                    <a:lin ang="10200000" scaled="0"/>
                  </a:gradFill>
                  <a:ln w="94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6" name="Freeform: Shape 55">
                    <a:extLst>
                      <a:ext uri="{FF2B5EF4-FFF2-40B4-BE49-F238E27FC236}">
                        <a16:creationId xmlns:a16="http://schemas.microsoft.com/office/drawing/2014/main" id="{46A2ECC2-D89E-4C2B-B858-62D44E878061}"/>
                      </a:ext>
                    </a:extLst>
                  </p:cNvPr>
                  <p:cNvSpPr/>
                  <p:nvPr/>
                </p:nvSpPr>
                <p:spPr>
                  <a:xfrm>
                    <a:off x="5362528" y="3858595"/>
                    <a:ext cx="184958" cy="38892"/>
                  </a:xfrm>
                  <a:custGeom>
                    <a:avLst/>
                    <a:gdLst>
                      <a:gd name="connsiteX0" fmla="*/ 184959 w 184958"/>
                      <a:gd name="connsiteY0" fmla="*/ 38892 h 38892"/>
                      <a:gd name="connsiteX1" fmla="*/ 371 w 184958"/>
                      <a:gd name="connsiteY1" fmla="*/ 24664 h 38892"/>
                      <a:gd name="connsiteX2" fmla="*/ 173196 w 184958"/>
                      <a:gd name="connsiteY2" fmla="*/ 6452 h 38892"/>
                      <a:gd name="connsiteX3" fmla="*/ 184959 w 184958"/>
                      <a:gd name="connsiteY3" fmla="*/ 38892 h 38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4958" h="38892">
                        <a:moveTo>
                          <a:pt x="184959" y="38892"/>
                        </a:moveTo>
                        <a:cubicBezTo>
                          <a:pt x="111730" y="31778"/>
                          <a:pt x="-7502" y="34813"/>
                          <a:pt x="371" y="24664"/>
                        </a:cubicBezTo>
                        <a:cubicBezTo>
                          <a:pt x="8813" y="13755"/>
                          <a:pt x="74927" y="-11950"/>
                          <a:pt x="173196" y="6452"/>
                        </a:cubicBezTo>
                        <a:cubicBezTo>
                          <a:pt x="176896" y="17265"/>
                          <a:pt x="180785" y="28079"/>
                          <a:pt x="184959" y="3889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3171A3"/>
                      </a:gs>
                      <a:gs pos="100000">
                        <a:srgbClr val="213479"/>
                      </a:gs>
                    </a:gsLst>
                    <a:lin ang="10200000" scaled="0"/>
                  </a:gradFill>
                  <a:ln w="94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7" name="Graphic 7">
                <a:extLst>
                  <a:ext uri="{FF2B5EF4-FFF2-40B4-BE49-F238E27FC236}">
                    <a16:creationId xmlns:a16="http://schemas.microsoft.com/office/drawing/2014/main" id="{38E5CF15-E7E2-4F87-8DFA-C30AC532EFB6}"/>
                  </a:ext>
                </a:extLst>
              </p:cNvPr>
              <p:cNvGrpSpPr/>
              <p:nvPr/>
            </p:nvGrpSpPr>
            <p:grpSpPr>
              <a:xfrm>
                <a:off x="4337714" y="2288136"/>
                <a:ext cx="1315629" cy="1545845"/>
                <a:chOff x="4337714" y="2288136"/>
                <a:chExt cx="1315629" cy="1545845"/>
              </a:xfrm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1DC7D86E-22A7-4C15-A152-AA56B258A8F4}"/>
                    </a:ext>
                  </a:extLst>
                </p:cNvPr>
                <p:cNvSpPr/>
                <p:nvPr/>
              </p:nvSpPr>
              <p:spPr>
                <a:xfrm>
                  <a:off x="4337714" y="2288136"/>
                  <a:ext cx="1315629" cy="1545845"/>
                </a:xfrm>
                <a:custGeom>
                  <a:avLst/>
                  <a:gdLst>
                    <a:gd name="connsiteX0" fmla="*/ 1266021 w 1315629"/>
                    <a:gd name="connsiteY0" fmla="*/ 446622 h 1545845"/>
                    <a:gd name="connsiteX1" fmla="*/ 1292296 w 1315629"/>
                    <a:gd name="connsiteY1" fmla="*/ 761824 h 1545845"/>
                    <a:gd name="connsiteX2" fmla="*/ 1181885 w 1315629"/>
                    <a:gd name="connsiteY2" fmla="*/ 834293 h 1545845"/>
                    <a:gd name="connsiteX3" fmla="*/ 1147927 w 1315629"/>
                    <a:gd name="connsiteY3" fmla="*/ 884851 h 1545845"/>
                    <a:gd name="connsiteX4" fmla="*/ 1120704 w 1315629"/>
                    <a:gd name="connsiteY4" fmla="*/ 947360 h 1545845"/>
                    <a:gd name="connsiteX5" fmla="*/ 1086556 w 1315629"/>
                    <a:gd name="connsiteY5" fmla="*/ 1169320 h 1545845"/>
                    <a:gd name="connsiteX6" fmla="*/ 1086461 w 1315629"/>
                    <a:gd name="connsiteY6" fmla="*/ 1174822 h 1545845"/>
                    <a:gd name="connsiteX7" fmla="*/ 855300 w 1315629"/>
                    <a:gd name="connsiteY7" fmla="*/ 1357228 h 1545845"/>
                    <a:gd name="connsiteX8" fmla="*/ 855205 w 1315629"/>
                    <a:gd name="connsiteY8" fmla="*/ 1357323 h 1545845"/>
                    <a:gd name="connsiteX9" fmla="*/ 781503 w 1315629"/>
                    <a:gd name="connsiteY9" fmla="*/ 1430171 h 1545845"/>
                    <a:gd name="connsiteX10" fmla="*/ 10997 w 1315629"/>
                    <a:gd name="connsiteY10" fmla="*/ 1377621 h 1545845"/>
                    <a:gd name="connsiteX11" fmla="*/ 45999 w 1315629"/>
                    <a:gd name="connsiteY11" fmla="*/ 735549 h 1545845"/>
                    <a:gd name="connsiteX12" fmla="*/ 209434 w 1315629"/>
                    <a:gd name="connsiteY12" fmla="*/ 627605 h 1545845"/>
                    <a:gd name="connsiteX13" fmla="*/ 419632 w 1315629"/>
                    <a:gd name="connsiteY13" fmla="*/ 545840 h 1545845"/>
                    <a:gd name="connsiteX14" fmla="*/ 492954 w 1315629"/>
                    <a:gd name="connsiteY14" fmla="*/ 378421 h 1545845"/>
                    <a:gd name="connsiteX15" fmla="*/ 480908 w 1315629"/>
                    <a:gd name="connsiteY15" fmla="*/ 160540 h 1545845"/>
                    <a:gd name="connsiteX16" fmla="*/ 320509 w 1315629"/>
                    <a:gd name="connsiteY16" fmla="*/ 72894 h 1545845"/>
                    <a:gd name="connsiteX17" fmla="*/ 763955 w 1315629"/>
                    <a:gd name="connsiteY17" fmla="*/ 2986 h 1545845"/>
                    <a:gd name="connsiteX18" fmla="*/ 1315630 w 1315629"/>
                    <a:gd name="connsiteY18" fmla="*/ 221911 h 1545845"/>
                    <a:gd name="connsiteX19" fmla="*/ 1266021 w 1315629"/>
                    <a:gd name="connsiteY19" fmla="*/ 446622 h 1545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315629" h="1545845">
                      <a:moveTo>
                        <a:pt x="1266021" y="446622"/>
                      </a:moveTo>
                      <a:cubicBezTo>
                        <a:pt x="1266021" y="560447"/>
                        <a:pt x="1292296" y="761824"/>
                        <a:pt x="1292296" y="761824"/>
                      </a:cubicBezTo>
                      <a:cubicBezTo>
                        <a:pt x="1292296" y="761824"/>
                        <a:pt x="1235762" y="769602"/>
                        <a:pt x="1181885" y="834293"/>
                      </a:cubicBezTo>
                      <a:cubicBezTo>
                        <a:pt x="1170312" y="848332"/>
                        <a:pt x="1158740" y="864931"/>
                        <a:pt x="1147927" y="884851"/>
                      </a:cubicBezTo>
                      <a:cubicBezTo>
                        <a:pt x="1138062" y="902873"/>
                        <a:pt x="1128766" y="923646"/>
                        <a:pt x="1120704" y="947360"/>
                      </a:cubicBezTo>
                      <a:cubicBezTo>
                        <a:pt x="1101448" y="1003135"/>
                        <a:pt x="1088074" y="1075414"/>
                        <a:pt x="1086556" y="1169320"/>
                      </a:cubicBezTo>
                      <a:cubicBezTo>
                        <a:pt x="1086461" y="1171123"/>
                        <a:pt x="1086461" y="1172925"/>
                        <a:pt x="1086461" y="1174822"/>
                      </a:cubicBezTo>
                      <a:cubicBezTo>
                        <a:pt x="1086461" y="1174822"/>
                        <a:pt x="952241" y="1271384"/>
                        <a:pt x="855300" y="1357228"/>
                      </a:cubicBezTo>
                      <a:cubicBezTo>
                        <a:pt x="855205" y="1357323"/>
                        <a:pt x="855205" y="1357323"/>
                        <a:pt x="855205" y="1357323"/>
                      </a:cubicBezTo>
                      <a:cubicBezTo>
                        <a:pt x="825516" y="1383692"/>
                        <a:pt x="799336" y="1408924"/>
                        <a:pt x="781503" y="1430171"/>
                      </a:cubicBezTo>
                      <a:cubicBezTo>
                        <a:pt x="705619" y="1520662"/>
                        <a:pt x="329140" y="1660763"/>
                        <a:pt x="10997" y="1377621"/>
                      </a:cubicBezTo>
                      <a:cubicBezTo>
                        <a:pt x="10997" y="1377621"/>
                        <a:pt x="-29885" y="901925"/>
                        <a:pt x="45999" y="735549"/>
                      </a:cubicBezTo>
                      <a:lnTo>
                        <a:pt x="209434" y="627605"/>
                      </a:lnTo>
                      <a:cubicBezTo>
                        <a:pt x="209434" y="627605"/>
                        <a:pt x="337867" y="677214"/>
                        <a:pt x="419632" y="545840"/>
                      </a:cubicBezTo>
                      <a:cubicBezTo>
                        <a:pt x="454823" y="489211"/>
                        <a:pt x="479770" y="433627"/>
                        <a:pt x="492954" y="378421"/>
                      </a:cubicBezTo>
                      <a:cubicBezTo>
                        <a:pt x="510408" y="305668"/>
                        <a:pt x="507467" y="233578"/>
                        <a:pt x="480908" y="160540"/>
                      </a:cubicBezTo>
                      <a:cubicBezTo>
                        <a:pt x="435283" y="35331"/>
                        <a:pt x="325820" y="71092"/>
                        <a:pt x="320509" y="72894"/>
                      </a:cubicBezTo>
                      <a:cubicBezTo>
                        <a:pt x="325441" y="69195"/>
                        <a:pt x="446855" y="-16933"/>
                        <a:pt x="763955" y="2986"/>
                      </a:cubicBezTo>
                      <a:cubicBezTo>
                        <a:pt x="1087979" y="23380"/>
                        <a:pt x="1222198" y="75929"/>
                        <a:pt x="1315630" y="221911"/>
                      </a:cubicBezTo>
                      <a:cubicBezTo>
                        <a:pt x="1315630" y="221911"/>
                        <a:pt x="1266021" y="332796"/>
                        <a:pt x="1266021" y="446622"/>
                      </a:cubicBezTo>
                      <a:close/>
                    </a:path>
                  </a:pathLst>
                </a:custGeom>
                <a:solidFill>
                  <a:srgbClr val="FADB7D"/>
                </a:solidFill>
                <a:ln w="94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44" name="Graphic 7">
                  <a:extLst>
                    <a:ext uri="{FF2B5EF4-FFF2-40B4-BE49-F238E27FC236}">
                      <a16:creationId xmlns:a16="http://schemas.microsoft.com/office/drawing/2014/main" id="{D79CE443-A459-4F2C-BF77-0932D535E1E6}"/>
                    </a:ext>
                  </a:extLst>
                </p:cNvPr>
                <p:cNvGrpSpPr/>
                <p:nvPr/>
              </p:nvGrpSpPr>
              <p:grpSpPr>
                <a:xfrm>
                  <a:off x="4337714" y="2666557"/>
                  <a:ext cx="1181884" cy="1167424"/>
                  <a:chOff x="4337714" y="2666557"/>
                  <a:chExt cx="1181884" cy="1167424"/>
                </a:xfrm>
                <a:solidFill>
                  <a:srgbClr val="F6E16C"/>
                </a:solidFill>
              </p:grpSpPr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035849D0-B260-47F6-A571-8974D3FEBDBF}"/>
                      </a:ext>
                    </a:extLst>
                  </p:cNvPr>
                  <p:cNvSpPr/>
                  <p:nvPr/>
                </p:nvSpPr>
                <p:spPr>
                  <a:xfrm>
                    <a:off x="4983782" y="3235496"/>
                    <a:ext cx="474635" cy="350819"/>
                  </a:xfrm>
                  <a:custGeom>
                    <a:avLst/>
                    <a:gdLst>
                      <a:gd name="connsiteX0" fmla="*/ 474636 w 474635"/>
                      <a:gd name="connsiteY0" fmla="*/ 0 h 350819"/>
                      <a:gd name="connsiteX1" fmla="*/ 440488 w 474635"/>
                      <a:gd name="connsiteY1" fmla="*/ 221960 h 350819"/>
                      <a:gd name="connsiteX2" fmla="*/ 7002 w 474635"/>
                      <a:gd name="connsiteY2" fmla="*/ 310649 h 350819"/>
                      <a:gd name="connsiteX3" fmla="*/ 474636 w 474635"/>
                      <a:gd name="connsiteY3" fmla="*/ 0 h 3508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74635" h="350819">
                        <a:moveTo>
                          <a:pt x="474636" y="0"/>
                        </a:moveTo>
                        <a:cubicBezTo>
                          <a:pt x="455380" y="55775"/>
                          <a:pt x="442006" y="128054"/>
                          <a:pt x="440488" y="221960"/>
                        </a:cubicBezTo>
                        <a:cubicBezTo>
                          <a:pt x="270129" y="292248"/>
                          <a:pt x="-51429" y="414515"/>
                          <a:pt x="7002" y="310649"/>
                        </a:cubicBezTo>
                        <a:cubicBezTo>
                          <a:pt x="77384" y="185536"/>
                          <a:pt x="364130" y="67442"/>
                          <a:pt x="474636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6E16C"/>
                      </a:gs>
                      <a:gs pos="85000">
                        <a:srgbClr val="D3A94A"/>
                      </a:gs>
                    </a:gsLst>
                    <a:lin ang="19800000" scaled="0"/>
                  </a:gradFill>
                  <a:ln w="94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28049E06-CEE1-41A1-8E6A-A691C5CBCC5C}"/>
                      </a:ext>
                    </a:extLst>
                  </p:cNvPr>
                  <p:cNvSpPr/>
                  <p:nvPr/>
                </p:nvSpPr>
                <p:spPr>
                  <a:xfrm>
                    <a:off x="5165745" y="2937548"/>
                    <a:ext cx="353853" cy="235438"/>
                  </a:xfrm>
                  <a:custGeom>
                    <a:avLst/>
                    <a:gdLst>
                      <a:gd name="connsiteX0" fmla="*/ 353854 w 353853"/>
                      <a:gd name="connsiteY0" fmla="*/ 184880 h 235438"/>
                      <a:gd name="connsiteX1" fmla="*/ 319896 w 353853"/>
                      <a:gd name="connsiteY1" fmla="*/ 235438 h 235438"/>
                      <a:gd name="connsiteX2" fmla="*/ 140 w 353853"/>
                      <a:gd name="connsiteY2" fmla="*/ 21920 h 235438"/>
                      <a:gd name="connsiteX3" fmla="*/ 353854 w 353853"/>
                      <a:gd name="connsiteY3" fmla="*/ 184880 h 2354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53853" h="235438">
                        <a:moveTo>
                          <a:pt x="353854" y="184880"/>
                        </a:moveTo>
                        <a:cubicBezTo>
                          <a:pt x="342281" y="198919"/>
                          <a:pt x="330709" y="215519"/>
                          <a:pt x="319896" y="235438"/>
                        </a:cubicBezTo>
                        <a:cubicBezTo>
                          <a:pt x="259093" y="168281"/>
                          <a:pt x="-6974" y="71814"/>
                          <a:pt x="140" y="21920"/>
                        </a:cubicBezTo>
                        <a:cubicBezTo>
                          <a:pt x="8772" y="-37838"/>
                          <a:pt x="58855" y="27232"/>
                          <a:pt x="353854" y="18488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6E16C"/>
                      </a:gs>
                      <a:gs pos="85000">
                        <a:srgbClr val="D3A94A"/>
                      </a:gs>
                    </a:gsLst>
                    <a:lin ang="19800000" scaled="0"/>
                  </a:gradFill>
                  <a:ln w="94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2301F6A1-03E1-4765-9FE6-18625D26CD42}"/>
                      </a:ext>
                    </a:extLst>
                  </p:cNvPr>
                  <p:cNvSpPr/>
                  <p:nvPr/>
                </p:nvSpPr>
                <p:spPr>
                  <a:xfrm>
                    <a:off x="4337714" y="2666557"/>
                    <a:ext cx="855205" cy="1167424"/>
                  </a:xfrm>
                  <a:custGeom>
                    <a:avLst/>
                    <a:gdLst>
                      <a:gd name="connsiteX0" fmla="*/ 855205 w 855205"/>
                      <a:gd name="connsiteY0" fmla="*/ 978901 h 1167424"/>
                      <a:gd name="connsiteX1" fmla="*/ 781503 w 855205"/>
                      <a:gd name="connsiteY1" fmla="*/ 1051750 h 1167424"/>
                      <a:gd name="connsiteX2" fmla="*/ 10997 w 855205"/>
                      <a:gd name="connsiteY2" fmla="*/ 999200 h 1167424"/>
                      <a:gd name="connsiteX3" fmla="*/ 45999 w 855205"/>
                      <a:gd name="connsiteY3" fmla="*/ 357128 h 1167424"/>
                      <a:gd name="connsiteX4" fmla="*/ 209434 w 855205"/>
                      <a:gd name="connsiteY4" fmla="*/ 249184 h 1167424"/>
                      <a:gd name="connsiteX5" fmla="*/ 419632 w 855205"/>
                      <a:gd name="connsiteY5" fmla="*/ 167419 h 1167424"/>
                      <a:gd name="connsiteX6" fmla="*/ 492954 w 855205"/>
                      <a:gd name="connsiteY6" fmla="*/ 0 h 1167424"/>
                      <a:gd name="connsiteX7" fmla="*/ 364142 w 855205"/>
                      <a:gd name="connsiteY7" fmla="*/ 503015 h 1167424"/>
                      <a:gd name="connsiteX8" fmla="*/ 311592 w 855205"/>
                      <a:gd name="connsiteY8" fmla="*/ 678212 h 1167424"/>
                      <a:gd name="connsiteX9" fmla="*/ 539244 w 855205"/>
                      <a:gd name="connsiteY9" fmla="*/ 870767 h 1167424"/>
                      <a:gd name="connsiteX10" fmla="*/ 224041 w 855205"/>
                      <a:gd name="connsiteY10" fmla="*/ 853313 h 1167424"/>
                      <a:gd name="connsiteX11" fmla="*/ 855205 w 855205"/>
                      <a:gd name="connsiteY11" fmla="*/ 978901 h 11674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55205" h="1167424">
                        <a:moveTo>
                          <a:pt x="855205" y="978901"/>
                        </a:moveTo>
                        <a:cubicBezTo>
                          <a:pt x="825516" y="1005271"/>
                          <a:pt x="799336" y="1030502"/>
                          <a:pt x="781503" y="1051750"/>
                        </a:cubicBezTo>
                        <a:cubicBezTo>
                          <a:pt x="705619" y="1142241"/>
                          <a:pt x="329140" y="1282342"/>
                          <a:pt x="10997" y="999200"/>
                        </a:cubicBezTo>
                        <a:cubicBezTo>
                          <a:pt x="10997" y="999200"/>
                          <a:pt x="-29885" y="523504"/>
                          <a:pt x="45999" y="357128"/>
                        </a:cubicBezTo>
                        <a:lnTo>
                          <a:pt x="209434" y="249184"/>
                        </a:lnTo>
                        <a:cubicBezTo>
                          <a:pt x="209434" y="249184"/>
                          <a:pt x="337867" y="298793"/>
                          <a:pt x="419632" y="167419"/>
                        </a:cubicBezTo>
                        <a:cubicBezTo>
                          <a:pt x="454823" y="110790"/>
                          <a:pt x="479770" y="55206"/>
                          <a:pt x="492954" y="0"/>
                        </a:cubicBezTo>
                        <a:cubicBezTo>
                          <a:pt x="509269" y="277925"/>
                          <a:pt x="410051" y="457200"/>
                          <a:pt x="364142" y="503015"/>
                        </a:cubicBezTo>
                        <a:cubicBezTo>
                          <a:pt x="311592" y="555564"/>
                          <a:pt x="259043" y="616841"/>
                          <a:pt x="311592" y="678212"/>
                        </a:cubicBezTo>
                        <a:cubicBezTo>
                          <a:pt x="364142" y="739488"/>
                          <a:pt x="661796" y="818312"/>
                          <a:pt x="539244" y="870767"/>
                        </a:cubicBezTo>
                        <a:cubicBezTo>
                          <a:pt x="416691" y="923316"/>
                          <a:pt x="250316" y="765763"/>
                          <a:pt x="224041" y="853313"/>
                        </a:cubicBezTo>
                        <a:cubicBezTo>
                          <a:pt x="199664" y="934509"/>
                          <a:pt x="521885" y="1083526"/>
                          <a:pt x="855205" y="97890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6E16C"/>
                      </a:gs>
                      <a:gs pos="85000">
                        <a:srgbClr val="D3A94A"/>
                      </a:gs>
                    </a:gsLst>
                    <a:lin ang="19800000" scaled="0"/>
                  </a:gradFill>
                  <a:ln w="94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5" name="Graphic 7">
                  <a:extLst>
                    <a:ext uri="{FF2B5EF4-FFF2-40B4-BE49-F238E27FC236}">
                      <a16:creationId xmlns:a16="http://schemas.microsoft.com/office/drawing/2014/main" id="{64CD3C92-C716-409F-9D0D-6413158E48B9}"/>
                    </a:ext>
                  </a:extLst>
                </p:cNvPr>
                <p:cNvGrpSpPr/>
                <p:nvPr/>
              </p:nvGrpSpPr>
              <p:grpSpPr>
                <a:xfrm>
                  <a:off x="4552934" y="2320337"/>
                  <a:ext cx="1044920" cy="726682"/>
                  <a:chOff x="4552934" y="2320337"/>
                  <a:chExt cx="1044920" cy="726682"/>
                </a:xfrm>
                <a:solidFill>
                  <a:srgbClr val="F15582"/>
                </a:solidFill>
              </p:grpSpPr>
              <p:sp>
                <p:nvSpPr>
                  <p:cNvPr id="47" name="Freeform: Shape 46">
                    <a:extLst>
                      <a:ext uri="{FF2B5EF4-FFF2-40B4-BE49-F238E27FC236}">
                        <a16:creationId xmlns:a16="http://schemas.microsoft.com/office/drawing/2014/main" id="{E9EC5020-BEFF-41BE-885A-173382315144}"/>
                      </a:ext>
                    </a:extLst>
                  </p:cNvPr>
                  <p:cNvSpPr/>
                  <p:nvPr/>
                </p:nvSpPr>
                <p:spPr>
                  <a:xfrm>
                    <a:off x="4552934" y="2320337"/>
                    <a:ext cx="359033" cy="658714"/>
                  </a:xfrm>
                  <a:custGeom>
                    <a:avLst/>
                    <a:gdLst>
                      <a:gd name="connsiteX0" fmla="*/ 236473 w 359033"/>
                      <a:gd name="connsiteY0" fmla="*/ 0 h 658714"/>
                      <a:gd name="connsiteX1" fmla="*/ 355516 w 359033"/>
                      <a:gd name="connsiteY1" fmla="*/ 186105 h 658714"/>
                      <a:gd name="connsiteX2" fmla="*/ 352955 w 359033"/>
                      <a:gd name="connsiteY2" fmla="*/ 300215 h 658714"/>
                      <a:gd name="connsiteX3" fmla="*/ 329715 w 359033"/>
                      <a:gd name="connsiteY3" fmla="*/ 410531 h 658714"/>
                      <a:gd name="connsiteX4" fmla="*/ 287220 w 359033"/>
                      <a:gd name="connsiteY4" fmla="*/ 516105 h 658714"/>
                      <a:gd name="connsiteX5" fmla="*/ 215415 w 359033"/>
                      <a:gd name="connsiteY5" fmla="*/ 605743 h 658714"/>
                      <a:gd name="connsiteX6" fmla="*/ 112023 w 359033"/>
                      <a:gd name="connsiteY6" fmla="*/ 654688 h 658714"/>
                      <a:gd name="connsiteX7" fmla="*/ 0 w 359033"/>
                      <a:gd name="connsiteY7" fmla="*/ 650799 h 658714"/>
                      <a:gd name="connsiteX8" fmla="*/ 108798 w 359033"/>
                      <a:gd name="connsiteY8" fmla="*/ 641029 h 658714"/>
                      <a:gd name="connsiteX9" fmla="*/ 200713 w 359033"/>
                      <a:gd name="connsiteY9" fmla="*/ 588953 h 658714"/>
                      <a:gd name="connsiteX10" fmla="*/ 263412 w 359033"/>
                      <a:gd name="connsiteY10" fmla="*/ 503299 h 658714"/>
                      <a:gd name="connsiteX11" fmla="*/ 302302 w 359033"/>
                      <a:gd name="connsiteY11" fmla="*/ 402469 h 658714"/>
                      <a:gd name="connsiteX12" fmla="*/ 326396 w 359033"/>
                      <a:gd name="connsiteY12" fmla="*/ 295852 h 658714"/>
                      <a:gd name="connsiteX13" fmla="*/ 333510 w 359033"/>
                      <a:gd name="connsiteY13" fmla="*/ 188856 h 658714"/>
                      <a:gd name="connsiteX14" fmla="*/ 236473 w 359033"/>
                      <a:gd name="connsiteY14" fmla="*/ 0 h 6587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59033" h="658714">
                        <a:moveTo>
                          <a:pt x="236473" y="0"/>
                        </a:moveTo>
                        <a:cubicBezTo>
                          <a:pt x="299077" y="40313"/>
                          <a:pt x="344038" y="109842"/>
                          <a:pt x="355516" y="186105"/>
                        </a:cubicBezTo>
                        <a:cubicBezTo>
                          <a:pt x="362061" y="223952"/>
                          <a:pt x="358457" y="263791"/>
                          <a:pt x="352955" y="300215"/>
                        </a:cubicBezTo>
                        <a:cubicBezTo>
                          <a:pt x="347453" y="337304"/>
                          <a:pt x="339865" y="374107"/>
                          <a:pt x="329715" y="410531"/>
                        </a:cubicBezTo>
                        <a:cubicBezTo>
                          <a:pt x="318997" y="446671"/>
                          <a:pt x="305527" y="482432"/>
                          <a:pt x="287220" y="516105"/>
                        </a:cubicBezTo>
                        <a:cubicBezTo>
                          <a:pt x="268534" y="549304"/>
                          <a:pt x="245579" y="581270"/>
                          <a:pt x="215415" y="605743"/>
                        </a:cubicBezTo>
                        <a:cubicBezTo>
                          <a:pt x="185915" y="630879"/>
                          <a:pt x="149491" y="647668"/>
                          <a:pt x="112023" y="654688"/>
                        </a:cubicBezTo>
                        <a:cubicBezTo>
                          <a:pt x="74461" y="661612"/>
                          <a:pt x="36140" y="659146"/>
                          <a:pt x="0" y="650799"/>
                        </a:cubicBezTo>
                        <a:cubicBezTo>
                          <a:pt x="36994" y="652886"/>
                          <a:pt x="74177" y="651273"/>
                          <a:pt x="108798" y="641029"/>
                        </a:cubicBezTo>
                        <a:cubicBezTo>
                          <a:pt x="143420" y="631259"/>
                          <a:pt x="175007" y="613236"/>
                          <a:pt x="200713" y="588953"/>
                        </a:cubicBezTo>
                        <a:cubicBezTo>
                          <a:pt x="226513" y="564765"/>
                          <a:pt x="247192" y="535171"/>
                          <a:pt x="263412" y="503299"/>
                        </a:cubicBezTo>
                        <a:cubicBezTo>
                          <a:pt x="279822" y="471428"/>
                          <a:pt x="292437" y="437376"/>
                          <a:pt x="302302" y="402469"/>
                        </a:cubicBezTo>
                        <a:cubicBezTo>
                          <a:pt x="312642" y="367657"/>
                          <a:pt x="320135" y="331897"/>
                          <a:pt x="326396" y="295852"/>
                        </a:cubicBezTo>
                        <a:cubicBezTo>
                          <a:pt x="333320" y="259333"/>
                          <a:pt x="336924" y="224521"/>
                          <a:pt x="333510" y="188856"/>
                        </a:cubicBezTo>
                        <a:cubicBezTo>
                          <a:pt x="326870" y="118189"/>
                          <a:pt x="291584" y="49609"/>
                          <a:pt x="236473" y="0"/>
                        </a:cubicBezTo>
                        <a:close/>
                      </a:path>
                    </a:pathLst>
                  </a:custGeom>
                  <a:solidFill>
                    <a:srgbClr val="F15582"/>
                  </a:solidFill>
                  <a:ln w="94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id="{550564F7-90B3-4AC1-9706-4585A7CF3B17}"/>
                      </a:ext>
                    </a:extLst>
                  </p:cNvPr>
                  <p:cNvSpPr/>
                  <p:nvPr/>
                </p:nvSpPr>
                <p:spPr>
                  <a:xfrm>
                    <a:off x="5519535" y="2466224"/>
                    <a:ext cx="78319" cy="580795"/>
                  </a:xfrm>
                  <a:custGeom>
                    <a:avLst/>
                    <a:gdLst>
                      <a:gd name="connsiteX0" fmla="*/ 78319 w 78319"/>
                      <a:gd name="connsiteY0" fmla="*/ 0 h 580795"/>
                      <a:gd name="connsiteX1" fmla="*/ 50811 w 78319"/>
                      <a:gd name="connsiteY1" fmla="*/ 144938 h 580795"/>
                      <a:gd name="connsiteX2" fmla="*/ 45025 w 78319"/>
                      <a:gd name="connsiteY2" fmla="*/ 181173 h 580795"/>
                      <a:gd name="connsiteX3" fmla="*/ 39903 w 78319"/>
                      <a:gd name="connsiteY3" fmla="*/ 217407 h 580795"/>
                      <a:gd name="connsiteX4" fmla="*/ 35255 w 78319"/>
                      <a:gd name="connsiteY4" fmla="*/ 253642 h 580795"/>
                      <a:gd name="connsiteX5" fmla="*/ 31555 w 78319"/>
                      <a:gd name="connsiteY5" fmla="*/ 289971 h 580795"/>
                      <a:gd name="connsiteX6" fmla="*/ 27002 w 78319"/>
                      <a:gd name="connsiteY6" fmla="*/ 362630 h 580795"/>
                      <a:gd name="connsiteX7" fmla="*/ 26149 w 78319"/>
                      <a:gd name="connsiteY7" fmla="*/ 435383 h 580795"/>
                      <a:gd name="connsiteX8" fmla="*/ 43318 w 78319"/>
                      <a:gd name="connsiteY8" fmla="*/ 580796 h 580795"/>
                      <a:gd name="connsiteX9" fmla="*/ 4048 w 78319"/>
                      <a:gd name="connsiteY9" fmla="*/ 436996 h 580795"/>
                      <a:gd name="connsiteX10" fmla="*/ 64 w 78319"/>
                      <a:gd name="connsiteY10" fmla="*/ 362155 h 580795"/>
                      <a:gd name="connsiteX11" fmla="*/ 3289 w 78319"/>
                      <a:gd name="connsiteY11" fmla="*/ 287315 h 580795"/>
                      <a:gd name="connsiteX12" fmla="*/ 29279 w 78319"/>
                      <a:gd name="connsiteY12" fmla="*/ 140385 h 580795"/>
                      <a:gd name="connsiteX13" fmla="*/ 78319 w 78319"/>
                      <a:gd name="connsiteY13" fmla="*/ 0 h 580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78319" h="580795">
                        <a:moveTo>
                          <a:pt x="78319" y="0"/>
                        </a:moveTo>
                        <a:cubicBezTo>
                          <a:pt x="68265" y="48471"/>
                          <a:pt x="59063" y="96657"/>
                          <a:pt x="50811" y="144938"/>
                        </a:cubicBezTo>
                        <a:cubicBezTo>
                          <a:pt x="48725" y="156985"/>
                          <a:pt x="47017" y="169126"/>
                          <a:pt x="45025" y="181173"/>
                        </a:cubicBezTo>
                        <a:cubicBezTo>
                          <a:pt x="43033" y="193219"/>
                          <a:pt x="41231" y="205266"/>
                          <a:pt x="39903" y="217407"/>
                        </a:cubicBezTo>
                        <a:cubicBezTo>
                          <a:pt x="38575" y="229549"/>
                          <a:pt x="36298" y="241500"/>
                          <a:pt x="35255" y="253642"/>
                        </a:cubicBezTo>
                        <a:lnTo>
                          <a:pt x="31555" y="289971"/>
                        </a:lnTo>
                        <a:cubicBezTo>
                          <a:pt x="29659" y="314159"/>
                          <a:pt x="27287" y="338442"/>
                          <a:pt x="27002" y="362630"/>
                        </a:cubicBezTo>
                        <a:cubicBezTo>
                          <a:pt x="25200" y="386913"/>
                          <a:pt x="26623" y="411101"/>
                          <a:pt x="26149" y="435383"/>
                        </a:cubicBezTo>
                        <a:cubicBezTo>
                          <a:pt x="28141" y="483949"/>
                          <a:pt x="33547" y="532135"/>
                          <a:pt x="43318" y="580796"/>
                        </a:cubicBezTo>
                        <a:cubicBezTo>
                          <a:pt x="22260" y="535835"/>
                          <a:pt x="10213" y="486605"/>
                          <a:pt x="4048" y="436996"/>
                        </a:cubicBezTo>
                        <a:cubicBezTo>
                          <a:pt x="1771" y="412144"/>
                          <a:pt x="-126" y="387102"/>
                          <a:pt x="64" y="362155"/>
                        </a:cubicBezTo>
                        <a:cubicBezTo>
                          <a:pt x="-411" y="337114"/>
                          <a:pt x="1866" y="312262"/>
                          <a:pt x="3289" y="287315"/>
                        </a:cubicBezTo>
                        <a:cubicBezTo>
                          <a:pt x="8411" y="237706"/>
                          <a:pt x="16853" y="188476"/>
                          <a:pt x="29279" y="140385"/>
                        </a:cubicBezTo>
                        <a:cubicBezTo>
                          <a:pt x="41705" y="92294"/>
                          <a:pt x="57071" y="44866"/>
                          <a:pt x="78319" y="0"/>
                        </a:cubicBezTo>
                        <a:close/>
                      </a:path>
                    </a:pathLst>
                  </a:custGeom>
                  <a:solidFill>
                    <a:srgbClr val="F15582"/>
                  </a:solidFill>
                  <a:ln w="94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134DD20C-B118-459D-A53B-9FA6273E611D}"/>
                    </a:ext>
                  </a:extLst>
                </p:cNvPr>
                <p:cNvSpPr/>
                <p:nvPr/>
              </p:nvSpPr>
              <p:spPr>
                <a:xfrm>
                  <a:off x="5006096" y="2296908"/>
                  <a:ext cx="454128" cy="618168"/>
                </a:xfrm>
                <a:custGeom>
                  <a:avLst/>
                  <a:gdLst>
                    <a:gd name="connsiteX0" fmla="*/ 28510 w 454128"/>
                    <a:gd name="connsiteY0" fmla="*/ 0 h 618168"/>
                    <a:gd name="connsiteX1" fmla="*/ 14946 w 454128"/>
                    <a:gd name="connsiteY1" fmla="*/ 166944 h 618168"/>
                    <a:gd name="connsiteX2" fmla="*/ 22060 w 454128"/>
                    <a:gd name="connsiteY2" fmla="*/ 249847 h 618168"/>
                    <a:gd name="connsiteX3" fmla="*/ 39703 w 454128"/>
                    <a:gd name="connsiteY3" fmla="*/ 330664 h 618168"/>
                    <a:gd name="connsiteX4" fmla="*/ 110464 w 454128"/>
                    <a:gd name="connsiteY4" fmla="*/ 477973 h 618168"/>
                    <a:gd name="connsiteX5" fmla="*/ 226282 w 454128"/>
                    <a:gd name="connsiteY5" fmla="*/ 592653 h 618168"/>
                    <a:gd name="connsiteX6" fmla="*/ 218315 w 454128"/>
                    <a:gd name="connsiteY6" fmla="*/ 590091 h 618168"/>
                    <a:gd name="connsiteX7" fmla="*/ 251229 w 454128"/>
                    <a:gd name="connsiteY7" fmla="*/ 585349 h 618168"/>
                    <a:gd name="connsiteX8" fmla="*/ 283859 w 454128"/>
                    <a:gd name="connsiteY8" fmla="*/ 574251 h 618168"/>
                    <a:gd name="connsiteX9" fmla="*/ 341626 w 454128"/>
                    <a:gd name="connsiteY9" fmla="*/ 536688 h 618168"/>
                    <a:gd name="connsiteX10" fmla="*/ 414948 w 454128"/>
                    <a:gd name="connsiteY10" fmla="*/ 417646 h 618168"/>
                    <a:gd name="connsiteX11" fmla="*/ 432591 w 454128"/>
                    <a:gd name="connsiteY11" fmla="*/ 347738 h 618168"/>
                    <a:gd name="connsiteX12" fmla="*/ 440938 w 454128"/>
                    <a:gd name="connsiteY12" fmla="*/ 275363 h 618168"/>
                    <a:gd name="connsiteX13" fmla="*/ 440085 w 454128"/>
                    <a:gd name="connsiteY13" fmla="*/ 128433 h 618168"/>
                    <a:gd name="connsiteX14" fmla="*/ 454123 w 454128"/>
                    <a:gd name="connsiteY14" fmla="*/ 275743 h 618168"/>
                    <a:gd name="connsiteX15" fmla="*/ 435342 w 454128"/>
                    <a:gd name="connsiteY15" fmla="*/ 424001 h 618168"/>
                    <a:gd name="connsiteX16" fmla="*/ 406506 w 454128"/>
                    <a:gd name="connsiteY16" fmla="*/ 494478 h 618168"/>
                    <a:gd name="connsiteX17" fmla="*/ 359553 w 454128"/>
                    <a:gd name="connsiteY17" fmla="*/ 555659 h 618168"/>
                    <a:gd name="connsiteX18" fmla="*/ 295052 w 454128"/>
                    <a:gd name="connsiteY18" fmla="*/ 599292 h 618168"/>
                    <a:gd name="connsiteX19" fmla="*/ 258058 w 454128"/>
                    <a:gd name="connsiteY19" fmla="*/ 612193 h 618168"/>
                    <a:gd name="connsiteX20" fmla="*/ 218125 w 454128"/>
                    <a:gd name="connsiteY20" fmla="*/ 618074 h 618168"/>
                    <a:gd name="connsiteX21" fmla="*/ 213856 w 454128"/>
                    <a:gd name="connsiteY21" fmla="*/ 618169 h 618168"/>
                    <a:gd name="connsiteX22" fmla="*/ 210157 w 454128"/>
                    <a:gd name="connsiteY22" fmla="*/ 615513 h 618168"/>
                    <a:gd name="connsiteX23" fmla="*/ 143853 w 454128"/>
                    <a:gd name="connsiteY23" fmla="*/ 559928 h 618168"/>
                    <a:gd name="connsiteX24" fmla="*/ 114354 w 454128"/>
                    <a:gd name="connsiteY24" fmla="*/ 528057 h 618168"/>
                    <a:gd name="connsiteX25" fmla="*/ 100884 w 454128"/>
                    <a:gd name="connsiteY25" fmla="*/ 510983 h 618168"/>
                    <a:gd name="connsiteX26" fmla="*/ 88079 w 454128"/>
                    <a:gd name="connsiteY26" fmla="*/ 493435 h 618168"/>
                    <a:gd name="connsiteX27" fmla="*/ 17602 w 454128"/>
                    <a:gd name="connsiteY27" fmla="*/ 336450 h 618168"/>
                    <a:gd name="connsiteX28" fmla="*/ 433 w 454128"/>
                    <a:gd name="connsiteY28" fmla="*/ 166565 h 618168"/>
                    <a:gd name="connsiteX29" fmla="*/ 28510 w 454128"/>
                    <a:gd name="connsiteY29" fmla="*/ 0 h 6181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454128" h="618168">
                      <a:moveTo>
                        <a:pt x="28510" y="0"/>
                      </a:moveTo>
                      <a:cubicBezTo>
                        <a:pt x="17697" y="55206"/>
                        <a:pt x="13523" y="111265"/>
                        <a:pt x="14946" y="166944"/>
                      </a:cubicBezTo>
                      <a:cubicBezTo>
                        <a:pt x="15609" y="194737"/>
                        <a:pt x="17981" y="222435"/>
                        <a:pt x="22060" y="249847"/>
                      </a:cubicBezTo>
                      <a:cubicBezTo>
                        <a:pt x="25854" y="277261"/>
                        <a:pt x="31830" y="304294"/>
                        <a:pt x="39703" y="330664"/>
                      </a:cubicBezTo>
                      <a:cubicBezTo>
                        <a:pt x="55069" y="383498"/>
                        <a:pt x="78688" y="433676"/>
                        <a:pt x="110464" y="477973"/>
                      </a:cubicBezTo>
                      <a:cubicBezTo>
                        <a:pt x="141577" y="522839"/>
                        <a:pt x="182080" y="560497"/>
                        <a:pt x="226282" y="592653"/>
                      </a:cubicBezTo>
                      <a:lnTo>
                        <a:pt x="218315" y="590091"/>
                      </a:lnTo>
                      <a:cubicBezTo>
                        <a:pt x="228179" y="589902"/>
                        <a:pt x="240320" y="588005"/>
                        <a:pt x="251229" y="585349"/>
                      </a:cubicBezTo>
                      <a:cubicBezTo>
                        <a:pt x="262327" y="582598"/>
                        <a:pt x="273330" y="578994"/>
                        <a:pt x="283859" y="574251"/>
                      </a:cubicBezTo>
                      <a:cubicBezTo>
                        <a:pt x="304916" y="564955"/>
                        <a:pt x="324362" y="552150"/>
                        <a:pt x="341626" y="536688"/>
                      </a:cubicBezTo>
                      <a:cubicBezTo>
                        <a:pt x="375963" y="505292"/>
                        <a:pt x="399677" y="462891"/>
                        <a:pt x="414948" y="417646"/>
                      </a:cubicBezTo>
                      <a:cubicBezTo>
                        <a:pt x="423011" y="395070"/>
                        <a:pt x="427848" y="371356"/>
                        <a:pt x="432591" y="347738"/>
                      </a:cubicBezTo>
                      <a:cubicBezTo>
                        <a:pt x="436481" y="323834"/>
                        <a:pt x="439421" y="299741"/>
                        <a:pt x="440938" y="275363"/>
                      </a:cubicBezTo>
                      <a:cubicBezTo>
                        <a:pt x="444164" y="226703"/>
                        <a:pt x="442931" y="177568"/>
                        <a:pt x="440085" y="128433"/>
                      </a:cubicBezTo>
                      <a:cubicBezTo>
                        <a:pt x="448717" y="176904"/>
                        <a:pt x="453839" y="226134"/>
                        <a:pt x="454123" y="275743"/>
                      </a:cubicBezTo>
                      <a:cubicBezTo>
                        <a:pt x="454313" y="325257"/>
                        <a:pt x="449665" y="375530"/>
                        <a:pt x="435342" y="424001"/>
                      </a:cubicBezTo>
                      <a:cubicBezTo>
                        <a:pt x="428133" y="448189"/>
                        <a:pt x="419122" y="472092"/>
                        <a:pt x="406506" y="494478"/>
                      </a:cubicBezTo>
                      <a:cubicBezTo>
                        <a:pt x="393890" y="516769"/>
                        <a:pt x="378335" y="537637"/>
                        <a:pt x="359553" y="555659"/>
                      </a:cubicBezTo>
                      <a:cubicBezTo>
                        <a:pt x="340772" y="573587"/>
                        <a:pt x="318955" y="588669"/>
                        <a:pt x="295052" y="599292"/>
                      </a:cubicBezTo>
                      <a:cubicBezTo>
                        <a:pt x="283195" y="604794"/>
                        <a:pt x="270769" y="608968"/>
                        <a:pt x="258058" y="612193"/>
                      </a:cubicBezTo>
                      <a:cubicBezTo>
                        <a:pt x="245063" y="615418"/>
                        <a:pt x="232922" y="617694"/>
                        <a:pt x="218125" y="618074"/>
                      </a:cubicBezTo>
                      <a:lnTo>
                        <a:pt x="213856" y="618169"/>
                      </a:lnTo>
                      <a:lnTo>
                        <a:pt x="210157" y="615513"/>
                      </a:lnTo>
                      <a:cubicBezTo>
                        <a:pt x="186823" y="598534"/>
                        <a:pt x="163962" y="580796"/>
                        <a:pt x="143853" y="559928"/>
                      </a:cubicBezTo>
                      <a:cubicBezTo>
                        <a:pt x="133325" y="550063"/>
                        <a:pt x="124029" y="538870"/>
                        <a:pt x="114354" y="528057"/>
                      </a:cubicBezTo>
                      <a:cubicBezTo>
                        <a:pt x="109611" y="522555"/>
                        <a:pt x="105437" y="516674"/>
                        <a:pt x="100884" y="510983"/>
                      </a:cubicBezTo>
                      <a:cubicBezTo>
                        <a:pt x="96426" y="505292"/>
                        <a:pt x="91968" y="499600"/>
                        <a:pt x="88079" y="493435"/>
                      </a:cubicBezTo>
                      <a:cubicBezTo>
                        <a:pt x="55259" y="445817"/>
                        <a:pt x="31546" y="392130"/>
                        <a:pt x="17602" y="336450"/>
                      </a:cubicBezTo>
                      <a:cubicBezTo>
                        <a:pt x="3183" y="280865"/>
                        <a:pt x="-1559" y="223288"/>
                        <a:pt x="433" y="166565"/>
                      </a:cubicBezTo>
                      <a:cubicBezTo>
                        <a:pt x="2899" y="110221"/>
                        <a:pt x="11152" y="53688"/>
                        <a:pt x="28510" y="0"/>
                      </a:cubicBezTo>
                      <a:close/>
                    </a:path>
                  </a:pathLst>
                </a:custGeom>
                <a:solidFill>
                  <a:srgbClr val="F15582"/>
                </a:solidFill>
                <a:ln w="94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" name="Graphic 7">
                <a:extLst>
                  <a:ext uri="{FF2B5EF4-FFF2-40B4-BE49-F238E27FC236}">
                    <a16:creationId xmlns:a16="http://schemas.microsoft.com/office/drawing/2014/main" id="{CF02D82C-C7A0-47AE-B45B-ADA3CAF2C759}"/>
                  </a:ext>
                </a:extLst>
              </p:cNvPr>
              <p:cNvGrpSpPr/>
              <p:nvPr/>
            </p:nvGrpSpPr>
            <p:grpSpPr>
              <a:xfrm>
                <a:off x="5016850" y="1772757"/>
                <a:ext cx="557463" cy="1082560"/>
                <a:chOff x="5016850" y="1772757"/>
                <a:chExt cx="557463" cy="1082560"/>
              </a:xfrm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31B1A90F-C9C7-421E-A8A0-68F002C76EA5}"/>
                    </a:ext>
                  </a:extLst>
                </p:cNvPr>
                <p:cNvSpPr/>
                <p:nvPr/>
              </p:nvSpPr>
              <p:spPr>
                <a:xfrm>
                  <a:off x="5052249" y="1772757"/>
                  <a:ext cx="503363" cy="480422"/>
                </a:xfrm>
                <a:custGeom>
                  <a:avLst/>
                  <a:gdLst>
                    <a:gd name="connsiteX0" fmla="*/ 475602 w 503363"/>
                    <a:gd name="connsiteY0" fmla="*/ 480423 h 480422"/>
                    <a:gd name="connsiteX1" fmla="*/ 481483 w 503363"/>
                    <a:gd name="connsiteY1" fmla="*/ 197281 h 480422"/>
                    <a:gd name="connsiteX2" fmla="*/ 297654 w 503363"/>
                    <a:gd name="connsiteY2" fmla="*/ 1691 h 480422"/>
                    <a:gd name="connsiteX3" fmla="*/ 0 w 503363"/>
                    <a:gd name="connsiteY3" fmla="*/ 375229 h 480422"/>
                    <a:gd name="connsiteX4" fmla="*/ 475602 w 503363"/>
                    <a:gd name="connsiteY4" fmla="*/ 480423 h 480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3363" h="480422">
                      <a:moveTo>
                        <a:pt x="475602" y="480423"/>
                      </a:moveTo>
                      <a:cubicBezTo>
                        <a:pt x="475602" y="480423"/>
                        <a:pt x="533937" y="351989"/>
                        <a:pt x="481483" y="197281"/>
                      </a:cubicBezTo>
                      <a:cubicBezTo>
                        <a:pt x="428933" y="42573"/>
                        <a:pt x="382265" y="13453"/>
                        <a:pt x="297654" y="1691"/>
                      </a:cubicBezTo>
                      <a:cubicBezTo>
                        <a:pt x="213044" y="-9977"/>
                        <a:pt x="29120" y="30906"/>
                        <a:pt x="0" y="375229"/>
                      </a:cubicBezTo>
                      <a:lnTo>
                        <a:pt x="475602" y="480423"/>
                      </a:lnTo>
                      <a:close/>
                    </a:path>
                  </a:pathLst>
                </a:custGeom>
                <a:solidFill>
                  <a:srgbClr val="000B12"/>
                </a:solidFill>
                <a:ln w="94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14D748FB-D043-40E2-97B2-18137A7D416D}"/>
                    </a:ext>
                  </a:extLst>
                </p:cNvPr>
                <p:cNvSpPr/>
                <p:nvPr/>
              </p:nvSpPr>
              <p:spPr>
                <a:xfrm>
                  <a:off x="5045366" y="2311515"/>
                  <a:ext cx="381281" cy="543802"/>
                </a:xfrm>
                <a:custGeom>
                  <a:avLst/>
                  <a:gdLst>
                    <a:gd name="connsiteX0" fmla="*/ 18455 w 381281"/>
                    <a:gd name="connsiteY0" fmla="*/ 0 h 543802"/>
                    <a:gd name="connsiteX1" fmla="*/ 6788 w 381281"/>
                    <a:gd name="connsiteY1" fmla="*/ 221771 h 543802"/>
                    <a:gd name="connsiteX2" fmla="*/ 193557 w 381281"/>
                    <a:gd name="connsiteY2" fmla="*/ 542854 h 543802"/>
                    <a:gd name="connsiteX3" fmla="*/ 371600 w 381281"/>
                    <a:gd name="connsiteY3" fmla="*/ 315203 h 543802"/>
                    <a:gd name="connsiteX4" fmla="*/ 377481 w 381281"/>
                    <a:gd name="connsiteY4" fmla="*/ 29215 h 543802"/>
                    <a:gd name="connsiteX5" fmla="*/ 18455 w 381281"/>
                    <a:gd name="connsiteY5" fmla="*/ 0 h 543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1281" h="543802">
                      <a:moveTo>
                        <a:pt x="18455" y="0"/>
                      </a:moveTo>
                      <a:cubicBezTo>
                        <a:pt x="18455" y="0"/>
                        <a:pt x="-13606" y="99218"/>
                        <a:pt x="6788" y="221771"/>
                      </a:cubicBezTo>
                      <a:cubicBezTo>
                        <a:pt x="27182" y="344323"/>
                        <a:pt x="135221" y="534032"/>
                        <a:pt x="193557" y="542854"/>
                      </a:cubicBezTo>
                      <a:cubicBezTo>
                        <a:pt x="251893" y="551580"/>
                        <a:pt x="354051" y="501971"/>
                        <a:pt x="371600" y="315203"/>
                      </a:cubicBezTo>
                      <a:cubicBezTo>
                        <a:pt x="389148" y="128433"/>
                        <a:pt x="377481" y="29215"/>
                        <a:pt x="377481" y="29215"/>
                      </a:cubicBezTo>
                      <a:lnTo>
                        <a:pt x="18455" y="0"/>
                      </a:lnTo>
                      <a:close/>
                    </a:path>
                  </a:pathLst>
                </a:custGeom>
                <a:solidFill>
                  <a:srgbClr val="580C0F"/>
                </a:solidFill>
                <a:ln w="94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B2F6DCE1-B386-4903-B2FA-49A2E19CD32D}"/>
                    </a:ext>
                  </a:extLst>
                </p:cNvPr>
                <p:cNvSpPr/>
                <p:nvPr/>
              </p:nvSpPr>
              <p:spPr>
                <a:xfrm>
                  <a:off x="5016850" y="1972979"/>
                  <a:ext cx="557463" cy="696007"/>
                </a:xfrm>
                <a:custGeom>
                  <a:avLst/>
                  <a:gdLst>
                    <a:gd name="connsiteX0" fmla="*/ 125701 w 557463"/>
                    <a:gd name="connsiteY0" fmla="*/ 0 h 696007"/>
                    <a:gd name="connsiteX1" fmla="*/ 446784 w 557463"/>
                    <a:gd name="connsiteY1" fmla="*/ 75884 h 696007"/>
                    <a:gd name="connsiteX2" fmla="*/ 484726 w 557463"/>
                    <a:gd name="connsiteY2" fmla="*/ 285987 h 696007"/>
                    <a:gd name="connsiteX3" fmla="*/ 548943 w 557463"/>
                    <a:gd name="connsiteY3" fmla="*/ 189710 h 696007"/>
                    <a:gd name="connsiteX4" fmla="*/ 531395 w 557463"/>
                    <a:gd name="connsiteY4" fmla="*/ 364812 h 696007"/>
                    <a:gd name="connsiteX5" fmla="*/ 481786 w 557463"/>
                    <a:gd name="connsiteY5" fmla="*/ 364812 h 696007"/>
                    <a:gd name="connsiteX6" fmla="*/ 198645 w 557463"/>
                    <a:gd name="connsiteY6" fmla="*/ 694622 h 696007"/>
                    <a:gd name="connsiteX7" fmla="*/ 26483 w 557463"/>
                    <a:gd name="connsiteY7" fmla="*/ 315202 h 696007"/>
                    <a:gd name="connsiteX8" fmla="*/ 208 w 557463"/>
                    <a:gd name="connsiteY8" fmla="*/ 271380 h 696007"/>
                    <a:gd name="connsiteX9" fmla="*/ 35209 w 557463"/>
                    <a:gd name="connsiteY9" fmla="*/ 119612 h 696007"/>
                    <a:gd name="connsiteX10" fmla="*/ 58544 w 557463"/>
                    <a:gd name="connsiteY10" fmla="*/ 148827 h 696007"/>
                    <a:gd name="connsiteX11" fmla="*/ 125701 w 557463"/>
                    <a:gd name="connsiteY11" fmla="*/ 0 h 6960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7463" h="696007">
                      <a:moveTo>
                        <a:pt x="125701" y="0"/>
                      </a:moveTo>
                      <a:cubicBezTo>
                        <a:pt x="125701" y="0"/>
                        <a:pt x="201585" y="128433"/>
                        <a:pt x="446784" y="75884"/>
                      </a:cubicBezTo>
                      <a:cubicBezTo>
                        <a:pt x="446784" y="75884"/>
                        <a:pt x="505120" y="172161"/>
                        <a:pt x="484726" y="285987"/>
                      </a:cubicBezTo>
                      <a:cubicBezTo>
                        <a:pt x="484726" y="285987"/>
                        <a:pt x="528549" y="175102"/>
                        <a:pt x="548943" y="189710"/>
                      </a:cubicBezTo>
                      <a:cubicBezTo>
                        <a:pt x="569337" y="204317"/>
                        <a:pt x="548943" y="356085"/>
                        <a:pt x="531395" y="364812"/>
                      </a:cubicBezTo>
                      <a:cubicBezTo>
                        <a:pt x="513847" y="373538"/>
                        <a:pt x="481786" y="364812"/>
                        <a:pt x="481786" y="364812"/>
                      </a:cubicBezTo>
                      <a:cubicBezTo>
                        <a:pt x="481786" y="364812"/>
                        <a:pt x="353353" y="720896"/>
                        <a:pt x="198645" y="694622"/>
                      </a:cubicBezTo>
                      <a:cubicBezTo>
                        <a:pt x="43936" y="668347"/>
                        <a:pt x="26483" y="315202"/>
                        <a:pt x="26483" y="315202"/>
                      </a:cubicBezTo>
                      <a:cubicBezTo>
                        <a:pt x="26483" y="315202"/>
                        <a:pt x="-2733" y="318143"/>
                        <a:pt x="208" y="271380"/>
                      </a:cubicBezTo>
                      <a:cubicBezTo>
                        <a:pt x="3148" y="224711"/>
                        <a:pt x="14816" y="119612"/>
                        <a:pt x="35209" y="119612"/>
                      </a:cubicBezTo>
                      <a:cubicBezTo>
                        <a:pt x="55603" y="119612"/>
                        <a:pt x="58544" y="148827"/>
                        <a:pt x="58544" y="148827"/>
                      </a:cubicBezTo>
                      <a:cubicBezTo>
                        <a:pt x="58544" y="148827"/>
                        <a:pt x="79032" y="17548"/>
                        <a:pt x="125701" y="0"/>
                      </a:cubicBezTo>
                      <a:close/>
                    </a:path>
                  </a:pathLst>
                </a:custGeom>
                <a:solidFill>
                  <a:srgbClr val="732820"/>
                </a:solidFill>
                <a:ln w="94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" name="Graphic 7">
                <a:extLst>
                  <a:ext uri="{FF2B5EF4-FFF2-40B4-BE49-F238E27FC236}">
                    <a16:creationId xmlns:a16="http://schemas.microsoft.com/office/drawing/2014/main" id="{87D13DA2-B010-4A87-B856-E6FA94DC6E94}"/>
                  </a:ext>
                </a:extLst>
              </p:cNvPr>
              <p:cNvGrpSpPr/>
              <p:nvPr/>
            </p:nvGrpSpPr>
            <p:grpSpPr>
              <a:xfrm>
                <a:off x="6181590" y="3852526"/>
                <a:ext cx="688835" cy="700502"/>
                <a:chOff x="6181590" y="3852526"/>
                <a:chExt cx="688835" cy="700502"/>
              </a:xfrm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CAAD3BD2-8132-4676-9725-D18916D46325}"/>
                    </a:ext>
                  </a:extLst>
                </p:cNvPr>
                <p:cNvSpPr/>
                <p:nvPr/>
              </p:nvSpPr>
              <p:spPr>
                <a:xfrm>
                  <a:off x="6181590" y="3864193"/>
                  <a:ext cx="688835" cy="688835"/>
                </a:xfrm>
                <a:custGeom>
                  <a:avLst/>
                  <a:gdLst>
                    <a:gd name="connsiteX0" fmla="*/ 688835 w 688835"/>
                    <a:gd name="connsiteY0" fmla="*/ 344418 h 688835"/>
                    <a:gd name="connsiteX1" fmla="*/ 685516 w 688835"/>
                    <a:gd name="connsiteY1" fmla="*/ 391940 h 688835"/>
                    <a:gd name="connsiteX2" fmla="*/ 661422 w 688835"/>
                    <a:gd name="connsiteY2" fmla="*/ 479206 h 688835"/>
                    <a:gd name="connsiteX3" fmla="*/ 344418 w 688835"/>
                    <a:gd name="connsiteY3" fmla="*/ 688835 h 688835"/>
                    <a:gd name="connsiteX4" fmla="*/ 217123 w 688835"/>
                    <a:gd name="connsiteY4" fmla="*/ 664458 h 688835"/>
                    <a:gd name="connsiteX5" fmla="*/ 131374 w 688835"/>
                    <a:gd name="connsiteY5" fmla="*/ 614943 h 688835"/>
                    <a:gd name="connsiteX6" fmla="*/ 0 w 688835"/>
                    <a:gd name="connsiteY6" fmla="*/ 344418 h 688835"/>
                    <a:gd name="connsiteX7" fmla="*/ 5691 w 688835"/>
                    <a:gd name="connsiteY7" fmla="*/ 281908 h 688835"/>
                    <a:gd name="connsiteX8" fmla="*/ 24568 w 688835"/>
                    <a:gd name="connsiteY8" fmla="*/ 216553 h 688835"/>
                    <a:gd name="connsiteX9" fmla="*/ 304579 w 688835"/>
                    <a:gd name="connsiteY9" fmla="*/ 2276 h 688835"/>
                    <a:gd name="connsiteX10" fmla="*/ 344418 w 688835"/>
                    <a:gd name="connsiteY10" fmla="*/ 0 h 688835"/>
                    <a:gd name="connsiteX11" fmla="*/ 396114 w 688835"/>
                    <a:gd name="connsiteY11" fmla="*/ 3889 h 688835"/>
                    <a:gd name="connsiteX12" fmla="*/ 688835 w 688835"/>
                    <a:gd name="connsiteY12" fmla="*/ 344418 h 688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88835" h="688835">
                      <a:moveTo>
                        <a:pt x="688835" y="344418"/>
                      </a:moveTo>
                      <a:cubicBezTo>
                        <a:pt x="688835" y="360543"/>
                        <a:pt x="687697" y="376384"/>
                        <a:pt x="685516" y="391940"/>
                      </a:cubicBezTo>
                      <a:cubicBezTo>
                        <a:pt x="681342" y="422483"/>
                        <a:pt x="673184" y="451793"/>
                        <a:pt x="661422" y="479206"/>
                      </a:cubicBezTo>
                      <a:cubicBezTo>
                        <a:pt x="608968" y="602423"/>
                        <a:pt x="486795" y="688835"/>
                        <a:pt x="344418" y="688835"/>
                      </a:cubicBezTo>
                      <a:cubicBezTo>
                        <a:pt x="299457" y="688835"/>
                        <a:pt x="256487" y="680204"/>
                        <a:pt x="217123" y="664458"/>
                      </a:cubicBezTo>
                      <a:cubicBezTo>
                        <a:pt x="186010" y="652127"/>
                        <a:pt x="157174" y="635337"/>
                        <a:pt x="131374" y="614943"/>
                      </a:cubicBezTo>
                      <a:cubicBezTo>
                        <a:pt x="51316" y="551960"/>
                        <a:pt x="0" y="454165"/>
                        <a:pt x="0" y="344418"/>
                      </a:cubicBezTo>
                      <a:cubicBezTo>
                        <a:pt x="0" y="323075"/>
                        <a:pt x="1992" y="302113"/>
                        <a:pt x="5691" y="281908"/>
                      </a:cubicBezTo>
                      <a:cubicBezTo>
                        <a:pt x="9865" y="259238"/>
                        <a:pt x="16220" y="237421"/>
                        <a:pt x="24568" y="216553"/>
                      </a:cubicBezTo>
                      <a:cubicBezTo>
                        <a:pt x="70572" y="101400"/>
                        <a:pt x="176999" y="16979"/>
                        <a:pt x="304579" y="2276"/>
                      </a:cubicBezTo>
                      <a:cubicBezTo>
                        <a:pt x="317669" y="759"/>
                        <a:pt x="330948" y="0"/>
                        <a:pt x="344418" y="0"/>
                      </a:cubicBezTo>
                      <a:cubicBezTo>
                        <a:pt x="361966" y="0"/>
                        <a:pt x="379229" y="1328"/>
                        <a:pt x="396114" y="3889"/>
                      </a:cubicBezTo>
                      <a:cubicBezTo>
                        <a:pt x="561730" y="28836"/>
                        <a:pt x="688835" y="171782"/>
                        <a:pt x="688835" y="344418"/>
                      </a:cubicBezTo>
                      <a:close/>
                    </a:path>
                  </a:pathLst>
                </a:custGeom>
                <a:solidFill>
                  <a:srgbClr val="BE4C28"/>
                </a:solidFill>
                <a:ln w="94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34" name="Graphic 7">
                  <a:extLst>
                    <a:ext uri="{FF2B5EF4-FFF2-40B4-BE49-F238E27FC236}">
                      <a16:creationId xmlns:a16="http://schemas.microsoft.com/office/drawing/2014/main" id="{9A4611B4-A0AB-42A4-858B-D28DA779386C}"/>
                    </a:ext>
                  </a:extLst>
                </p:cNvPr>
                <p:cNvGrpSpPr/>
                <p:nvPr/>
              </p:nvGrpSpPr>
              <p:grpSpPr>
                <a:xfrm>
                  <a:off x="6187281" y="3868177"/>
                  <a:ext cx="679824" cy="611054"/>
                  <a:chOff x="6187281" y="3868177"/>
                  <a:chExt cx="679824" cy="611054"/>
                </a:xfrm>
                <a:solidFill>
                  <a:srgbClr val="0B2E65"/>
                </a:solidFill>
              </p:grpSpPr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DF38211F-88E8-4430-AFAC-49A47A090D77}"/>
                      </a:ext>
                    </a:extLst>
                  </p:cNvPr>
                  <p:cNvSpPr/>
                  <p:nvPr/>
                </p:nvSpPr>
                <p:spPr>
                  <a:xfrm>
                    <a:off x="6474350" y="3868177"/>
                    <a:ext cx="392755" cy="387956"/>
                  </a:xfrm>
                  <a:custGeom>
                    <a:avLst/>
                    <a:gdLst>
                      <a:gd name="connsiteX0" fmla="*/ 392756 w 392755"/>
                      <a:gd name="connsiteY0" fmla="*/ 387956 h 387956"/>
                      <a:gd name="connsiteX1" fmla="*/ 307196 w 392755"/>
                      <a:gd name="connsiteY1" fmla="*/ 375625 h 387956"/>
                      <a:gd name="connsiteX2" fmla="*/ 221827 w 392755"/>
                      <a:gd name="connsiteY2" fmla="*/ 361207 h 387956"/>
                      <a:gd name="connsiteX3" fmla="*/ 137975 w 392755"/>
                      <a:gd name="connsiteY3" fmla="*/ 338727 h 387956"/>
                      <a:gd name="connsiteX4" fmla="*/ 60005 w 392755"/>
                      <a:gd name="connsiteY4" fmla="*/ 299267 h 387956"/>
                      <a:gd name="connsiteX5" fmla="*/ 7171 w 392755"/>
                      <a:gd name="connsiteY5" fmla="*/ 229264 h 387956"/>
                      <a:gd name="connsiteX6" fmla="*/ 6222 w 392755"/>
                      <a:gd name="connsiteY6" fmla="*/ 141808 h 387956"/>
                      <a:gd name="connsiteX7" fmla="*/ 45208 w 392755"/>
                      <a:gd name="connsiteY7" fmla="*/ 64027 h 387956"/>
                      <a:gd name="connsiteX8" fmla="*/ 103354 w 392755"/>
                      <a:gd name="connsiteY8" fmla="*/ 0 h 387956"/>
                      <a:gd name="connsiteX9" fmla="*/ 49001 w 392755"/>
                      <a:gd name="connsiteY9" fmla="*/ 66683 h 387956"/>
                      <a:gd name="connsiteX10" fmla="*/ 13242 w 392755"/>
                      <a:gd name="connsiteY10" fmla="*/ 143705 h 387956"/>
                      <a:gd name="connsiteX11" fmla="*/ 15328 w 392755"/>
                      <a:gd name="connsiteY11" fmla="*/ 226419 h 387956"/>
                      <a:gd name="connsiteX12" fmla="*/ 65696 w 392755"/>
                      <a:gd name="connsiteY12" fmla="*/ 291678 h 387956"/>
                      <a:gd name="connsiteX13" fmla="*/ 140916 w 392755"/>
                      <a:gd name="connsiteY13" fmla="*/ 330664 h 387956"/>
                      <a:gd name="connsiteX14" fmla="*/ 223439 w 392755"/>
                      <a:gd name="connsiteY14" fmla="*/ 354188 h 387956"/>
                      <a:gd name="connsiteX15" fmla="*/ 392756 w 392755"/>
                      <a:gd name="connsiteY15" fmla="*/ 387956 h 3879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92755" h="387956">
                        <a:moveTo>
                          <a:pt x="392756" y="387956"/>
                        </a:moveTo>
                        <a:cubicBezTo>
                          <a:pt x="364299" y="383498"/>
                          <a:pt x="335748" y="379609"/>
                          <a:pt x="307196" y="375625"/>
                        </a:cubicBezTo>
                        <a:cubicBezTo>
                          <a:pt x="278740" y="371357"/>
                          <a:pt x="250189" y="366804"/>
                          <a:pt x="221827" y="361207"/>
                        </a:cubicBezTo>
                        <a:cubicBezTo>
                          <a:pt x="193466" y="355611"/>
                          <a:pt x="165388" y="348212"/>
                          <a:pt x="137975" y="338727"/>
                        </a:cubicBezTo>
                        <a:cubicBezTo>
                          <a:pt x="110657" y="328957"/>
                          <a:pt x="83719" y="316910"/>
                          <a:pt x="60005" y="299267"/>
                        </a:cubicBezTo>
                        <a:cubicBezTo>
                          <a:pt x="36481" y="281624"/>
                          <a:pt x="16561" y="257721"/>
                          <a:pt x="7171" y="229264"/>
                        </a:cubicBezTo>
                        <a:cubicBezTo>
                          <a:pt x="-2030" y="200997"/>
                          <a:pt x="-2410" y="169980"/>
                          <a:pt x="6222" y="141808"/>
                        </a:cubicBezTo>
                        <a:cubicBezTo>
                          <a:pt x="14095" y="113447"/>
                          <a:pt x="28513" y="87646"/>
                          <a:pt x="45208" y="64027"/>
                        </a:cubicBezTo>
                        <a:cubicBezTo>
                          <a:pt x="62186" y="40503"/>
                          <a:pt x="82011" y="19256"/>
                          <a:pt x="103354" y="0"/>
                        </a:cubicBezTo>
                        <a:cubicBezTo>
                          <a:pt x="83529" y="20868"/>
                          <a:pt x="64558" y="42590"/>
                          <a:pt x="49001" y="66683"/>
                        </a:cubicBezTo>
                        <a:cubicBezTo>
                          <a:pt x="33256" y="90492"/>
                          <a:pt x="19976" y="116197"/>
                          <a:pt x="13242" y="143705"/>
                        </a:cubicBezTo>
                        <a:cubicBezTo>
                          <a:pt x="6032" y="171023"/>
                          <a:pt x="6317" y="200049"/>
                          <a:pt x="15328" y="226419"/>
                        </a:cubicBezTo>
                        <a:cubicBezTo>
                          <a:pt x="24339" y="252883"/>
                          <a:pt x="43120" y="275079"/>
                          <a:pt x="65696" y="291678"/>
                        </a:cubicBezTo>
                        <a:cubicBezTo>
                          <a:pt x="88082" y="308752"/>
                          <a:pt x="114262" y="320799"/>
                          <a:pt x="140916" y="330664"/>
                        </a:cubicBezTo>
                        <a:cubicBezTo>
                          <a:pt x="167760" y="340434"/>
                          <a:pt x="195552" y="347548"/>
                          <a:pt x="223439" y="354188"/>
                        </a:cubicBezTo>
                        <a:cubicBezTo>
                          <a:pt x="279404" y="367088"/>
                          <a:pt x="336507" y="375245"/>
                          <a:pt x="392756" y="387956"/>
                        </a:cubicBezTo>
                        <a:close/>
                      </a:path>
                    </a:pathLst>
                  </a:custGeom>
                  <a:solidFill>
                    <a:srgbClr val="0B2E65"/>
                  </a:solidFill>
                  <a:ln w="94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Freeform: Shape 38">
                    <a:extLst>
                      <a:ext uri="{FF2B5EF4-FFF2-40B4-BE49-F238E27FC236}">
                        <a16:creationId xmlns:a16="http://schemas.microsoft.com/office/drawing/2014/main" id="{CC037C1B-6452-4475-AC51-9FDFA41F03B5}"/>
                      </a:ext>
                    </a:extLst>
                  </p:cNvPr>
                  <p:cNvSpPr/>
                  <p:nvPr/>
                </p:nvSpPr>
                <p:spPr>
                  <a:xfrm>
                    <a:off x="6187281" y="4146102"/>
                    <a:ext cx="126441" cy="333129"/>
                  </a:xfrm>
                  <a:custGeom>
                    <a:avLst/>
                    <a:gdLst>
                      <a:gd name="connsiteX0" fmla="*/ 0 w 126441"/>
                      <a:gd name="connsiteY0" fmla="*/ 0 h 333129"/>
                      <a:gd name="connsiteX1" fmla="*/ 41641 w 126441"/>
                      <a:gd name="connsiteY1" fmla="*/ 22575 h 333129"/>
                      <a:gd name="connsiteX2" fmla="*/ 75030 w 126441"/>
                      <a:gd name="connsiteY2" fmla="*/ 56818 h 333129"/>
                      <a:gd name="connsiteX3" fmla="*/ 111644 w 126441"/>
                      <a:gd name="connsiteY3" fmla="*/ 144748 h 333129"/>
                      <a:gd name="connsiteX4" fmla="*/ 124544 w 126441"/>
                      <a:gd name="connsiteY4" fmla="*/ 238655 h 333129"/>
                      <a:gd name="connsiteX5" fmla="*/ 126442 w 126441"/>
                      <a:gd name="connsiteY5" fmla="*/ 285892 h 333129"/>
                      <a:gd name="connsiteX6" fmla="*/ 125683 w 126441"/>
                      <a:gd name="connsiteY6" fmla="*/ 333130 h 333129"/>
                      <a:gd name="connsiteX7" fmla="*/ 117335 w 126441"/>
                      <a:gd name="connsiteY7" fmla="*/ 239318 h 333129"/>
                      <a:gd name="connsiteX8" fmla="*/ 102444 w 126441"/>
                      <a:gd name="connsiteY8" fmla="*/ 146930 h 333129"/>
                      <a:gd name="connsiteX9" fmla="*/ 89638 w 126441"/>
                      <a:gd name="connsiteY9" fmla="*/ 102253 h 333129"/>
                      <a:gd name="connsiteX10" fmla="*/ 69150 w 126441"/>
                      <a:gd name="connsiteY10" fmla="*/ 61086 h 333129"/>
                      <a:gd name="connsiteX11" fmla="*/ 0 w 126441"/>
                      <a:gd name="connsiteY11" fmla="*/ 0 h 3331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26441" h="333129">
                        <a:moveTo>
                          <a:pt x="0" y="0"/>
                        </a:moveTo>
                        <a:cubicBezTo>
                          <a:pt x="14892" y="5312"/>
                          <a:pt x="28741" y="13185"/>
                          <a:pt x="41641" y="22575"/>
                        </a:cubicBezTo>
                        <a:cubicBezTo>
                          <a:pt x="54257" y="32251"/>
                          <a:pt x="65545" y="43918"/>
                          <a:pt x="75030" y="56818"/>
                        </a:cubicBezTo>
                        <a:cubicBezTo>
                          <a:pt x="94381" y="82713"/>
                          <a:pt x="104530" y="114015"/>
                          <a:pt x="111644" y="144748"/>
                        </a:cubicBezTo>
                        <a:cubicBezTo>
                          <a:pt x="118663" y="175766"/>
                          <a:pt x="122458" y="207163"/>
                          <a:pt x="124544" y="238655"/>
                        </a:cubicBezTo>
                        <a:cubicBezTo>
                          <a:pt x="125398" y="254401"/>
                          <a:pt x="126252" y="270146"/>
                          <a:pt x="126442" y="285892"/>
                        </a:cubicBezTo>
                        <a:cubicBezTo>
                          <a:pt x="126442" y="301638"/>
                          <a:pt x="126442" y="317384"/>
                          <a:pt x="125683" y="333130"/>
                        </a:cubicBezTo>
                        <a:cubicBezTo>
                          <a:pt x="123217" y="301733"/>
                          <a:pt x="120845" y="270431"/>
                          <a:pt x="117335" y="239318"/>
                        </a:cubicBezTo>
                        <a:cubicBezTo>
                          <a:pt x="113541" y="208301"/>
                          <a:pt x="109463" y="177189"/>
                          <a:pt x="102444" y="146930"/>
                        </a:cubicBezTo>
                        <a:cubicBezTo>
                          <a:pt x="99218" y="131753"/>
                          <a:pt x="94950" y="116766"/>
                          <a:pt x="89638" y="102253"/>
                        </a:cubicBezTo>
                        <a:cubicBezTo>
                          <a:pt x="84516" y="87741"/>
                          <a:pt x="77591" y="73987"/>
                          <a:pt x="69150" y="61086"/>
                        </a:cubicBezTo>
                        <a:cubicBezTo>
                          <a:pt x="52170" y="35191"/>
                          <a:pt x="28077" y="14228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0B2E65"/>
                  </a:solidFill>
                  <a:ln w="94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5" name="Graphic 7">
                  <a:extLst>
                    <a:ext uri="{FF2B5EF4-FFF2-40B4-BE49-F238E27FC236}">
                      <a16:creationId xmlns:a16="http://schemas.microsoft.com/office/drawing/2014/main" id="{6109398E-CB48-430F-B6AD-163AC596C5AF}"/>
                    </a:ext>
                  </a:extLst>
                </p:cNvPr>
                <p:cNvGrpSpPr/>
                <p:nvPr/>
              </p:nvGrpSpPr>
              <p:grpSpPr>
                <a:xfrm>
                  <a:off x="6194775" y="3852526"/>
                  <a:ext cx="641218" cy="656774"/>
                  <a:chOff x="6194775" y="3852526"/>
                  <a:chExt cx="641218" cy="656774"/>
                </a:xfrm>
                <a:solidFill>
                  <a:srgbClr val="0B2E65"/>
                </a:solidFill>
              </p:grpSpPr>
              <p:sp>
                <p:nvSpPr>
                  <p:cNvPr id="36" name="Freeform: Shape 35">
                    <a:extLst>
                      <a:ext uri="{FF2B5EF4-FFF2-40B4-BE49-F238E27FC236}">
                        <a16:creationId xmlns:a16="http://schemas.microsoft.com/office/drawing/2014/main" id="{A19E6DFA-79A6-4DF0-B257-60FE9BEFD982}"/>
                      </a:ext>
                    </a:extLst>
                  </p:cNvPr>
                  <p:cNvSpPr/>
                  <p:nvPr/>
                </p:nvSpPr>
                <p:spPr>
                  <a:xfrm>
                    <a:off x="6330005" y="3852526"/>
                    <a:ext cx="350616" cy="656774"/>
                  </a:xfrm>
                  <a:custGeom>
                    <a:avLst/>
                    <a:gdLst>
                      <a:gd name="connsiteX0" fmla="*/ 70510 w 350616"/>
                      <a:gd name="connsiteY0" fmla="*/ 0 h 656774"/>
                      <a:gd name="connsiteX1" fmla="*/ 23747 w 350616"/>
                      <a:gd name="connsiteY1" fmla="*/ 88879 h 656774"/>
                      <a:gd name="connsiteX2" fmla="*/ 7622 w 350616"/>
                      <a:gd name="connsiteY2" fmla="*/ 187433 h 656774"/>
                      <a:gd name="connsiteX3" fmla="*/ 22703 w 350616"/>
                      <a:gd name="connsiteY3" fmla="*/ 285987 h 656774"/>
                      <a:gd name="connsiteX4" fmla="*/ 63965 w 350616"/>
                      <a:gd name="connsiteY4" fmla="*/ 377048 h 656774"/>
                      <a:gd name="connsiteX5" fmla="*/ 122301 w 350616"/>
                      <a:gd name="connsiteY5" fmla="*/ 458718 h 656774"/>
                      <a:gd name="connsiteX6" fmla="*/ 156259 w 350616"/>
                      <a:gd name="connsiteY6" fmla="*/ 495901 h 656774"/>
                      <a:gd name="connsiteX7" fmla="*/ 174092 w 350616"/>
                      <a:gd name="connsiteY7" fmla="*/ 513733 h 656774"/>
                      <a:gd name="connsiteX8" fmla="*/ 182913 w 350616"/>
                      <a:gd name="connsiteY8" fmla="*/ 522745 h 656774"/>
                      <a:gd name="connsiteX9" fmla="*/ 192209 w 350616"/>
                      <a:gd name="connsiteY9" fmla="*/ 531282 h 656774"/>
                      <a:gd name="connsiteX10" fmla="*/ 269231 w 350616"/>
                      <a:gd name="connsiteY10" fmla="*/ 596636 h 656774"/>
                      <a:gd name="connsiteX11" fmla="*/ 309450 w 350616"/>
                      <a:gd name="connsiteY11" fmla="*/ 627275 h 656774"/>
                      <a:gd name="connsiteX12" fmla="*/ 350616 w 350616"/>
                      <a:gd name="connsiteY12" fmla="*/ 656775 h 656774"/>
                      <a:gd name="connsiteX13" fmla="*/ 187277 w 350616"/>
                      <a:gd name="connsiteY13" fmla="*/ 536688 h 656774"/>
                      <a:gd name="connsiteX14" fmla="*/ 150283 w 350616"/>
                      <a:gd name="connsiteY14" fmla="*/ 501782 h 656774"/>
                      <a:gd name="connsiteX15" fmla="*/ 115661 w 350616"/>
                      <a:gd name="connsiteY15" fmla="*/ 464504 h 656774"/>
                      <a:gd name="connsiteX16" fmla="*/ 99536 w 350616"/>
                      <a:gd name="connsiteY16" fmla="*/ 444774 h 656774"/>
                      <a:gd name="connsiteX17" fmla="*/ 91473 w 350616"/>
                      <a:gd name="connsiteY17" fmla="*/ 434909 h 656774"/>
                      <a:gd name="connsiteX18" fmla="*/ 83980 w 350616"/>
                      <a:gd name="connsiteY18" fmla="*/ 424570 h 656774"/>
                      <a:gd name="connsiteX19" fmla="*/ 69182 w 350616"/>
                      <a:gd name="connsiteY19" fmla="*/ 403797 h 656774"/>
                      <a:gd name="connsiteX20" fmla="*/ 55618 w 350616"/>
                      <a:gd name="connsiteY20" fmla="*/ 382075 h 656774"/>
                      <a:gd name="connsiteX21" fmla="*/ 14262 w 350616"/>
                      <a:gd name="connsiteY21" fmla="*/ 288643 h 656774"/>
                      <a:gd name="connsiteX22" fmla="*/ 128 w 350616"/>
                      <a:gd name="connsiteY22" fmla="*/ 187528 h 656774"/>
                      <a:gd name="connsiteX23" fmla="*/ 70510 w 350616"/>
                      <a:gd name="connsiteY23" fmla="*/ 0 h 6567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350616" h="656774">
                        <a:moveTo>
                          <a:pt x="70510" y="0"/>
                        </a:moveTo>
                        <a:cubicBezTo>
                          <a:pt x="49737" y="26560"/>
                          <a:pt x="34181" y="57008"/>
                          <a:pt x="23747" y="88879"/>
                        </a:cubicBezTo>
                        <a:cubicBezTo>
                          <a:pt x="12744" y="120560"/>
                          <a:pt x="7622" y="154139"/>
                          <a:pt x="7622" y="187433"/>
                        </a:cubicBezTo>
                        <a:cubicBezTo>
                          <a:pt x="7717" y="220822"/>
                          <a:pt x="12744" y="254116"/>
                          <a:pt x="22703" y="285987"/>
                        </a:cubicBezTo>
                        <a:cubicBezTo>
                          <a:pt x="32568" y="317858"/>
                          <a:pt x="46986" y="348307"/>
                          <a:pt x="63965" y="377048"/>
                        </a:cubicBezTo>
                        <a:cubicBezTo>
                          <a:pt x="80565" y="406073"/>
                          <a:pt x="101148" y="432727"/>
                          <a:pt x="122301" y="458718"/>
                        </a:cubicBezTo>
                        <a:cubicBezTo>
                          <a:pt x="133493" y="471144"/>
                          <a:pt x="144497" y="483949"/>
                          <a:pt x="156259" y="495901"/>
                        </a:cubicBezTo>
                        <a:lnTo>
                          <a:pt x="174092" y="513733"/>
                        </a:lnTo>
                        <a:lnTo>
                          <a:pt x="182913" y="522745"/>
                        </a:lnTo>
                        <a:lnTo>
                          <a:pt x="192209" y="531282"/>
                        </a:lnTo>
                        <a:cubicBezTo>
                          <a:pt x="216776" y="554331"/>
                          <a:pt x="242576" y="575958"/>
                          <a:pt x="269231" y="596636"/>
                        </a:cubicBezTo>
                        <a:cubicBezTo>
                          <a:pt x="282700" y="606786"/>
                          <a:pt x="295695" y="617600"/>
                          <a:pt x="309450" y="627275"/>
                        </a:cubicBezTo>
                        <a:lnTo>
                          <a:pt x="350616" y="656775"/>
                        </a:lnTo>
                        <a:cubicBezTo>
                          <a:pt x="293134" y="621299"/>
                          <a:pt x="237929" y="581745"/>
                          <a:pt x="187277" y="536688"/>
                        </a:cubicBezTo>
                        <a:cubicBezTo>
                          <a:pt x="174187" y="525875"/>
                          <a:pt x="162614" y="513449"/>
                          <a:pt x="150283" y="501782"/>
                        </a:cubicBezTo>
                        <a:cubicBezTo>
                          <a:pt x="138331" y="489830"/>
                          <a:pt x="127138" y="477025"/>
                          <a:pt x="115661" y="464504"/>
                        </a:cubicBezTo>
                        <a:lnTo>
                          <a:pt x="99536" y="444774"/>
                        </a:lnTo>
                        <a:lnTo>
                          <a:pt x="91473" y="434909"/>
                        </a:lnTo>
                        <a:lnTo>
                          <a:pt x="83980" y="424570"/>
                        </a:lnTo>
                        <a:cubicBezTo>
                          <a:pt x="79047" y="417646"/>
                          <a:pt x="73925" y="410816"/>
                          <a:pt x="69182" y="403797"/>
                        </a:cubicBezTo>
                        <a:lnTo>
                          <a:pt x="55618" y="382075"/>
                        </a:lnTo>
                        <a:cubicBezTo>
                          <a:pt x="38544" y="352575"/>
                          <a:pt x="24126" y="321463"/>
                          <a:pt x="14262" y="288643"/>
                        </a:cubicBezTo>
                        <a:cubicBezTo>
                          <a:pt x="4491" y="255918"/>
                          <a:pt x="-916" y="221676"/>
                          <a:pt x="128" y="187528"/>
                        </a:cubicBezTo>
                        <a:cubicBezTo>
                          <a:pt x="1836" y="119138"/>
                          <a:pt x="26213" y="51222"/>
                          <a:pt x="70510" y="0"/>
                        </a:cubicBezTo>
                        <a:close/>
                      </a:path>
                    </a:pathLst>
                  </a:custGeom>
                  <a:solidFill>
                    <a:srgbClr val="0B2E65"/>
                  </a:solidFill>
                  <a:ln w="94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: Shape 36">
                    <a:extLst>
                      <a:ext uri="{FF2B5EF4-FFF2-40B4-BE49-F238E27FC236}">
                        <a16:creationId xmlns:a16="http://schemas.microsoft.com/office/drawing/2014/main" id="{CA45E26F-E05B-4CF5-ACE5-A882DBD00857}"/>
                      </a:ext>
                    </a:extLst>
                  </p:cNvPr>
                  <p:cNvSpPr/>
                  <p:nvPr/>
                </p:nvSpPr>
                <p:spPr>
                  <a:xfrm>
                    <a:off x="6194775" y="4066993"/>
                    <a:ext cx="641218" cy="251839"/>
                  </a:xfrm>
                  <a:custGeom>
                    <a:avLst/>
                    <a:gdLst>
                      <a:gd name="connsiteX0" fmla="*/ 0 w 641218"/>
                      <a:gd name="connsiteY0" fmla="*/ 251839 h 251839"/>
                      <a:gd name="connsiteX1" fmla="*/ 119233 w 641218"/>
                      <a:gd name="connsiteY1" fmla="*/ 116576 h 251839"/>
                      <a:gd name="connsiteX2" fmla="*/ 281529 w 641218"/>
                      <a:gd name="connsiteY2" fmla="*/ 35096 h 251839"/>
                      <a:gd name="connsiteX3" fmla="*/ 325257 w 641218"/>
                      <a:gd name="connsiteY3" fmla="*/ 22291 h 251839"/>
                      <a:gd name="connsiteX4" fmla="*/ 369934 w 641218"/>
                      <a:gd name="connsiteY4" fmla="*/ 13469 h 251839"/>
                      <a:gd name="connsiteX5" fmla="*/ 392224 w 641218"/>
                      <a:gd name="connsiteY5" fmla="*/ 9106 h 251839"/>
                      <a:gd name="connsiteX6" fmla="*/ 414800 w 641218"/>
                      <a:gd name="connsiteY6" fmla="*/ 6640 h 251839"/>
                      <a:gd name="connsiteX7" fmla="*/ 460046 w 641218"/>
                      <a:gd name="connsiteY7" fmla="*/ 1992 h 251839"/>
                      <a:gd name="connsiteX8" fmla="*/ 482716 w 641218"/>
                      <a:gd name="connsiteY8" fmla="*/ 1043 h 251839"/>
                      <a:gd name="connsiteX9" fmla="*/ 505386 w 641218"/>
                      <a:gd name="connsiteY9" fmla="*/ 664 h 251839"/>
                      <a:gd name="connsiteX10" fmla="*/ 550822 w 641218"/>
                      <a:gd name="connsiteY10" fmla="*/ 0 h 251839"/>
                      <a:gd name="connsiteX11" fmla="*/ 641218 w 641218"/>
                      <a:gd name="connsiteY11" fmla="*/ 6735 h 251839"/>
                      <a:gd name="connsiteX12" fmla="*/ 550727 w 641218"/>
                      <a:gd name="connsiteY12" fmla="*/ 4648 h 251839"/>
                      <a:gd name="connsiteX13" fmla="*/ 505576 w 641218"/>
                      <a:gd name="connsiteY13" fmla="*/ 6640 h 251839"/>
                      <a:gd name="connsiteX14" fmla="*/ 483000 w 641218"/>
                      <a:gd name="connsiteY14" fmla="*/ 7588 h 251839"/>
                      <a:gd name="connsiteX15" fmla="*/ 460520 w 641218"/>
                      <a:gd name="connsiteY15" fmla="*/ 9201 h 251839"/>
                      <a:gd name="connsiteX16" fmla="*/ 415748 w 641218"/>
                      <a:gd name="connsiteY16" fmla="*/ 14702 h 251839"/>
                      <a:gd name="connsiteX17" fmla="*/ 393362 w 641218"/>
                      <a:gd name="connsiteY17" fmla="*/ 17358 h 251839"/>
                      <a:gd name="connsiteX18" fmla="*/ 371356 w 641218"/>
                      <a:gd name="connsiteY18" fmla="*/ 21911 h 251839"/>
                      <a:gd name="connsiteX19" fmla="*/ 327249 w 641218"/>
                      <a:gd name="connsiteY19" fmla="*/ 31112 h 251839"/>
                      <a:gd name="connsiteX20" fmla="*/ 284185 w 641218"/>
                      <a:gd name="connsiteY20" fmla="*/ 44107 h 251839"/>
                      <a:gd name="connsiteX21" fmla="*/ 123311 w 641218"/>
                      <a:gd name="connsiteY21" fmla="*/ 122458 h 251839"/>
                      <a:gd name="connsiteX22" fmla="*/ 87741 w 641218"/>
                      <a:gd name="connsiteY22" fmla="*/ 149870 h 251839"/>
                      <a:gd name="connsiteX23" fmla="*/ 70667 w 641218"/>
                      <a:gd name="connsiteY23" fmla="*/ 164573 h 251839"/>
                      <a:gd name="connsiteX24" fmla="*/ 54826 w 641218"/>
                      <a:gd name="connsiteY24" fmla="*/ 180509 h 251839"/>
                      <a:gd name="connsiteX25" fmla="*/ 0 w 641218"/>
                      <a:gd name="connsiteY25" fmla="*/ 251839 h 2518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641218" h="251839">
                        <a:moveTo>
                          <a:pt x="0" y="251839"/>
                        </a:moveTo>
                        <a:cubicBezTo>
                          <a:pt x="27033" y="197487"/>
                          <a:pt x="70856" y="152906"/>
                          <a:pt x="119233" y="116576"/>
                        </a:cubicBezTo>
                        <a:cubicBezTo>
                          <a:pt x="168082" y="80247"/>
                          <a:pt x="223952" y="54257"/>
                          <a:pt x="281529" y="35096"/>
                        </a:cubicBezTo>
                        <a:lnTo>
                          <a:pt x="325257" y="22291"/>
                        </a:lnTo>
                        <a:lnTo>
                          <a:pt x="369934" y="13469"/>
                        </a:lnTo>
                        <a:lnTo>
                          <a:pt x="392224" y="9106"/>
                        </a:lnTo>
                        <a:lnTo>
                          <a:pt x="414800" y="6640"/>
                        </a:lnTo>
                        <a:lnTo>
                          <a:pt x="460046" y="1992"/>
                        </a:lnTo>
                        <a:cubicBezTo>
                          <a:pt x="467539" y="948"/>
                          <a:pt x="475127" y="1233"/>
                          <a:pt x="482716" y="1043"/>
                        </a:cubicBezTo>
                        <a:lnTo>
                          <a:pt x="505386" y="664"/>
                        </a:lnTo>
                        <a:lnTo>
                          <a:pt x="550822" y="0"/>
                        </a:lnTo>
                        <a:cubicBezTo>
                          <a:pt x="580986" y="2276"/>
                          <a:pt x="611149" y="4174"/>
                          <a:pt x="641218" y="6735"/>
                        </a:cubicBezTo>
                        <a:cubicBezTo>
                          <a:pt x="610959" y="6355"/>
                          <a:pt x="580891" y="5312"/>
                          <a:pt x="550727" y="4648"/>
                        </a:cubicBezTo>
                        <a:lnTo>
                          <a:pt x="505576" y="6640"/>
                        </a:lnTo>
                        <a:lnTo>
                          <a:pt x="483000" y="7588"/>
                        </a:lnTo>
                        <a:cubicBezTo>
                          <a:pt x="475507" y="7968"/>
                          <a:pt x="467918" y="7968"/>
                          <a:pt x="460520" y="9201"/>
                        </a:cubicBezTo>
                        <a:lnTo>
                          <a:pt x="415748" y="14702"/>
                        </a:lnTo>
                        <a:lnTo>
                          <a:pt x="393362" y="17358"/>
                        </a:lnTo>
                        <a:lnTo>
                          <a:pt x="371356" y="21911"/>
                        </a:lnTo>
                        <a:lnTo>
                          <a:pt x="327249" y="31112"/>
                        </a:lnTo>
                        <a:lnTo>
                          <a:pt x="284185" y="44107"/>
                        </a:lnTo>
                        <a:cubicBezTo>
                          <a:pt x="227177" y="62319"/>
                          <a:pt x="172351" y="87930"/>
                          <a:pt x="123311" y="122458"/>
                        </a:cubicBezTo>
                        <a:cubicBezTo>
                          <a:pt x="111359" y="131469"/>
                          <a:pt x="98744" y="139721"/>
                          <a:pt x="87741" y="149870"/>
                        </a:cubicBezTo>
                        <a:lnTo>
                          <a:pt x="70667" y="164573"/>
                        </a:lnTo>
                        <a:lnTo>
                          <a:pt x="54826" y="180509"/>
                        </a:lnTo>
                        <a:cubicBezTo>
                          <a:pt x="34053" y="202041"/>
                          <a:pt x="14892" y="225565"/>
                          <a:pt x="0" y="251839"/>
                        </a:cubicBezTo>
                        <a:close/>
                      </a:path>
                    </a:pathLst>
                  </a:custGeom>
                  <a:solidFill>
                    <a:srgbClr val="0B2E65"/>
                  </a:solidFill>
                  <a:ln w="94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0" name="Graphic 7">
                <a:extLst>
                  <a:ext uri="{FF2B5EF4-FFF2-40B4-BE49-F238E27FC236}">
                    <a16:creationId xmlns:a16="http://schemas.microsoft.com/office/drawing/2014/main" id="{73DAB138-BC43-4D5E-99D4-CAE8A2093A4C}"/>
                  </a:ext>
                </a:extLst>
              </p:cNvPr>
              <p:cNvGrpSpPr/>
              <p:nvPr/>
            </p:nvGrpSpPr>
            <p:grpSpPr>
              <a:xfrm>
                <a:off x="3853977" y="2349293"/>
                <a:ext cx="988792" cy="2097238"/>
                <a:chOff x="3853977" y="2349293"/>
                <a:chExt cx="988792" cy="2097238"/>
              </a:xfrm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0B60B359-9BE5-4782-990F-52007620EC8D}"/>
                    </a:ext>
                  </a:extLst>
                </p:cNvPr>
                <p:cNvSpPr/>
                <p:nvPr/>
              </p:nvSpPr>
              <p:spPr>
                <a:xfrm>
                  <a:off x="3853977" y="2349293"/>
                  <a:ext cx="988792" cy="2097238"/>
                </a:xfrm>
                <a:custGeom>
                  <a:avLst/>
                  <a:gdLst>
                    <a:gd name="connsiteX0" fmla="*/ 980391 w 988792"/>
                    <a:gd name="connsiteY0" fmla="*/ 287953 h 2097238"/>
                    <a:gd name="connsiteX1" fmla="*/ 944156 w 988792"/>
                    <a:gd name="connsiteY1" fmla="*/ 408798 h 2097238"/>
                    <a:gd name="connsiteX2" fmla="*/ 701992 w 988792"/>
                    <a:gd name="connsiteY2" fmla="*/ 563506 h 2097238"/>
                    <a:gd name="connsiteX3" fmla="*/ 707778 w 988792"/>
                    <a:gd name="connsiteY3" fmla="*/ 528505 h 2097238"/>
                    <a:gd name="connsiteX4" fmla="*/ 281690 w 988792"/>
                    <a:gd name="connsiteY4" fmla="*/ 875768 h 2097238"/>
                    <a:gd name="connsiteX5" fmla="*/ 286528 w 988792"/>
                    <a:gd name="connsiteY5" fmla="*/ 889333 h 2097238"/>
                    <a:gd name="connsiteX6" fmla="*/ 357574 w 988792"/>
                    <a:gd name="connsiteY6" fmla="*/ 1170577 h 2097238"/>
                    <a:gd name="connsiteX7" fmla="*/ 442185 w 988792"/>
                    <a:gd name="connsiteY7" fmla="*/ 1538329 h 2097238"/>
                    <a:gd name="connsiteX8" fmla="*/ 585226 w 988792"/>
                    <a:gd name="connsiteY8" fmla="*/ 1707550 h 2097238"/>
                    <a:gd name="connsiteX9" fmla="*/ 620227 w 988792"/>
                    <a:gd name="connsiteY9" fmla="*/ 1827257 h 2097238"/>
                    <a:gd name="connsiteX10" fmla="*/ 468459 w 988792"/>
                    <a:gd name="connsiteY10" fmla="*/ 1719217 h 2097238"/>
                    <a:gd name="connsiteX11" fmla="*/ 535616 w 988792"/>
                    <a:gd name="connsiteY11" fmla="*/ 1993632 h 2097238"/>
                    <a:gd name="connsiteX12" fmla="*/ 412969 w 988792"/>
                    <a:gd name="connsiteY12" fmla="*/ 1795101 h 2097238"/>
                    <a:gd name="connsiteX13" fmla="*/ 366301 w 988792"/>
                    <a:gd name="connsiteY13" fmla="*/ 2097213 h 2097238"/>
                    <a:gd name="connsiteX14" fmla="*/ 302084 w 988792"/>
                    <a:gd name="connsiteY14" fmla="*/ 1837501 h 2097238"/>
                    <a:gd name="connsiteX15" fmla="*/ 213110 w 988792"/>
                    <a:gd name="connsiteY15" fmla="*/ 2047604 h 2097238"/>
                    <a:gd name="connsiteX16" fmla="*/ 240808 w 988792"/>
                    <a:gd name="connsiteY16" fmla="*/ 1768826 h 2097238"/>
                    <a:gd name="connsiteX17" fmla="*/ 249819 w 988792"/>
                    <a:gd name="connsiteY17" fmla="*/ 1679852 h 2097238"/>
                    <a:gd name="connsiteX18" fmla="*/ 264142 w 988792"/>
                    <a:gd name="connsiteY18" fmla="*/ 1582057 h 2097238"/>
                    <a:gd name="connsiteX19" fmla="*/ 27764 w 988792"/>
                    <a:gd name="connsiteY19" fmla="*/ 1042144 h 2097238"/>
                    <a:gd name="connsiteX20" fmla="*/ 10785 w 988792"/>
                    <a:gd name="connsiteY20" fmla="*/ 786795 h 2097238"/>
                    <a:gd name="connsiteX21" fmla="*/ 16097 w 988792"/>
                    <a:gd name="connsiteY21" fmla="*/ 773610 h 2097238"/>
                    <a:gd name="connsiteX22" fmla="*/ 456792 w 988792"/>
                    <a:gd name="connsiteY22" fmla="*/ 300854 h 2097238"/>
                    <a:gd name="connsiteX23" fmla="*/ 623167 w 988792"/>
                    <a:gd name="connsiteY23" fmla="*/ 113990 h 2097238"/>
                    <a:gd name="connsiteX24" fmla="*/ 783662 w 988792"/>
                    <a:gd name="connsiteY24" fmla="*/ 23498 h 2097238"/>
                    <a:gd name="connsiteX25" fmla="*/ 923762 w 988792"/>
                    <a:gd name="connsiteY25" fmla="*/ 32320 h 2097238"/>
                    <a:gd name="connsiteX26" fmla="*/ 980391 w 988792"/>
                    <a:gd name="connsiteY26" fmla="*/ 287953 h 20972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988792" h="2097238">
                      <a:moveTo>
                        <a:pt x="980391" y="287953"/>
                      </a:moveTo>
                      <a:cubicBezTo>
                        <a:pt x="973466" y="323239"/>
                        <a:pt x="961704" y="363268"/>
                        <a:pt x="944156" y="408798"/>
                      </a:cubicBezTo>
                      <a:cubicBezTo>
                        <a:pt x="859546" y="627723"/>
                        <a:pt x="701992" y="563506"/>
                        <a:pt x="701992" y="563506"/>
                      </a:cubicBezTo>
                      <a:lnTo>
                        <a:pt x="707778" y="528505"/>
                      </a:lnTo>
                      <a:cubicBezTo>
                        <a:pt x="523949" y="732728"/>
                        <a:pt x="281690" y="875768"/>
                        <a:pt x="281690" y="875768"/>
                      </a:cubicBezTo>
                      <a:cubicBezTo>
                        <a:pt x="281690" y="875768"/>
                        <a:pt x="283492" y="880701"/>
                        <a:pt x="286528" y="889333"/>
                      </a:cubicBezTo>
                      <a:cubicBezTo>
                        <a:pt x="302368" y="934958"/>
                        <a:pt x="352642" y="1084734"/>
                        <a:pt x="357574" y="1170577"/>
                      </a:cubicBezTo>
                      <a:cubicBezTo>
                        <a:pt x="363360" y="1272736"/>
                        <a:pt x="386695" y="1517841"/>
                        <a:pt x="442185" y="1538329"/>
                      </a:cubicBezTo>
                      <a:cubicBezTo>
                        <a:pt x="497674" y="1558723"/>
                        <a:pt x="564737" y="1612031"/>
                        <a:pt x="585226" y="1707550"/>
                      </a:cubicBezTo>
                      <a:cubicBezTo>
                        <a:pt x="598600" y="1770439"/>
                        <a:pt x="652288" y="1803923"/>
                        <a:pt x="620227" y="1827257"/>
                      </a:cubicBezTo>
                      <a:cubicBezTo>
                        <a:pt x="588166" y="1850591"/>
                        <a:pt x="506401" y="1639729"/>
                        <a:pt x="468459" y="1719217"/>
                      </a:cubicBezTo>
                      <a:cubicBezTo>
                        <a:pt x="462009" y="1732687"/>
                        <a:pt x="564737" y="1981965"/>
                        <a:pt x="535616" y="1993632"/>
                      </a:cubicBezTo>
                      <a:cubicBezTo>
                        <a:pt x="506401" y="2005299"/>
                        <a:pt x="430517" y="1792255"/>
                        <a:pt x="412969" y="1795101"/>
                      </a:cubicBezTo>
                      <a:cubicBezTo>
                        <a:pt x="395516" y="1798042"/>
                        <a:pt x="463147" y="2090953"/>
                        <a:pt x="366301" y="2097213"/>
                      </a:cubicBezTo>
                      <a:cubicBezTo>
                        <a:pt x="321055" y="2100154"/>
                        <a:pt x="315174" y="1841011"/>
                        <a:pt x="302084" y="1837501"/>
                      </a:cubicBezTo>
                      <a:cubicBezTo>
                        <a:pt x="270023" y="1828679"/>
                        <a:pt x="248965" y="2060030"/>
                        <a:pt x="213110" y="2047604"/>
                      </a:cubicBezTo>
                      <a:cubicBezTo>
                        <a:pt x="175168" y="2034420"/>
                        <a:pt x="243748" y="1815589"/>
                        <a:pt x="240808" y="1768826"/>
                      </a:cubicBezTo>
                      <a:cubicBezTo>
                        <a:pt x="239480" y="1747579"/>
                        <a:pt x="244222" y="1713526"/>
                        <a:pt x="249819" y="1679852"/>
                      </a:cubicBezTo>
                      <a:cubicBezTo>
                        <a:pt x="256364" y="1639539"/>
                        <a:pt x="264142" y="1599510"/>
                        <a:pt x="264142" y="1582057"/>
                      </a:cubicBezTo>
                      <a:cubicBezTo>
                        <a:pt x="264142" y="1549996"/>
                        <a:pt x="54039" y="1135576"/>
                        <a:pt x="27764" y="1042144"/>
                      </a:cubicBezTo>
                      <a:cubicBezTo>
                        <a:pt x="3291" y="955067"/>
                        <a:pt x="-11126" y="850253"/>
                        <a:pt x="10785" y="786795"/>
                      </a:cubicBezTo>
                      <a:cubicBezTo>
                        <a:pt x="12303" y="782147"/>
                        <a:pt x="14105" y="777784"/>
                        <a:pt x="16097" y="773610"/>
                      </a:cubicBezTo>
                      <a:cubicBezTo>
                        <a:pt x="45217" y="712334"/>
                        <a:pt x="372182" y="385464"/>
                        <a:pt x="456792" y="300854"/>
                      </a:cubicBezTo>
                      <a:cubicBezTo>
                        <a:pt x="541403" y="216148"/>
                        <a:pt x="585226" y="151932"/>
                        <a:pt x="623167" y="113990"/>
                      </a:cubicBezTo>
                      <a:cubicBezTo>
                        <a:pt x="661109" y="76048"/>
                        <a:pt x="731112" y="67321"/>
                        <a:pt x="783662" y="23498"/>
                      </a:cubicBezTo>
                      <a:cubicBezTo>
                        <a:pt x="783662" y="23498"/>
                        <a:pt x="871213" y="-34837"/>
                        <a:pt x="923762" y="32320"/>
                      </a:cubicBezTo>
                      <a:cubicBezTo>
                        <a:pt x="965403" y="85438"/>
                        <a:pt x="1007044" y="153260"/>
                        <a:pt x="980391" y="287953"/>
                      </a:cubicBezTo>
                      <a:close/>
                    </a:path>
                  </a:pathLst>
                </a:custGeom>
                <a:solidFill>
                  <a:srgbClr val="732820"/>
                </a:solidFill>
                <a:ln w="94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29" name="Graphic 7">
                  <a:extLst>
                    <a:ext uri="{FF2B5EF4-FFF2-40B4-BE49-F238E27FC236}">
                      <a16:creationId xmlns:a16="http://schemas.microsoft.com/office/drawing/2014/main" id="{A476765E-6BA7-491F-A47D-2B87B5291D6E}"/>
                    </a:ext>
                  </a:extLst>
                </p:cNvPr>
                <p:cNvGrpSpPr/>
                <p:nvPr/>
              </p:nvGrpSpPr>
              <p:grpSpPr>
                <a:xfrm>
                  <a:off x="3853977" y="2637247"/>
                  <a:ext cx="980390" cy="1391898"/>
                  <a:chOff x="3853977" y="2637247"/>
                  <a:chExt cx="980390" cy="1391898"/>
                </a:xfrm>
                <a:solidFill>
                  <a:srgbClr val="732820"/>
                </a:solidFill>
              </p:grpSpPr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F763D7B7-F80F-4ED4-87D9-E7E899662F25}"/>
                      </a:ext>
                    </a:extLst>
                  </p:cNvPr>
                  <p:cNvSpPr/>
                  <p:nvPr/>
                </p:nvSpPr>
                <p:spPr>
                  <a:xfrm>
                    <a:off x="4010175" y="2637247"/>
                    <a:ext cx="824193" cy="601379"/>
                  </a:xfrm>
                  <a:custGeom>
                    <a:avLst/>
                    <a:gdLst>
                      <a:gd name="connsiteX0" fmla="*/ 824193 w 824193"/>
                      <a:gd name="connsiteY0" fmla="*/ 0 h 601379"/>
                      <a:gd name="connsiteX1" fmla="*/ 787959 w 824193"/>
                      <a:gd name="connsiteY1" fmla="*/ 120845 h 601379"/>
                      <a:gd name="connsiteX2" fmla="*/ 545794 w 824193"/>
                      <a:gd name="connsiteY2" fmla="*/ 275553 h 601379"/>
                      <a:gd name="connsiteX3" fmla="*/ 551581 w 824193"/>
                      <a:gd name="connsiteY3" fmla="*/ 240552 h 601379"/>
                      <a:gd name="connsiteX4" fmla="*/ 125493 w 824193"/>
                      <a:gd name="connsiteY4" fmla="*/ 587815 h 601379"/>
                      <a:gd name="connsiteX5" fmla="*/ 130331 w 824193"/>
                      <a:gd name="connsiteY5" fmla="*/ 601379 h 601379"/>
                      <a:gd name="connsiteX6" fmla="*/ 0 w 824193"/>
                      <a:gd name="connsiteY6" fmla="*/ 486415 h 601379"/>
                      <a:gd name="connsiteX7" fmla="*/ 455303 w 824193"/>
                      <a:gd name="connsiteY7" fmla="*/ 103297 h 601379"/>
                      <a:gd name="connsiteX8" fmla="*/ 824193 w 824193"/>
                      <a:gd name="connsiteY8" fmla="*/ 0 h 6013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24193" h="601379">
                        <a:moveTo>
                          <a:pt x="824193" y="0"/>
                        </a:moveTo>
                        <a:cubicBezTo>
                          <a:pt x="817269" y="35286"/>
                          <a:pt x="805507" y="75315"/>
                          <a:pt x="787959" y="120845"/>
                        </a:cubicBezTo>
                        <a:cubicBezTo>
                          <a:pt x="703348" y="339770"/>
                          <a:pt x="545794" y="275553"/>
                          <a:pt x="545794" y="275553"/>
                        </a:cubicBezTo>
                        <a:lnTo>
                          <a:pt x="551581" y="240552"/>
                        </a:lnTo>
                        <a:cubicBezTo>
                          <a:pt x="367752" y="444774"/>
                          <a:pt x="125493" y="587815"/>
                          <a:pt x="125493" y="587815"/>
                        </a:cubicBezTo>
                        <a:cubicBezTo>
                          <a:pt x="125493" y="587815"/>
                          <a:pt x="127295" y="592747"/>
                          <a:pt x="130331" y="601379"/>
                        </a:cubicBezTo>
                        <a:cubicBezTo>
                          <a:pt x="93432" y="556513"/>
                          <a:pt x="37942" y="495901"/>
                          <a:pt x="0" y="486415"/>
                        </a:cubicBezTo>
                        <a:cubicBezTo>
                          <a:pt x="0" y="486415"/>
                          <a:pt x="402754" y="357223"/>
                          <a:pt x="455303" y="103297"/>
                        </a:cubicBezTo>
                        <a:cubicBezTo>
                          <a:pt x="455303" y="103297"/>
                          <a:pt x="711126" y="114679"/>
                          <a:pt x="824193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732820"/>
                      </a:gs>
                      <a:gs pos="100000">
                        <a:srgbClr val="580C0F"/>
                      </a:gs>
                    </a:gsLst>
                    <a:lin ang="15600000" scaled="0"/>
                  </a:gradFill>
                  <a:ln w="94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Freeform: Shape 31">
                    <a:extLst>
                      <a:ext uri="{FF2B5EF4-FFF2-40B4-BE49-F238E27FC236}">
                        <a16:creationId xmlns:a16="http://schemas.microsoft.com/office/drawing/2014/main" id="{B28EBCBC-2E05-42CF-AB33-C58EE061C0F2}"/>
                      </a:ext>
                    </a:extLst>
                  </p:cNvPr>
                  <p:cNvSpPr/>
                  <p:nvPr/>
                </p:nvSpPr>
                <p:spPr>
                  <a:xfrm>
                    <a:off x="3853977" y="3136088"/>
                    <a:ext cx="299143" cy="893057"/>
                  </a:xfrm>
                  <a:custGeom>
                    <a:avLst/>
                    <a:gdLst>
                      <a:gd name="connsiteX0" fmla="*/ 249819 w 299143"/>
                      <a:gd name="connsiteY0" fmla="*/ 893058 h 893057"/>
                      <a:gd name="connsiteX1" fmla="*/ 264142 w 299143"/>
                      <a:gd name="connsiteY1" fmla="*/ 795262 h 893057"/>
                      <a:gd name="connsiteX2" fmla="*/ 27764 w 299143"/>
                      <a:gd name="connsiteY2" fmla="*/ 255349 h 893057"/>
                      <a:gd name="connsiteX3" fmla="*/ 10785 w 299143"/>
                      <a:gd name="connsiteY3" fmla="*/ 0 h 893057"/>
                      <a:gd name="connsiteX4" fmla="*/ 164924 w 299143"/>
                      <a:gd name="connsiteY4" fmla="*/ 357508 h 893057"/>
                      <a:gd name="connsiteX5" fmla="*/ 299143 w 299143"/>
                      <a:gd name="connsiteY5" fmla="*/ 780655 h 893057"/>
                      <a:gd name="connsiteX6" fmla="*/ 249819 w 299143"/>
                      <a:gd name="connsiteY6" fmla="*/ 893058 h 893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99143" h="893057">
                        <a:moveTo>
                          <a:pt x="249819" y="893058"/>
                        </a:moveTo>
                        <a:cubicBezTo>
                          <a:pt x="256364" y="852744"/>
                          <a:pt x="264142" y="812716"/>
                          <a:pt x="264142" y="795262"/>
                        </a:cubicBezTo>
                        <a:cubicBezTo>
                          <a:pt x="264142" y="763201"/>
                          <a:pt x="54039" y="348781"/>
                          <a:pt x="27764" y="255349"/>
                        </a:cubicBezTo>
                        <a:cubicBezTo>
                          <a:pt x="3291" y="168272"/>
                          <a:pt x="-11126" y="63458"/>
                          <a:pt x="10785" y="0"/>
                        </a:cubicBezTo>
                        <a:cubicBezTo>
                          <a:pt x="37155" y="164763"/>
                          <a:pt x="137511" y="259997"/>
                          <a:pt x="164924" y="357508"/>
                        </a:cubicBezTo>
                        <a:cubicBezTo>
                          <a:pt x="196985" y="471333"/>
                          <a:pt x="299143" y="780655"/>
                          <a:pt x="299143" y="780655"/>
                        </a:cubicBezTo>
                        <a:cubicBezTo>
                          <a:pt x="299143" y="780655"/>
                          <a:pt x="275430" y="826944"/>
                          <a:pt x="249819" y="89305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732820"/>
                      </a:gs>
                      <a:gs pos="100000">
                        <a:srgbClr val="580C0F"/>
                      </a:gs>
                    </a:gsLst>
                    <a:lin ang="15600000" scaled="0"/>
                  </a:gradFill>
                  <a:ln w="94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D89E6395-DB67-4DE8-A25D-3F77C1E3045D}"/>
                    </a:ext>
                  </a:extLst>
                </p:cNvPr>
                <p:cNvSpPr/>
                <p:nvPr/>
              </p:nvSpPr>
              <p:spPr>
                <a:xfrm>
                  <a:off x="4204192" y="4169246"/>
                  <a:ext cx="20458" cy="275837"/>
                </a:xfrm>
                <a:custGeom>
                  <a:avLst/>
                  <a:gdLst>
                    <a:gd name="connsiteX0" fmla="*/ 56 w 20458"/>
                    <a:gd name="connsiteY0" fmla="*/ 0 h 275837"/>
                    <a:gd name="connsiteX1" fmla="*/ 8782 w 20458"/>
                    <a:gd name="connsiteY1" fmla="*/ 68864 h 275837"/>
                    <a:gd name="connsiteX2" fmla="*/ 14948 w 20458"/>
                    <a:gd name="connsiteY2" fmla="*/ 137729 h 275837"/>
                    <a:gd name="connsiteX3" fmla="*/ 18932 w 20458"/>
                    <a:gd name="connsiteY3" fmla="*/ 206688 h 275837"/>
                    <a:gd name="connsiteX4" fmla="*/ 20165 w 20458"/>
                    <a:gd name="connsiteY4" fmla="*/ 241216 h 275837"/>
                    <a:gd name="connsiteX5" fmla="*/ 20355 w 20458"/>
                    <a:gd name="connsiteY5" fmla="*/ 275838 h 275837"/>
                    <a:gd name="connsiteX6" fmla="*/ 15517 w 20458"/>
                    <a:gd name="connsiteY6" fmla="*/ 241500 h 275837"/>
                    <a:gd name="connsiteX7" fmla="*/ 11628 w 20458"/>
                    <a:gd name="connsiteY7" fmla="*/ 207068 h 275837"/>
                    <a:gd name="connsiteX8" fmla="*/ 5462 w 20458"/>
                    <a:gd name="connsiteY8" fmla="*/ 138109 h 275837"/>
                    <a:gd name="connsiteX9" fmla="*/ 1479 w 20458"/>
                    <a:gd name="connsiteY9" fmla="*/ 69054 h 275837"/>
                    <a:gd name="connsiteX10" fmla="*/ 56 w 20458"/>
                    <a:gd name="connsiteY10" fmla="*/ 0 h 275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0458" h="275837">
                      <a:moveTo>
                        <a:pt x="56" y="0"/>
                      </a:moveTo>
                      <a:cubicBezTo>
                        <a:pt x="3755" y="22955"/>
                        <a:pt x="6316" y="45910"/>
                        <a:pt x="8782" y="68864"/>
                      </a:cubicBezTo>
                      <a:cubicBezTo>
                        <a:pt x="11344" y="91819"/>
                        <a:pt x="13146" y="114774"/>
                        <a:pt x="14948" y="137729"/>
                      </a:cubicBezTo>
                      <a:cubicBezTo>
                        <a:pt x="16560" y="160684"/>
                        <a:pt x="18078" y="183639"/>
                        <a:pt x="18932" y="206688"/>
                      </a:cubicBezTo>
                      <a:lnTo>
                        <a:pt x="20165" y="241216"/>
                      </a:lnTo>
                      <a:cubicBezTo>
                        <a:pt x="20260" y="252788"/>
                        <a:pt x="20639" y="264265"/>
                        <a:pt x="20355" y="275838"/>
                      </a:cubicBezTo>
                      <a:cubicBezTo>
                        <a:pt x="18458" y="264455"/>
                        <a:pt x="17130" y="252978"/>
                        <a:pt x="15517" y="241500"/>
                      </a:cubicBezTo>
                      <a:lnTo>
                        <a:pt x="11628" y="207068"/>
                      </a:lnTo>
                      <a:cubicBezTo>
                        <a:pt x="9067" y="184113"/>
                        <a:pt x="7265" y="161063"/>
                        <a:pt x="5462" y="138109"/>
                      </a:cubicBezTo>
                      <a:cubicBezTo>
                        <a:pt x="3850" y="115059"/>
                        <a:pt x="2332" y="92104"/>
                        <a:pt x="1479" y="69054"/>
                      </a:cubicBezTo>
                      <a:cubicBezTo>
                        <a:pt x="625" y="46005"/>
                        <a:pt x="-229" y="22955"/>
                        <a:pt x="56" y="0"/>
                      </a:cubicBezTo>
                      <a:close/>
                    </a:path>
                  </a:pathLst>
                </a:custGeom>
                <a:solidFill>
                  <a:srgbClr val="580C0F"/>
                </a:solidFill>
                <a:ln w="94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" name="Graphic 7">
                <a:extLst>
                  <a:ext uri="{FF2B5EF4-FFF2-40B4-BE49-F238E27FC236}">
                    <a16:creationId xmlns:a16="http://schemas.microsoft.com/office/drawing/2014/main" id="{C5089E82-3471-410C-9389-9D07901C141B}"/>
                  </a:ext>
                </a:extLst>
              </p:cNvPr>
              <p:cNvGrpSpPr/>
              <p:nvPr/>
            </p:nvGrpSpPr>
            <p:grpSpPr>
              <a:xfrm>
                <a:off x="5573579" y="2504165"/>
                <a:ext cx="1260044" cy="1527962"/>
                <a:chOff x="5573579" y="2504165"/>
                <a:chExt cx="1260044" cy="1527962"/>
              </a:xfrm>
              <a:solidFill>
                <a:srgbClr val="732820"/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AC2F7E82-2A59-4459-B88F-0108B512D84F}"/>
                    </a:ext>
                  </a:extLst>
                </p:cNvPr>
                <p:cNvSpPr/>
                <p:nvPr/>
              </p:nvSpPr>
              <p:spPr>
                <a:xfrm>
                  <a:off x="5573579" y="2504165"/>
                  <a:ext cx="1260044" cy="1527962"/>
                </a:xfrm>
                <a:custGeom>
                  <a:avLst/>
                  <a:gdLst>
                    <a:gd name="connsiteX0" fmla="*/ 1258904 w 1260044"/>
                    <a:gd name="connsiteY0" fmla="*/ 1492919 h 1527962"/>
                    <a:gd name="connsiteX1" fmla="*/ 1214417 w 1260044"/>
                    <a:gd name="connsiteY1" fmla="*/ 1474043 h 1527962"/>
                    <a:gd name="connsiteX2" fmla="*/ 1212141 w 1260044"/>
                    <a:gd name="connsiteY2" fmla="*/ 1472051 h 1527962"/>
                    <a:gd name="connsiteX3" fmla="*/ 1200474 w 1260044"/>
                    <a:gd name="connsiteY3" fmla="*/ 1527921 h 1527962"/>
                    <a:gd name="connsiteX4" fmla="*/ 1123831 w 1260044"/>
                    <a:gd name="connsiteY4" fmla="*/ 1424339 h 1527962"/>
                    <a:gd name="connsiteX5" fmla="*/ 1120511 w 1260044"/>
                    <a:gd name="connsiteY5" fmla="*/ 1419217 h 1527962"/>
                    <a:gd name="connsiteX6" fmla="*/ 1120511 w 1260044"/>
                    <a:gd name="connsiteY6" fmla="*/ 1419122 h 1527962"/>
                    <a:gd name="connsiteX7" fmla="*/ 1089589 w 1260044"/>
                    <a:gd name="connsiteY7" fmla="*/ 1388864 h 1527962"/>
                    <a:gd name="connsiteX8" fmla="*/ 1114346 w 1260044"/>
                    <a:gd name="connsiteY8" fmla="*/ 1520617 h 1527962"/>
                    <a:gd name="connsiteX9" fmla="*/ 1033814 w 1260044"/>
                    <a:gd name="connsiteY9" fmla="*/ 1395788 h 1527962"/>
                    <a:gd name="connsiteX10" fmla="*/ 1007824 w 1260044"/>
                    <a:gd name="connsiteY10" fmla="*/ 1379094 h 1527962"/>
                    <a:gd name="connsiteX11" fmla="*/ 994544 w 1260044"/>
                    <a:gd name="connsiteY11" fmla="*/ 1386682 h 1527962"/>
                    <a:gd name="connsiteX12" fmla="*/ 988853 w 1260044"/>
                    <a:gd name="connsiteY12" fmla="*/ 1501646 h 1527962"/>
                    <a:gd name="connsiteX13" fmla="*/ 915910 w 1260044"/>
                    <a:gd name="connsiteY13" fmla="*/ 1371790 h 1527962"/>
                    <a:gd name="connsiteX14" fmla="*/ 666347 w 1260044"/>
                    <a:gd name="connsiteY14" fmla="*/ 1513313 h 1527962"/>
                    <a:gd name="connsiteX15" fmla="*/ 781690 w 1260044"/>
                    <a:gd name="connsiteY15" fmla="*/ 1346938 h 1527962"/>
                    <a:gd name="connsiteX16" fmla="*/ 729141 w 1260044"/>
                    <a:gd name="connsiteY16" fmla="*/ 1343902 h 1527962"/>
                    <a:gd name="connsiteX17" fmla="*/ 449698 w 1260044"/>
                    <a:gd name="connsiteY17" fmla="*/ 1118433 h 1527962"/>
                    <a:gd name="connsiteX18" fmla="*/ 448275 w 1260044"/>
                    <a:gd name="connsiteY18" fmla="*/ 1115966 h 1527962"/>
                    <a:gd name="connsiteX19" fmla="*/ 415361 w 1260044"/>
                    <a:gd name="connsiteY19" fmla="*/ 1053647 h 1527962"/>
                    <a:gd name="connsiteX20" fmla="*/ 388233 w 1260044"/>
                    <a:gd name="connsiteY20" fmla="*/ 1018740 h 1527962"/>
                    <a:gd name="connsiteX21" fmla="*/ 117707 w 1260044"/>
                    <a:gd name="connsiteY21" fmla="*/ 528246 h 1527962"/>
                    <a:gd name="connsiteX22" fmla="*/ 41823 w 1260044"/>
                    <a:gd name="connsiteY22" fmla="*/ 545794 h 1527962"/>
                    <a:gd name="connsiteX23" fmla="*/ 5493 w 1260044"/>
                    <a:gd name="connsiteY23" fmla="*/ 351342 h 1527962"/>
                    <a:gd name="connsiteX24" fmla="*/ 8244 w 1260044"/>
                    <a:gd name="connsiteY24" fmla="*/ 143895 h 1527962"/>
                    <a:gd name="connsiteX25" fmla="*/ 65157 w 1260044"/>
                    <a:gd name="connsiteY25" fmla="*/ 0 h 1527962"/>
                    <a:gd name="connsiteX26" fmla="*/ 295749 w 1260044"/>
                    <a:gd name="connsiteY26" fmla="*/ 201377 h 1527962"/>
                    <a:gd name="connsiteX27" fmla="*/ 424182 w 1260044"/>
                    <a:gd name="connsiteY27" fmla="*/ 507853 h 1527962"/>
                    <a:gd name="connsiteX28" fmla="*/ 628405 w 1260044"/>
                    <a:gd name="connsiteY28" fmla="*/ 878545 h 1527962"/>
                    <a:gd name="connsiteX29" fmla="*/ 841543 w 1260044"/>
                    <a:gd name="connsiteY29" fmla="*/ 1217082 h 1527962"/>
                    <a:gd name="connsiteX30" fmla="*/ 879485 w 1260044"/>
                    <a:gd name="connsiteY30" fmla="*/ 1281298 h 1527962"/>
                    <a:gd name="connsiteX31" fmla="*/ 1121555 w 1260044"/>
                    <a:gd name="connsiteY31" fmla="*/ 1357372 h 1527962"/>
                    <a:gd name="connsiteX32" fmla="*/ 1126108 w 1260044"/>
                    <a:gd name="connsiteY32" fmla="*/ 1360123 h 1527962"/>
                    <a:gd name="connsiteX33" fmla="*/ 1258904 w 1260044"/>
                    <a:gd name="connsiteY33" fmla="*/ 1492919 h 1527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1260044" h="1527962">
                      <a:moveTo>
                        <a:pt x="1258904" y="1492919"/>
                      </a:moveTo>
                      <a:cubicBezTo>
                        <a:pt x="1248945" y="1505440"/>
                        <a:pt x="1222480" y="1481347"/>
                        <a:pt x="1214417" y="1474043"/>
                      </a:cubicBezTo>
                      <a:cubicBezTo>
                        <a:pt x="1213279" y="1473000"/>
                        <a:pt x="1212425" y="1472241"/>
                        <a:pt x="1212141" y="1472051"/>
                      </a:cubicBezTo>
                      <a:cubicBezTo>
                        <a:pt x="1213943" y="1474802"/>
                        <a:pt x="1225990" y="1525075"/>
                        <a:pt x="1200474" y="1527921"/>
                      </a:cubicBezTo>
                      <a:cubicBezTo>
                        <a:pt x="1183210" y="1529818"/>
                        <a:pt x="1150675" y="1466265"/>
                        <a:pt x="1123831" y="1424339"/>
                      </a:cubicBezTo>
                      <a:cubicBezTo>
                        <a:pt x="1122693" y="1422632"/>
                        <a:pt x="1121650" y="1420924"/>
                        <a:pt x="1120511" y="1419217"/>
                      </a:cubicBezTo>
                      <a:lnTo>
                        <a:pt x="1120511" y="1419122"/>
                      </a:lnTo>
                      <a:cubicBezTo>
                        <a:pt x="1107896" y="1400246"/>
                        <a:pt x="1096892" y="1387061"/>
                        <a:pt x="1089589" y="1388864"/>
                      </a:cubicBezTo>
                      <a:cubicBezTo>
                        <a:pt x="1072040" y="1393322"/>
                        <a:pt x="1150106" y="1503828"/>
                        <a:pt x="1114346" y="1520617"/>
                      </a:cubicBezTo>
                      <a:cubicBezTo>
                        <a:pt x="1077447" y="1537975"/>
                        <a:pt x="1061607" y="1436955"/>
                        <a:pt x="1033814" y="1395788"/>
                      </a:cubicBezTo>
                      <a:cubicBezTo>
                        <a:pt x="1026226" y="1384595"/>
                        <a:pt x="1017784" y="1377861"/>
                        <a:pt x="1007824" y="1379094"/>
                      </a:cubicBezTo>
                      <a:cubicBezTo>
                        <a:pt x="1001468" y="1379852"/>
                        <a:pt x="997200" y="1382603"/>
                        <a:pt x="994544" y="1386682"/>
                      </a:cubicBezTo>
                      <a:cubicBezTo>
                        <a:pt x="977660" y="1412388"/>
                        <a:pt x="1023855" y="1493489"/>
                        <a:pt x="988853" y="1501646"/>
                      </a:cubicBezTo>
                      <a:cubicBezTo>
                        <a:pt x="931940" y="1514736"/>
                        <a:pt x="938011" y="1374636"/>
                        <a:pt x="915910" y="1371790"/>
                      </a:cubicBezTo>
                      <a:cubicBezTo>
                        <a:pt x="803601" y="1357182"/>
                        <a:pt x="676591" y="1524980"/>
                        <a:pt x="666347" y="1513313"/>
                      </a:cubicBezTo>
                      <a:cubicBezTo>
                        <a:pt x="654679" y="1492919"/>
                        <a:pt x="781690" y="1346938"/>
                        <a:pt x="781690" y="1346938"/>
                      </a:cubicBezTo>
                      <a:cubicBezTo>
                        <a:pt x="781690" y="1346938"/>
                        <a:pt x="737582" y="1345325"/>
                        <a:pt x="729141" y="1343902"/>
                      </a:cubicBezTo>
                      <a:cubicBezTo>
                        <a:pt x="688068" y="1336788"/>
                        <a:pt x="558022" y="1300744"/>
                        <a:pt x="449698" y="1118433"/>
                      </a:cubicBezTo>
                      <a:cubicBezTo>
                        <a:pt x="449224" y="1117674"/>
                        <a:pt x="448750" y="1116820"/>
                        <a:pt x="448275" y="1115966"/>
                      </a:cubicBezTo>
                      <a:cubicBezTo>
                        <a:pt x="437082" y="1096806"/>
                        <a:pt x="425985" y="1076128"/>
                        <a:pt x="415361" y="1053647"/>
                      </a:cubicBezTo>
                      <a:cubicBezTo>
                        <a:pt x="406350" y="1043023"/>
                        <a:pt x="397243" y="1031356"/>
                        <a:pt x="388233" y="1018740"/>
                      </a:cubicBezTo>
                      <a:cubicBezTo>
                        <a:pt x="267862" y="852460"/>
                        <a:pt x="144740" y="536404"/>
                        <a:pt x="117707" y="528246"/>
                      </a:cubicBezTo>
                      <a:cubicBezTo>
                        <a:pt x="88491" y="519519"/>
                        <a:pt x="41823" y="545794"/>
                        <a:pt x="41823" y="545794"/>
                      </a:cubicBezTo>
                      <a:cubicBezTo>
                        <a:pt x="41823" y="545794"/>
                        <a:pt x="16971" y="459856"/>
                        <a:pt x="5493" y="351342"/>
                      </a:cubicBezTo>
                      <a:cubicBezTo>
                        <a:pt x="-1336" y="285703"/>
                        <a:pt x="-3233" y="211906"/>
                        <a:pt x="8244" y="143895"/>
                      </a:cubicBezTo>
                      <a:cubicBezTo>
                        <a:pt x="17350" y="89922"/>
                        <a:pt x="34899" y="39649"/>
                        <a:pt x="65157" y="0"/>
                      </a:cubicBezTo>
                      <a:cubicBezTo>
                        <a:pt x="167315" y="55490"/>
                        <a:pt x="257807" y="140100"/>
                        <a:pt x="295749" y="201377"/>
                      </a:cubicBezTo>
                      <a:cubicBezTo>
                        <a:pt x="333691" y="262653"/>
                        <a:pt x="374479" y="356085"/>
                        <a:pt x="424182" y="507853"/>
                      </a:cubicBezTo>
                      <a:cubicBezTo>
                        <a:pt x="479578" y="624619"/>
                        <a:pt x="529187" y="671287"/>
                        <a:pt x="628405" y="878545"/>
                      </a:cubicBezTo>
                      <a:cubicBezTo>
                        <a:pt x="628405" y="878545"/>
                        <a:pt x="742231" y="986490"/>
                        <a:pt x="841543" y="1217082"/>
                      </a:cubicBezTo>
                      <a:cubicBezTo>
                        <a:pt x="867723" y="1278358"/>
                        <a:pt x="879485" y="1281298"/>
                        <a:pt x="879485" y="1281298"/>
                      </a:cubicBezTo>
                      <a:cubicBezTo>
                        <a:pt x="879485" y="1281298"/>
                        <a:pt x="1053733" y="1317533"/>
                        <a:pt x="1121555" y="1357372"/>
                      </a:cubicBezTo>
                      <a:cubicBezTo>
                        <a:pt x="1123167" y="1358226"/>
                        <a:pt x="1124685" y="1359174"/>
                        <a:pt x="1126108" y="1360123"/>
                      </a:cubicBezTo>
                      <a:cubicBezTo>
                        <a:pt x="1190325" y="1401005"/>
                        <a:pt x="1270571" y="1478312"/>
                        <a:pt x="1258904" y="1492919"/>
                      </a:cubicBezTo>
                      <a:close/>
                    </a:path>
                  </a:pathLst>
                </a:custGeom>
                <a:solidFill>
                  <a:srgbClr val="732820"/>
                </a:solidFill>
                <a:ln w="94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23" name="Graphic 7">
                  <a:extLst>
                    <a:ext uri="{FF2B5EF4-FFF2-40B4-BE49-F238E27FC236}">
                      <a16:creationId xmlns:a16="http://schemas.microsoft.com/office/drawing/2014/main" id="{A42BA055-557C-441D-B0D7-2534DEABDFD7}"/>
                    </a:ext>
                  </a:extLst>
                </p:cNvPr>
                <p:cNvGrpSpPr/>
                <p:nvPr/>
              </p:nvGrpSpPr>
              <p:grpSpPr>
                <a:xfrm>
                  <a:off x="5573579" y="2648060"/>
                  <a:ext cx="1260044" cy="1352570"/>
                  <a:chOff x="5573579" y="2648060"/>
                  <a:chExt cx="1260044" cy="1352570"/>
                </a:xfrm>
                <a:solidFill>
                  <a:srgbClr val="732820"/>
                </a:solidFill>
              </p:grpSpPr>
              <p:sp>
                <p:nvSpPr>
                  <p:cNvPr id="24" name="Freeform: Shape 23">
                    <a:extLst>
                      <a:ext uri="{FF2B5EF4-FFF2-40B4-BE49-F238E27FC236}">
                        <a16:creationId xmlns:a16="http://schemas.microsoft.com/office/drawing/2014/main" id="{9D1B2B52-3534-4332-93A8-642BC2D32925}"/>
                      </a:ext>
                    </a:extLst>
                  </p:cNvPr>
                  <p:cNvSpPr/>
                  <p:nvPr/>
                </p:nvSpPr>
                <p:spPr>
                  <a:xfrm>
                    <a:off x="5573579" y="2648060"/>
                    <a:ext cx="837843" cy="1203137"/>
                  </a:xfrm>
                  <a:custGeom>
                    <a:avLst/>
                    <a:gdLst>
                      <a:gd name="connsiteX0" fmla="*/ 634286 w 837843"/>
                      <a:gd name="connsiteY0" fmla="*/ 938872 h 1203137"/>
                      <a:gd name="connsiteX1" fmla="*/ 581736 w 837843"/>
                      <a:gd name="connsiteY1" fmla="*/ 775438 h 1203137"/>
                      <a:gd name="connsiteX2" fmla="*/ 499971 w 837843"/>
                      <a:gd name="connsiteY2" fmla="*/ 832066 h 1203137"/>
                      <a:gd name="connsiteX3" fmla="*/ 324870 w 837843"/>
                      <a:gd name="connsiteY3" fmla="*/ 404840 h 1203137"/>
                      <a:gd name="connsiteX4" fmla="*/ 8244 w 837843"/>
                      <a:gd name="connsiteY4" fmla="*/ 0 h 1203137"/>
                      <a:gd name="connsiteX5" fmla="*/ 5493 w 837843"/>
                      <a:gd name="connsiteY5" fmla="*/ 207447 h 1203137"/>
                      <a:gd name="connsiteX6" fmla="*/ 41823 w 837843"/>
                      <a:gd name="connsiteY6" fmla="*/ 401900 h 1203137"/>
                      <a:gd name="connsiteX7" fmla="*/ 117707 w 837843"/>
                      <a:gd name="connsiteY7" fmla="*/ 384351 h 1203137"/>
                      <a:gd name="connsiteX8" fmla="*/ 388233 w 837843"/>
                      <a:gd name="connsiteY8" fmla="*/ 874845 h 1203137"/>
                      <a:gd name="connsiteX9" fmla="*/ 415361 w 837843"/>
                      <a:gd name="connsiteY9" fmla="*/ 909752 h 1203137"/>
                      <a:gd name="connsiteX10" fmla="*/ 448275 w 837843"/>
                      <a:gd name="connsiteY10" fmla="*/ 972072 h 1203137"/>
                      <a:gd name="connsiteX11" fmla="*/ 449698 w 837843"/>
                      <a:gd name="connsiteY11" fmla="*/ 974538 h 1203137"/>
                      <a:gd name="connsiteX12" fmla="*/ 449793 w 837843"/>
                      <a:gd name="connsiteY12" fmla="*/ 974538 h 1203137"/>
                      <a:gd name="connsiteX13" fmla="*/ 781690 w 837843"/>
                      <a:gd name="connsiteY13" fmla="*/ 1203043 h 1203137"/>
                      <a:gd name="connsiteX14" fmla="*/ 837844 w 837843"/>
                      <a:gd name="connsiteY14" fmla="*/ 1166239 h 1203137"/>
                      <a:gd name="connsiteX15" fmla="*/ 634286 w 837843"/>
                      <a:gd name="connsiteY15" fmla="*/ 938872 h 12031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837843" h="1203137">
                        <a:moveTo>
                          <a:pt x="634286" y="938872"/>
                        </a:moveTo>
                        <a:cubicBezTo>
                          <a:pt x="596344" y="801712"/>
                          <a:pt x="590463" y="746317"/>
                          <a:pt x="581736" y="775438"/>
                        </a:cubicBezTo>
                        <a:cubicBezTo>
                          <a:pt x="574433" y="799910"/>
                          <a:pt x="556884" y="842784"/>
                          <a:pt x="499971" y="832066"/>
                        </a:cubicBezTo>
                        <a:cubicBezTo>
                          <a:pt x="427597" y="756372"/>
                          <a:pt x="319652" y="481767"/>
                          <a:pt x="324870" y="404840"/>
                        </a:cubicBezTo>
                        <a:cubicBezTo>
                          <a:pt x="324870" y="404840"/>
                          <a:pt x="8719" y="204886"/>
                          <a:pt x="8244" y="0"/>
                        </a:cubicBezTo>
                        <a:cubicBezTo>
                          <a:pt x="-3233" y="68011"/>
                          <a:pt x="-1336" y="141808"/>
                          <a:pt x="5493" y="207447"/>
                        </a:cubicBezTo>
                        <a:cubicBezTo>
                          <a:pt x="16971" y="315961"/>
                          <a:pt x="41823" y="401900"/>
                          <a:pt x="41823" y="401900"/>
                        </a:cubicBezTo>
                        <a:cubicBezTo>
                          <a:pt x="41823" y="401900"/>
                          <a:pt x="88491" y="375625"/>
                          <a:pt x="117707" y="384351"/>
                        </a:cubicBezTo>
                        <a:cubicBezTo>
                          <a:pt x="144740" y="392509"/>
                          <a:pt x="267862" y="708565"/>
                          <a:pt x="388233" y="874845"/>
                        </a:cubicBezTo>
                        <a:cubicBezTo>
                          <a:pt x="397243" y="887461"/>
                          <a:pt x="406350" y="899128"/>
                          <a:pt x="415361" y="909752"/>
                        </a:cubicBezTo>
                        <a:cubicBezTo>
                          <a:pt x="425985" y="932233"/>
                          <a:pt x="437082" y="952911"/>
                          <a:pt x="448275" y="972072"/>
                        </a:cubicBezTo>
                        <a:cubicBezTo>
                          <a:pt x="448750" y="972925"/>
                          <a:pt x="449224" y="973779"/>
                          <a:pt x="449698" y="974538"/>
                        </a:cubicBezTo>
                        <a:lnTo>
                          <a:pt x="449793" y="974538"/>
                        </a:lnTo>
                        <a:cubicBezTo>
                          <a:pt x="558117" y="1156849"/>
                          <a:pt x="694518" y="1205604"/>
                          <a:pt x="781690" y="1203043"/>
                        </a:cubicBezTo>
                        <a:cubicBezTo>
                          <a:pt x="818494" y="1179898"/>
                          <a:pt x="837844" y="1166239"/>
                          <a:pt x="837844" y="1166239"/>
                        </a:cubicBezTo>
                        <a:cubicBezTo>
                          <a:pt x="837844" y="1166239"/>
                          <a:pt x="672228" y="1076127"/>
                          <a:pt x="634286" y="93887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732820"/>
                      </a:gs>
                      <a:gs pos="93000">
                        <a:srgbClr val="580C0F"/>
                      </a:gs>
                    </a:gsLst>
                    <a:lin ang="15600000" scaled="0"/>
                  </a:gradFill>
                  <a:ln w="94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" name="Freeform: Shape 24">
                    <a:extLst>
                      <a:ext uri="{FF2B5EF4-FFF2-40B4-BE49-F238E27FC236}">
                        <a16:creationId xmlns:a16="http://schemas.microsoft.com/office/drawing/2014/main" id="{64BAF83E-3E0E-48B4-81E6-2DAD2199DC80}"/>
                      </a:ext>
                    </a:extLst>
                  </p:cNvPr>
                  <p:cNvSpPr/>
                  <p:nvPr/>
                </p:nvSpPr>
                <p:spPr>
                  <a:xfrm>
                    <a:off x="6483892" y="3808893"/>
                    <a:ext cx="123501" cy="91060"/>
                  </a:xfrm>
                  <a:custGeom>
                    <a:avLst/>
                    <a:gdLst>
                      <a:gd name="connsiteX0" fmla="*/ 123501 w 123501"/>
                      <a:gd name="connsiteY0" fmla="*/ 91061 h 91060"/>
                      <a:gd name="connsiteX1" fmla="*/ 97511 w 123501"/>
                      <a:gd name="connsiteY1" fmla="*/ 74366 h 91060"/>
                      <a:gd name="connsiteX2" fmla="*/ 84231 w 123501"/>
                      <a:gd name="connsiteY2" fmla="*/ 81955 h 91060"/>
                      <a:gd name="connsiteX3" fmla="*/ 82998 w 123501"/>
                      <a:gd name="connsiteY3" fmla="*/ 76548 h 91060"/>
                      <a:gd name="connsiteX4" fmla="*/ 0 w 123501"/>
                      <a:gd name="connsiteY4" fmla="*/ 0 h 91060"/>
                      <a:gd name="connsiteX5" fmla="*/ 93906 w 123501"/>
                      <a:gd name="connsiteY5" fmla="*/ 37088 h 91060"/>
                      <a:gd name="connsiteX6" fmla="*/ 123501 w 123501"/>
                      <a:gd name="connsiteY6" fmla="*/ 91061 h 91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3501" h="91060">
                        <a:moveTo>
                          <a:pt x="123501" y="91061"/>
                        </a:moveTo>
                        <a:cubicBezTo>
                          <a:pt x="115913" y="79868"/>
                          <a:pt x="107471" y="73133"/>
                          <a:pt x="97511" y="74366"/>
                        </a:cubicBezTo>
                        <a:cubicBezTo>
                          <a:pt x="91155" y="75125"/>
                          <a:pt x="86887" y="77876"/>
                          <a:pt x="84231" y="81955"/>
                        </a:cubicBezTo>
                        <a:cubicBezTo>
                          <a:pt x="83662" y="80247"/>
                          <a:pt x="83283" y="78445"/>
                          <a:pt x="82998" y="76548"/>
                        </a:cubicBezTo>
                        <a:cubicBezTo>
                          <a:pt x="78634" y="46858"/>
                          <a:pt x="4648" y="2751"/>
                          <a:pt x="0" y="0"/>
                        </a:cubicBezTo>
                        <a:cubicBezTo>
                          <a:pt x="4269" y="1423"/>
                          <a:pt x="72659" y="24378"/>
                          <a:pt x="93906" y="37088"/>
                        </a:cubicBezTo>
                        <a:cubicBezTo>
                          <a:pt x="107471" y="45246"/>
                          <a:pt x="117715" y="71995"/>
                          <a:pt x="123501" y="91061"/>
                        </a:cubicBezTo>
                        <a:close/>
                      </a:path>
                    </a:pathLst>
                  </a:custGeom>
                  <a:solidFill>
                    <a:srgbClr val="732820"/>
                  </a:solidFill>
                  <a:ln w="94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6" name="Freeform: Shape 25">
                    <a:extLst>
                      <a:ext uri="{FF2B5EF4-FFF2-40B4-BE49-F238E27FC236}">
                        <a16:creationId xmlns:a16="http://schemas.microsoft.com/office/drawing/2014/main" id="{6D26A640-A625-488B-9E77-F4A82CDB854F}"/>
                      </a:ext>
                    </a:extLst>
                  </p:cNvPr>
                  <p:cNvSpPr/>
                  <p:nvPr/>
                </p:nvSpPr>
                <p:spPr>
                  <a:xfrm>
                    <a:off x="6593070" y="3832891"/>
                    <a:ext cx="104435" cy="95613"/>
                  </a:xfrm>
                  <a:custGeom>
                    <a:avLst/>
                    <a:gdLst>
                      <a:gd name="connsiteX0" fmla="*/ 104435 w 104435"/>
                      <a:gd name="connsiteY0" fmla="*/ 95614 h 95613"/>
                      <a:gd name="connsiteX1" fmla="*/ 104340 w 104435"/>
                      <a:gd name="connsiteY1" fmla="*/ 95614 h 95613"/>
                      <a:gd name="connsiteX2" fmla="*/ 101020 w 104435"/>
                      <a:gd name="connsiteY2" fmla="*/ 90492 h 95613"/>
                      <a:gd name="connsiteX3" fmla="*/ 101020 w 104435"/>
                      <a:gd name="connsiteY3" fmla="*/ 90397 h 95613"/>
                      <a:gd name="connsiteX4" fmla="*/ 70098 w 104435"/>
                      <a:gd name="connsiteY4" fmla="*/ 60138 h 95613"/>
                      <a:gd name="connsiteX5" fmla="*/ 39459 w 104435"/>
                      <a:gd name="connsiteY5" fmla="*/ 21912 h 95613"/>
                      <a:gd name="connsiteX6" fmla="*/ 0 w 104435"/>
                      <a:gd name="connsiteY6" fmla="*/ 0 h 95613"/>
                      <a:gd name="connsiteX7" fmla="*/ 78824 w 104435"/>
                      <a:gd name="connsiteY7" fmla="*/ 26275 h 95613"/>
                      <a:gd name="connsiteX8" fmla="*/ 104435 w 104435"/>
                      <a:gd name="connsiteY8" fmla="*/ 95614 h 956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4435" h="95613">
                        <a:moveTo>
                          <a:pt x="104435" y="95614"/>
                        </a:moveTo>
                        <a:cubicBezTo>
                          <a:pt x="104435" y="95614"/>
                          <a:pt x="104435" y="95614"/>
                          <a:pt x="104340" y="95614"/>
                        </a:cubicBezTo>
                        <a:cubicBezTo>
                          <a:pt x="103202" y="93906"/>
                          <a:pt x="102159" y="92199"/>
                          <a:pt x="101020" y="90492"/>
                        </a:cubicBezTo>
                        <a:lnTo>
                          <a:pt x="101020" y="90397"/>
                        </a:lnTo>
                        <a:cubicBezTo>
                          <a:pt x="88405" y="71521"/>
                          <a:pt x="77401" y="58336"/>
                          <a:pt x="70098" y="60138"/>
                        </a:cubicBezTo>
                        <a:cubicBezTo>
                          <a:pt x="70098" y="60138"/>
                          <a:pt x="56913" y="30638"/>
                          <a:pt x="39459" y="21912"/>
                        </a:cubicBezTo>
                        <a:cubicBezTo>
                          <a:pt x="21911" y="13090"/>
                          <a:pt x="0" y="0"/>
                          <a:pt x="0" y="0"/>
                        </a:cubicBezTo>
                        <a:cubicBezTo>
                          <a:pt x="0" y="0"/>
                          <a:pt x="72279" y="8727"/>
                          <a:pt x="78824" y="26275"/>
                        </a:cubicBezTo>
                        <a:cubicBezTo>
                          <a:pt x="84041" y="40124"/>
                          <a:pt x="104340" y="95139"/>
                          <a:pt x="104435" y="95614"/>
                        </a:cubicBezTo>
                        <a:close/>
                      </a:path>
                    </a:pathLst>
                  </a:custGeom>
                  <a:solidFill>
                    <a:srgbClr val="732820"/>
                  </a:solidFill>
                  <a:ln w="94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F1BF2F74-F97A-49BD-8AC2-C0AF9AA160BA}"/>
                      </a:ext>
                    </a:extLst>
                  </p:cNvPr>
                  <p:cNvSpPr/>
                  <p:nvPr/>
                </p:nvSpPr>
                <p:spPr>
                  <a:xfrm>
                    <a:off x="6695134" y="3861537"/>
                    <a:ext cx="138489" cy="139093"/>
                  </a:xfrm>
                  <a:custGeom>
                    <a:avLst/>
                    <a:gdLst>
                      <a:gd name="connsiteX0" fmla="*/ 137350 w 138489"/>
                      <a:gd name="connsiteY0" fmla="*/ 135548 h 139093"/>
                      <a:gd name="connsiteX1" fmla="*/ 92863 w 138489"/>
                      <a:gd name="connsiteY1" fmla="*/ 116671 h 139093"/>
                      <a:gd name="connsiteX2" fmla="*/ 0 w 138489"/>
                      <a:gd name="connsiteY2" fmla="*/ 0 h 139093"/>
                      <a:gd name="connsiteX3" fmla="*/ 4553 w 138489"/>
                      <a:gd name="connsiteY3" fmla="*/ 2751 h 139093"/>
                      <a:gd name="connsiteX4" fmla="*/ 137350 w 138489"/>
                      <a:gd name="connsiteY4" fmla="*/ 135548 h 1390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8489" h="139093">
                        <a:moveTo>
                          <a:pt x="137350" y="135548"/>
                        </a:moveTo>
                        <a:cubicBezTo>
                          <a:pt x="127390" y="148068"/>
                          <a:pt x="100925" y="123975"/>
                          <a:pt x="92863" y="116671"/>
                        </a:cubicBezTo>
                        <a:cubicBezTo>
                          <a:pt x="63078" y="67726"/>
                          <a:pt x="23429" y="25516"/>
                          <a:pt x="0" y="0"/>
                        </a:cubicBezTo>
                        <a:cubicBezTo>
                          <a:pt x="1612" y="854"/>
                          <a:pt x="3130" y="1802"/>
                          <a:pt x="4553" y="2751"/>
                        </a:cubicBezTo>
                        <a:cubicBezTo>
                          <a:pt x="68770" y="43633"/>
                          <a:pt x="149016" y="120940"/>
                          <a:pt x="137350" y="135548"/>
                        </a:cubicBezTo>
                        <a:close/>
                      </a:path>
                    </a:pathLst>
                  </a:custGeom>
                  <a:solidFill>
                    <a:srgbClr val="732820"/>
                  </a:solidFill>
                  <a:ln w="948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DC13DE-BFE0-4EAC-BBF3-9ACE3F43E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9451" y="924859"/>
            <a:ext cx="4224348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95271-32B6-4F9B-A3F7-E0538EE72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9451" y="2551429"/>
            <a:ext cx="4224348" cy="36255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4AFF8-61F6-4BDE-97EB-1D0D001B9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78A39-424A-4C68-92AA-D219545726B3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D3E89-3A23-462D-9D4B-FC1CDCC93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21EF9-3436-4C9B-AB31-0748234FA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038F-667B-4078-99D0-7F46E585F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5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0034-D9E3-4543-9578-2705220A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40" y="548251"/>
            <a:ext cx="5041179" cy="1299090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3C99D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A07B1-F24B-4C9B-953A-E980257B7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6678" y="2382282"/>
            <a:ext cx="5041179" cy="767703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rgbClr val="3DB2A8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6AE74-2A0E-4F98-B5F3-8CEE365F6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EDCBD-05D1-469E-9B00-DBDB048B2563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24A19-3DDB-49D1-8846-364B64FC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5CCF4-B465-45E1-9393-E87CFFB7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038F-667B-4078-99D0-7F46E585F70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Graphic 7">
            <a:extLst>
              <a:ext uri="{FF2B5EF4-FFF2-40B4-BE49-F238E27FC236}">
                <a16:creationId xmlns:a16="http://schemas.microsoft.com/office/drawing/2014/main" id="{1C5FDD49-7226-4A59-8BEC-50AD3CEFA970}"/>
              </a:ext>
            </a:extLst>
          </p:cNvPr>
          <p:cNvSpPr/>
          <p:nvPr userDrawn="1"/>
        </p:nvSpPr>
        <p:spPr>
          <a:xfrm flipH="1">
            <a:off x="7702393" y="0"/>
            <a:ext cx="4502307" cy="4257916"/>
          </a:xfrm>
          <a:custGeom>
            <a:avLst/>
            <a:gdLst>
              <a:gd name="connsiteX0" fmla="*/ 8727 w 4999510"/>
              <a:gd name="connsiteY0" fmla="*/ 4728131 h 4728130"/>
              <a:gd name="connsiteX1" fmla="*/ 4999511 w 4999510"/>
              <a:gd name="connsiteY1" fmla="*/ 0 h 4728130"/>
              <a:gd name="connsiteX2" fmla="*/ 0 w 4999510"/>
              <a:gd name="connsiteY2" fmla="*/ 0 h 4728130"/>
              <a:gd name="connsiteX3" fmla="*/ 8727 w 4999510"/>
              <a:gd name="connsiteY3" fmla="*/ 4728131 h 4728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9510" h="4728130">
                <a:moveTo>
                  <a:pt x="8727" y="4728131"/>
                </a:moveTo>
                <a:cubicBezTo>
                  <a:pt x="8727" y="4728131"/>
                  <a:pt x="-175102" y="26275"/>
                  <a:pt x="4999511" y="0"/>
                </a:cubicBezTo>
                <a:lnTo>
                  <a:pt x="0" y="0"/>
                </a:lnTo>
                <a:lnTo>
                  <a:pt x="8727" y="4728131"/>
                </a:lnTo>
                <a:close/>
              </a:path>
            </a:pathLst>
          </a:custGeom>
          <a:gradFill>
            <a:gsLst>
              <a:gs pos="0">
                <a:srgbClr val="AFD3F4"/>
              </a:gs>
              <a:gs pos="100000">
                <a:srgbClr val="90C4EB"/>
              </a:gs>
            </a:gsLst>
            <a:lin ang="15600000" scaled="0"/>
          </a:gradFill>
          <a:ln w="94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Graphic 7">
            <a:extLst>
              <a:ext uri="{FF2B5EF4-FFF2-40B4-BE49-F238E27FC236}">
                <a16:creationId xmlns:a16="http://schemas.microsoft.com/office/drawing/2014/main" id="{DF5D250F-4583-438F-9E9B-5BC002C06EB6}"/>
              </a:ext>
            </a:extLst>
          </p:cNvPr>
          <p:cNvSpPr/>
          <p:nvPr userDrawn="1"/>
        </p:nvSpPr>
        <p:spPr>
          <a:xfrm>
            <a:off x="9442859" y="4189129"/>
            <a:ext cx="2508311" cy="2315387"/>
          </a:xfrm>
          <a:custGeom>
            <a:avLst/>
            <a:gdLst>
              <a:gd name="connsiteX0" fmla="*/ 3147282 w 3147281"/>
              <a:gd name="connsiteY0" fmla="*/ 1452606 h 2905211"/>
              <a:gd name="connsiteX1" fmla="*/ 1573641 w 3147281"/>
              <a:gd name="connsiteY1" fmla="*/ 2905212 h 2905211"/>
              <a:gd name="connsiteX2" fmla="*/ 0 w 3147281"/>
              <a:gd name="connsiteY2" fmla="*/ 1452606 h 2905211"/>
              <a:gd name="connsiteX3" fmla="*/ 1573641 w 3147281"/>
              <a:gd name="connsiteY3" fmla="*/ 0 h 2905211"/>
              <a:gd name="connsiteX4" fmla="*/ 3147282 w 3147281"/>
              <a:gd name="connsiteY4" fmla="*/ 1452606 h 29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7281" h="2905211">
                <a:moveTo>
                  <a:pt x="3147282" y="1452606"/>
                </a:moveTo>
                <a:cubicBezTo>
                  <a:pt x="3147282" y="2254858"/>
                  <a:pt x="2442739" y="2905212"/>
                  <a:pt x="1573641" y="2905212"/>
                </a:cubicBezTo>
                <a:cubicBezTo>
                  <a:pt x="704543" y="2905212"/>
                  <a:pt x="0" y="2254858"/>
                  <a:pt x="0" y="1452606"/>
                </a:cubicBezTo>
                <a:cubicBezTo>
                  <a:pt x="0" y="650354"/>
                  <a:pt x="704543" y="0"/>
                  <a:pt x="1573641" y="0"/>
                </a:cubicBezTo>
                <a:cubicBezTo>
                  <a:pt x="2442739" y="0"/>
                  <a:pt x="3147282" y="650354"/>
                  <a:pt x="3147282" y="1452606"/>
                </a:cubicBezTo>
                <a:close/>
              </a:path>
            </a:pathLst>
          </a:custGeom>
          <a:noFill/>
          <a:ln w="25400" cap="flat">
            <a:solidFill>
              <a:srgbClr val="5B7774"/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Graphic 7">
            <a:extLst>
              <a:ext uri="{FF2B5EF4-FFF2-40B4-BE49-F238E27FC236}">
                <a16:creationId xmlns:a16="http://schemas.microsoft.com/office/drawing/2014/main" id="{231AC315-FBC1-463A-BCD0-5CA1AC89643E}"/>
              </a:ext>
            </a:extLst>
          </p:cNvPr>
          <p:cNvSpPr/>
          <p:nvPr userDrawn="1"/>
        </p:nvSpPr>
        <p:spPr>
          <a:xfrm>
            <a:off x="7417946" y="527826"/>
            <a:ext cx="1778645" cy="1641799"/>
          </a:xfrm>
          <a:custGeom>
            <a:avLst/>
            <a:gdLst>
              <a:gd name="connsiteX0" fmla="*/ 1975066 w 1975066"/>
              <a:gd name="connsiteY0" fmla="*/ 911555 h 1823108"/>
              <a:gd name="connsiteX1" fmla="*/ 987533 w 1975066"/>
              <a:gd name="connsiteY1" fmla="*/ 1823109 h 1823108"/>
              <a:gd name="connsiteX2" fmla="*/ 0 w 1975066"/>
              <a:gd name="connsiteY2" fmla="*/ 911554 h 1823108"/>
              <a:gd name="connsiteX3" fmla="*/ 987533 w 1975066"/>
              <a:gd name="connsiteY3" fmla="*/ 0 h 1823108"/>
              <a:gd name="connsiteX4" fmla="*/ 1975066 w 1975066"/>
              <a:gd name="connsiteY4" fmla="*/ 911555 h 1823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5066" h="1823108">
                <a:moveTo>
                  <a:pt x="1975066" y="911555"/>
                </a:moveTo>
                <a:cubicBezTo>
                  <a:pt x="1975066" y="1414992"/>
                  <a:pt x="1532932" y="1823109"/>
                  <a:pt x="987533" y="1823109"/>
                </a:cubicBezTo>
                <a:cubicBezTo>
                  <a:pt x="442134" y="1823109"/>
                  <a:pt x="0" y="1414992"/>
                  <a:pt x="0" y="911554"/>
                </a:cubicBezTo>
                <a:cubicBezTo>
                  <a:pt x="0" y="408117"/>
                  <a:pt x="442134" y="0"/>
                  <a:pt x="987533" y="0"/>
                </a:cubicBezTo>
                <a:cubicBezTo>
                  <a:pt x="1532932" y="0"/>
                  <a:pt x="1975066" y="408116"/>
                  <a:pt x="1975066" y="911555"/>
                </a:cubicBezTo>
                <a:close/>
              </a:path>
            </a:pathLst>
          </a:custGeom>
          <a:noFill/>
          <a:ln w="25400" cap="flat">
            <a:solidFill>
              <a:srgbClr val="5B7774"/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Graphic 7">
            <a:extLst>
              <a:ext uri="{FF2B5EF4-FFF2-40B4-BE49-F238E27FC236}">
                <a16:creationId xmlns:a16="http://schemas.microsoft.com/office/drawing/2014/main" id="{64E8E376-39F6-40A2-9A8B-FF51348E0A21}"/>
              </a:ext>
            </a:extLst>
          </p:cNvPr>
          <p:cNvSpPr/>
          <p:nvPr userDrawn="1"/>
        </p:nvSpPr>
        <p:spPr>
          <a:xfrm flipH="1">
            <a:off x="6147027" y="667282"/>
            <a:ext cx="5698366" cy="5523435"/>
          </a:xfrm>
          <a:custGeom>
            <a:avLst/>
            <a:gdLst>
              <a:gd name="connsiteX0" fmla="*/ 544087 w 7208203"/>
              <a:gd name="connsiteY0" fmla="*/ 0 h 6133404"/>
              <a:gd name="connsiteX1" fmla="*/ 754760 w 7208203"/>
              <a:gd name="connsiteY1" fmla="*/ 0 h 6133404"/>
              <a:gd name="connsiteX2" fmla="*/ 1298847 w 7208203"/>
              <a:gd name="connsiteY2" fmla="*/ 473041 h 6133404"/>
              <a:gd name="connsiteX3" fmla="*/ 1298847 w 7208203"/>
              <a:gd name="connsiteY3" fmla="*/ 620540 h 6133404"/>
              <a:gd name="connsiteX4" fmla="*/ 2422212 w 7208203"/>
              <a:gd name="connsiteY4" fmla="*/ 620540 h 6133404"/>
              <a:gd name="connsiteX5" fmla="*/ 3232176 w 7208203"/>
              <a:gd name="connsiteY5" fmla="*/ 1127349 h 6133404"/>
              <a:gd name="connsiteX6" fmla="*/ 3582285 w 7208203"/>
              <a:gd name="connsiteY6" fmla="*/ 1342764 h 6133404"/>
              <a:gd name="connsiteX7" fmla="*/ 6037981 w 7208203"/>
              <a:gd name="connsiteY7" fmla="*/ 1342764 h 6133404"/>
              <a:gd name="connsiteX8" fmla="*/ 6786859 w 7208203"/>
              <a:gd name="connsiteY8" fmla="*/ 1993847 h 6133404"/>
              <a:gd name="connsiteX9" fmla="*/ 6786859 w 7208203"/>
              <a:gd name="connsiteY9" fmla="*/ 1993847 h 6133404"/>
              <a:gd name="connsiteX10" fmla="*/ 6037981 w 7208203"/>
              <a:gd name="connsiteY10" fmla="*/ 2644931 h 6133404"/>
              <a:gd name="connsiteX11" fmla="*/ 5535819 w 7208203"/>
              <a:gd name="connsiteY11" fmla="*/ 2644931 h 6133404"/>
              <a:gd name="connsiteX12" fmla="*/ 5535819 w 7208203"/>
              <a:gd name="connsiteY12" fmla="*/ 3394378 h 6133404"/>
              <a:gd name="connsiteX13" fmla="*/ 6693238 w 7208203"/>
              <a:gd name="connsiteY13" fmla="*/ 4617056 h 6133404"/>
              <a:gd name="connsiteX14" fmla="*/ 7208204 w 7208203"/>
              <a:gd name="connsiteY14" fmla="*/ 5094081 h 6133404"/>
              <a:gd name="connsiteX15" fmla="*/ 7208204 w 7208203"/>
              <a:gd name="connsiteY15" fmla="*/ 5094081 h 6133404"/>
              <a:gd name="connsiteX16" fmla="*/ 5874167 w 7208203"/>
              <a:gd name="connsiteY16" fmla="*/ 5094081 h 6133404"/>
              <a:gd name="connsiteX17" fmla="*/ 5874167 w 7208203"/>
              <a:gd name="connsiteY17" fmla="*/ 5452253 h 6133404"/>
              <a:gd name="connsiteX18" fmla="*/ 5090666 w 7208203"/>
              <a:gd name="connsiteY18" fmla="*/ 6133405 h 6133404"/>
              <a:gd name="connsiteX19" fmla="*/ 783975 w 7208203"/>
              <a:gd name="connsiteY19" fmla="*/ 6133405 h 6133404"/>
              <a:gd name="connsiteX20" fmla="*/ 257436 w 7208203"/>
              <a:gd name="connsiteY20" fmla="*/ 5675636 h 6133404"/>
              <a:gd name="connsiteX21" fmla="*/ 257436 w 7208203"/>
              <a:gd name="connsiteY21" fmla="*/ 5094081 h 6133404"/>
              <a:gd name="connsiteX22" fmla="*/ 257436 w 7208203"/>
              <a:gd name="connsiteY22" fmla="*/ 5094081 h 6133404"/>
              <a:gd name="connsiteX23" fmla="*/ 257436 w 7208203"/>
              <a:gd name="connsiteY23" fmla="*/ 5075394 h 6133404"/>
              <a:gd name="connsiteX24" fmla="*/ 258005 w 7208203"/>
              <a:gd name="connsiteY24" fmla="*/ 5075394 h 6133404"/>
              <a:gd name="connsiteX25" fmla="*/ 807404 w 7208203"/>
              <a:gd name="connsiteY25" fmla="*/ 4615918 h 6133404"/>
              <a:gd name="connsiteX26" fmla="*/ 1475371 w 7208203"/>
              <a:gd name="connsiteY26" fmla="*/ 4615918 h 6133404"/>
              <a:gd name="connsiteX27" fmla="*/ 1591378 w 7208203"/>
              <a:gd name="connsiteY27" fmla="*/ 4514992 h 6133404"/>
              <a:gd name="connsiteX28" fmla="*/ 1591378 w 7208203"/>
              <a:gd name="connsiteY28" fmla="*/ 3508014 h 6133404"/>
              <a:gd name="connsiteX29" fmla="*/ 1475371 w 7208203"/>
              <a:gd name="connsiteY29" fmla="*/ 3407089 h 6133404"/>
              <a:gd name="connsiteX30" fmla="*/ 1475371 w 7208203"/>
              <a:gd name="connsiteY30" fmla="*/ 3407089 h 6133404"/>
              <a:gd name="connsiteX31" fmla="*/ 597775 w 7208203"/>
              <a:gd name="connsiteY31" fmla="*/ 2644931 h 6133404"/>
              <a:gd name="connsiteX32" fmla="*/ 596731 w 7208203"/>
              <a:gd name="connsiteY32" fmla="*/ 2644931 h 6133404"/>
              <a:gd name="connsiteX33" fmla="*/ 596731 w 7208203"/>
              <a:gd name="connsiteY33" fmla="*/ 1699798 h 6133404"/>
              <a:gd name="connsiteX34" fmla="*/ 825995 w 7208203"/>
              <a:gd name="connsiteY34" fmla="*/ 1497188 h 6133404"/>
              <a:gd name="connsiteX35" fmla="*/ 825995 w 7208203"/>
              <a:gd name="connsiteY35" fmla="*/ 1497188 h 6133404"/>
              <a:gd name="connsiteX36" fmla="*/ 953575 w 7208203"/>
              <a:gd name="connsiteY36" fmla="*/ 1386967 h 6133404"/>
              <a:gd name="connsiteX37" fmla="*/ 953575 w 7208203"/>
              <a:gd name="connsiteY37" fmla="*/ 1386967 h 6133404"/>
              <a:gd name="connsiteX38" fmla="*/ 823814 w 7208203"/>
              <a:gd name="connsiteY38" fmla="*/ 1271623 h 6133404"/>
              <a:gd name="connsiteX39" fmla="*/ 544087 w 7208203"/>
              <a:gd name="connsiteY39" fmla="*/ 1271623 h 6133404"/>
              <a:gd name="connsiteX40" fmla="*/ 0 w 7208203"/>
              <a:gd name="connsiteY40" fmla="*/ 798582 h 6133404"/>
              <a:gd name="connsiteX41" fmla="*/ 0 w 7208203"/>
              <a:gd name="connsiteY41" fmla="*/ 473041 h 6133404"/>
              <a:gd name="connsiteX42" fmla="*/ 544087 w 7208203"/>
              <a:gd name="connsiteY42" fmla="*/ 0 h 613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7208203" h="6133404">
                <a:moveTo>
                  <a:pt x="544087" y="0"/>
                </a:moveTo>
                <a:lnTo>
                  <a:pt x="754760" y="0"/>
                </a:lnTo>
                <a:cubicBezTo>
                  <a:pt x="1055259" y="0"/>
                  <a:pt x="1298847" y="211811"/>
                  <a:pt x="1298847" y="473041"/>
                </a:cubicBezTo>
                <a:lnTo>
                  <a:pt x="1298847" y="620540"/>
                </a:lnTo>
                <a:lnTo>
                  <a:pt x="2422212" y="620540"/>
                </a:lnTo>
                <a:cubicBezTo>
                  <a:pt x="2799164" y="620540"/>
                  <a:pt x="3118920" y="832825"/>
                  <a:pt x="3232176" y="1127349"/>
                </a:cubicBezTo>
                <a:cubicBezTo>
                  <a:pt x="3282165" y="1257205"/>
                  <a:pt x="3424826" y="1342764"/>
                  <a:pt x="3582285" y="1342764"/>
                </a:cubicBezTo>
                <a:lnTo>
                  <a:pt x="6037981" y="1342764"/>
                </a:lnTo>
                <a:cubicBezTo>
                  <a:pt x="6451548" y="1342764"/>
                  <a:pt x="6786859" y="1634253"/>
                  <a:pt x="6786859" y="1993847"/>
                </a:cubicBezTo>
                <a:lnTo>
                  <a:pt x="6786859" y="1993847"/>
                </a:lnTo>
                <a:cubicBezTo>
                  <a:pt x="6786859" y="2353442"/>
                  <a:pt x="6451548" y="2644931"/>
                  <a:pt x="6037981" y="2644931"/>
                </a:cubicBezTo>
                <a:lnTo>
                  <a:pt x="5535819" y="2644931"/>
                </a:lnTo>
                <a:lnTo>
                  <a:pt x="5535819" y="3394378"/>
                </a:lnTo>
                <a:cubicBezTo>
                  <a:pt x="6313913" y="3394852"/>
                  <a:pt x="6690202" y="3941311"/>
                  <a:pt x="6693238" y="4617056"/>
                </a:cubicBezTo>
                <a:cubicBezTo>
                  <a:pt x="6980647" y="4632802"/>
                  <a:pt x="7208204" y="4840250"/>
                  <a:pt x="7208204" y="5094081"/>
                </a:cubicBezTo>
                <a:lnTo>
                  <a:pt x="7208204" y="5094081"/>
                </a:lnTo>
                <a:lnTo>
                  <a:pt x="5874167" y="5094081"/>
                </a:lnTo>
                <a:lnTo>
                  <a:pt x="5874167" y="5452253"/>
                </a:lnTo>
                <a:cubicBezTo>
                  <a:pt x="5874167" y="5828447"/>
                  <a:pt x="5523393" y="6133405"/>
                  <a:pt x="5090666" y="6133405"/>
                </a:cubicBezTo>
                <a:lnTo>
                  <a:pt x="783975" y="6133405"/>
                </a:lnTo>
                <a:cubicBezTo>
                  <a:pt x="493150" y="6133405"/>
                  <a:pt x="257436" y="5928423"/>
                  <a:pt x="257436" y="5675636"/>
                </a:cubicBezTo>
                <a:lnTo>
                  <a:pt x="257436" y="5094081"/>
                </a:lnTo>
                <a:lnTo>
                  <a:pt x="257436" y="5094081"/>
                </a:lnTo>
                <a:lnTo>
                  <a:pt x="257436" y="5075394"/>
                </a:lnTo>
                <a:lnTo>
                  <a:pt x="258005" y="5075394"/>
                </a:lnTo>
                <a:cubicBezTo>
                  <a:pt x="269293" y="4819951"/>
                  <a:pt x="510888" y="4615918"/>
                  <a:pt x="807404" y="4615918"/>
                </a:cubicBezTo>
                <a:lnTo>
                  <a:pt x="1475371" y="4615918"/>
                </a:lnTo>
                <a:cubicBezTo>
                  <a:pt x="1539493" y="4615918"/>
                  <a:pt x="1591378" y="4570767"/>
                  <a:pt x="1591378" y="4514992"/>
                </a:cubicBezTo>
                <a:lnTo>
                  <a:pt x="1591378" y="3508014"/>
                </a:lnTo>
                <a:cubicBezTo>
                  <a:pt x="1591378" y="3452334"/>
                  <a:pt x="1539398" y="3407089"/>
                  <a:pt x="1475371" y="3407089"/>
                </a:cubicBezTo>
                <a:lnTo>
                  <a:pt x="1475371" y="3407089"/>
                </a:lnTo>
                <a:cubicBezTo>
                  <a:pt x="991043" y="3407089"/>
                  <a:pt x="598344" y="3065991"/>
                  <a:pt x="597775" y="2644931"/>
                </a:cubicBezTo>
                <a:lnTo>
                  <a:pt x="596731" y="2644931"/>
                </a:lnTo>
                <a:lnTo>
                  <a:pt x="596731" y="1699798"/>
                </a:lnTo>
                <a:cubicBezTo>
                  <a:pt x="596731" y="1589197"/>
                  <a:pt x="698795" y="1498990"/>
                  <a:pt x="825995" y="1497188"/>
                </a:cubicBezTo>
                <a:lnTo>
                  <a:pt x="825995" y="1497188"/>
                </a:lnTo>
                <a:cubicBezTo>
                  <a:pt x="895714" y="1496144"/>
                  <a:pt x="951963" y="1447484"/>
                  <a:pt x="953575" y="1386967"/>
                </a:cubicBezTo>
                <a:lnTo>
                  <a:pt x="953575" y="1386967"/>
                </a:lnTo>
                <a:cubicBezTo>
                  <a:pt x="955188" y="1323698"/>
                  <a:pt x="896662" y="1271623"/>
                  <a:pt x="823814" y="1271623"/>
                </a:cubicBezTo>
                <a:lnTo>
                  <a:pt x="544087" y="1271623"/>
                </a:lnTo>
                <a:cubicBezTo>
                  <a:pt x="243587" y="1271623"/>
                  <a:pt x="0" y="1059812"/>
                  <a:pt x="0" y="798582"/>
                </a:cubicBezTo>
                <a:lnTo>
                  <a:pt x="0" y="473041"/>
                </a:lnTo>
                <a:cubicBezTo>
                  <a:pt x="0" y="211811"/>
                  <a:pt x="243587" y="0"/>
                  <a:pt x="544087" y="0"/>
                </a:cubicBezTo>
                <a:close/>
              </a:path>
            </a:pathLst>
          </a:custGeom>
          <a:gradFill>
            <a:gsLst>
              <a:gs pos="0">
                <a:srgbClr val="AFD3F4"/>
              </a:gs>
              <a:gs pos="100000">
                <a:srgbClr val="90C4EB"/>
              </a:gs>
            </a:gsLst>
            <a:lin ang="0" scaled="0"/>
          </a:gradFill>
          <a:ln w="94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" name="Graphic 145">
            <a:extLst>
              <a:ext uri="{FF2B5EF4-FFF2-40B4-BE49-F238E27FC236}">
                <a16:creationId xmlns:a16="http://schemas.microsoft.com/office/drawing/2014/main" id="{B0F7D6DC-6D1C-453F-BAAF-683FBBABF612}"/>
              </a:ext>
            </a:extLst>
          </p:cNvPr>
          <p:cNvGrpSpPr/>
          <p:nvPr userDrawn="1"/>
        </p:nvGrpSpPr>
        <p:grpSpPr>
          <a:xfrm>
            <a:off x="6865825" y="548249"/>
            <a:ext cx="3889979" cy="5573334"/>
            <a:chOff x="4760728" y="156148"/>
            <a:chExt cx="2137647" cy="3062695"/>
          </a:xfrm>
        </p:grpSpPr>
        <p:grpSp>
          <p:nvGrpSpPr>
            <p:cNvPr id="12" name="Graphic 145">
              <a:extLst>
                <a:ext uri="{FF2B5EF4-FFF2-40B4-BE49-F238E27FC236}">
                  <a16:creationId xmlns:a16="http://schemas.microsoft.com/office/drawing/2014/main" id="{3549367F-0E45-45A0-B85D-6B34F58EE53E}"/>
                </a:ext>
              </a:extLst>
            </p:cNvPr>
            <p:cNvGrpSpPr/>
            <p:nvPr/>
          </p:nvGrpSpPr>
          <p:grpSpPr>
            <a:xfrm>
              <a:off x="4760728" y="631811"/>
              <a:ext cx="1318140" cy="857804"/>
              <a:chOff x="4760728" y="631811"/>
              <a:chExt cx="1318140" cy="857804"/>
            </a:xfrm>
          </p:grpSpPr>
          <p:grpSp>
            <p:nvGrpSpPr>
              <p:cNvPr id="69" name="Graphic 145">
                <a:extLst>
                  <a:ext uri="{FF2B5EF4-FFF2-40B4-BE49-F238E27FC236}">
                    <a16:creationId xmlns:a16="http://schemas.microsoft.com/office/drawing/2014/main" id="{F1D26356-CD6C-42F1-BC6D-4E10FE3AA936}"/>
                  </a:ext>
                </a:extLst>
              </p:cNvPr>
              <p:cNvGrpSpPr/>
              <p:nvPr/>
            </p:nvGrpSpPr>
            <p:grpSpPr>
              <a:xfrm>
                <a:off x="5592940" y="1196821"/>
                <a:ext cx="485928" cy="292794"/>
                <a:chOff x="5592940" y="1196821"/>
                <a:chExt cx="485928" cy="292794"/>
              </a:xfrm>
            </p:grpSpPr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58EF65AA-A361-4ABA-9385-D48B628DF2CE}"/>
                    </a:ext>
                  </a:extLst>
                </p:cNvPr>
                <p:cNvSpPr/>
                <p:nvPr/>
              </p:nvSpPr>
              <p:spPr>
                <a:xfrm>
                  <a:off x="5592940" y="1196821"/>
                  <a:ext cx="485928" cy="208879"/>
                </a:xfrm>
                <a:custGeom>
                  <a:avLst/>
                  <a:gdLst>
                    <a:gd name="connsiteX0" fmla="*/ 485928 w 485928"/>
                    <a:gd name="connsiteY0" fmla="*/ 156285 h 208879"/>
                    <a:gd name="connsiteX1" fmla="*/ 316548 w 485928"/>
                    <a:gd name="connsiteY1" fmla="*/ 182582 h 208879"/>
                    <a:gd name="connsiteX2" fmla="*/ 211307 w 485928"/>
                    <a:gd name="connsiteY2" fmla="*/ 180925 h 208879"/>
                    <a:gd name="connsiteX3" fmla="*/ 89603 w 485928"/>
                    <a:gd name="connsiteY3" fmla="*/ 208879 h 208879"/>
                    <a:gd name="connsiteX4" fmla="*/ 32038 w 485928"/>
                    <a:gd name="connsiteY4" fmla="*/ 159546 h 208879"/>
                    <a:gd name="connsiteX5" fmla="*/ 771 w 485928"/>
                    <a:gd name="connsiteY5" fmla="*/ 156232 h 208879"/>
                    <a:gd name="connsiteX6" fmla="*/ 35299 w 485928"/>
                    <a:gd name="connsiteY6" fmla="*/ 101981 h 208879"/>
                    <a:gd name="connsiteX7" fmla="*/ 410244 w 485928"/>
                    <a:gd name="connsiteY7" fmla="*/ 0 h 208879"/>
                    <a:gd name="connsiteX8" fmla="*/ 485928 w 485928"/>
                    <a:gd name="connsiteY8" fmla="*/ 156285 h 2088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5928" h="208879">
                      <a:moveTo>
                        <a:pt x="485928" y="156285"/>
                      </a:moveTo>
                      <a:cubicBezTo>
                        <a:pt x="462892" y="161202"/>
                        <a:pt x="377373" y="189156"/>
                        <a:pt x="316548" y="182582"/>
                      </a:cubicBezTo>
                      <a:cubicBezTo>
                        <a:pt x="255723" y="176008"/>
                        <a:pt x="244178" y="172694"/>
                        <a:pt x="211307" y="180925"/>
                      </a:cubicBezTo>
                      <a:cubicBezTo>
                        <a:pt x="178436" y="189156"/>
                        <a:pt x="112640" y="208879"/>
                        <a:pt x="89603" y="208879"/>
                      </a:cubicBezTo>
                      <a:cubicBezTo>
                        <a:pt x="66567" y="208879"/>
                        <a:pt x="43530" y="192417"/>
                        <a:pt x="32038" y="159546"/>
                      </a:cubicBezTo>
                      <a:cubicBezTo>
                        <a:pt x="32038" y="159546"/>
                        <a:pt x="4085" y="167777"/>
                        <a:pt x="771" y="156232"/>
                      </a:cubicBezTo>
                      <a:cubicBezTo>
                        <a:pt x="-2543" y="144740"/>
                        <a:pt x="4085" y="110159"/>
                        <a:pt x="35299" y="101981"/>
                      </a:cubicBezTo>
                      <a:cubicBezTo>
                        <a:pt x="66567" y="93750"/>
                        <a:pt x="410244" y="0"/>
                        <a:pt x="410244" y="0"/>
                      </a:cubicBezTo>
                      <a:lnTo>
                        <a:pt x="485928" y="156285"/>
                      </a:lnTo>
                      <a:close/>
                    </a:path>
                  </a:pathLst>
                </a:custGeom>
                <a:solidFill>
                  <a:srgbClr val="E98667"/>
                </a:solidFill>
                <a:ln w="53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B2643B21-0F01-4947-BAF4-B115F4767330}"/>
                    </a:ext>
                  </a:extLst>
                </p:cNvPr>
                <p:cNvSpPr/>
                <p:nvPr/>
              </p:nvSpPr>
              <p:spPr>
                <a:xfrm>
                  <a:off x="5699326" y="1330070"/>
                  <a:ext cx="182154" cy="159545"/>
                </a:xfrm>
                <a:custGeom>
                  <a:avLst/>
                  <a:gdLst>
                    <a:gd name="connsiteX0" fmla="*/ 141052 w 182154"/>
                    <a:gd name="connsiteY0" fmla="*/ 159545 h 159545"/>
                    <a:gd name="connsiteX1" fmla="*/ 182155 w 182154"/>
                    <a:gd name="connsiteY1" fmla="*/ 101981 h 159545"/>
                    <a:gd name="connsiteX2" fmla="*/ 30840 w 182154"/>
                    <a:gd name="connsiteY2" fmla="*/ 0 h 159545"/>
                    <a:gd name="connsiteX3" fmla="*/ 27740 w 182154"/>
                    <a:gd name="connsiteY3" fmla="*/ 9247 h 159545"/>
                    <a:gd name="connsiteX4" fmla="*/ 36399 w 182154"/>
                    <a:gd name="connsiteY4" fmla="*/ 21593 h 159545"/>
                    <a:gd name="connsiteX5" fmla="*/ 0 w 182154"/>
                    <a:gd name="connsiteY5" fmla="*/ 54304 h 159545"/>
                    <a:gd name="connsiteX6" fmla="*/ 141052 w 182154"/>
                    <a:gd name="connsiteY6" fmla="*/ 159545 h 1595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2154" h="159545">
                      <a:moveTo>
                        <a:pt x="141052" y="159545"/>
                      </a:moveTo>
                      <a:lnTo>
                        <a:pt x="182155" y="101981"/>
                      </a:lnTo>
                      <a:lnTo>
                        <a:pt x="30840" y="0"/>
                      </a:lnTo>
                      <a:lnTo>
                        <a:pt x="27740" y="9247"/>
                      </a:lnTo>
                      <a:cubicBezTo>
                        <a:pt x="27740" y="9247"/>
                        <a:pt x="38858" y="15393"/>
                        <a:pt x="36399" y="21593"/>
                      </a:cubicBezTo>
                      <a:cubicBezTo>
                        <a:pt x="33940" y="27740"/>
                        <a:pt x="10476" y="49975"/>
                        <a:pt x="0" y="54304"/>
                      </a:cubicBezTo>
                      <a:lnTo>
                        <a:pt x="141052" y="159545"/>
                      </a:lnTo>
                      <a:close/>
                    </a:path>
                  </a:pathLst>
                </a:custGeom>
                <a:solidFill>
                  <a:srgbClr val="1B154B"/>
                </a:solidFill>
                <a:ln w="53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74" name="Graphic 145">
                  <a:extLst>
                    <a:ext uri="{FF2B5EF4-FFF2-40B4-BE49-F238E27FC236}">
                      <a16:creationId xmlns:a16="http://schemas.microsoft.com/office/drawing/2014/main" id="{F812611E-347F-4394-8481-B60331ABEB33}"/>
                    </a:ext>
                  </a:extLst>
                </p:cNvPr>
                <p:cNvGrpSpPr/>
                <p:nvPr/>
              </p:nvGrpSpPr>
              <p:grpSpPr>
                <a:xfrm>
                  <a:off x="5624925" y="1320877"/>
                  <a:ext cx="102141" cy="72277"/>
                  <a:chOff x="5624925" y="1320877"/>
                  <a:chExt cx="102141" cy="72277"/>
                </a:xfrm>
                <a:solidFill>
                  <a:srgbClr val="974139"/>
                </a:solidFill>
              </p:grpSpPr>
              <p:sp>
                <p:nvSpPr>
                  <p:cNvPr id="75" name="Freeform: Shape 74">
                    <a:extLst>
                      <a:ext uri="{FF2B5EF4-FFF2-40B4-BE49-F238E27FC236}">
                        <a16:creationId xmlns:a16="http://schemas.microsoft.com/office/drawing/2014/main" id="{C85D3304-26B2-4A54-9846-5E35BBD1D4D2}"/>
                      </a:ext>
                    </a:extLst>
                  </p:cNvPr>
                  <p:cNvSpPr/>
                  <p:nvPr/>
                </p:nvSpPr>
                <p:spPr>
                  <a:xfrm>
                    <a:off x="5659881" y="1339317"/>
                    <a:ext cx="67185" cy="37628"/>
                  </a:xfrm>
                  <a:custGeom>
                    <a:avLst/>
                    <a:gdLst>
                      <a:gd name="connsiteX0" fmla="*/ 0 w 67185"/>
                      <a:gd name="connsiteY0" fmla="*/ 37628 h 37628"/>
                      <a:gd name="connsiteX1" fmla="*/ 32283 w 67185"/>
                      <a:gd name="connsiteY1" fmla="*/ 16462 h 37628"/>
                      <a:gd name="connsiteX2" fmla="*/ 67186 w 67185"/>
                      <a:gd name="connsiteY2" fmla="*/ 0 h 37628"/>
                      <a:gd name="connsiteX3" fmla="*/ 34902 w 67185"/>
                      <a:gd name="connsiteY3" fmla="*/ 21166 h 37628"/>
                      <a:gd name="connsiteX4" fmla="*/ 0 w 67185"/>
                      <a:gd name="connsiteY4" fmla="*/ 37628 h 37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185" h="37628">
                        <a:moveTo>
                          <a:pt x="0" y="37628"/>
                        </a:moveTo>
                        <a:cubicBezTo>
                          <a:pt x="10155" y="29504"/>
                          <a:pt x="21166" y="22823"/>
                          <a:pt x="32283" y="16462"/>
                        </a:cubicBezTo>
                        <a:cubicBezTo>
                          <a:pt x="43508" y="10262"/>
                          <a:pt x="54946" y="4383"/>
                          <a:pt x="67186" y="0"/>
                        </a:cubicBezTo>
                        <a:cubicBezTo>
                          <a:pt x="57030" y="8124"/>
                          <a:pt x="46020" y="14805"/>
                          <a:pt x="34902" y="21166"/>
                        </a:cubicBezTo>
                        <a:cubicBezTo>
                          <a:pt x="23678" y="27366"/>
                          <a:pt x="12240" y="33192"/>
                          <a:pt x="0" y="37628"/>
                        </a:cubicBezTo>
                        <a:close/>
                      </a:path>
                    </a:pathLst>
                  </a:custGeom>
                  <a:solidFill>
                    <a:srgbClr val="974139"/>
                  </a:solidFill>
                  <a:ln w="53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6" name="Freeform: Shape 75">
                    <a:extLst>
                      <a:ext uri="{FF2B5EF4-FFF2-40B4-BE49-F238E27FC236}">
                        <a16:creationId xmlns:a16="http://schemas.microsoft.com/office/drawing/2014/main" id="{6264B446-DA0B-4EC1-86E5-35C1CC3807B4}"/>
                      </a:ext>
                    </a:extLst>
                  </p:cNvPr>
                  <p:cNvSpPr/>
                  <p:nvPr/>
                </p:nvSpPr>
                <p:spPr>
                  <a:xfrm>
                    <a:off x="5624925" y="1320877"/>
                    <a:ext cx="70071" cy="35543"/>
                  </a:xfrm>
                  <a:custGeom>
                    <a:avLst/>
                    <a:gdLst>
                      <a:gd name="connsiteX0" fmla="*/ 0 w 70071"/>
                      <a:gd name="connsiteY0" fmla="*/ 35544 h 35543"/>
                      <a:gd name="connsiteX1" fmla="*/ 33833 w 70071"/>
                      <a:gd name="connsiteY1" fmla="*/ 15393 h 35543"/>
                      <a:gd name="connsiteX2" fmla="*/ 70072 w 70071"/>
                      <a:gd name="connsiteY2" fmla="*/ 0 h 35543"/>
                      <a:gd name="connsiteX3" fmla="*/ 36238 w 70071"/>
                      <a:gd name="connsiteY3" fmla="*/ 20150 h 35543"/>
                      <a:gd name="connsiteX4" fmla="*/ 0 w 70071"/>
                      <a:gd name="connsiteY4" fmla="*/ 35544 h 355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0071" h="35543">
                        <a:moveTo>
                          <a:pt x="0" y="35544"/>
                        </a:moveTo>
                        <a:cubicBezTo>
                          <a:pt x="10743" y="27740"/>
                          <a:pt x="22181" y="21380"/>
                          <a:pt x="33833" y="15393"/>
                        </a:cubicBezTo>
                        <a:cubicBezTo>
                          <a:pt x="45539" y="9514"/>
                          <a:pt x="57458" y="4009"/>
                          <a:pt x="70072" y="0"/>
                        </a:cubicBezTo>
                        <a:cubicBezTo>
                          <a:pt x="59328" y="7804"/>
                          <a:pt x="47890" y="14164"/>
                          <a:pt x="36238" y="20150"/>
                        </a:cubicBezTo>
                        <a:cubicBezTo>
                          <a:pt x="24533" y="25976"/>
                          <a:pt x="12667" y="31482"/>
                          <a:pt x="0" y="35544"/>
                        </a:cubicBezTo>
                        <a:close/>
                      </a:path>
                    </a:pathLst>
                  </a:custGeom>
                  <a:solidFill>
                    <a:srgbClr val="974139"/>
                  </a:solidFill>
                  <a:ln w="53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7" name="Freeform: Shape 76">
                    <a:extLst>
                      <a:ext uri="{FF2B5EF4-FFF2-40B4-BE49-F238E27FC236}">
                        <a16:creationId xmlns:a16="http://schemas.microsoft.com/office/drawing/2014/main" id="{A044E3D2-B651-4EB0-A7D3-6DDE6C8F21FC}"/>
                      </a:ext>
                    </a:extLst>
                  </p:cNvPr>
                  <p:cNvSpPr/>
                  <p:nvPr/>
                </p:nvSpPr>
                <p:spPr>
                  <a:xfrm>
                    <a:off x="5681474" y="1384253"/>
                    <a:ext cx="17905" cy="8901"/>
                  </a:xfrm>
                  <a:custGeom>
                    <a:avLst/>
                    <a:gdLst>
                      <a:gd name="connsiteX0" fmla="*/ 17905 w 17905"/>
                      <a:gd name="connsiteY0" fmla="*/ 121 h 8901"/>
                      <a:gd name="connsiteX1" fmla="*/ 10102 w 17905"/>
                      <a:gd name="connsiteY1" fmla="*/ 6856 h 8901"/>
                      <a:gd name="connsiteX2" fmla="*/ 0 w 17905"/>
                      <a:gd name="connsiteY2" fmla="*/ 8780 h 8901"/>
                      <a:gd name="connsiteX3" fmla="*/ 7804 w 17905"/>
                      <a:gd name="connsiteY3" fmla="*/ 2045 h 8901"/>
                      <a:gd name="connsiteX4" fmla="*/ 17905 w 17905"/>
                      <a:gd name="connsiteY4" fmla="*/ 121 h 89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905" h="8901">
                        <a:moveTo>
                          <a:pt x="17905" y="121"/>
                        </a:moveTo>
                        <a:cubicBezTo>
                          <a:pt x="15821" y="3435"/>
                          <a:pt x="13042" y="5306"/>
                          <a:pt x="10102" y="6856"/>
                        </a:cubicBezTo>
                        <a:cubicBezTo>
                          <a:pt x="7109" y="8245"/>
                          <a:pt x="3902" y="9261"/>
                          <a:pt x="0" y="8780"/>
                        </a:cubicBezTo>
                        <a:cubicBezTo>
                          <a:pt x="2085" y="5413"/>
                          <a:pt x="4810" y="3542"/>
                          <a:pt x="7804" y="2045"/>
                        </a:cubicBezTo>
                        <a:cubicBezTo>
                          <a:pt x="10797" y="656"/>
                          <a:pt x="14004" y="-360"/>
                          <a:pt x="17905" y="121"/>
                        </a:cubicBezTo>
                        <a:close/>
                      </a:path>
                    </a:pathLst>
                  </a:custGeom>
                  <a:solidFill>
                    <a:srgbClr val="974139"/>
                  </a:solidFill>
                  <a:ln w="53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1A10FF93-F188-4DD0-8A9F-95C7E6E6721B}"/>
                  </a:ext>
                </a:extLst>
              </p:cNvPr>
              <p:cNvSpPr/>
              <p:nvPr/>
            </p:nvSpPr>
            <p:spPr>
              <a:xfrm>
                <a:off x="4761081" y="631864"/>
                <a:ext cx="699381" cy="588848"/>
              </a:xfrm>
              <a:custGeom>
                <a:avLst/>
                <a:gdLst>
                  <a:gd name="connsiteX0" fmla="*/ 618032 w 699381"/>
                  <a:gd name="connsiteY0" fmla="*/ 400548 h 588848"/>
                  <a:gd name="connsiteX1" fmla="*/ 627118 w 699381"/>
                  <a:gd name="connsiteY1" fmla="*/ 388949 h 588848"/>
                  <a:gd name="connsiteX2" fmla="*/ 639679 w 699381"/>
                  <a:gd name="connsiteY2" fmla="*/ 398677 h 588848"/>
                  <a:gd name="connsiteX3" fmla="*/ 699381 w 699381"/>
                  <a:gd name="connsiteY3" fmla="*/ 444750 h 588848"/>
                  <a:gd name="connsiteX4" fmla="*/ 695533 w 699381"/>
                  <a:gd name="connsiteY4" fmla="*/ 435076 h 588848"/>
                  <a:gd name="connsiteX5" fmla="*/ 639893 w 699381"/>
                  <a:gd name="connsiteY5" fmla="*/ 392103 h 588848"/>
                  <a:gd name="connsiteX6" fmla="*/ 630379 w 699381"/>
                  <a:gd name="connsiteY6" fmla="*/ 384780 h 588848"/>
                  <a:gd name="connsiteX7" fmla="*/ 639465 w 699381"/>
                  <a:gd name="connsiteY7" fmla="*/ 373182 h 588848"/>
                  <a:gd name="connsiteX8" fmla="*/ 639519 w 699381"/>
                  <a:gd name="connsiteY8" fmla="*/ 373235 h 588848"/>
                  <a:gd name="connsiteX9" fmla="*/ 686180 w 699381"/>
                  <a:gd name="connsiteY9" fmla="*/ 409206 h 588848"/>
                  <a:gd name="connsiteX10" fmla="*/ 682973 w 699381"/>
                  <a:gd name="connsiteY10" fmla="*/ 399960 h 588848"/>
                  <a:gd name="connsiteX11" fmla="*/ 642779 w 699381"/>
                  <a:gd name="connsiteY11" fmla="*/ 368959 h 588848"/>
                  <a:gd name="connsiteX12" fmla="*/ 651865 w 699381"/>
                  <a:gd name="connsiteY12" fmla="*/ 357361 h 588848"/>
                  <a:gd name="connsiteX13" fmla="*/ 674100 w 699381"/>
                  <a:gd name="connsiteY13" fmla="*/ 374518 h 588848"/>
                  <a:gd name="connsiteX14" fmla="*/ 670733 w 699381"/>
                  <a:gd name="connsiteY14" fmla="*/ 365218 h 588848"/>
                  <a:gd name="connsiteX15" fmla="*/ 655126 w 699381"/>
                  <a:gd name="connsiteY15" fmla="*/ 353192 h 588848"/>
                  <a:gd name="connsiteX16" fmla="*/ 662769 w 699381"/>
                  <a:gd name="connsiteY16" fmla="*/ 343410 h 588848"/>
                  <a:gd name="connsiteX17" fmla="*/ 661165 w 699381"/>
                  <a:gd name="connsiteY17" fmla="*/ 339188 h 588848"/>
                  <a:gd name="connsiteX18" fmla="*/ 661165 w 699381"/>
                  <a:gd name="connsiteY18" fmla="*/ 339134 h 588848"/>
                  <a:gd name="connsiteX19" fmla="*/ 660577 w 699381"/>
                  <a:gd name="connsiteY19" fmla="*/ 337585 h 588848"/>
                  <a:gd name="connsiteX20" fmla="*/ 660577 w 699381"/>
                  <a:gd name="connsiteY20" fmla="*/ 337585 h 588848"/>
                  <a:gd name="connsiteX21" fmla="*/ 657477 w 699381"/>
                  <a:gd name="connsiteY21" fmla="*/ 329621 h 588848"/>
                  <a:gd name="connsiteX22" fmla="*/ 645986 w 699381"/>
                  <a:gd name="connsiteY22" fmla="*/ 320748 h 588848"/>
                  <a:gd name="connsiteX23" fmla="*/ 651224 w 699381"/>
                  <a:gd name="connsiteY23" fmla="*/ 314013 h 588848"/>
                  <a:gd name="connsiteX24" fmla="*/ 648872 w 699381"/>
                  <a:gd name="connsiteY24" fmla="*/ 308401 h 588848"/>
                  <a:gd name="connsiteX25" fmla="*/ 641763 w 699381"/>
                  <a:gd name="connsiteY25" fmla="*/ 317488 h 588848"/>
                  <a:gd name="connsiteX26" fmla="*/ 626477 w 699381"/>
                  <a:gd name="connsiteY26" fmla="*/ 305729 h 588848"/>
                  <a:gd name="connsiteX27" fmla="*/ 624499 w 699381"/>
                  <a:gd name="connsiteY27" fmla="*/ 304179 h 588848"/>
                  <a:gd name="connsiteX28" fmla="*/ 625515 w 699381"/>
                  <a:gd name="connsiteY28" fmla="*/ 302896 h 588848"/>
                  <a:gd name="connsiteX29" fmla="*/ 633532 w 699381"/>
                  <a:gd name="connsiteY29" fmla="*/ 292580 h 588848"/>
                  <a:gd name="connsiteX30" fmla="*/ 646413 w 699381"/>
                  <a:gd name="connsiteY30" fmla="*/ 302522 h 588848"/>
                  <a:gd name="connsiteX31" fmla="*/ 641977 w 699381"/>
                  <a:gd name="connsiteY31" fmla="*/ 292313 h 588848"/>
                  <a:gd name="connsiteX32" fmla="*/ 636846 w 699381"/>
                  <a:gd name="connsiteY32" fmla="*/ 288358 h 588848"/>
                  <a:gd name="connsiteX33" fmla="*/ 638931 w 699381"/>
                  <a:gd name="connsiteY33" fmla="*/ 285685 h 588848"/>
                  <a:gd name="connsiteX34" fmla="*/ 636418 w 699381"/>
                  <a:gd name="connsiteY34" fmla="*/ 280180 h 588848"/>
                  <a:gd name="connsiteX35" fmla="*/ 632624 w 699381"/>
                  <a:gd name="connsiteY35" fmla="*/ 285097 h 588848"/>
                  <a:gd name="connsiteX36" fmla="*/ 615306 w 699381"/>
                  <a:gd name="connsiteY36" fmla="*/ 271789 h 588848"/>
                  <a:gd name="connsiteX37" fmla="*/ 624339 w 699381"/>
                  <a:gd name="connsiteY37" fmla="*/ 260190 h 588848"/>
                  <a:gd name="connsiteX38" fmla="*/ 628187 w 699381"/>
                  <a:gd name="connsiteY38" fmla="*/ 263130 h 588848"/>
                  <a:gd name="connsiteX39" fmla="*/ 625782 w 699381"/>
                  <a:gd name="connsiteY39" fmla="*/ 258373 h 588848"/>
                  <a:gd name="connsiteX40" fmla="*/ 625782 w 699381"/>
                  <a:gd name="connsiteY40" fmla="*/ 258319 h 588848"/>
                  <a:gd name="connsiteX41" fmla="*/ 623110 w 699381"/>
                  <a:gd name="connsiteY41" fmla="*/ 253081 h 588848"/>
                  <a:gd name="connsiteX42" fmla="*/ 623110 w 699381"/>
                  <a:gd name="connsiteY42" fmla="*/ 253081 h 588848"/>
                  <a:gd name="connsiteX43" fmla="*/ 622575 w 699381"/>
                  <a:gd name="connsiteY43" fmla="*/ 252066 h 588848"/>
                  <a:gd name="connsiteX44" fmla="*/ 606059 w 699381"/>
                  <a:gd name="connsiteY44" fmla="*/ 239398 h 588848"/>
                  <a:gd name="connsiteX45" fmla="*/ 611672 w 699381"/>
                  <a:gd name="connsiteY45" fmla="*/ 232236 h 588848"/>
                  <a:gd name="connsiteX46" fmla="*/ 608785 w 699381"/>
                  <a:gd name="connsiteY46" fmla="*/ 227266 h 588848"/>
                  <a:gd name="connsiteX47" fmla="*/ 601837 w 699381"/>
                  <a:gd name="connsiteY47" fmla="*/ 236138 h 588848"/>
                  <a:gd name="connsiteX48" fmla="*/ 584519 w 699381"/>
                  <a:gd name="connsiteY48" fmla="*/ 222829 h 588848"/>
                  <a:gd name="connsiteX49" fmla="*/ 596545 w 699381"/>
                  <a:gd name="connsiteY49" fmla="*/ 207383 h 588848"/>
                  <a:gd name="connsiteX50" fmla="*/ 593445 w 699381"/>
                  <a:gd name="connsiteY50" fmla="*/ 202679 h 588848"/>
                  <a:gd name="connsiteX51" fmla="*/ 580831 w 699381"/>
                  <a:gd name="connsiteY51" fmla="*/ 218874 h 588848"/>
                  <a:gd name="connsiteX52" fmla="*/ 580297 w 699381"/>
                  <a:gd name="connsiteY52" fmla="*/ 219569 h 588848"/>
                  <a:gd name="connsiteX53" fmla="*/ 562979 w 699381"/>
                  <a:gd name="connsiteY53" fmla="*/ 206260 h 588848"/>
                  <a:gd name="connsiteX54" fmla="*/ 567095 w 699381"/>
                  <a:gd name="connsiteY54" fmla="*/ 200969 h 588848"/>
                  <a:gd name="connsiteX55" fmla="*/ 580457 w 699381"/>
                  <a:gd name="connsiteY55" fmla="*/ 183811 h 588848"/>
                  <a:gd name="connsiteX56" fmla="*/ 577143 w 699381"/>
                  <a:gd name="connsiteY56" fmla="*/ 179375 h 588848"/>
                  <a:gd name="connsiteX57" fmla="*/ 563674 w 699381"/>
                  <a:gd name="connsiteY57" fmla="*/ 196693 h 588848"/>
                  <a:gd name="connsiteX58" fmla="*/ 558757 w 699381"/>
                  <a:gd name="connsiteY58" fmla="*/ 203000 h 588848"/>
                  <a:gd name="connsiteX59" fmla="*/ 541439 w 699381"/>
                  <a:gd name="connsiteY59" fmla="*/ 189691 h 588848"/>
                  <a:gd name="connsiteX60" fmla="*/ 549457 w 699381"/>
                  <a:gd name="connsiteY60" fmla="*/ 179322 h 588848"/>
                  <a:gd name="connsiteX61" fmla="*/ 563193 w 699381"/>
                  <a:gd name="connsiteY61" fmla="*/ 161630 h 588848"/>
                  <a:gd name="connsiteX62" fmla="*/ 559719 w 699381"/>
                  <a:gd name="connsiteY62" fmla="*/ 157408 h 588848"/>
                  <a:gd name="connsiteX63" fmla="*/ 545929 w 699381"/>
                  <a:gd name="connsiteY63" fmla="*/ 175206 h 588848"/>
                  <a:gd name="connsiteX64" fmla="*/ 537217 w 699381"/>
                  <a:gd name="connsiteY64" fmla="*/ 186430 h 588848"/>
                  <a:gd name="connsiteX65" fmla="*/ 519899 w 699381"/>
                  <a:gd name="connsiteY65" fmla="*/ 173122 h 588848"/>
                  <a:gd name="connsiteX66" fmla="*/ 531177 w 699381"/>
                  <a:gd name="connsiteY66" fmla="*/ 158530 h 588848"/>
                  <a:gd name="connsiteX67" fmla="*/ 544914 w 699381"/>
                  <a:gd name="connsiteY67" fmla="*/ 140838 h 588848"/>
                  <a:gd name="connsiteX68" fmla="*/ 541172 w 699381"/>
                  <a:gd name="connsiteY68" fmla="*/ 136937 h 588848"/>
                  <a:gd name="connsiteX69" fmla="*/ 527543 w 699381"/>
                  <a:gd name="connsiteY69" fmla="*/ 154575 h 588848"/>
                  <a:gd name="connsiteX70" fmla="*/ 515677 w 699381"/>
                  <a:gd name="connsiteY70" fmla="*/ 169915 h 588848"/>
                  <a:gd name="connsiteX71" fmla="*/ 498359 w 699381"/>
                  <a:gd name="connsiteY71" fmla="*/ 156606 h 588848"/>
                  <a:gd name="connsiteX72" fmla="*/ 512203 w 699381"/>
                  <a:gd name="connsiteY72" fmla="*/ 138700 h 588848"/>
                  <a:gd name="connsiteX73" fmla="*/ 525458 w 699381"/>
                  <a:gd name="connsiteY73" fmla="*/ 121543 h 588848"/>
                  <a:gd name="connsiteX74" fmla="*/ 521503 w 699381"/>
                  <a:gd name="connsiteY74" fmla="*/ 117909 h 588848"/>
                  <a:gd name="connsiteX75" fmla="*/ 508354 w 699381"/>
                  <a:gd name="connsiteY75" fmla="*/ 134959 h 588848"/>
                  <a:gd name="connsiteX76" fmla="*/ 494137 w 699381"/>
                  <a:gd name="connsiteY76" fmla="*/ 153345 h 588848"/>
                  <a:gd name="connsiteX77" fmla="*/ 476819 w 699381"/>
                  <a:gd name="connsiteY77" fmla="*/ 140037 h 588848"/>
                  <a:gd name="connsiteX78" fmla="*/ 492320 w 699381"/>
                  <a:gd name="connsiteY78" fmla="*/ 119993 h 588848"/>
                  <a:gd name="connsiteX79" fmla="*/ 504880 w 699381"/>
                  <a:gd name="connsiteY79" fmla="*/ 103691 h 588848"/>
                  <a:gd name="connsiteX80" fmla="*/ 500711 w 699381"/>
                  <a:gd name="connsiteY80" fmla="*/ 100377 h 588848"/>
                  <a:gd name="connsiteX81" fmla="*/ 488311 w 699381"/>
                  <a:gd name="connsiteY81" fmla="*/ 116466 h 588848"/>
                  <a:gd name="connsiteX82" fmla="*/ 472597 w 699381"/>
                  <a:gd name="connsiteY82" fmla="*/ 136830 h 588848"/>
                  <a:gd name="connsiteX83" fmla="*/ 455279 w 699381"/>
                  <a:gd name="connsiteY83" fmla="*/ 123521 h 588848"/>
                  <a:gd name="connsiteX84" fmla="*/ 471475 w 699381"/>
                  <a:gd name="connsiteY84" fmla="*/ 102515 h 588848"/>
                  <a:gd name="connsiteX85" fmla="*/ 483126 w 699381"/>
                  <a:gd name="connsiteY85" fmla="*/ 87389 h 588848"/>
                  <a:gd name="connsiteX86" fmla="*/ 478744 w 699381"/>
                  <a:gd name="connsiteY86" fmla="*/ 84343 h 588848"/>
                  <a:gd name="connsiteX87" fmla="*/ 467252 w 699381"/>
                  <a:gd name="connsiteY87" fmla="*/ 99255 h 588848"/>
                  <a:gd name="connsiteX88" fmla="*/ 451004 w 699381"/>
                  <a:gd name="connsiteY88" fmla="*/ 120260 h 588848"/>
                  <a:gd name="connsiteX89" fmla="*/ 433633 w 699381"/>
                  <a:gd name="connsiteY89" fmla="*/ 106898 h 588848"/>
                  <a:gd name="connsiteX90" fmla="*/ 449507 w 699381"/>
                  <a:gd name="connsiteY90" fmla="*/ 86267 h 588848"/>
                  <a:gd name="connsiteX91" fmla="*/ 460411 w 699381"/>
                  <a:gd name="connsiteY91" fmla="*/ 72210 h 588848"/>
                  <a:gd name="connsiteX92" fmla="*/ 455867 w 699381"/>
                  <a:gd name="connsiteY92" fmla="*/ 69323 h 588848"/>
                  <a:gd name="connsiteX93" fmla="*/ 445071 w 699381"/>
                  <a:gd name="connsiteY93" fmla="*/ 83327 h 588848"/>
                  <a:gd name="connsiteX94" fmla="*/ 429410 w 699381"/>
                  <a:gd name="connsiteY94" fmla="*/ 103638 h 588848"/>
                  <a:gd name="connsiteX95" fmla="*/ 412146 w 699381"/>
                  <a:gd name="connsiteY95" fmla="*/ 90329 h 588848"/>
                  <a:gd name="connsiteX96" fmla="*/ 426524 w 699381"/>
                  <a:gd name="connsiteY96" fmla="*/ 71622 h 588848"/>
                  <a:gd name="connsiteX97" fmla="*/ 436893 w 699381"/>
                  <a:gd name="connsiteY97" fmla="*/ 58099 h 588848"/>
                  <a:gd name="connsiteX98" fmla="*/ 432243 w 699381"/>
                  <a:gd name="connsiteY98" fmla="*/ 55427 h 588848"/>
                  <a:gd name="connsiteX99" fmla="*/ 421820 w 699381"/>
                  <a:gd name="connsiteY99" fmla="*/ 68949 h 588848"/>
                  <a:gd name="connsiteX100" fmla="*/ 407870 w 699381"/>
                  <a:gd name="connsiteY100" fmla="*/ 87015 h 588848"/>
                  <a:gd name="connsiteX101" fmla="*/ 390553 w 699381"/>
                  <a:gd name="connsiteY101" fmla="*/ 73706 h 588848"/>
                  <a:gd name="connsiteX102" fmla="*/ 402204 w 699381"/>
                  <a:gd name="connsiteY102" fmla="*/ 58580 h 588848"/>
                  <a:gd name="connsiteX103" fmla="*/ 412574 w 699381"/>
                  <a:gd name="connsiteY103" fmla="*/ 45111 h 588848"/>
                  <a:gd name="connsiteX104" fmla="*/ 407710 w 699381"/>
                  <a:gd name="connsiteY104" fmla="*/ 42652 h 588848"/>
                  <a:gd name="connsiteX105" fmla="*/ 397234 w 699381"/>
                  <a:gd name="connsiteY105" fmla="*/ 56282 h 588848"/>
                  <a:gd name="connsiteX106" fmla="*/ 386330 w 699381"/>
                  <a:gd name="connsiteY106" fmla="*/ 70446 h 588848"/>
                  <a:gd name="connsiteX107" fmla="*/ 369013 w 699381"/>
                  <a:gd name="connsiteY107" fmla="*/ 57137 h 588848"/>
                  <a:gd name="connsiteX108" fmla="*/ 376495 w 699381"/>
                  <a:gd name="connsiteY108" fmla="*/ 47409 h 588848"/>
                  <a:gd name="connsiteX109" fmla="*/ 387239 w 699381"/>
                  <a:gd name="connsiteY109" fmla="*/ 33352 h 588848"/>
                  <a:gd name="connsiteX110" fmla="*/ 382161 w 699381"/>
                  <a:gd name="connsiteY110" fmla="*/ 31214 h 588848"/>
                  <a:gd name="connsiteX111" fmla="*/ 371257 w 699381"/>
                  <a:gd name="connsiteY111" fmla="*/ 45432 h 588848"/>
                  <a:gd name="connsiteX112" fmla="*/ 364790 w 699381"/>
                  <a:gd name="connsiteY112" fmla="*/ 53877 h 588848"/>
                  <a:gd name="connsiteX113" fmla="*/ 347473 w 699381"/>
                  <a:gd name="connsiteY113" fmla="*/ 40568 h 588848"/>
                  <a:gd name="connsiteX114" fmla="*/ 349290 w 699381"/>
                  <a:gd name="connsiteY114" fmla="*/ 38163 h 588848"/>
                  <a:gd name="connsiteX115" fmla="*/ 360995 w 699381"/>
                  <a:gd name="connsiteY115" fmla="*/ 22930 h 588848"/>
                  <a:gd name="connsiteX116" fmla="*/ 355650 w 699381"/>
                  <a:gd name="connsiteY116" fmla="*/ 21059 h 588848"/>
                  <a:gd name="connsiteX117" fmla="*/ 343785 w 699381"/>
                  <a:gd name="connsiteY117" fmla="*/ 36613 h 588848"/>
                  <a:gd name="connsiteX118" fmla="*/ 343250 w 699381"/>
                  <a:gd name="connsiteY118" fmla="*/ 37307 h 588848"/>
                  <a:gd name="connsiteX119" fmla="*/ 341486 w 699381"/>
                  <a:gd name="connsiteY119" fmla="*/ 35971 h 588848"/>
                  <a:gd name="connsiteX120" fmla="*/ 325933 w 699381"/>
                  <a:gd name="connsiteY120" fmla="*/ 23999 h 588848"/>
                  <a:gd name="connsiteX121" fmla="*/ 333469 w 699381"/>
                  <a:gd name="connsiteY121" fmla="*/ 14111 h 588848"/>
                  <a:gd name="connsiteX122" fmla="*/ 327964 w 699381"/>
                  <a:gd name="connsiteY122" fmla="*/ 12507 h 588848"/>
                  <a:gd name="connsiteX123" fmla="*/ 321657 w 699381"/>
                  <a:gd name="connsiteY123" fmla="*/ 20738 h 588848"/>
                  <a:gd name="connsiteX124" fmla="*/ 304339 w 699381"/>
                  <a:gd name="connsiteY124" fmla="*/ 7429 h 588848"/>
                  <a:gd name="connsiteX125" fmla="*/ 304660 w 699381"/>
                  <a:gd name="connsiteY125" fmla="*/ 7002 h 588848"/>
                  <a:gd name="connsiteX126" fmla="*/ 303484 w 699381"/>
                  <a:gd name="connsiteY126" fmla="*/ 6735 h 588848"/>
                  <a:gd name="connsiteX127" fmla="*/ 298834 w 699381"/>
                  <a:gd name="connsiteY127" fmla="*/ 5773 h 588848"/>
                  <a:gd name="connsiteX128" fmla="*/ 298780 w 699381"/>
                  <a:gd name="connsiteY128" fmla="*/ 5826 h 588848"/>
                  <a:gd name="connsiteX129" fmla="*/ 291832 w 699381"/>
                  <a:gd name="connsiteY129" fmla="*/ 4543 h 588848"/>
                  <a:gd name="connsiteX130" fmla="*/ 296856 w 699381"/>
                  <a:gd name="connsiteY130" fmla="*/ 8392 h 588848"/>
                  <a:gd name="connsiteX131" fmla="*/ 287984 w 699381"/>
                  <a:gd name="connsiteY131" fmla="*/ 19937 h 588848"/>
                  <a:gd name="connsiteX132" fmla="*/ 270666 w 699381"/>
                  <a:gd name="connsiteY132" fmla="*/ 6628 h 588848"/>
                  <a:gd name="connsiteX133" fmla="*/ 274194 w 699381"/>
                  <a:gd name="connsiteY133" fmla="*/ 2031 h 588848"/>
                  <a:gd name="connsiteX134" fmla="*/ 267994 w 699381"/>
                  <a:gd name="connsiteY134" fmla="*/ 1390 h 588848"/>
                  <a:gd name="connsiteX135" fmla="*/ 266497 w 699381"/>
                  <a:gd name="connsiteY135" fmla="*/ 3367 h 588848"/>
                  <a:gd name="connsiteX136" fmla="*/ 263344 w 699381"/>
                  <a:gd name="connsiteY136" fmla="*/ 962 h 588848"/>
                  <a:gd name="connsiteX137" fmla="*/ 253830 w 699381"/>
                  <a:gd name="connsiteY137" fmla="*/ 374 h 588848"/>
                  <a:gd name="connsiteX138" fmla="*/ 263237 w 699381"/>
                  <a:gd name="connsiteY138" fmla="*/ 7590 h 588848"/>
                  <a:gd name="connsiteX139" fmla="*/ 254418 w 699381"/>
                  <a:gd name="connsiteY139" fmla="*/ 19135 h 588848"/>
                  <a:gd name="connsiteX140" fmla="*/ 237100 w 699381"/>
                  <a:gd name="connsiteY140" fmla="*/ 5826 h 588848"/>
                  <a:gd name="connsiteX141" fmla="*/ 241536 w 699381"/>
                  <a:gd name="connsiteY141" fmla="*/ 0 h 588848"/>
                  <a:gd name="connsiteX142" fmla="*/ 234802 w 699381"/>
                  <a:gd name="connsiteY142" fmla="*/ 53 h 588848"/>
                  <a:gd name="connsiteX143" fmla="*/ 232878 w 699381"/>
                  <a:gd name="connsiteY143" fmla="*/ 2566 h 588848"/>
                  <a:gd name="connsiteX144" fmla="*/ 229778 w 699381"/>
                  <a:gd name="connsiteY144" fmla="*/ 214 h 588848"/>
                  <a:gd name="connsiteX145" fmla="*/ 221493 w 699381"/>
                  <a:gd name="connsiteY145" fmla="*/ 588 h 588848"/>
                  <a:gd name="connsiteX146" fmla="*/ 229617 w 699381"/>
                  <a:gd name="connsiteY146" fmla="*/ 6841 h 588848"/>
                  <a:gd name="connsiteX147" fmla="*/ 220798 w 699381"/>
                  <a:gd name="connsiteY147" fmla="*/ 18440 h 588848"/>
                  <a:gd name="connsiteX148" fmla="*/ 203534 w 699381"/>
                  <a:gd name="connsiteY148" fmla="*/ 5131 h 588848"/>
                  <a:gd name="connsiteX149" fmla="*/ 205833 w 699381"/>
                  <a:gd name="connsiteY149" fmla="*/ 2085 h 588848"/>
                  <a:gd name="connsiteX150" fmla="*/ 200541 w 699381"/>
                  <a:gd name="connsiteY150" fmla="*/ 2833 h 588848"/>
                  <a:gd name="connsiteX151" fmla="*/ 198243 w 699381"/>
                  <a:gd name="connsiteY151" fmla="*/ 3153 h 588848"/>
                  <a:gd name="connsiteX152" fmla="*/ 198189 w 699381"/>
                  <a:gd name="connsiteY152" fmla="*/ 3207 h 588848"/>
                  <a:gd name="connsiteX153" fmla="*/ 193379 w 699381"/>
                  <a:gd name="connsiteY153" fmla="*/ 4009 h 588848"/>
                  <a:gd name="connsiteX154" fmla="*/ 196051 w 699381"/>
                  <a:gd name="connsiteY154" fmla="*/ 6040 h 588848"/>
                  <a:gd name="connsiteX155" fmla="*/ 187232 w 699381"/>
                  <a:gd name="connsiteY155" fmla="*/ 17585 h 588848"/>
                  <a:gd name="connsiteX156" fmla="*/ 174939 w 699381"/>
                  <a:gd name="connsiteY156" fmla="*/ 8017 h 588848"/>
                  <a:gd name="connsiteX157" fmla="*/ 168418 w 699381"/>
                  <a:gd name="connsiteY157" fmla="*/ 9835 h 588848"/>
                  <a:gd name="connsiteX158" fmla="*/ 184079 w 699381"/>
                  <a:gd name="connsiteY158" fmla="*/ 21861 h 588848"/>
                  <a:gd name="connsiteX159" fmla="*/ 177772 w 699381"/>
                  <a:gd name="connsiteY159" fmla="*/ 30145 h 588848"/>
                  <a:gd name="connsiteX160" fmla="*/ 175260 w 699381"/>
                  <a:gd name="connsiteY160" fmla="*/ 33406 h 588848"/>
                  <a:gd name="connsiteX161" fmla="*/ 172641 w 699381"/>
                  <a:gd name="connsiteY161" fmla="*/ 31375 h 588848"/>
                  <a:gd name="connsiteX162" fmla="*/ 151902 w 699381"/>
                  <a:gd name="connsiteY162" fmla="*/ 15393 h 588848"/>
                  <a:gd name="connsiteX163" fmla="*/ 146130 w 699381"/>
                  <a:gd name="connsiteY163" fmla="*/ 17692 h 588848"/>
                  <a:gd name="connsiteX164" fmla="*/ 166227 w 699381"/>
                  <a:gd name="connsiteY164" fmla="*/ 33138 h 588848"/>
                  <a:gd name="connsiteX165" fmla="*/ 172053 w 699381"/>
                  <a:gd name="connsiteY165" fmla="*/ 37628 h 588848"/>
                  <a:gd name="connsiteX166" fmla="*/ 163234 w 699381"/>
                  <a:gd name="connsiteY166" fmla="*/ 49227 h 588848"/>
                  <a:gd name="connsiteX167" fmla="*/ 149604 w 699381"/>
                  <a:gd name="connsiteY167" fmla="*/ 38697 h 588848"/>
                  <a:gd name="connsiteX168" fmla="*/ 131271 w 699381"/>
                  <a:gd name="connsiteY168" fmla="*/ 24480 h 588848"/>
                  <a:gd name="connsiteX169" fmla="*/ 131218 w 699381"/>
                  <a:gd name="connsiteY169" fmla="*/ 24480 h 588848"/>
                  <a:gd name="connsiteX170" fmla="*/ 126086 w 699381"/>
                  <a:gd name="connsiteY170" fmla="*/ 27259 h 588848"/>
                  <a:gd name="connsiteX171" fmla="*/ 143832 w 699381"/>
                  <a:gd name="connsiteY171" fmla="*/ 40995 h 588848"/>
                  <a:gd name="connsiteX172" fmla="*/ 159973 w 699381"/>
                  <a:gd name="connsiteY172" fmla="*/ 53449 h 588848"/>
                  <a:gd name="connsiteX173" fmla="*/ 151154 w 699381"/>
                  <a:gd name="connsiteY173" fmla="*/ 65048 h 588848"/>
                  <a:gd name="connsiteX174" fmla="*/ 128973 w 699381"/>
                  <a:gd name="connsiteY174" fmla="*/ 47890 h 588848"/>
                  <a:gd name="connsiteX175" fmla="*/ 112564 w 699381"/>
                  <a:gd name="connsiteY175" fmla="*/ 35170 h 588848"/>
                  <a:gd name="connsiteX176" fmla="*/ 107860 w 699381"/>
                  <a:gd name="connsiteY176" fmla="*/ 38270 h 588848"/>
                  <a:gd name="connsiteX177" fmla="*/ 123788 w 699381"/>
                  <a:gd name="connsiteY177" fmla="*/ 50616 h 588848"/>
                  <a:gd name="connsiteX178" fmla="*/ 147947 w 699381"/>
                  <a:gd name="connsiteY178" fmla="*/ 69270 h 588848"/>
                  <a:gd name="connsiteX179" fmla="*/ 139181 w 699381"/>
                  <a:gd name="connsiteY179" fmla="*/ 80815 h 588848"/>
                  <a:gd name="connsiteX180" fmla="*/ 110586 w 699381"/>
                  <a:gd name="connsiteY180" fmla="*/ 58687 h 588848"/>
                  <a:gd name="connsiteX181" fmla="*/ 95727 w 699381"/>
                  <a:gd name="connsiteY181" fmla="*/ 47196 h 588848"/>
                  <a:gd name="connsiteX182" fmla="*/ 91451 w 699381"/>
                  <a:gd name="connsiteY182" fmla="*/ 50670 h 588848"/>
                  <a:gd name="connsiteX183" fmla="*/ 105990 w 699381"/>
                  <a:gd name="connsiteY183" fmla="*/ 61947 h 588848"/>
                  <a:gd name="connsiteX184" fmla="*/ 135921 w 699381"/>
                  <a:gd name="connsiteY184" fmla="*/ 85091 h 588848"/>
                  <a:gd name="connsiteX185" fmla="*/ 127102 w 699381"/>
                  <a:gd name="connsiteY185" fmla="*/ 96636 h 588848"/>
                  <a:gd name="connsiteX186" fmla="*/ 94177 w 699381"/>
                  <a:gd name="connsiteY186" fmla="*/ 71141 h 588848"/>
                  <a:gd name="connsiteX187" fmla="*/ 80387 w 699381"/>
                  <a:gd name="connsiteY187" fmla="*/ 60451 h 588848"/>
                  <a:gd name="connsiteX188" fmla="*/ 76486 w 699381"/>
                  <a:gd name="connsiteY188" fmla="*/ 64246 h 588848"/>
                  <a:gd name="connsiteX189" fmla="*/ 90062 w 699381"/>
                  <a:gd name="connsiteY189" fmla="*/ 74722 h 588848"/>
                  <a:gd name="connsiteX190" fmla="*/ 123895 w 699381"/>
                  <a:gd name="connsiteY190" fmla="*/ 100912 h 588848"/>
                  <a:gd name="connsiteX191" fmla="*/ 115076 w 699381"/>
                  <a:gd name="connsiteY191" fmla="*/ 112457 h 588848"/>
                  <a:gd name="connsiteX192" fmla="*/ 79532 w 699381"/>
                  <a:gd name="connsiteY192" fmla="*/ 84931 h 588848"/>
                  <a:gd name="connsiteX193" fmla="*/ 66437 w 699381"/>
                  <a:gd name="connsiteY193" fmla="*/ 74775 h 588848"/>
                  <a:gd name="connsiteX194" fmla="*/ 62910 w 699381"/>
                  <a:gd name="connsiteY194" fmla="*/ 78784 h 588848"/>
                  <a:gd name="connsiteX195" fmla="*/ 75951 w 699381"/>
                  <a:gd name="connsiteY195" fmla="*/ 88886 h 588848"/>
                  <a:gd name="connsiteX196" fmla="*/ 111869 w 699381"/>
                  <a:gd name="connsiteY196" fmla="*/ 116679 h 588848"/>
                  <a:gd name="connsiteX197" fmla="*/ 103050 w 699381"/>
                  <a:gd name="connsiteY197" fmla="*/ 128278 h 588848"/>
                  <a:gd name="connsiteX198" fmla="*/ 66651 w 699381"/>
                  <a:gd name="connsiteY198" fmla="*/ 100057 h 588848"/>
                  <a:gd name="connsiteX199" fmla="*/ 53823 w 699381"/>
                  <a:gd name="connsiteY199" fmla="*/ 90115 h 588848"/>
                  <a:gd name="connsiteX200" fmla="*/ 50616 w 699381"/>
                  <a:gd name="connsiteY200" fmla="*/ 94391 h 588848"/>
                  <a:gd name="connsiteX201" fmla="*/ 63391 w 699381"/>
                  <a:gd name="connsiteY201" fmla="*/ 104279 h 588848"/>
                  <a:gd name="connsiteX202" fmla="*/ 99843 w 699381"/>
                  <a:gd name="connsiteY202" fmla="*/ 132554 h 588848"/>
                  <a:gd name="connsiteX203" fmla="*/ 91024 w 699381"/>
                  <a:gd name="connsiteY203" fmla="*/ 144099 h 588848"/>
                  <a:gd name="connsiteX204" fmla="*/ 55266 w 699381"/>
                  <a:gd name="connsiteY204" fmla="*/ 116359 h 588848"/>
                  <a:gd name="connsiteX205" fmla="*/ 42385 w 699381"/>
                  <a:gd name="connsiteY205" fmla="*/ 106364 h 588848"/>
                  <a:gd name="connsiteX206" fmla="*/ 39499 w 699381"/>
                  <a:gd name="connsiteY206" fmla="*/ 110853 h 588848"/>
                  <a:gd name="connsiteX207" fmla="*/ 52434 w 699381"/>
                  <a:gd name="connsiteY207" fmla="*/ 120955 h 588848"/>
                  <a:gd name="connsiteX208" fmla="*/ 87763 w 699381"/>
                  <a:gd name="connsiteY208" fmla="*/ 148375 h 588848"/>
                  <a:gd name="connsiteX209" fmla="*/ 78944 w 699381"/>
                  <a:gd name="connsiteY209" fmla="*/ 159920 h 588848"/>
                  <a:gd name="connsiteX210" fmla="*/ 45271 w 699381"/>
                  <a:gd name="connsiteY210" fmla="*/ 133783 h 588848"/>
                  <a:gd name="connsiteX211" fmla="*/ 32016 w 699381"/>
                  <a:gd name="connsiteY211" fmla="*/ 123467 h 588848"/>
                  <a:gd name="connsiteX212" fmla="*/ 29450 w 699381"/>
                  <a:gd name="connsiteY212" fmla="*/ 128224 h 588848"/>
                  <a:gd name="connsiteX213" fmla="*/ 42866 w 699381"/>
                  <a:gd name="connsiteY213" fmla="*/ 138700 h 588848"/>
                  <a:gd name="connsiteX214" fmla="*/ 75737 w 699381"/>
                  <a:gd name="connsiteY214" fmla="*/ 164196 h 588848"/>
                  <a:gd name="connsiteX215" fmla="*/ 66972 w 699381"/>
                  <a:gd name="connsiteY215" fmla="*/ 175687 h 588848"/>
                  <a:gd name="connsiteX216" fmla="*/ 36826 w 699381"/>
                  <a:gd name="connsiteY216" fmla="*/ 152223 h 588848"/>
                  <a:gd name="connsiteX217" fmla="*/ 22876 w 699381"/>
                  <a:gd name="connsiteY217" fmla="*/ 141426 h 588848"/>
                  <a:gd name="connsiteX218" fmla="*/ 20578 w 699381"/>
                  <a:gd name="connsiteY218" fmla="*/ 146451 h 588848"/>
                  <a:gd name="connsiteX219" fmla="*/ 34688 w 699381"/>
                  <a:gd name="connsiteY219" fmla="*/ 157461 h 588848"/>
                  <a:gd name="connsiteX220" fmla="*/ 63711 w 699381"/>
                  <a:gd name="connsiteY220" fmla="*/ 180017 h 588848"/>
                  <a:gd name="connsiteX221" fmla="*/ 54946 w 699381"/>
                  <a:gd name="connsiteY221" fmla="*/ 191562 h 588848"/>
                  <a:gd name="connsiteX222" fmla="*/ 29557 w 699381"/>
                  <a:gd name="connsiteY222" fmla="*/ 171785 h 588848"/>
                  <a:gd name="connsiteX223" fmla="*/ 15019 w 699381"/>
                  <a:gd name="connsiteY223" fmla="*/ 160454 h 588848"/>
                  <a:gd name="connsiteX224" fmla="*/ 13095 w 699381"/>
                  <a:gd name="connsiteY224" fmla="*/ 165746 h 588848"/>
                  <a:gd name="connsiteX225" fmla="*/ 27847 w 699381"/>
                  <a:gd name="connsiteY225" fmla="*/ 177237 h 588848"/>
                  <a:gd name="connsiteX226" fmla="*/ 51685 w 699381"/>
                  <a:gd name="connsiteY226" fmla="*/ 195784 h 588848"/>
                  <a:gd name="connsiteX227" fmla="*/ 42866 w 699381"/>
                  <a:gd name="connsiteY227" fmla="*/ 207329 h 588848"/>
                  <a:gd name="connsiteX228" fmla="*/ 23731 w 699381"/>
                  <a:gd name="connsiteY228" fmla="*/ 192417 h 588848"/>
                  <a:gd name="connsiteX229" fmla="*/ 8445 w 699381"/>
                  <a:gd name="connsiteY229" fmla="*/ 180551 h 588848"/>
                  <a:gd name="connsiteX230" fmla="*/ 6948 w 699381"/>
                  <a:gd name="connsiteY230" fmla="*/ 186110 h 588848"/>
                  <a:gd name="connsiteX231" fmla="*/ 22502 w 699381"/>
                  <a:gd name="connsiteY231" fmla="*/ 198189 h 588848"/>
                  <a:gd name="connsiteX232" fmla="*/ 39659 w 699381"/>
                  <a:gd name="connsiteY232" fmla="*/ 211552 h 588848"/>
                  <a:gd name="connsiteX233" fmla="*/ 30840 w 699381"/>
                  <a:gd name="connsiteY233" fmla="*/ 223150 h 588848"/>
                  <a:gd name="connsiteX234" fmla="*/ 19990 w 699381"/>
                  <a:gd name="connsiteY234" fmla="*/ 214705 h 588848"/>
                  <a:gd name="connsiteX235" fmla="*/ 3635 w 699381"/>
                  <a:gd name="connsiteY235" fmla="*/ 201984 h 588848"/>
                  <a:gd name="connsiteX236" fmla="*/ 2619 w 699381"/>
                  <a:gd name="connsiteY236" fmla="*/ 207970 h 588848"/>
                  <a:gd name="connsiteX237" fmla="*/ 19295 w 699381"/>
                  <a:gd name="connsiteY237" fmla="*/ 220959 h 588848"/>
                  <a:gd name="connsiteX238" fmla="*/ 27633 w 699381"/>
                  <a:gd name="connsiteY238" fmla="*/ 227426 h 588848"/>
                  <a:gd name="connsiteX239" fmla="*/ 18814 w 699381"/>
                  <a:gd name="connsiteY239" fmla="*/ 239024 h 588848"/>
                  <a:gd name="connsiteX240" fmla="*/ 18386 w 699381"/>
                  <a:gd name="connsiteY240" fmla="*/ 238704 h 588848"/>
                  <a:gd name="connsiteX241" fmla="*/ 695 w 699381"/>
                  <a:gd name="connsiteY241" fmla="*/ 224860 h 588848"/>
                  <a:gd name="connsiteX242" fmla="*/ 267 w 699381"/>
                  <a:gd name="connsiteY242" fmla="*/ 231274 h 588848"/>
                  <a:gd name="connsiteX243" fmla="*/ 15607 w 699381"/>
                  <a:gd name="connsiteY243" fmla="*/ 243247 h 588848"/>
                  <a:gd name="connsiteX244" fmla="*/ 6788 w 699381"/>
                  <a:gd name="connsiteY244" fmla="*/ 254845 h 588848"/>
                  <a:gd name="connsiteX245" fmla="*/ 0 w 699381"/>
                  <a:gd name="connsiteY245" fmla="*/ 249554 h 588848"/>
                  <a:gd name="connsiteX246" fmla="*/ 267 w 699381"/>
                  <a:gd name="connsiteY246" fmla="*/ 256502 h 588848"/>
                  <a:gd name="connsiteX247" fmla="*/ 3581 w 699381"/>
                  <a:gd name="connsiteY247" fmla="*/ 259068 h 588848"/>
                  <a:gd name="connsiteX248" fmla="*/ 641 w 699381"/>
                  <a:gd name="connsiteY248" fmla="*/ 262916 h 588848"/>
                  <a:gd name="connsiteX249" fmla="*/ 1390 w 699381"/>
                  <a:gd name="connsiteY249" fmla="*/ 270773 h 588848"/>
                  <a:gd name="connsiteX250" fmla="*/ 7750 w 699381"/>
                  <a:gd name="connsiteY250" fmla="*/ 262382 h 588848"/>
                  <a:gd name="connsiteX251" fmla="*/ 20043 w 699381"/>
                  <a:gd name="connsiteY251" fmla="*/ 272002 h 588848"/>
                  <a:gd name="connsiteX252" fmla="*/ 24800 w 699381"/>
                  <a:gd name="connsiteY252" fmla="*/ 275690 h 588848"/>
                  <a:gd name="connsiteX253" fmla="*/ 21166 w 699381"/>
                  <a:gd name="connsiteY253" fmla="*/ 280447 h 588848"/>
                  <a:gd name="connsiteX254" fmla="*/ 15981 w 699381"/>
                  <a:gd name="connsiteY254" fmla="*/ 287235 h 588848"/>
                  <a:gd name="connsiteX255" fmla="*/ 2085 w 699381"/>
                  <a:gd name="connsiteY255" fmla="*/ 276385 h 588848"/>
                  <a:gd name="connsiteX256" fmla="*/ 3153 w 699381"/>
                  <a:gd name="connsiteY256" fmla="*/ 283975 h 588848"/>
                  <a:gd name="connsiteX257" fmla="*/ 12774 w 699381"/>
                  <a:gd name="connsiteY257" fmla="*/ 291458 h 588848"/>
                  <a:gd name="connsiteX258" fmla="*/ 6254 w 699381"/>
                  <a:gd name="connsiteY258" fmla="*/ 300010 h 588848"/>
                  <a:gd name="connsiteX259" fmla="*/ 7697 w 699381"/>
                  <a:gd name="connsiteY259" fmla="*/ 306049 h 588848"/>
                  <a:gd name="connsiteX260" fmla="*/ 9995 w 699381"/>
                  <a:gd name="connsiteY260" fmla="*/ 314601 h 588848"/>
                  <a:gd name="connsiteX261" fmla="*/ 21861 w 699381"/>
                  <a:gd name="connsiteY261" fmla="*/ 323848 h 588848"/>
                  <a:gd name="connsiteX262" fmla="*/ 15607 w 699381"/>
                  <a:gd name="connsiteY262" fmla="*/ 332026 h 588848"/>
                  <a:gd name="connsiteX263" fmla="*/ 17799 w 699381"/>
                  <a:gd name="connsiteY263" fmla="*/ 337959 h 588848"/>
                  <a:gd name="connsiteX264" fmla="*/ 26030 w 699381"/>
                  <a:gd name="connsiteY264" fmla="*/ 327162 h 588848"/>
                  <a:gd name="connsiteX265" fmla="*/ 34582 w 699381"/>
                  <a:gd name="connsiteY265" fmla="*/ 333843 h 588848"/>
                  <a:gd name="connsiteX266" fmla="*/ 43080 w 699381"/>
                  <a:gd name="connsiteY266" fmla="*/ 340471 h 588848"/>
                  <a:gd name="connsiteX267" fmla="*/ 39125 w 699381"/>
                  <a:gd name="connsiteY267" fmla="*/ 345602 h 588848"/>
                  <a:gd name="connsiteX268" fmla="*/ 27580 w 699381"/>
                  <a:gd name="connsiteY268" fmla="*/ 360728 h 588848"/>
                  <a:gd name="connsiteX269" fmla="*/ 30199 w 699381"/>
                  <a:gd name="connsiteY269" fmla="*/ 366073 h 588848"/>
                  <a:gd name="connsiteX270" fmla="*/ 41530 w 699381"/>
                  <a:gd name="connsiteY270" fmla="*/ 351214 h 588848"/>
                  <a:gd name="connsiteX271" fmla="*/ 47249 w 699381"/>
                  <a:gd name="connsiteY271" fmla="*/ 343731 h 588848"/>
                  <a:gd name="connsiteX272" fmla="*/ 64246 w 699381"/>
                  <a:gd name="connsiteY272" fmla="*/ 357040 h 588848"/>
                  <a:gd name="connsiteX273" fmla="*/ 52059 w 699381"/>
                  <a:gd name="connsiteY273" fmla="*/ 372968 h 588848"/>
                  <a:gd name="connsiteX274" fmla="*/ 41477 w 699381"/>
                  <a:gd name="connsiteY274" fmla="*/ 386758 h 588848"/>
                  <a:gd name="connsiteX275" fmla="*/ 44416 w 699381"/>
                  <a:gd name="connsiteY275" fmla="*/ 391675 h 588848"/>
                  <a:gd name="connsiteX276" fmla="*/ 54892 w 699381"/>
                  <a:gd name="connsiteY276" fmla="*/ 378045 h 588848"/>
                  <a:gd name="connsiteX277" fmla="*/ 68468 w 699381"/>
                  <a:gd name="connsiteY277" fmla="*/ 360354 h 588848"/>
                  <a:gd name="connsiteX278" fmla="*/ 85465 w 699381"/>
                  <a:gd name="connsiteY278" fmla="*/ 373663 h 588848"/>
                  <a:gd name="connsiteX279" fmla="*/ 66972 w 699381"/>
                  <a:gd name="connsiteY279" fmla="*/ 397768 h 588848"/>
                  <a:gd name="connsiteX280" fmla="*/ 57030 w 699381"/>
                  <a:gd name="connsiteY280" fmla="*/ 410756 h 588848"/>
                  <a:gd name="connsiteX281" fmla="*/ 60291 w 699381"/>
                  <a:gd name="connsiteY281" fmla="*/ 415299 h 588848"/>
                  <a:gd name="connsiteX282" fmla="*/ 70125 w 699381"/>
                  <a:gd name="connsiteY282" fmla="*/ 402418 h 588848"/>
                  <a:gd name="connsiteX283" fmla="*/ 89688 w 699381"/>
                  <a:gd name="connsiteY283" fmla="*/ 376976 h 588848"/>
                  <a:gd name="connsiteX284" fmla="*/ 106684 w 699381"/>
                  <a:gd name="connsiteY284" fmla="*/ 390285 h 588848"/>
                  <a:gd name="connsiteX285" fmla="*/ 83594 w 699381"/>
                  <a:gd name="connsiteY285" fmla="*/ 420324 h 588848"/>
                  <a:gd name="connsiteX286" fmla="*/ 73974 w 699381"/>
                  <a:gd name="connsiteY286" fmla="*/ 432884 h 588848"/>
                  <a:gd name="connsiteX287" fmla="*/ 77501 w 699381"/>
                  <a:gd name="connsiteY287" fmla="*/ 437053 h 588848"/>
                  <a:gd name="connsiteX288" fmla="*/ 87122 w 699381"/>
                  <a:gd name="connsiteY288" fmla="*/ 424546 h 588848"/>
                  <a:gd name="connsiteX289" fmla="*/ 110907 w 699381"/>
                  <a:gd name="connsiteY289" fmla="*/ 393599 h 588848"/>
                  <a:gd name="connsiteX290" fmla="*/ 127904 w 699381"/>
                  <a:gd name="connsiteY290" fmla="*/ 406908 h 588848"/>
                  <a:gd name="connsiteX291" fmla="*/ 101821 w 699381"/>
                  <a:gd name="connsiteY291" fmla="*/ 440795 h 588848"/>
                  <a:gd name="connsiteX292" fmla="*/ 92200 w 699381"/>
                  <a:gd name="connsiteY292" fmla="*/ 453302 h 588848"/>
                  <a:gd name="connsiteX293" fmla="*/ 95941 w 699381"/>
                  <a:gd name="connsiteY293" fmla="*/ 457204 h 588848"/>
                  <a:gd name="connsiteX294" fmla="*/ 105562 w 699381"/>
                  <a:gd name="connsiteY294" fmla="*/ 444696 h 588848"/>
                  <a:gd name="connsiteX295" fmla="*/ 132126 w 699381"/>
                  <a:gd name="connsiteY295" fmla="*/ 410168 h 588848"/>
                  <a:gd name="connsiteX296" fmla="*/ 149123 w 699381"/>
                  <a:gd name="connsiteY296" fmla="*/ 423424 h 588848"/>
                  <a:gd name="connsiteX297" fmla="*/ 121383 w 699381"/>
                  <a:gd name="connsiteY297" fmla="*/ 459395 h 588848"/>
                  <a:gd name="connsiteX298" fmla="*/ 111602 w 699381"/>
                  <a:gd name="connsiteY298" fmla="*/ 472169 h 588848"/>
                  <a:gd name="connsiteX299" fmla="*/ 115557 w 699381"/>
                  <a:gd name="connsiteY299" fmla="*/ 475750 h 588848"/>
                  <a:gd name="connsiteX300" fmla="*/ 125445 w 699381"/>
                  <a:gd name="connsiteY300" fmla="*/ 462869 h 588848"/>
                  <a:gd name="connsiteX301" fmla="*/ 153292 w 699381"/>
                  <a:gd name="connsiteY301" fmla="*/ 426684 h 588848"/>
                  <a:gd name="connsiteX302" fmla="*/ 170342 w 699381"/>
                  <a:gd name="connsiteY302" fmla="*/ 439993 h 588848"/>
                  <a:gd name="connsiteX303" fmla="*/ 142335 w 699381"/>
                  <a:gd name="connsiteY303" fmla="*/ 476338 h 588848"/>
                  <a:gd name="connsiteX304" fmla="*/ 132126 w 699381"/>
                  <a:gd name="connsiteY304" fmla="*/ 489594 h 588848"/>
                  <a:gd name="connsiteX305" fmla="*/ 136349 w 699381"/>
                  <a:gd name="connsiteY305" fmla="*/ 492854 h 588848"/>
                  <a:gd name="connsiteX306" fmla="*/ 146611 w 699381"/>
                  <a:gd name="connsiteY306" fmla="*/ 479492 h 588848"/>
                  <a:gd name="connsiteX307" fmla="*/ 174511 w 699381"/>
                  <a:gd name="connsiteY307" fmla="*/ 443307 h 588848"/>
                  <a:gd name="connsiteX308" fmla="*/ 191562 w 699381"/>
                  <a:gd name="connsiteY308" fmla="*/ 456616 h 588848"/>
                  <a:gd name="connsiteX309" fmla="*/ 164196 w 699381"/>
                  <a:gd name="connsiteY309" fmla="*/ 491732 h 588848"/>
                  <a:gd name="connsiteX310" fmla="*/ 153506 w 699381"/>
                  <a:gd name="connsiteY310" fmla="*/ 505575 h 588848"/>
                  <a:gd name="connsiteX311" fmla="*/ 157515 w 699381"/>
                  <a:gd name="connsiteY311" fmla="*/ 508301 h 588848"/>
                  <a:gd name="connsiteX312" fmla="*/ 157942 w 699381"/>
                  <a:gd name="connsiteY312" fmla="*/ 508568 h 588848"/>
                  <a:gd name="connsiteX313" fmla="*/ 168792 w 699381"/>
                  <a:gd name="connsiteY313" fmla="*/ 494511 h 588848"/>
                  <a:gd name="connsiteX314" fmla="*/ 195463 w 699381"/>
                  <a:gd name="connsiteY314" fmla="*/ 459929 h 588848"/>
                  <a:gd name="connsiteX315" fmla="*/ 212460 w 699381"/>
                  <a:gd name="connsiteY315" fmla="*/ 473238 h 588848"/>
                  <a:gd name="connsiteX316" fmla="*/ 187499 w 699381"/>
                  <a:gd name="connsiteY316" fmla="*/ 505522 h 588848"/>
                  <a:gd name="connsiteX317" fmla="*/ 176168 w 699381"/>
                  <a:gd name="connsiteY317" fmla="*/ 520167 h 588848"/>
                  <a:gd name="connsiteX318" fmla="*/ 180765 w 699381"/>
                  <a:gd name="connsiteY318" fmla="*/ 522946 h 588848"/>
                  <a:gd name="connsiteX319" fmla="*/ 192256 w 699381"/>
                  <a:gd name="connsiteY319" fmla="*/ 508141 h 588848"/>
                  <a:gd name="connsiteX320" fmla="*/ 216683 w 699381"/>
                  <a:gd name="connsiteY320" fmla="*/ 476552 h 588848"/>
                  <a:gd name="connsiteX321" fmla="*/ 233679 w 699381"/>
                  <a:gd name="connsiteY321" fmla="*/ 489807 h 588848"/>
                  <a:gd name="connsiteX322" fmla="*/ 211712 w 699381"/>
                  <a:gd name="connsiteY322" fmla="*/ 518189 h 588848"/>
                  <a:gd name="connsiteX323" fmla="*/ 199793 w 699381"/>
                  <a:gd name="connsiteY323" fmla="*/ 533582 h 588848"/>
                  <a:gd name="connsiteX324" fmla="*/ 204657 w 699381"/>
                  <a:gd name="connsiteY324" fmla="*/ 536041 h 588848"/>
                  <a:gd name="connsiteX325" fmla="*/ 216629 w 699381"/>
                  <a:gd name="connsiteY325" fmla="*/ 520594 h 588848"/>
                  <a:gd name="connsiteX326" fmla="*/ 237902 w 699381"/>
                  <a:gd name="connsiteY326" fmla="*/ 493121 h 588848"/>
                  <a:gd name="connsiteX327" fmla="*/ 254899 w 699381"/>
                  <a:gd name="connsiteY327" fmla="*/ 506430 h 588848"/>
                  <a:gd name="connsiteX328" fmla="*/ 236886 w 699381"/>
                  <a:gd name="connsiteY328" fmla="*/ 529681 h 588848"/>
                  <a:gd name="connsiteX329" fmla="*/ 224486 w 699381"/>
                  <a:gd name="connsiteY329" fmla="*/ 545662 h 588848"/>
                  <a:gd name="connsiteX330" fmla="*/ 229510 w 699381"/>
                  <a:gd name="connsiteY330" fmla="*/ 547960 h 588848"/>
                  <a:gd name="connsiteX331" fmla="*/ 242018 w 699381"/>
                  <a:gd name="connsiteY331" fmla="*/ 531765 h 588848"/>
                  <a:gd name="connsiteX332" fmla="*/ 259121 w 699381"/>
                  <a:gd name="connsiteY332" fmla="*/ 509691 h 588848"/>
                  <a:gd name="connsiteX333" fmla="*/ 276118 w 699381"/>
                  <a:gd name="connsiteY333" fmla="*/ 522999 h 588848"/>
                  <a:gd name="connsiteX334" fmla="*/ 263023 w 699381"/>
                  <a:gd name="connsiteY334" fmla="*/ 539889 h 588848"/>
                  <a:gd name="connsiteX335" fmla="*/ 250195 w 699381"/>
                  <a:gd name="connsiteY335" fmla="*/ 556459 h 588848"/>
                  <a:gd name="connsiteX336" fmla="*/ 255380 w 699381"/>
                  <a:gd name="connsiteY336" fmla="*/ 558490 h 588848"/>
                  <a:gd name="connsiteX337" fmla="*/ 268368 w 699381"/>
                  <a:gd name="connsiteY337" fmla="*/ 541760 h 588848"/>
                  <a:gd name="connsiteX338" fmla="*/ 280341 w 699381"/>
                  <a:gd name="connsiteY338" fmla="*/ 526313 h 588848"/>
                  <a:gd name="connsiteX339" fmla="*/ 297391 w 699381"/>
                  <a:gd name="connsiteY339" fmla="*/ 539622 h 588848"/>
                  <a:gd name="connsiteX340" fmla="*/ 290282 w 699381"/>
                  <a:gd name="connsiteY340" fmla="*/ 548762 h 588848"/>
                  <a:gd name="connsiteX341" fmla="*/ 276973 w 699381"/>
                  <a:gd name="connsiteY341" fmla="*/ 565866 h 588848"/>
                  <a:gd name="connsiteX342" fmla="*/ 282425 w 699381"/>
                  <a:gd name="connsiteY342" fmla="*/ 567576 h 588848"/>
                  <a:gd name="connsiteX343" fmla="*/ 295787 w 699381"/>
                  <a:gd name="connsiteY343" fmla="*/ 550365 h 588848"/>
                  <a:gd name="connsiteX344" fmla="*/ 301560 w 699381"/>
                  <a:gd name="connsiteY344" fmla="*/ 542883 h 588848"/>
                  <a:gd name="connsiteX345" fmla="*/ 318557 w 699381"/>
                  <a:gd name="connsiteY345" fmla="*/ 556191 h 588848"/>
                  <a:gd name="connsiteX346" fmla="*/ 318503 w 699381"/>
                  <a:gd name="connsiteY346" fmla="*/ 556245 h 588848"/>
                  <a:gd name="connsiteX347" fmla="*/ 304820 w 699381"/>
                  <a:gd name="connsiteY347" fmla="*/ 573829 h 588848"/>
                  <a:gd name="connsiteX348" fmla="*/ 310539 w 699381"/>
                  <a:gd name="connsiteY348" fmla="*/ 575166 h 588848"/>
                  <a:gd name="connsiteX349" fmla="*/ 322779 w 699381"/>
                  <a:gd name="connsiteY349" fmla="*/ 559505 h 588848"/>
                  <a:gd name="connsiteX350" fmla="*/ 339829 w 699381"/>
                  <a:gd name="connsiteY350" fmla="*/ 572814 h 588848"/>
                  <a:gd name="connsiteX351" fmla="*/ 334110 w 699381"/>
                  <a:gd name="connsiteY351" fmla="*/ 580190 h 588848"/>
                  <a:gd name="connsiteX352" fmla="*/ 339990 w 699381"/>
                  <a:gd name="connsiteY352" fmla="*/ 581259 h 588848"/>
                  <a:gd name="connsiteX353" fmla="*/ 343998 w 699381"/>
                  <a:gd name="connsiteY353" fmla="*/ 576074 h 588848"/>
                  <a:gd name="connsiteX354" fmla="*/ 353352 w 699381"/>
                  <a:gd name="connsiteY354" fmla="*/ 583397 h 588848"/>
                  <a:gd name="connsiteX355" fmla="*/ 363881 w 699381"/>
                  <a:gd name="connsiteY355" fmla="*/ 584840 h 588848"/>
                  <a:gd name="connsiteX356" fmla="*/ 347312 w 699381"/>
                  <a:gd name="connsiteY356" fmla="*/ 571852 h 588848"/>
                  <a:gd name="connsiteX357" fmla="*/ 353993 w 699381"/>
                  <a:gd name="connsiteY357" fmla="*/ 563247 h 588848"/>
                  <a:gd name="connsiteX358" fmla="*/ 356345 w 699381"/>
                  <a:gd name="connsiteY358" fmla="*/ 560253 h 588848"/>
                  <a:gd name="connsiteX359" fmla="*/ 361690 w 699381"/>
                  <a:gd name="connsiteY359" fmla="*/ 564422 h 588848"/>
                  <a:gd name="connsiteX360" fmla="*/ 373395 w 699381"/>
                  <a:gd name="connsiteY360" fmla="*/ 573562 h 588848"/>
                  <a:gd name="connsiteX361" fmla="*/ 364576 w 699381"/>
                  <a:gd name="connsiteY361" fmla="*/ 584893 h 588848"/>
                  <a:gd name="connsiteX362" fmla="*/ 370723 w 699381"/>
                  <a:gd name="connsiteY362" fmla="*/ 585642 h 588848"/>
                  <a:gd name="connsiteX363" fmla="*/ 377618 w 699381"/>
                  <a:gd name="connsiteY363" fmla="*/ 576823 h 588848"/>
                  <a:gd name="connsiteX364" fmla="*/ 391247 w 699381"/>
                  <a:gd name="connsiteY364" fmla="*/ 587459 h 588848"/>
                  <a:gd name="connsiteX365" fmla="*/ 396539 w 699381"/>
                  <a:gd name="connsiteY365" fmla="*/ 587780 h 588848"/>
                  <a:gd name="connsiteX366" fmla="*/ 396485 w 699381"/>
                  <a:gd name="connsiteY366" fmla="*/ 587833 h 588848"/>
                  <a:gd name="connsiteX367" fmla="*/ 400654 w 699381"/>
                  <a:gd name="connsiteY367" fmla="*/ 588047 h 588848"/>
                  <a:gd name="connsiteX368" fmla="*/ 403006 w 699381"/>
                  <a:gd name="connsiteY368" fmla="*/ 588154 h 588848"/>
                  <a:gd name="connsiteX369" fmla="*/ 411237 w 699381"/>
                  <a:gd name="connsiteY369" fmla="*/ 577624 h 588848"/>
                  <a:gd name="connsiteX370" fmla="*/ 425562 w 699381"/>
                  <a:gd name="connsiteY370" fmla="*/ 588795 h 588848"/>
                  <a:gd name="connsiteX371" fmla="*/ 429945 w 699381"/>
                  <a:gd name="connsiteY371" fmla="*/ 588795 h 588848"/>
                  <a:gd name="connsiteX372" fmla="*/ 429891 w 699381"/>
                  <a:gd name="connsiteY372" fmla="*/ 588849 h 588848"/>
                  <a:gd name="connsiteX373" fmla="*/ 434274 w 699381"/>
                  <a:gd name="connsiteY373" fmla="*/ 588795 h 588848"/>
                  <a:gd name="connsiteX374" fmla="*/ 436733 w 699381"/>
                  <a:gd name="connsiteY374" fmla="*/ 588742 h 588848"/>
                  <a:gd name="connsiteX375" fmla="*/ 444857 w 699381"/>
                  <a:gd name="connsiteY375" fmla="*/ 578319 h 588848"/>
                  <a:gd name="connsiteX376" fmla="*/ 457524 w 699381"/>
                  <a:gd name="connsiteY376" fmla="*/ 588207 h 588848"/>
                  <a:gd name="connsiteX377" fmla="*/ 464954 w 699381"/>
                  <a:gd name="connsiteY377" fmla="*/ 587833 h 588848"/>
                  <a:gd name="connsiteX378" fmla="*/ 464954 w 699381"/>
                  <a:gd name="connsiteY378" fmla="*/ 587833 h 588848"/>
                  <a:gd name="connsiteX379" fmla="*/ 465702 w 699381"/>
                  <a:gd name="connsiteY379" fmla="*/ 587780 h 588848"/>
                  <a:gd name="connsiteX380" fmla="*/ 472062 w 699381"/>
                  <a:gd name="connsiteY380" fmla="*/ 587352 h 588848"/>
                  <a:gd name="connsiteX381" fmla="*/ 478530 w 699381"/>
                  <a:gd name="connsiteY381" fmla="*/ 579067 h 588848"/>
                  <a:gd name="connsiteX382" fmla="*/ 487509 w 699381"/>
                  <a:gd name="connsiteY382" fmla="*/ 586069 h 588848"/>
                  <a:gd name="connsiteX383" fmla="*/ 495206 w 699381"/>
                  <a:gd name="connsiteY383" fmla="*/ 585268 h 588848"/>
                  <a:gd name="connsiteX384" fmla="*/ 481844 w 699381"/>
                  <a:gd name="connsiteY384" fmla="*/ 574845 h 588848"/>
                  <a:gd name="connsiteX385" fmla="*/ 490128 w 699381"/>
                  <a:gd name="connsiteY385" fmla="*/ 564209 h 588848"/>
                  <a:gd name="connsiteX386" fmla="*/ 490930 w 699381"/>
                  <a:gd name="connsiteY386" fmla="*/ 563193 h 588848"/>
                  <a:gd name="connsiteX387" fmla="*/ 491839 w 699381"/>
                  <a:gd name="connsiteY387" fmla="*/ 563941 h 588848"/>
                  <a:gd name="connsiteX388" fmla="*/ 515944 w 699381"/>
                  <a:gd name="connsiteY388" fmla="*/ 582755 h 588848"/>
                  <a:gd name="connsiteX389" fmla="*/ 523320 w 699381"/>
                  <a:gd name="connsiteY389" fmla="*/ 581633 h 588848"/>
                  <a:gd name="connsiteX390" fmla="*/ 498734 w 699381"/>
                  <a:gd name="connsiteY390" fmla="*/ 562552 h 588848"/>
                  <a:gd name="connsiteX391" fmla="*/ 494190 w 699381"/>
                  <a:gd name="connsiteY391" fmla="*/ 559024 h 588848"/>
                  <a:gd name="connsiteX392" fmla="*/ 503277 w 699381"/>
                  <a:gd name="connsiteY392" fmla="*/ 547372 h 588848"/>
                  <a:gd name="connsiteX393" fmla="*/ 516692 w 699381"/>
                  <a:gd name="connsiteY393" fmla="*/ 557795 h 588848"/>
                  <a:gd name="connsiteX394" fmla="*/ 547052 w 699381"/>
                  <a:gd name="connsiteY394" fmla="*/ 581366 h 588848"/>
                  <a:gd name="connsiteX395" fmla="*/ 556245 w 699381"/>
                  <a:gd name="connsiteY395" fmla="*/ 581740 h 588848"/>
                  <a:gd name="connsiteX396" fmla="*/ 522732 w 699381"/>
                  <a:gd name="connsiteY396" fmla="*/ 555657 h 588848"/>
                  <a:gd name="connsiteX397" fmla="*/ 506591 w 699381"/>
                  <a:gd name="connsiteY397" fmla="*/ 543096 h 588848"/>
                  <a:gd name="connsiteX398" fmla="*/ 515677 w 699381"/>
                  <a:gd name="connsiteY398" fmla="*/ 531498 h 588848"/>
                  <a:gd name="connsiteX399" fmla="*/ 538286 w 699381"/>
                  <a:gd name="connsiteY399" fmla="*/ 549083 h 588848"/>
                  <a:gd name="connsiteX400" fmla="*/ 582488 w 699381"/>
                  <a:gd name="connsiteY400" fmla="*/ 583397 h 588848"/>
                  <a:gd name="connsiteX401" fmla="*/ 592216 w 699381"/>
                  <a:gd name="connsiteY401" fmla="*/ 584252 h 588848"/>
                  <a:gd name="connsiteX402" fmla="*/ 543631 w 699381"/>
                  <a:gd name="connsiteY402" fmla="*/ 546410 h 588848"/>
                  <a:gd name="connsiteX403" fmla="*/ 518991 w 699381"/>
                  <a:gd name="connsiteY403" fmla="*/ 527275 h 588848"/>
                  <a:gd name="connsiteX404" fmla="*/ 528077 w 699381"/>
                  <a:gd name="connsiteY404" fmla="*/ 515677 h 588848"/>
                  <a:gd name="connsiteX405" fmla="*/ 557474 w 699381"/>
                  <a:gd name="connsiteY405" fmla="*/ 538500 h 588848"/>
                  <a:gd name="connsiteX406" fmla="*/ 580725 w 699381"/>
                  <a:gd name="connsiteY406" fmla="*/ 556565 h 588848"/>
                  <a:gd name="connsiteX407" fmla="*/ 581687 w 699381"/>
                  <a:gd name="connsiteY407" fmla="*/ 550579 h 588848"/>
                  <a:gd name="connsiteX408" fmla="*/ 562285 w 699381"/>
                  <a:gd name="connsiteY408" fmla="*/ 535453 h 588848"/>
                  <a:gd name="connsiteX409" fmla="*/ 562231 w 699381"/>
                  <a:gd name="connsiteY409" fmla="*/ 535453 h 588848"/>
                  <a:gd name="connsiteX410" fmla="*/ 531338 w 699381"/>
                  <a:gd name="connsiteY410" fmla="*/ 511454 h 588848"/>
                  <a:gd name="connsiteX411" fmla="*/ 540424 w 699381"/>
                  <a:gd name="connsiteY411" fmla="*/ 499802 h 588848"/>
                  <a:gd name="connsiteX412" fmla="*/ 574845 w 699381"/>
                  <a:gd name="connsiteY412" fmla="*/ 526527 h 588848"/>
                  <a:gd name="connsiteX413" fmla="*/ 593071 w 699381"/>
                  <a:gd name="connsiteY413" fmla="*/ 540691 h 588848"/>
                  <a:gd name="connsiteX414" fmla="*/ 597508 w 699381"/>
                  <a:gd name="connsiteY414" fmla="*/ 537270 h 588848"/>
                  <a:gd name="connsiteX415" fmla="*/ 579228 w 699381"/>
                  <a:gd name="connsiteY415" fmla="*/ 523106 h 588848"/>
                  <a:gd name="connsiteX416" fmla="*/ 543738 w 699381"/>
                  <a:gd name="connsiteY416" fmla="*/ 495580 h 588848"/>
                  <a:gd name="connsiteX417" fmla="*/ 552824 w 699381"/>
                  <a:gd name="connsiteY417" fmla="*/ 483928 h 588848"/>
                  <a:gd name="connsiteX418" fmla="*/ 590666 w 699381"/>
                  <a:gd name="connsiteY418" fmla="*/ 513272 h 588848"/>
                  <a:gd name="connsiteX419" fmla="*/ 609053 w 699381"/>
                  <a:gd name="connsiteY419" fmla="*/ 527543 h 588848"/>
                  <a:gd name="connsiteX420" fmla="*/ 612901 w 699381"/>
                  <a:gd name="connsiteY420" fmla="*/ 523748 h 588848"/>
                  <a:gd name="connsiteX421" fmla="*/ 594621 w 699381"/>
                  <a:gd name="connsiteY421" fmla="*/ 509584 h 588848"/>
                  <a:gd name="connsiteX422" fmla="*/ 556138 w 699381"/>
                  <a:gd name="connsiteY422" fmla="*/ 479759 h 588848"/>
                  <a:gd name="connsiteX423" fmla="*/ 565224 w 699381"/>
                  <a:gd name="connsiteY423" fmla="*/ 468161 h 588848"/>
                  <a:gd name="connsiteX424" fmla="*/ 604990 w 699381"/>
                  <a:gd name="connsiteY424" fmla="*/ 499001 h 588848"/>
                  <a:gd name="connsiteX425" fmla="*/ 622682 w 699381"/>
                  <a:gd name="connsiteY425" fmla="*/ 512684 h 588848"/>
                  <a:gd name="connsiteX426" fmla="*/ 625889 w 699381"/>
                  <a:gd name="connsiteY426" fmla="*/ 508461 h 588848"/>
                  <a:gd name="connsiteX427" fmla="*/ 608518 w 699381"/>
                  <a:gd name="connsiteY427" fmla="*/ 494992 h 588848"/>
                  <a:gd name="connsiteX428" fmla="*/ 568485 w 699381"/>
                  <a:gd name="connsiteY428" fmla="*/ 463992 h 588848"/>
                  <a:gd name="connsiteX429" fmla="*/ 577571 w 699381"/>
                  <a:gd name="connsiteY429" fmla="*/ 452340 h 588848"/>
                  <a:gd name="connsiteX430" fmla="*/ 617070 w 699381"/>
                  <a:gd name="connsiteY430" fmla="*/ 482913 h 588848"/>
                  <a:gd name="connsiteX431" fmla="*/ 633906 w 699381"/>
                  <a:gd name="connsiteY431" fmla="*/ 495954 h 588848"/>
                  <a:gd name="connsiteX432" fmla="*/ 636472 w 699381"/>
                  <a:gd name="connsiteY432" fmla="*/ 491144 h 588848"/>
                  <a:gd name="connsiteX433" fmla="*/ 619742 w 699381"/>
                  <a:gd name="connsiteY433" fmla="*/ 478209 h 588848"/>
                  <a:gd name="connsiteX434" fmla="*/ 580831 w 699381"/>
                  <a:gd name="connsiteY434" fmla="*/ 448117 h 588848"/>
                  <a:gd name="connsiteX435" fmla="*/ 589918 w 699381"/>
                  <a:gd name="connsiteY435" fmla="*/ 436519 h 588848"/>
                  <a:gd name="connsiteX436" fmla="*/ 626156 w 699381"/>
                  <a:gd name="connsiteY436" fmla="*/ 464580 h 588848"/>
                  <a:gd name="connsiteX437" fmla="*/ 642779 w 699381"/>
                  <a:gd name="connsiteY437" fmla="*/ 477407 h 588848"/>
                  <a:gd name="connsiteX438" fmla="*/ 644810 w 699381"/>
                  <a:gd name="connsiteY438" fmla="*/ 472223 h 588848"/>
                  <a:gd name="connsiteX439" fmla="*/ 628134 w 699381"/>
                  <a:gd name="connsiteY439" fmla="*/ 459342 h 588848"/>
                  <a:gd name="connsiteX440" fmla="*/ 593232 w 699381"/>
                  <a:gd name="connsiteY440" fmla="*/ 432350 h 588848"/>
                  <a:gd name="connsiteX441" fmla="*/ 602318 w 699381"/>
                  <a:gd name="connsiteY441" fmla="*/ 420751 h 588848"/>
                  <a:gd name="connsiteX442" fmla="*/ 632944 w 699381"/>
                  <a:gd name="connsiteY442" fmla="*/ 444429 h 588848"/>
                  <a:gd name="connsiteX443" fmla="*/ 650422 w 699381"/>
                  <a:gd name="connsiteY443" fmla="*/ 457952 h 588848"/>
                  <a:gd name="connsiteX444" fmla="*/ 652774 w 699381"/>
                  <a:gd name="connsiteY444" fmla="*/ 452981 h 588848"/>
                  <a:gd name="connsiteX445" fmla="*/ 634280 w 699381"/>
                  <a:gd name="connsiteY445" fmla="*/ 438710 h 588848"/>
                  <a:gd name="connsiteX446" fmla="*/ 605632 w 699381"/>
                  <a:gd name="connsiteY446" fmla="*/ 416582 h 588848"/>
                  <a:gd name="connsiteX447" fmla="*/ 614718 w 699381"/>
                  <a:gd name="connsiteY447" fmla="*/ 404930 h 588848"/>
                  <a:gd name="connsiteX448" fmla="*/ 637434 w 699381"/>
                  <a:gd name="connsiteY448" fmla="*/ 422462 h 588848"/>
                  <a:gd name="connsiteX449" fmla="*/ 662288 w 699381"/>
                  <a:gd name="connsiteY449" fmla="*/ 441650 h 588848"/>
                  <a:gd name="connsiteX450" fmla="*/ 670412 w 699381"/>
                  <a:gd name="connsiteY450" fmla="*/ 441169 h 588848"/>
                  <a:gd name="connsiteX451" fmla="*/ 638236 w 699381"/>
                  <a:gd name="connsiteY451" fmla="*/ 416315 h 588848"/>
                  <a:gd name="connsiteX452" fmla="*/ 618032 w 699381"/>
                  <a:gd name="connsiteY452" fmla="*/ 400548 h 588848"/>
                  <a:gd name="connsiteX453" fmla="*/ 613863 w 699381"/>
                  <a:gd name="connsiteY453" fmla="*/ 397287 h 588848"/>
                  <a:gd name="connsiteX454" fmla="*/ 596599 w 699381"/>
                  <a:gd name="connsiteY454" fmla="*/ 383978 h 588848"/>
                  <a:gd name="connsiteX455" fmla="*/ 605685 w 699381"/>
                  <a:gd name="connsiteY455" fmla="*/ 372380 h 588848"/>
                  <a:gd name="connsiteX456" fmla="*/ 622949 w 699381"/>
                  <a:gd name="connsiteY456" fmla="*/ 385689 h 588848"/>
                  <a:gd name="connsiteX457" fmla="*/ 613863 w 699381"/>
                  <a:gd name="connsiteY457" fmla="*/ 397287 h 588848"/>
                  <a:gd name="connsiteX458" fmla="*/ 444002 w 699381"/>
                  <a:gd name="connsiteY458" fmla="*/ 570836 h 588848"/>
                  <a:gd name="connsiteX459" fmla="*/ 441703 w 699381"/>
                  <a:gd name="connsiteY459" fmla="*/ 569019 h 588848"/>
                  <a:gd name="connsiteX460" fmla="*/ 426951 w 699381"/>
                  <a:gd name="connsiteY460" fmla="*/ 557528 h 588848"/>
                  <a:gd name="connsiteX461" fmla="*/ 436038 w 699381"/>
                  <a:gd name="connsiteY461" fmla="*/ 545876 h 588848"/>
                  <a:gd name="connsiteX462" fmla="*/ 453141 w 699381"/>
                  <a:gd name="connsiteY462" fmla="*/ 559184 h 588848"/>
                  <a:gd name="connsiteX463" fmla="*/ 445605 w 699381"/>
                  <a:gd name="connsiteY463" fmla="*/ 568859 h 588848"/>
                  <a:gd name="connsiteX464" fmla="*/ 444002 w 699381"/>
                  <a:gd name="connsiteY464" fmla="*/ 570836 h 588848"/>
                  <a:gd name="connsiteX465" fmla="*/ 410329 w 699381"/>
                  <a:gd name="connsiteY465" fmla="*/ 570088 h 588848"/>
                  <a:gd name="connsiteX466" fmla="*/ 408672 w 699381"/>
                  <a:gd name="connsiteY466" fmla="*/ 568752 h 588848"/>
                  <a:gd name="connsiteX467" fmla="*/ 393279 w 699381"/>
                  <a:gd name="connsiteY467" fmla="*/ 556726 h 588848"/>
                  <a:gd name="connsiteX468" fmla="*/ 402365 w 699381"/>
                  <a:gd name="connsiteY468" fmla="*/ 545074 h 588848"/>
                  <a:gd name="connsiteX469" fmla="*/ 419469 w 699381"/>
                  <a:gd name="connsiteY469" fmla="*/ 558383 h 588848"/>
                  <a:gd name="connsiteX470" fmla="*/ 411291 w 699381"/>
                  <a:gd name="connsiteY470" fmla="*/ 568859 h 588848"/>
                  <a:gd name="connsiteX471" fmla="*/ 410329 w 699381"/>
                  <a:gd name="connsiteY471" fmla="*/ 570088 h 588848"/>
                  <a:gd name="connsiteX472" fmla="*/ 221867 w 699381"/>
                  <a:gd name="connsiteY472" fmla="*/ 25816 h 588848"/>
                  <a:gd name="connsiteX473" fmla="*/ 239185 w 699381"/>
                  <a:gd name="connsiteY473" fmla="*/ 39125 h 588848"/>
                  <a:gd name="connsiteX474" fmla="*/ 230366 w 699381"/>
                  <a:gd name="connsiteY474" fmla="*/ 50670 h 588848"/>
                  <a:gd name="connsiteX475" fmla="*/ 213048 w 699381"/>
                  <a:gd name="connsiteY475" fmla="*/ 37414 h 588848"/>
                  <a:gd name="connsiteX476" fmla="*/ 221867 w 699381"/>
                  <a:gd name="connsiteY476" fmla="*/ 25816 h 588848"/>
                  <a:gd name="connsiteX477" fmla="*/ 272697 w 699381"/>
                  <a:gd name="connsiteY477" fmla="*/ 39926 h 588848"/>
                  <a:gd name="connsiteX478" fmla="*/ 263825 w 699381"/>
                  <a:gd name="connsiteY478" fmla="*/ 51525 h 588848"/>
                  <a:gd name="connsiteX479" fmla="*/ 246561 w 699381"/>
                  <a:gd name="connsiteY479" fmla="*/ 38216 h 588848"/>
                  <a:gd name="connsiteX480" fmla="*/ 255433 w 699381"/>
                  <a:gd name="connsiteY480" fmla="*/ 26618 h 588848"/>
                  <a:gd name="connsiteX481" fmla="*/ 272697 w 699381"/>
                  <a:gd name="connsiteY481" fmla="*/ 39926 h 588848"/>
                  <a:gd name="connsiteX482" fmla="*/ 289106 w 699381"/>
                  <a:gd name="connsiteY482" fmla="*/ 27366 h 588848"/>
                  <a:gd name="connsiteX483" fmla="*/ 306424 w 699381"/>
                  <a:gd name="connsiteY483" fmla="*/ 40675 h 588848"/>
                  <a:gd name="connsiteX484" fmla="*/ 297605 w 699381"/>
                  <a:gd name="connsiteY484" fmla="*/ 52220 h 588848"/>
                  <a:gd name="connsiteX485" fmla="*/ 280341 w 699381"/>
                  <a:gd name="connsiteY485" fmla="*/ 38911 h 588848"/>
                  <a:gd name="connsiteX486" fmla="*/ 289106 w 699381"/>
                  <a:gd name="connsiteY486" fmla="*/ 27366 h 588848"/>
                  <a:gd name="connsiteX487" fmla="*/ 287342 w 699381"/>
                  <a:gd name="connsiteY487" fmla="*/ 296589 h 588848"/>
                  <a:gd name="connsiteX488" fmla="*/ 296268 w 699381"/>
                  <a:gd name="connsiteY488" fmla="*/ 284991 h 588848"/>
                  <a:gd name="connsiteX489" fmla="*/ 313426 w 699381"/>
                  <a:gd name="connsiteY489" fmla="*/ 298299 h 588848"/>
                  <a:gd name="connsiteX490" fmla="*/ 304500 w 699381"/>
                  <a:gd name="connsiteY490" fmla="*/ 309898 h 588848"/>
                  <a:gd name="connsiteX491" fmla="*/ 287342 w 699381"/>
                  <a:gd name="connsiteY491" fmla="*/ 296589 h 588848"/>
                  <a:gd name="connsiteX492" fmla="*/ 301239 w 699381"/>
                  <a:gd name="connsiteY492" fmla="*/ 314174 h 588848"/>
                  <a:gd name="connsiteX493" fmla="*/ 292313 w 699381"/>
                  <a:gd name="connsiteY493" fmla="*/ 325772 h 588848"/>
                  <a:gd name="connsiteX494" fmla="*/ 275156 w 699381"/>
                  <a:gd name="connsiteY494" fmla="*/ 312463 h 588848"/>
                  <a:gd name="connsiteX495" fmla="*/ 284082 w 699381"/>
                  <a:gd name="connsiteY495" fmla="*/ 300865 h 588848"/>
                  <a:gd name="connsiteX496" fmla="*/ 301239 w 699381"/>
                  <a:gd name="connsiteY496" fmla="*/ 314174 h 588848"/>
                  <a:gd name="connsiteX497" fmla="*/ 359285 w 699381"/>
                  <a:gd name="connsiteY497" fmla="*/ 283227 h 588848"/>
                  <a:gd name="connsiteX498" fmla="*/ 350305 w 699381"/>
                  <a:gd name="connsiteY498" fmla="*/ 294825 h 588848"/>
                  <a:gd name="connsiteX499" fmla="*/ 333095 w 699381"/>
                  <a:gd name="connsiteY499" fmla="*/ 281516 h 588848"/>
                  <a:gd name="connsiteX500" fmla="*/ 342074 w 699381"/>
                  <a:gd name="connsiteY500" fmla="*/ 269918 h 588848"/>
                  <a:gd name="connsiteX501" fmla="*/ 359285 w 699381"/>
                  <a:gd name="connsiteY501" fmla="*/ 283227 h 588848"/>
                  <a:gd name="connsiteX502" fmla="*/ 345388 w 699381"/>
                  <a:gd name="connsiteY502" fmla="*/ 265695 h 588848"/>
                  <a:gd name="connsiteX503" fmla="*/ 354314 w 699381"/>
                  <a:gd name="connsiteY503" fmla="*/ 254150 h 588848"/>
                  <a:gd name="connsiteX504" fmla="*/ 371525 w 699381"/>
                  <a:gd name="connsiteY504" fmla="*/ 267459 h 588848"/>
                  <a:gd name="connsiteX505" fmla="*/ 362599 w 699381"/>
                  <a:gd name="connsiteY505" fmla="*/ 279058 h 588848"/>
                  <a:gd name="connsiteX506" fmla="*/ 345388 w 699381"/>
                  <a:gd name="connsiteY506" fmla="*/ 265695 h 588848"/>
                  <a:gd name="connsiteX507" fmla="*/ 363561 w 699381"/>
                  <a:gd name="connsiteY507" fmla="*/ 286541 h 588848"/>
                  <a:gd name="connsiteX508" fmla="*/ 380718 w 699381"/>
                  <a:gd name="connsiteY508" fmla="*/ 299849 h 588848"/>
                  <a:gd name="connsiteX509" fmla="*/ 371739 w 699381"/>
                  <a:gd name="connsiteY509" fmla="*/ 311448 h 588848"/>
                  <a:gd name="connsiteX510" fmla="*/ 354581 w 699381"/>
                  <a:gd name="connsiteY510" fmla="*/ 298139 h 588848"/>
                  <a:gd name="connsiteX511" fmla="*/ 363561 w 699381"/>
                  <a:gd name="connsiteY511" fmla="*/ 286541 h 588848"/>
                  <a:gd name="connsiteX512" fmla="*/ 347098 w 699381"/>
                  <a:gd name="connsiteY512" fmla="*/ 299048 h 588848"/>
                  <a:gd name="connsiteX513" fmla="*/ 338119 w 699381"/>
                  <a:gd name="connsiteY513" fmla="*/ 310646 h 588848"/>
                  <a:gd name="connsiteX514" fmla="*/ 320962 w 699381"/>
                  <a:gd name="connsiteY514" fmla="*/ 297337 h 588848"/>
                  <a:gd name="connsiteX515" fmla="*/ 329941 w 699381"/>
                  <a:gd name="connsiteY515" fmla="*/ 285739 h 588848"/>
                  <a:gd name="connsiteX516" fmla="*/ 347098 w 699381"/>
                  <a:gd name="connsiteY516" fmla="*/ 299048 h 588848"/>
                  <a:gd name="connsiteX517" fmla="*/ 328926 w 699381"/>
                  <a:gd name="connsiteY517" fmla="*/ 278256 h 588848"/>
                  <a:gd name="connsiteX518" fmla="*/ 311715 w 699381"/>
                  <a:gd name="connsiteY518" fmla="*/ 264947 h 588848"/>
                  <a:gd name="connsiteX519" fmla="*/ 320641 w 699381"/>
                  <a:gd name="connsiteY519" fmla="*/ 253349 h 588848"/>
                  <a:gd name="connsiteX520" fmla="*/ 337852 w 699381"/>
                  <a:gd name="connsiteY520" fmla="*/ 266658 h 588848"/>
                  <a:gd name="connsiteX521" fmla="*/ 328926 w 699381"/>
                  <a:gd name="connsiteY521" fmla="*/ 278256 h 588848"/>
                  <a:gd name="connsiteX522" fmla="*/ 325665 w 699381"/>
                  <a:gd name="connsiteY522" fmla="*/ 282479 h 588848"/>
                  <a:gd name="connsiteX523" fmla="*/ 316686 w 699381"/>
                  <a:gd name="connsiteY523" fmla="*/ 294077 h 588848"/>
                  <a:gd name="connsiteX524" fmla="*/ 299475 w 699381"/>
                  <a:gd name="connsiteY524" fmla="*/ 280768 h 588848"/>
                  <a:gd name="connsiteX525" fmla="*/ 308401 w 699381"/>
                  <a:gd name="connsiteY525" fmla="*/ 269170 h 588848"/>
                  <a:gd name="connsiteX526" fmla="*/ 325665 w 699381"/>
                  <a:gd name="connsiteY526" fmla="*/ 282479 h 588848"/>
                  <a:gd name="connsiteX527" fmla="*/ 295360 w 699381"/>
                  <a:gd name="connsiteY527" fmla="*/ 277508 h 588848"/>
                  <a:gd name="connsiteX528" fmla="*/ 278203 w 699381"/>
                  <a:gd name="connsiteY528" fmla="*/ 264199 h 588848"/>
                  <a:gd name="connsiteX529" fmla="*/ 287129 w 699381"/>
                  <a:gd name="connsiteY529" fmla="*/ 252600 h 588848"/>
                  <a:gd name="connsiteX530" fmla="*/ 304286 w 699381"/>
                  <a:gd name="connsiteY530" fmla="*/ 265909 h 588848"/>
                  <a:gd name="connsiteX531" fmla="*/ 295360 w 699381"/>
                  <a:gd name="connsiteY531" fmla="*/ 277508 h 588848"/>
                  <a:gd name="connsiteX532" fmla="*/ 292099 w 699381"/>
                  <a:gd name="connsiteY532" fmla="*/ 281730 h 588848"/>
                  <a:gd name="connsiteX533" fmla="*/ 283173 w 699381"/>
                  <a:gd name="connsiteY533" fmla="*/ 293329 h 588848"/>
                  <a:gd name="connsiteX534" fmla="*/ 266016 w 699381"/>
                  <a:gd name="connsiteY534" fmla="*/ 280020 h 588848"/>
                  <a:gd name="connsiteX535" fmla="*/ 274942 w 699381"/>
                  <a:gd name="connsiteY535" fmla="*/ 268421 h 588848"/>
                  <a:gd name="connsiteX536" fmla="*/ 292099 w 699381"/>
                  <a:gd name="connsiteY536" fmla="*/ 281730 h 588848"/>
                  <a:gd name="connsiteX537" fmla="*/ 317701 w 699381"/>
                  <a:gd name="connsiteY537" fmla="*/ 301560 h 588848"/>
                  <a:gd name="connsiteX538" fmla="*/ 334859 w 699381"/>
                  <a:gd name="connsiteY538" fmla="*/ 314869 h 588848"/>
                  <a:gd name="connsiteX539" fmla="*/ 325879 w 699381"/>
                  <a:gd name="connsiteY539" fmla="*/ 326467 h 588848"/>
                  <a:gd name="connsiteX540" fmla="*/ 308722 w 699381"/>
                  <a:gd name="connsiteY540" fmla="*/ 313158 h 588848"/>
                  <a:gd name="connsiteX541" fmla="*/ 317701 w 699381"/>
                  <a:gd name="connsiteY541" fmla="*/ 301560 h 588848"/>
                  <a:gd name="connsiteX542" fmla="*/ 339081 w 699381"/>
                  <a:gd name="connsiteY542" fmla="*/ 318182 h 588848"/>
                  <a:gd name="connsiteX543" fmla="*/ 356238 w 699381"/>
                  <a:gd name="connsiteY543" fmla="*/ 331491 h 588848"/>
                  <a:gd name="connsiteX544" fmla="*/ 347259 w 699381"/>
                  <a:gd name="connsiteY544" fmla="*/ 343090 h 588848"/>
                  <a:gd name="connsiteX545" fmla="*/ 330102 w 699381"/>
                  <a:gd name="connsiteY545" fmla="*/ 329781 h 588848"/>
                  <a:gd name="connsiteX546" fmla="*/ 339081 w 699381"/>
                  <a:gd name="connsiteY546" fmla="*/ 318182 h 588848"/>
                  <a:gd name="connsiteX547" fmla="*/ 342342 w 699381"/>
                  <a:gd name="connsiteY547" fmla="*/ 313960 h 588848"/>
                  <a:gd name="connsiteX548" fmla="*/ 351321 w 699381"/>
                  <a:gd name="connsiteY548" fmla="*/ 302362 h 588848"/>
                  <a:gd name="connsiteX549" fmla="*/ 368478 w 699381"/>
                  <a:gd name="connsiteY549" fmla="*/ 315670 h 588848"/>
                  <a:gd name="connsiteX550" fmla="*/ 359499 w 699381"/>
                  <a:gd name="connsiteY550" fmla="*/ 327269 h 588848"/>
                  <a:gd name="connsiteX551" fmla="*/ 342342 w 699381"/>
                  <a:gd name="connsiteY551" fmla="*/ 313960 h 588848"/>
                  <a:gd name="connsiteX552" fmla="*/ 372701 w 699381"/>
                  <a:gd name="connsiteY552" fmla="*/ 318931 h 588848"/>
                  <a:gd name="connsiteX553" fmla="*/ 389858 w 699381"/>
                  <a:gd name="connsiteY553" fmla="*/ 332240 h 588848"/>
                  <a:gd name="connsiteX554" fmla="*/ 380878 w 699381"/>
                  <a:gd name="connsiteY554" fmla="*/ 343838 h 588848"/>
                  <a:gd name="connsiteX555" fmla="*/ 363721 w 699381"/>
                  <a:gd name="connsiteY555" fmla="*/ 330529 h 588848"/>
                  <a:gd name="connsiteX556" fmla="*/ 372701 w 699381"/>
                  <a:gd name="connsiteY556" fmla="*/ 318931 h 588848"/>
                  <a:gd name="connsiteX557" fmla="*/ 375961 w 699381"/>
                  <a:gd name="connsiteY557" fmla="*/ 314708 h 588848"/>
                  <a:gd name="connsiteX558" fmla="*/ 384940 w 699381"/>
                  <a:gd name="connsiteY558" fmla="*/ 303110 h 588848"/>
                  <a:gd name="connsiteX559" fmla="*/ 402151 w 699381"/>
                  <a:gd name="connsiteY559" fmla="*/ 316419 h 588848"/>
                  <a:gd name="connsiteX560" fmla="*/ 393172 w 699381"/>
                  <a:gd name="connsiteY560" fmla="*/ 328017 h 588848"/>
                  <a:gd name="connsiteX561" fmla="*/ 375961 w 699381"/>
                  <a:gd name="connsiteY561" fmla="*/ 314708 h 588848"/>
                  <a:gd name="connsiteX562" fmla="*/ 388201 w 699381"/>
                  <a:gd name="connsiteY562" fmla="*/ 298834 h 588848"/>
                  <a:gd name="connsiteX563" fmla="*/ 397180 w 699381"/>
                  <a:gd name="connsiteY563" fmla="*/ 287235 h 588848"/>
                  <a:gd name="connsiteX564" fmla="*/ 414391 w 699381"/>
                  <a:gd name="connsiteY564" fmla="*/ 300544 h 588848"/>
                  <a:gd name="connsiteX565" fmla="*/ 405411 w 699381"/>
                  <a:gd name="connsiteY565" fmla="*/ 312143 h 588848"/>
                  <a:gd name="connsiteX566" fmla="*/ 388201 w 699381"/>
                  <a:gd name="connsiteY566" fmla="*/ 298834 h 588848"/>
                  <a:gd name="connsiteX567" fmla="*/ 383978 w 699381"/>
                  <a:gd name="connsiteY567" fmla="*/ 295574 h 588848"/>
                  <a:gd name="connsiteX568" fmla="*/ 366768 w 699381"/>
                  <a:gd name="connsiteY568" fmla="*/ 282265 h 588848"/>
                  <a:gd name="connsiteX569" fmla="*/ 375694 w 699381"/>
                  <a:gd name="connsiteY569" fmla="*/ 270666 h 588848"/>
                  <a:gd name="connsiteX570" fmla="*/ 392904 w 699381"/>
                  <a:gd name="connsiteY570" fmla="*/ 283975 h 588848"/>
                  <a:gd name="connsiteX571" fmla="*/ 383978 w 699381"/>
                  <a:gd name="connsiteY571" fmla="*/ 295574 h 588848"/>
                  <a:gd name="connsiteX572" fmla="*/ 379061 w 699381"/>
                  <a:gd name="connsiteY572" fmla="*/ 266444 h 588848"/>
                  <a:gd name="connsiteX573" fmla="*/ 387987 w 699381"/>
                  <a:gd name="connsiteY573" fmla="*/ 254845 h 588848"/>
                  <a:gd name="connsiteX574" fmla="*/ 405198 w 699381"/>
                  <a:gd name="connsiteY574" fmla="*/ 268154 h 588848"/>
                  <a:gd name="connsiteX575" fmla="*/ 396218 w 699381"/>
                  <a:gd name="connsiteY575" fmla="*/ 279753 h 588848"/>
                  <a:gd name="connsiteX576" fmla="*/ 379061 w 699381"/>
                  <a:gd name="connsiteY576" fmla="*/ 266444 h 588848"/>
                  <a:gd name="connsiteX577" fmla="*/ 374839 w 699381"/>
                  <a:gd name="connsiteY577" fmla="*/ 263183 h 588848"/>
                  <a:gd name="connsiteX578" fmla="*/ 357628 w 699381"/>
                  <a:gd name="connsiteY578" fmla="*/ 249875 h 588848"/>
                  <a:gd name="connsiteX579" fmla="*/ 366554 w 699381"/>
                  <a:gd name="connsiteY579" fmla="*/ 238329 h 588848"/>
                  <a:gd name="connsiteX580" fmla="*/ 383765 w 699381"/>
                  <a:gd name="connsiteY580" fmla="*/ 251638 h 588848"/>
                  <a:gd name="connsiteX581" fmla="*/ 374839 w 699381"/>
                  <a:gd name="connsiteY581" fmla="*/ 263183 h 588848"/>
                  <a:gd name="connsiteX582" fmla="*/ 353352 w 699381"/>
                  <a:gd name="connsiteY582" fmla="*/ 246614 h 588848"/>
                  <a:gd name="connsiteX583" fmla="*/ 336141 w 699381"/>
                  <a:gd name="connsiteY583" fmla="*/ 233305 h 588848"/>
                  <a:gd name="connsiteX584" fmla="*/ 345067 w 699381"/>
                  <a:gd name="connsiteY584" fmla="*/ 221760 h 588848"/>
                  <a:gd name="connsiteX585" fmla="*/ 362331 w 699381"/>
                  <a:gd name="connsiteY585" fmla="*/ 235069 h 588848"/>
                  <a:gd name="connsiteX586" fmla="*/ 353352 w 699381"/>
                  <a:gd name="connsiteY586" fmla="*/ 246614 h 588848"/>
                  <a:gd name="connsiteX587" fmla="*/ 350092 w 699381"/>
                  <a:gd name="connsiteY587" fmla="*/ 250837 h 588848"/>
                  <a:gd name="connsiteX588" fmla="*/ 341166 w 699381"/>
                  <a:gd name="connsiteY588" fmla="*/ 262382 h 588848"/>
                  <a:gd name="connsiteX589" fmla="*/ 323955 w 699381"/>
                  <a:gd name="connsiteY589" fmla="*/ 249073 h 588848"/>
                  <a:gd name="connsiteX590" fmla="*/ 332881 w 699381"/>
                  <a:gd name="connsiteY590" fmla="*/ 237528 h 588848"/>
                  <a:gd name="connsiteX591" fmla="*/ 350092 w 699381"/>
                  <a:gd name="connsiteY591" fmla="*/ 250837 h 588848"/>
                  <a:gd name="connsiteX592" fmla="*/ 319733 w 699381"/>
                  <a:gd name="connsiteY592" fmla="*/ 245866 h 588848"/>
                  <a:gd name="connsiteX593" fmla="*/ 302575 w 699381"/>
                  <a:gd name="connsiteY593" fmla="*/ 232557 h 588848"/>
                  <a:gd name="connsiteX594" fmla="*/ 311501 w 699381"/>
                  <a:gd name="connsiteY594" fmla="*/ 221012 h 588848"/>
                  <a:gd name="connsiteX595" fmla="*/ 328712 w 699381"/>
                  <a:gd name="connsiteY595" fmla="*/ 234321 h 588848"/>
                  <a:gd name="connsiteX596" fmla="*/ 319733 w 699381"/>
                  <a:gd name="connsiteY596" fmla="*/ 245866 h 588848"/>
                  <a:gd name="connsiteX597" fmla="*/ 316472 w 699381"/>
                  <a:gd name="connsiteY597" fmla="*/ 250088 h 588848"/>
                  <a:gd name="connsiteX598" fmla="*/ 307546 w 699381"/>
                  <a:gd name="connsiteY598" fmla="*/ 261687 h 588848"/>
                  <a:gd name="connsiteX599" fmla="*/ 290389 w 699381"/>
                  <a:gd name="connsiteY599" fmla="*/ 248378 h 588848"/>
                  <a:gd name="connsiteX600" fmla="*/ 299315 w 699381"/>
                  <a:gd name="connsiteY600" fmla="*/ 236780 h 588848"/>
                  <a:gd name="connsiteX601" fmla="*/ 316472 w 699381"/>
                  <a:gd name="connsiteY601" fmla="*/ 250088 h 588848"/>
                  <a:gd name="connsiteX602" fmla="*/ 286167 w 699381"/>
                  <a:gd name="connsiteY602" fmla="*/ 245118 h 588848"/>
                  <a:gd name="connsiteX603" fmla="*/ 269009 w 699381"/>
                  <a:gd name="connsiteY603" fmla="*/ 231809 h 588848"/>
                  <a:gd name="connsiteX604" fmla="*/ 277935 w 699381"/>
                  <a:gd name="connsiteY604" fmla="*/ 220210 h 588848"/>
                  <a:gd name="connsiteX605" fmla="*/ 295092 w 699381"/>
                  <a:gd name="connsiteY605" fmla="*/ 233519 h 588848"/>
                  <a:gd name="connsiteX606" fmla="*/ 286167 w 699381"/>
                  <a:gd name="connsiteY606" fmla="*/ 245118 h 588848"/>
                  <a:gd name="connsiteX607" fmla="*/ 282906 w 699381"/>
                  <a:gd name="connsiteY607" fmla="*/ 249340 h 588848"/>
                  <a:gd name="connsiteX608" fmla="*/ 273980 w 699381"/>
                  <a:gd name="connsiteY608" fmla="*/ 260939 h 588848"/>
                  <a:gd name="connsiteX609" fmla="*/ 256823 w 699381"/>
                  <a:gd name="connsiteY609" fmla="*/ 247630 h 588848"/>
                  <a:gd name="connsiteX610" fmla="*/ 265749 w 699381"/>
                  <a:gd name="connsiteY610" fmla="*/ 236031 h 588848"/>
                  <a:gd name="connsiteX611" fmla="*/ 282906 w 699381"/>
                  <a:gd name="connsiteY611" fmla="*/ 249340 h 588848"/>
                  <a:gd name="connsiteX612" fmla="*/ 270720 w 699381"/>
                  <a:gd name="connsiteY612" fmla="*/ 265161 h 588848"/>
                  <a:gd name="connsiteX613" fmla="*/ 261794 w 699381"/>
                  <a:gd name="connsiteY613" fmla="*/ 276759 h 588848"/>
                  <a:gd name="connsiteX614" fmla="*/ 244637 w 699381"/>
                  <a:gd name="connsiteY614" fmla="*/ 263451 h 588848"/>
                  <a:gd name="connsiteX615" fmla="*/ 253563 w 699381"/>
                  <a:gd name="connsiteY615" fmla="*/ 251852 h 588848"/>
                  <a:gd name="connsiteX616" fmla="*/ 270720 w 699381"/>
                  <a:gd name="connsiteY616" fmla="*/ 265161 h 588848"/>
                  <a:gd name="connsiteX617" fmla="*/ 258480 w 699381"/>
                  <a:gd name="connsiteY617" fmla="*/ 281035 h 588848"/>
                  <a:gd name="connsiteX618" fmla="*/ 249554 w 699381"/>
                  <a:gd name="connsiteY618" fmla="*/ 292634 h 588848"/>
                  <a:gd name="connsiteX619" fmla="*/ 232450 w 699381"/>
                  <a:gd name="connsiteY619" fmla="*/ 279325 h 588848"/>
                  <a:gd name="connsiteX620" fmla="*/ 241376 w 699381"/>
                  <a:gd name="connsiteY620" fmla="*/ 267727 h 588848"/>
                  <a:gd name="connsiteX621" fmla="*/ 258480 w 699381"/>
                  <a:gd name="connsiteY621" fmla="*/ 281035 h 588848"/>
                  <a:gd name="connsiteX622" fmla="*/ 262702 w 699381"/>
                  <a:gd name="connsiteY622" fmla="*/ 284296 h 588848"/>
                  <a:gd name="connsiteX623" fmla="*/ 279860 w 699381"/>
                  <a:gd name="connsiteY623" fmla="*/ 297605 h 588848"/>
                  <a:gd name="connsiteX624" fmla="*/ 270933 w 699381"/>
                  <a:gd name="connsiteY624" fmla="*/ 309203 h 588848"/>
                  <a:gd name="connsiteX625" fmla="*/ 253830 w 699381"/>
                  <a:gd name="connsiteY625" fmla="*/ 295894 h 588848"/>
                  <a:gd name="connsiteX626" fmla="*/ 262702 w 699381"/>
                  <a:gd name="connsiteY626" fmla="*/ 284296 h 588848"/>
                  <a:gd name="connsiteX627" fmla="*/ 267673 w 699381"/>
                  <a:gd name="connsiteY627" fmla="*/ 313425 h 588848"/>
                  <a:gd name="connsiteX628" fmla="*/ 258747 w 699381"/>
                  <a:gd name="connsiteY628" fmla="*/ 324971 h 588848"/>
                  <a:gd name="connsiteX629" fmla="*/ 241643 w 699381"/>
                  <a:gd name="connsiteY629" fmla="*/ 311662 h 588848"/>
                  <a:gd name="connsiteX630" fmla="*/ 250516 w 699381"/>
                  <a:gd name="connsiteY630" fmla="*/ 300117 h 588848"/>
                  <a:gd name="connsiteX631" fmla="*/ 267673 w 699381"/>
                  <a:gd name="connsiteY631" fmla="*/ 313425 h 588848"/>
                  <a:gd name="connsiteX632" fmla="*/ 271842 w 699381"/>
                  <a:gd name="connsiteY632" fmla="*/ 316686 h 588848"/>
                  <a:gd name="connsiteX633" fmla="*/ 288999 w 699381"/>
                  <a:gd name="connsiteY633" fmla="*/ 329995 h 588848"/>
                  <a:gd name="connsiteX634" fmla="*/ 280073 w 699381"/>
                  <a:gd name="connsiteY634" fmla="*/ 341540 h 588848"/>
                  <a:gd name="connsiteX635" fmla="*/ 262916 w 699381"/>
                  <a:gd name="connsiteY635" fmla="*/ 328231 h 588848"/>
                  <a:gd name="connsiteX636" fmla="*/ 271842 w 699381"/>
                  <a:gd name="connsiteY636" fmla="*/ 316686 h 588848"/>
                  <a:gd name="connsiteX637" fmla="*/ 293222 w 699381"/>
                  <a:gd name="connsiteY637" fmla="*/ 333255 h 588848"/>
                  <a:gd name="connsiteX638" fmla="*/ 310379 w 699381"/>
                  <a:gd name="connsiteY638" fmla="*/ 346564 h 588848"/>
                  <a:gd name="connsiteX639" fmla="*/ 301453 w 699381"/>
                  <a:gd name="connsiteY639" fmla="*/ 358109 h 588848"/>
                  <a:gd name="connsiteX640" fmla="*/ 284349 w 699381"/>
                  <a:gd name="connsiteY640" fmla="*/ 344800 h 588848"/>
                  <a:gd name="connsiteX641" fmla="*/ 293222 w 699381"/>
                  <a:gd name="connsiteY641" fmla="*/ 333255 h 588848"/>
                  <a:gd name="connsiteX642" fmla="*/ 296482 w 699381"/>
                  <a:gd name="connsiteY642" fmla="*/ 329033 h 588848"/>
                  <a:gd name="connsiteX643" fmla="*/ 305408 w 699381"/>
                  <a:gd name="connsiteY643" fmla="*/ 317434 h 588848"/>
                  <a:gd name="connsiteX644" fmla="*/ 322565 w 699381"/>
                  <a:gd name="connsiteY644" fmla="*/ 330743 h 588848"/>
                  <a:gd name="connsiteX645" fmla="*/ 313586 w 699381"/>
                  <a:gd name="connsiteY645" fmla="*/ 342341 h 588848"/>
                  <a:gd name="connsiteX646" fmla="*/ 296482 w 699381"/>
                  <a:gd name="connsiteY646" fmla="*/ 329033 h 588848"/>
                  <a:gd name="connsiteX647" fmla="*/ 326841 w 699381"/>
                  <a:gd name="connsiteY647" fmla="*/ 334003 h 588848"/>
                  <a:gd name="connsiteX648" fmla="*/ 343998 w 699381"/>
                  <a:gd name="connsiteY648" fmla="*/ 347312 h 588848"/>
                  <a:gd name="connsiteX649" fmla="*/ 335019 w 699381"/>
                  <a:gd name="connsiteY649" fmla="*/ 358911 h 588848"/>
                  <a:gd name="connsiteX650" fmla="*/ 317915 w 699381"/>
                  <a:gd name="connsiteY650" fmla="*/ 345602 h 588848"/>
                  <a:gd name="connsiteX651" fmla="*/ 326841 w 699381"/>
                  <a:gd name="connsiteY651" fmla="*/ 334003 h 588848"/>
                  <a:gd name="connsiteX652" fmla="*/ 348167 w 699381"/>
                  <a:gd name="connsiteY652" fmla="*/ 350626 h 588848"/>
                  <a:gd name="connsiteX653" fmla="*/ 365325 w 699381"/>
                  <a:gd name="connsiteY653" fmla="*/ 363935 h 588848"/>
                  <a:gd name="connsiteX654" fmla="*/ 356345 w 699381"/>
                  <a:gd name="connsiteY654" fmla="*/ 375533 h 588848"/>
                  <a:gd name="connsiteX655" fmla="*/ 339188 w 699381"/>
                  <a:gd name="connsiteY655" fmla="*/ 362225 h 588848"/>
                  <a:gd name="connsiteX656" fmla="*/ 348167 w 699381"/>
                  <a:gd name="connsiteY656" fmla="*/ 350626 h 588848"/>
                  <a:gd name="connsiteX657" fmla="*/ 351481 w 699381"/>
                  <a:gd name="connsiteY657" fmla="*/ 346350 h 588848"/>
                  <a:gd name="connsiteX658" fmla="*/ 360461 w 699381"/>
                  <a:gd name="connsiteY658" fmla="*/ 334752 h 588848"/>
                  <a:gd name="connsiteX659" fmla="*/ 377618 w 699381"/>
                  <a:gd name="connsiteY659" fmla="*/ 348060 h 588848"/>
                  <a:gd name="connsiteX660" fmla="*/ 368638 w 699381"/>
                  <a:gd name="connsiteY660" fmla="*/ 359659 h 588848"/>
                  <a:gd name="connsiteX661" fmla="*/ 351481 w 699381"/>
                  <a:gd name="connsiteY661" fmla="*/ 346350 h 588848"/>
                  <a:gd name="connsiteX662" fmla="*/ 381787 w 699381"/>
                  <a:gd name="connsiteY662" fmla="*/ 351321 h 588848"/>
                  <a:gd name="connsiteX663" fmla="*/ 398944 w 699381"/>
                  <a:gd name="connsiteY663" fmla="*/ 364630 h 588848"/>
                  <a:gd name="connsiteX664" fmla="*/ 389965 w 699381"/>
                  <a:gd name="connsiteY664" fmla="*/ 376228 h 588848"/>
                  <a:gd name="connsiteX665" fmla="*/ 372807 w 699381"/>
                  <a:gd name="connsiteY665" fmla="*/ 362919 h 588848"/>
                  <a:gd name="connsiteX666" fmla="*/ 381787 w 699381"/>
                  <a:gd name="connsiteY666" fmla="*/ 351321 h 588848"/>
                  <a:gd name="connsiteX667" fmla="*/ 385101 w 699381"/>
                  <a:gd name="connsiteY667" fmla="*/ 347098 h 588848"/>
                  <a:gd name="connsiteX668" fmla="*/ 394080 w 699381"/>
                  <a:gd name="connsiteY668" fmla="*/ 335500 h 588848"/>
                  <a:gd name="connsiteX669" fmla="*/ 411237 w 699381"/>
                  <a:gd name="connsiteY669" fmla="*/ 348809 h 588848"/>
                  <a:gd name="connsiteX670" fmla="*/ 402258 w 699381"/>
                  <a:gd name="connsiteY670" fmla="*/ 360407 h 588848"/>
                  <a:gd name="connsiteX671" fmla="*/ 385101 w 699381"/>
                  <a:gd name="connsiteY671" fmla="*/ 347098 h 588848"/>
                  <a:gd name="connsiteX672" fmla="*/ 397341 w 699381"/>
                  <a:gd name="connsiteY672" fmla="*/ 331277 h 588848"/>
                  <a:gd name="connsiteX673" fmla="*/ 406320 w 699381"/>
                  <a:gd name="connsiteY673" fmla="*/ 319679 h 588848"/>
                  <a:gd name="connsiteX674" fmla="*/ 423531 w 699381"/>
                  <a:gd name="connsiteY674" fmla="*/ 332988 h 588848"/>
                  <a:gd name="connsiteX675" fmla="*/ 414498 w 699381"/>
                  <a:gd name="connsiteY675" fmla="*/ 344586 h 588848"/>
                  <a:gd name="connsiteX676" fmla="*/ 397341 w 699381"/>
                  <a:gd name="connsiteY676" fmla="*/ 331277 h 588848"/>
                  <a:gd name="connsiteX677" fmla="*/ 409634 w 699381"/>
                  <a:gd name="connsiteY677" fmla="*/ 315403 h 588848"/>
                  <a:gd name="connsiteX678" fmla="*/ 418613 w 699381"/>
                  <a:gd name="connsiteY678" fmla="*/ 303805 h 588848"/>
                  <a:gd name="connsiteX679" fmla="*/ 435824 w 699381"/>
                  <a:gd name="connsiteY679" fmla="*/ 317113 h 588848"/>
                  <a:gd name="connsiteX680" fmla="*/ 426845 w 699381"/>
                  <a:gd name="connsiteY680" fmla="*/ 328712 h 588848"/>
                  <a:gd name="connsiteX681" fmla="*/ 409634 w 699381"/>
                  <a:gd name="connsiteY681" fmla="*/ 315403 h 588848"/>
                  <a:gd name="connsiteX682" fmla="*/ 421874 w 699381"/>
                  <a:gd name="connsiteY682" fmla="*/ 299582 h 588848"/>
                  <a:gd name="connsiteX683" fmla="*/ 430853 w 699381"/>
                  <a:gd name="connsiteY683" fmla="*/ 287984 h 588848"/>
                  <a:gd name="connsiteX684" fmla="*/ 448064 w 699381"/>
                  <a:gd name="connsiteY684" fmla="*/ 301293 h 588848"/>
                  <a:gd name="connsiteX685" fmla="*/ 439084 w 699381"/>
                  <a:gd name="connsiteY685" fmla="*/ 312891 h 588848"/>
                  <a:gd name="connsiteX686" fmla="*/ 421874 w 699381"/>
                  <a:gd name="connsiteY686" fmla="*/ 299582 h 588848"/>
                  <a:gd name="connsiteX687" fmla="*/ 417651 w 699381"/>
                  <a:gd name="connsiteY687" fmla="*/ 296322 h 588848"/>
                  <a:gd name="connsiteX688" fmla="*/ 400441 w 699381"/>
                  <a:gd name="connsiteY688" fmla="*/ 283013 h 588848"/>
                  <a:gd name="connsiteX689" fmla="*/ 409420 w 699381"/>
                  <a:gd name="connsiteY689" fmla="*/ 271415 h 588848"/>
                  <a:gd name="connsiteX690" fmla="*/ 426631 w 699381"/>
                  <a:gd name="connsiteY690" fmla="*/ 284723 h 588848"/>
                  <a:gd name="connsiteX691" fmla="*/ 417651 w 699381"/>
                  <a:gd name="connsiteY691" fmla="*/ 296322 h 588848"/>
                  <a:gd name="connsiteX692" fmla="*/ 412681 w 699381"/>
                  <a:gd name="connsiteY692" fmla="*/ 267245 h 588848"/>
                  <a:gd name="connsiteX693" fmla="*/ 421660 w 699381"/>
                  <a:gd name="connsiteY693" fmla="*/ 255647 h 588848"/>
                  <a:gd name="connsiteX694" fmla="*/ 438871 w 699381"/>
                  <a:gd name="connsiteY694" fmla="*/ 268956 h 588848"/>
                  <a:gd name="connsiteX695" fmla="*/ 429891 w 699381"/>
                  <a:gd name="connsiteY695" fmla="*/ 280554 h 588848"/>
                  <a:gd name="connsiteX696" fmla="*/ 412681 w 699381"/>
                  <a:gd name="connsiteY696" fmla="*/ 267245 h 588848"/>
                  <a:gd name="connsiteX697" fmla="*/ 408458 w 699381"/>
                  <a:gd name="connsiteY697" fmla="*/ 263985 h 588848"/>
                  <a:gd name="connsiteX698" fmla="*/ 391247 w 699381"/>
                  <a:gd name="connsiteY698" fmla="*/ 250676 h 588848"/>
                  <a:gd name="connsiteX699" fmla="*/ 400227 w 699381"/>
                  <a:gd name="connsiteY699" fmla="*/ 239078 h 588848"/>
                  <a:gd name="connsiteX700" fmla="*/ 417437 w 699381"/>
                  <a:gd name="connsiteY700" fmla="*/ 252387 h 588848"/>
                  <a:gd name="connsiteX701" fmla="*/ 408458 w 699381"/>
                  <a:gd name="connsiteY701" fmla="*/ 263985 h 588848"/>
                  <a:gd name="connsiteX702" fmla="*/ 387025 w 699381"/>
                  <a:gd name="connsiteY702" fmla="*/ 247416 h 588848"/>
                  <a:gd name="connsiteX703" fmla="*/ 369814 w 699381"/>
                  <a:gd name="connsiteY703" fmla="*/ 234107 h 588848"/>
                  <a:gd name="connsiteX704" fmla="*/ 378794 w 699381"/>
                  <a:gd name="connsiteY704" fmla="*/ 222509 h 588848"/>
                  <a:gd name="connsiteX705" fmla="*/ 396058 w 699381"/>
                  <a:gd name="connsiteY705" fmla="*/ 235817 h 588848"/>
                  <a:gd name="connsiteX706" fmla="*/ 387025 w 699381"/>
                  <a:gd name="connsiteY706" fmla="*/ 247416 h 588848"/>
                  <a:gd name="connsiteX707" fmla="*/ 365538 w 699381"/>
                  <a:gd name="connsiteY707" fmla="*/ 230793 h 588848"/>
                  <a:gd name="connsiteX708" fmla="*/ 348274 w 699381"/>
                  <a:gd name="connsiteY708" fmla="*/ 217484 h 588848"/>
                  <a:gd name="connsiteX709" fmla="*/ 357254 w 699381"/>
                  <a:gd name="connsiteY709" fmla="*/ 205886 h 588848"/>
                  <a:gd name="connsiteX710" fmla="*/ 374518 w 699381"/>
                  <a:gd name="connsiteY710" fmla="*/ 219195 h 588848"/>
                  <a:gd name="connsiteX711" fmla="*/ 365538 w 699381"/>
                  <a:gd name="connsiteY711" fmla="*/ 230793 h 588848"/>
                  <a:gd name="connsiteX712" fmla="*/ 344105 w 699381"/>
                  <a:gd name="connsiteY712" fmla="*/ 214224 h 588848"/>
                  <a:gd name="connsiteX713" fmla="*/ 326895 w 699381"/>
                  <a:gd name="connsiteY713" fmla="*/ 200915 h 588848"/>
                  <a:gd name="connsiteX714" fmla="*/ 335821 w 699381"/>
                  <a:gd name="connsiteY714" fmla="*/ 189317 h 588848"/>
                  <a:gd name="connsiteX715" fmla="*/ 353031 w 699381"/>
                  <a:gd name="connsiteY715" fmla="*/ 202626 h 588848"/>
                  <a:gd name="connsiteX716" fmla="*/ 344105 w 699381"/>
                  <a:gd name="connsiteY716" fmla="*/ 214224 h 588848"/>
                  <a:gd name="connsiteX717" fmla="*/ 340845 w 699381"/>
                  <a:gd name="connsiteY717" fmla="*/ 218446 h 588848"/>
                  <a:gd name="connsiteX718" fmla="*/ 331919 w 699381"/>
                  <a:gd name="connsiteY718" fmla="*/ 229991 h 588848"/>
                  <a:gd name="connsiteX719" fmla="*/ 314708 w 699381"/>
                  <a:gd name="connsiteY719" fmla="*/ 216683 h 588848"/>
                  <a:gd name="connsiteX720" fmla="*/ 323634 w 699381"/>
                  <a:gd name="connsiteY720" fmla="*/ 205138 h 588848"/>
                  <a:gd name="connsiteX721" fmla="*/ 340845 w 699381"/>
                  <a:gd name="connsiteY721" fmla="*/ 218446 h 588848"/>
                  <a:gd name="connsiteX722" fmla="*/ 310539 w 699381"/>
                  <a:gd name="connsiteY722" fmla="*/ 213476 h 588848"/>
                  <a:gd name="connsiteX723" fmla="*/ 293329 w 699381"/>
                  <a:gd name="connsiteY723" fmla="*/ 200167 h 588848"/>
                  <a:gd name="connsiteX724" fmla="*/ 302201 w 699381"/>
                  <a:gd name="connsiteY724" fmla="*/ 188622 h 588848"/>
                  <a:gd name="connsiteX725" fmla="*/ 319412 w 699381"/>
                  <a:gd name="connsiteY725" fmla="*/ 201931 h 588848"/>
                  <a:gd name="connsiteX726" fmla="*/ 310539 w 699381"/>
                  <a:gd name="connsiteY726" fmla="*/ 213476 h 588848"/>
                  <a:gd name="connsiteX727" fmla="*/ 307225 w 699381"/>
                  <a:gd name="connsiteY727" fmla="*/ 217698 h 588848"/>
                  <a:gd name="connsiteX728" fmla="*/ 298299 w 699381"/>
                  <a:gd name="connsiteY728" fmla="*/ 229243 h 588848"/>
                  <a:gd name="connsiteX729" fmla="*/ 281089 w 699381"/>
                  <a:gd name="connsiteY729" fmla="*/ 215934 h 588848"/>
                  <a:gd name="connsiteX730" fmla="*/ 289961 w 699381"/>
                  <a:gd name="connsiteY730" fmla="*/ 204389 h 588848"/>
                  <a:gd name="connsiteX731" fmla="*/ 307225 w 699381"/>
                  <a:gd name="connsiteY731" fmla="*/ 217698 h 588848"/>
                  <a:gd name="connsiteX732" fmla="*/ 276920 w 699381"/>
                  <a:gd name="connsiteY732" fmla="*/ 212727 h 588848"/>
                  <a:gd name="connsiteX733" fmla="*/ 259709 w 699381"/>
                  <a:gd name="connsiteY733" fmla="*/ 199419 h 588848"/>
                  <a:gd name="connsiteX734" fmla="*/ 268582 w 699381"/>
                  <a:gd name="connsiteY734" fmla="*/ 187874 h 588848"/>
                  <a:gd name="connsiteX735" fmla="*/ 285792 w 699381"/>
                  <a:gd name="connsiteY735" fmla="*/ 201182 h 588848"/>
                  <a:gd name="connsiteX736" fmla="*/ 276920 w 699381"/>
                  <a:gd name="connsiteY736" fmla="*/ 212727 h 588848"/>
                  <a:gd name="connsiteX737" fmla="*/ 273659 w 699381"/>
                  <a:gd name="connsiteY737" fmla="*/ 216950 h 588848"/>
                  <a:gd name="connsiteX738" fmla="*/ 264733 w 699381"/>
                  <a:gd name="connsiteY738" fmla="*/ 228548 h 588848"/>
                  <a:gd name="connsiteX739" fmla="*/ 247576 w 699381"/>
                  <a:gd name="connsiteY739" fmla="*/ 215240 h 588848"/>
                  <a:gd name="connsiteX740" fmla="*/ 256502 w 699381"/>
                  <a:gd name="connsiteY740" fmla="*/ 203641 h 588848"/>
                  <a:gd name="connsiteX741" fmla="*/ 273659 w 699381"/>
                  <a:gd name="connsiteY741" fmla="*/ 216950 h 588848"/>
                  <a:gd name="connsiteX742" fmla="*/ 261526 w 699381"/>
                  <a:gd name="connsiteY742" fmla="*/ 232771 h 588848"/>
                  <a:gd name="connsiteX743" fmla="*/ 252600 w 699381"/>
                  <a:gd name="connsiteY743" fmla="*/ 244369 h 588848"/>
                  <a:gd name="connsiteX744" fmla="*/ 235443 w 699381"/>
                  <a:gd name="connsiteY744" fmla="*/ 231060 h 588848"/>
                  <a:gd name="connsiteX745" fmla="*/ 244369 w 699381"/>
                  <a:gd name="connsiteY745" fmla="*/ 219462 h 588848"/>
                  <a:gd name="connsiteX746" fmla="*/ 261526 w 699381"/>
                  <a:gd name="connsiteY746" fmla="*/ 232771 h 588848"/>
                  <a:gd name="connsiteX747" fmla="*/ 249340 w 699381"/>
                  <a:gd name="connsiteY747" fmla="*/ 248592 h 588848"/>
                  <a:gd name="connsiteX748" fmla="*/ 240414 w 699381"/>
                  <a:gd name="connsiteY748" fmla="*/ 260190 h 588848"/>
                  <a:gd name="connsiteX749" fmla="*/ 223257 w 699381"/>
                  <a:gd name="connsiteY749" fmla="*/ 246881 h 588848"/>
                  <a:gd name="connsiteX750" fmla="*/ 232129 w 699381"/>
                  <a:gd name="connsiteY750" fmla="*/ 235283 h 588848"/>
                  <a:gd name="connsiteX751" fmla="*/ 249340 w 699381"/>
                  <a:gd name="connsiteY751" fmla="*/ 248592 h 588848"/>
                  <a:gd name="connsiteX752" fmla="*/ 237154 w 699381"/>
                  <a:gd name="connsiteY752" fmla="*/ 264413 h 588848"/>
                  <a:gd name="connsiteX753" fmla="*/ 228228 w 699381"/>
                  <a:gd name="connsiteY753" fmla="*/ 276011 h 588848"/>
                  <a:gd name="connsiteX754" fmla="*/ 211124 w 699381"/>
                  <a:gd name="connsiteY754" fmla="*/ 262702 h 588848"/>
                  <a:gd name="connsiteX755" fmla="*/ 219997 w 699381"/>
                  <a:gd name="connsiteY755" fmla="*/ 251104 h 588848"/>
                  <a:gd name="connsiteX756" fmla="*/ 237154 w 699381"/>
                  <a:gd name="connsiteY756" fmla="*/ 264413 h 588848"/>
                  <a:gd name="connsiteX757" fmla="*/ 224967 w 699381"/>
                  <a:gd name="connsiteY757" fmla="*/ 280287 h 588848"/>
                  <a:gd name="connsiteX758" fmla="*/ 216095 w 699381"/>
                  <a:gd name="connsiteY758" fmla="*/ 291832 h 588848"/>
                  <a:gd name="connsiteX759" fmla="*/ 198991 w 699381"/>
                  <a:gd name="connsiteY759" fmla="*/ 278523 h 588848"/>
                  <a:gd name="connsiteX760" fmla="*/ 207864 w 699381"/>
                  <a:gd name="connsiteY760" fmla="*/ 266978 h 588848"/>
                  <a:gd name="connsiteX761" fmla="*/ 224967 w 699381"/>
                  <a:gd name="connsiteY761" fmla="*/ 280287 h 588848"/>
                  <a:gd name="connsiteX762" fmla="*/ 229190 w 699381"/>
                  <a:gd name="connsiteY762" fmla="*/ 283547 h 588848"/>
                  <a:gd name="connsiteX763" fmla="*/ 246293 w 699381"/>
                  <a:gd name="connsiteY763" fmla="*/ 296856 h 588848"/>
                  <a:gd name="connsiteX764" fmla="*/ 237421 w 699381"/>
                  <a:gd name="connsiteY764" fmla="*/ 308401 h 588848"/>
                  <a:gd name="connsiteX765" fmla="*/ 220317 w 699381"/>
                  <a:gd name="connsiteY765" fmla="*/ 295092 h 588848"/>
                  <a:gd name="connsiteX766" fmla="*/ 229190 w 699381"/>
                  <a:gd name="connsiteY766" fmla="*/ 283547 h 588848"/>
                  <a:gd name="connsiteX767" fmla="*/ 234107 w 699381"/>
                  <a:gd name="connsiteY767" fmla="*/ 312677 h 588848"/>
                  <a:gd name="connsiteX768" fmla="*/ 225181 w 699381"/>
                  <a:gd name="connsiteY768" fmla="*/ 324222 h 588848"/>
                  <a:gd name="connsiteX769" fmla="*/ 208077 w 699381"/>
                  <a:gd name="connsiteY769" fmla="*/ 310913 h 588848"/>
                  <a:gd name="connsiteX770" fmla="*/ 216950 w 699381"/>
                  <a:gd name="connsiteY770" fmla="*/ 299368 h 588848"/>
                  <a:gd name="connsiteX771" fmla="*/ 234107 w 699381"/>
                  <a:gd name="connsiteY771" fmla="*/ 312677 h 588848"/>
                  <a:gd name="connsiteX772" fmla="*/ 238330 w 699381"/>
                  <a:gd name="connsiteY772" fmla="*/ 315938 h 588848"/>
                  <a:gd name="connsiteX773" fmla="*/ 255433 w 699381"/>
                  <a:gd name="connsiteY773" fmla="*/ 329246 h 588848"/>
                  <a:gd name="connsiteX774" fmla="*/ 246507 w 699381"/>
                  <a:gd name="connsiteY774" fmla="*/ 340791 h 588848"/>
                  <a:gd name="connsiteX775" fmla="*/ 229404 w 699381"/>
                  <a:gd name="connsiteY775" fmla="*/ 327483 h 588848"/>
                  <a:gd name="connsiteX776" fmla="*/ 238330 w 699381"/>
                  <a:gd name="connsiteY776" fmla="*/ 315938 h 588848"/>
                  <a:gd name="connsiteX777" fmla="*/ 259656 w 699381"/>
                  <a:gd name="connsiteY777" fmla="*/ 332507 h 588848"/>
                  <a:gd name="connsiteX778" fmla="*/ 276813 w 699381"/>
                  <a:gd name="connsiteY778" fmla="*/ 345816 h 588848"/>
                  <a:gd name="connsiteX779" fmla="*/ 267887 w 699381"/>
                  <a:gd name="connsiteY779" fmla="*/ 357361 h 588848"/>
                  <a:gd name="connsiteX780" fmla="*/ 250783 w 699381"/>
                  <a:gd name="connsiteY780" fmla="*/ 344052 h 588848"/>
                  <a:gd name="connsiteX781" fmla="*/ 259656 w 699381"/>
                  <a:gd name="connsiteY781" fmla="*/ 332507 h 588848"/>
                  <a:gd name="connsiteX782" fmla="*/ 280982 w 699381"/>
                  <a:gd name="connsiteY782" fmla="*/ 349130 h 588848"/>
                  <a:gd name="connsiteX783" fmla="*/ 298086 w 699381"/>
                  <a:gd name="connsiteY783" fmla="*/ 362438 h 588848"/>
                  <a:gd name="connsiteX784" fmla="*/ 289160 w 699381"/>
                  <a:gd name="connsiteY784" fmla="*/ 373983 h 588848"/>
                  <a:gd name="connsiteX785" fmla="*/ 272056 w 699381"/>
                  <a:gd name="connsiteY785" fmla="*/ 360674 h 588848"/>
                  <a:gd name="connsiteX786" fmla="*/ 280982 w 699381"/>
                  <a:gd name="connsiteY786" fmla="*/ 349130 h 588848"/>
                  <a:gd name="connsiteX787" fmla="*/ 302362 w 699381"/>
                  <a:gd name="connsiteY787" fmla="*/ 365699 h 588848"/>
                  <a:gd name="connsiteX788" fmla="*/ 319465 w 699381"/>
                  <a:gd name="connsiteY788" fmla="*/ 379008 h 588848"/>
                  <a:gd name="connsiteX789" fmla="*/ 310486 w 699381"/>
                  <a:gd name="connsiteY789" fmla="*/ 390553 h 588848"/>
                  <a:gd name="connsiteX790" fmla="*/ 293382 w 699381"/>
                  <a:gd name="connsiteY790" fmla="*/ 377244 h 588848"/>
                  <a:gd name="connsiteX791" fmla="*/ 302362 w 699381"/>
                  <a:gd name="connsiteY791" fmla="*/ 365699 h 588848"/>
                  <a:gd name="connsiteX792" fmla="*/ 305675 w 699381"/>
                  <a:gd name="connsiteY792" fmla="*/ 361423 h 588848"/>
                  <a:gd name="connsiteX793" fmla="*/ 314601 w 699381"/>
                  <a:gd name="connsiteY793" fmla="*/ 349878 h 588848"/>
                  <a:gd name="connsiteX794" fmla="*/ 331705 w 699381"/>
                  <a:gd name="connsiteY794" fmla="*/ 363187 h 588848"/>
                  <a:gd name="connsiteX795" fmla="*/ 322779 w 699381"/>
                  <a:gd name="connsiteY795" fmla="*/ 374732 h 588848"/>
                  <a:gd name="connsiteX796" fmla="*/ 305675 w 699381"/>
                  <a:gd name="connsiteY796" fmla="*/ 361423 h 588848"/>
                  <a:gd name="connsiteX797" fmla="*/ 335928 w 699381"/>
                  <a:gd name="connsiteY797" fmla="*/ 366447 h 588848"/>
                  <a:gd name="connsiteX798" fmla="*/ 353031 w 699381"/>
                  <a:gd name="connsiteY798" fmla="*/ 379756 h 588848"/>
                  <a:gd name="connsiteX799" fmla="*/ 344052 w 699381"/>
                  <a:gd name="connsiteY799" fmla="*/ 391301 h 588848"/>
                  <a:gd name="connsiteX800" fmla="*/ 326948 w 699381"/>
                  <a:gd name="connsiteY800" fmla="*/ 377992 h 588848"/>
                  <a:gd name="connsiteX801" fmla="*/ 335928 w 699381"/>
                  <a:gd name="connsiteY801" fmla="*/ 366447 h 588848"/>
                  <a:gd name="connsiteX802" fmla="*/ 357254 w 699381"/>
                  <a:gd name="connsiteY802" fmla="*/ 383016 h 588848"/>
                  <a:gd name="connsiteX803" fmla="*/ 374411 w 699381"/>
                  <a:gd name="connsiteY803" fmla="*/ 396325 h 588848"/>
                  <a:gd name="connsiteX804" fmla="*/ 365432 w 699381"/>
                  <a:gd name="connsiteY804" fmla="*/ 407870 h 588848"/>
                  <a:gd name="connsiteX805" fmla="*/ 348328 w 699381"/>
                  <a:gd name="connsiteY805" fmla="*/ 394561 h 588848"/>
                  <a:gd name="connsiteX806" fmla="*/ 357254 w 699381"/>
                  <a:gd name="connsiteY806" fmla="*/ 383016 h 588848"/>
                  <a:gd name="connsiteX807" fmla="*/ 360514 w 699381"/>
                  <a:gd name="connsiteY807" fmla="*/ 378794 h 588848"/>
                  <a:gd name="connsiteX808" fmla="*/ 369494 w 699381"/>
                  <a:gd name="connsiteY808" fmla="*/ 367195 h 588848"/>
                  <a:gd name="connsiteX809" fmla="*/ 386651 w 699381"/>
                  <a:gd name="connsiteY809" fmla="*/ 380504 h 588848"/>
                  <a:gd name="connsiteX810" fmla="*/ 377671 w 699381"/>
                  <a:gd name="connsiteY810" fmla="*/ 392103 h 588848"/>
                  <a:gd name="connsiteX811" fmla="*/ 360514 w 699381"/>
                  <a:gd name="connsiteY811" fmla="*/ 378794 h 588848"/>
                  <a:gd name="connsiteX812" fmla="*/ 390927 w 699381"/>
                  <a:gd name="connsiteY812" fmla="*/ 383765 h 588848"/>
                  <a:gd name="connsiteX813" fmla="*/ 408084 w 699381"/>
                  <a:gd name="connsiteY813" fmla="*/ 397073 h 588848"/>
                  <a:gd name="connsiteX814" fmla="*/ 399051 w 699381"/>
                  <a:gd name="connsiteY814" fmla="*/ 408672 h 588848"/>
                  <a:gd name="connsiteX815" fmla="*/ 381894 w 699381"/>
                  <a:gd name="connsiteY815" fmla="*/ 395363 h 588848"/>
                  <a:gd name="connsiteX816" fmla="*/ 390927 w 699381"/>
                  <a:gd name="connsiteY816" fmla="*/ 383765 h 588848"/>
                  <a:gd name="connsiteX817" fmla="*/ 394187 w 699381"/>
                  <a:gd name="connsiteY817" fmla="*/ 379489 h 588848"/>
                  <a:gd name="connsiteX818" fmla="*/ 403167 w 699381"/>
                  <a:gd name="connsiteY818" fmla="*/ 367890 h 588848"/>
                  <a:gd name="connsiteX819" fmla="*/ 420324 w 699381"/>
                  <a:gd name="connsiteY819" fmla="*/ 381199 h 588848"/>
                  <a:gd name="connsiteX820" fmla="*/ 411291 w 699381"/>
                  <a:gd name="connsiteY820" fmla="*/ 392797 h 588848"/>
                  <a:gd name="connsiteX821" fmla="*/ 394187 w 699381"/>
                  <a:gd name="connsiteY821" fmla="*/ 379489 h 588848"/>
                  <a:gd name="connsiteX822" fmla="*/ 406480 w 699381"/>
                  <a:gd name="connsiteY822" fmla="*/ 363668 h 588848"/>
                  <a:gd name="connsiteX823" fmla="*/ 415460 w 699381"/>
                  <a:gd name="connsiteY823" fmla="*/ 352069 h 588848"/>
                  <a:gd name="connsiteX824" fmla="*/ 432670 w 699381"/>
                  <a:gd name="connsiteY824" fmla="*/ 365378 h 588848"/>
                  <a:gd name="connsiteX825" fmla="*/ 423638 w 699381"/>
                  <a:gd name="connsiteY825" fmla="*/ 376976 h 588848"/>
                  <a:gd name="connsiteX826" fmla="*/ 406480 w 699381"/>
                  <a:gd name="connsiteY826" fmla="*/ 363668 h 588848"/>
                  <a:gd name="connsiteX827" fmla="*/ 418720 w 699381"/>
                  <a:gd name="connsiteY827" fmla="*/ 347847 h 588848"/>
                  <a:gd name="connsiteX828" fmla="*/ 427753 w 699381"/>
                  <a:gd name="connsiteY828" fmla="*/ 336195 h 588848"/>
                  <a:gd name="connsiteX829" fmla="*/ 444964 w 699381"/>
                  <a:gd name="connsiteY829" fmla="*/ 349504 h 588848"/>
                  <a:gd name="connsiteX830" fmla="*/ 435931 w 699381"/>
                  <a:gd name="connsiteY830" fmla="*/ 361156 h 588848"/>
                  <a:gd name="connsiteX831" fmla="*/ 418720 w 699381"/>
                  <a:gd name="connsiteY831" fmla="*/ 347847 h 588848"/>
                  <a:gd name="connsiteX832" fmla="*/ 431014 w 699381"/>
                  <a:gd name="connsiteY832" fmla="*/ 331972 h 588848"/>
                  <a:gd name="connsiteX833" fmla="*/ 439993 w 699381"/>
                  <a:gd name="connsiteY833" fmla="*/ 320374 h 588848"/>
                  <a:gd name="connsiteX834" fmla="*/ 457204 w 699381"/>
                  <a:gd name="connsiteY834" fmla="*/ 333683 h 588848"/>
                  <a:gd name="connsiteX835" fmla="*/ 448224 w 699381"/>
                  <a:gd name="connsiteY835" fmla="*/ 345281 h 588848"/>
                  <a:gd name="connsiteX836" fmla="*/ 431014 w 699381"/>
                  <a:gd name="connsiteY836" fmla="*/ 331972 h 588848"/>
                  <a:gd name="connsiteX837" fmla="*/ 443307 w 699381"/>
                  <a:gd name="connsiteY837" fmla="*/ 316151 h 588848"/>
                  <a:gd name="connsiteX838" fmla="*/ 452286 w 699381"/>
                  <a:gd name="connsiteY838" fmla="*/ 304553 h 588848"/>
                  <a:gd name="connsiteX839" fmla="*/ 469550 w 699381"/>
                  <a:gd name="connsiteY839" fmla="*/ 317862 h 588848"/>
                  <a:gd name="connsiteX840" fmla="*/ 460571 w 699381"/>
                  <a:gd name="connsiteY840" fmla="*/ 329460 h 588848"/>
                  <a:gd name="connsiteX841" fmla="*/ 443307 w 699381"/>
                  <a:gd name="connsiteY841" fmla="*/ 316151 h 588848"/>
                  <a:gd name="connsiteX842" fmla="*/ 455547 w 699381"/>
                  <a:gd name="connsiteY842" fmla="*/ 300384 h 588848"/>
                  <a:gd name="connsiteX843" fmla="*/ 464580 w 699381"/>
                  <a:gd name="connsiteY843" fmla="*/ 288732 h 588848"/>
                  <a:gd name="connsiteX844" fmla="*/ 481844 w 699381"/>
                  <a:gd name="connsiteY844" fmla="*/ 302041 h 588848"/>
                  <a:gd name="connsiteX845" fmla="*/ 472811 w 699381"/>
                  <a:gd name="connsiteY845" fmla="*/ 313693 h 588848"/>
                  <a:gd name="connsiteX846" fmla="*/ 455547 w 699381"/>
                  <a:gd name="connsiteY846" fmla="*/ 300384 h 588848"/>
                  <a:gd name="connsiteX847" fmla="*/ 451324 w 699381"/>
                  <a:gd name="connsiteY847" fmla="*/ 297124 h 588848"/>
                  <a:gd name="connsiteX848" fmla="*/ 434114 w 699381"/>
                  <a:gd name="connsiteY848" fmla="*/ 283815 h 588848"/>
                  <a:gd name="connsiteX849" fmla="*/ 443093 w 699381"/>
                  <a:gd name="connsiteY849" fmla="*/ 272163 h 588848"/>
                  <a:gd name="connsiteX850" fmla="*/ 460357 w 699381"/>
                  <a:gd name="connsiteY850" fmla="*/ 285472 h 588848"/>
                  <a:gd name="connsiteX851" fmla="*/ 451324 w 699381"/>
                  <a:gd name="connsiteY851" fmla="*/ 297124 h 588848"/>
                  <a:gd name="connsiteX852" fmla="*/ 446407 w 699381"/>
                  <a:gd name="connsiteY852" fmla="*/ 267940 h 588848"/>
                  <a:gd name="connsiteX853" fmla="*/ 455386 w 699381"/>
                  <a:gd name="connsiteY853" fmla="*/ 256342 h 588848"/>
                  <a:gd name="connsiteX854" fmla="*/ 472650 w 699381"/>
                  <a:gd name="connsiteY854" fmla="*/ 269651 h 588848"/>
                  <a:gd name="connsiteX855" fmla="*/ 463671 w 699381"/>
                  <a:gd name="connsiteY855" fmla="*/ 281249 h 588848"/>
                  <a:gd name="connsiteX856" fmla="*/ 446407 w 699381"/>
                  <a:gd name="connsiteY856" fmla="*/ 267940 h 588848"/>
                  <a:gd name="connsiteX857" fmla="*/ 442184 w 699381"/>
                  <a:gd name="connsiteY857" fmla="*/ 264680 h 588848"/>
                  <a:gd name="connsiteX858" fmla="*/ 424974 w 699381"/>
                  <a:gd name="connsiteY858" fmla="*/ 251371 h 588848"/>
                  <a:gd name="connsiteX859" fmla="*/ 433953 w 699381"/>
                  <a:gd name="connsiteY859" fmla="*/ 239773 h 588848"/>
                  <a:gd name="connsiteX860" fmla="*/ 451217 w 699381"/>
                  <a:gd name="connsiteY860" fmla="*/ 253081 h 588848"/>
                  <a:gd name="connsiteX861" fmla="*/ 442184 w 699381"/>
                  <a:gd name="connsiteY861" fmla="*/ 264680 h 588848"/>
                  <a:gd name="connsiteX862" fmla="*/ 420751 w 699381"/>
                  <a:gd name="connsiteY862" fmla="*/ 248111 h 588848"/>
                  <a:gd name="connsiteX863" fmla="*/ 403541 w 699381"/>
                  <a:gd name="connsiteY863" fmla="*/ 234802 h 588848"/>
                  <a:gd name="connsiteX864" fmla="*/ 412520 w 699381"/>
                  <a:gd name="connsiteY864" fmla="*/ 223203 h 588848"/>
                  <a:gd name="connsiteX865" fmla="*/ 429784 w 699381"/>
                  <a:gd name="connsiteY865" fmla="*/ 236512 h 588848"/>
                  <a:gd name="connsiteX866" fmla="*/ 420751 w 699381"/>
                  <a:gd name="connsiteY866" fmla="*/ 248111 h 588848"/>
                  <a:gd name="connsiteX867" fmla="*/ 399265 w 699381"/>
                  <a:gd name="connsiteY867" fmla="*/ 231542 h 588848"/>
                  <a:gd name="connsiteX868" fmla="*/ 382001 w 699381"/>
                  <a:gd name="connsiteY868" fmla="*/ 218233 h 588848"/>
                  <a:gd name="connsiteX869" fmla="*/ 390980 w 699381"/>
                  <a:gd name="connsiteY869" fmla="*/ 206634 h 588848"/>
                  <a:gd name="connsiteX870" fmla="*/ 408244 w 699381"/>
                  <a:gd name="connsiteY870" fmla="*/ 219943 h 588848"/>
                  <a:gd name="connsiteX871" fmla="*/ 399265 w 699381"/>
                  <a:gd name="connsiteY871" fmla="*/ 231542 h 588848"/>
                  <a:gd name="connsiteX872" fmla="*/ 377778 w 699381"/>
                  <a:gd name="connsiteY872" fmla="*/ 214972 h 588848"/>
                  <a:gd name="connsiteX873" fmla="*/ 360514 w 699381"/>
                  <a:gd name="connsiteY873" fmla="*/ 201663 h 588848"/>
                  <a:gd name="connsiteX874" fmla="*/ 369440 w 699381"/>
                  <a:gd name="connsiteY874" fmla="*/ 190065 h 588848"/>
                  <a:gd name="connsiteX875" fmla="*/ 386704 w 699381"/>
                  <a:gd name="connsiteY875" fmla="*/ 203374 h 588848"/>
                  <a:gd name="connsiteX876" fmla="*/ 377778 w 699381"/>
                  <a:gd name="connsiteY876" fmla="*/ 214972 h 588848"/>
                  <a:gd name="connsiteX877" fmla="*/ 356345 w 699381"/>
                  <a:gd name="connsiteY877" fmla="*/ 198403 h 588848"/>
                  <a:gd name="connsiteX878" fmla="*/ 339135 w 699381"/>
                  <a:gd name="connsiteY878" fmla="*/ 185094 h 588848"/>
                  <a:gd name="connsiteX879" fmla="*/ 348061 w 699381"/>
                  <a:gd name="connsiteY879" fmla="*/ 173496 h 588848"/>
                  <a:gd name="connsiteX880" fmla="*/ 365271 w 699381"/>
                  <a:gd name="connsiteY880" fmla="*/ 186805 h 588848"/>
                  <a:gd name="connsiteX881" fmla="*/ 356345 w 699381"/>
                  <a:gd name="connsiteY881" fmla="*/ 198403 h 588848"/>
                  <a:gd name="connsiteX882" fmla="*/ 334912 w 699381"/>
                  <a:gd name="connsiteY882" fmla="*/ 181834 h 588848"/>
                  <a:gd name="connsiteX883" fmla="*/ 317701 w 699381"/>
                  <a:gd name="connsiteY883" fmla="*/ 168525 h 588848"/>
                  <a:gd name="connsiteX884" fmla="*/ 326627 w 699381"/>
                  <a:gd name="connsiteY884" fmla="*/ 156927 h 588848"/>
                  <a:gd name="connsiteX885" fmla="*/ 343892 w 699381"/>
                  <a:gd name="connsiteY885" fmla="*/ 170235 h 588848"/>
                  <a:gd name="connsiteX886" fmla="*/ 334912 w 699381"/>
                  <a:gd name="connsiteY886" fmla="*/ 181834 h 588848"/>
                  <a:gd name="connsiteX887" fmla="*/ 331652 w 699381"/>
                  <a:gd name="connsiteY887" fmla="*/ 186056 h 588848"/>
                  <a:gd name="connsiteX888" fmla="*/ 322726 w 699381"/>
                  <a:gd name="connsiteY888" fmla="*/ 197655 h 588848"/>
                  <a:gd name="connsiteX889" fmla="*/ 305515 w 699381"/>
                  <a:gd name="connsiteY889" fmla="*/ 184346 h 588848"/>
                  <a:gd name="connsiteX890" fmla="*/ 314441 w 699381"/>
                  <a:gd name="connsiteY890" fmla="*/ 172747 h 588848"/>
                  <a:gd name="connsiteX891" fmla="*/ 331652 w 699381"/>
                  <a:gd name="connsiteY891" fmla="*/ 186056 h 588848"/>
                  <a:gd name="connsiteX892" fmla="*/ 301239 w 699381"/>
                  <a:gd name="connsiteY892" fmla="*/ 181086 h 588848"/>
                  <a:gd name="connsiteX893" fmla="*/ 284029 w 699381"/>
                  <a:gd name="connsiteY893" fmla="*/ 167777 h 588848"/>
                  <a:gd name="connsiteX894" fmla="*/ 292955 w 699381"/>
                  <a:gd name="connsiteY894" fmla="*/ 156178 h 588848"/>
                  <a:gd name="connsiteX895" fmla="*/ 310165 w 699381"/>
                  <a:gd name="connsiteY895" fmla="*/ 169487 h 588848"/>
                  <a:gd name="connsiteX896" fmla="*/ 301239 w 699381"/>
                  <a:gd name="connsiteY896" fmla="*/ 181086 h 588848"/>
                  <a:gd name="connsiteX897" fmla="*/ 297979 w 699381"/>
                  <a:gd name="connsiteY897" fmla="*/ 185308 h 588848"/>
                  <a:gd name="connsiteX898" fmla="*/ 289106 w 699381"/>
                  <a:gd name="connsiteY898" fmla="*/ 196853 h 588848"/>
                  <a:gd name="connsiteX899" fmla="*/ 271896 w 699381"/>
                  <a:gd name="connsiteY899" fmla="*/ 183544 h 588848"/>
                  <a:gd name="connsiteX900" fmla="*/ 280768 w 699381"/>
                  <a:gd name="connsiteY900" fmla="*/ 171999 h 588848"/>
                  <a:gd name="connsiteX901" fmla="*/ 297979 w 699381"/>
                  <a:gd name="connsiteY901" fmla="*/ 185308 h 588848"/>
                  <a:gd name="connsiteX902" fmla="*/ 267673 w 699381"/>
                  <a:gd name="connsiteY902" fmla="*/ 180284 h 588848"/>
                  <a:gd name="connsiteX903" fmla="*/ 250462 w 699381"/>
                  <a:gd name="connsiteY903" fmla="*/ 166975 h 588848"/>
                  <a:gd name="connsiteX904" fmla="*/ 259335 w 699381"/>
                  <a:gd name="connsiteY904" fmla="*/ 155430 h 588848"/>
                  <a:gd name="connsiteX905" fmla="*/ 276546 w 699381"/>
                  <a:gd name="connsiteY905" fmla="*/ 168739 h 588848"/>
                  <a:gd name="connsiteX906" fmla="*/ 267673 w 699381"/>
                  <a:gd name="connsiteY906" fmla="*/ 180284 h 588848"/>
                  <a:gd name="connsiteX907" fmla="*/ 264359 w 699381"/>
                  <a:gd name="connsiteY907" fmla="*/ 184560 h 588848"/>
                  <a:gd name="connsiteX908" fmla="*/ 255487 w 699381"/>
                  <a:gd name="connsiteY908" fmla="*/ 196105 h 588848"/>
                  <a:gd name="connsiteX909" fmla="*/ 238276 w 699381"/>
                  <a:gd name="connsiteY909" fmla="*/ 182796 h 588848"/>
                  <a:gd name="connsiteX910" fmla="*/ 247149 w 699381"/>
                  <a:gd name="connsiteY910" fmla="*/ 171251 h 588848"/>
                  <a:gd name="connsiteX911" fmla="*/ 264359 w 699381"/>
                  <a:gd name="connsiteY911" fmla="*/ 184560 h 588848"/>
                  <a:gd name="connsiteX912" fmla="*/ 252226 w 699381"/>
                  <a:gd name="connsiteY912" fmla="*/ 200381 h 588848"/>
                  <a:gd name="connsiteX913" fmla="*/ 243300 w 699381"/>
                  <a:gd name="connsiteY913" fmla="*/ 211979 h 588848"/>
                  <a:gd name="connsiteX914" fmla="*/ 226143 w 699381"/>
                  <a:gd name="connsiteY914" fmla="*/ 198670 h 588848"/>
                  <a:gd name="connsiteX915" fmla="*/ 235016 w 699381"/>
                  <a:gd name="connsiteY915" fmla="*/ 187072 h 588848"/>
                  <a:gd name="connsiteX916" fmla="*/ 252226 w 699381"/>
                  <a:gd name="connsiteY916" fmla="*/ 200381 h 588848"/>
                  <a:gd name="connsiteX917" fmla="*/ 240093 w 699381"/>
                  <a:gd name="connsiteY917" fmla="*/ 216202 h 588848"/>
                  <a:gd name="connsiteX918" fmla="*/ 231167 w 699381"/>
                  <a:gd name="connsiteY918" fmla="*/ 227800 h 588848"/>
                  <a:gd name="connsiteX919" fmla="*/ 214010 w 699381"/>
                  <a:gd name="connsiteY919" fmla="*/ 214491 h 588848"/>
                  <a:gd name="connsiteX920" fmla="*/ 222883 w 699381"/>
                  <a:gd name="connsiteY920" fmla="*/ 202893 h 588848"/>
                  <a:gd name="connsiteX921" fmla="*/ 240093 w 699381"/>
                  <a:gd name="connsiteY921" fmla="*/ 216202 h 588848"/>
                  <a:gd name="connsiteX922" fmla="*/ 227960 w 699381"/>
                  <a:gd name="connsiteY922" fmla="*/ 232023 h 588848"/>
                  <a:gd name="connsiteX923" fmla="*/ 219088 w 699381"/>
                  <a:gd name="connsiteY923" fmla="*/ 243621 h 588848"/>
                  <a:gd name="connsiteX924" fmla="*/ 201931 w 699381"/>
                  <a:gd name="connsiteY924" fmla="*/ 230312 h 588848"/>
                  <a:gd name="connsiteX925" fmla="*/ 210803 w 699381"/>
                  <a:gd name="connsiteY925" fmla="*/ 218714 h 588848"/>
                  <a:gd name="connsiteX926" fmla="*/ 227960 w 699381"/>
                  <a:gd name="connsiteY926" fmla="*/ 232023 h 588848"/>
                  <a:gd name="connsiteX927" fmla="*/ 215774 w 699381"/>
                  <a:gd name="connsiteY927" fmla="*/ 247843 h 588848"/>
                  <a:gd name="connsiteX928" fmla="*/ 206901 w 699381"/>
                  <a:gd name="connsiteY928" fmla="*/ 259442 h 588848"/>
                  <a:gd name="connsiteX929" fmla="*/ 189798 w 699381"/>
                  <a:gd name="connsiteY929" fmla="*/ 246133 h 588848"/>
                  <a:gd name="connsiteX930" fmla="*/ 198670 w 699381"/>
                  <a:gd name="connsiteY930" fmla="*/ 234535 h 588848"/>
                  <a:gd name="connsiteX931" fmla="*/ 215774 w 699381"/>
                  <a:gd name="connsiteY931" fmla="*/ 247843 h 588848"/>
                  <a:gd name="connsiteX932" fmla="*/ 203641 w 699381"/>
                  <a:gd name="connsiteY932" fmla="*/ 263664 h 588848"/>
                  <a:gd name="connsiteX933" fmla="*/ 194769 w 699381"/>
                  <a:gd name="connsiteY933" fmla="*/ 275209 h 588848"/>
                  <a:gd name="connsiteX934" fmla="*/ 177665 w 699381"/>
                  <a:gd name="connsiteY934" fmla="*/ 261901 h 588848"/>
                  <a:gd name="connsiteX935" fmla="*/ 186537 w 699381"/>
                  <a:gd name="connsiteY935" fmla="*/ 250356 h 588848"/>
                  <a:gd name="connsiteX936" fmla="*/ 203641 w 699381"/>
                  <a:gd name="connsiteY936" fmla="*/ 263664 h 588848"/>
                  <a:gd name="connsiteX937" fmla="*/ 191455 w 699381"/>
                  <a:gd name="connsiteY937" fmla="*/ 279539 h 588848"/>
                  <a:gd name="connsiteX938" fmla="*/ 182582 w 699381"/>
                  <a:gd name="connsiteY938" fmla="*/ 291084 h 588848"/>
                  <a:gd name="connsiteX939" fmla="*/ 165478 w 699381"/>
                  <a:gd name="connsiteY939" fmla="*/ 277775 h 588848"/>
                  <a:gd name="connsiteX940" fmla="*/ 174351 w 699381"/>
                  <a:gd name="connsiteY940" fmla="*/ 266230 h 588848"/>
                  <a:gd name="connsiteX941" fmla="*/ 191455 w 699381"/>
                  <a:gd name="connsiteY941" fmla="*/ 279539 h 588848"/>
                  <a:gd name="connsiteX942" fmla="*/ 195677 w 699381"/>
                  <a:gd name="connsiteY942" fmla="*/ 282799 h 588848"/>
                  <a:gd name="connsiteX943" fmla="*/ 212781 w 699381"/>
                  <a:gd name="connsiteY943" fmla="*/ 296108 h 588848"/>
                  <a:gd name="connsiteX944" fmla="*/ 203908 w 699381"/>
                  <a:gd name="connsiteY944" fmla="*/ 307653 h 588848"/>
                  <a:gd name="connsiteX945" fmla="*/ 186805 w 699381"/>
                  <a:gd name="connsiteY945" fmla="*/ 294344 h 588848"/>
                  <a:gd name="connsiteX946" fmla="*/ 195677 w 699381"/>
                  <a:gd name="connsiteY946" fmla="*/ 282799 h 588848"/>
                  <a:gd name="connsiteX947" fmla="*/ 200648 w 699381"/>
                  <a:gd name="connsiteY947" fmla="*/ 311929 h 588848"/>
                  <a:gd name="connsiteX948" fmla="*/ 191722 w 699381"/>
                  <a:gd name="connsiteY948" fmla="*/ 323527 h 588848"/>
                  <a:gd name="connsiteX949" fmla="*/ 174618 w 699381"/>
                  <a:gd name="connsiteY949" fmla="*/ 310219 h 588848"/>
                  <a:gd name="connsiteX950" fmla="*/ 183491 w 699381"/>
                  <a:gd name="connsiteY950" fmla="*/ 298620 h 588848"/>
                  <a:gd name="connsiteX951" fmla="*/ 200648 w 699381"/>
                  <a:gd name="connsiteY951" fmla="*/ 311929 h 588848"/>
                  <a:gd name="connsiteX952" fmla="*/ 204870 w 699381"/>
                  <a:gd name="connsiteY952" fmla="*/ 315189 h 588848"/>
                  <a:gd name="connsiteX953" fmla="*/ 221974 w 699381"/>
                  <a:gd name="connsiteY953" fmla="*/ 328498 h 588848"/>
                  <a:gd name="connsiteX954" fmla="*/ 213048 w 699381"/>
                  <a:gd name="connsiteY954" fmla="*/ 340097 h 588848"/>
                  <a:gd name="connsiteX955" fmla="*/ 195998 w 699381"/>
                  <a:gd name="connsiteY955" fmla="*/ 326788 h 588848"/>
                  <a:gd name="connsiteX956" fmla="*/ 204870 w 699381"/>
                  <a:gd name="connsiteY956" fmla="*/ 315189 h 588848"/>
                  <a:gd name="connsiteX957" fmla="*/ 226143 w 699381"/>
                  <a:gd name="connsiteY957" fmla="*/ 331759 h 588848"/>
                  <a:gd name="connsiteX958" fmla="*/ 243247 w 699381"/>
                  <a:gd name="connsiteY958" fmla="*/ 345067 h 588848"/>
                  <a:gd name="connsiteX959" fmla="*/ 234321 w 699381"/>
                  <a:gd name="connsiteY959" fmla="*/ 356666 h 588848"/>
                  <a:gd name="connsiteX960" fmla="*/ 217217 w 699381"/>
                  <a:gd name="connsiteY960" fmla="*/ 343357 h 588848"/>
                  <a:gd name="connsiteX961" fmla="*/ 226143 w 699381"/>
                  <a:gd name="connsiteY961" fmla="*/ 331759 h 588848"/>
                  <a:gd name="connsiteX962" fmla="*/ 247469 w 699381"/>
                  <a:gd name="connsiteY962" fmla="*/ 348328 h 588848"/>
                  <a:gd name="connsiteX963" fmla="*/ 264573 w 699381"/>
                  <a:gd name="connsiteY963" fmla="*/ 361637 h 588848"/>
                  <a:gd name="connsiteX964" fmla="*/ 255647 w 699381"/>
                  <a:gd name="connsiteY964" fmla="*/ 373235 h 588848"/>
                  <a:gd name="connsiteX965" fmla="*/ 238543 w 699381"/>
                  <a:gd name="connsiteY965" fmla="*/ 359926 h 588848"/>
                  <a:gd name="connsiteX966" fmla="*/ 247469 w 699381"/>
                  <a:gd name="connsiteY966" fmla="*/ 348328 h 588848"/>
                  <a:gd name="connsiteX967" fmla="*/ 268796 w 699381"/>
                  <a:gd name="connsiteY967" fmla="*/ 364950 h 588848"/>
                  <a:gd name="connsiteX968" fmla="*/ 285899 w 699381"/>
                  <a:gd name="connsiteY968" fmla="*/ 378259 h 588848"/>
                  <a:gd name="connsiteX969" fmla="*/ 276920 w 699381"/>
                  <a:gd name="connsiteY969" fmla="*/ 389858 h 588848"/>
                  <a:gd name="connsiteX970" fmla="*/ 259816 w 699381"/>
                  <a:gd name="connsiteY970" fmla="*/ 376549 h 588848"/>
                  <a:gd name="connsiteX971" fmla="*/ 268796 w 699381"/>
                  <a:gd name="connsiteY971" fmla="*/ 364950 h 588848"/>
                  <a:gd name="connsiteX972" fmla="*/ 290122 w 699381"/>
                  <a:gd name="connsiteY972" fmla="*/ 381520 h 588848"/>
                  <a:gd name="connsiteX973" fmla="*/ 307225 w 699381"/>
                  <a:gd name="connsiteY973" fmla="*/ 394828 h 588848"/>
                  <a:gd name="connsiteX974" fmla="*/ 298246 w 699381"/>
                  <a:gd name="connsiteY974" fmla="*/ 406427 h 588848"/>
                  <a:gd name="connsiteX975" fmla="*/ 281196 w 699381"/>
                  <a:gd name="connsiteY975" fmla="*/ 393118 h 588848"/>
                  <a:gd name="connsiteX976" fmla="*/ 290122 w 699381"/>
                  <a:gd name="connsiteY976" fmla="*/ 381520 h 588848"/>
                  <a:gd name="connsiteX977" fmla="*/ 311448 w 699381"/>
                  <a:gd name="connsiteY977" fmla="*/ 398089 h 588848"/>
                  <a:gd name="connsiteX978" fmla="*/ 328552 w 699381"/>
                  <a:gd name="connsiteY978" fmla="*/ 411398 h 588848"/>
                  <a:gd name="connsiteX979" fmla="*/ 319572 w 699381"/>
                  <a:gd name="connsiteY979" fmla="*/ 422996 h 588848"/>
                  <a:gd name="connsiteX980" fmla="*/ 302468 w 699381"/>
                  <a:gd name="connsiteY980" fmla="*/ 409687 h 588848"/>
                  <a:gd name="connsiteX981" fmla="*/ 311448 w 699381"/>
                  <a:gd name="connsiteY981" fmla="*/ 398089 h 588848"/>
                  <a:gd name="connsiteX982" fmla="*/ 314708 w 699381"/>
                  <a:gd name="connsiteY982" fmla="*/ 393866 h 588848"/>
                  <a:gd name="connsiteX983" fmla="*/ 323688 w 699381"/>
                  <a:gd name="connsiteY983" fmla="*/ 382268 h 588848"/>
                  <a:gd name="connsiteX984" fmla="*/ 340791 w 699381"/>
                  <a:gd name="connsiteY984" fmla="*/ 395577 h 588848"/>
                  <a:gd name="connsiteX985" fmla="*/ 331812 w 699381"/>
                  <a:gd name="connsiteY985" fmla="*/ 407175 h 588848"/>
                  <a:gd name="connsiteX986" fmla="*/ 314708 w 699381"/>
                  <a:gd name="connsiteY986" fmla="*/ 393866 h 588848"/>
                  <a:gd name="connsiteX987" fmla="*/ 345014 w 699381"/>
                  <a:gd name="connsiteY987" fmla="*/ 398837 h 588848"/>
                  <a:gd name="connsiteX988" fmla="*/ 362118 w 699381"/>
                  <a:gd name="connsiteY988" fmla="*/ 412146 h 588848"/>
                  <a:gd name="connsiteX989" fmla="*/ 353138 w 699381"/>
                  <a:gd name="connsiteY989" fmla="*/ 423744 h 588848"/>
                  <a:gd name="connsiteX990" fmla="*/ 336034 w 699381"/>
                  <a:gd name="connsiteY990" fmla="*/ 410436 h 588848"/>
                  <a:gd name="connsiteX991" fmla="*/ 345014 w 699381"/>
                  <a:gd name="connsiteY991" fmla="*/ 398837 h 588848"/>
                  <a:gd name="connsiteX992" fmla="*/ 366340 w 699381"/>
                  <a:gd name="connsiteY992" fmla="*/ 415406 h 588848"/>
                  <a:gd name="connsiteX993" fmla="*/ 383497 w 699381"/>
                  <a:gd name="connsiteY993" fmla="*/ 428715 h 588848"/>
                  <a:gd name="connsiteX994" fmla="*/ 374518 w 699381"/>
                  <a:gd name="connsiteY994" fmla="*/ 440314 h 588848"/>
                  <a:gd name="connsiteX995" fmla="*/ 357414 w 699381"/>
                  <a:gd name="connsiteY995" fmla="*/ 427005 h 588848"/>
                  <a:gd name="connsiteX996" fmla="*/ 366340 w 699381"/>
                  <a:gd name="connsiteY996" fmla="*/ 415406 h 588848"/>
                  <a:gd name="connsiteX997" fmla="*/ 369654 w 699381"/>
                  <a:gd name="connsiteY997" fmla="*/ 411130 h 588848"/>
                  <a:gd name="connsiteX998" fmla="*/ 378633 w 699381"/>
                  <a:gd name="connsiteY998" fmla="*/ 399532 h 588848"/>
                  <a:gd name="connsiteX999" fmla="*/ 395791 w 699381"/>
                  <a:gd name="connsiteY999" fmla="*/ 412841 h 588848"/>
                  <a:gd name="connsiteX1000" fmla="*/ 386811 w 699381"/>
                  <a:gd name="connsiteY1000" fmla="*/ 424439 h 588848"/>
                  <a:gd name="connsiteX1001" fmla="*/ 369654 w 699381"/>
                  <a:gd name="connsiteY1001" fmla="*/ 411130 h 588848"/>
                  <a:gd name="connsiteX1002" fmla="*/ 399960 w 699381"/>
                  <a:gd name="connsiteY1002" fmla="*/ 416155 h 588848"/>
                  <a:gd name="connsiteX1003" fmla="*/ 417063 w 699381"/>
                  <a:gd name="connsiteY1003" fmla="*/ 429464 h 588848"/>
                  <a:gd name="connsiteX1004" fmla="*/ 408084 w 699381"/>
                  <a:gd name="connsiteY1004" fmla="*/ 441062 h 588848"/>
                  <a:gd name="connsiteX1005" fmla="*/ 390980 w 699381"/>
                  <a:gd name="connsiteY1005" fmla="*/ 427753 h 588848"/>
                  <a:gd name="connsiteX1006" fmla="*/ 399960 w 699381"/>
                  <a:gd name="connsiteY1006" fmla="*/ 416155 h 588848"/>
                  <a:gd name="connsiteX1007" fmla="*/ 403273 w 699381"/>
                  <a:gd name="connsiteY1007" fmla="*/ 411932 h 588848"/>
                  <a:gd name="connsiteX1008" fmla="*/ 412306 w 699381"/>
                  <a:gd name="connsiteY1008" fmla="*/ 400334 h 588848"/>
                  <a:gd name="connsiteX1009" fmla="*/ 429464 w 699381"/>
                  <a:gd name="connsiteY1009" fmla="*/ 413643 h 588848"/>
                  <a:gd name="connsiteX1010" fmla="*/ 420431 w 699381"/>
                  <a:gd name="connsiteY1010" fmla="*/ 425241 h 588848"/>
                  <a:gd name="connsiteX1011" fmla="*/ 403273 w 699381"/>
                  <a:gd name="connsiteY1011" fmla="*/ 411932 h 588848"/>
                  <a:gd name="connsiteX1012" fmla="*/ 415567 w 699381"/>
                  <a:gd name="connsiteY1012" fmla="*/ 396058 h 588848"/>
                  <a:gd name="connsiteX1013" fmla="*/ 424600 w 699381"/>
                  <a:gd name="connsiteY1013" fmla="*/ 384459 h 588848"/>
                  <a:gd name="connsiteX1014" fmla="*/ 441757 w 699381"/>
                  <a:gd name="connsiteY1014" fmla="*/ 397768 h 588848"/>
                  <a:gd name="connsiteX1015" fmla="*/ 432724 w 699381"/>
                  <a:gd name="connsiteY1015" fmla="*/ 409367 h 588848"/>
                  <a:gd name="connsiteX1016" fmla="*/ 415567 w 699381"/>
                  <a:gd name="connsiteY1016" fmla="*/ 396058 h 588848"/>
                  <a:gd name="connsiteX1017" fmla="*/ 427860 w 699381"/>
                  <a:gd name="connsiteY1017" fmla="*/ 380237 h 588848"/>
                  <a:gd name="connsiteX1018" fmla="*/ 436893 w 699381"/>
                  <a:gd name="connsiteY1018" fmla="*/ 368638 h 588848"/>
                  <a:gd name="connsiteX1019" fmla="*/ 454050 w 699381"/>
                  <a:gd name="connsiteY1019" fmla="*/ 381947 h 588848"/>
                  <a:gd name="connsiteX1020" fmla="*/ 445017 w 699381"/>
                  <a:gd name="connsiteY1020" fmla="*/ 393546 h 588848"/>
                  <a:gd name="connsiteX1021" fmla="*/ 427860 w 699381"/>
                  <a:gd name="connsiteY1021" fmla="*/ 380237 h 588848"/>
                  <a:gd name="connsiteX1022" fmla="*/ 440153 w 699381"/>
                  <a:gd name="connsiteY1022" fmla="*/ 364416 h 588848"/>
                  <a:gd name="connsiteX1023" fmla="*/ 449186 w 699381"/>
                  <a:gd name="connsiteY1023" fmla="*/ 352764 h 588848"/>
                  <a:gd name="connsiteX1024" fmla="*/ 466343 w 699381"/>
                  <a:gd name="connsiteY1024" fmla="*/ 366073 h 588848"/>
                  <a:gd name="connsiteX1025" fmla="*/ 457311 w 699381"/>
                  <a:gd name="connsiteY1025" fmla="*/ 377725 h 588848"/>
                  <a:gd name="connsiteX1026" fmla="*/ 440153 w 699381"/>
                  <a:gd name="connsiteY1026" fmla="*/ 364416 h 588848"/>
                  <a:gd name="connsiteX1027" fmla="*/ 452447 w 699381"/>
                  <a:gd name="connsiteY1027" fmla="*/ 348595 h 588848"/>
                  <a:gd name="connsiteX1028" fmla="*/ 461426 w 699381"/>
                  <a:gd name="connsiteY1028" fmla="*/ 336997 h 588848"/>
                  <a:gd name="connsiteX1029" fmla="*/ 478637 w 699381"/>
                  <a:gd name="connsiteY1029" fmla="*/ 350305 h 588848"/>
                  <a:gd name="connsiteX1030" fmla="*/ 469657 w 699381"/>
                  <a:gd name="connsiteY1030" fmla="*/ 361904 h 588848"/>
                  <a:gd name="connsiteX1031" fmla="*/ 452447 w 699381"/>
                  <a:gd name="connsiteY1031" fmla="*/ 348595 h 588848"/>
                  <a:gd name="connsiteX1032" fmla="*/ 464740 w 699381"/>
                  <a:gd name="connsiteY1032" fmla="*/ 332774 h 588848"/>
                  <a:gd name="connsiteX1033" fmla="*/ 473719 w 699381"/>
                  <a:gd name="connsiteY1033" fmla="*/ 321176 h 588848"/>
                  <a:gd name="connsiteX1034" fmla="*/ 490930 w 699381"/>
                  <a:gd name="connsiteY1034" fmla="*/ 334484 h 588848"/>
                  <a:gd name="connsiteX1035" fmla="*/ 481897 w 699381"/>
                  <a:gd name="connsiteY1035" fmla="*/ 346083 h 588848"/>
                  <a:gd name="connsiteX1036" fmla="*/ 464740 w 699381"/>
                  <a:gd name="connsiteY1036" fmla="*/ 332774 h 588848"/>
                  <a:gd name="connsiteX1037" fmla="*/ 476980 w 699381"/>
                  <a:gd name="connsiteY1037" fmla="*/ 316953 h 588848"/>
                  <a:gd name="connsiteX1038" fmla="*/ 486013 w 699381"/>
                  <a:gd name="connsiteY1038" fmla="*/ 305301 h 588848"/>
                  <a:gd name="connsiteX1039" fmla="*/ 503223 w 699381"/>
                  <a:gd name="connsiteY1039" fmla="*/ 318610 h 588848"/>
                  <a:gd name="connsiteX1040" fmla="*/ 494190 w 699381"/>
                  <a:gd name="connsiteY1040" fmla="*/ 330262 h 588848"/>
                  <a:gd name="connsiteX1041" fmla="*/ 476980 w 699381"/>
                  <a:gd name="connsiteY1041" fmla="*/ 316953 h 588848"/>
                  <a:gd name="connsiteX1042" fmla="*/ 489327 w 699381"/>
                  <a:gd name="connsiteY1042" fmla="*/ 301079 h 588848"/>
                  <a:gd name="connsiteX1043" fmla="*/ 498359 w 699381"/>
                  <a:gd name="connsiteY1043" fmla="*/ 289480 h 588848"/>
                  <a:gd name="connsiteX1044" fmla="*/ 515570 w 699381"/>
                  <a:gd name="connsiteY1044" fmla="*/ 302789 h 588848"/>
                  <a:gd name="connsiteX1045" fmla="*/ 506537 w 699381"/>
                  <a:gd name="connsiteY1045" fmla="*/ 314388 h 588848"/>
                  <a:gd name="connsiteX1046" fmla="*/ 489327 w 699381"/>
                  <a:gd name="connsiteY1046" fmla="*/ 301079 h 588848"/>
                  <a:gd name="connsiteX1047" fmla="*/ 485104 w 699381"/>
                  <a:gd name="connsiteY1047" fmla="*/ 297818 h 588848"/>
                  <a:gd name="connsiteX1048" fmla="*/ 467840 w 699381"/>
                  <a:gd name="connsiteY1048" fmla="*/ 284510 h 588848"/>
                  <a:gd name="connsiteX1049" fmla="*/ 476819 w 699381"/>
                  <a:gd name="connsiteY1049" fmla="*/ 272911 h 588848"/>
                  <a:gd name="connsiteX1050" fmla="*/ 494084 w 699381"/>
                  <a:gd name="connsiteY1050" fmla="*/ 286220 h 588848"/>
                  <a:gd name="connsiteX1051" fmla="*/ 485104 w 699381"/>
                  <a:gd name="connsiteY1051" fmla="*/ 297818 h 588848"/>
                  <a:gd name="connsiteX1052" fmla="*/ 480133 w 699381"/>
                  <a:gd name="connsiteY1052" fmla="*/ 268689 h 588848"/>
                  <a:gd name="connsiteX1053" fmla="*/ 489113 w 699381"/>
                  <a:gd name="connsiteY1053" fmla="*/ 257090 h 588848"/>
                  <a:gd name="connsiteX1054" fmla="*/ 506377 w 699381"/>
                  <a:gd name="connsiteY1054" fmla="*/ 270399 h 588848"/>
                  <a:gd name="connsiteX1055" fmla="*/ 497397 w 699381"/>
                  <a:gd name="connsiteY1055" fmla="*/ 281997 h 588848"/>
                  <a:gd name="connsiteX1056" fmla="*/ 480133 w 699381"/>
                  <a:gd name="connsiteY1056" fmla="*/ 268689 h 588848"/>
                  <a:gd name="connsiteX1057" fmla="*/ 475911 w 699381"/>
                  <a:gd name="connsiteY1057" fmla="*/ 265428 h 588848"/>
                  <a:gd name="connsiteX1058" fmla="*/ 458647 w 699381"/>
                  <a:gd name="connsiteY1058" fmla="*/ 252119 h 588848"/>
                  <a:gd name="connsiteX1059" fmla="*/ 467626 w 699381"/>
                  <a:gd name="connsiteY1059" fmla="*/ 240521 h 588848"/>
                  <a:gd name="connsiteX1060" fmla="*/ 484890 w 699381"/>
                  <a:gd name="connsiteY1060" fmla="*/ 253830 h 588848"/>
                  <a:gd name="connsiteX1061" fmla="*/ 475911 w 699381"/>
                  <a:gd name="connsiteY1061" fmla="*/ 265428 h 588848"/>
                  <a:gd name="connsiteX1062" fmla="*/ 454424 w 699381"/>
                  <a:gd name="connsiteY1062" fmla="*/ 248859 h 588848"/>
                  <a:gd name="connsiteX1063" fmla="*/ 437160 w 699381"/>
                  <a:gd name="connsiteY1063" fmla="*/ 235550 h 588848"/>
                  <a:gd name="connsiteX1064" fmla="*/ 446140 w 699381"/>
                  <a:gd name="connsiteY1064" fmla="*/ 223952 h 588848"/>
                  <a:gd name="connsiteX1065" fmla="*/ 463404 w 699381"/>
                  <a:gd name="connsiteY1065" fmla="*/ 237261 h 588848"/>
                  <a:gd name="connsiteX1066" fmla="*/ 454424 w 699381"/>
                  <a:gd name="connsiteY1066" fmla="*/ 248859 h 588848"/>
                  <a:gd name="connsiteX1067" fmla="*/ 432991 w 699381"/>
                  <a:gd name="connsiteY1067" fmla="*/ 232290 h 588848"/>
                  <a:gd name="connsiteX1068" fmla="*/ 415727 w 699381"/>
                  <a:gd name="connsiteY1068" fmla="*/ 218981 h 588848"/>
                  <a:gd name="connsiteX1069" fmla="*/ 424653 w 699381"/>
                  <a:gd name="connsiteY1069" fmla="*/ 207383 h 588848"/>
                  <a:gd name="connsiteX1070" fmla="*/ 441917 w 699381"/>
                  <a:gd name="connsiteY1070" fmla="*/ 220691 h 588848"/>
                  <a:gd name="connsiteX1071" fmla="*/ 432991 w 699381"/>
                  <a:gd name="connsiteY1071" fmla="*/ 232290 h 588848"/>
                  <a:gd name="connsiteX1072" fmla="*/ 411505 w 699381"/>
                  <a:gd name="connsiteY1072" fmla="*/ 215721 h 588848"/>
                  <a:gd name="connsiteX1073" fmla="*/ 394241 w 699381"/>
                  <a:gd name="connsiteY1073" fmla="*/ 202412 h 588848"/>
                  <a:gd name="connsiteX1074" fmla="*/ 403167 w 699381"/>
                  <a:gd name="connsiteY1074" fmla="*/ 190813 h 588848"/>
                  <a:gd name="connsiteX1075" fmla="*/ 420431 w 699381"/>
                  <a:gd name="connsiteY1075" fmla="*/ 204122 h 588848"/>
                  <a:gd name="connsiteX1076" fmla="*/ 411505 w 699381"/>
                  <a:gd name="connsiteY1076" fmla="*/ 215721 h 588848"/>
                  <a:gd name="connsiteX1077" fmla="*/ 390018 w 699381"/>
                  <a:gd name="connsiteY1077" fmla="*/ 199151 h 588848"/>
                  <a:gd name="connsiteX1078" fmla="*/ 372754 w 699381"/>
                  <a:gd name="connsiteY1078" fmla="*/ 185842 h 588848"/>
                  <a:gd name="connsiteX1079" fmla="*/ 381680 w 699381"/>
                  <a:gd name="connsiteY1079" fmla="*/ 174298 h 588848"/>
                  <a:gd name="connsiteX1080" fmla="*/ 398944 w 699381"/>
                  <a:gd name="connsiteY1080" fmla="*/ 187606 h 588848"/>
                  <a:gd name="connsiteX1081" fmla="*/ 390018 w 699381"/>
                  <a:gd name="connsiteY1081" fmla="*/ 199151 h 588848"/>
                  <a:gd name="connsiteX1082" fmla="*/ 368532 w 699381"/>
                  <a:gd name="connsiteY1082" fmla="*/ 182582 h 588848"/>
                  <a:gd name="connsiteX1083" fmla="*/ 351321 w 699381"/>
                  <a:gd name="connsiteY1083" fmla="*/ 169273 h 588848"/>
                  <a:gd name="connsiteX1084" fmla="*/ 360247 w 699381"/>
                  <a:gd name="connsiteY1084" fmla="*/ 157728 h 588848"/>
                  <a:gd name="connsiteX1085" fmla="*/ 377458 w 699381"/>
                  <a:gd name="connsiteY1085" fmla="*/ 171037 h 588848"/>
                  <a:gd name="connsiteX1086" fmla="*/ 368532 w 699381"/>
                  <a:gd name="connsiteY1086" fmla="*/ 182582 h 588848"/>
                  <a:gd name="connsiteX1087" fmla="*/ 347045 w 699381"/>
                  <a:gd name="connsiteY1087" fmla="*/ 166013 h 588848"/>
                  <a:gd name="connsiteX1088" fmla="*/ 329781 w 699381"/>
                  <a:gd name="connsiteY1088" fmla="*/ 152704 h 588848"/>
                  <a:gd name="connsiteX1089" fmla="*/ 338654 w 699381"/>
                  <a:gd name="connsiteY1089" fmla="*/ 141159 h 588848"/>
                  <a:gd name="connsiteX1090" fmla="*/ 355918 w 699381"/>
                  <a:gd name="connsiteY1090" fmla="*/ 154468 h 588848"/>
                  <a:gd name="connsiteX1091" fmla="*/ 347045 w 699381"/>
                  <a:gd name="connsiteY1091" fmla="*/ 166013 h 588848"/>
                  <a:gd name="connsiteX1092" fmla="*/ 325612 w 699381"/>
                  <a:gd name="connsiteY1092" fmla="*/ 149444 h 588848"/>
                  <a:gd name="connsiteX1093" fmla="*/ 308348 w 699381"/>
                  <a:gd name="connsiteY1093" fmla="*/ 136135 h 588848"/>
                  <a:gd name="connsiteX1094" fmla="*/ 317220 w 699381"/>
                  <a:gd name="connsiteY1094" fmla="*/ 124590 h 588848"/>
                  <a:gd name="connsiteX1095" fmla="*/ 334484 w 699381"/>
                  <a:gd name="connsiteY1095" fmla="*/ 137899 h 588848"/>
                  <a:gd name="connsiteX1096" fmla="*/ 325612 w 699381"/>
                  <a:gd name="connsiteY1096" fmla="*/ 149444 h 588848"/>
                  <a:gd name="connsiteX1097" fmla="*/ 322352 w 699381"/>
                  <a:gd name="connsiteY1097" fmla="*/ 153666 h 588848"/>
                  <a:gd name="connsiteX1098" fmla="*/ 313426 w 699381"/>
                  <a:gd name="connsiteY1098" fmla="*/ 165265 h 588848"/>
                  <a:gd name="connsiteX1099" fmla="*/ 296215 w 699381"/>
                  <a:gd name="connsiteY1099" fmla="*/ 151956 h 588848"/>
                  <a:gd name="connsiteX1100" fmla="*/ 305141 w 699381"/>
                  <a:gd name="connsiteY1100" fmla="*/ 140357 h 588848"/>
                  <a:gd name="connsiteX1101" fmla="*/ 322352 w 699381"/>
                  <a:gd name="connsiteY1101" fmla="*/ 153666 h 588848"/>
                  <a:gd name="connsiteX1102" fmla="*/ 291939 w 699381"/>
                  <a:gd name="connsiteY1102" fmla="*/ 148642 h 588848"/>
                  <a:gd name="connsiteX1103" fmla="*/ 274728 w 699381"/>
                  <a:gd name="connsiteY1103" fmla="*/ 135333 h 588848"/>
                  <a:gd name="connsiteX1104" fmla="*/ 283601 w 699381"/>
                  <a:gd name="connsiteY1104" fmla="*/ 123735 h 588848"/>
                  <a:gd name="connsiteX1105" fmla="*/ 300865 w 699381"/>
                  <a:gd name="connsiteY1105" fmla="*/ 137043 h 588848"/>
                  <a:gd name="connsiteX1106" fmla="*/ 291939 w 699381"/>
                  <a:gd name="connsiteY1106" fmla="*/ 148642 h 588848"/>
                  <a:gd name="connsiteX1107" fmla="*/ 288679 w 699381"/>
                  <a:gd name="connsiteY1107" fmla="*/ 152918 h 588848"/>
                  <a:gd name="connsiteX1108" fmla="*/ 279753 w 699381"/>
                  <a:gd name="connsiteY1108" fmla="*/ 164516 h 588848"/>
                  <a:gd name="connsiteX1109" fmla="*/ 262542 w 699381"/>
                  <a:gd name="connsiteY1109" fmla="*/ 151207 h 588848"/>
                  <a:gd name="connsiteX1110" fmla="*/ 271468 w 699381"/>
                  <a:gd name="connsiteY1110" fmla="*/ 139609 h 588848"/>
                  <a:gd name="connsiteX1111" fmla="*/ 288679 w 699381"/>
                  <a:gd name="connsiteY1111" fmla="*/ 152918 h 588848"/>
                  <a:gd name="connsiteX1112" fmla="*/ 258373 w 699381"/>
                  <a:gd name="connsiteY1112" fmla="*/ 147947 h 588848"/>
                  <a:gd name="connsiteX1113" fmla="*/ 241162 w 699381"/>
                  <a:gd name="connsiteY1113" fmla="*/ 134638 h 588848"/>
                  <a:gd name="connsiteX1114" fmla="*/ 250035 w 699381"/>
                  <a:gd name="connsiteY1114" fmla="*/ 123040 h 588848"/>
                  <a:gd name="connsiteX1115" fmla="*/ 267299 w 699381"/>
                  <a:gd name="connsiteY1115" fmla="*/ 136349 h 588848"/>
                  <a:gd name="connsiteX1116" fmla="*/ 258373 w 699381"/>
                  <a:gd name="connsiteY1116" fmla="*/ 147947 h 588848"/>
                  <a:gd name="connsiteX1117" fmla="*/ 255113 w 699381"/>
                  <a:gd name="connsiteY1117" fmla="*/ 152170 h 588848"/>
                  <a:gd name="connsiteX1118" fmla="*/ 246240 w 699381"/>
                  <a:gd name="connsiteY1118" fmla="*/ 163715 h 588848"/>
                  <a:gd name="connsiteX1119" fmla="*/ 229029 w 699381"/>
                  <a:gd name="connsiteY1119" fmla="*/ 150406 h 588848"/>
                  <a:gd name="connsiteX1120" fmla="*/ 237902 w 699381"/>
                  <a:gd name="connsiteY1120" fmla="*/ 138861 h 588848"/>
                  <a:gd name="connsiteX1121" fmla="*/ 255113 w 699381"/>
                  <a:gd name="connsiteY1121" fmla="*/ 152170 h 588848"/>
                  <a:gd name="connsiteX1122" fmla="*/ 242980 w 699381"/>
                  <a:gd name="connsiteY1122" fmla="*/ 167991 h 588848"/>
                  <a:gd name="connsiteX1123" fmla="*/ 234107 w 699381"/>
                  <a:gd name="connsiteY1123" fmla="*/ 179535 h 588848"/>
                  <a:gd name="connsiteX1124" fmla="*/ 216896 w 699381"/>
                  <a:gd name="connsiteY1124" fmla="*/ 166227 h 588848"/>
                  <a:gd name="connsiteX1125" fmla="*/ 225769 w 699381"/>
                  <a:gd name="connsiteY1125" fmla="*/ 154682 h 588848"/>
                  <a:gd name="connsiteX1126" fmla="*/ 242980 w 699381"/>
                  <a:gd name="connsiteY1126" fmla="*/ 167991 h 588848"/>
                  <a:gd name="connsiteX1127" fmla="*/ 230847 w 699381"/>
                  <a:gd name="connsiteY1127" fmla="*/ 183811 h 588848"/>
                  <a:gd name="connsiteX1128" fmla="*/ 221974 w 699381"/>
                  <a:gd name="connsiteY1128" fmla="*/ 195410 h 588848"/>
                  <a:gd name="connsiteX1129" fmla="*/ 204817 w 699381"/>
                  <a:gd name="connsiteY1129" fmla="*/ 182101 h 588848"/>
                  <a:gd name="connsiteX1130" fmla="*/ 213690 w 699381"/>
                  <a:gd name="connsiteY1130" fmla="*/ 170503 h 588848"/>
                  <a:gd name="connsiteX1131" fmla="*/ 230847 w 699381"/>
                  <a:gd name="connsiteY1131" fmla="*/ 183811 h 588848"/>
                  <a:gd name="connsiteX1132" fmla="*/ 218714 w 699381"/>
                  <a:gd name="connsiteY1132" fmla="*/ 199632 h 588848"/>
                  <a:gd name="connsiteX1133" fmla="*/ 209841 w 699381"/>
                  <a:gd name="connsiteY1133" fmla="*/ 211231 h 588848"/>
                  <a:gd name="connsiteX1134" fmla="*/ 192684 w 699381"/>
                  <a:gd name="connsiteY1134" fmla="*/ 197922 h 588848"/>
                  <a:gd name="connsiteX1135" fmla="*/ 201557 w 699381"/>
                  <a:gd name="connsiteY1135" fmla="*/ 186324 h 588848"/>
                  <a:gd name="connsiteX1136" fmla="*/ 218714 w 699381"/>
                  <a:gd name="connsiteY1136" fmla="*/ 199632 h 588848"/>
                  <a:gd name="connsiteX1137" fmla="*/ 206581 w 699381"/>
                  <a:gd name="connsiteY1137" fmla="*/ 215453 h 588848"/>
                  <a:gd name="connsiteX1138" fmla="*/ 197708 w 699381"/>
                  <a:gd name="connsiteY1138" fmla="*/ 227052 h 588848"/>
                  <a:gd name="connsiteX1139" fmla="*/ 180551 w 699381"/>
                  <a:gd name="connsiteY1139" fmla="*/ 213743 h 588848"/>
                  <a:gd name="connsiteX1140" fmla="*/ 189424 w 699381"/>
                  <a:gd name="connsiteY1140" fmla="*/ 202144 h 588848"/>
                  <a:gd name="connsiteX1141" fmla="*/ 206581 w 699381"/>
                  <a:gd name="connsiteY1141" fmla="*/ 215453 h 588848"/>
                  <a:gd name="connsiteX1142" fmla="*/ 194448 w 699381"/>
                  <a:gd name="connsiteY1142" fmla="*/ 231274 h 588848"/>
                  <a:gd name="connsiteX1143" fmla="*/ 185575 w 699381"/>
                  <a:gd name="connsiteY1143" fmla="*/ 242873 h 588848"/>
                  <a:gd name="connsiteX1144" fmla="*/ 168472 w 699381"/>
                  <a:gd name="connsiteY1144" fmla="*/ 229564 h 588848"/>
                  <a:gd name="connsiteX1145" fmla="*/ 177344 w 699381"/>
                  <a:gd name="connsiteY1145" fmla="*/ 217965 h 588848"/>
                  <a:gd name="connsiteX1146" fmla="*/ 194448 w 699381"/>
                  <a:gd name="connsiteY1146" fmla="*/ 231274 h 588848"/>
                  <a:gd name="connsiteX1147" fmla="*/ 182315 w 699381"/>
                  <a:gd name="connsiteY1147" fmla="*/ 247095 h 588848"/>
                  <a:gd name="connsiteX1148" fmla="*/ 173442 w 699381"/>
                  <a:gd name="connsiteY1148" fmla="*/ 258640 h 588848"/>
                  <a:gd name="connsiteX1149" fmla="*/ 156339 w 699381"/>
                  <a:gd name="connsiteY1149" fmla="*/ 245331 h 588848"/>
                  <a:gd name="connsiteX1150" fmla="*/ 165158 w 699381"/>
                  <a:gd name="connsiteY1150" fmla="*/ 233786 h 588848"/>
                  <a:gd name="connsiteX1151" fmla="*/ 182315 w 699381"/>
                  <a:gd name="connsiteY1151" fmla="*/ 247095 h 588848"/>
                  <a:gd name="connsiteX1152" fmla="*/ 170128 w 699381"/>
                  <a:gd name="connsiteY1152" fmla="*/ 262970 h 588848"/>
                  <a:gd name="connsiteX1153" fmla="*/ 161256 w 699381"/>
                  <a:gd name="connsiteY1153" fmla="*/ 274515 h 588848"/>
                  <a:gd name="connsiteX1154" fmla="*/ 144152 w 699381"/>
                  <a:gd name="connsiteY1154" fmla="*/ 261206 h 588848"/>
                  <a:gd name="connsiteX1155" fmla="*/ 153025 w 699381"/>
                  <a:gd name="connsiteY1155" fmla="*/ 249661 h 588848"/>
                  <a:gd name="connsiteX1156" fmla="*/ 170128 w 699381"/>
                  <a:gd name="connsiteY1156" fmla="*/ 262970 h 588848"/>
                  <a:gd name="connsiteX1157" fmla="*/ 157996 w 699381"/>
                  <a:gd name="connsiteY1157" fmla="*/ 278791 h 588848"/>
                  <a:gd name="connsiteX1158" fmla="*/ 149123 w 699381"/>
                  <a:gd name="connsiteY1158" fmla="*/ 290389 h 588848"/>
                  <a:gd name="connsiteX1159" fmla="*/ 132019 w 699381"/>
                  <a:gd name="connsiteY1159" fmla="*/ 277080 h 588848"/>
                  <a:gd name="connsiteX1160" fmla="*/ 140892 w 699381"/>
                  <a:gd name="connsiteY1160" fmla="*/ 265482 h 588848"/>
                  <a:gd name="connsiteX1161" fmla="*/ 157996 w 699381"/>
                  <a:gd name="connsiteY1161" fmla="*/ 278791 h 588848"/>
                  <a:gd name="connsiteX1162" fmla="*/ 162218 w 699381"/>
                  <a:gd name="connsiteY1162" fmla="*/ 282051 h 588848"/>
                  <a:gd name="connsiteX1163" fmla="*/ 179322 w 699381"/>
                  <a:gd name="connsiteY1163" fmla="*/ 295360 h 588848"/>
                  <a:gd name="connsiteX1164" fmla="*/ 170449 w 699381"/>
                  <a:gd name="connsiteY1164" fmla="*/ 306958 h 588848"/>
                  <a:gd name="connsiteX1165" fmla="*/ 153345 w 699381"/>
                  <a:gd name="connsiteY1165" fmla="*/ 293649 h 588848"/>
                  <a:gd name="connsiteX1166" fmla="*/ 162218 w 699381"/>
                  <a:gd name="connsiteY1166" fmla="*/ 282051 h 588848"/>
                  <a:gd name="connsiteX1167" fmla="*/ 167189 w 699381"/>
                  <a:gd name="connsiteY1167" fmla="*/ 311127 h 588848"/>
                  <a:gd name="connsiteX1168" fmla="*/ 158263 w 699381"/>
                  <a:gd name="connsiteY1168" fmla="*/ 322726 h 588848"/>
                  <a:gd name="connsiteX1169" fmla="*/ 141213 w 699381"/>
                  <a:gd name="connsiteY1169" fmla="*/ 309417 h 588848"/>
                  <a:gd name="connsiteX1170" fmla="*/ 150085 w 699381"/>
                  <a:gd name="connsiteY1170" fmla="*/ 297818 h 588848"/>
                  <a:gd name="connsiteX1171" fmla="*/ 167189 w 699381"/>
                  <a:gd name="connsiteY1171" fmla="*/ 311127 h 588848"/>
                  <a:gd name="connsiteX1172" fmla="*/ 171411 w 699381"/>
                  <a:gd name="connsiteY1172" fmla="*/ 314441 h 588848"/>
                  <a:gd name="connsiteX1173" fmla="*/ 188462 w 699381"/>
                  <a:gd name="connsiteY1173" fmla="*/ 327750 h 588848"/>
                  <a:gd name="connsiteX1174" fmla="*/ 179536 w 699381"/>
                  <a:gd name="connsiteY1174" fmla="*/ 339348 h 588848"/>
                  <a:gd name="connsiteX1175" fmla="*/ 162485 w 699381"/>
                  <a:gd name="connsiteY1175" fmla="*/ 326039 h 588848"/>
                  <a:gd name="connsiteX1176" fmla="*/ 171411 w 699381"/>
                  <a:gd name="connsiteY1176" fmla="*/ 314441 h 588848"/>
                  <a:gd name="connsiteX1177" fmla="*/ 192684 w 699381"/>
                  <a:gd name="connsiteY1177" fmla="*/ 331010 h 588848"/>
                  <a:gd name="connsiteX1178" fmla="*/ 209734 w 699381"/>
                  <a:gd name="connsiteY1178" fmla="*/ 344319 h 588848"/>
                  <a:gd name="connsiteX1179" fmla="*/ 200808 w 699381"/>
                  <a:gd name="connsiteY1179" fmla="*/ 355918 h 588848"/>
                  <a:gd name="connsiteX1180" fmla="*/ 183758 w 699381"/>
                  <a:gd name="connsiteY1180" fmla="*/ 342609 h 588848"/>
                  <a:gd name="connsiteX1181" fmla="*/ 192684 w 699381"/>
                  <a:gd name="connsiteY1181" fmla="*/ 331010 h 588848"/>
                  <a:gd name="connsiteX1182" fmla="*/ 214010 w 699381"/>
                  <a:gd name="connsiteY1182" fmla="*/ 347579 h 588848"/>
                  <a:gd name="connsiteX1183" fmla="*/ 231114 w 699381"/>
                  <a:gd name="connsiteY1183" fmla="*/ 360888 h 588848"/>
                  <a:gd name="connsiteX1184" fmla="*/ 222188 w 699381"/>
                  <a:gd name="connsiteY1184" fmla="*/ 372487 h 588848"/>
                  <a:gd name="connsiteX1185" fmla="*/ 205084 w 699381"/>
                  <a:gd name="connsiteY1185" fmla="*/ 359178 h 588848"/>
                  <a:gd name="connsiteX1186" fmla="*/ 214010 w 699381"/>
                  <a:gd name="connsiteY1186" fmla="*/ 347579 h 588848"/>
                  <a:gd name="connsiteX1187" fmla="*/ 235283 w 699381"/>
                  <a:gd name="connsiteY1187" fmla="*/ 364149 h 588848"/>
                  <a:gd name="connsiteX1188" fmla="*/ 252387 w 699381"/>
                  <a:gd name="connsiteY1188" fmla="*/ 377457 h 588848"/>
                  <a:gd name="connsiteX1189" fmla="*/ 243407 w 699381"/>
                  <a:gd name="connsiteY1189" fmla="*/ 389056 h 588848"/>
                  <a:gd name="connsiteX1190" fmla="*/ 226303 w 699381"/>
                  <a:gd name="connsiteY1190" fmla="*/ 375747 h 588848"/>
                  <a:gd name="connsiteX1191" fmla="*/ 235283 w 699381"/>
                  <a:gd name="connsiteY1191" fmla="*/ 364149 h 588848"/>
                  <a:gd name="connsiteX1192" fmla="*/ 256556 w 699381"/>
                  <a:gd name="connsiteY1192" fmla="*/ 380718 h 588848"/>
                  <a:gd name="connsiteX1193" fmla="*/ 273659 w 699381"/>
                  <a:gd name="connsiteY1193" fmla="*/ 394027 h 588848"/>
                  <a:gd name="connsiteX1194" fmla="*/ 264680 w 699381"/>
                  <a:gd name="connsiteY1194" fmla="*/ 405625 h 588848"/>
                  <a:gd name="connsiteX1195" fmla="*/ 247576 w 699381"/>
                  <a:gd name="connsiteY1195" fmla="*/ 392316 h 588848"/>
                  <a:gd name="connsiteX1196" fmla="*/ 256556 w 699381"/>
                  <a:gd name="connsiteY1196" fmla="*/ 380718 h 588848"/>
                  <a:gd name="connsiteX1197" fmla="*/ 277882 w 699381"/>
                  <a:gd name="connsiteY1197" fmla="*/ 397341 h 588848"/>
                  <a:gd name="connsiteX1198" fmla="*/ 294932 w 699381"/>
                  <a:gd name="connsiteY1198" fmla="*/ 410649 h 588848"/>
                  <a:gd name="connsiteX1199" fmla="*/ 286006 w 699381"/>
                  <a:gd name="connsiteY1199" fmla="*/ 422248 h 588848"/>
                  <a:gd name="connsiteX1200" fmla="*/ 268956 w 699381"/>
                  <a:gd name="connsiteY1200" fmla="*/ 408939 h 588848"/>
                  <a:gd name="connsiteX1201" fmla="*/ 277882 w 699381"/>
                  <a:gd name="connsiteY1201" fmla="*/ 397341 h 588848"/>
                  <a:gd name="connsiteX1202" fmla="*/ 299208 w 699381"/>
                  <a:gd name="connsiteY1202" fmla="*/ 413910 h 588848"/>
                  <a:gd name="connsiteX1203" fmla="*/ 316312 w 699381"/>
                  <a:gd name="connsiteY1203" fmla="*/ 427219 h 588848"/>
                  <a:gd name="connsiteX1204" fmla="*/ 307332 w 699381"/>
                  <a:gd name="connsiteY1204" fmla="*/ 438817 h 588848"/>
                  <a:gd name="connsiteX1205" fmla="*/ 290282 w 699381"/>
                  <a:gd name="connsiteY1205" fmla="*/ 425508 h 588848"/>
                  <a:gd name="connsiteX1206" fmla="*/ 299208 w 699381"/>
                  <a:gd name="connsiteY1206" fmla="*/ 413910 h 588848"/>
                  <a:gd name="connsiteX1207" fmla="*/ 320481 w 699381"/>
                  <a:gd name="connsiteY1207" fmla="*/ 430479 h 588848"/>
                  <a:gd name="connsiteX1208" fmla="*/ 337585 w 699381"/>
                  <a:gd name="connsiteY1208" fmla="*/ 443788 h 588848"/>
                  <a:gd name="connsiteX1209" fmla="*/ 328552 w 699381"/>
                  <a:gd name="connsiteY1209" fmla="*/ 455386 h 588848"/>
                  <a:gd name="connsiteX1210" fmla="*/ 311448 w 699381"/>
                  <a:gd name="connsiteY1210" fmla="*/ 442077 h 588848"/>
                  <a:gd name="connsiteX1211" fmla="*/ 320481 w 699381"/>
                  <a:gd name="connsiteY1211" fmla="*/ 430479 h 588848"/>
                  <a:gd name="connsiteX1212" fmla="*/ 323741 w 699381"/>
                  <a:gd name="connsiteY1212" fmla="*/ 426257 h 588848"/>
                  <a:gd name="connsiteX1213" fmla="*/ 332721 w 699381"/>
                  <a:gd name="connsiteY1213" fmla="*/ 414658 h 588848"/>
                  <a:gd name="connsiteX1214" fmla="*/ 349824 w 699381"/>
                  <a:gd name="connsiteY1214" fmla="*/ 427967 h 588848"/>
                  <a:gd name="connsiteX1215" fmla="*/ 340845 w 699381"/>
                  <a:gd name="connsiteY1215" fmla="*/ 439565 h 588848"/>
                  <a:gd name="connsiteX1216" fmla="*/ 323741 w 699381"/>
                  <a:gd name="connsiteY1216" fmla="*/ 426257 h 588848"/>
                  <a:gd name="connsiteX1217" fmla="*/ 354047 w 699381"/>
                  <a:gd name="connsiteY1217" fmla="*/ 431281 h 588848"/>
                  <a:gd name="connsiteX1218" fmla="*/ 371151 w 699381"/>
                  <a:gd name="connsiteY1218" fmla="*/ 444590 h 588848"/>
                  <a:gd name="connsiteX1219" fmla="*/ 362118 w 699381"/>
                  <a:gd name="connsiteY1219" fmla="*/ 456188 h 588848"/>
                  <a:gd name="connsiteX1220" fmla="*/ 345014 w 699381"/>
                  <a:gd name="connsiteY1220" fmla="*/ 442879 h 588848"/>
                  <a:gd name="connsiteX1221" fmla="*/ 354047 w 699381"/>
                  <a:gd name="connsiteY1221" fmla="*/ 431281 h 588848"/>
                  <a:gd name="connsiteX1222" fmla="*/ 375373 w 699381"/>
                  <a:gd name="connsiteY1222" fmla="*/ 447850 h 588848"/>
                  <a:gd name="connsiteX1223" fmla="*/ 392477 w 699381"/>
                  <a:gd name="connsiteY1223" fmla="*/ 461159 h 588848"/>
                  <a:gd name="connsiteX1224" fmla="*/ 383444 w 699381"/>
                  <a:gd name="connsiteY1224" fmla="*/ 472757 h 588848"/>
                  <a:gd name="connsiteX1225" fmla="*/ 366340 w 699381"/>
                  <a:gd name="connsiteY1225" fmla="*/ 459448 h 588848"/>
                  <a:gd name="connsiteX1226" fmla="*/ 375373 w 699381"/>
                  <a:gd name="connsiteY1226" fmla="*/ 447850 h 588848"/>
                  <a:gd name="connsiteX1227" fmla="*/ 378687 w 699381"/>
                  <a:gd name="connsiteY1227" fmla="*/ 443574 h 588848"/>
                  <a:gd name="connsiteX1228" fmla="*/ 387666 w 699381"/>
                  <a:gd name="connsiteY1228" fmla="*/ 431976 h 588848"/>
                  <a:gd name="connsiteX1229" fmla="*/ 404770 w 699381"/>
                  <a:gd name="connsiteY1229" fmla="*/ 445284 h 588848"/>
                  <a:gd name="connsiteX1230" fmla="*/ 395791 w 699381"/>
                  <a:gd name="connsiteY1230" fmla="*/ 456883 h 588848"/>
                  <a:gd name="connsiteX1231" fmla="*/ 378687 w 699381"/>
                  <a:gd name="connsiteY1231" fmla="*/ 443574 h 588848"/>
                  <a:gd name="connsiteX1232" fmla="*/ 409046 w 699381"/>
                  <a:gd name="connsiteY1232" fmla="*/ 448598 h 588848"/>
                  <a:gd name="connsiteX1233" fmla="*/ 426203 w 699381"/>
                  <a:gd name="connsiteY1233" fmla="*/ 461907 h 588848"/>
                  <a:gd name="connsiteX1234" fmla="*/ 417170 w 699381"/>
                  <a:gd name="connsiteY1234" fmla="*/ 473506 h 588848"/>
                  <a:gd name="connsiteX1235" fmla="*/ 400067 w 699381"/>
                  <a:gd name="connsiteY1235" fmla="*/ 460197 h 588848"/>
                  <a:gd name="connsiteX1236" fmla="*/ 409046 w 699381"/>
                  <a:gd name="connsiteY1236" fmla="*/ 448598 h 588848"/>
                  <a:gd name="connsiteX1237" fmla="*/ 412360 w 699381"/>
                  <a:gd name="connsiteY1237" fmla="*/ 444322 h 588848"/>
                  <a:gd name="connsiteX1238" fmla="*/ 421339 w 699381"/>
                  <a:gd name="connsiteY1238" fmla="*/ 432724 h 588848"/>
                  <a:gd name="connsiteX1239" fmla="*/ 438496 w 699381"/>
                  <a:gd name="connsiteY1239" fmla="*/ 446033 h 588848"/>
                  <a:gd name="connsiteX1240" fmla="*/ 429464 w 699381"/>
                  <a:gd name="connsiteY1240" fmla="*/ 457631 h 588848"/>
                  <a:gd name="connsiteX1241" fmla="*/ 412360 w 699381"/>
                  <a:gd name="connsiteY1241" fmla="*/ 444322 h 588848"/>
                  <a:gd name="connsiteX1242" fmla="*/ 424600 w 699381"/>
                  <a:gd name="connsiteY1242" fmla="*/ 428555 h 588848"/>
                  <a:gd name="connsiteX1243" fmla="*/ 433633 w 699381"/>
                  <a:gd name="connsiteY1243" fmla="*/ 416903 h 588848"/>
                  <a:gd name="connsiteX1244" fmla="*/ 450790 w 699381"/>
                  <a:gd name="connsiteY1244" fmla="*/ 430212 h 588848"/>
                  <a:gd name="connsiteX1245" fmla="*/ 441757 w 699381"/>
                  <a:gd name="connsiteY1245" fmla="*/ 441810 h 588848"/>
                  <a:gd name="connsiteX1246" fmla="*/ 424600 w 699381"/>
                  <a:gd name="connsiteY1246" fmla="*/ 428555 h 588848"/>
                  <a:gd name="connsiteX1247" fmla="*/ 436946 w 699381"/>
                  <a:gd name="connsiteY1247" fmla="*/ 412680 h 588848"/>
                  <a:gd name="connsiteX1248" fmla="*/ 445979 w 699381"/>
                  <a:gd name="connsiteY1248" fmla="*/ 401082 h 588848"/>
                  <a:gd name="connsiteX1249" fmla="*/ 463136 w 699381"/>
                  <a:gd name="connsiteY1249" fmla="*/ 414391 h 588848"/>
                  <a:gd name="connsiteX1250" fmla="*/ 454104 w 699381"/>
                  <a:gd name="connsiteY1250" fmla="*/ 425989 h 588848"/>
                  <a:gd name="connsiteX1251" fmla="*/ 436946 w 699381"/>
                  <a:gd name="connsiteY1251" fmla="*/ 412680 h 588848"/>
                  <a:gd name="connsiteX1252" fmla="*/ 449240 w 699381"/>
                  <a:gd name="connsiteY1252" fmla="*/ 396860 h 588848"/>
                  <a:gd name="connsiteX1253" fmla="*/ 458273 w 699381"/>
                  <a:gd name="connsiteY1253" fmla="*/ 385261 h 588848"/>
                  <a:gd name="connsiteX1254" fmla="*/ 475430 w 699381"/>
                  <a:gd name="connsiteY1254" fmla="*/ 398570 h 588848"/>
                  <a:gd name="connsiteX1255" fmla="*/ 466397 w 699381"/>
                  <a:gd name="connsiteY1255" fmla="*/ 410168 h 588848"/>
                  <a:gd name="connsiteX1256" fmla="*/ 449240 w 699381"/>
                  <a:gd name="connsiteY1256" fmla="*/ 396860 h 588848"/>
                  <a:gd name="connsiteX1257" fmla="*/ 461533 w 699381"/>
                  <a:gd name="connsiteY1257" fmla="*/ 381039 h 588848"/>
                  <a:gd name="connsiteX1258" fmla="*/ 470566 w 699381"/>
                  <a:gd name="connsiteY1258" fmla="*/ 369387 h 588848"/>
                  <a:gd name="connsiteX1259" fmla="*/ 487777 w 699381"/>
                  <a:gd name="connsiteY1259" fmla="*/ 382696 h 588848"/>
                  <a:gd name="connsiteX1260" fmla="*/ 478744 w 699381"/>
                  <a:gd name="connsiteY1260" fmla="*/ 394347 h 588848"/>
                  <a:gd name="connsiteX1261" fmla="*/ 461533 w 699381"/>
                  <a:gd name="connsiteY1261" fmla="*/ 381039 h 588848"/>
                  <a:gd name="connsiteX1262" fmla="*/ 473880 w 699381"/>
                  <a:gd name="connsiteY1262" fmla="*/ 365164 h 588848"/>
                  <a:gd name="connsiteX1263" fmla="*/ 482913 w 699381"/>
                  <a:gd name="connsiteY1263" fmla="*/ 353566 h 588848"/>
                  <a:gd name="connsiteX1264" fmla="*/ 500123 w 699381"/>
                  <a:gd name="connsiteY1264" fmla="*/ 366875 h 588848"/>
                  <a:gd name="connsiteX1265" fmla="*/ 491090 w 699381"/>
                  <a:gd name="connsiteY1265" fmla="*/ 378473 h 588848"/>
                  <a:gd name="connsiteX1266" fmla="*/ 473880 w 699381"/>
                  <a:gd name="connsiteY1266" fmla="*/ 365164 h 588848"/>
                  <a:gd name="connsiteX1267" fmla="*/ 486173 w 699381"/>
                  <a:gd name="connsiteY1267" fmla="*/ 349343 h 588848"/>
                  <a:gd name="connsiteX1268" fmla="*/ 495206 w 699381"/>
                  <a:gd name="connsiteY1268" fmla="*/ 337745 h 588848"/>
                  <a:gd name="connsiteX1269" fmla="*/ 512417 w 699381"/>
                  <a:gd name="connsiteY1269" fmla="*/ 351054 h 588848"/>
                  <a:gd name="connsiteX1270" fmla="*/ 503384 w 699381"/>
                  <a:gd name="connsiteY1270" fmla="*/ 362652 h 588848"/>
                  <a:gd name="connsiteX1271" fmla="*/ 486173 w 699381"/>
                  <a:gd name="connsiteY1271" fmla="*/ 349343 h 588848"/>
                  <a:gd name="connsiteX1272" fmla="*/ 498466 w 699381"/>
                  <a:gd name="connsiteY1272" fmla="*/ 333522 h 588848"/>
                  <a:gd name="connsiteX1273" fmla="*/ 507499 w 699381"/>
                  <a:gd name="connsiteY1273" fmla="*/ 321870 h 588848"/>
                  <a:gd name="connsiteX1274" fmla="*/ 524710 w 699381"/>
                  <a:gd name="connsiteY1274" fmla="*/ 335179 h 588848"/>
                  <a:gd name="connsiteX1275" fmla="*/ 515677 w 699381"/>
                  <a:gd name="connsiteY1275" fmla="*/ 346831 h 588848"/>
                  <a:gd name="connsiteX1276" fmla="*/ 498466 w 699381"/>
                  <a:gd name="connsiteY1276" fmla="*/ 333522 h 588848"/>
                  <a:gd name="connsiteX1277" fmla="*/ 510760 w 699381"/>
                  <a:gd name="connsiteY1277" fmla="*/ 317701 h 588848"/>
                  <a:gd name="connsiteX1278" fmla="*/ 519793 w 699381"/>
                  <a:gd name="connsiteY1278" fmla="*/ 306103 h 588848"/>
                  <a:gd name="connsiteX1279" fmla="*/ 537057 w 699381"/>
                  <a:gd name="connsiteY1279" fmla="*/ 319412 h 588848"/>
                  <a:gd name="connsiteX1280" fmla="*/ 528024 w 699381"/>
                  <a:gd name="connsiteY1280" fmla="*/ 331010 h 588848"/>
                  <a:gd name="connsiteX1281" fmla="*/ 510760 w 699381"/>
                  <a:gd name="connsiteY1281" fmla="*/ 317701 h 588848"/>
                  <a:gd name="connsiteX1282" fmla="*/ 523053 w 699381"/>
                  <a:gd name="connsiteY1282" fmla="*/ 301880 h 588848"/>
                  <a:gd name="connsiteX1283" fmla="*/ 532086 w 699381"/>
                  <a:gd name="connsiteY1283" fmla="*/ 290282 h 588848"/>
                  <a:gd name="connsiteX1284" fmla="*/ 549350 w 699381"/>
                  <a:gd name="connsiteY1284" fmla="*/ 303591 h 588848"/>
                  <a:gd name="connsiteX1285" fmla="*/ 540317 w 699381"/>
                  <a:gd name="connsiteY1285" fmla="*/ 315189 h 588848"/>
                  <a:gd name="connsiteX1286" fmla="*/ 523053 w 699381"/>
                  <a:gd name="connsiteY1286" fmla="*/ 301880 h 588848"/>
                  <a:gd name="connsiteX1287" fmla="*/ 518830 w 699381"/>
                  <a:gd name="connsiteY1287" fmla="*/ 298567 h 588848"/>
                  <a:gd name="connsiteX1288" fmla="*/ 501620 w 699381"/>
                  <a:gd name="connsiteY1288" fmla="*/ 285258 h 588848"/>
                  <a:gd name="connsiteX1289" fmla="*/ 510599 w 699381"/>
                  <a:gd name="connsiteY1289" fmla="*/ 273659 h 588848"/>
                  <a:gd name="connsiteX1290" fmla="*/ 527863 w 699381"/>
                  <a:gd name="connsiteY1290" fmla="*/ 286968 h 588848"/>
                  <a:gd name="connsiteX1291" fmla="*/ 518830 w 699381"/>
                  <a:gd name="connsiteY1291" fmla="*/ 298567 h 588848"/>
                  <a:gd name="connsiteX1292" fmla="*/ 513860 w 699381"/>
                  <a:gd name="connsiteY1292" fmla="*/ 269437 h 588848"/>
                  <a:gd name="connsiteX1293" fmla="*/ 522893 w 699381"/>
                  <a:gd name="connsiteY1293" fmla="*/ 257838 h 588848"/>
                  <a:gd name="connsiteX1294" fmla="*/ 540157 w 699381"/>
                  <a:gd name="connsiteY1294" fmla="*/ 271147 h 588848"/>
                  <a:gd name="connsiteX1295" fmla="*/ 531124 w 699381"/>
                  <a:gd name="connsiteY1295" fmla="*/ 282746 h 588848"/>
                  <a:gd name="connsiteX1296" fmla="*/ 513860 w 699381"/>
                  <a:gd name="connsiteY1296" fmla="*/ 269437 h 588848"/>
                  <a:gd name="connsiteX1297" fmla="*/ 509691 w 699381"/>
                  <a:gd name="connsiteY1297" fmla="*/ 266177 h 588848"/>
                  <a:gd name="connsiteX1298" fmla="*/ 492427 w 699381"/>
                  <a:gd name="connsiteY1298" fmla="*/ 252868 h 588848"/>
                  <a:gd name="connsiteX1299" fmla="*/ 501406 w 699381"/>
                  <a:gd name="connsiteY1299" fmla="*/ 241269 h 588848"/>
                  <a:gd name="connsiteX1300" fmla="*/ 518724 w 699381"/>
                  <a:gd name="connsiteY1300" fmla="*/ 254578 h 588848"/>
                  <a:gd name="connsiteX1301" fmla="*/ 509691 w 699381"/>
                  <a:gd name="connsiteY1301" fmla="*/ 266177 h 588848"/>
                  <a:gd name="connsiteX1302" fmla="*/ 488151 w 699381"/>
                  <a:gd name="connsiteY1302" fmla="*/ 249607 h 588848"/>
                  <a:gd name="connsiteX1303" fmla="*/ 470887 w 699381"/>
                  <a:gd name="connsiteY1303" fmla="*/ 236298 h 588848"/>
                  <a:gd name="connsiteX1304" fmla="*/ 479866 w 699381"/>
                  <a:gd name="connsiteY1304" fmla="*/ 224700 h 588848"/>
                  <a:gd name="connsiteX1305" fmla="*/ 497130 w 699381"/>
                  <a:gd name="connsiteY1305" fmla="*/ 238009 h 588848"/>
                  <a:gd name="connsiteX1306" fmla="*/ 488151 w 699381"/>
                  <a:gd name="connsiteY1306" fmla="*/ 249607 h 588848"/>
                  <a:gd name="connsiteX1307" fmla="*/ 466718 w 699381"/>
                  <a:gd name="connsiteY1307" fmla="*/ 233038 h 588848"/>
                  <a:gd name="connsiteX1308" fmla="*/ 449454 w 699381"/>
                  <a:gd name="connsiteY1308" fmla="*/ 219729 h 588848"/>
                  <a:gd name="connsiteX1309" fmla="*/ 458433 w 699381"/>
                  <a:gd name="connsiteY1309" fmla="*/ 208131 h 588848"/>
                  <a:gd name="connsiteX1310" fmla="*/ 475697 w 699381"/>
                  <a:gd name="connsiteY1310" fmla="*/ 221440 h 588848"/>
                  <a:gd name="connsiteX1311" fmla="*/ 466718 w 699381"/>
                  <a:gd name="connsiteY1311" fmla="*/ 233038 h 588848"/>
                  <a:gd name="connsiteX1312" fmla="*/ 445231 w 699381"/>
                  <a:gd name="connsiteY1312" fmla="*/ 216469 h 588848"/>
                  <a:gd name="connsiteX1313" fmla="*/ 427967 w 699381"/>
                  <a:gd name="connsiteY1313" fmla="*/ 203160 h 588848"/>
                  <a:gd name="connsiteX1314" fmla="*/ 436946 w 699381"/>
                  <a:gd name="connsiteY1314" fmla="*/ 191562 h 588848"/>
                  <a:gd name="connsiteX1315" fmla="*/ 454210 w 699381"/>
                  <a:gd name="connsiteY1315" fmla="*/ 204870 h 588848"/>
                  <a:gd name="connsiteX1316" fmla="*/ 445231 w 699381"/>
                  <a:gd name="connsiteY1316" fmla="*/ 216469 h 588848"/>
                  <a:gd name="connsiteX1317" fmla="*/ 423744 w 699381"/>
                  <a:gd name="connsiteY1317" fmla="*/ 199900 h 588848"/>
                  <a:gd name="connsiteX1318" fmla="*/ 406480 w 699381"/>
                  <a:gd name="connsiteY1318" fmla="*/ 186591 h 588848"/>
                  <a:gd name="connsiteX1319" fmla="*/ 415406 w 699381"/>
                  <a:gd name="connsiteY1319" fmla="*/ 174992 h 588848"/>
                  <a:gd name="connsiteX1320" fmla="*/ 432670 w 699381"/>
                  <a:gd name="connsiteY1320" fmla="*/ 188301 h 588848"/>
                  <a:gd name="connsiteX1321" fmla="*/ 423744 w 699381"/>
                  <a:gd name="connsiteY1321" fmla="*/ 199900 h 588848"/>
                  <a:gd name="connsiteX1322" fmla="*/ 402204 w 699381"/>
                  <a:gd name="connsiteY1322" fmla="*/ 183330 h 588848"/>
                  <a:gd name="connsiteX1323" fmla="*/ 384887 w 699381"/>
                  <a:gd name="connsiteY1323" fmla="*/ 169968 h 588848"/>
                  <a:gd name="connsiteX1324" fmla="*/ 393813 w 699381"/>
                  <a:gd name="connsiteY1324" fmla="*/ 158370 h 588848"/>
                  <a:gd name="connsiteX1325" fmla="*/ 411130 w 699381"/>
                  <a:gd name="connsiteY1325" fmla="*/ 171732 h 588848"/>
                  <a:gd name="connsiteX1326" fmla="*/ 402204 w 699381"/>
                  <a:gd name="connsiteY1326" fmla="*/ 183330 h 588848"/>
                  <a:gd name="connsiteX1327" fmla="*/ 380718 w 699381"/>
                  <a:gd name="connsiteY1327" fmla="*/ 166761 h 588848"/>
                  <a:gd name="connsiteX1328" fmla="*/ 363507 w 699381"/>
                  <a:gd name="connsiteY1328" fmla="*/ 153452 h 588848"/>
                  <a:gd name="connsiteX1329" fmla="*/ 372433 w 699381"/>
                  <a:gd name="connsiteY1329" fmla="*/ 141854 h 588848"/>
                  <a:gd name="connsiteX1330" fmla="*/ 389697 w 699381"/>
                  <a:gd name="connsiteY1330" fmla="*/ 155163 h 588848"/>
                  <a:gd name="connsiteX1331" fmla="*/ 380718 w 699381"/>
                  <a:gd name="connsiteY1331" fmla="*/ 166761 h 588848"/>
                  <a:gd name="connsiteX1332" fmla="*/ 359285 w 699381"/>
                  <a:gd name="connsiteY1332" fmla="*/ 150192 h 588848"/>
                  <a:gd name="connsiteX1333" fmla="*/ 342021 w 699381"/>
                  <a:gd name="connsiteY1333" fmla="*/ 136883 h 588848"/>
                  <a:gd name="connsiteX1334" fmla="*/ 350947 w 699381"/>
                  <a:gd name="connsiteY1334" fmla="*/ 125285 h 588848"/>
                  <a:gd name="connsiteX1335" fmla="*/ 368211 w 699381"/>
                  <a:gd name="connsiteY1335" fmla="*/ 138594 h 588848"/>
                  <a:gd name="connsiteX1336" fmla="*/ 359285 w 699381"/>
                  <a:gd name="connsiteY1336" fmla="*/ 150192 h 588848"/>
                  <a:gd name="connsiteX1337" fmla="*/ 337745 w 699381"/>
                  <a:gd name="connsiteY1337" fmla="*/ 133623 h 588848"/>
                  <a:gd name="connsiteX1338" fmla="*/ 320481 w 699381"/>
                  <a:gd name="connsiteY1338" fmla="*/ 120314 h 588848"/>
                  <a:gd name="connsiteX1339" fmla="*/ 329353 w 699381"/>
                  <a:gd name="connsiteY1339" fmla="*/ 108715 h 588848"/>
                  <a:gd name="connsiteX1340" fmla="*/ 346617 w 699381"/>
                  <a:gd name="connsiteY1340" fmla="*/ 122024 h 588848"/>
                  <a:gd name="connsiteX1341" fmla="*/ 337745 w 699381"/>
                  <a:gd name="connsiteY1341" fmla="*/ 133623 h 588848"/>
                  <a:gd name="connsiteX1342" fmla="*/ 316258 w 699381"/>
                  <a:gd name="connsiteY1342" fmla="*/ 117000 h 588848"/>
                  <a:gd name="connsiteX1343" fmla="*/ 298994 w 699381"/>
                  <a:gd name="connsiteY1343" fmla="*/ 103691 h 588848"/>
                  <a:gd name="connsiteX1344" fmla="*/ 307867 w 699381"/>
                  <a:gd name="connsiteY1344" fmla="*/ 92093 h 588848"/>
                  <a:gd name="connsiteX1345" fmla="*/ 325131 w 699381"/>
                  <a:gd name="connsiteY1345" fmla="*/ 105402 h 588848"/>
                  <a:gd name="connsiteX1346" fmla="*/ 316258 w 699381"/>
                  <a:gd name="connsiteY1346" fmla="*/ 117000 h 588848"/>
                  <a:gd name="connsiteX1347" fmla="*/ 312998 w 699381"/>
                  <a:gd name="connsiteY1347" fmla="*/ 121276 h 588848"/>
                  <a:gd name="connsiteX1348" fmla="*/ 304125 w 699381"/>
                  <a:gd name="connsiteY1348" fmla="*/ 132821 h 588848"/>
                  <a:gd name="connsiteX1349" fmla="*/ 286861 w 699381"/>
                  <a:gd name="connsiteY1349" fmla="*/ 119512 h 588848"/>
                  <a:gd name="connsiteX1350" fmla="*/ 295734 w 699381"/>
                  <a:gd name="connsiteY1350" fmla="*/ 107967 h 588848"/>
                  <a:gd name="connsiteX1351" fmla="*/ 312998 w 699381"/>
                  <a:gd name="connsiteY1351" fmla="*/ 121276 h 588848"/>
                  <a:gd name="connsiteX1352" fmla="*/ 282639 w 699381"/>
                  <a:gd name="connsiteY1352" fmla="*/ 116305 h 588848"/>
                  <a:gd name="connsiteX1353" fmla="*/ 265375 w 699381"/>
                  <a:gd name="connsiteY1353" fmla="*/ 102996 h 588848"/>
                  <a:gd name="connsiteX1354" fmla="*/ 274247 w 699381"/>
                  <a:gd name="connsiteY1354" fmla="*/ 91451 h 588848"/>
                  <a:gd name="connsiteX1355" fmla="*/ 291511 w 699381"/>
                  <a:gd name="connsiteY1355" fmla="*/ 104760 h 588848"/>
                  <a:gd name="connsiteX1356" fmla="*/ 282639 w 699381"/>
                  <a:gd name="connsiteY1356" fmla="*/ 116305 h 588848"/>
                  <a:gd name="connsiteX1357" fmla="*/ 279432 w 699381"/>
                  <a:gd name="connsiteY1357" fmla="*/ 120528 h 588848"/>
                  <a:gd name="connsiteX1358" fmla="*/ 270559 w 699381"/>
                  <a:gd name="connsiteY1358" fmla="*/ 132126 h 588848"/>
                  <a:gd name="connsiteX1359" fmla="*/ 253295 w 699381"/>
                  <a:gd name="connsiteY1359" fmla="*/ 118817 h 588848"/>
                  <a:gd name="connsiteX1360" fmla="*/ 262168 w 699381"/>
                  <a:gd name="connsiteY1360" fmla="*/ 107219 h 588848"/>
                  <a:gd name="connsiteX1361" fmla="*/ 279432 w 699381"/>
                  <a:gd name="connsiteY1361" fmla="*/ 120528 h 588848"/>
                  <a:gd name="connsiteX1362" fmla="*/ 249073 w 699381"/>
                  <a:gd name="connsiteY1362" fmla="*/ 115503 h 588848"/>
                  <a:gd name="connsiteX1363" fmla="*/ 231862 w 699381"/>
                  <a:gd name="connsiteY1363" fmla="*/ 102195 h 588848"/>
                  <a:gd name="connsiteX1364" fmla="*/ 240735 w 699381"/>
                  <a:gd name="connsiteY1364" fmla="*/ 90596 h 588848"/>
                  <a:gd name="connsiteX1365" fmla="*/ 257999 w 699381"/>
                  <a:gd name="connsiteY1365" fmla="*/ 103905 h 588848"/>
                  <a:gd name="connsiteX1366" fmla="*/ 249073 w 699381"/>
                  <a:gd name="connsiteY1366" fmla="*/ 115503 h 588848"/>
                  <a:gd name="connsiteX1367" fmla="*/ 245812 w 699381"/>
                  <a:gd name="connsiteY1367" fmla="*/ 119779 h 588848"/>
                  <a:gd name="connsiteX1368" fmla="*/ 236940 w 699381"/>
                  <a:gd name="connsiteY1368" fmla="*/ 131378 h 588848"/>
                  <a:gd name="connsiteX1369" fmla="*/ 219729 w 699381"/>
                  <a:gd name="connsiteY1369" fmla="*/ 118069 h 588848"/>
                  <a:gd name="connsiteX1370" fmla="*/ 228602 w 699381"/>
                  <a:gd name="connsiteY1370" fmla="*/ 106471 h 588848"/>
                  <a:gd name="connsiteX1371" fmla="*/ 245812 w 699381"/>
                  <a:gd name="connsiteY1371" fmla="*/ 119779 h 588848"/>
                  <a:gd name="connsiteX1372" fmla="*/ 233679 w 699381"/>
                  <a:gd name="connsiteY1372" fmla="*/ 135600 h 588848"/>
                  <a:gd name="connsiteX1373" fmla="*/ 224807 w 699381"/>
                  <a:gd name="connsiteY1373" fmla="*/ 147145 h 588848"/>
                  <a:gd name="connsiteX1374" fmla="*/ 207596 w 699381"/>
                  <a:gd name="connsiteY1374" fmla="*/ 133837 h 588848"/>
                  <a:gd name="connsiteX1375" fmla="*/ 216415 w 699381"/>
                  <a:gd name="connsiteY1375" fmla="*/ 122292 h 588848"/>
                  <a:gd name="connsiteX1376" fmla="*/ 233679 w 699381"/>
                  <a:gd name="connsiteY1376" fmla="*/ 135600 h 588848"/>
                  <a:gd name="connsiteX1377" fmla="*/ 221547 w 699381"/>
                  <a:gd name="connsiteY1377" fmla="*/ 151421 h 588848"/>
                  <a:gd name="connsiteX1378" fmla="*/ 212674 w 699381"/>
                  <a:gd name="connsiteY1378" fmla="*/ 162966 h 588848"/>
                  <a:gd name="connsiteX1379" fmla="*/ 195517 w 699381"/>
                  <a:gd name="connsiteY1379" fmla="*/ 149657 h 588848"/>
                  <a:gd name="connsiteX1380" fmla="*/ 204336 w 699381"/>
                  <a:gd name="connsiteY1380" fmla="*/ 138112 h 588848"/>
                  <a:gd name="connsiteX1381" fmla="*/ 221547 w 699381"/>
                  <a:gd name="connsiteY1381" fmla="*/ 151421 h 588848"/>
                  <a:gd name="connsiteX1382" fmla="*/ 209467 w 699381"/>
                  <a:gd name="connsiteY1382" fmla="*/ 167242 h 588848"/>
                  <a:gd name="connsiteX1383" fmla="*/ 200594 w 699381"/>
                  <a:gd name="connsiteY1383" fmla="*/ 178841 h 588848"/>
                  <a:gd name="connsiteX1384" fmla="*/ 183437 w 699381"/>
                  <a:gd name="connsiteY1384" fmla="*/ 165532 h 588848"/>
                  <a:gd name="connsiteX1385" fmla="*/ 192310 w 699381"/>
                  <a:gd name="connsiteY1385" fmla="*/ 153933 h 588848"/>
                  <a:gd name="connsiteX1386" fmla="*/ 209467 w 699381"/>
                  <a:gd name="connsiteY1386" fmla="*/ 167242 h 588848"/>
                  <a:gd name="connsiteX1387" fmla="*/ 197334 w 699381"/>
                  <a:gd name="connsiteY1387" fmla="*/ 183063 h 588848"/>
                  <a:gd name="connsiteX1388" fmla="*/ 188462 w 699381"/>
                  <a:gd name="connsiteY1388" fmla="*/ 194662 h 588848"/>
                  <a:gd name="connsiteX1389" fmla="*/ 171304 w 699381"/>
                  <a:gd name="connsiteY1389" fmla="*/ 181353 h 588848"/>
                  <a:gd name="connsiteX1390" fmla="*/ 180177 w 699381"/>
                  <a:gd name="connsiteY1390" fmla="*/ 169754 h 588848"/>
                  <a:gd name="connsiteX1391" fmla="*/ 197334 w 699381"/>
                  <a:gd name="connsiteY1391" fmla="*/ 183063 h 588848"/>
                  <a:gd name="connsiteX1392" fmla="*/ 185201 w 699381"/>
                  <a:gd name="connsiteY1392" fmla="*/ 198884 h 588848"/>
                  <a:gd name="connsiteX1393" fmla="*/ 176329 w 699381"/>
                  <a:gd name="connsiteY1393" fmla="*/ 210483 h 588848"/>
                  <a:gd name="connsiteX1394" fmla="*/ 159171 w 699381"/>
                  <a:gd name="connsiteY1394" fmla="*/ 197174 h 588848"/>
                  <a:gd name="connsiteX1395" fmla="*/ 168044 w 699381"/>
                  <a:gd name="connsiteY1395" fmla="*/ 185575 h 588848"/>
                  <a:gd name="connsiteX1396" fmla="*/ 185201 w 699381"/>
                  <a:gd name="connsiteY1396" fmla="*/ 198884 h 588848"/>
                  <a:gd name="connsiteX1397" fmla="*/ 173068 w 699381"/>
                  <a:gd name="connsiteY1397" fmla="*/ 214705 h 588848"/>
                  <a:gd name="connsiteX1398" fmla="*/ 164196 w 699381"/>
                  <a:gd name="connsiteY1398" fmla="*/ 226303 h 588848"/>
                  <a:gd name="connsiteX1399" fmla="*/ 147092 w 699381"/>
                  <a:gd name="connsiteY1399" fmla="*/ 212995 h 588848"/>
                  <a:gd name="connsiteX1400" fmla="*/ 155964 w 699381"/>
                  <a:gd name="connsiteY1400" fmla="*/ 201396 h 588848"/>
                  <a:gd name="connsiteX1401" fmla="*/ 173068 w 699381"/>
                  <a:gd name="connsiteY1401" fmla="*/ 214705 h 588848"/>
                  <a:gd name="connsiteX1402" fmla="*/ 160935 w 699381"/>
                  <a:gd name="connsiteY1402" fmla="*/ 230526 h 588848"/>
                  <a:gd name="connsiteX1403" fmla="*/ 152116 w 699381"/>
                  <a:gd name="connsiteY1403" fmla="*/ 242071 h 588848"/>
                  <a:gd name="connsiteX1404" fmla="*/ 135012 w 699381"/>
                  <a:gd name="connsiteY1404" fmla="*/ 228762 h 588848"/>
                  <a:gd name="connsiteX1405" fmla="*/ 143832 w 699381"/>
                  <a:gd name="connsiteY1405" fmla="*/ 217217 h 588848"/>
                  <a:gd name="connsiteX1406" fmla="*/ 160935 w 699381"/>
                  <a:gd name="connsiteY1406" fmla="*/ 230526 h 588848"/>
                  <a:gd name="connsiteX1407" fmla="*/ 148802 w 699381"/>
                  <a:gd name="connsiteY1407" fmla="*/ 246400 h 588848"/>
                  <a:gd name="connsiteX1408" fmla="*/ 139930 w 699381"/>
                  <a:gd name="connsiteY1408" fmla="*/ 257945 h 588848"/>
                  <a:gd name="connsiteX1409" fmla="*/ 122826 w 699381"/>
                  <a:gd name="connsiteY1409" fmla="*/ 244637 h 588848"/>
                  <a:gd name="connsiteX1410" fmla="*/ 131645 w 699381"/>
                  <a:gd name="connsiteY1410" fmla="*/ 233092 h 588848"/>
                  <a:gd name="connsiteX1411" fmla="*/ 148802 w 699381"/>
                  <a:gd name="connsiteY1411" fmla="*/ 246400 h 588848"/>
                  <a:gd name="connsiteX1412" fmla="*/ 136723 w 699381"/>
                  <a:gd name="connsiteY1412" fmla="*/ 262168 h 588848"/>
                  <a:gd name="connsiteX1413" fmla="*/ 127850 w 699381"/>
                  <a:gd name="connsiteY1413" fmla="*/ 273713 h 588848"/>
                  <a:gd name="connsiteX1414" fmla="*/ 110747 w 699381"/>
                  <a:gd name="connsiteY1414" fmla="*/ 260404 h 588848"/>
                  <a:gd name="connsiteX1415" fmla="*/ 119619 w 699381"/>
                  <a:gd name="connsiteY1415" fmla="*/ 248859 h 588848"/>
                  <a:gd name="connsiteX1416" fmla="*/ 136723 w 699381"/>
                  <a:gd name="connsiteY1416" fmla="*/ 262168 h 588848"/>
                  <a:gd name="connsiteX1417" fmla="*/ 124590 w 699381"/>
                  <a:gd name="connsiteY1417" fmla="*/ 277989 h 588848"/>
                  <a:gd name="connsiteX1418" fmla="*/ 115717 w 699381"/>
                  <a:gd name="connsiteY1418" fmla="*/ 289587 h 588848"/>
                  <a:gd name="connsiteX1419" fmla="*/ 98667 w 699381"/>
                  <a:gd name="connsiteY1419" fmla="*/ 276278 h 588848"/>
                  <a:gd name="connsiteX1420" fmla="*/ 107540 w 699381"/>
                  <a:gd name="connsiteY1420" fmla="*/ 264680 h 588848"/>
                  <a:gd name="connsiteX1421" fmla="*/ 124590 w 699381"/>
                  <a:gd name="connsiteY1421" fmla="*/ 277989 h 588848"/>
                  <a:gd name="connsiteX1422" fmla="*/ 128812 w 699381"/>
                  <a:gd name="connsiteY1422" fmla="*/ 281249 h 588848"/>
                  <a:gd name="connsiteX1423" fmla="*/ 145863 w 699381"/>
                  <a:gd name="connsiteY1423" fmla="*/ 294558 h 588848"/>
                  <a:gd name="connsiteX1424" fmla="*/ 136990 w 699381"/>
                  <a:gd name="connsiteY1424" fmla="*/ 306156 h 588848"/>
                  <a:gd name="connsiteX1425" fmla="*/ 119940 w 699381"/>
                  <a:gd name="connsiteY1425" fmla="*/ 292848 h 588848"/>
                  <a:gd name="connsiteX1426" fmla="*/ 128812 w 699381"/>
                  <a:gd name="connsiteY1426" fmla="*/ 281249 h 588848"/>
                  <a:gd name="connsiteX1427" fmla="*/ 133730 w 699381"/>
                  <a:gd name="connsiteY1427" fmla="*/ 310379 h 588848"/>
                  <a:gd name="connsiteX1428" fmla="*/ 124804 w 699381"/>
                  <a:gd name="connsiteY1428" fmla="*/ 321977 h 588848"/>
                  <a:gd name="connsiteX1429" fmla="*/ 107753 w 699381"/>
                  <a:gd name="connsiteY1429" fmla="*/ 308669 h 588848"/>
                  <a:gd name="connsiteX1430" fmla="*/ 116626 w 699381"/>
                  <a:gd name="connsiteY1430" fmla="*/ 297070 h 588848"/>
                  <a:gd name="connsiteX1431" fmla="*/ 133730 w 699381"/>
                  <a:gd name="connsiteY1431" fmla="*/ 310379 h 588848"/>
                  <a:gd name="connsiteX1432" fmla="*/ 137952 w 699381"/>
                  <a:gd name="connsiteY1432" fmla="*/ 313693 h 588848"/>
                  <a:gd name="connsiteX1433" fmla="*/ 155002 w 699381"/>
                  <a:gd name="connsiteY1433" fmla="*/ 327002 h 588848"/>
                  <a:gd name="connsiteX1434" fmla="*/ 146076 w 699381"/>
                  <a:gd name="connsiteY1434" fmla="*/ 338600 h 588848"/>
                  <a:gd name="connsiteX1435" fmla="*/ 129026 w 699381"/>
                  <a:gd name="connsiteY1435" fmla="*/ 325291 h 588848"/>
                  <a:gd name="connsiteX1436" fmla="*/ 137952 w 699381"/>
                  <a:gd name="connsiteY1436" fmla="*/ 313693 h 588848"/>
                  <a:gd name="connsiteX1437" fmla="*/ 159225 w 699381"/>
                  <a:gd name="connsiteY1437" fmla="*/ 330262 h 588848"/>
                  <a:gd name="connsiteX1438" fmla="*/ 176275 w 699381"/>
                  <a:gd name="connsiteY1438" fmla="*/ 343571 h 588848"/>
                  <a:gd name="connsiteX1439" fmla="*/ 167349 w 699381"/>
                  <a:gd name="connsiteY1439" fmla="*/ 355169 h 588848"/>
                  <a:gd name="connsiteX1440" fmla="*/ 150299 w 699381"/>
                  <a:gd name="connsiteY1440" fmla="*/ 341860 h 588848"/>
                  <a:gd name="connsiteX1441" fmla="*/ 159225 w 699381"/>
                  <a:gd name="connsiteY1441" fmla="*/ 330262 h 588848"/>
                  <a:gd name="connsiteX1442" fmla="*/ 180498 w 699381"/>
                  <a:gd name="connsiteY1442" fmla="*/ 346831 h 588848"/>
                  <a:gd name="connsiteX1443" fmla="*/ 197548 w 699381"/>
                  <a:gd name="connsiteY1443" fmla="*/ 360140 h 588848"/>
                  <a:gd name="connsiteX1444" fmla="*/ 188622 w 699381"/>
                  <a:gd name="connsiteY1444" fmla="*/ 371738 h 588848"/>
                  <a:gd name="connsiteX1445" fmla="*/ 171572 w 699381"/>
                  <a:gd name="connsiteY1445" fmla="*/ 358430 h 588848"/>
                  <a:gd name="connsiteX1446" fmla="*/ 180498 w 699381"/>
                  <a:gd name="connsiteY1446" fmla="*/ 346831 h 588848"/>
                  <a:gd name="connsiteX1447" fmla="*/ 201770 w 699381"/>
                  <a:gd name="connsiteY1447" fmla="*/ 363400 h 588848"/>
                  <a:gd name="connsiteX1448" fmla="*/ 218874 w 699381"/>
                  <a:gd name="connsiteY1448" fmla="*/ 376709 h 588848"/>
                  <a:gd name="connsiteX1449" fmla="*/ 209948 w 699381"/>
                  <a:gd name="connsiteY1449" fmla="*/ 388308 h 588848"/>
                  <a:gd name="connsiteX1450" fmla="*/ 192898 w 699381"/>
                  <a:gd name="connsiteY1450" fmla="*/ 374999 h 588848"/>
                  <a:gd name="connsiteX1451" fmla="*/ 201770 w 699381"/>
                  <a:gd name="connsiteY1451" fmla="*/ 363400 h 588848"/>
                  <a:gd name="connsiteX1452" fmla="*/ 223043 w 699381"/>
                  <a:gd name="connsiteY1452" fmla="*/ 379970 h 588848"/>
                  <a:gd name="connsiteX1453" fmla="*/ 240147 w 699381"/>
                  <a:gd name="connsiteY1453" fmla="*/ 393278 h 588848"/>
                  <a:gd name="connsiteX1454" fmla="*/ 231167 w 699381"/>
                  <a:gd name="connsiteY1454" fmla="*/ 404877 h 588848"/>
                  <a:gd name="connsiteX1455" fmla="*/ 214117 w 699381"/>
                  <a:gd name="connsiteY1455" fmla="*/ 391568 h 588848"/>
                  <a:gd name="connsiteX1456" fmla="*/ 223043 w 699381"/>
                  <a:gd name="connsiteY1456" fmla="*/ 379970 h 588848"/>
                  <a:gd name="connsiteX1457" fmla="*/ 244369 w 699381"/>
                  <a:gd name="connsiteY1457" fmla="*/ 396592 h 588848"/>
                  <a:gd name="connsiteX1458" fmla="*/ 261473 w 699381"/>
                  <a:gd name="connsiteY1458" fmla="*/ 409901 h 588848"/>
                  <a:gd name="connsiteX1459" fmla="*/ 252494 w 699381"/>
                  <a:gd name="connsiteY1459" fmla="*/ 421500 h 588848"/>
                  <a:gd name="connsiteX1460" fmla="*/ 235443 w 699381"/>
                  <a:gd name="connsiteY1460" fmla="*/ 408191 h 588848"/>
                  <a:gd name="connsiteX1461" fmla="*/ 244369 w 699381"/>
                  <a:gd name="connsiteY1461" fmla="*/ 396592 h 588848"/>
                  <a:gd name="connsiteX1462" fmla="*/ 265642 w 699381"/>
                  <a:gd name="connsiteY1462" fmla="*/ 413162 h 588848"/>
                  <a:gd name="connsiteX1463" fmla="*/ 282692 w 699381"/>
                  <a:gd name="connsiteY1463" fmla="*/ 426470 h 588848"/>
                  <a:gd name="connsiteX1464" fmla="*/ 273713 w 699381"/>
                  <a:gd name="connsiteY1464" fmla="*/ 438069 h 588848"/>
                  <a:gd name="connsiteX1465" fmla="*/ 256663 w 699381"/>
                  <a:gd name="connsiteY1465" fmla="*/ 424760 h 588848"/>
                  <a:gd name="connsiteX1466" fmla="*/ 265642 w 699381"/>
                  <a:gd name="connsiteY1466" fmla="*/ 413162 h 588848"/>
                  <a:gd name="connsiteX1467" fmla="*/ 286915 w 699381"/>
                  <a:gd name="connsiteY1467" fmla="*/ 429731 h 588848"/>
                  <a:gd name="connsiteX1468" fmla="*/ 303965 w 699381"/>
                  <a:gd name="connsiteY1468" fmla="*/ 443040 h 588848"/>
                  <a:gd name="connsiteX1469" fmla="*/ 294986 w 699381"/>
                  <a:gd name="connsiteY1469" fmla="*/ 454638 h 588848"/>
                  <a:gd name="connsiteX1470" fmla="*/ 277935 w 699381"/>
                  <a:gd name="connsiteY1470" fmla="*/ 441329 h 588848"/>
                  <a:gd name="connsiteX1471" fmla="*/ 286915 w 699381"/>
                  <a:gd name="connsiteY1471" fmla="*/ 429731 h 588848"/>
                  <a:gd name="connsiteX1472" fmla="*/ 308188 w 699381"/>
                  <a:gd name="connsiteY1472" fmla="*/ 446353 h 588848"/>
                  <a:gd name="connsiteX1473" fmla="*/ 325238 w 699381"/>
                  <a:gd name="connsiteY1473" fmla="*/ 459662 h 588848"/>
                  <a:gd name="connsiteX1474" fmla="*/ 316205 w 699381"/>
                  <a:gd name="connsiteY1474" fmla="*/ 471261 h 588848"/>
                  <a:gd name="connsiteX1475" fmla="*/ 299155 w 699381"/>
                  <a:gd name="connsiteY1475" fmla="*/ 457952 h 588848"/>
                  <a:gd name="connsiteX1476" fmla="*/ 308188 w 699381"/>
                  <a:gd name="connsiteY1476" fmla="*/ 446353 h 588848"/>
                  <a:gd name="connsiteX1477" fmla="*/ 329514 w 699381"/>
                  <a:gd name="connsiteY1477" fmla="*/ 462923 h 588848"/>
                  <a:gd name="connsiteX1478" fmla="*/ 346617 w 699381"/>
                  <a:gd name="connsiteY1478" fmla="*/ 476231 h 588848"/>
                  <a:gd name="connsiteX1479" fmla="*/ 337585 w 699381"/>
                  <a:gd name="connsiteY1479" fmla="*/ 487830 h 588848"/>
                  <a:gd name="connsiteX1480" fmla="*/ 320481 w 699381"/>
                  <a:gd name="connsiteY1480" fmla="*/ 474521 h 588848"/>
                  <a:gd name="connsiteX1481" fmla="*/ 329514 w 699381"/>
                  <a:gd name="connsiteY1481" fmla="*/ 462923 h 588848"/>
                  <a:gd name="connsiteX1482" fmla="*/ 332774 w 699381"/>
                  <a:gd name="connsiteY1482" fmla="*/ 458700 h 588848"/>
                  <a:gd name="connsiteX1483" fmla="*/ 341807 w 699381"/>
                  <a:gd name="connsiteY1483" fmla="*/ 447102 h 588848"/>
                  <a:gd name="connsiteX1484" fmla="*/ 358911 w 699381"/>
                  <a:gd name="connsiteY1484" fmla="*/ 460410 h 588848"/>
                  <a:gd name="connsiteX1485" fmla="*/ 349878 w 699381"/>
                  <a:gd name="connsiteY1485" fmla="*/ 472009 h 588848"/>
                  <a:gd name="connsiteX1486" fmla="*/ 332774 w 699381"/>
                  <a:gd name="connsiteY1486" fmla="*/ 458700 h 588848"/>
                  <a:gd name="connsiteX1487" fmla="*/ 363080 w 699381"/>
                  <a:gd name="connsiteY1487" fmla="*/ 463671 h 588848"/>
                  <a:gd name="connsiteX1488" fmla="*/ 380183 w 699381"/>
                  <a:gd name="connsiteY1488" fmla="*/ 476980 h 588848"/>
                  <a:gd name="connsiteX1489" fmla="*/ 371151 w 699381"/>
                  <a:gd name="connsiteY1489" fmla="*/ 488578 h 588848"/>
                  <a:gd name="connsiteX1490" fmla="*/ 354100 w 699381"/>
                  <a:gd name="connsiteY1490" fmla="*/ 475269 h 588848"/>
                  <a:gd name="connsiteX1491" fmla="*/ 363080 w 699381"/>
                  <a:gd name="connsiteY1491" fmla="*/ 463671 h 588848"/>
                  <a:gd name="connsiteX1492" fmla="*/ 384406 w 699381"/>
                  <a:gd name="connsiteY1492" fmla="*/ 480294 h 588848"/>
                  <a:gd name="connsiteX1493" fmla="*/ 401510 w 699381"/>
                  <a:gd name="connsiteY1493" fmla="*/ 493602 h 588848"/>
                  <a:gd name="connsiteX1494" fmla="*/ 392477 w 699381"/>
                  <a:gd name="connsiteY1494" fmla="*/ 505254 h 588848"/>
                  <a:gd name="connsiteX1495" fmla="*/ 375373 w 699381"/>
                  <a:gd name="connsiteY1495" fmla="*/ 491945 h 588848"/>
                  <a:gd name="connsiteX1496" fmla="*/ 384406 w 699381"/>
                  <a:gd name="connsiteY1496" fmla="*/ 480294 h 588848"/>
                  <a:gd name="connsiteX1497" fmla="*/ 387666 w 699381"/>
                  <a:gd name="connsiteY1497" fmla="*/ 476071 h 588848"/>
                  <a:gd name="connsiteX1498" fmla="*/ 396699 w 699381"/>
                  <a:gd name="connsiteY1498" fmla="*/ 464473 h 588848"/>
                  <a:gd name="connsiteX1499" fmla="*/ 413803 w 699381"/>
                  <a:gd name="connsiteY1499" fmla="*/ 477781 h 588848"/>
                  <a:gd name="connsiteX1500" fmla="*/ 404770 w 699381"/>
                  <a:gd name="connsiteY1500" fmla="*/ 489433 h 588848"/>
                  <a:gd name="connsiteX1501" fmla="*/ 387666 w 699381"/>
                  <a:gd name="connsiteY1501" fmla="*/ 476071 h 588848"/>
                  <a:gd name="connsiteX1502" fmla="*/ 418025 w 699381"/>
                  <a:gd name="connsiteY1502" fmla="*/ 480988 h 588848"/>
                  <a:gd name="connsiteX1503" fmla="*/ 435129 w 699381"/>
                  <a:gd name="connsiteY1503" fmla="*/ 494297 h 588848"/>
                  <a:gd name="connsiteX1504" fmla="*/ 426096 w 699381"/>
                  <a:gd name="connsiteY1504" fmla="*/ 505949 h 588848"/>
                  <a:gd name="connsiteX1505" fmla="*/ 408993 w 699381"/>
                  <a:gd name="connsiteY1505" fmla="*/ 492640 h 588848"/>
                  <a:gd name="connsiteX1506" fmla="*/ 418025 w 699381"/>
                  <a:gd name="connsiteY1506" fmla="*/ 480988 h 588848"/>
                  <a:gd name="connsiteX1507" fmla="*/ 421339 w 699381"/>
                  <a:gd name="connsiteY1507" fmla="*/ 476766 h 588848"/>
                  <a:gd name="connsiteX1508" fmla="*/ 430372 w 699381"/>
                  <a:gd name="connsiteY1508" fmla="*/ 465167 h 588848"/>
                  <a:gd name="connsiteX1509" fmla="*/ 447529 w 699381"/>
                  <a:gd name="connsiteY1509" fmla="*/ 478476 h 588848"/>
                  <a:gd name="connsiteX1510" fmla="*/ 438496 w 699381"/>
                  <a:gd name="connsiteY1510" fmla="*/ 490075 h 588848"/>
                  <a:gd name="connsiteX1511" fmla="*/ 421339 w 699381"/>
                  <a:gd name="connsiteY1511" fmla="*/ 476766 h 588848"/>
                  <a:gd name="connsiteX1512" fmla="*/ 433633 w 699381"/>
                  <a:gd name="connsiteY1512" fmla="*/ 460892 h 588848"/>
                  <a:gd name="connsiteX1513" fmla="*/ 442665 w 699381"/>
                  <a:gd name="connsiteY1513" fmla="*/ 449293 h 588848"/>
                  <a:gd name="connsiteX1514" fmla="*/ 459823 w 699381"/>
                  <a:gd name="connsiteY1514" fmla="*/ 462602 h 588848"/>
                  <a:gd name="connsiteX1515" fmla="*/ 450790 w 699381"/>
                  <a:gd name="connsiteY1515" fmla="*/ 474200 h 588848"/>
                  <a:gd name="connsiteX1516" fmla="*/ 433633 w 699381"/>
                  <a:gd name="connsiteY1516" fmla="*/ 460892 h 588848"/>
                  <a:gd name="connsiteX1517" fmla="*/ 445926 w 699381"/>
                  <a:gd name="connsiteY1517" fmla="*/ 445124 h 588848"/>
                  <a:gd name="connsiteX1518" fmla="*/ 454959 w 699381"/>
                  <a:gd name="connsiteY1518" fmla="*/ 433526 h 588848"/>
                  <a:gd name="connsiteX1519" fmla="*/ 472116 w 699381"/>
                  <a:gd name="connsiteY1519" fmla="*/ 446834 h 588848"/>
                  <a:gd name="connsiteX1520" fmla="*/ 463083 w 699381"/>
                  <a:gd name="connsiteY1520" fmla="*/ 458433 h 588848"/>
                  <a:gd name="connsiteX1521" fmla="*/ 445926 w 699381"/>
                  <a:gd name="connsiteY1521" fmla="*/ 445124 h 588848"/>
                  <a:gd name="connsiteX1522" fmla="*/ 458273 w 699381"/>
                  <a:gd name="connsiteY1522" fmla="*/ 429250 h 588848"/>
                  <a:gd name="connsiteX1523" fmla="*/ 467305 w 699381"/>
                  <a:gd name="connsiteY1523" fmla="*/ 417651 h 588848"/>
                  <a:gd name="connsiteX1524" fmla="*/ 484463 w 699381"/>
                  <a:gd name="connsiteY1524" fmla="*/ 430960 h 588848"/>
                  <a:gd name="connsiteX1525" fmla="*/ 475430 w 699381"/>
                  <a:gd name="connsiteY1525" fmla="*/ 442559 h 588848"/>
                  <a:gd name="connsiteX1526" fmla="*/ 458273 w 699381"/>
                  <a:gd name="connsiteY1526" fmla="*/ 429250 h 588848"/>
                  <a:gd name="connsiteX1527" fmla="*/ 470619 w 699381"/>
                  <a:gd name="connsiteY1527" fmla="*/ 413375 h 588848"/>
                  <a:gd name="connsiteX1528" fmla="*/ 479652 w 699381"/>
                  <a:gd name="connsiteY1528" fmla="*/ 401777 h 588848"/>
                  <a:gd name="connsiteX1529" fmla="*/ 496863 w 699381"/>
                  <a:gd name="connsiteY1529" fmla="*/ 415086 h 588848"/>
                  <a:gd name="connsiteX1530" fmla="*/ 487830 w 699381"/>
                  <a:gd name="connsiteY1530" fmla="*/ 426684 h 588848"/>
                  <a:gd name="connsiteX1531" fmla="*/ 470619 w 699381"/>
                  <a:gd name="connsiteY1531" fmla="*/ 413375 h 588848"/>
                  <a:gd name="connsiteX1532" fmla="*/ 482913 w 699381"/>
                  <a:gd name="connsiteY1532" fmla="*/ 397608 h 588848"/>
                  <a:gd name="connsiteX1533" fmla="*/ 491946 w 699381"/>
                  <a:gd name="connsiteY1533" fmla="*/ 385956 h 588848"/>
                  <a:gd name="connsiteX1534" fmla="*/ 509156 w 699381"/>
                  <a:gd name="connsiteY1534" fmla="*/ 399265 h 588848"/>
                  <a:gd name="connsiteX1535" fmla="*/ 500070 w 699381"/>
                  <a:gd name="connsiteY1535" fmla="*/ 410917 h 588848"/>
                  <a:gd name="connsiteX1536" fmla="*/ 482913 w 699381"/>
                  <a:gd name="connsiteY1536" fmla="*/ 397608 h 588848"/>
                  <a:gd name="connsiteX1537" fmla="*/ 495259 w 699381"/>
                  <a:gd name="connsiteY1537" fmla="*/ 381733 h 588848"/>
                  <a:gd name="connsiteX1538" fmla="*/ 504292 w 699381"/>
                  <a:gd name="connsiteY1538" fmla="*/ 370135 h 588848"/>
                  <a:gd name="connsiteX1539" fmla="*/ 521503 w 699381"/>
                  <a:gd name="connsiteY1539" fmla="*/ 383444 h 588848"/>
                  <a:gd name="connsiteX1540" fmla="*/ 512470 w 699381"/>
                  <a:gd name="connsiteY1540" fmla="*/ 395042 h 588848"/>
                  <a:gd name="connsiteX1541" fmla="*/ 495259 w 699381"/>
                  <a:gd name="connsiteY1541" fmla="*/ 381733 h 588848"/>
                  <a:gd name="connsiteX1542" fmla="*/ 507553 w 699381"/>
                  <a:gd name="connsiteY1542" fmla="*/ 365913 h 588848"/>
                  <a:gd name="connsiteX1543" fmla="*/ 516586 w 699381"/>
                  <a:gd name="connsiteY1543" fmla="*/ 354314 h 588848"/>
                  <a:gd name="connsiteX1544" fmla="*/ 533796 w 699381"/>
                  <a:gd name="connsiteY1544" fmla="*/ 367623 h 588848"/>
                  <a:gd name="connsiteX1545" fmla="*/ 524763 w 699381"/>
                  <a:gd name="connsiteY1545" fmla="*/ 379221 h 588848"/>
                  <a:gd name="connsiteX1546" fmla="*/ 507553 w 699381"/>
                  <a:gd name="connsiteY1546" fmla="*/ 365913 h 588848"/>
                  <a:gd name="connsiteX1547" fmla="*/ 519846 w 699381"/>
                  <a:gd name="connsiteY1547" fmla="*/ 350092 h 588848"/>
                  <a:gd name="connsiteX1548" fmla="*/ 528879 w 699381"/>
                  <a:gd name="connsiteY1548" fmla="*/ 338440 h 588848"/>
                  <a:gd name="connsiteX1549" fmla="*/ 546143 w 699381"/>
                  <a:gd name="connsiteY1549" fmla="*/ 351748 h 588848"/>
                  <a:gd name="connsiteX1550" fmla="*/ 537057 w 699381"/>
                  <a:gd name="connsiteY1550" fmla="*/ 363400 h 588848"/>
                  <a:gd name="connsiteX1551" fmla="*/ 519846 w 699381"/>
                  <a:gd name="connsiteY1551" fmla="*/ 350092 h 588848"/>
                  <a:gd name="connsiteX1552" fmla="*/ 532193 w 699381"/>
                  <a:gd name="connsiteY1552" fmla="*/ 334217 h 588848"/>
                  <a:gd name="connsiteX1553" fmla="*/ 541226 w 699381"/>
                  <a:gd name="connsiteY1553" fmla="*/ 322619 h 588848"/>
                  <a:gd name="connsiteX1554" fmla="*/ 558490 w 699381"/>
                  <a:gd name="connsiteY1554" fmla="*/ 335928 h 588848"/>
                  <a:gd name="connsiteX1555" fmla="*/ 549457 w 699381"/>
                  <a:gd name="connsiteY1555" fmla="*/ 347526 h 588848"/>
                  <a:gd name="connsiteX1556" fmla="*/ 532193 w 699381"/>
                  <a:gd name="connsiteY1556" fmla="*/ 334217 h 588848"/>
                  <a:gd name="connsiteX1557" fmla="*/ 544539 w 699381"/>
                  <a:gd name="connsiteY1557" fmla="*/ 318396 h 588848"/>
                  <a:gd name="connsiteX1558" fmla="*/ 553572 w 699381"/>
                  <a:gd name="connsiteY1558" fmla="*/ 306798 h 588848"/>
                  <a:gd name="connsiteX1559" fmla="*/ 570836 w 699381"/>
                  <a:gd name="connsiteY1559" fmla="*/ 320107 h 588848"/>
                  <a:gd name="connsiteX1560" fmla="*/ 561804 w 699381"/>
                  <a:gd name="connsiteY1560" fmla="*/ 331705 h 588848"/>
                  <a:gd name="connsiteX1561" fmla="*/ 544539 w 699381"/>
                  <a:gd name="connsiteY1561" fmla="*/ 318396 h 588848"/>
                  <a:gd name="connsiteX1562" fmla="*/ 556833 w 699381"/>
                  <a:gd name="connsiteY1562" fmla="*/ 302575 h 588848"/>
                  <a:gd name="connsiteX1563" fmla="*/ 565866 w 699381"/>
                  <a:gd name="connsiteY1563" fmla="*/ 290977 h 588848"/>
                  <a:gd name="connsiteX1564" fmla="*/ 583130 w 699381"/>
                  <a:gd name="connsiteY1564" fmla="*/ 304286 h 588848"/>
                  <a:gd name="connsiteX1565" fmla="*/ 574097 w 699381"/>
                  <a:gd name="connsiteY1565" fmla="*/ 315884 h 588848"/>
                  <a:gd name="connsiteX1566" fmla="*/ 556833 w 699381"/>
                  <a:gd name="connsiteY1566" fmla="*/ 302575 h 588848"/>
                  <a:gd name="connsiteX1567" fmla="*/ 552664 w 699381"/>
                  <a:gd name="connsiteY1567" fmla="*/ 299315 h 588848"/>
                  <a:gd name="connsiteX1568" fmla="*/ 535400 w 699381"/>
                  <a:gd name="connsiteY1568" fmla="*/ 286006 h 588848"/>
                  <a:gd name="connsiteX1569" fmla="*/ 544433 w 699381"/>
                  <a:gd name="connsiteY1569" fmla="*/ 274408 h 588848"/>
                  <a:gd name="connsiteX1570" fmla="*/ 561697 w 699381"/>
                  <a:gd name="connsiteY1570" fmla="*/ 287716 h 588848"/>
                  <a:gd name="connsiteX1571" fmla="*/ 552664 w 699381"/>
                  <a:gd name="connsiteY1571" fmla="*/ 299315 h 588848"/>
                  <a:gd name="connsiteX1572" fmla="*/ 547693 w 699381"/>
                  <a:gd name="connsiteY1572" fmla="*/ 270185 h 588848"/>
                  <a:gd name="connsiteX1573" fmla="*/ 556726 w 699381"/>
                  <a:gd name="connsiteY1573" fmla="*/ 258587 h 588848"/>
                  <a:gd name="connsiteX1574" fmla="*/ 573990 w 699381"/>
                  <a:gd name="connsiteY1574" fmla="*/ 271896 h 588848"/>
                  <a:gd name="connsiteX1575" fmla="*/ 564957 w 699381"/>
                  <a:gd name="connsiteY1575" fmla="*/ 283494 h 588848"/>
                  <a:gd name="connsiteX1576" fmla="*/ 547693 w 699381"/>
                  <a:gd name="connsiteY1576" fmla="*/ 270185 h 588848"/>
                  <a:gd name="connsiteX1577" fmla="*/ 543417 w 699381"/>
                  <a:gd name="connsiteY1577" fmla="*/ 266925 h 588848"/>
                  <a:gd name="connsiteX1578" fmla="*/ 526153 w 699381"/>
                  <a:gd name="connsiteY1578" fmla="*/ 253616 h 588848"/>
                  <a:gd name="connsiteX1579" fmla="*/ 535186 w 699381"/>
                  <a:gd name="connsiteY1579" fmla="*/ 242017 h 588848"/>
                  <a:gd name="connsiteX1580" fmla="*/ 552450 w 699381"/>
                  <a:gd name="connsiteY1580" fmla="*/ 255326 h 588848"/>
                  <a:gd name="connsiteX1581" fmla="*/ 543417 w 699381"/>
                  <a:gd name="connsiteY1581" fmla="*/ 266925 h 588848"/>
                  <a:gd name="connsiteX1582" fmla="*/ 521930 w 699381"/>
                  <a:gd name="connsiteY1582" fmla="*/ 250356 h 588848"/>
                  <a:gd name="connsiteX1583" fmla="*/ 504613 w 699381"/>
                  <a:gd name="connsiteY1583" fmla="*/ 237047 h 588848"/>
                  <a:gd name="connsiteX1584" fmla="*/ 513592 w 699381"/>
                  <a:gd name="connsiteY1584" fmla="*/ 225448 h 588848"/>
                  <a:gd name="connsiteX1585" fmla="*/ 530910 w 699381"/>
                  <a:gd name="connsiteY1585" fmla="*/ 238757 h 588848"/>
                  <a:gd name="connsiteX1586" fmla="*/ 521930 w 699381"/>
                  <a:gd name="connsiteY1586" fmla="*/ 250356 h 588848"/>
                  <a:gd name="connsiteX1587" fmla="*/ 500444 w 699381"/>
                  <a:gd name="connsiteY1587" fmla="*/ 233786 h 588848"/>
                  <a:gd name="connsiteX1588" fmla="*/ 483180 w 699381"/>
                  <a:gd name="connsiteY1588" fmla="*/ 220478 h 588848"/>
                  <a:gd name="connsiteX1589" fmla="*/ 492159 w 699381"/>
                  <a:gd name="connsiteY1589" fmla="*/ 208879 h 588848"/>
                  <a:gd name="connsiteX1590" fmla="*/ 509477 w 699381"/>
                  <a:gd name="connsiteY1590" fmla="*/ 222188 h 588848"/>
                  <a:gd name="connsiteX1591" fmla="*/ 500444 w 699381"/>
                  <a:gd name="connsiteY1591" fmla="*/ 233786 h 588848"/>
                  <a:gd name="connsiteX1592" fmla="*/ 478957 w 699381"/>
                  <a:gd name="connsiteY1592" fmla="*/ 217217 h 588848"/>
                  <a:gd name="connsiteX1593" fmla="*/ 461693 w 699381"/>
                  <a:gd name="connsiteY1593" fmla="*/ 203908 h 588848"/>
                  <a:gd name="connsiteX1594" fmla="*/ 470673 w 699381"/>
                  <a:gd name="connsiteY1594" fmla="*/ 192310 h 588848"/>
                  <a:gd name="connsiteX1595" fmla="*/ 487937 w 699381"/>
                  <a:gd name="connsiteY1595" fmla="*/ 205619 h 588848"/>
                  <a:gd name="connsiteX1596" fmla="*/ 478957 w 699381"/>
                  <a:gd name="connsiteY1596" fmla="*/ 217217 h 588848"/>
                  <a:gd name="connsiteX1597" fmla="*/ 457417 w 699381"/>
                  <a:gd name="connsiteY1597" fmla="*/ 200648 h 588848"/>
                  <a:gd name="connsiteX1598" fmla="*/ 440153 w 699381"/>
                  <a:gd name="connsiteY1598" fmla="*/ 187339 h 588848"/>
                  <a:gd name="connsiteX1599" fmla="*/ 449133 w 699381"/>
                  <a:gd name="connsiteY1599" fmla="*/ 175741 h 588848"/>
                  <a:gd name="connsiteX1600" fmla="*/ 466450 w 699381"/>
                  <a:gd name="connsiteY1600" fmla="*/ 189049 h 588848"/>
                  <a:gd name="connsiteX1601" fmla="*/ 457417 w 699381"/>
                  <a:gd name="connsiteY1601" fmla="*/ 200648 h 588848"/>
                  <a:gd name="connsiteX1602" fmla="*/ 435931 w 699381"/>
                  <a:gd name="connsiteY1602" fmla="*/ 184079 h 588848"/>
                  <a:gd name="connsiteX1603" fmla="*/ 418613 w 699381"/>
                  <a:gd name="connsiteY1603" fmla="*/ 170770 h 588848"/>
                  <a:gd name="connsiteX1604" fmla="*/ 427593 w 699381"/>
                  <a:gd name="connsiteY1604" fmla="*/ 159171 h 588848"/>
                  <a:gd name="connsiteX1605" fmla="*/ 444910 w 699381"/>
                  <a:gd name="connsiteY1605" fmla="*/ 172480 h 588848"/>
                  <a:gd name="connsiteX1606" fmla="*/ 435931 w 699381"/>
                  <a:gd name="connsiteY1606" fmla="*/ 184079 h 588848"/>
                  <a:gd name="connsiteX1607" fmla="*/ 414444 w 699381"/>
                  <a:gd name="connsiteY1607" fmla="*/ 167509 h 588848"/>
                  <a:gd name="connsiteX1608" fmla="*/ 397127 w 699381"/>
                  <a:gd name="connsiteY1608" fmla="*/ 154147 h 588848"/>
                  <a:gd name="connsiteX1609" fmla="*/ 406053 w 699381"/>
                  <a:gd name="connsiteY1609" fmla="*/ 142549 h 588848"/>
                  <a:gd name="connsiteX1610" fmla="*/ 423370 w 699381"/>
                  <a:gd name="connsiteY1610" fmla="*/ 155911 h 588848"/>
                  <a:gd name="connsiteX1611" fmla="*/ 414444 w 699381"/>
                  <a:gd name="connsiteY1611" fmla="*/ 167509 h 588848"/>
                  <a:gd name="connsiteX1612" fmla="*/ 392904 w 699381"/>
                  <a:gd name="connsiteY1612" fmla="*/ 150940 h 588848"/>
                  <a:gd name="connsiteX1613" fmla="*/ 375640 w 699381"/>
                  <a:gd name="connsiteY1613" fmla="*/ 137631 h 588848"/>
                  <a:gd name="connsiteX1614" fmla="*/ 384566 w 699381"/>
                  <a:gd name="connsiteY1614" fmla="*/ 126033 h 588848"/>
                  <a:gd name="connsiteX1615" fmla="*/ 401830 w 699381"/>
                  <a:gd name="connsiteY1615" fmla="*/ 139342 h 588848"/>
                  <a:gd name="connsiteX1616" fmla="*/ 392904 w 699381"/>
                  <a:gd name="connsiteY1616" fmla="*/ 150940 h 588848"/>
                  <a:gd name="connsiteX1617" fmla="*/ 371418 w 699381"/>
                  <a:gd name="connsiteY1617" fmla="*/ 134371 h 588848"/>
                  <a:gd name="connsiteX1618" fmla="*/ 354154 w 699381"/>
                  <a:gd name="connsiteY1618" fmla="*/ 121062 h 588848"/>
                  <a:gd name="connsiteX1619" fmla="*/ 363080 w 699381"/>
                  <a:gd name="connsiteY1619" fmla="*/ 109464 h 588848"/>
                  <a:gd name="connsiteX1620" fmla="*/ 380397 w 699381"/>
                  <a:gd name="connsiteY1620" fmla="*/ 122773 h 588848"/>
                  <a:gd name="connsiteX1621" fmla="*/ 371418 w 699381"/>
                  <a:gd name="connsiteY1621" fmla="*/ 134371 h 588848"/>
                  <a:gd name="connsiteX1622" fmla="*/ 349931 w 699381"/>
                  <a:gd name="connsiteY1622" fmla="*/ 117802 h 588848"/>
                  <a:gd name="connsiteX1623" fmla="*/ 332667 w 699381"/>
                  <a:gd name="connsiteY1623" fmla="*/ 104493 h 588848"/>
                  <a:gd name="connsiteX1624" fmla="*/ 341593 w 699381"/>
                  <a:gd name="connsiteY1624" fmla="*/ 92895 h 588848"/>
                  <a:gd name="connsiteX1625" fmla="*/ 358857 w 699381"/>
                  <a:gd name="connsiteY1625" fmla="*/ 106203 h 588848"/>
                  <a:gd name="connsiteX1626" fmla="*/ 349931 w 699381"/>
                  <a:gd name="connsiteY1626" fmla="*/ 117802 h 588848"/>
                  <a:gd name="connsiteX1627" fmla="*/ 328391 w 699381"/>
                  <a:gd name="connsiteY1627" fmla="*/ 101233 h 588848"/>
                  <a:gd name="connsiteX1628" fmla="*/ 311127 w 699381"/>
                  <a:gd name="connsiteY1628" fmla="*/ 87924 h 588848"/>
                  <a:gd name="connsiteX1629" fmla="*/ 320000 w 699381"/>
                  <a:gd name="connsiteY1629" fmla="*/ 76325 h 588848"/>
                  <a:gd name="connsiteX1630" fmla="*/ 337264 w 699381"/>
                  <a:gd name="connsiteY1630" fmla="*/ 89634 h 588848"/>
                  <a:gd name="connsiteX1631" fmla="*/ 328391 w 699381"/>
                  <a:gd name="connsiteY1631" fmla="*/ 101233 h 588848"/>
                  <a:gd name="connsiteX1632" fmla="*/ 306905 w 699381"/>
                  <a:gd name="connsiteY1632" fmla="*/ 84663 h 588848"/>
                  <a:gd name="connsiteX1633" fmla="*/ 289641 w 699381"/>
                  <a:gd name="connsiteY1633" fmla="*/ 71355 h 588848"/>
                  <a:gd name="connsiteX1634" fmla="*/ 298513 w 699381"/>
                  <a:gd name="connsiteY1634" fmla="*/ 59756 h 588848"/>
                  <a:gd name="connsiteX1635" fmla="*/ 315831 w 699381"/>
                  <a:gd name="connsiteY1635" fmla="*/ 73065 h 588848"/>
                  <a:gd name="connsiteX1636" fmla="*/ 306905 w 699381"/>
                  <a:gd name="connsiteY1636" fmla="*/ 84663 h 588848"/>
                  <a:gd name="connsiteX1637" fmla="*/ 303698 w 699381"/>
                  <a:gd name="connsiteY1637" fmla="*/ 88886 h 588848"/>
                  <a:gd name="connsiteX1638" fmla="*/ 294825 w 699381"/>
                  <a:gd name="connsiteY1638" fmla="*/ 100484 h 588848"/>
                  <a:gd name="connsiteX1639" fmla="*/ 277561 w 699381"/>
                  <a:gd name="connsiteY1639" fmla="*/ 87175 h 588848"/>
                  <a:gd name="connsiteX1640" fmla="*/ 286434 w 699381"/>
                  <a:gd name="connsiteY1640" fmla="*/ 75577 h 588848"/>
                  <a:gd name="connsiteX1641" fmla="*/ 303698 w 699381"/>
                  <a:gd name="connsiteY1641" fmla="*/ 88886 h 588848"/>
                  <a:gd name="connsiteX1642" fmla="*/ 273285 w 699381"/>
                  <a:gd name="connsiteY1642" fmla="*/ 83862 h 588848"/>
                  <a:gd name="connsiteX1643" fmla="*/ 256021 w 699381"/>
                  <a:gd name="connsiteY1643" fmla="*/ 70553 h 588848"/>
                  <a:gd name="connsiteX1644" fmla="*/ 264894 w 699381"/>
                  <a:gd name="connsiteY1644" fmla="*/ 58954 h 588848"/>
                  <a:gd name="connsiteX1645" fmla="*/ 282158 w 699381"/>
                  <a:gd name="connsiteY1645" fmla="*/ 72263 h 588848"/>
                  <a:gd name="connsiteX1646" fmla="*/ 273285 w 699381"/>
                  <a:gd name="connsiteY1646" fmla="*/ 83862 h 588848"/>
                  <a:gd name="connsiteX1647" fmla="*/ 270025 w 699381"/>
                  <a:gd name="connsiteY1647" fmla="*/ 88138 h 588848"/>
                  <a:gd name="connsiteX1648" fmla="*/ 261152 w 699381"/>
                  <a:gd name="connsiteY1648" fmla="*/ 99683 h 588848"/>
                  <a:gd name="connsiteX1649" fmla="*/ 243888 w 699381"/>
                  <a:gd name="connsiteY1649" fmla="*/ 86374 h 588848"/>
                  <a:gd name="connsiteX1650" fmla="*/ 252707 w 699381"/>
                  <a:gd name="connsiteY1650" fmla="*/ 74829 h 588848"/>
                  <a:gd name="connsiteX1651" fmla="*/ 270025 w 699381"/>
                  <a:gd name="connsiteY1651" fmla="*/ 88138 h 588848"/>
                  <a:gd name="connsiteX1652" fmla="*/ 239666 w 699381"/>
                  <a:gd name="connsiteY1652" fmla="*/ 83113 h 588848"/>
                  <a:gd name="connsiteX1653" fmla="*/ 222402 w 699381"/>
                  <a:gd name="connsiteY1653" fmla="*/ 69805 h 588848"/>
                  <a:gd name="connsiteX1654" fmla="*/ 231221 w 699381"/>
                  <a:gd name="connsiteY1654" fmla="*/ 58260 h 588848"/>
                  <a:gd name="connsiteX1655" fmla="*/ 248485 w 699381"/>
                  <a:gd name="connsiteY1655" fmla="*/ 71568 h 588848"/>
                  <a:gd name="connsiteX1656" fmla="*/ 239666 w 699381"/>
                  <a:gd name="connsiteY1656" fmla="*/ 83113 h 588848"/>
                  <a:gd name="connsiteX1657" fmla="*/ 236459 w 699381"/>
                  <a:gd name="connsiteY1657" fmla="*/ 87336 h 588848"/>
                  <a:gd name="connsiteX1658" fmla="*/ 227586 w 699381"/>
                  <a:gd name="connsiteY1658" fmla="*/ 98934 h 588848"/>
                  <a:gd name="connsiteX1659" fmla="*/ 210376 w 699381"/>
                  <a:gd name="connsiteY1659" fmla="*/ 85625 h 588848"/>
                  <a:gd name="connsiteX1660" fmla="*/ 219248 w 699381"/>
                  <a:gd name="connsiteY1660" fmla="*/ 74027 h 588848"/>
                  <a:gd name="connsiteX1661" fmla="*/ 236459 w 699381"/>
                  <a:gd name="connsiteY1661" fmla="*/ 87336 h 588848"/>
                  <a:gd name="connsiteX1662" fmla="*/ 224326 w 699381"/>
                  <a:gd name="connsiteY1662" fmla="*/ 103157 h 588848"/>
                  <a:gd name="connsiteX1663" fmla="*/ 215453 w 699381"/>
                  <a:gd name="connsiteY1663" fmla="*/ 114755 h 588848"/>
                  <a:gd name="connsiteX1664" fmla="*/ 198243 w 699381"/>
                  <a:gd name="connsiteY1664" fmla="*/ 101446 h 588848"/>
                  <a:gd name="connsiteX1665" fmla="*/ 207115 w 699381"/>
                  <a:gd name="connsiteY1665" fmla="*/ 89848 h 588848"/>
                  <a:gd name="connsiteX1666" fmla="*/ 224326 w 699381"/>
                  <a:gd name="connsiteY1666" fmla="*/ 103157 h 588848"/>
                  <a:gd name="connsiteX1667" fmla="*/ 212193 w 699381"/>
                  <a:gd name="connsiteY1667" fmla="*/ 119031 h 588848"/>
                  <a:gd name="connsiteX1668" fmla="*/ 203374 w 699381"/>
                  <a:gd name="connsiteY1668" fmla="*/ 130576 h 588848"/>
                  <a:gd name="connsiteX1669" fmla="*/ 186163 w 699381"/>
                  <a:gd name="connsiteY1669" fmla="*/ 117267 h 588848"/>
                  <a:gd name="connsiteX1670" fmla="*/ 194982 w 699381"/>
                  <a:gd name="connsiteY1670" fmla="*/ 105722 h 588848"/>
                  <a:gd name="connsiteX1671" fmla="*/ 212193 w 699381"/>
                  <a:gd name="connsiteY1671" fmla="*/ 119031 h 588848"/>
                  <a:gd name="connsiteX1672" fmla="*/ 200113 w 699381"/>
                  <a:gd name="connsiteY1672" fmla="*/ 134852 h 588848"/>
                  <a:gd name="connsiteX1673" fmla="*/ 191294 w 699381"/>
                  <a:gd name="connsiteY1673" fmla="*/ 146397 h 588848"/>
                  <a:gd name="connsiteX1674" fmla="*/ 174137 w 699381"/>
                  <a:gd name="connsiteY1674" fmla="*/ 133088 h 588848"/>
                  <a:gd name="connsiteX1675" fmla="*/ 182956 w 699381"/>
                  <a:gd name="connsiteY1675" fmla="*/ 121543 h 588848"/>
                  <a:gd name="connsiteX1676" fmla="*/ 200113 w 699381"/>
                  <a:gd name="connsiteY1676" fmla="*/ 134852 h 588848"/>
                  <a:gd name="connsiteX1677" fmla="*/ 188034 w 699381"/>
                  <a:gd name="connsiteY1677" fmla="*/ 150673 h 588848"/>
                  <a:gd name="connsiteX1678" fmla="*/ 179161 w 699381"/>
                  <a:gd name="connsiteY1678" fmla="*/ 162271 h 588848"/>
                  <a:gd name="connsiteX1679" fmla="*/ 162004 w 699381"/>
                  <a:gd name="connsiteY1679" fmla="*/ 148963 h 588848"/>
                  <a:gd name="connsiteX1680" fmla="*/ 170823 w 699381"/>
                  <a:gd name="connsiteY1680" fmla="*/ 137364 h 588848"/>
                  <a:gd name="connsiteX1681" fmla="*/ 188034 w 699381"/>
                  <a:gd name="connsiteY1681" fmla="*/ 150673 h 588848"/>
                  <a:gd name="connsiteX1682" fmla="*/ 175954 w 699381"/>
                  <a:gd name="connsiteY1682" fmla="*/ 166440 h 588848"/>
                  <a:gd name="connsiteX1683" fmla="*/ 167082 w 699381"/>
                  <a:gd name="connsiteY1683" fmla="*/ 178039 h 588848"/>
                  <a:gd name="connsiteX1684" fmla="*/ 149925 w 699381"/>
                  <a:gd name="connsiteY1684" fmla="*/ 164730 h 588848"/>
                  <a:gd name="connsiteX1685" fmla="*/ 158797 w 699381"/>
                  <a:gd name="connsiteY1685" fmla="*/ 153132 h 588848"/>
                  <a:gd name="connsiteX1686" fmla="*/ 175954 w 699381"/>
                  <a:gd name="connsiteY1686" fmla="*/ 166440 h 588848"/>
                  <a:gd name="connsiteX1687" fmla="*/ 163821 w 699381"/>
                  <a:gd name="connsiteY1687" fmla="*/ 182315 h 588848"/>
                  <a:gd name="connsiteX1688" fmla="*/ 154949 w 699381"/>
                  <a:gd name="connsiteY1688" fmla="*/ 193913 h 588848"/>
                  <a:gd name="connsiteX1689" fmla="*/ 137792 w 699381"/>
                  <a:gd name="connsiteY1689" fmla="*/ 180604 h 588848"/>
                  <a:gd name="connsiteX1690" fmla="*/ 146611 w 699381"/>
                  <a:gd name="connsiteY1690" fmla="*/ 169006 h 588848"/>
                  <a:gd name="connsiteX1691" fmla="*/ 163821 w 699381"/>
                  <a:gd name="connsiteY1691" fmla="*/ 182315 h 588848"/>
                  <a:gd name="connsiteX1692" fmla="*/ 151689 w 699381"/>
                  <a:gd name="connsiteY1692" fmla="*/ 198136 h 588848"/>
                  <a:gd name="connsiteX1693" fmla="*/ 142816 w 699381"/>
                  <a:gd name="connsiteY1693" fmla="*/ 209734 h 588848"/>
                  <a:gd name="connsiteX1694" fmla="*/ 125712 w 699381"/>
                  <a:gd name="connsiteY1694" fmla="*/ 196425 h 588848"/>
                  <a:gd name="connsiteX1695" fmla="*/ 134531 w 699381"/>
                  <a:gd name="connsiteY1695" fmla="*/ 184827 h 588848"/>
                  <a:gd name="connsiteX1696" fmla="*/ 151689 w 699381"/>
                  <a:gd name="connsiteY1696" fmla="*/ 198136 h 588848"/>
                  <a:gd name="connsiteX1697" fmla="*/ 139609 w 699381"/>
                  <a:gd name="connsiteY1697" fmla="*/ 213957 h 588848"/>
                  <a:gd name="connsiteX1698" fmla="*/ 130790 w 699381"/>
                  <a:gd name="connsiteY1698" fmla="*/ 225502 h 588848"/>
                  <a:gd name="connsiteX1699" fmla="*/ 113686 w 699381"/>
                  <a:gd name="connsiteY1699" fmla="*/ 212193 h 588848"/>
                  <a:gd name="connsiteX1700" fmla="*/ 122505 w 699381"/>
                  <a:gd name="connsiteY1700" fmla="*/ 200648 h 588848"/>
                  <a:gd name="connsiteX1701" fmla="*/ 139609 w 699381"/>
                  <a:gd name="connsiteY1701" fmla="*/ 213957 h 588848"/>
                  <a:gd name="connsiteX1702" fmla="*/ 127476 w 699381"/>
                  <a:gd name="connsiteY1702" fmla="*/ 229831 h 588848"/>
                  <a:gd name="connsiteX1703" fmla="*/ 118657 w 699381"/>
                  <a:gd name="connsiteY1703" fmla="*/ 241376 h 588848"/>
                  <a:gd name="connsiteX1704" fmla="*/ 101553 w 699381"/>
                  <a:gd name="connsiteY1704" fmla="*/ 228067 h 588848"/>
                  <a:gd name="connsiteX1705" fmla="*/ 110372 w 699381"/>
                  <a:gd name="connsiteY1705" fmla="*/ 216522 h 588848"/>
                  <a:gd name="connsiteX1706" fmla="*/ 127476 w 699381"/>
                  <a:gd name="connsiteY1706" fmla="*/ 229831 h 588848"/>
                  <a:gd name="connsiteX1707" fmla="*/ 115397 w 699381"/>
                  <a:gd name="connsiteY1707" fmla="*/ 245599 h 588848"/>
                  <a:gd name="connsiteX1708" fmla="*/ 106524 w 699381"/>
                  <a:gd name="connsiteY1708" fmla="*/ 257197 h 588848"/>
                  <a:gd name="connsiteX1709" fmla="*/ 89420 w 699381"/>
                  <a:gd name="connsiteY1709" fmla="*/ 243888 h 588848"/>
                  <a:gd name="connsiteX1710" fmla="*/ 98239 w 699381"/>
                  <a:gd name="connsiteY1710" fmla="*/ 232343 h 588848"/>
                  <a:gd name="connsiteX1711" fmla="*/ 115397 w 699381"/>
                  <a:gd name="connsiteY1711" fmla="*/ 245599 h 588848"/>
                  <a:gd name="connsiteX1712" fmla="*/ 103317 w 699381"/>
                  <a:gd name="connsiteY1712" fmla="*/ 261420 h 588848"/>
                  <a:gd name="connsiteX1713" fmla="*/ 94445 w 699381"/>
                  <a:gd name="connsiteY1713" fmla="*/ 273018 h 588848"/>
                  <a:gd name="connsiteX1714" fmla="*/ 77394 w 699381"/>
                  <a:gd name="connsiteY1714" fmla="*/ 259709 h 588848"/>
                  <a:gd name="connsiteX1715" fmla="*/ 86267 w 699381"/>
                  <a:gd name="connsiteY1715" fmla="*/ 248111 h 588848"/>
                  <a:gd name="connsiteX1716" fmla="*/ 103317 w 699381"/>
                  <a:gd name="connsiteY1716" fmla="*/ 261420 h 588848"/>
                  <a:gd name="connsiteX1717" fmla="*/ 91184 w 699381"/>
                  <a:gd name="connsiteY1717" fmla="*/ 277240 h 588848"/>
                  <a:gd name="connsiteX1718" fmla="*/ 82312 w 699381"/>
                  <a:gd name="connsiteY1718" fmla="*/ 288839 h 588848"/>
                  <a:gd name="connsiteX1719" fmla="*/ 65261 w 699381"/>
                  <a:gd name="connsiteY1719" fmla="*/ 275530 h 588848"/>
                  <a:gd name="connsiteX1720" fmla="*/ 74134 w 699381"/>
                  <a:gd name="connsiteY1720" fmla="*/ 263932 h 588848"/>
                  <a:gd name="connsiteX1721" fmla="*/ 91184 w 699381"/>
                  <a:gd name="connsiteY1721" fmla="*/ 277240 h 588848"/>
                  <a:gd name="connsiteX1722" fmla="*/ 95407 w 699381"/>
                  <a:gd name="connsiteY1722" fmla="*/ 280554 h 588848"/>
                  <a:gd name="connsiteX1723" fmla="*/ 112457 w 699381"/>
                  <a:gd name="connsiteY1723" fmla="*/ 293863 h 588848"/>
                  <a:gd name="connsiteX1724" fmla="*/ 103584 w 699381"/>
                  <a:gd name="connsiteY1724" fmla="*/ 305462 h 588848"/>
                  <a:gd name="connsiteX1725" fmla="*/ 86534 w 699381"/>
                  <a:gd name="connsiteY1725" fmla="*/ 292153 h 588848"/>
                  <a:gd name="connsiteX1726" fmla="*/ 95407 w 699381"/>
                  <a:gd name="connsiteY1726" fmla="*/ 280554 h 588848"/>
                  <a:gd name="connsiteX1727" fmla="*/ 100377 w 699381"/>
                  <a:gd name="connsiteY1727" fmla="*/ 309631 h 588848"/>
                  <a:gd name="connsiteX1728" fmla="*/ 91505 w 699381"/>
                  <a:gd name="connsiteY1728" fmla="*/ 321229 h 588848"/>
                  <a:gd name="connsiteX1729" fmla="*/ 74455 w 699381"/>
                  <a:gd name="connsiteY1729" fmla="*/ 307920 h 588848"/>
                  <a:gd name="connsiteX1730" fmla="*/ 83327 w 699381"/>
                  <a:gd name="connsiteY1730" fmla="*/ 296322 h 588848"/>
                  <a:gd name="connsiteX1731" fmla="*/ 100377 w 699381"/>
                  <a:gd name="connsiteY1731" fmla="*/ 309631 h 588848"/>
                  <a:gd name="connsiteX1732" fmla="*/ 104546 w 699381"/>
                  <a:gd name="connsiteY1732" fmla="*/ 312891 h 588848"/>
                  <a:gd name="connsiteX1733" fmla="*/ 121597 w 699381"/>
                  <a:gd name="connsiteY1733" fmla="*/ 326200 h 588848"/>
                  <a:gd name="connsiteX1734" fmla="*/ 112671 w 699381"/>
                  <a:gd name="connsiteY1734" fmla="*/ 337798 h 588848"/>
                  <a:gd name="connsiteX1735" fmla="*/ 95620 w 699381"/>
                  <a:gd name="connsiteY1735" fmla="*/ 324489 h 588848"/>
                  <a:gd name="connsiteX1736" fmla="*/ 104546 w 699381"/>
                  <a:gd name="connsiteY1736" fmla="*/ 312891 h 588848"/>
                  <a:gd name="connsiteX1737" fmla="*/ 125819 w 699381"/>
                  <a:gd name="connsiteY1737" fmla="*/ 329460 h 588848"/>
                  <a:gd name="connsiteX1738" fmla="*/ 142869 w 699381"/>
                  <a:gd name="connsiteY1738" fmla="*/ 342769 h 588848"/>
                  <a:gd name="connsiteX1739" fmla="*/ 133943 w 699381"/>
                  <a:gd name="connsiteY1739" fmla="*/ 354368 h 588848"/>
                  <a:gd name="connsiteX1740" fmla="*/ 116893 w 699381"/>
                  <a:gd name="connsiteY1740" fmla="*/ 341059 h 588848"/>
                  <a:gd name="connsiteX1741" fmla="*/ 125819 w 699381"/>
                  <a:gd name="connsiteY1741" fmla="*/ 329460 h 588848"/>
                  <a:gd name="connsiteX1742" fmla="*/ 147092 w 699381"/>
                  <a:gd name="connsiteY1742" fmla="*/ 346083 h 588848"/>
                  <a:gd name="connsiteX1743" fmla="*/ 164142 w 699381"/>
                  <a:gd name="connsiteY1743" fmla="*/ 359392 h 588848"/>
                  <a:gd name="connsiteX1744" fmla="*/ 155216 w 699381"/>
                  <a:gd name="connsiteY1744" fmla="*/ 370990 h 588848"/>
                  <a:gd name="connsiteX1745" fmla="*/ 138166 w 699381"/>
                  <a:gd name="connsiteY1745" fmla="*/ 357681 h 588848"/>
                  <a:gd name="connsiteX1746" fmla="*/ 147092 w 699381"/>
                  <a:gd name="connsiteY1746" fmla="*/ 346083 h 588848"/>
                  <a:gd name="connsiteX1747" fmla="*/ 168365 w 699381"/>
                  <a:gd name="connsiteY1747" fmla="*/ 362652 h 588848"/>
                  <a:gd name="connsiteX1748" fmla="*/ 185415 w 699381"/>
                  <a:gd name="connsiteY1748" fmla="*/ 375961 h 588848"/>
                  <a:gd name="connsiteX1749" fmla="*/ 176489 w 699381"/>
                  <a:gd name="connsiteY1749" fmla="*/ 387559 h 588848"/>
                  <a:gd name="connsiteX1750" fmla="*/ 159439 w 699381"/>
                  <a:gd name="connsiteY1750" fmla="*/ 374251 h 588848"/>
                  <a:gd name="connsiteX1751" fmla="*/ 168365 w 699381"/>
                  <a:gd name="connsiteY1751" fmla="*/ 362652 h 588848"/>
                  <a:gd name="connsiteX1752" fmla="*/ 189584 w 699381"/>
                  <a:gd name="connsiteY1752" fmla="*/ 379221 h 588848"/>
                  <a:gd name="connsiteX1753" fmla="*/ 206634 w 699381"/>
                  <a:gd name="connsiteY1753" fmla="*/ 392530 h 588848"/>
                  <a:gd name="connsiteX1754" fmla="*/ 197655 w 699381"/>
                  <a:gd name="connsiteY1754" fmla="*/ 404182 h 588848"/>
                  <a:gd name="connsiteX1755" fmla="*/ 180605 w 699381"/>
                  <a:gd name="connsiteY1755" fmla="*/ 390873 h 588848"/>
                  <a:gd name="connsiteX1756" fmla="*/ 189584 w 699381"/>
                  <a:gd name="connsiteY1756" fmla="*/ 379221 h 588848"/>
                  <a:gd name="connsiteX1757" fmla="*/ 210857 w 699381"/>
                  <a:gd name="connsiteY1757" fmla="*/ 395791 h 588848"/>
                  <a:gd name="connsiteX1758" fmla="*/ 227907 w 699381"/>
                  <a:gd name="connsiteY1758" fmla="*/ 409099 h 588848"/>
                  <a:gd name="connsiteX1759" fmla="*/ 218928 w 699381"/>
                  <a:gd name="connsiteY1759" fmla="*/ 420751 h 588848"/>
                  <a:gd name="connsiteX1760" fmla="*/ 201877 w 699381"/>
                  <a:gd name="connsiteY1760" fmla="*/ 407442 h 588848"/>
                  <a:gd name="connsiteX1761" fmla="*/ 210857 w 699381"/>
                  <a:gd name="connsiteY1761" fmla="*/ 395791 h 588848"/>
                  <a:gd name="connsiteX1762" fmla="*/ 232129 w 699381"/>
                  <a:gd name="connsiteY1762" fmla="*/ 412413 h 588848"/>
                  <a:gd name="connsiteX1763" fmla="*/ 249180 w 699381"/>
                  <a:gd name="connsiteY1763" fmla="*/ 425722 h 588848"/>
                  <a:gd name="connsiteX1764" fmla="*/ 240200 w 699381"/>
                  <a:gd name="connsiteY1764" fmla="*/ 437374 h 588848"/>
                  <a:gd name="connsiteX1765" fmla="*/ 223150 w 699381"/>
                  <a:gd name="connsiteY1765" fmla="*/ 424065 h 588848"/>
                  <a:gd name="connsiteX1766" fmla="*/ 232129 w 699381"/>
                  <a:gd name="connsiteY1766" fmla="*/ 412413 h 588848"/>
                  <a:gd name="connsiteX1767" fmla="*/ 253456 w 699381"/>
                  <a:gd name="connsiteY1767" fmla="*/ 428982 h 588848"/>
                  <a:gd name="connsiteX1768" fmla="*/ 270506 w 699381"/>
                  <a:gd name="connsiteY1768" fmla="*/ 442291 h 588848"/>
                  <a:gd name="connsiteX1769" fmla="*/ 261526 w 699381"/>
                  <a:gd name="connsiteY1769" fmla="*/ 453943 h 588848"/>
                  <a:gd name="connsiteX1770" fmla="*/ 244476 w 699381"/>
                  <a:gd name="connsiteY1770" fmla="*/ 440634 h 588848"/>
                  <a:gd name="connsiteX1771" fmla="*/ 253456 w 699381"/>
                  <a:gd name="connsiteY1771" fmla="*/ 428982 h 588848"/>
                  <a:gd name="connsiteX1772" fmla="*/ 274675 w 699381"/>
                  <a:gd name="connsiteY1772" fmla="*/ 445605 h 588848"/>
                  <a:gd name="connsiteX1773" fmla="*/ 291725 w 699381"/>
                  <a:gd name="connsiteY1773" fmla="*/ 458914 h 588848"/>
                  <a:gd name="connsiteX1774" fmla="*/ 282692 w 699381"/>
                  <a:gd name="connsiteY1774" fmla="*/ 470566 h 588848"/>
                  <a:gd name="connsiteX1775" fmla="*/ 265642 w 699381"/>
                  <a:gd name="connsiteY1775" fmla="*/ 457257 h 588848"/>
                  <a:gd name="connsiteX1776" fmla="*/ 274675 w 699381"/>
                  <a:gd name="connsiteY1776" fmla="*/ 445605 h 588848"/>
                  <a:gd name="connsiteX1777" fmla="*/ 295948 w 699381"/>
                  <a:gd name="connsiteY1777" fmla="*/ 462174 h 588848"/>
                  <a:gd name="connsiteX1778" fmla="*/ 312998 w 699381"/>
                  <a:gd name="connsiteY1778" fmla="*/ 475483 h 588848"/>
                  <a:gd name="connsiteX1779" fmla="*/ 303965 w 699381"/>
                  <a:gd name="connsiteY1779" fmla="*/ 487135 h 588848"/>
                  <a:gd name="connsiteX1780" fmla="*/ 286915 w 699381"/>
                  <a:gd name="connsiteY1780" fmla="*/ 473826 h 588848"/>
                  <a:gd name="connsiteX1781" fmla="*/ 295948 w 699381"/>
                  <a:gd name="connsiteY1781" fmla="*/ 462174 h 588848"/>
                  <a:gd name="connsiteX1782" fmla="*/ 317220 w 699381"/>
                  <a:gd name="connsiteY1782" fmla="*/ 478744 h 588848"/>
                  <a:gd name="connsiteX1783" fmla="*/ 334271 w 699381"/>
                  <a:gd name="connsiteY1783" fmla="*/ 492052 h 588848"/>
                  <a:gd name="connsiteX1784" fmla="*/ 325238 w 699381"/>
                  <a:gd name="connsiteY1784" fmla="*/ 503704 h 588848"/>
                  <a:gd name="connsiteX1785" fmla="*/ 308188 w 699381"/>
                  <a:gd name="connsiteY1785" fmla="*/ 490395 h 588848"/>
                  <a:gd name="connsiteX1786" fmla="*/ 317220 w 699381"/>
                  <a:gd name="connsiteY1786" fmla="*/ 478744 h 588848"/>
                  <a:gd name="connsiteX1787" fmla="*/ 338493 w 699381"/>
                  <a:gd name="connsiteY1787" fmla="*/ 495366 h 588848"/>
                  <a:gd name="connsiteX1788" fmla="*/ 355543 w 699381"/>
                  <a:gd name="connsiteY1788" fmla="*/ 508675 h 588848"/>
                  <a:gd name="connsiteX1789" fmla="*/ 346511 w 699381"/>
                  <a:gd name="connsiteY1789" fmla="*/ 520327 h 588848"/>
                  <a:gd name="connsiteX1790" fmla="*/ 329460 w 699381"/>
                  <a:gd name="connsiteY1790" fmla="*/ 507018 h 588848"/>
                  <a:gd name="connsiteX1791" fmla="*/ 338493 w 699381"/>
                  <a:gd name="connsiteY1791" fmla="*/ 495366 h 588848"/>
                  <a:gd name="connsiteX1792" fmla="*/ 341807 w 699381"/>
                  <a:gd name="connsiteY1792" fmla="*/ 491144 h 588848"/>
                  <a:gd name="connsiteX1793" fmla="*/ 350840 w 699381"/>
                  <a:gd name="connsiteY1793" fmla="*/ 479545 h 588848"/>
                  <a:gd name="connsiteX1794" fmla="*/ 367890 w 699381"/>
                  <a:gd name="connsiteY1794" fmla="*/ 492854 h 588848"/>
                  <a:gd name="connsiteX1795" fmla="*/ 358857 w 699381"/>
                  <a:gd name="connsiteY1795" fmla="*/ 504453 h 588848"/>
                  <a:gd name="connsiteX1796" fmla="*/ 341807 w 699381"/>
                  <a:gd name="connsiteY1796" fmla="*/ 491144 h 588848"/>
                  <a:gd name="connsiteX1797" fmla="*/ 372113 w 699381"/>
                  <a:gd name="connsiteY1797" fmla="*/ 496115 h 588848"/>
                  <a:gd name="connsiteX1798" fmla="*/ 389216 w 699381"/>
                  <a:gd name="connsiteY1798" fmla="*/ 509423 h 588848"/>
                  <a:gd name="connsiteX1799" fmla="*/ 380183 w 699381"/>
                  <a:gd name="connsiteY1799" fmla="*/ 521022 h 588848"/>
                  <a:gd name="connsiteX1800" fmla="*/ 363080 w 699381"/>
                  <a:gd name="connsiteY1800" fmla="*/ 507713 h 588848"/>
                  <a:gd name="connsiteX1801" fmla="*/ 372113 w 699381"/>
                  <a:gd name="connsiteY1801" fmla="*/ 496115 h 588848"/>
                  <a:gd name="connsiteX1802" fmla="*/ 393385 w 699381"/>
                  <a:gd name="connsiteY1802" fmla="*/ 512684 h 588848"/>
                  <a:gd name="connsiteX1803" fmla="*/ 410489 w 699381"/>
                  <a:gd name="connsiteY1803" fmla="*/ 525993 h 588848"/>
                  <a:gd name="connsiteX1804" fmla="*/ 401456 w 699381"/>
                  <a:gd name="connsiteY1804" fmla="*/ 537644 h 588848"/>
                  <a:gd name="connsiteX1805" fmla="*/ 384353 w 699381"/>
                  <a:gd name="connsiteY1805" fmla="*/ 524336 h 588848"/>
                  <a:gd name="connsiteX1806" fmla="*/ 393385 w 699381"/>
                  <a:gd name="connsiteY1806" fmla="*/ 512684 h 588848"/>
                  <a:gd name="connsiteX1807" fmla="*/ 396646 w 699381"/>
                  <a:gd name="connsiteY1807" fmla="*/ 508461 h 588848"/>
                  <a:gd name="connsiteX1808" fmla="*/ 405679 w 699381"/>
                  <a:gd name="connsiteY1808" fmla="*/ 496809 h 588848"/>
                  <a:gd name="connsiteX1809" fmla="*/ 422782 w 699381"/>
                  <a:gd name="connsiteY1809" fmla="*/ 510118 h 588848"/>
                  <a:gd name="connsiteX1810" fmla="*/ 413750 w 699381"/>
                  <a:gd name="connsiteY1810" fmla="*/ 521770 h 588848"/>
                  <a:gd name="connsiteX1811" fmla="*/ 396646 w 699381"/>
                  <a:gd name="connsiteY1811" fmla="*/ 508461 h 588848"/>
                  <a:gd name="connsiteX1812" fmla="*/ 427005 w 699381"/>
                  <a:gd name="connsiteY1812" fmla="*/ 513432 h 588848"/>
                  <a:gd name="connsiteX1813" fmla="*/ 444109 w 699381"/>
                  <a:gd name="connsiteY1813" fmla="*/ 526741 h 588848"/>
                  <a:gd name="connsiteX1814" fmla="*/ 435022 w 699381"/>
                  <a:gd name="connsiteY1814" fmla="*/ 538393 h 588848"/>
                  <a:gd name="connsiteX1815" fmla="*/ 417919 w 699381"/>
                  <a:gd name="connsiteY1815" fmla="*/ 525084 h 588848"/>
                  <a:gd name="connsiteX1816" fmla="*/ 427005 w 699381"/>
                  <a:gd name="connsiteY1816" fmla="*/ 513432 h 588848"/>
                  <a:gd name="connsiteX1817" fmla="*/ 430265 w 699381"/>
                  <a:gd name="connsiteY1817" fmla="*/ 509210 h 588848"/>
                  <a:gd name="connsiteX1818" fmla="*/ 439298 w 699381"/>
                  <a:gd name="connsiteY1818" fmla="*/ 497558 h 588848"/>
                  <a:gd name="connsiteX1819" fmla="*/ 456455 w 699381"/>
                  <a:gd name="connsiteY1819" fmla="*/ 510866 h 588848"/>
                  <a:gd name="connsiteX1820" fmla="*/ 447369 w 699381"/>
                  <a:gd name="connsiteY1820" fmla="*/ 522518 h 588848"/>
                  <a:gd name="connsiteX1821" fmla="*/ 430265 w 699381"/>
                  <a:gd name="connsiteY1821" fmla="*/ 509210 h 588848"/>
                  <a:gd name="connsiteX1822" fmla="*/ 442665 w 699381"/>
                  <a:gd name="connsiteY1822" fmla="*/ 493335 h 588848"/>
                  <a:gd name="connsiteX1823" fmla="*/ 451698 w 699381"/>
                  <a:gd name="connsiteY1823" fmla="*/ 481737 h 588848"/>
                  <a:gd name="connsiteX1824" fmla="*/ 468856 w 699381"/>
                  <a:gd name="connsiteY1824" fmla="*/ 495045 h 588848"/>
                  <a:gd name="connsiteX1825" fmla="*/ 459823 w 699381"/>
                  <a:gd name="connsiteY1825" fmla="*/ 506644 h 588848"/>
                  <a:gd name="connsiteX1826" fmla="*/ 442665 w 699381"/>
                  <a:gd name="connsiteY1826" fmla="*/ 493335 h 588848"/>
                  <a:gd name="connsiteX1827" fmla="*/ 455012 w 699381"/>
                  <a:gd name="connsiteY1827" fmla="*/ 477461 h 588848"/>
                  <a:gd name="connsiteX1828" fmla="*/ 464045 w 699381"/>
                  <a:gd name="connsiteY1828" fmla="*/ 465862 h 588848"/>
                  <a:gd name="connsiteX1829" fmla="*/ 481202 w 699381"/>
                  <a:gd name="connsiteY1829" fmla="*/ 479171 h 588848"/>
                  <a:gd name="connsiteX1830" fmla="*/ 472169 w 699381"/>
                  <a:gd name="connsiteY1830" fmla="*/ 490770 h 588848"/>
                  <a:gd name="connsiteX1831" fmla="*/ 455012 w 699381"/>
                  <a:gd name="connsiteY1831" fmla="*/ 477461 h 588848"/>
                  <a:gd name="connsiteX1832" fmla="*/ 467305 w 699381"/>
                  <a:gd name="connsiteY1832" fmla="*/ 461693 h 588848"/>
                  <a:gd name="connsiteX1833" fmla="*/ 476338 w 699381"/>
                  <a:gd name="connsiteY1833" fmla="*/ 450041 h 588848"/>
                  <a:gd name="connsiteX1834" fmla="*/ 493549 w 699381"/>
                  <a:gd name="connsiteY1834" fmla="*/ 463350 h 588848"/>
                  <a:gd name="connsiteX1835" fmla="*/ 484463 w 699381"/>
                  <a:gd name="connsiteY1835" fmla="*/ 475002 h 588848"/>
                  <a:gd name="connsiteX1836" fmla="*/ 467305 w 699381"/>
                  <a:gd name="connsiteY1836" fmla="*/ 461693 h 588848"/>
                  <a:gd name="connsiteX1837" fmla="*/ 479652 w 699381"/>
                  <a:gd name="connsiteY1837" fmla="*/ 445819 h 588848"/>
                  <a:gd name="connsiteX1838" fmla="*/ 488685 w 699381"/>
                  <a:gd name="connsiteY1838" fmla="*/ 434220 h 588848"/>
                  <a:gd name="connsiteX1839" fmla="*/ 505896 w 699381"/>
                  <a:gd name="connsiteY1839" fmla="*/ 447529 h 588848"/>
                  <a:gd name="connsiteX1840" fmla="*/ 496809 w 699381"/>
                  <a:gd name="connsiteY1840" fmla="*/ 459128 h 588848"/>
                  <a:gd name="connsiteX1841" fmla="*/ 479652 w 699381"/>
                  <a:gd name="connsiteY1841" fmla="*/ 445819 h 588848"/>
                  <a:gd name="connsiteX1842" fmla="*/ 491999 w 699381"/>
                  <a:gd name="connsiteY1842" fmla="*/ 429998 h 588848"/>
                  <a:gd name="connsiteX1843" fmla="*/ 501032 w 699381"/>
                  <a:gd name="connsiteY1843" fmla="*/ 418400 h 588848"/>
                  <a:gd name="connsiteX1844" fmla="*/ 518242 w 699381"/>
                  <a:gd name="connsiteY1844" fmla="*/ 431762 h 588848"/>
                  <a:gd name="connsiteX1845" fmla="*/ 509210 w 699381"/>
                  <a:gd name="connsiteY1845" fmla="*/ 443360 h 588848"/>
                  <a:gd name="connsiteX1846" fmla="*/ 491999 w 699381"/>
                  <a:gd name="connsiteY1846" fmla="*/ 429998 h 588848"/>
                  <a:gd name="connsiteX1847" fmla="*/ 504292 w 699381"/>
                  <a:gd name="connsiteY1847" fmla="*/ 414177 h 588848"/>
                  <a:gd name="connsiteX1848" fmla="*/ 513379 w 699381"/>
                  <a:gd name="connsiteY1848" fmla="*/ 402525 h 588848"/>
                  <a:gd name="connsiteX1849" fmla="*/ 530589 w 699381"/>
                  <a:gd name="connsiteY1849" fmla="*/ 415887 h 588848"/>
                  <a:gd name="connsiteX1850" fmla="*/ 521503 w 699381"/>
                  <a:gd name="connsiteY1850" fmla="*/ 427539 h 588848"/>
                  <a:gd name="connsiteX1851" fmla="*/ 504292 w 699381"/>
                  <a:gd name="connsiteY1851" fmla="*/ 414177 h 588848"/>
                  <a:gd name="connsiteX1852" fmla="*/ 516692 w 699381"/>
                  <a:gd name="connsiteY1852" fmla="*/ 398303 h 588848"/>
                  <a:gd name="connsiteX1853" fmla="*/ 525725 w 699381"/>
                  <a:gd name="connsiteY1853" fmla="*/ 386704 h 588848"/>
                  <a:gd name="connsiteX1854" fmla="*/ 542989 w 699381"/>
                  <a:gd name="connsiteY1854" fmla="*/ 400067 h 588848"/>
                  <a:gd name="connsiteX1855" fmla="*/ 533957 w 699381"/>
                  <a:gd name="connsiteY1855" fmla="*/ 411665 h 588848"/>
                  <a:gd name="connsiteX1856" fmla="*/ 516692 w 699381"/>
                  <a:gd name="connsiteY1856" fmla="*/ 398303 h 588848"/>
                  <a:gd name="connsiteX1857" fmla="*/ 528986 w 699381"/>
                  <a:gd name="connsiteY1857" fmla="*/ 382482 h 588848"/>
                  <a:gd name="connsiteX1858" fmla="*/ 538019 w 699381"/>
                  <a:gd name="connsiteY1858" fmla="*/ 370883 h 588848"/>
                  <a:gd name="connsiteX1859" fmla="*/ 555283 w 699381"/>
                  <a:gd name="connsiteY1859" fmla="*/ 384246 h 588848"/>
                  <a:gd name="connsiteX1860" fmla="*/ 546250 w 699381"/>
                  <a:gd name="connsiteY1860" fmla="*/ 395844 h 588848"/>
                  <a:gd name="connsiteX1861" fmla="*/ 528986 w 699381"/>
                  <a:gd name="connsiteY1861" fmla="*/ 382482 h 588848"/>
                  <a:gd name="connsiteX1862" fmla="*/ 541333 w 699381"/>
                  <a:gd name="connsiteY1862" fmla="*/ 366661 h 588848"/>
                  <a:gd name="connsiteX1863" fmla="*/ 550419 w 699381"/>
                  <a:gd name="connsiteY1863" fmla="*/ 355009 h 588848"/>
                  <a:gd name="connsiteX1864" fmla="*/ 567683 w 699381"/>
                  <a:gd name="connsiteY1864" fmla="*/ 368371 h 588848"/>
                  <a:gd name="connsiteX1865" fmla="*/ 558597 w 699381"/>
                  <a:gd name="connsiteY1865" fmla="*/ 380023 h 588848"/>
                  <a:gd name="connsiteX1866" fmla="*/ 541333 w 699381"/>
                  <a:gd name="connsiteY1866" fmla="*/ 366661 h 588848"/>
                  <a:gd name="connsiteX1867" fmla="*/ 553679 w 699381"/>
                  <a:gd name="connsiteY1867" fmla="*/ 350786 h 588848"/>
                  <a:gd name="connsiteX1868" fmla="*/ 562712 w 699381"/>
                  <a:gd name="connsiteY1868" fmla="*/ 339188 h 588848"/>
                  <a:gd name="connsiteX1869" fmla="*/ 579976 w 699381"/>
                  <a:gd name="connsiteY1869" fmla="*/ 352550 h 588848"/>
                  <a:gd name="connsiteX1870" fmla="*/ 570943 w 699381"/>
                  <a:gd name="connsiteY1870" fmla="*/ 364149 h 588848"/>
                  <a:gd name="connsiteX1871" fmla="*/ 553679 w 699381"/>
                  <a:gd name="connsiteY1871" fmla="*/ 350786 h 588848"/>
                  <a:gd name="connsiteX1872" fmla="*/ 565973 w 699381"/>
                  <a:gd name="connsiteY1872" fmla="*/ 334965 h 588848"/>
                  <a:gd name="connsiteX1873" fmla="*/ 575005 w 699381"/>
                  <a:gd name="connsiteY1873" fmla="*/ 323367 h 588848"/>
                  <a:gd name="connsiteX1874" fmla="*/ 592323 w 699381"/>
                  <a:gd name="connsiteY1874" fmla="*/ 336729 h 588848"/>
                  <a:gd name="connsiteX1875" fmla="*/ 583290 w 699381"/>
                  <a:gd name="connsiteY1875" fmla="*/ 348328 h 588848"/>
                  <a:gd name="connsiteX1876" fmla="*/ 565973 w 699381"/>
                  <a:gd name="connsiteY1876" fmla="*/ 334965 h 588848"/>
                  <a:gd name="connsiteX1877" fmla="*/ 596545 w 699381"/>
                  <a:gd name="connsiteY1877" fmla="*/ 339936 h 588848"/>
                  <a:gd name="connsiteX1878" fmla="*/ 613756 w 699381"/>
                  <a:gd name="connsiteY1878" fmla="*/ 353245 h 588848"/>
                  <a:gd name="connsiteX1879" fmla="*/ 604670 w 699381"/>
                  <a:gd name="connsiteY1879" fmla="*/ 364843 h 588848"/>
                  <a:gd name="connsiteX1880" fmla="*/ 587459 w 699381"/>
                  <a:gd name="connsiteY1880" fmla="*/ 351535 h 588848"/>
                  <a:gd name="connsiteX1881" fmla="*/ 596545 w 699381"/>
                  <a:gd name="connsiteY1881" fmla="*/ 339936 h 588848"/>
                  <a:gd name="connsiteX1882" fmla="*/ 599859 w 699381"/>
                  <a:gd name="connsiteY1882" fmla="*/ 335714 h 588848"/>
                  <a:gd name="connsiteX1883" fmla="*/ 608946 w 699381"/>
                  <a:gd name="connsiteY1883" fmla="*/ 324115 h 588848"/>
                  <a:gd name="connsiteX1884" fmla="*/ 626210 w 699381"/>
                  <a:gd name="connsiteY1884" fmla="*/ 337424 h 588848"/>
                  <a:gd name="connsiteX1885" fmla="*/ 617123 w 699381"/>
                  <a:gd name="connsiteY1885" fmla="*/ 349023 h 588848"/>
                  <a:gd name="connsiteX1886" fmla="*/ 599859 w 699381"/>
                  <a:gd name="connsiteY1886" fmla="*/ 335714 h 588848"/>
                  <a:gd name="connsiteX1887" fmla="*/ 595637 w 699381"/>
                  <a:gd name="connsiteY1887" fmla="*/ 332507 h 588848"/>
                  <a:gd name="connsiteX1888" fmla="*/ 578319 w 699381"/>
                  <a:gd name="connsiteY1888" fmla="*/ 319145 h 588848"/>
                  <a:gd name="connsiteX1889" fmla="*/ 587352 w 699381"/>
                  <a:gd name="connsiteY1889" fmla="*/ 307546 h 588848"/>
                  <a:gd name="connsiteX1890" fmla="*/ 604670 w 699381"/>
                  <a:gd name="connsiteY1890" fmla="*/ 320908 h 588848"/>
                  <a:gd name="connsiteX1891" fmla="*/ 595637 w 699381"/>
                  <a:gd name="connsiteY1891" fmla="*/ 332507 h 588848"/>
                  <a:gd name="connsiteX1892" fmla="*/ 590666 w 699381"/>
                  <a:gd name="connsiteY1892" fmla="*/ 303324 h 588848"/>
                  <a:gd name="connsiteX1893" fmla="*/ 599699 w 699381"/>
                  <a:gd name="connsiteY1893" fmla="*/ 291725 h 588848"/>
                  <a:gd name="connsiteX1894" fmla="*/ 617016 w 699381"/>
                  <a:gd name="connsiteY1894" fmla="*/ 305087 h 588848"/>
                  <a:gd name="connsiteX1895" fmla="*/ 607930 w 699381"/>
                  <a:gd name="connsiteY1895" fmla="*/ 316686 h 588848"/>
                  <a:gd name="connsiteX1896" fmla="*/ 590666 w 699381"/>
                  <a:gd name="connsiteY1896" fmla="*/ 303324 h 588848"/>
                  <a:gd name="connsiteX1897" fmla="*/ 586444 w 699381"/>
                  <a:gd name="connsiteY1897" fmla="*/ 300063 h 588848"/>
                  <a:gd name="connsiteX1898" fmla="*/ 569126 w 699381"/>
                  <a:gd name="connsiteY1898" fmla="*/ 286754 h 588848"/>
                  <a:gd name="connsiteX1899" fmla="*/ 578159 w 699381"/>
                  <a:gd name="connsiteY1899" fmla="*/ 275156 h 588848"/>
                  <a:gd name="connsiteX1900" fmla="*/ 595476 w 699381"/>
                  <a:gd name="connsiteY1900" fmla="*/ 288465 h 588848"/>
                  <a:gd name="connsiteX1901" fmla="*/ 586444 w 699381"/>
                  <a:gd name="connsiteY1901" fmla="*/ 300063 h 588848"/>
                  <a:gd name="connsiteX1902" fmla="*/ 581473 w 699381"/>
                  <a:gd name="connsiteY1902" fmla="*/ 270933 h 588848"/>
                  <a:gd name="connsiteX1903" fmla="*/ 590506 w 699381"/>
                  <a:gd name="connsiteY1903" fmla="*/ 259335 h 588848"/>
                  <a:gd name="connsiteX1904" fmla="*/ 607823 w 699381"/>
                  <a:gd name="connsiteY1904" fmla="*/ 272644 h 588848"/>
                  <a:gd name="connsiteX1905" fmla="*/ 598790 w 699381"/>
                  <a:gd name="connsiteY1905" fmla="*/ 284242 h 588848"/>
                  <a:gd name="connsiteX1906" fmla="*/ 581473 w 699381"/>
                  <a:gd name="connsiteY1906" fmla="*/ 270933 h 588848"/>
                  <a:gd name="connsiteX1907" fmla="*/ 577250 w 699381"/>
                  <a:gd name="connsiteY1907" fmla="*/ 267673 h 588848"/>
                  <a:gd name="connsiteX1908" fmla="*/ 559986 w 699381"/>
                  <a:gd name="connsiteY1908" fmla="*/ 254364 h 588848"/>
                  <a:gd name="connsiteX1909" fmla="*/ 569019 w 699381"/>
                  <a:gd name="connsiteY1909" fmla="*/ 242766 h 588848"/>
                  <a:gd name="connsiteX1910" fmla="*/ 586337 w 699381"/>
                  <a:gd name="connsiteY1910" fmla="*/ 256075 h 588848"/>
                  <a:gd name="connsiteX1911" fmla="*/ 577250 w 699381"/>
                  <a:gd name="connsiteY1911" fmla="*/ 267673 h 588848"/>
                  <a:gd name="connsiteX1912" fmla="*/ 555710 w 699381"/>
                  <a:gd name="connsiteY1912" fmla="*/ 251104 h 588848"/>
                  <a:gd name="connsiteX1913" fmla="*/ 538446 w 699381"/>
                  <a:gd name="connsiteY1913" fmla="*/ 237795 h 588848"/>
                  <a:gd name="connsiteX1914" fmla="*/ 547426 w 699381"/>
                  <a:gd name="connsiteY1914" fmla="*/ 226197 h 588848"/>
                  <a:gd name="connsiteX1915" fmla="*/ 564690 w 699381"/>
                  <a:gd name="connsiteY1915" fmla="*/ 239505 h 588848"/>
                  <a:gd name="connsiteX1916" fmla="*/ 555710 w 699381"/>
                  <a:gd name="connsiteY1916" fmla="*/ 251104 h 588848"/>
                  <a:gd name="connsiteX1917" fmla="*/ 534224 w 699381"/>
                  <a:gd name="connsiteY1917" fmla="*/ 234535 h 588848"/>
                  <a:gd name="connsiteX1918" fmla="*/ 516906 w 699381"/>
                  <a:gd name="connsiteY1918" fmla="*/ 221226 h 588848"/>
                  <a:gd name="connsiteX1919" fmla="*/ 525886 w 699381"/>
                  <a:gd name="connsiteY1919" fmla="*/ 209627 h 588848"/>
                  <a:gd name="connsiteX1920" fmla="*/ 543203 w 699381"/>
                  <a:gd name="connsiteY1920" fmla="*/ 222936 h 588848"/>
                  <a:gd name="connsiteX1921" fmla="*/ 534224 w 699381"/>
                  <a:gd name="connsiteY1921" fmla="*/ 234535 h 588848"/>
                  <a:gd name="connsiteX1922" fmla="*/ 512737 w 699381"/>
                  <a:gd name="connsiteY1922" fmla="*/ 217965 h 588848"/>
                  <a:gd name="connsiteX1923" fmla="*/ 495420 w 699381"/>
                  <a:gd name="connsiteY1923" fmla="*/ 204657 h 588848"/>
                  <a:gd name="connsiteX1924" fmla="*/ 504399 w 699381"/>
                  <a:gd name="connsiteY1924" fmla="*/ 193058 h 588848"/>
                  <a:gd name="connsiteX1925" fmla="*/ 521717 w 699381"/>
                  <a:gd name="connsiteY1925" fmla="*/ 206367 h 588848"/>
                  <a:gd name="connsiteX1926" fmla="*/ 512737 w 699381"/>
                  <a:gd name="connsiteY1926" fmla="*/ 217965 h 588848"/>
                  <a:gd name="connsiteX1927" fmla="*/ 491197 w 699381"/>
                  <a:gd name="connsiteY1927" fmla="*/ 201396 h 588848"/>
                  <a:gd name="connsiteX1928" fmla="*/ 473933 w 699381"/>
                  <a:gd name="connsiteY1928" fmla="*/ 188087 h 588848"/>
                  <a:gd name="connsiteX1929" fmla="*/ 482913 w 699381"/>
                  <a:gd name="connsiteY1929" fmla="*/ 176489 h 588848"/>
                  <a:gd name="connsiteX1930" fmla="*/ 500230 w 699381"/>
                  <a:gd name="connsiteY1930" fmla="*/ 189798 h 588848"/>
                  <a:gd name="connsiteX1931" fmla="*/ 491197 w 699381"/>
                  <a:gd name="connsiteY1931" fmla="*/ 201396 h 588848"/>
                  <a:gd name="connsiteX1932" fmla="*/ 469711 w 699381"/>
                  <a:gd name="connsiteY1932" fmla="*/ 184827 h 588848"/>
                  <a:gd name="connsiteX1933" fmla="*/ 452393 w 699381"/>
                  <a:gd name="connsiteY1933" fmla="*/ 171518 h 588848"/>
                  <a:gd name="connsiteX1934" fmla="*/ 461319 w 699381"/>
                  <a:gd name="connsiteY1934" fmla="*/ 159920 h 588848"/>
                  <a:gd name="connsiteX1935" fmla="*/ 478637 w 699381"/>
                  <a:gd name="connsiteY1935" fmla="*/ 173229 h 588848"/>
                  <a:gd name="connsiteX1936" fmla="*/ 469711 w 699381"/>
                  <a:gd name="connsiteY1936" fmla="*/ 184827 h 588848"/>
                  <a:gd name="connsiteX1937" fmla="*/ 448171 w 699381"/>
                  <a:gd name="connsiteY1937" fmla="*/ 168258 h 588848"/>
                  <a:gd name="connsiteX1938" fmla="*/ 430853 w 699381"/>
                  <a:gd name="connsiteY1938" fmla="*/ 154949 h 588848"/>
                  <a:gd name="connsiteX1939" fmla="*/ 439779 w 699381"/>
                  <a:gd name="connsiteY1939" fmla="*/ 143404 h 588848"/>
                  <a:gd name="connsiteX1940" fmla="*/ 457097 w 699381"/>
                  <a:gd name="connsiteY1940" fmla="*/ 156713 h 588848"/>
                  <a:gd name="connsiteX1941" fmla="*/ 448171 w 699381"/>
                  <a:gd name="connsiteY1941" fmla="*/ 168258 h 588848"/>
                  <a:gd name="connsiteX1942" fmla="*/ 426631 w 699381"/>
                  <a:gd name="connsiteY1942" fmla="*/ 151689 h 588848"/>
                  <a:gd name="connsiteX1943" fmla="*/ 409313 w 699381"/>
                  <a:gd name="connsiteY1943" fmla="*/ 138326 h 588848"/>
                  <a:gd name="connsiteX1944" fmla="*/ 418239 w 699381"/>
                  <a:gd name="connsiteY1944" fmla="*/ 126781 h 588848"/>
                  <a:gd name="connsiteX1945" fmla="*/ 435557 w 699381"/>
                  <a:gd name="connsiteY1945" fmla="*/ 140144 h 588848"/>
                  <a:gd name="connsiteX1946" fmla="*/ 426631 w 699381"/>
                  <a:gd name="connsiteY1946" fmla="*/ 151689 h 588848"/>
                  <a:gd name="connsiteX1947" fmla="*/ 405144 w 699381"/>
                  <a:gd name="connsiteY1947" fmla="*/ 135066 h 588848"/>
                  <a:gd name="connsiteX1948" fmla="*/ 387880 w 699381"/>
                  <a:gd name="connsiteY1948" fmla="*/ 121757 h 588848"/>
                  <a:gd name="connsiteX1949" fmla="*/ 396806 w 699381"/>
                  <a:gd name="connsiteY1949" fmla="*/ 110212 h 588848"/>
                  <a:gd name="connsiteX1950" fmla="*/ 414070 w 699381"/>
                  <a:gd name="connsiteY1950" fmla="*/ 123521 h 588848"/>
                  <a:gd name="connsiteX1951" fmla="*/ 405144 w 699381"/>
                  <a:gd name="connsiteY1951" fmla="*/ 135066 h 588848"/>
                  <a:gd name="connsiteX1952" fmla="*/ 383604 w 699381"/>
                  <a:gd name="connsiteY1952" fmla="*/ 118550 h 588848"/>
                  <a:gd name="connsiteX1953" fmla="*/ 366287 w 699381"/>
                  <a:gd name="connsiteY1953" fmla="*/ 105241 h 588848"/>
                  <a:gd name="connsiteX1954" fmla="*/ 375159 w 699381"/>
                  <a:gd name="connsiteY1954" fmla="*/ 93696 h 588848"/>
                  <a:gd name="connsiteX1955" fmla="*/ 392477 w 699381"/>
                  <a:gd name="connsiteY1955" fmla="*/ 107005 h 588848"/>
                  <a:gd name="connsiteX1956" fmla="*/ 383604 w 699381"/>
                  <a:gd name="connsiteY1956" fmla="*/ 118550 h 588848"/>
                  <a:gd name="connsiteX1957" fmla="*/ 362118 w 699381"/>
                  <a:gd name="connsiteY1957" fmla="*/ 101981 h 588848"/>
                  <a:gd name="connsiteX1958" fmla="*/ 344854 w 699381"/>
                  <a:gd name="connsiteY1958" fmla="*/ 88672 h 588848"/>
                  <a:gd name="connsiteX1959" fmla="*/ 353726 w 699381"/>
                  <a:gd name="connsiteY1959" fmla="*/ 77127 h 588848"/>
                  <a:gd name="connsiteX1960" fmla="*/ 371044 w 699381"/>
                  <a:gd name="connsiteY1960" fmla="*/ 90436 h 588848"/>
                  <a:gd name="connsiteX1961" fmla="*/ 362118 w 699381"/>
                  <a:gd name="connsiteY1961" fmla="*/ 101981 h 588848"/>
                  <a:gd name="connsiteX1962" fmla="*/ 340578 w 699381"/>
                  <a:gd name="connsiteY1962" fmla="*/ 85358 h 588848"/>
                  <a:gd name="connsiteX1963" fmla="*/ 323314 w 699381"/>
                  <a:gd name="connsiteY1963" fmla="*/ 72049 h 588848"/>
                  <a:gd name="connsiteX1964" fmla="*/ 332186 w 699381"/>
                  <a:gd name="connsiteY1964" fmla="*/ 60504 h 588848"/>
                  <a:gd name="connsiteX1965" fmla="*/ 349504 w 699381"/>
                  <a:gd name="connsiteY1965" fmla="*/ 73813 h 588848"/>
                  <a:gd name="connsiteX1966" fmla="*/ 340578 w 699381"/>
                  <a:gd name="connsiteY1966" fmla="*/ 85358 h 588848"/>
                  <a:gd name="connsiteX1967" fmla="*/ 319091 w 699381"/>
                  <a:gd name="connsiteY1967" fmla="*/ 68789 h 588848"/>
                  <a:gd name="connsiteX1968" fmla="*/ 301774 w 699381"/>
                  <a:gd name="connsiteY1968" fmla="*/ 55480 h 588848"/>
                  <a:gd name="connsiteX1969" fmla="*/ 310593 w 699381"/>
                  <a:gd name="connsiteY1969" fmla="*/ 43935 h 588848"/>
                  <a:gd name="connsiteX1970" fmla="*/ 327910 w 699381"/>
                  <a:gd name="connsiteY1970" fmla="*/ 57244 h 588848"/>
                  <a:gd name="connsiteX1971" fmla="*/ 319091 w 699381"/>
                  <a:gd name="connsiteY1971" fmla="*/ 68789 h 588848"/>
                  <a:gd name="connsiteX1972" fmla="*/ 294291 w 699381"/>
                  <a:gd name="connsiteY1972" fmla="*/ 56496 h 588848"/>
                  <a:gd name="connsiteX1973" fmla="*/ 285418 w 699381"/>
                  <a:gd name="connsiteY1973" fmla="*/ 68094 h 588848"/>
                  <a:gd name="connsiteX1974" fmla="*/ 268154 w 699381"/>
                  <a:gd name="connsiteY1974" fmla="*/ 54785 h 588848"/>
                  <a:gd name="connsiteX1975" fmla="*/ 277027 w 699381"/>
                  <a:gd name="connsiteY1975" fmla="*/ 43187 h 588848"/>
                  <a:gd name="connsiteX1976" fmla="*/ 294291 w 699381"/>
                  <a:gd name="connsiteY1976" fmla="*/ 56496 h 588848"/>
                  <a:gd name="connsiteX1977" fmla="*/ 260618 w 699381"/>
                  <a:gd name="connsiteY1977" fmla="*/ 55694 h 588848"/>
                  <a:gd name="connsiteX1978" fmla="*/ 251745 w 699381"/>
                  <a:gd name="connsiteY1978" fmla="*/ 67292 h 588848"/>
                  <a:gd name="connsiteX1979" fmla="*/ 234481 w 699381"/>
                  <a:gd name="connsiteY1979" fmla="*/ 53984 h 588848"/>
                  <a:gd name="connsiteX1980" fmla="*/ 243300 w 699381"/>
                  <a:gd name="connsiteY1980" fmla="*/ 42385 h 588848"/>
                  <a:gd name="connsiteX1981" fmla="*/ 260618 w 699381"/>
                  <a:gd name="connsiteY1981" fmla="*/ 55694 h 588848"/>
                  <a:gd name="connsiteX1982" fmla="*/ 227052 w 699381"/>
                  <a:gd name="connsiteY1982" fmla="*/ 54999 h 588848"/>
                  <a:gd name="connsiteX1983" fmla="*/ 218233 w 699381"/>
                  <a:gd name="connsiteY1983" fmla="*/ 66544 h 588848"/>
                  <a:gd name="connsiteX1984" fmla="*/ 200969 w 699381"/>
                  <a:gd name="connsiteY1984" fmla="*/ 53235 h 588848"/>
                  <a:gd name="connsiteX1985" fmla="*/ 209788 w 699381"/>
                  <a:gd name="connsiteY1985" fmla="*/ 41690 h 588848"/>
                  <a:gd name="connsiteX1986" fmla="*/ 227052 w 699381"/>
                  <a:gd name="connsiteY1986" fmla="*/ 54999 h 588848"/>
                  <a:gd name="connsiteX1987" fmla="*/ 215026 w 699381"/>
                  <a:gd name="connsiteY1987" fmla="*/ 70767 h 588848"/>
                  <a:gd name="connsiteX1988" fmla="*/ 206153 w 699381"/>
                  <a:gd name="connsiteY1988" fmla="*/ 82365 h 588848"/>
                  <a:gd name="connsiteX1989" fmla="*/ 188889 w 699381"/>
                  <a:gd name="connsiteY1989" fmla="*/ 69056 h 588848"/>
                  <a:gd name="connsiteX1990" fmla="*/ 197708 w 699381"/>
                  <a:gd name="connsiteY1990" fmla="*/ 57458 h 588848"/>
                  <a:gd name="connsiteX1991" fmla="*/ 215026 w 699381"/>
                  <a:gd name="connsiteY1991" fmla="*/ 70767 h 588848"/>
                  <a:gd name="connsiteX1992" fmla="*/ 202893 w 699381"/>
                  <a:gd name="connsiteY1992" fmla="*/ 86641 h 588848"/>
                  <a:gd name="connsiteX1993" fmla="*/ 194020 w 699381"/>
                  <a:gd name="connsiteY1993" fmla="*/ 98239 h 588848"/>
                  <a:gd name="connsiteX1994" fmla="*/ 176810 w 699381"/>
                  <a:gd name="connsiteY1994" fmla="*/ 84931 h 588848"/>
                  <a:gd name="connsiteX1995" fmla="*/ 185682 w 699381"/>
                  <a:gd name="connsiteY1995" fmla="*/ 73332 h 588848"/>
                  <a:gd name="connsiteX1996" fmla="*/ 202893 w 699381"/>
                  <a:gd name="connsiteY1996" fmla="*/ 86641 h 588848"/>
                  <a:gd name="connsiteX1997" fmla="*/ 190813 w 699381"/>
                  <a:gd name="connsiteY1997" fmla="*/ 102462 h 588848"/>
                  <a:gd name="connsiteX1998" fmla="*/ 181994 w 699381"/>
                  <a:gd name="connsiteY1998" fmla="*/ 114007 h 588848"/>
                  <a:gd name="connsiteX1999" fmla="*/ 164784 w 699381"/>
                  <a:gd name="connsiteY1999" fmla="*/ 100698 h 588848"/>
                  <a:gd name="connsiteX2000" fmla="*/ 173603 w 699381"/>
                  <a:gd name="connsiteY2000" fmla="*/ 89153 h 588848"/>
                  <a:gd name="connsiteX2001" fmla="*/ 190813 w 699381"/>
                  <a:gd name="connsiteY2001" fmla="*/ 102462 h 588848"/>
                  <a:gd name="connsiteX2002" fmla="*/ 178680 w 699381"/>
                  <a:gd name="connsiteY2002" fmla="*/ 118283 h 588848"/>
                  <a:gd name="connsiteX2003" fmla="*/ 169861 w 699381"/>
                  <a:gd name="connsiteY2003" fmla="*/ 129828 h 588848"/>
                  <a:gd name="connsiteX2004" fmla="*/ 152651 w 699381"/>
                  <a:gd name="connsiteY2004" fmla="*/ 116519 h 588848"/>
                  <a:gd name="connsiteX2005" fmla="*/ 161470 w 699381"/>
                  <a:gd name="connsiteY2005" fmla="*/ 104974 h 588848"/>
                  <a:gd name="connsiteX2006" fmla="*/ 178680 w 699381"/>
                  <a:gd name="connsiteY2006" fmla="*/ 118283 h 588848"/>
                  <a:gd name="connsiteX2007" fmla="*/ 166654 w 699381"/>
                  <a:gd name="connsiteY2007" fmla="*/ 134104 h 588848"/>
                  <a:gd name="connsiteX2008" fmla="*/ 157835 w 699381"/>
                  <a:gd name="connsiteY2008" fmla="*/ 145649 h 588848"/>
                  <a:gd name="connsiteX2009" fmla="*/ 140678 w 699381"/>
                  <a:gd name="connsiteY2009" fmla="*/ 132340 h 588848"/>
                  <a:gd name="connsiteX2010" fmla="*/ 149497 w 699381"/>
                  <a:gd name="connsiteY2010" fmla="*/ 120795 h 588848"/>
                  <a:gd name="connsiteX2011" fmla="*/ 166654 w 699381"/>
                  <a:gd name="connsiteY2011" fmla="*/ 134104 h 588848"/>
                  <a:gd name="connsiteX2012" fmla="*/ 154575 w 699381"/>
                  <a:gd name="connsiteY2012" fmla="*/ 149871 h 588848"/>
                  <a:gd name="connsiteX2013" fmla="*/ 145702 w 699381"/>
                  <a:gd name="connsiteY2013" fmla="*/ 161470 h 588848"/>
                  <a:gd name="connsiteX2014" fmla="*/ 128545 w 699381"/>
                  <a:gd name="connsiteY2014" fmla="*/ 148161 h 588848"/>
                  <a:gd name="connsiteX2015" fmla="*/ 137364 w 699381"/>
                  <a:gd name="connsiteY2015" fmla="*/ 136562 h 588848"/>
                  <a:gd name="connsiteX2016" fmla="*/ 154575 w 699381"/>
                  <a:gd name="connsiteY2016" fmla="*/ 149871 h 588848"/>
                  <a:gd name="connsiteX2017" fmla="*/ 142442 w 699381"/>
                  <a:gd name="connsiteY2017" fmla="*/ 165746 h 588848"/>
                  <a:gd name="connsiteX2018" fmla="*/ 133623 w 699381"/>
                  <a:gd name="connsiteY2018" fmla="*/ 177291 h 588848"/>
                  <a:gd name="connsiteX2019" fmla="*/ 116466 w 699381"/>
                  <a:gd name="connsiteY2019" fmla="*/ 163982 h 588848"/>
                  <a:gd name="connsiteX2020" fmla="*/ 125285 w 699381"/>
                  <a:gd name="connsiteY2020" fmla="*/ 152383 h 588848"/>
                  <a:gd name="connsiteX2021" fmla="*/ 142442 w 699381"/>
                  <a:gd name="connsiteY2021" fmla="*/ 165746 h 588848"/>
                  <a:gd name="connsiteX2022" fmla="*/ 130362 w 699381"/>
                  <a:gd name="connsiteY2022" fmla="*/ 181567 h 588848"/>
                  <a:gd name="connsiteX2023" fmla="*/ 121543 w 699381"/>
                  <a:gd name="connsiteY2023" fmla="*/ 193165 h 588848"/>
                  <a:gd name="connsiteX2024" fmla="*/ 104440 w 699381"/>
                  <a:gd name="connsiteY2024" fmla="*/ 179856 h 588848"/>
                  <a:gd name="connsiteX2025" fmla="*/ 113259 w 699381"/>
                  <a:gd name="connsiteY2025" fmla="*/ 168258 h 588848"/>
                  <a:gd name="connsiteX2026" fmla="*/ 130362 w 699381"/>
                  <a:gd name="connsiteY2026" fmla="*/ 181567 h 588848"/>
                  <a:gd name="connsiteX2027" fmla="*/ 118283 w 699381"/>
                  <a:gd name="connsiteY2027" fmla="*/ 197388 h 588848"/>
                  <a:gd name="connsiteX2028" fmla="*/ 109464 w 699381"/>
                  <a:gd name="connsiteY2028" fmla="*/ 208932 h 588848"/>
                  <a:gd name="connsiteX2029" fmla="*/ 92360 w 699381"/>
                  <a:gd name="connsiteY2029" fmla="*/ 195624 h 588848"/>
                  <a:gd name="connsiteX2030" fmla="*/ 101126 w 699381"/>
                  <a:gd name="connsiteY2030" fmla="*/ 184079 h 588848"/>
                  <a:gd name="connsiteX2031" fmla="*/ 118283 w 699381"/>
                  <a:gd name="connsiteY2031" fmla="*/ 197388 h 588848"/>
                  <a:gd name="connsiteX2032" fmla="*/ 106150 w 699381"/>
                  <a:gd name="connsiteY2032" fmla="*/ 213262 h 588848"/>
                  <a:gd name="connsiteX2033" fmla="*/ 97331 w 699381"/>
                  <a:gd name="connsiteY2033" fmla="*/ 224807 h 588848"/>
                  <a:gd name="connsiteX2034" fmla="*/ 80227 w 699381"/>
                  <a:gd name="connsiteY2034" fmla="*/ 211498 h 588848"/>
                  <a:gd name="connsiteX2035" fmla="*/ 89046 w 699381"/>
                  <a:gd name="connsiteY2035" fmla="*/ 199953 h 588848"/>
                  <a:gd name="connsiteX2036" fmla="*/ 106150 w 699381"/>
                  <a:gd name="connsiteY2036" fmla="*/ 213262 h 588848"/>
                  <a:gd name="connsiteX2037" fmla="*/ 94070 w 699381"/>
                  <a:gd name="connsiteY2037" fmla="*/ 229029 h 588848"/>
                  <a:gd name="connsiteX2038" fmla="*/ 85251 w 699381"/>
                  <a:gd name="connsiteY2038" fmla="*/ 240574 h 588848"/>
                  <a:gd name="connsiteX2039" fmla="*/ 68148 w 699381"/>
                  <a:gd name="connsiteY2039" fmla="*/ 227266 h 588848"/>
                  <a:gd name="connsiteX2040" fmla="*/ 76967 w 699381"/>
                  <a:gd name="connsiteY2040" fmla="*/ 215721 h 588848"/>
                  <a:gd name="connsiteX2041" fmla="*/ 94070 w 699381"/>
                  <a:gd name="connsiteY2041" fmla="*/ 229029 h 588848"/>
                  <a:gd name="connsiteX2042" fmla="*/ 82044 w 699381"/>
                  <a:gd name="connsiteY2042" fmla="*/ 244850 h 588848"/>
                  <a:gd name="connsiteX2043" fmla="*/ 73172 w 699381"/>
                  <a:gd name="connsiteY2043" fmla="*/ 256449 h 588848"/>
                  <a:gd name="connsiteX2044" fmla="*/ 56122 w 699381"/>
                  <a:gd name="connsiteY2044" fmla="*/ 243140 h 588848"/>
                  <a:gd name="connsiteX2045" fmla="*/ 64941 w 699381"/>
                  <a:gd name="connsiteY2045" fmla="*/ 231542 h 588848"/>
                  <a:gd name="connsiteX2046" fmla="*/ 82044 w 699381"/>
                  <a:gd name="connsiteY2046" fmla="*/ 244850 h 588848"/>
                  <a:gd name="connsiteX2047" fmla="*/ 69911 w 699381"/>
                  <a:gd name="connsiteY2047" fmla="*/ 260671 h 588848"/>
                  <a:gd name="connsiteX2048" fmla="*/ 61039 w 699381"/>
                  <a:gd name="connsiteY2048" fmla="*/ 272270 h 588848"/>
                  <a:gd name="connsiteX2049" fmla="*/ 43989 w 699381"/>
                  <a:gd name="connsiteY2049" fmla="*/ 258961 h 588848"/>
                  <a:gd name="connsiteX2050" fmla="*/ 52861 w 699381"/>
                  <a:gd name="connsiteY2050" fmla="*/ 247362 h 588848"/>
                  <a:gd name="connsiteX2051" fmla="*/ 69911 w 699381"/>
                  <a:gd name="connsiteY2051" fmla="*/ 260671 h 588848"/>
                  <a:gd name="connsiteX2052" fmla="*/ 57832 w 699381"/>
                  <a:gd name="connsiteY2052" fmla="*/ 276492 h 588848"/>
                  <a:gd name="connsiteX2053" fmla="*/ 48959 w 699381"/>
                  <a:gd name="connsiteY2053" fmla="*/ 288091 h 588848"/>
                  <a:gd name="connsiteX2054" fmla="*/ 31909 w 699381"/>
                  <a:gd name="connsiteY2054" fmla="*/ 274782 h 588848"/>
                  <a:gd name="connsiteX2055" fmla="*/ 40782 w 699381"/>
                  <a:gd name="connsiteY2055" fmla="*/ 263183 h 588848"/>
                  <a:gd name="connsiteX2056" fmla="*/ 57832 w 699381"/>
                  <a:gd name="connsiteY2056" fmla="*/ 276492 h 588848"/>
                  <a:gd name="connsiteX2057" fmla="*/ 62054 w 699381"/>
                  <a:gd name="connsiteY2057" fmla="*/ 279753 h 588848"/>
                  <a:gd name="connsiteX2058" fmla="*/ 79105 w 699381"/>
                  <a:gd name="connsiteY2058" fmla="*/ 293061 h 588848"/>
                  <a:gd name="connsiteX2059" fmla="*/ 70232 w 699381"/>
                  <a:gd name="connsiteY2059" fmla="*/ 304660 h 588848"/>
                  <a:gd name="connsiteX2060" fmla="*/ 53182 w 699381"/>
                  <a:gd name="connsiteY2060" fmla="*/ 291351 h 588848"/>
                  <a:gd name="connsiteX2061" fmla="*/ 62054 w 699381"/>
                  <a:gd name="connsiteY2061" fmla="*/ 279753 h 588848"/>
                  <a:gd name="connsiteX2062" fmla="*/ 66972 w 699381"/>
                  <a:gd name="connsiteY2062" fmla="*/ 308936 h 588848"/>
                  <a:gd name="connsiteX2063" fmla="*/ 58153 w 699381"/>
                  <a:gd name="connsiteY2063" fmla="*/ 320481 h 588848"/>
                  <a:gd name="connsiteX2064" fmla="*/ 41156 w 699381"/>
                  <a:gd name="connsiteY2064" fmla="*/ 307172 h 588848"/>
                  <a:gd name="connsiteX2065" fmla="*/ 49975 w 699381"/>
                  <a:gd name="connsiteY2065" fmla="*/ 295627 h 588848"/>
                  <a:gd name="connsiteX2066" fmla="*/ 66972 w 699381"/>
                  <a:gd name="connsiteY2066" fmla="*/ 308936 h 588848"/>
                  <a:gd name="connsiteX2067" fmla="*/ 71141 w 699381"/>
                  <a:gd name="connsiteY2067" fmla="*/ 312196 h 588848"/>
                  <a:gd name="connsiteX2068" fmla="*/ 88191 w 699381"/>
                  <a:gd name="connsiteY2068" fmla="*/ 325505 h 588848"/>
                  <a:gd name="connsiteX2069" fmla="*/ 79318 w 699381"/>
                  <a:gd name="connsiteY2069" fmla="*/ 337050 h 588848"/>
                  <a:gd name="connsiteX2070" fmla="*/ 62268 w 699381"/>
                  <a:gd name="connsiteY2070" fmla="*/ 323741 h 588848"/>
                  <a:gd name="connsiteX2071" fmla="*/ 71141 w 699381"/>
                  <a:gd name="connsiteY2071" fmla="*/ 312196 h 588848"/>
                  <a:gd name="connsiteX2072" fmla="*/ 92414 w 699381"/>
                  <a:gd name="connsiteY2072" fmla="*/ 328765 h 588848"/>
                  <a:gd name="connsiteX2073" fmla="*/ 109464 w 699381"/>
                  <a:gd name="connsiteY2073" fmla="*/ 342074 h 588848"/>
                  <a:gd name="connsiteX2074" fmla="*/ 100591 w 699381"/>
                  <a:gd name="connsiteY2074" fmla="*/ 353619 h 588848"/>
                  <a:gd name="connsiteX2075" fmla="*/ 83594 w 699381"/>
                  <a:gd name="connsiteY2075" fmla="*/ 340310 h 588848"/>
                  <a:gd name="connsiteX2076" fmla="*/ 92414 w 699381"/>
                  <a:gd name="connsiteY2076" fmla="*/ 328765 h 588848"/>
                  <a:gd name="connsiteX2077" fmla="*/ 113633 w 699381"/>
                  <a:gd name="connsiteY2077" fmla="*/ 345335 h 588848"/>
                  <a:gd name="connsiteX2078" fmla="*/ 130683 w 699381"/>
                  <a:gd name="connsiteY2078" fmla="*/ 358643 h 588848"/>
                  <a:gd name="connsiteX2079" fmla="*/ 121811 w 699381"/>
                  <a:gd name="connsiteY2079" fmla="*/ 370188 h 588848"/>
                  <a:gd name="connsiteX2080" fmla="*/ 104814 w 699381"/>
                  <a:gd name="connsiteY2080" fmla="*/ 356880 h 588848"/>
                  <a:gd name="connsiteX2081" fmla="*/ 113633 w 699381"/>
                  <a:gd name="connsiteY2081" fmla="*/ 345335 h 588848"/>
                  <a:gd name="connsiteX2082" fmla="*/ 134906 w 699381"/>
                  <a:gd name="connsiteY2082" fmla="*/ 361957 h 588848"/>
                  <a:gd name="connsiteX2083" fmla="*/ 151956 w 699381"/>
                  <a:gd name="connsiteY2083" fmla="*/ 375266 h 588848"/>
                  <a:gd name="connsiteX2084" fmla="*/ 143083 w 699381"/>
                  <a:gd name="connsiteY2084" fmla="*/ 386811 h 588848"/>
                  <a:gd name="connsiteX2085" fmla="*/ 126086 w 699381"/>
                  <a:gd name="connsiteY2085" fmla="*/ 373502 h 588848"/>
                  <a:gd name="connsiteX2086" fmla="*/ 134906 w 699381"/>
                  <a:gd name="connsiteY2086" fmla="*/ 361957 h 588848"/>
                  <a:gd name="connsiteX2087" fmla="*/ 156125 w 699381"/>
                  <a:gd name="connsiteY2087" fmla="*/ 378527 h 588848"/>
                  <a:gd name="connsiteX2088" fmla="*/ 173122 w 699381"/>
                  <a:gd name="connsiteY2088" fmla="*/ 391835 h 588848"/>
                  <a:gd name="connsiteX2089" fmla="*/ 164196 w 699381"/>
                  <a:gd name="connsiteY2089" fmla="*/ 403434 h 588848"/>
                  <a:gd name="connsiteX2090" fmla="*/ 147199 w 699381"/>
                  <a:gd name="connsiteY2090" fmla="*/ 390125 h 588848"/>
                  <a:gd name="connsiteX2091" fmla="*/ 156125 w 699381"/>
                  <a:gd name="connsiteY2091" fmla="*/ 378527 h 588848"/>
                  <a:gd name="connsiteX2092" fmla="*/ 177398 w 699381"/>
                  <a:gd name="connsiteY2092" fmla="*/ 395096 h 588848"/>
                  <a:gd name="connsiteX2093" fmla="*/ 194448 w 699381"/>
                  <a:gd name="connsiteY2093" fmla="*/ 408405 h 588848"/>
                  <a:gd name="connsiteX2094" fmla="*/ 185522 w 699381"/>
                  <a:gd name="connsiteY2094" fmla="*/ 420003 h 588848"/>
                  <a:gd name="connsiteX2095" fmla="*/ 168472 w 699381"/>
                  <a:gd name="connsiteY2095" fmla="*/ 406694 h 588848"/>
                  <a:gd name="connsiteX2096" fmla="*/ 177398 w 699381"/>
                  <a:gd name="connsiteY2096" fmla="*/ 395096 h 588848"/>
                  <a:gd name="connsiteX2097" fmla="*/ 198617 w 699381"/>
                  <a:gd name="connsiteY2097" fmla="*/ 411665 h 588848"/>
                  <a:gd name="connsiteX2098" fmla="*/ 215667 w 699381"/>
                  <a:gd name="connsiteY2098" fmla="*/ 424974 h 588848"/>
                  <a:gd name="connsiteX2099" fmla="*/ 206741 w 699381"/>
                  <a:gd name="connsiteY2099" fmla="*/ 436572 h 588848"/>
                  <a:gd name="connsiteX2100" fmla="*/ 189691 w 699381"/>
                  <a:gd name="connsiteY2100" fmla="*/ 423263 h 588848"/>
                  <a:gd name="connsiteX2101" fmla="*/ 198617 w 699381"/>
                  <a:gd name="connsiteY2101" fmla="*/ 411665 h 588848"/>
                  <a:gd name="connsiteX2102" fmla="*/ 219890 w 699381"/>
                  <a:gd name="connsiteY2102" fmla="*/ 428288 h 588848"/>
                  <a:gd name="connsiteX2103" fmla="*/ 236940 w 699381"/>
                  <a:gd name="connsiteY2103" fmla="*/ 441596 h 588848"/>
                  <a:gd name="connsiteX2104" fmla="*/ 227960 w 699381"/>
                  <a:gd name="connsiteY2104" fmla="*/ 453195 h 588848"/>
                  <a:gd name="connsiteX2105" fmla="*/ 210910 w 699381"/>
                  <a:gd name="connsiteY2105" fmla="*/ 439886 h 588848"/>
                  <a:gd name="connsiteX2106" fmla="*/ 219890 w 699381"/>
                  <a:gd name="connsiteY2106" fmla="*/ 428288 h 588848"/>
                  <a:gd name="connsiteX2107" fmla="*/ 241162 w 699381"/>
                  <a:gd name="connsiteY2107" fmla="*/ 444857 h 588848"/>
                  <a:gd name="connsiteX2108" fmla="*/ 258159 w 699381"/>
                  <a:gd name="connsiteY2108" fmla="*/ 458166 h 588848"/>
                  <a:gd name="connsiteX2109" fmla="*/ 249180 w 699381"/>
                  <a:gd name="connsiteY2109" fmla="*/ 469764 h 588848"/>
                  <a:gd name="connsiteX2110" fmla="*/ 232183 w 699381"/>
                  <a:gd name="connsiteY2110" fmla="*/ 456455 h 588848"/>
                  <a:gd name="connsiteX2111" fmla="*/ 241162 w 699381"/>
                  <a:gd name="connsiteY2111" fmla="*/ 444857 h 588848"/>
                  <a:gd name="connsiteX2112" fmla="*/ 262435 w 699381"/>
                  <a:gd name="connsiteY2112" fmla="*/ 461426 h 588848"/>
                  <a:gd name="connsiteX2113" fmla="*/ 279485 w 699381"/>
                  <a:gd name="connsiteY2113" fmla="*/ 474735 h 588848"/>
                  <a:gd name="connsiteX2114" fmla="*/ 270506 w 699381"/>
                  <a:gd name="connsiteY2114" fmla="*/ 486333 h 588848"/>
                  <a:gd name="connsiteX2115" fmla="*/ 253456 w 699381"/>
                  <a:gd name="connsiteY2115" fmla="*/ 473024 h 588848"/>
                  <a:gd name="connsiteX2116" fmla="*/ 262435 w 699381"/>
                  <a:gd name="connsiteY2116" fmla="*/ 461426 h 588848"/>
                  <a:gd name="connsiteX2117" fmla="*/ 283654 w 699381"/>
                  <a:gd name="connsiteY2117" fmla="*/ 478049 h 588848"/>
                  <a:gd name="connsiteX2118" fmla="*/ 300705 w 699381"/>
                  <a:gd name="connsiteY2118" fmla="*/ 491357 h 588848"/>
                  <a:gd name="connsiteX2119" fmla="*/ 291725 w 699381"/>
                  <a:gd name="connsiteY2119" fmla="*/ 502956 h 588848"/>
                  <a:gd name="connsiteX2120" fmla="*/ 274675 w 699381"/>
                  <a:gd name="connsiteY2120" fmla="*/ 489647 h 588848"/>
                  <a:gd name="connsiteX2121" fmla="*/ 283654 w 699381"/>
                  <a:gd name="connsiteY2121" fmla="*/ 478049 h 588848"/>
                  <a:gd name="connsiteX2122" fmla="*/ 304927 w 699381"/>
                  <a:gd name="connsiteY2122" fmla="*/ 494618 h 588848"/>
                  <a:gd name="connsiteX2123" fmla="*/ 321977 w 699381"/>
                  <a:gd name="connsiteY2123" fmla="*/ 507927 h 588848"/>
                  <a:gd name="connsiteX2124" fmla="*/ 312944 w 699381"/>
                  <a:gd name="connsiteY2124" fmla="*/ 519525 h 588848"/>
                  <a:gd name="connsiteX2125" fmla="*/ 295894 w 699381"/>
                  <a:gd name="connsiteY2125" fmla="*/ 506216 h 588848"/>
                  <a:gd name="connsiteX2126" fmla="*/ 304927 w 699381"/>
                  <a:gd name="connsiteY2126" fmla="*/ 494618 h 588848"/>
                  <a:gd name="connsiteX2127" fmla="*/ 326200 w 699381"/>
                  <a:gd name="connsiteY2127" fmla="*/ 511241 h 588848"/>
                  <a:gd name="connsiteX2128" fmla="*/ 343250 w 699381"/>
                  <a:gd name="connsiteY2128" fmla="*/ 524549 h 588848"/>
                  <a:gd name="connsiteX2129" fmla="*/ 334217 w 699381"/>
                  <a:gd name="connsiteY2129" fmla="*/ 536148 h 588848"/>
                  <a:gd name="connsiteX2130" fmla="*/ 317167 w 699381"/>
                  <a:gd name="connsiteY2130" fmla="*/ 522839 h 588848"/>
                  <a:gd name="connsiteX2131" fmla="*/ 326200 w 699381"/>
                  <a:gd name="connsiteY2131" fmla="*/ 511241 h 588848"/>
                  <a:gd name="connsiteX2132" fmla="*/ 347473 w 699381"/>
                  <a:gd name="connsiteY2132" fmla="*/ 527810 h 588848"/>
                  <a:gd name="connsiteX2133" fmla="*/ 364523 w 699381"/>
                  <a:gd name="connsiteY2133" fmla="*/ 541119 h 588848"/>
                  <a:gd name="connsiteX2134" fmla="*/ 355490 w 699381"/>
                  <a:gd name="connsiteY2134" fmla="*/ 552717 h 588848"/>
                  <a:gd name="connsiteX2135" fmla="*/ 338440 w 699381"/>
                  <a:gd name="connsiteY2135" fmla="*/ 539408 h 588848"/>
                  <a:gd name="connsiteX2136" fmla="*/ 347473 w 699381"/>
                  <a:gd name="connsiteY2136" fmla="*/ 527810 h 588848"/>
                  <a:gd name="connsiteX2137" fmla="*/ 350733 w 699381"/>
                  <a:gd name="connsiteY2137" fmla="*/ 523587 h 588848"/>
                  <a:gd name="connsiteX2138" fmla="*/ 359766 w 699381"/>
                  <a:gd name="connsiteY2138" fmla="*/ 511935 h 588848"/>
                  <a:gd name="connsiteX2139" fmla="*/ 376870 w 699381"/>
                  <a:gd name="connsiteY2139" fmla="*/ 525244 h 588848"/>
                  <a:gd name="connsiteX2140" fmla="*/ 367783 w 699381"/>
                  <a:gd name="connsiteY2140" fmla="*/ 536896 h 588848"/>
                  <a:gd name="connsiteX2141" fmla="*/ 350733 w 699381"/>
                  <a:gd name="connsiteY2141" fmla="*/ 523587 h 588848"/>
                  <a:gd name="connsiteX2142" fmla="*/ 381039 w 699381"/>
                  <a:gd name="connsiteY2142" fmla="*/ 528505 h 588848"/>
                  <a:gd name="connsiteX2143" fmla="*/ 398142 w 699381"/>
                  <a:gd name="connsiteY2143" fmla="*/ 541813 h 588848"/>
                  <a:gd name="connsiteX2144" fmla="*/ 389056 w 699381"/>
                  <a:gd name="connsiteY2144" fmla="*/ 553465 h 588848"/>
                  <a:gd name="connsiteX2145" fmla="*/ 372006 w 699381"/>
                  <a:gd name="connsiteY2145" fmla="*/ 540157 h 588848"/>
                  <a:gd name="connsiteX2146" fmla="*/ 381039 w 699381"/>
                  <a:gd name="connsiteY2146" fmla="*/ 528505 h 588848"/>
                  <a:gd name="connsiteX2147" fmla="*/ 405625 w 699381"/>
                  <a:gd name="connsiteY2147" fmla="*/ 540905 h 588848"/>
                  <a:gd name="connsiteX2148" fmla="*/ 414658 w 699381"/>
                  <a:gd name="connsiteY2148" fmla="*/ 529253 h 588848"/>
                  <a:gd name="connsiteX2149" fmla="*/ 431762 w 699381"/>
                  <a:gd name="connsiteY2149" fmla="*/ 542562 h 588848"/>
                  <a:gd name="connsiteX2150" fmla="*/ 422676 w 699381"/>
                  <a:gd name="connsiteY2150" fmla="*/ 554214 h 588848"/>
                  <a:gd name="connsiteX2151" fmla="*/ 405625 w 699381"/>
                  <a:gd name="connsiteY2151" fmla="*/ 540905 h 588848"/>
                  <a:gd name="connsiteX2152" fmla="*/ 439245 w 699381"/>
                  <a:gd name="connsiteY2152" fmla="*/ 541653 h 588848"/>
                  <a:gd name="connsiteX2153" fmla="*/ 448331 w 699381"/>
                  <a:gd name="connsiteY2153" fmla="*/ 530001 h 588848"/>
                  <a:gd name="connsiteX2154" fmla="*/ 465435 w 699381"/>
                  <a:gd name="connsiteY2154" fmla="*/ 543310 h 588848"/>
                  <a:gd name="connsiteX2155" fmla="*/ 456348 w 699381"/>
                  <a:gd name="connsiteY2155" fmla="*/ 554962 h 588848"/>
                  <a:gd name="connsiteX2156" fmla="*/ 439245 w 699381"/>
                  <a:gd name="connsiteY2156" fmla="*/ 541653 h 588848"/>
                  <a:gd name="connsiteX2157" fmla="*/ 451591 w 699381"/>
                  <a:gd name="connsiteY2157" fmla="*/ 525832 h 588848"/>
                  <a:gd name="connsiteX2158" fmla="*/ 460678 w 699381"/>
                  <a:gd name="connsiteY2158" fmla="*/ 514180 h 588848"/>
                  <a:gd name="connsiteX2159" fmla="*/ 477782 w 699381"/>
                  <a:gd name="connsiteY2159" fmla="*/ 527489 h 588848"/>
                  <a:gd name="connsiteX2160" fmla="*/ 468695 w 699381"/>
                  <a:gd name="connsiteY2160" fmla="*/ 539141 h 588848"/>
                  <a:gd name="connsiteX2161" fmla="*/ 451591 w 699381"/>
                  <a:gd name="connsiteY2161" fmla="*/ 525832 h 588848"/>
                  <a:gd name="connsiteX2162" fmla="*/ 463992 w 699381"/>
                  <a:gd name="connsiteY2162" fmla="*/ 509958 h 588848"/>
                  <a:gd name="connsiteX2163" fmla="*/ 473025 w 699381"/>
                  <a:gd name="connsiteY2163" fmla="*/ 498359 h 588848"/>
                  <a:gd name="connsiteX2164" fmla="*/ 490128 w 699381"/>
                  <a:gd name="connsiteY2164" fmla="*/ 511668 h 588848"/>
                  <a:gd name="connsiteX2165" fmla="*/ 481095 w 699381"/>
                  <a:gd name="connsiteY2165" fmla="*/ 523267 h 588848"/>
                  <a:gd name="connsiteX2166" fmla="*/ 463992 w 699381"/>
                  <a:gd name="connsiteY2166" fmla="*/ 509958 h 588848"/>
                  <a:gd name="connsiteX2167" fmla="*/ 476338 w 699381"/>
                  <a:gd name="connsiteY2167" fmla="*/ 494083 h 588848"/>
                  <a:gd name="connsiteX2168" fmla="*/ 485371 w 699381"/>
                  <a:gd name="connsiteY2168" fmla="*/ 482485 h 588848"/>
                  <a:gd name="connsiteX2169" fmla="*/ 502528 w 699381"/>
                  <a:gd name="connsiteY2169" fmla="*/ 495794 h 588848"/>
                  <a:gd name="connsiteX2170" fmla="*/ 493496 w 699381"/>
                  <a:gd name="connsiteY2170" fmla="*/ 507392 h 588848"/>
                  <a:gd name="connsiteX2171" fmla="*/ 476338 w 699381"/>
                  <a:gd name="connsiteY2171" fmla="*/ 494083 h 588848"/>
                  <a:gd name="connsiteX2172" fmla="*/ 488685 w 699381"/>
                  <a:gd name="connsiteY2172" fmla="*/ 478316 h 588848"/>
                  <a:gd name="connsiteX2173" fmla="*/ 497771 w 699381"/>
                  <a:gd name="connsiteY2173" fmla="*/ 466664 h 588848"/>
                  <a:gd name="connsiteX2174" fmla="*/ 514929 w 699381"/>
                  <a:gd name="connsiteY2174" fmla="*/ 479973 h 588848"/>
                  <a:gd name="connsiteX2175" fmla="*/ 505842 w 699381"/>
                  <a:gd name="connsiteY2175" fmla="*/ 491625 h 588848"/>
                  <a:gd name="connsiteX2176" fmla="*/ 488685 w 699381"/>
                  <a:gd name="connsiteY2176" fmla="*/ 478316 h 588848"/>
                  <a:gd name="connsiteX2177" fmla="*/ 501032 w 699381"/>
                  <a:gd name="connsiteY2177" fmla="*/ 462388 h 588848"/>
                  <a:gd name="connsiteX2178" fmla="*/ 510118 w 699381"/>
                  <a:gd name="connsiteY2178" fmla="*/ 450790 h 588848"/>
                  <a:gd name="connsiteX2179" fmla="*/ 527275 w 699381"/>
                  <a:gd name="connsiteY2179" fmla="*/ 464098 h 588848"/>
                  <a:gd name="connsiteX2180" fmla="*/ 518189 w 699381"/>
                  <a:gd name="connsiteY2180" fmla="*/ 475750 h 588848"/>
                  <a:gd name="connsiteX2181" fmla="*/ 501032 w 699381"/>
                  <a:gd name="connsiteY2181" fmla="*/ 462388 h 588848"/>
                  <a:gd name="connsiteX2182" fmla="*/ 513379 w 699381"/>
                  <a:gd name="connsiteY2182" fmla="*/ 446567 h 588848"/>
                  <a:gd name="connsiteX2183" fmla="*/ 522412 w 699381"/>
                  <a:gd name="connsiteY2183" fmla="*/ 434969 h 588848"/>
                  <a:gd name="connsiteX2184" fmla="*/ 539569 w 699381"/>
                  <a:gd name="connsiteY2184" fmla="*/ 448278 h 588848"/>
                  <a:gd name="connsiteX2185" fmla="*/ 530482 w 699381"/>
                  <a:gd name="connsiteY2185" fmla="*/ 459876 h 588848"/>
                  <a:gd name="connsiteX2186" fmla="*/ 513379 w 699381"/>
                  <a:gd name="connsiteY2186" fmla="*/ 446567 h 588848"/>
                  <a:gd name="connsiteX2187" fmla="*/ 525725 w 699381"/>
                  <a:gd name="connsiteY2187" fmla="*/ 430746 h 588848"/>
                  <a:gd name="connsiteX2188" fmla="*/ 534812 w 699381"/>
                  <a:gd name="connsiteY2188" fmla="*/ 419094 h 588848"/>
                  <a:gd name="connsiteX2189" fmla="*/ 551969 w 699381"/>
                  <a:gd name="connsiteY2189" fmla="*/ 432403 h 588848"/>
                  <a:gd name="connsiteX2190" fmla="*/ 542883 w 699381"/>
                  <a:gd name="connsiteY2190" fmla="*/ 444055 h 588848"/>
                  <a:gd name="connsiteX2191" fmla="*/ 525725 w 699381"/>
                  <a:gd name="connsiteY2191" fmla="*/ 430746 h 588848"/>
                  <a:gd name="connsiteX2192" fmla="*/ 538126 w 699381"/>
                  <a:gd name="connsiteY2192" fmla="*/ 414872 h 588848"/>
                  <a:gd name="connsiteX2193" fmla="*/ 547158 w 699381"/>
                  <a:gd name="connsiteY2193" fmla="*/ 403273 h 588848"/>
                  <a:gd name="connsiteX2194" fmla="*/ 564369 w 699381"/>
                  <a:gd name="connsiteY2194" fmla="*/ 416582 h 588848"/>
                  <a:gd name="connsiteX2195" fmla="*/ 555336 w 699381"/>
                  <a:gd name="connsiteY2195" fmla="*/ 428181 h 588848"/>
                  <a:gd name="connsiteX2196" fmla="*/ 538126 w 699381"/>
                  <a:gd name="connsiteY2196" fmla="*/ 414872 h 588848"/>
                  <a:gd name="connsiteX2197" fmla="*/ 550472 w 699381"/>
                  <a:gd name="connsiteY2197" fmla="*/ 399051 h 588848"/>
                  <a:gd name="connsiteX2198" fmla="*/ 559505 w 699381"/>
                  <a:gd name="connsiteY2198" fmla="*/ 387453 h 588848"/>
                  <a:gd name="connsiteX2199" fmla="*/ 576716 w 699381"/>
                  <a:gd name="connsiteY2199" fmla="*/ 400761 h 588848"/>
                  <a:gd name="connsiteX2200" fmla="*/ 567683 w 699381"/>
                  <a:gd name="connsiteY2200" fmla="*/ 412360 h 588848"/>
                  <a:gd name="connsiteX2201" fmla="*/ 550472 w 699381"/>
                  <a:gd name="connsiteY2201" fmla="*/ 399051 h 588848"/>
                  <a:gd name="connsiteX2202" fmla="*/ 562766 w 699381"/>
                  <a:gd name="connsiteY2202" fmla="*/ 383230 h 588848"/>
                  <a:gd name="connsiteX2203" fmla="*/ 571852 w 699381"/>
                  <a:gd name="connsiteY2203" fmla="*/ 371578 h 588848"/>
                  <a:gd name="connsiteX2204" fmla="*/ 589063 w 699381"/>
                  <a:gd name="connsiteY2204" fmla="*/ 384887 h 588848"/>
                  <a:gd name="connsiteX2205" fmla="*/ 579976 w 699381"/>
                  <a:gd name="connsiteY2205" fmla="*/ 396539 h 588848"/>
                  <a:gd name="connsiteX2206" fmla="*/ 562766 w 699381"/>
                  <a:gd name="connsiteY2206" fmla="*/ 383230 h 588848"/>
                  <a:gd name="connsiteX2207" fmla="*/ 575166 w 699381"/>
                  <a:gd name="connsiteY2207" fmla="*/ 367409 h 588848"/>
                  <a:gd name="connsiteX2208" fmla="*/ 584252 w 699381"/>
                  <a:gd name="connsiteY2208" fmla="*/ 355811 h 588848"/>
                  <a:gd name="connsiteX2209" fmla="*/ 601463 w 699381"/>
                  <a:gd name="connsiteY2209" fmla="*/ 369119 h 588848"/>
                  <a:gd name="connsiteX2210" fmla="*/ 592376 w 699381"/>
                  <a:gd name="connsiteY2210" fmla="*/ 380718 h 588848"/>
                  <a:gd name="connsiteX2211" fmla="*/ 575166 w 699381"/>
                  <a:gd name="connsiteY2211" fmla="*/ 367409 h 588848"/>
                  <a:gd name="connsiteX2212" fmla="*/ 626210 w 699381"/>
                  <a:gd name="connsiteY2212" fmla="*/ 381466 h 588848"/>
                  <a:gd name="connsiteX2213" fmla="*/ 608946 w 699381"/>
                  <a:gd name="connsiteY2213" fmla="*/ 368157 h 588848"/>
                  <a:gd name="connsiteX2214" fmla="*/ 618032 w 699381"/>
                  <a:gd name="connsiteY2214" fmla="*/ 356559 h 588848"/>
                  <a:gd name="connsiteX2215" fmla="*/ 635296 w 699381"/>
                  <a:gd name="connsiteY2215" fmla="*/ 369868 h 588848"/>
                  <a:gd name="connsiteX2216" fmla="*/ 626210 w 699381"/>
                  <a:gd name="connsiteY2216" fmla="*/ 381466 h 588848"/>
                  <a:gd name="connsiteX2217" fmla="*/ 638984 w 699381"/>
                  <a:gd name="connsiteY2217" fmla="*/ 365164 h 588848"/>
                  <a:gd name="connsiteX2218" fmla="*/ 638610 w 699381"/>
                  <a:gd name="connsiteY2218" fmla="*/ 365645 h 588848"/>
                  <a:gd name="connsiteX2219" fmla="*/ 621346 w 699381"/>
                  <a:gd name="connsiteY2219" fmla="*/ 352336 h 588848"/>
                  <a:gd name="connsiteX2220" fmla="*/ 630432 w 699381"/>
                  <a:gd name="connsiteY2220" fmla="*/ 340738 h 588848"/>
                  <a:gd name="connsiteX2221" fmla="*/ 636365 w 699381"/>
                  <a:gd name="connsiteY2221" fmla="*/ 345335 h 588848"/>
                  <a:gd name="connsiteX2222" fmla="*/ 647696 w 699381"/>
                  <a:gd name="connsiteY2222" fmla="*/ 354047 h 588848"/>
                  <a:gd name="connsiteX2223" fmla="*/ 638984 w 699381"/>
                  <a:gd name="connsiteY2223" fmla="*/ 365164 h 588848"/>
                  <a:gd name="connsiteX2224" fmla="*/ 660096 w 699381"/>
                  <a:gd name="connsiteY2224" fmla="*/ 338172 h 588848"/>
                  <a:gd name="connsiteX2225" fmla="*/ 650957 w 699381"/>
                  <a:gd name="connsiteY2225" fmla="*/ 349824 h 588848"/>
                  <a:gd name="connsiteX2226" fmla="*/ 634975 w 699381"/>
                  <a:gd name="connsiteY2226" fmla="*/ 337478 h 588848"/>
                  <a:gd name="connsiteX2227" fmla="*/ 633693 w 699381"/>
                  <a:gd name="connsiteY2227" fmla="*/ 336516 h 588848"/>
                  <a:gd name="connsiteX2228" fmla="*/ 634548 w 699381"/>
                  <a:gd name="connsiteY2228" fmla="*/ 335393 h 588848"/>
                  <a:gd name="connsiteX2229" fmla="*/ 642779 w 699381"/>
                  <a:gd name="connsiteY2229" fmla="*/ 324864 h 588848"/>
                  <a:gd name="connsiteX2230" fmla="*/ 660096 w 699381"/>
                  <a:gd name="connsiteY2230" fmla="*/ 338172 h 588848"/>
                  <a:gd name="connsiteX2231" fmla="*/ 629310 w 699381"/>
                  <a:gd name="connsiteY2231" fmla="*/ 314494 h 588848"/>
                  <a:gd name="connsiteX2232" fmla="*/ 638556 w 699381"/>
                  <a:gd name="connsiteY2232" fmla="*/ 321603 h 588848"/>
                  <a:gd name="connsiteX2233" fmla="*/ 632998 w 699381"/>
                  <a:gd name="connsiteY2233" fmla="*/ 328659 h 588848"/>
                  <a:gd name="connsiteX2234" fmla="*/ 629417 w 699381"/>
                  <a:gd name="connsiteY2234" fmla="*/ 333202 h 588848"/>
                  <a:gd name="connsiteX2235" fmla="*/ 612153 w 699381"/>
                  <a:gd name="connsiteY2235" fmla="*/ 319893 h 588848"/>
                  <a:gd name="connsiteX2236" fmla="*/ 621239 w 699381"/>
                  <a:gd name="connsiteY2236" fmla="*/ 308241 h 588848"/>
                  <a:gd name="connsiteX2237" fmla="*/ 629310 w 699381"/>
                  <a:gd name="connsiteY2237" fmla="*/ 314494 h 588848"/>
                  <a:gd name="connsiteX2238" fmla="*/ 629363 w 699381"/>
                  <a:gd name="connsiteY2238" fmla="*/ 289213 h 588848"/>
                  <a:gd name="connsiteX2239" fmla="*/ 623484 w 699381"/>
                  <a:gd name="connsiteY2239" fmla="*/ 296803 h 588848"/>
                  <a:gd name="connsiteX2240" fmla="*/ 620330 w 699381"/>
                  <a:gd name="connsiteY2240" fmla="*/ 300865 h 588848"/>
                  <a:gd name="connsiteX2241" fmla="*/ 603013 w 699381"/>
                  <a:gd name="connsiteY2241" fmla="*/ 287503 h 588848"/>
                  <a:gd name="connsiteX2242" fmla="*/ 612046 w 699381"/>
                  <a:gd name="connsiteY2242" fmla="*/ 275904 h 588848"/>
                  <a:gd name="connsiteX2243" fmla="*/ 616429 w 699381"/>
                  <a:gd name="connsiteY2243" fmla="*/ 279272 h 588848"/>
                  <a:gd name="connsiteX2244" fmla="*/ 629363 w 699381"/>
                  <a:gd name="connsiteY2244" fmla="*/ 289213 h 588848"/>
                  <a:gd name="connsiteX2245" fmla="*/ 620170 w 699381"/>
                  <a:gd name="connsiteY2245" fmla="*/ 256823 h 588848"/>
                  <a:gd name="connsiteX2246" fmla="*/ 611297 w 699381"/>
                  <a:gd name="connsiteY2246" fmla="*/ 268208 h 588848"/>
                  <a:gd name="connsiteX2247" fmla="*/ 611137 w 699381"/>
                  <a:gd name="connsiteY2247" fmla="*/ 268421 h 588848"/>
                  <a:gd name="connsiteX2248" fmla="*/ 593820 w 699381"/>
                  <a:gd name="connsiteY2248" fmla="*/ 255113 h 588848"/>
                  <a:gd name="connsiteX2249" fmla="*/ 599913 w 699381"/>
                  <a:gd name="connsiteY2249" fmla="*/ 247255 h 588848"/>
                  <a:gd name="connsiteX2250" fmla="*/ 602852 w 699381"/>
                  <a:gd name="connsiteY2250" fmla="*/ 243514 h 588848"/>
                  <a:gd name="connsiteX2251" fmla="*/ 620170 w 699381"/>
                  <a:gd name="connsiteY2251" fmla="*/ 256823 h 588848"/>
                  <a:gd name="connsiteX2252" fmla="*/ 598630 w 699381"/>
                  <a:gd name="connsiteY2252" fmla="*/ 240254 h 588848"/>
                  <a:gd name="connsiteX2253" fmla="*/ 596973 w 699381"/>
                  <a:gd name="connsiteY2253" fmla="*/ 242392 h 588848"/>
                  <a:gd name="connsiteX2254" fmla="*/ 589597 w 699381"/>
                  <a:gd name="connsiteY2254" fmla="*/ 251852 h 588848"/>
                  <a:gd name="connsiteX2255" fmla="*/ 572280 w 699381"/>
                  <a:gd name="connsiteY2255" fmla="*/ 238543 h 588848"/>
                  <a:gd name="connsiteX2256" fmla="*/ 581312 w 699381"/>
                  <a:gd name="connsiteY2256" fmla="*/ 226945 h 588848"/>
                  <a:gd name="connsiteX2257" fmla="*/ 592804 w 699381"/>
                  <a:gd name="connsiteY2257" fmla="*/ 235764 h 588848"/>
                  <a:gd name="connsiteX2258" fmla="*/ 598630 w 699381"/>
                  <a:gd name="connsiteY2258" fmla="*/ 240254 h 588848"/>
                  <a:gd name="connsiteX2259" fmla="*/ 577037 w 699381"/>
                  <a:gd name="connsiteY2259" fmla="*/ 223684 h 588848"/>
                  <a:gd name="connsiteX2260" fmla="*/ 568004 w 699381"/>
                  <a:gd name="connsiteY2260" fmla="*/ 235283 h 588848"/>
                  <a:gd name="connsiteX2261" fmla="*/ 550686 w 699381"/>
                  <a:gd name="connsiteY2261" fmla="*/ 221974 h 588848"/>
                  <a:gd name="connsiteX2262" fmla="*/ 559666 w 699381"/>
                  <a:gd name="connsiteY2262" fmla="*/ 210376 h 588848"/>
                  <a:gd name="connsiteX2263" fmla="*/ 577037 w 699381"/>
                  <a:gd name="connsiteY2263" fmla="*/ 223684 h 588848"/>
                  <a:gd name="connsiteX2264" fmla="*/ 555550 w 699381"/>
                  <a:gd name="connsiteY2264" fmla="*/ 207115 h 588848"/>
                  <a:gd name="connsiteX2265" fmla="*/ 546571 w 699381"/>
                  <a:gd name="connsiteY2265" fmla="*/ 218714 h 588848"/>
                  <a:gd name="connsiteX2266" fmla="*/ 529253 w 699381"/>
                  <a:gd name="connsiteY2266" fmla="*/ 205405 h 588848"/>
                  <a:gd name="connsiteX2267" fmla="*/ 538232 w 699381"/>
                  <a:gd name="connsiteY2267" fmla="*/ 193806 h 588848"/>
                  <a:gd name="connsiteX2268" fmla="*/ 555550 w 699381"/>
                  <a:gd name="connsiteY2268" fmla="*/ 207115 h 588848"/>
                  <a:gd name="connsiteX2269" fmla="*/ 533957 w 699381"/>
                  <a:gd name="connsiteY2269" fmla="*/ 190546 h 588848"/>
                  <a:gd name="connsiteX2270" fmla="*/ 524977 w 699381"/>
                  <a:gd name="connsiteY2270" fmla="*/ 202144 h 588848"/>
                  <a:gd name="connsiteX2271" fmla="*/ 507660 w 699381"/>
                  <a:gd name="connsiteY2271" fmla="*/ 188836 h 588848"/>
                  <a:gd name="connsiteX2272" fmla="*/ 516639 w 699381"/>
                  <a:gd name="connsiteY2272" fmla="*/ 177237 h 588848"/>
                  <a:gd name="connsiteX2273" fmla="*/ 533957 w 699381"/>
                  <a:gd name="connsiteY2273" fmla="*/ 190546 h 588848"/>
                  <a:gd name="connsiteX2274" fmla="*/ 512470 w 699381"/>
                  <a:gd name="connsiteY2274" fmla="*/ 173977 h 588848"/>
                  <a:gd name="connsiteX2275" fmla="*/ 503491 w 699381"/>
                  <a:gd name="connsiteY2275" fmla="*/ 185575 h 588848"/>
                  <a:gd name="connsiteX2276" fmla="*/ 486173 w 699381"/>
                  <a:gd name="connsiteY2276" fmla="*/ 172266 h 588848"/>
                  <a:gd name="connsiteX2277" fmla="*/ 495152 w 699381"/>
                  <a:gd name="connsiteY2277" fmla="*/ 160668 h 588848"/>
                  <a:gd name="connsiteX2278" fmla="*/ 512470 w 699381"/>
                  <a:gd name="connsiteY2278" fmla="*/ 173977 h 588848"/>
                  <a:gd name="connsiteX2279" fmla="*/ 490930 w 699381"/>
                  <a:gd name="connsiteY2279" fmla="*/ 157408 h 588848"/>
                  <a:gd name="connsiteX2280" fmla="*/ 481951 w 699381"/>
                  <a:gd name="connsiteY2280" fmla="*/ 169006 h 588848"/>
                  <a:gd name="connsiteX2281" fmla="*/ 464633 w 699381"/>
                  <a:gd name="connsiteY2281" fmla="*/ 155697 h 588848"/>
                  <a:gd name="connsiteX2282" fmla="*/ 473559 w 699381"/>
                  <a:gd name="connsiteY2282" fmla="*/ 144099 h 588848"/>
                  <a:gd name="connsiteX2283" fmla="*/ 490930 w 699381"/>
                  <a:gd name="connsiteY2283" fmla="*/ 157408 h 588848"/>
                  <a:gd name="connsiteX2284" fmla="*/ 469337 w 699381"/>
                  <a:gd name="connsiteY2284" fmla="*/ 140838 h 588848"/>
                  <a:gd name="connsiteX2285" fmla="*/ 460411 w 699381"/>
                  <a:gd name="connsiteY2285" fmla="*/ 152437 h 588848"/>
                  <a:gd name="connsiteX2286" fmla="*/ 443093 w 699381"/>
                  <a:gd name="connsiteY2286" fmla="*/ 139128 h 588848"/>
                  <a:gd name="connsiteX2287" fmla="*/ 452019 w 699381"/>
                  <a:gd name="connsiteY2287" fmla="*/ 127530 h 588848"/>
                  <a:gd name="connsiteX2288" fmla="*/ 469337 w 699381"/>
                  <a:gd name="connsiteY2288" fmla="*/ 140838 h 588848"/>
                  <a:gd name="connsiteX2289" fmla="*/ 447797 w 699381"/>
                  <a:gd name="connsiteY2289" fmla="*/ 124269 h 588848"/>
                  <a:gd name="connsiteX2290" fmla="*/ 438871 w 699381"/>
                  <a:gd name="connsiteY2290" fmla="*/ 135868 h 588848"/>
                  <a:gd name="connsiteX2291" fmla="*/ 421553 w 699381"/>
                  <a:gd name="connsiteY2291" fmla="*/ 122505 h 588848"/>
                  <a:gd name="connsiteX2292" fmla="*/ 430479 w 699381"/>
                  <a:gd name="connsiteY2292" fmla="*/ 110907 h 588848"/>
                  <a:gd name="connsiteX2293" fmla="*/ 447797 w 699381"/>
                  <a:gd name="connsiteY2293" fmla="*/ 124269 h 588848"/>
                  <a:gd name="connsiteX2294" fmla="*/ 426257 w 699381"/>
                  <a:gd name="connsiteY2294" fmla="*/ 107700 h 588848"/>
                  <a:gd name="connsiteX2295" fmla="*/ 417331 w 699381"/>
                  <a:gd name="connsiteY2295" fmla="*/ 119245 h 588848"/>
                  <a:gd name="connsiteX2296" fmla="*/ 400067 w 699381"/>
                  <a:gd name="connsiteY2296" fmla="*/ 105936 h 588848"/>
                  <a:gd name="connsiteX2297" fmla="*/ 408993 w 699381"/>
                  <a:gd name="connsiteY2297" fmla="*/ 94391 h 588848"/>
                  <a:gd name="connsiteX2298" fmla="*/ 426257 w 699381"/>
                  <a:gd name="connsiteY2298" fmla="*/ 107700 h 588848"/>
                  <a:gd name="connsiteX2299" fmla="*/ 404717 w 699381"/>
                  <a:gd name="connsiteY2299" fmla="*/ 91184 h 588848"/>
                  <a:gd name="connsiteX2300" fmla="*/ 395791 w 699381"/>
                  <a:gd name="connsiteY2300" fmla="*/ 102729 h 588848"/>
                  <a:gd name="connsiteX2301" fmla="*/ 378473 w 699381"/>
                  <a:gd name="connsiteY2301" fmla="*/ 89420 h 588848"/>
                  <a:gd name="connsiteX2302" fmla="*/ 387346 w 699381"/>
                  <a:gd name="connsiteY2302" fmla="*/ 77875 h 588848"/>
                  <a:gd name="connsiteX2303" fmla="*/ 404717 w 699381"/>
                  <a:gd name="connsiteY2303" fmla="*/ 91184 h 588848"/>
                  <a:gd name="connsiteX2304" fmla="*/ 383177 w 699381"/>
                  <a:gd name="connsiteY2304" fmla="*/ 74561 h 588848"/>
                  <a:gd name="connsiteX2305" fmla="*/ 374304 w 699381"/>
                  <a:gd name="connsiteY2305" fmla="*/ 86106 h 588848"/>
                  <a:gd name="connsiteX2306" fmla="*/ 356987 w 699381"/>
                  <a:gd name="connsiteY2306" fmla="*/ 72798 h 588848"/>
                  <a:gd name="connsiteX2307" fmla="*/ 365859 w 699381"/>
                  <a:gd name="connsiteY2307" fmla="*/ 61253 h 588848"/>
                  <a:gd name="connsiteX2308" fmla="*/ 383177 w 699381"/>
                  <a:gd name="connsiteY2308" fmla="*/ 74561 h 588848"/>
                  <a:gd name="connsiteX2309" fmla="*/ 361583 w 699381"/>
                  <a:gd name="connsiteY2309" fmla="*/ 57992 h 588848"/>
                  <a:gd name="connsiteX2310" fmla="*/ 352711 w 699381"/>
                  <a:gd name="connsiteY2310" fmla="*/ 69537 h 588848"/>
                  <a:gd name="connsiteX2311" fmla="*/ 335393 w 699381"/>
                  <a:gd name="connsiteY2311" fmla="*/ 56228 h 588848"/>
                  <a:gd name="connsiteX2312" fmla="*/ 344266 w 699381"/>
                  <a:gd name="connsiteY2312" fmla="*/ 44683 h 588848"/>
                  <a:gd name="connsiteX2313" fmla="*/ 361583 w 699381"/>
                  <a:gd name="connsiteY2313" fmla="*/ 57992 h 588848"/>
                  <a:gd name="connsiteX2314" fmla="*/ 328552 w 699381"/>
                  <a:gd name="connsiteY2314" fmla="*/ 32604 h 588848"/>
                  <a:gd name="connsiteX2315" fmla="*/ 340097 w 699381"/>
                  <a:gd name="connsiteY2315" fmla="*/ 41477 h 588848"/>
                  <a:gd name="connsiteX2316" fmla="*/ 331224 w 699381"/>
                  <a:gd name="connsiteY2316" fmla="*/ 53021 h 588848"/>
                  <a:gd name="connsiteX2317" fmla="*/ 313907 w 699381"/>
                  <a:gd name="connsiteY2317" fmla="*/ 39713 h 588848"/>
                  <a:gd name="connsiteX2318" fmla="*/ 320641 w 699381"/>
                  <a:gd name="connsiteY2318" fmla="*/ 30894 h 588848"/>
                  <a:gd name="connsiteX2319" fmla="*/ 322726 w 699381"/>
                  <a:gd name="connsiteY2319" fmla="*/ 28114 h 588848"/>
                  <a:gd name="connsiteX2320" fmla="*/ 328552 w 699381"/>
                  <a:gd name="connsiteY2320" fmla="*/ 32604 h 588848"/>
                  <a:gd name="connsiteX2321" fmla="*/ 301186 w 699381"/>
                  <a:gd name="connsiteY2321" fmla="*/ 11545 h 588848"/>
                  <a:gd name="connsiteX2322" fmla="*/ 318503 w 699381"/>
                  <a:gd name="connsiteY2322" fmla="*/ 24854 h 588848"/>
                  <a:gd name="connsiteX2323" fmla="*/ 314815 w 699381"/>
                  <a:gd name="connsiteY2323" fmla="*/ 29664 h 588848"/>
                  <a:gd name="connsiteX2324" fmla="*/ 309631 w 699381"/>
                  <a:gd name="connsiteY2324" fmla="*/ 36452 h 588848"/>
                  <a:gd name="connsiteX2325" fmla="*/ 297124 w 699381"/>
                  <a:gd name="connsiteY2325" fmla="*/ 26831 h 588848"/>
                  <a:gd name="connsiteX2326" fmla="*/ 292313 w 699381"/>
                  <a:gd name="connsiteY2326" fmla="*/ 23143 h 588848"/>
                  <a:gd name="connsiteX2327" fmla="*/ 301186 w 699381"/>
                  <a:gd name="connsiteY2327" fmla="*/ 11545 h 588848"/>
                  <a:gd name="connsiteX2328" fmla="*/ 267513 w 699381"/>
                  <a:gd name="connsiteY2328" fmla="*/ 10797 h 588848"/>
                  <a:gd name="connsiteX2329" fmla="*/ 284777 w 699381"/>
                  <a:gd name="connsiteY2329" fmla="*/ 24106 h 588848"/>
                  <a:gd name="connsiteX2330" fmla="*/ 283922 w 699381"/>
                  <a:gd name="connsiteY2330" fmla="*/ 25228 h 588848"/>
                  <a:gd name="connsiteX2331" fmla="*/ 275958 w 699381"/>
                  <a:gd name="connsiteY2331" fmla="*/ 35651 h 588848"/>
                  <a:gd name="connsiteX2332" fmla="*/ 260083 w 699381"/>
                  <a:gd name="connsiteY2332" fmla="*/ 23411 h 588848"/>
                  <a:gd name="connsiteX2333" fmla="*/ 258694 w 699381"/>
                  <a:gd name="connsiteY2333" fmla="*/ 22342 h 588848"/>
                  <a:gd name="connsiteX2334" fmla="*/ 267513 w 699381"/>
                  <a:gd name="connsiteY2334" fmla="*/ 10797 h 588848"/>
                  <a:gd name="connsiteX2335" fmla="*/ 233947 w 699381"/>
                  <a:gd name="connsiteY2335" fmla="*/ 10048 h 588848"/>
                  <a:gd name="connsiteX2336" fmla="*/ 250890 w 699381"/>
                  <a:gd name="connsiteY2336" fmla="*/ 23090 h 588848"/>
                  <a:gd name="connsiteX2337" fmla="*/ 251264 w 699381"/>
                  <a:gd name="connsiteY2337" fmla="*/ 23357 h 588848"/>
                  <a:gd name="connsiteX2338" fmla="*/ 242392 w 699381"/>
                  <a:gd name="connsiteY2338" fmla="*/ 34956 h 588848"/>
                  <a:gd name="connsiteX2339" fmla="*/ 227426 w 699381"/>
                  <a:gd name="connsiteY2339" fmla="*/ 23411 h 588848"/>
                  <a:gd name="connsiteX2340" fmla="*/ 225128 w 699381"/>
                  <a:gd name="connsiteY2340" fmla="*/ 21647 h 588848"/>
                  <a:gd name="connsiteX2341" fmla="*/ 233947 w 699381"/>
                  <a:gd name="connsiteY2341" fmla="*/ 10048 h 588848"/>
                  <a:gd name="connsiteX2342" fmla="*/ 200381 w 699381"/>
                  <a:gd name="connsiteY2342" fmla="*/ 9300 h 588848"/>
                  <a:gd name="connsiteX2343" fmla="*/ 217645 w 699381"/>
                  <a:gd name="connsiteY2343" fmla="*/ 22609 h 588848"/>
                  <a:gd name="connsiteX2344" fmla="*/ 216469 w 699381"/>
                  <a:gd name="connsiteY2344" fmla="*/ 24106 h 588848"/>
                  <a:gd name="connsiteX2345" fmla="*/ 208826 w 699381"/>
                  <a:gd name="connsiteY2345" fmla="*/ 34154 h 588848"/>
                  <a:gd name="connsiteX2346" fmla="*/ 198403 w 699381"/>
                  <a:gd name="connsiteY2346" fmla="*/ 26137 h 588848"/>
                  <a:gd name="connsiteX2347" fmla="*/ 191562 w 699381"/>
                  <a:gd name="connsiteY2347" fmla="*/ 20845 h 588848"/>
                  <a:gd name="connsiteX2348" fmla="*/ 200381 w 699381"/>
                  <a:gd name="connsiteY2348" fmla="*/ 9300 h 588848"/>
                  <a:gd name="connsiteX2349" fmla="*/ 185843 w 699381"/>
                  <a:gd name="connsiteY2349" fmla="*/ 28381 h 588848"/>
                  <a:gd name="connsiteX2350" fmla="*/ 188301 w 699381"/>
                  <a:gd name="connsiteY2350" fmla="*/ 25175 h 588848"/>
                  <a:gd name="connsiteX2351" fmla="*/ 191187 w 699381"/>
                  <a:gd name="connsiteY2351" fmla="*/ 27366 h 588848"/>
                  <a:gd name="connsiteX2352" fmla="*/ 205565 w 699381"/>
                  <a:gd name="connsiteY2352" fmla="*/ 38483 h 588848"/>
                  <a:gd name="connsiteX2353" fmla="*/ 196746 w 699381"/>
                  <a:gd name="connsiteY2353" fmla="*/ 50028 h 588848"/>
                  <a:gd name="connsiteX2354" fmla="*/ 179482 w 699381"/>
                  <a:gd name="connsiteY2354" fmla="*/ 36720 h 588848"/>
                  <a:gd name="connsiteX2355" fmla="*/ 185843 w 699381"/>
                  <a:gd name="connsiteY2355" fmla="*/ 28381 h 588848"/>
                  <a:gd name="connsiteX2356" fmla="*/ 176275 w 699381"/>
                  <a:gd name="connsiteY2356" fmla="*/ 40889 h 588848"/>
                  <a:gd name="connsiteX2357" fmla="*/ 193539 w 699381"/>
                  <a:gd name="connsiteY2357" fmla="*/ 54197 h 588848"/>
                  <a:gd name="connsiteX2358" fmla="*/ 184720 w 699381"/>
                  <a:gd name="connsiteY2358" fmla="*/ 65796 h 588848"/>
                  <a:gd name="connsiteX2359" fmla="*/ 167456 w 699381"/>
                  <a:gd name="connsiteY2359" fmla="*/ 52487 h 588848"/>
                  <a:gd name="connsiteX2360" fmla="*/ 176275 w 699381"/>
                  <a:gd name="connsiteY2360" fmla="*/ 40889 h 588848"/>
                  <a:gd name="connsiteX2361" fmla="*/ 164196 w 699381"/>
                  <a:gd name="connsiteY2361" fmla="*/ 56763 h 588848"/>
                  <a:gd name="connsiteX2362" fmla="*/ 181460 w 699381"/>
                  <a:gd name="connsiteY2362" fmla="*/ 70072 h 588848"/>
                  <a:gd name="connsiteX2363" fmla="*/ 172587 w 699381"/>
                  <a:gd name="connsiteY2363" fmla="*/ 81670 h 588848"/>
                  <a:gd name="connsiteX2364" fmla="*/ 155377 w 699381"/>
                  <a:gd name="connsiteY2364" fmla="*/ 68361 h 588848"/>
                  <a:gd name="connsiteX2365" fmla="*/ 164196 w 699381"/>
                  <a:gd name="connsiteY2365" fmla="*/ 56763 h 588848"/>
                  <a:gd name="connsiteX2366" fmla="*/ 152116 w 699381"/>
                  <a:gd name="connsiteY2366" fmla="*/ 72584 h 588848"/>
                  <a:gd name="connsiteX2367" fmla="*/ 169327 w 699381"/>
                  <a:gd name="connsiteY2367" fmla="*/ 85893 h 588848"/>
                  <a:gd name="connsiteX2368" fmla="*/ 160508 w 699381"/>
                  <a:gd name="connsiteY2368" fmla="*/ 97438 h 588848"/>
                  <a:gd name="connsiteX2369" fmla="*/ 143297 w 699381"/>
                  <a:gd name="connsiteY2369" fmla="*/ 84129 h 588848"/>
                  <a:gd name="connsiteX2370" fmla="*/ 152116 w 699381"/>
                  <a:gd name="connsiteY2370" fmla="*/ 72584 h 588848"/>
                  <a:gd name="connsiteX2371" fmla="*/ 140090 w 699381"/>
                  <a:gd name="connsiteY2371" fmla="*/ 88405 h 588848"/>
                  <a:gd name="connsiteX2372" fmla="*/ 157301 w 699381"/>
                  <a:gd name="connsiteY2372" fmla="*/ 101714 h 588848"/>
                  <a:gd name="connsiteX2373" fmla="*/ 148482 w 699381"/>
                  <a:gd name="connsiteY2373" fmla="*/ 113259 h 588848"/>
                  <a:gd name="connsiteX2374" fmla="*/ 131271 w 699381"/>
                  <a:gd name="connsiteY2374" fmla="*/ 99950 h 588848"/>
                  <a:gd name="connsiteX2375" fmla="*/ 140090 w 699381"/>
                  <a:gd name="connsiteY2375" fmla="*/ 88405 h 588848"/>
                  <a:gd name="connsiteX2376" fmla="*/ 128011 w 699381"/>
                  <a:gd name="connsiteY2376" fmla="*/ 104226 h 588848"/>
                  <a:gd name="connsiteX2377" fmla="*/ 145221 w 699381"/>
                  <a:gd name="connsiteY2377" fmla="*/ 117535 h 588848"/>
                  <a:gd name="connsiteX2378" fmla="*/ 136402 w 699381"/>
                  <a:gd name="connsiteY2378" fmla="*/ 129080 h 588848"/>
                  <a:gd name="connsiteX2379" fmla="*/ 119192 w 699381"/>
                  <a:gd name="connsiteY2379" fmla="*/ 115771 h 588848"/>
                  <a:gd name="connsiteX2380" fmla="*/ 128011 w 699381"/>
                  <a:gd name="connsiteY2380" fmla="*/ 104226 h 588848"/>
                  <a:gd name="connsiteX2381" fmla="*/ 115985 w 699381"/>
                  <a:gd name="connsiteY2381" fmla="*/ 119993 h 588848"/>
                  <a:gd name="connsiteX2382" fmla="*/ 133142 w 699381"/>
                  <a:gd name="connsiteY2382" fmla="*/ 133302 h 588848"/>
                  <a:gd name="connsiteX2383" fmla="*/ 124323 w 699381"/>
                  <a:gd name="connsiteY2383" fmla="*/ 144901 h 588848"/>
                  <a:gd name="connsiteX2384" fmla="*/ 107165 w 699381"/>
                  <a:gd name="connsiteY2384" fmla="*/ 131592 h 588848"/>
                  <a:gd name="connsiteX2385" fmla="*/ 115985 w 699381"/>
                  <a:gd name="connsiteY2385" fmla="*/ 119993 h 588848"/>
                  <a:gd name="connsiteX2386" fmla="*/ 103905 w 699381"/>
                  <a:gd name="connsiteY2386" fmla="*/ 135868 h 588848"/>
                  <a:gd name="connsiteX2387" fmla="*/ 121062 w 699381"/>
                  <a:gd name="connsiteY2387" fmla="*/ 149176 h 588848"/>
                  <a:gd name="connsiteX2388" fmla="*/ 112243 w 699381"/>
                  <a:gd name="connsiteY2388" fmla="*/ 160721 h 588848"/>
                  <a:gd name="connsiteX2389" fmla="*/ 95086 w 699381"/>
                  <a:gd name="connsiteY2389" fmla="*/ 147413 h 588848"/>
                  <a:gd name="connsiteX2390" fmla="*/ 103905 w 699381"/>
                  <a:gd name="connsiteY2390" fmla="*/ 135868 h 588848"/>
                  <a:gd name="connsiteX2391" fmla="*/ 91879 w 699381"/>
                  <a:gd name="connsiteY2391" fmla="*/ 151689 h 588848"/>
                  <a:gd name="connsiteX2392" fmla="*/ 109036 w 699381"/>
                  <a:gd name="connsiteY2392" fmla="*/ 164997 h 588848"/>
                  <a:gd name="connsiteX2393" fmla="*/ 100217 w 699381"/>
                  <a:gd name="connsiteY2393" fmla="*/ 176542 h 588848"/>
                  <a:gd name="connsiteX2394" fmla="*/ 83060 w 699381"/>
                  <a:gd name="connsiteY2394" fmla="*/ 163234 h 588848"/>
                  <a:gd name="connsiteX2395" fmla="*/ 91879 w 699381"/>
                  <a:gd name="connsiteY2395" fmla="*/ 151689 h 588848"/>
                  <a:gd name="connsiteX2396" fmla="*/ 79800 w 699381"/>
                  <a:gd name="connsiteY2396" fmla="*/ 167509 h 588848"/>
                  <a:gd name="connsiteX2397" fmla="*/ 96957 w 699381"/>
                  <a:gd name="connsiteY2397" fmla="*/ 180818 h 588848"/>
                  <a:gd name="connsiteX2398" fmla="*/ 88191 w 699381"/>
                  <a:gd name="connsiteY2398" fmla="*/ 192363 h 588848"/>
                  <a:gd name="connsiteX2399" fmla="*/ 71034 w 699381"/>
                  <a:gd name="connsiteY2399" fmla="*/ 179054 h 588848"/>
                  <a:gd name="connsiteX2400" fmla="*/ 79800 w 699381"/>
                  <a:gd name="connsiteY2400" fmla="*/ 167509 h 588848"/>
                  <a:gd name="connsiteX2401" fmla="*/ 67720 w 699381"/>
                  <a:gd name="connsiteY2401" fmla="*/ 183384 h 588848"/>
                  <a:gd name="connsiteX2402" fmla="*/ 84877 w 699381"/>
                  <a:gd name="connsiteY2402" fmla="*/ 196693 h 588848"/>
                  <a:gd name="connsiteX2403" fmla="*/ 76058 w 699381"/>
                  <a:gd name="connsiteY2403" fmla="*/ 208238 h 588848"/>
                  <a:gd name="connsiteX2404" fmla="*/ 58954 w 699381"/>
                  <a:gd name="connsiteY2404" fmla="*/ 194929 h 588848"/>
                  <a:gd name="connsiteX2405" fmla="*/ 67720 w 699381"/>
                  <a:gd name="connsiteY2405" fmla="*/ 183384 h 588848"/>
                  <a:gd name="connsiteX2406" fmla="*/ 55694 w 699381"/>
                  <a:gd name="connsiteY2406" fmla="*/ 199151 h 588848"/>
                  <a:gd name="connsiteX2407" fmla="*/ 72798 w 699381"/>
                  <a:gd name="connsiteY2407" fmla="*/ 212460 h 588848"/>
                  <a:gd name="connsiteX2408" fmla="*/ 63979 w 699381"/>
                  <a:gd name="connsiteY2408" fmla="*/ 224005 h 588848"/>
                  <a:gd name="connsiteX2409" fmla="*/ 46875 w 699381"/>
                  <a:gd name="connsiteY2409" fmla="*/ 210696 h 588848"/>
                  <a:gd name="connsiteX2410" fmla="*/ 55694 w 699381"/>
                  <a:gd name="connsiteY2410" fmla="*/ 199151 h 588848"/>
                  <a:gd name="connsiteX2411" fmla="*/ 43668 w 699381"/>
                  <a:gd name="connsiteY2411" fmla="*/ 214972 h 588848"/>
                  <a:gd name="connsiteX2412" fmla="*/ 60772 w 699381"/>
                  <a:gd name="connsiteY2412" fmla="*/ 228281 h 588848"/>
                  <a:gd name="connsiteX2413" fmla="*/ 51953 w 699381"/>
                  <a:gd name="connsiteY2413" fmla="*/ 239880 h 588848"/>
                  <a:gd name="connsiteX2414" fmla="*/ 34849 w 699381"/>
                  <a:gd name="connsiteY2414" fmla="*/ 226571 h 588848"/>
                  <a:gd name="connsiteX2415" fmla="*/ 43668 w 699381"/>
                  <a:gd name="connsiteY2415" fmla="*/ 214972 h 588848"/>
                  <a:gd name="connsiteX2416" fmla="*/ 31588 w 699381"/>
                  <a:gd name="connsiteY2416" fmla="*/ 230793 h 588848"/>
                  <a:gd name="connsiteX2417" fmla="*/ 48692 w 699381"/>
                  <a:gd name="connsiteY2417" fmla="*/ 244102 h 588848"/>
                  <a:gd name="connsiteX2418" fmla="*/ 39820 w 699381"/>
                  <a:gd name="connsiteY2418" fmla="*/ 255700 h 588848"/>
                  <a:gd name="connsiteX2419" fmla="*/ 22716 w 699381"/>
                  <a:gd name="connsiteY2419" fmla="*/ 242392 h 588848"/>
                  <a:gd name="connsiteX2420" fmla="*/ 31588 w 699381"/>
                  <a:gd name="connsiteY2420" fmla="*/ 230793 h 588848"/>
                  <a:gd name="connsiteX2421" fmla="*/ 19081 w 699381"/>
                  <a:gd name="connsiteY2421" fmla="*/ 264733 h 588848"/>
                  <a:gd name="connsiteX2422" fmla="*/ 10743 w 699381"/>
                  <a:gd name="connsiteY2422" fmla="*/ 258213 h 588848"/>
                  <a:gd name="connsiteX2423" fmla="*/ 18173 w 699381"/>
                  <a:gd name="connsiteY2423" fmla="*/ 248431 h 588848"/>
                  <a:gd name="connsiteX2424" fmla="*/ 19562 w 699381"/>
                  <a:gd name="connsiteY2424" fmla="*/ 246614 h 588848"/>
                  <a:gd name="connsiteX2425" fmla="*/ 36613 w 699381"/>
                  <a:gd name="connsiteY2425" fmla="*/ 259923 h 588848"/>
                  <a:gd name="connsiteX2426" fmla="*/ 27740 w 699381"/>
                  <a:gd name="connsiteY2426" fmla="*/ 271521 h 588848"/>
                  <a:gd name="connsiteX2427" fmla="*/ 19081 w 699381"/>
                  <a:gd name="connsiteY2427" fmla="*/ 264733 h 588848"/>
                  <a:gd name="connsiteX2428" fmla="*/ 22074 w 699381"/>
                  <a:gd name="connsiteY2428" fmla="*/ 287770 h 588848"/>
                  <a:gd name="connsiteX2429" fmla="*/ 28702 w 699381"/>
                  <a:gd name="connsiteY2429" fmla="*/ 279058 h 588848"/>
                  <a:gd name="connsiteX2430" fmla="*/ 45752 w 699381"/>
                  <a:gd name="connsiteY2430" fmla="*/ 292367 h 588848"/>
                  <a:gd name="connsiteX2431" fmla="*/ 36933 w 699381"/>
                  <a:gd name="connsiteY2431" fmla="*/ 303912 h 588848"/>
                  <a:gd name="connsiteX2432" fmla="*/ 23090 w 699381"/>
                  <a:gd name="connsiteY2432" fmla="*/ 293115 h 588848"/>
                  <a:gd name="connsiteX2433" fmla="*/ 19883 w 699381"/>
                  <a:gd name="connsiteY2433" fmla="*/ 290603 h 588848"/>
                  <a:gd name="connsiteX2434" fmla="*/ 22074 w 699381"/>
                  <a:gd name="connsiteY2434" fmla="*/ 287770 h 588848"/>
                  <a:gd name="connsiteX2435" fmla="*/ 7804 w 699381"/>
                  <a:gd name="connsiteY2435" fmla="*/ 306424 h 588848"/>
                  <a:gd name="connsiteX2436" fmla="*/ 16676 w 699381"/>
                  <a:gd name="connsiteY2436" fmla="*/ 294825 h 588848"/>
                  <a:gd name="connsiteX2437" fmla="*/ 24800 w 699381"/>
                  <a:gd name="connsiteY2437" fmla="*/ 301186 h 588848"/>
                  <a:gd name="connsiteX2438" fmla="*/ 33673 w 699381"/>
                  <a:gd name="connsiteY2438" fmla="*/ 308134 h 588848"/>
                  <a:gd name="connsiteX2439" fmla="*/ 28328 w 699381"/>
                  <a:gd name="connsiteY2439" fmla="*/ 315136 h 588848"/>
                  <a:gd name="connsiteX2440" fmla="*/ 24800 w 699381"/>
                  <a:gd name="connsiteY2440" fmla="*/ 319733 h 588848"/>
                  <a:gd name="connsiteX2441" fmla="*/ 7804 w 699381"/>
                  <a:gd name="connsiteY2441" fmla="*/ 306424 h 588848"/>
                  <a:gd name="connsiteX2442" fmla="*/ 31214 w 699381"/>
                  <a:gd name="connsiteY2442" fmla="*/ 324757 h 588848"/>
                  <a:gd name="connsiteX2443" fmla="*/ 29023 w 699381"/>
                  <a:gd name="connsiteY2443" fmla="*/ 323046 h 588848"/>
                  <a:gd name="connsiteX2444" fmla="*/ 30199 w 699381"/>
                  <a:gd name="connsiteY2444" fmla="*/ 321496 h 588848"/>
                  <a:gd name="connsiteX2445" fmla="*/ 37895 w 699381"/>
                  <a:gd name="connsiteY2445" fmla="*/ 311394 h 588848"/>
                  <a:gd name="connsiteX2446" fmla="*/ 54892 w 699381"/>
                  <a:gd name="connsiteY2446" fmla="*/ 324703 h 588848"/>
                  <a:gd name="connsiteX2447" fmla="*/ 46020 w 699381"/>
                  <a:gd name="connsiteY2447" fmla="*/ 336302 h 588848"/>
                  <a:gd name="connsiteX2448" fmla="*/ 31214 w 699381"/>
                  <a:gd name="connsiteY2448" fmla="*/ 324757 h 588848"/>
                  <a:gd name="connsiteX2449" fmla="*/ 50189 w 699381"/>
                  <a:gd name="connsiteY2449" fmla="*/ 339616 h 588848"/>
                  <a:gd name="connsiteX2450" fmla="*/ 59061 w 699381"/>
                  <a:gd name="connsiteY2450" fmla="*/ 328017 h 588848"/>
                  <a:gd name="connsiteX2451" fmla="*/ 76112 w 699381"/>
                  <a:gd name="connsiteY2451" fmla="*/ 341326 h 588848"/>
                  <a:gd name="connsiteX2452" fmla="*/ 67186 w 699381"/>
                  <a:gd name="connsiteY2452" fmla="*/ 352924 h 588848"/>
                  <a:gd name="connsiteX2453" fmla="*/ 50189 w 699381"/>
                  <a:gd name="connsiteY2453" fmla="*/ 339616 h 588848"/>
                  <a:gd name="connsiteX2454" fmla="*/ 71408 w 699381"/>
                  <a:gd name="connsiteY2454" fmla="*/ 356185 h 588848"/>
                  <a:gd name="connsiteX2455" fmla="*/ 80334 w 699381"/>
                  <a:gd name="connsiteY2455" fmla="*/ 344586 h 588848"/>
                  <a:gd name="connsiteX2456" fmla="*/ 97331 w 699381"/>
                  <a:gd name="connsiteY2456" fmla="*/ 357895 h 588848"/>
                  <a:gd name="connsiteX2457" fmla="*/ 88405 w 699381"/>
                  <a:gd name="connsiteY2457" fmla="*/ 369494 h 588848"/>
                  <a:gd name="connsiteX2458" fmla="*/ 71408 w 699381"/>
                  <a:gd name="connsiteY2458" fmla="*/ 356185 h 588848"/>
                  <a:gd name="connsiteX2459" fmla="*/ 92627 w 699381"/>
                  <a:gd name="connsiteY2459" fmla="*/ 372754 h 588848"/>
                  <a:gd name="connsiteX2460" fmla="*/ 101553 w 699381"/>
                  <a:gd name="connsiteY2460" fmla="*/ 361156 h 588848"/>
                  <a:gd name="connsiteX2461" fmla="*/ 118550 w 699381"/>
                  <a:gd name="connsiteY2461" fmla="*/ 374464 h 588848"/>
                  <a:gd name="connsiteX2462" fmla="*/ 109624 w 699381"/>
                  <a:gd name="connsiteY2462" fmla="*/ 386063 h 588848"/>
                  <a:gd name="connsiteX2463" fmla="*/ 92627 w 699381"/>
                  <a:gd name="connsiteY2463" fmla="*/ 372754 h 588848"/>
                  <a:gd name="connsiteX2464" fmla="*/ 113847 w 699381"/>
                  <a:gd name="connsiteY2464" fmla="*/ 389377 h 588848"/>
                  <a:gd name="connsiteX2465" fmla="*/ 122773 w 699381"/>
                  <a:gd name="connsiteY2465" fmla="*/ 377778 h 588848"/>
                  <a:gd name="connsiteX2466" fmla="*/ 139769 w 699381"/>
                  <a:gd name="connsiteY2466" fmla="*/ 391087 h 588848"/>
                  <a:gd name="connsiteX2467" fmla="*/ 130843 w 699381"/>
                  <a:gd name="connsiteY2467" fmla="*/ 402685 h 588848"/>
                  <a:gd name="connsiteX2468" fmla="*/ 113847 w 699381"/>
                  <a:gd name="connsiteY2468" fmla="*/ 389377 h 588848"/>
                  <a:gd name="connsiteX2469" fmla="*/ 135066 w 699381"/>
                  <a:gd name="connsiteY2469" fmla="*/ 405946 h 588848"/>
                  <a:gd name="connsiteX2470" fmla="*/ 143992 w 699381"/>
                  <a:gd name="connsiteY2470" fmla="*/ 394347 h 588848"/>
                  <a:gd name="connsiteX2471" fmla="*/ 160989 w 699381"/>
                  <a:gd name="connsiteY2471" fmla="*/ 407656 h 588848"/>
                  <a:gd name="connsiteX2472" fmla="*/ 152063 w 699381"/>
                  <a:gd name="connsiteY2472" fmla="*/ 419255 h 588848"/>
                  <a:gd name="connsiteX2473" fmla="*/ 135066 w 699381"/>
                  <a:gd name="connsiteY2473" fmla="*/ 405946 h 588848"/>
                  <a:gd name="connsiteX2474" fmla="*/ 156285 w 699381"/>
                  <a:gd name="connsiteY2474" fmla="*/ 422515 h 588848"/>
                  <a:gd name="connsiteX2475" fmla="*/ 165211 w 699381"/>
                  <a:gd name="connsiteY2475" fmla="*/ 410917 h 588848"/>
                  <a:gd name="connsiteX2476" fmla="*/ 182261 w 699381"/>
                  <a:gd name="connsiteY2476" fmla="*/ 424225 h 588848"/>
                  <a:gd name="connsiteX2477" fmla="*/ 173282 w 699381"/>
                  <a:gd name="connsiteY2477" fmla="*/ 435824 h 588848"/>
                  <a:gd name="connsiteX2478" fmla="*/ 156285 w 699381"/>
                  <a:gd name="connsiteY2478" fmla="*/ 422515 h 588848"/>
                  <a:gd name="connsiteX2479" fmla="*/ 177504 w 699381"/>
                  <a:gd name="connsiteY2479" fmla="*/ 439084 h 588848"/>
                  <a:gd name="connsiteX2480" fmla="*/ 186484 w 699381"/>
                  <a:gd name="connsiteY2480" fmla="*/ 427432 h 588848"/>
                  <a:gd name="connsiteX2481" fmla="*/ 203534 w 699381"/>
                  <a:gd name="connsiteY2481" fmla="*/ 440741 h 588848"/>
                  <a:gd name="connsiteX2482" fmla="*/ 194555 w 699381"/>
                  <a:gd name="connsiteY2482" fmla="*/ 452340 h 588848"/>
                  <a:gd name="connsiteX2483" fmla="*/ 177504 w 699381"/>
                  <a:gd name="connsiteY2483" fmla="*/ 439084 h 588848"/>
                  <a:gd name="connsiteX2484" fmla="*/ 198724 w 699381"/>
                  <a:gd name="connsiteY2484" fmla="*/ 455707 h 588848"/>
                  <a:gd name="connsiteX2485" fmla="*/ 207703 w 699381"/>
                  <a:gd name="connsiteY2485" fmla="*/ 444055 h 588848"/>
                  <a:gd name="connsiteX2486" fmla="*/ 224753 w 699381"/>
                  <a:gd name="connsiteY2486" fmla="*/ 457364 h 588848"/>
                  <a:gd name="connsiteX2487" fmla="*/ 215774 w 699381"/>
                  <a:gd name="connsiteY2487" fmla="*/ 468962 h 588848"/>
                  <a:gd name="connsiteX2488" fmla="*/ 198724 w 699381"/>
                  <a:gd name="connsiteY2488" fmla="*/ 455707 h 588848"/>
                  <a:gd name="connsiteX2489" fmla="*/ 219943 w 699381"/>
                  <a:gd name="connsiteY2489" fmla="*/ 472330 h 588848"/>
                  <a:gd name="connsiteX2490" fmla="*/ 228923 w 699381"/>
                  <a:gd name="connsiteY2490" fmla="*/ 460678 h 588848"/>
                  <a:gd name="connsiteX2491" fmla="*/ 245919 w 699381"/>
                  <a:gd name="connsiteY2491" fmla="*/ 473987 h 588848"/>
                  <a:gd name="connsiteX2492" fmla="*/ 236940 w 699381"/>
                  <a:gd name="connsiteY2492" fmla="*/ 485638 h 588848"/>
                  <a:gd name="connsiteX2493" fmla="*/ 219943 w 699381"/>
                  <a:gd name="connsiteY2493" fmla="*/ 472330 h 588848"/>
                  <a:gd name="connsiteX2494" fmla="*/ 241162 w 699381"/>
                  <a:gd name="connsiteY2494" fmla="*/ 488899 h 588848"/>
                  <a:gd name="connsiteX2495" fmla="*/ 250142 w 699381"/>
                  <a:gd name="connsiteY2495" fmla="*/ 477247 h 588848"/>
                  <a:gd name="connsiteX2496" fmla="*/ 267192 w 699381"/>
                  <a:gd name="connsiteY2496" fmla="*/ 490556 h 588848"/>
                  <a:gd name="connsiteX2497" fmla="*/ 258159 w 699381"/>
                  <a:gd name="connsiteY2497" fmla="*/ 502208 h 588848"/>
                  <a:gd name="connsiteX2498" fmla="*/ 241162 w 699381"/>
                  <a:gd name="connsiteY2498" fmla="*/ 488899 h 588848"/>
                  <a:gd name="connsiteX2499" fmla="*/ 262382 w 699381"/>
                  <a:gd name="connsiteY2499" fmla="*/ 505468 h 588848"/>
                  <a:gd name="connsiteX2500" fmla="*/ 271415 w 699381"/>
                  <a:gd name="connsiteY2500" fmla="*/ 493816 h 588848"/>
                  <a:gd name="connsiteX2501" fmla="*/ 288465 w 699381"/>
                  <a:gd name="connsiteY2501" fmla="*/ 507125 h 588848"/>
                  <a:gd name="connsiteX2502" fmla="*/ 279432 w 699381"/>
                  <a:gd name="connsiteY2502" fmla="*/ 518777 h 588848"/>
                  <a:gd name="connsiteX2503" fmla="*/ 262382 w 699381"/>
                  <a:gd name="connsiteY2503" fmla="*/ 505468 h 588848"/>
                  <a:gd name="connsiteX2504" fmla="*/ 283654 w 699381"/>
                  <a:gd name="connsiteY2504" fmla="*/ 522091 h 588848"/>
                  <a:gd name="connsiteX2505" fmla="*/ 292687 w 699381"/>
                  <a:gd name="connsiteY2505" fmla="*/ 510439 h 588848"/>
                  <a:gd name="connsiteX2506" fmla="*/ 309738 w 699381"/>
                  <a:gd name="connsiteY2506" fmla="*/ 523748 h 588848"/>
                  <a:gd name="connsiteX2507" fmla="*/ 300705 w 699381"/>
                  <a:gd name="connsiteY2507" fmla="*/ 535400 h 588848"/>
                  <a:gd name="connsiteX2508" fmla="*/ 283654 w 699381"/>
                  <a:gd name="connsiteY2508" fmla="*/ 522091 h 588848"/>
                  <a:gd name="connsiteX2509" fmla="*/ 304874 w 699381"/>
                  <a:gd name="connsiteY2509" fmla="*/ 538713 h 588848"/>
                  <a:gd name="connsiteX2510" fmla="*/ 313907 w 699381"/>
                  <a:gd name="connsiteY2510" fmla="*/ 527062 h 588848"/>
                  <a:gd name="connsiteX2511" fmla="*/ 330903 w 699381"/>
                  <a:gd name="connsiteY2511" fmla="*/ 540370 h 588848"/>
                  <a:gd name="connsiteX2512" fmla="*/ 321871 w 699381"/>
                  <a:gd name="connsiteY2512" fmla="*/ 552022 h 588848"/>
                  <a:gd name="connsiteX2513" fmla="*/ 304874 w 699381"/>
                  <a:gd name="connsiteY2513" fmla="*/ 538713 h 588848"/>
                  <a:gd name="connsiteX2514" fmla="*/ 348114 w 699381"/>
                  <a:gd name="connsiteY2514" fmla="*/ 562284 h 588848"/>
                  <a:gd name="connsiteX2515" fmla="*/ 343197 w 699381"/>
                  <a:gd name="connsiteY2515" fmla="*/ 568645 h 588848"/>
                  <a:gd name="connsiteX2516" fmla="*/ 330903 w 699381"/>
                  <a:gd name="connsiteY2516" fmla="*/ 559024 h 588848"/>
                  <a:gd name="connsiteX2517" fmla="*/ 326146 w 699381"/>
                  <a:gd name="connsiteY2517" fmla="*/ 555283 h 588848"/>
                  <a:gd name="connsiteX2518" fmla="*/ 335179 w 699381"/>
                  <a:gd name="connsiteY2518" fmla="*/ 543631 h 588848"/>
                  <a:gd name="connsiteX2519" fmla="*/ 352230 w 699381"/>
                  <a:gd name="connsiteY2519" fmla="*/ 556940 h 588848"/>
                  <a:gd name="connsiteX2520" fmla="*/ 348114 w 699381"/>
                  <a:gd name="connsiteY2520" fmla="*/ 562284 h 588848"/>
                  <a:gd name="connsiteX2521" fmla="*/ 372220 w 699381"/>
                  <a:gd name="connsiteY2521" fmla="*/ 565812 h 588848"/>
                  <a:gd name="connsiteX2522" fmla="*/ 359659 w 699381"/>
                  <a:gd name="connsiteY2522" fmla="*/ 556031 h 588848"/>
                  <a:gd name="connsiteX2523" fmla="*/ 368692 w 699381"/>
                  <a:gd name="connsiteY2523" fmla="*/ 544432 h 588848"/>
                  <a:gd name="connsiteX2524" fmla="*/ 385742 w 699381"/>
                  <a:gd name="connsiteY2524" fmla="*/ 557741 h 588848"/>
                  <a:gd name="connsiteX2525" fmla="*/ 378901 w 699381"/>
                  <a:gd name="connsiteY2525" fmla="*/ 566560 h 588848"/>
                  <a:gd name="connsiteX2526" fmla="*/ 376763 w 699381"/>
                  <a:gd name="connsiteY2526" fmla="*/ 569340 h 588848"/>
                  <a:gd name="connsiteX2527" fmla="*/ 372220 w 699381"/>
                  <a:gd name="connsiteY2527" fmla="*/ 565812 h 588848"/>
                  <a:gd name="connsiteX2528" fmla="*/ 397982 w 699381"/>
                  <a:gd name="connsiteY2528" fmla="*/ 585909 h 588848"/>
                  <a:gd name="connsiteX2529" fmla="*/ 380878 w 699381"/>
                  <a:gd name="connsiteY2529" fmla="*/ 572600 h 588848"/>
                  <a:gd name="connsiteX2530" fmla="*/ 385101 w 699381"/>
                  <a:gd name="connsiteY2530" fmla="*/ 567202 h 588848"/>
                  <a:gd name="connsiteX2531" fmla="*/ 389911 w 699381"/>
                  <a:gd name="connsiteY2531" fmla="*/ 561002 h 588848"/>
                  <a:gd name="connsiteX2532" fmla="*/ 399265 w 699381"/>
                  <a:gd name="connsiteY2532" fmla="*/ 568271 h 588848"/>
                  <a:gd name="connsiteX2533" fmla="*/ 407015 w 699381"/>
                  <a:gd name="connsiteY2533" fmla="*/ 574311 h 588848"/>
                  <a:gd name="connsiteX2534" fmla="*/ 397982 w 699381"/>
                  <a:gd name="connsiteY2534" fmla="*/ 585909 h 588848"/>
                  <a:gd name="connsiteX2535" fmla="*/ 431601 w 699381"/>
                  <a:gd name="connsiteY2535" fmla="*/ 586657 h 588848"/>
                  <a:gd name="connsiteX2536" fmla="*/ 414498 w 699381"/>
                  <a:gd name="connsiteY2536" fmla="*/ 573348 h 588848"/>
                  <a:gd name="connsiteX2537" fmla="*/ 417812 w 699381"/>
                  <a:gd name="connsiteY2537" fmla="*/ 569073 h 588848"/>
                  <a:gd name="connsiteX2538" fmla="*/ 423584 w 699381"/>
                  <a:gd name="connsiteY2538" fmla="*/ 561643 h 588848"/>
                  <a:gd name="connsiteX2539" fmla="*/ 433152 w 699381"/>
                  <a:gd name="connsiteY2539" fmla="*/ 569126 h 588848"/>
                  <a:gd name="connsiteX2540" fmla="*/ 440688 w 699381"/>
                  <a:gd name="connsiteY2540" fmla="*/ 575005 h 588848"/>
                  <a:gd name="connsiteX2541" fmla="*/ 431601 w 699381"/>
                  <a:gd name="connsiteY2541" fmla="*/ 586657 h 588848"/>
                  <a:gd name="connsiteX2542" fmla="*/ 465274 w 699381"/>
                  <a:gd name="connsiteY2542" fmla="*/ 587406 h 588848"/>
                  <a:gd name="connsiteX2543" fmla="*/ 448171 w 699381"/>
                  <a:gd name="connsiteY2543" fmla="*/ 574043 h 588848"/>
                  <a:gd name="connsiteX2544" fmla="*/ 452500 w 699381"/>
                  <a:gd name="connsiteY2544" fmla="*/ 568485 h 588848"/>
                  <a:gd name="connsiteX2545" fmla="*/ 457257 w 699381"/>
                  <a:gd name="connsiteY2545" fmla="*/ 562391 h 588848"/>
                  <a:gd name="connsiteX2546" fmla="*/ 463938 w 699381"/>
                  <a:gd name="connsiteY2546" fmla="*/ 567629 h 588848"/>
                  <a:gd name="connsiteX2547" fmla="*/ 474361 w 699381"/>
                  <a:gd name="connsiteY2547" fmla="*/ 575754 h 588848"/>
                  <a:gd name="connsiteX2548" fmla="*/ 465274 w 699381"/>
                  <a:gd name="connsiteY2548" fmla="*/ 587406 h 588848"/>
                  <a:gd name="connsiteX2549" fmla="*/ 482432 w 699381"/>
                  <a:gd name="connsiteY2549" fmla="*/ 565491 h 588848"/>
                  <a:gd name="connsiteX2550" fmla="*/ 477675 w 699381"/>
                  <a:gd name="connsiteY2550" fmla="*/ 571585 h 588848"/>
                  <a:gd name="connsiteX2551" fmla="*/ 471635 w 699381"/>
                  <a:gd name="connsiteY2551" fmla="*/ 566881 h 588848"/>
                  <a:gd name="connsiteX2552" fmla="*/ 460571 w 699381"/>
                  <a:gd name="connsiteY2552" fmla="*/ 558276 h 588848"/>
                  <a:gd name="connsiteX2553" fmla="*/ 469657 w 699381"/>
                  <a:gd name="connsiteY2553" fmla="*/ 546624 h 588848"/>
                  <a:gd name="connsiteX2554" fmla="*/ 486761 w 699381"/>
                  <a:gd name="connsiteY2554" fmla="*/ 559933 h 588848"/>
                  <a:gd name="connsiteX2555" fmla="*/ 482432 w 699381"/>
                  <a:gd name="connsiteY2555" fmla="*/ 565491 h 588848"/>
                  <a:gd name="connsiteX2556" fmla="*/ 490021 w 699381"/>
                  <a:gd name="connsiteY2556" fmla="*/ 555764 h 588848"/>
                  <a:gd name="connsiteX2557" fmla="*/ 472918 w 699381"/>
                  <a:gd name="connsiteY2557" fmla="*/ 542455 h 588848"/>
                  <a:gd name="connsiteX2558" fmla="*/ 482004 w 699381"/>
                  <a:gd name="connsiteY2558" fmla="*/ 530803 h 588848"/>
                  <a:gd name="connsiteX2559" fmla="*/ 499108 w 699381"/>
                  <a:gd name="connsiteY2559" fmla="*/ 544112 h 588848"/>
                  <a:gd name="connsiteX2560" fmla="*/ 490021 w 699381"/>
                  <a:gd name="connsiteY2560" fmla="*/ 555764 h 588848"/>
                  <a:gd name="connsiteX2561" fmla="*/ 502422 w 699381"/>
                  <a:gd name="connsiteY2561" fmla="*/ 539836 h 588848"/>
                  <a:gd name="connsiteX2562" fmla="*/ 485318 w 699381"/>
                  <a:gd name="connsiteY2562" fmla="*/ 526527 h 588848"/>
                  <a:gd name="connsiteX2563" fmla="*/ 494351 w 699381"/>
                  <a:gd name="connsiteY2563" fmla="*/ 514929 h 588848"/>
                  <a:gd name="connsiteX2564" fmla="*/ 511508 w 699381"/>
                  <a:gd name="connsiteY2564" fmla="*/ 528237 h 588848"/>
                  <a:gd name="connsiteX2565" fmla="*/ 502422 w 699381"/>
                  <a:gd name="connsiteY2565" fmla="*/ 539836 h 588848"/>
                  <a:gd name="connsiteX2566" fmla="*/ 514822 w 699381"/>
                  <a:gd name="connsiteY2566" fmla="*/ 524015 h 588848"/>
                  <a:gd name="connsiteX2567" fmla="*/ 497665 w 699381"/>
                  <a:gd name="connsiteY2567" fmla="*/ 510706 h 588848"/>
                  <a:gd name="connsiteX2568" fmla="*/ 506697 w 699381"/>
                  <a:gd name="connsiteY2568" fmla="*/ 499108 h 588848"/>
                  <a:gd name="connsiteX2569" fmla="*/ 523855 w 699381"/>
                  <a:gd name="connsiteY2569" fmla="*/ 512416 h 588848"/>
                  <a:gd name="connsiteX2570" fmla="*/ 514822 w 699381"/>
                  <a:gd name="connsiteY2570" fmla="*/ 524015 h 588848"/>
                  <a:gd name="connsiteX2571" fmla="*/ 527168 w 699381"/>
                  <a:gd name="connsiteY2571" fmla="*/ 508194 h 588848"/>
                  <a:gd name="connsiteX2572" fmla="*/ 510011 w 699381"/>
                  <a:gd name="connsiteY2572" fmla="*/ 494885 h 588848"/>
                  <a:gd name="connsiteX2573" fmla="*/ 519098 w 699381"/>
                  <a:gd name="connsiteY2573" fmla="*/ 483233 h 588848"/>
                  <a:gd name="connsiteX2574" fmla="*/ 536255 w 699381"/>
                  <a:gd name="connsiteY2574" fmla="*/ 496542 h 588848"/>
                  <a:gd name="connsiteX2575" fmla="*/ 527168 w 699381"/>
                  <a:gd name="connsiteY2575" fmla="*/ 508194 h 588848"/>
                  <a:gd name="connsiteX2576" fmla="*/ 539569 w 699381"/>
                  <a:gd name="connsiteY2576" fmla="*/ 492320 h 588848"/>
                  <a:gd name="connsiteX2577" fmla="*/ 522412 w 699381"/>
                  <a:gd name="connsiteY2577" fmla="*/ 479011 h 588848"/>
                  <a:gd name="connsiteX2578" fmla="*/ 531498 w 699381"/>
                  <a:gd name="connsiteY2578" fmla="*/ 467359 h 588848"/>
                  <a:gd name="connsiteX2579" fmla="*/ 548655 w 699381"/>
                  <a:gd name="connsiteY2579" fmla="*/ 480668 h 588848"/>
                  <a:gd name="connsiteX2580" fmla="*/ 539569 w 699381"/>
                  <a:gd name="connsiteY2580" fmla="*/ 492320 h 588848"/>
                  <a:gd name="connsiteX2581" fmla="*/ 551969 w 699381"/>
                  <a:gd name="connsiteY2581" fmla="*/ 476499 h 588848"/>
                  <a:gd name="connsiteX2582" fmla="*/ 534812 w 699381"/>
                  <a:gd name="connsiteY2582" fmla="*/ 463190 h 588848"/>
                  <a:gd name="connsiteX2583" fmla="*/ 543898 w 699381"/>
                  <a:gd name="connsiteY2583" fmla="*/ 451591 h 588848"/>
                  <a:gd name="connsiteX2584" fmla="*/ 561109 w 699381"/>
                  <a:gd name="connsiteY2584" fmla="*/ 464900 h 588848"/>
                  <a:gd name="connsiteX2585" fmla="*/ 551969 w 699381"/>
                  <a:gd name="connsiteY2585" fmla="*/ 476499 h 588848"/>
                  <a:gd name="connsiteX2586" fmla="*/ 564316 w 699381"/>
                  <a:gd name="connsiteY2586" fmla="*/ 460678 h 588848"/>
                  <a:gd name="connsiteX2587" fmla="*/ 547105 w 699381"/>
                  <a:gd name="connsiteY2587" fmla="*/ 447369 h 588848"/>
                  <a:gd name="connsiteX2588" fmla="*/ 556191 w 699381"/>
                  <a:gd name="connsiteY2588" fmla="*/ 435717 h 588848"/>
                  <a:gd name="connsiteX2589" fmla="*/ 573402 w 699381"/>
                  <a:gd name="connsiteY2589" fmla="*/ 449026 h 588848"/>
                  <a:gd name="connsiteX2590" fmla="*/ 564316 w 699381"/>
                  <a:gd name="connsiteY2590" fmla="*/ 460678 h 588848"/>
                  <a:gd name="connsiteX2591" fmla="*/ 576716 w 699381"/>
                  <a:gd name="connsiteY2591" fmla="*/ 444803 h 588848"/>
                  <a:gd name="connsiteX2592" fmla="*/ 559505 w 699381"/>
                  <a:gd name="connsiteY2592" fmla="*/ 431495 h 588848"/>
                  <a:gd name="connsiteX2593" fmla="*/ 568538 w 699381"/>
                  <a:gd name="connsiteY2593" fmla="*/ 419896 h 588848"/>
                  <a:gd name="connsiteX2594" fmla="*/ 585749 w 699381"/>
                  <a:gd name="connsiteY2594" fmla="*/ 433205 h 588848"/>
                  <a:gd name="connsiteX2595" fmla="*/ 576716 w 699381"/>
                  <a:gd name="connsiteY2595" fmla="*/ 444803 h 588848"/>
                  <a:gd name="connsiteX2596" fmla="*/ 589116 w 699381"/>
                  <a:gd name="connsiteY2596" fmla="*/ 428982 h 588848"/>
                  <a:gd name="connsiteX2597" fmla="*/ 571905 w 699381"/>
                  <a:gd name="connsiteY2597" fmla="*/ 415674 h 588848"/>
                  <a:gd name="connsiteX2598" fmla="*/ 580938 w 699381"/>
                  <a:gd name="connsiteY2598" fmla="*/ 404075 h 588848"/>
                  <a:gd name="connsiteX2599" fmla="*/ 598149 w 699381"/>
                  <a:gd name="connsiteY2599" fmla="*/ 417384 h 588848"/>
                  <a:gd name="connsiteX2600" fmla="*/ 589116 w 699381"/>
                  <a:gd name="connsiteY2600" fmla="*/ 428982 h 588848"/>
                  <a:gd name="connsiteX2601" fmla="*/ 601463 w 699381"/>
                  <a:gd name="connsiteY2601" fmla="*/ 413162 h 588848"/>
                  <a:gd name="connsiteX2602" fmla="*/ 584252 w 699381"/>
                  <a:gd name="connsiteY2602" fmla="*/ 399853 h 588848"/>
                  <a:gd name="connsiteX2603" fmla="*/ 593339 w 699381"/>
                  <a:gd name="connsiteY2603" fmla="*/ 388201 h 588848"/>
                  <a:gd name="connsiteX2604" fmla="*/ 610603 w 699381"/>
                  <a:gd name="connsiteY2604" fmla="*/ 401510 h 588848"/>
                  <a:gd name="connsiteX2605" fmla="*/ 601463 w 699381"/>
                  <a:gd name="connsiteY2605" fmla="*/ 413162 h 588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  <a:cxn ang="0">
                    <a:pos x="connsiteX1507" y="connsiteY1507"/>
                  </a:cxn>
                  <a:cxn ang="0">
                    <a:pos x="connsiteX1508" y="connsiteY1508"/>
                  </a:cxn>
                  <a:cxn ang="0">
                    <a:pos x="connsiteX1509" y="connsiteY1509"/>
                  </a:cxn>
                  <a:cxn ang="0">
                    <a:pos x="connsiteX1510" y="connsiteY1510"/>
                  </a:cxn>
                  <a:cxn ang="0">
                    <a:pos x="connsiteX1511" y="connsiteY1511"/>
                  </a:cxn>
                  <a:cxn ang="0">
                    <a:pos x="connsiteX1512" y="connsiteY1512"/>
                  </a:cxn>
                  <a:cxn ang="0">
                    <a:pos x="connsiteX1513" y="connsiteY1513"/>
                  </a:cxn>
                  <a:cxn ang="0">
                    <a:pos x="connsiteX1514" y="connsiteY1514"/>
                  </a:cxn>
                  <a:cxn ang="0">
                    <a:pos x="connsiteX1515" y="connsiteY1515"/>
                  </a:cxn>
                  <a:cxn ang="0">
                    <a:pos x="connsiteX1516" y="connsiteY1516"/>
                  </a:cxn>
                  <a:cxn ang="0">
                    <a:pos x="connsiteX1517" y="connsiteY1517"/>
                  </a:cxn>
                  <a:cxn ang="0">
                    <a:pos x="connsiteX1518" y="connsiteY1518"/>
                  </a:cxn>
                  <a:cxn ang="0">
                    <a:pos x="connsiteX1519" y="connsiteY1519"/>
                  </a:cxn>
                  <a:cxn ang="0">
                    <a:pos x="connsiteX1520" y="connsiteY1520"/>
                  </a:cxn>
                  <a:cxn ang="0">
                    <a:pos x="connsiteX1521" y="connsiteY1521"/>
                  </a:cxn>
                  <a:cxn ang="0">
                    <a:pos x="connsiteX1522" y="connsiteY1522"/>
                  </a:cxn>
                  <a:cxn ang="0">
                    <a:pos x="connsiteX1523" y="connsiteY1523"/>
                  </a:cxn>
                  <a:cxn ang="0">
                    <a:pos x="connsiteX1524" y="connsiteY1524"/>
                  </a:cxn>
                  <a:cxn ang="0">
                    <a:pos x="connsiteX1525" y="connsiteY1525"/>
                  </a:cxn>
                  <a:cxn ang="0">
                    <a:pos x="connsiteX1526" y="connsiteY1526"/>
                  </a:cxn>
                  <a:cxn ang="0">
                    <a:pos x="connsiteX1527" y="connsiteY1527"/>
                  </a:cxn>
                  <a:cxn ang="0">
                    <a:pos x="connsiteX1528" y="connsiteY1528"/>
                  </a:cxn>
                  <a:cxn ang="0">
                    <a:pos x="connsiteX1529" y="connsiteY1529"/>
                  </a:cxn>
                  <a:cxn ang="0">
                    <a:pos x="connsiteX1530" y="connsiteY1530"/>
                  </a:cxn>
                  <a:cxn ang="0">
                    <a:pos x="connsiteX1531" y="connsiteY1531"/>
                  </a:cxn>
                  <a:cxn ang="0">
                    <a:pos x="connsiteX1532" y="connsiteY1532"/>
                  </a:cxn>
                  <a:cxn ang="0">
                    <a:pos x="connsiteX1533" y="connsiteY1533"/>
                  </a:cxn>
                  <a:cxn ang="0">
                    <a:pos x="connsiteX1534" y="connsiteY1534"/>
                  </a:cxn>
                  <a:cxn ang="0">
                    <a:pos x="connsiteX1535" y="connsiteY1535"/>
                  </a:cxn>
                  <a:cxn ang="0">
                    <a:pos x="connsiteX1536" y="connsiteY1536"/>
                  </a:cxn>
                  <a:cxn ang="0">
                    <a:pos x="connsiteX1537" y="connsiteY1537"/>
                  </a:cxn>
                  <a:cxn ang="0">
                    <a:pos x="connsiteX1538" y="connsiteY1538"/>
                  </a:cxn>
                  <a:cxn ang="0">
                    <a:pos x="connsiteX1539" y="connsiteY1539"/>
                  </a:cxn>
                  <a:cxn ang="0">
                    <a:pos x="connsiteX1540" y="connsiteY1540"/>
                  </a:cxn>
                  <a:cxn ang="0">
                    <a:pos x="connsiteX1541" y="connsiteY1541"/>
                  </a:cxn>
                  <a:cxn ang="0">
                    <a:pos x="connsiteX1542" y="connsiteY1542"/>
                  </a:cxn>
                  <a:cxn ang="0">
                    <a:pos x="connsiteX1543" y="connsiteY1543"/>
                  </a:cxn>
                  <a:cxn ang="0">
                    <a:pos x="connsiteX1544" y="connsiteY1544"/>
                  </a:cxn>
                  <a:cxn ang="0">
                    <a:pos x="connsiteX1545" y="connsiteY1545"/>
                  </a:cxn>
                  <a:cxn ang="0">
                    <a:pos x="connsiteX1546" y="connsiteY1546"/>
                  </a:cxn>
                  <a:cxn ang="0">
                    <a:pos x="connsiteX1547" y="connsiteY1547"/>
                  </a:cxn>
                  <a:cxn ang="0">
                    <a:pos x="connsiteX1548" y="connsiteY1548"/>
                  </a:cxn>
                  <a:cxn ang="0">
                    <a:pos x="connsiteX1549" y="connsiteY1549"/>
                  </a:cxn>
                  <a:cxn ang="0">
                    <a:pos x="connsiteX1550" y="connsiteY1550"/>
                  </a:cxn>
                  <a:cxn ang="0">
                    <a:pos x="connsiteX1551" y="connsiteY1551"/>
                  </a:cxn>
                  <a:cxn ang="0">
                    <a:pos x="connsiteX1552" y="connsiteY1552"/>
                  </a:cxn>
                  <a:cxn ang="0">
                    <a:pos x="connsiteX1553" y="connsiteY1553"/>
                  </a:cxn>
                  <a:cxn ang="0">
                    <a:pos x="connsiteX1554" y="connsiteY1554"/>
                  </a:cxn>
                  <a:cxn ang="0">
                    <a:pos x="connsiteX1555" y="connsiteY1555"/>
                  </a:cxn>
                  <a:cxn ang="0">
                    <a:pos x="connsiteX1556" y="connsiteY1556"/>
                  </a:cxn>
                  <a:cxn ang="0">
                    <a:pos x="connsiteX1557" y="connsiteY1557"/>
                  </a:cxn>
                  <a:cxn ang="0">
                    <a:pos x="connsiteX1558" y="connsiteY1558"/>
                  </a:cxn>
                  <a:cxn ang="0">
                    <a:pos x="connsiteX1559" y="connsiteY1559"/>
                  </a:cxn>
                  <a:cxn ang="0">
                    <a:pos x="connsiteX1560" y="connsiteY1560"/>
                  </a:cxn>
                  <a:cxn ang="0">
                    <a:pos x="connsiteX1561" y="connsiteY1561"/>
                  </a:cxn>
                  <a:cxn ang="0">
                    <a:pos x="connsiteX1562" y="connsiteY1562"/>
                  </a:cxn>
                  <a:cxn ang="0">
                    <a:pos x="connsiteX1563" y="connsiteY1563"/>
                  </a:cxn>
                  <a:cxn ang="0">
                    <a:pos x="connsiteX1564" y="connsiteY1564"/>
                  </a:cxn>
                  <a:cxn ang="0">
                    <a:pos x="connsiteX1565" y="connsiteY1565"/>
                  </a:cxn>
                  <a:cxn ang="0">
                    <a:pos x="connsiteX1566" y="connsiteY1566"/>
                  </a:cxn>
                  <a:cxn ang="0">
                    <a:pos x="connsiteX1567" y="connsiteY1567"/>
                  </a:cxn>
                  <a:cxn ang="0">
                    <a:pos x="connsiteX1568" y="connsiteY1568"/>
                  </a:cxn>
                  <a:cxn ang="0">
                    <a:pos x="connsiteX1569" y="connsiteY1569"/>
                  </a:cxn>
                  <a:cxn ang="0">
                    <a:pos x="connsiteX1570" y="connsiteY1570"/>
                  </a:cxn>
                  <a:cxn ang="0">
                    <a:pos x="connsiteX1571" y="connsiteY1571"/>
                  </a:cxn>
                  <a:cxn ang="0">
                    <a:pos x="connsiteX1572" y="connsiteY1572"/>
                  </a:cxn>
                  <a:cxn ang="0">
                    <a:pos x="connsiteX1573" y="connsiteY1573"/>
                  </a:cxn>
                  <a:cxn ang="0">
                    <a:pos x="connsiteX1574" y="connsiteY1574"/>
                  </a:cxn>
                  <a:cxn ang="0">
                    <a:pos x="connsiteX1575" y="connsiteY1575"/>
                  </a:cxn>
                  <a:cxn ang="0">
                    <a:pos x="connsiteX1576" y="connsiteY1576"/>
                  </a:cxn>
                  <a:cxn ang="0">
                    <a:pos x="connsiteX1577" y="connsiteY1577"/>
                  </a:cxn>
                  <a:cxn ang="0">
                    <a:pos x="connsiteX1578" y="connsiteY1578"/>
                  </a:cxn>
                  <a:cxn ang="0">
                    <a:pos x="connsiteX1579" y="connsiteY1579"/>
                  </a:cxn>
                  <a:cxn ang="0">
                    <a:pos x="connsiteX1580" y="connsiteY1580"/>
                  </a:cxn>
                  <a:cxn ang="0">
                    <a:pos x="connsiteX1581" y="connsiteY1581"/>
                  </a:cxn>
                  <a:cxn ang="0">
                    <a:pos x="connsiteX1582" y="connsiteY1582"/>
                  </a:cxn>
                  <a:cxn ang="0">
                    <a:pos x="connsiteX1583" y="connsiteY1583"/>
                  </a:cxn>
                  <a:cxn ang="0">
                    <a:pos x="connsiteX1584" y="connsiteY1584"/>
                  </a:cxn>
                  <a:cxn ang="0">
                    <a:pos x="connsiteX1585" y="connsiteY1585"/>
                  </a:cxn>
                  <a:cxn ang="0">
                    <a:pos x="connsiteX1586" y="connsiteY1586"/>
                  </a:cxn>
                  <a:cxn ang="0">
                    <a:pos x="connsiteX1587" y="connsiteY1587"/>
                  </a:cxn>
                  <a:cxn ang="0">
                    <a:pos x="connsiteX1588" y="connsiteY1588"/>
                  </a:cxn>
                  <a:cxn ang="0">
                    <a:pos x="connsiteX1589" y="connsiteY1589"/>
                  </a:cxn>
                  <a:cxn ang="0">
                    <a:pos x="connsiteX1590" y="connsiteY1590"/>
                  </a:cxn>
                  <a:cxn ang="0">
                    <a:pos x="connsiteX1591" y="connsiteY1591"/>
                  </a:cxn>
                  <a:cxn ang="0">
                    <a:pos x="connsiteX1592" y="connsiteY1592"/>
                  </a:cxn>
                  <a:cxn ang="0">
                    <a:pos x="connsiteX1593" y="connsiteY1593"/>
                  </a:cxn>
                  <a:cxn ang="0">
                    <a:pos x="connsiteX1594" y="connsiteY1594"/>
                  </a:cxn>
                  <a:cxn ang="0">
                    <a:pos x="connsiteX1595" y="connsiteY1595"/>
                  </a:cxn>
                  <a:cxn ang="0">
                    <a:pos x="connsiteX1596" y="connsiteY1596"/>
                  </a:cxn>
                  <a:cxn ang="0">
                    <a:pos x="connsiteX1597" y="connsiteY1597"/>
                  </a:cxn>
                  <a:cxn ang="0">
                    <a:pos x="connsiteX1598" y="connsiteY1598"/>
                  </a:cxn>
                  <a:cxn ang="0">
                    <a:pos x="connsiteX1599" y="connsiteY1599"/>
                  </a:cxn>
                  <a:cxn ang="0">
                    <a:pos x="connsiteX1600" y="connsiteY1600"/>
                  </a:cxn>
                  <a:cxn ang="0">
                    <a:pos x="connsiteX1601" y="connsiteY1601"/>
                  </a:cxn>
                  <a:cxn ang="0">
                    <a:pos x="connsiteX1602" y="connsiteY1602"/>
                  </a:cxn>
                  <a:cxn ang="0">
                    <a:pos x="connsiteX1603" y="connsiteY1603"/>
                  </a:cxn>
                  <a:cxn ang="0">
                    <a:pos x="connsiteX1604" y="connsiteY1604"/>
                  </a:cxn>
                  <a:cxn ang="0">
                    <a:pos x="connsiteX1605" y="connsiteY1605"/>
                  </a:cxn>
                  <a:cxn ang="0">
                    <a:pos x="connsiteX1606" y="connsiteY1606"/>
                  </a:cxn>
                  <a:cxn ang="0">
                    <a:pos x="connsiteX1607" y="connsiteY1607"/>
                  </a:cxn>
                  <a:cxn ang="0">
                    <a:pos x="connsiteX1608" y="connsiteY1608"/>
                  </a:cxn>
                  <a:cxn ang="0">
                    <a:pos x="connsiteX1609" y="connsiteY1609"/>
                  </a:cxn>
                  <a:cxn ang="0">
                    <a:pos x="connsiteX1610" y="connsiteY1610"/>
                  </a:cxn>
                  <a:cxn ang="0">
                    <a:pos x="connsiteX1611" y="connsiteY1611"/>
                  </a:cxn>
                  <a:cxn ang="0">
                    <a:pos x="connsiteX1612" y="connsiteY1612"/>
                  </a:cxn>
                  <a:cxn ang="0">
                    <a:pos x="connsiteX1613" y="connsiteY1613"/>
                  </a:cxn>
                  <a:cxn ang="0">
                    <a:pos x="connsiteX1614" y="connsiteY1614"/>
                  </a:cxn>
                  <a:cxn ang="0">
                    <a:pos x="connsiteX1615" y="connsiteY1615"/>
                  </a:cxn>
                  <a:cxn ang="0">
                    <a:pos x="connsiteX1616" y="connsiteY1616"/>
                  </a:cxn>
                  <a:cxn ang="0">
                    <a:pos x="connsiteX1617" y="connsiteY1617"/>
                  </a:cxn>
                  <a:cxn ang="0">
                    <a:pos x="connsiteX1618" y="connsiteY1618"/>
                  </a:cxn>
                  <a:cxn ang="0">
                    <a:pos x="connsiteX1619" y="connsiteY1619"/>
                  </a:cxn>
                  <a:cxn ang="0">
                    <a:pos x="connsiteX1620" y="connsiteY1620"/>
                  </a:cxn>
                  <a:cxn ang="0">
                    <a:pos x="connsiteX1621" y="connsiteY1621"/>
                  </a:cxn>
                  <a:cxn ang="0">
                    <a:pos x="connsiteX1622" y="connsiteY1622"/>
                  </a:cxn>
                  <a:cxn ang="0">
                    <a:pos x="connsiteX1623" y="connsiteY1623"/>
                  </a:cxn>
                  <a:cxn ang="0">
                    <a:pos x="connsiteX1624" y="connsiteY1624"/>
                  </a:cxn>
                  <a:cxn ang="0">
                    <a:pos x="connsiteX1625" y="connsiteY1625"/>
                  </a:cxn>
                  <a:cxn ang="0">
                    <a:pos x="connsiteX1626" y="connsiteY1626"/>
                  </a:cxn>
                  <a:cxn ang="0">
                    <a:pos x="connsiteX1627" y="connsiteY1627"/>
                  </a:cxn>
                  <a:cxn ang="0">
                    <a:pos x="connsiteX1628" y="connsiteY1628"/>
                  </a:cxn>
                  <a:cxn ang="0">
                    <a:pos x="connsiteX1629" y="connsiteY1629"/>
                  </a:cxn>
                  <a:cxn ang="0">
                    <a:pos x="connsiteX1630" y="connsiteY1630"/>
                  </a:cxn>
                  <a:cxn ang="0">
                    <a:pos x="connsiteX1631" y="connsiteY1631"/>
                  </a:cxn>
                  <a:cxn ang="0">
                    <a:pos x="connsiteX1632" y="connsiteY1632"/>
                  </a:cxn>
                  <a:cxn ang="0">
                    <a:pos x="connsiteX1633" y="connsiteY1633"/>
                  </a:cxn>
                  <a:cxn ang="0">
                    <a:pos x="connsiteX1634" y="connsiteY1634"/>
                  </a:cxn>
                  <a:cxn ang="0">
                    <a:pos x="connsiteX1635" y="connsiteY1635"/>
                  </a:cxn>
                  <a:cxn ang="0">
                    <a:pos x="connsiteX1636" y="connsiteY1636"/>
                  </a:cxn>
                  <a:cxn ang="0">
                    <a:pos x="connsiteX1637" y="connsiteY1637"/>
                  </a:cxn>
                  <a:cxn ang="0">
                    <a:pos x="connsiteX1638" y="connsiteY1638"/>
                  </a:cxn>
                  <a:cxn ang="0">
                    <a:pos x="connsiteX1639" y="connsiteY1639"/>
                  </a:cxn>
                  <a:cxn ang="0">
                    <a:pos x="connsiteX1640" y="connsiteY1640"/>
                  </a:cxn>
                  <a:cxn ang="0">
                    <a:pos x="connsiteX1641" y="connsiteY1641"/>
                  </a:cxn>
                  <a:cxn ang="0">
                    <a:pos x="connsiteX1642" y="connsiteY1642"/>
                  </a:cxn>
                  <a:cxn ang="0">
                    <a:pos x="connsiteX1643" y="connsiteY1643"/>
                  </a:cxn>
                  <a:cxn ang="0">
                    <a:pos x="connsiteX1644" y="connsiteY1644"/>
                  </a:cxn>
                  <a:cxn ang="0">
                    <a:pos x="connsiteX1645" y="connsiteY1645"/>
                  </a:cxn>
                  <a:cxn ang="0">
                    <a:pos x="connsiteX1646" y="connsiteY1646"/>
                  </a:cxn>
                  <a:cxn ang="0">
                    <a:pos x="connsiteX1647" y="connsiteY1647"/>
                  </a:cxn>
                  <a:cxn ang="0">
                    <a:pos x="connsiteX1648" y="connsiteY1648"/>
                  </a:cxn>
                  <a:cxn ang="0">
                    <a:pos x="connsiteX1649" y="connsiteY1649"/>
                  </a:cxn>
                  <a:cxn ang="0">
                    <a:pos x="connsiteX1650" y="connsiteY1650"/>
                  </a:cxn>
                  <a:cxn ang="0">
                    <a:pos x="connsiteX1651" y="connsiteY1651"/>
                  </a:cxn>
                  <a:cxn ang="0">
                    <a:pos x="connsiteX1652" y="connsiteY1652"/>
                  </a:cxn>
                  <a:cxn ang="0">
                    <a:pos x="connsiteX1653" y="connsiteY1653"/>
                  </a:cxn>
                  <a:cxn ang="0">
                    <a:pos x="connsiteX1654" y="connsiteY1654"/>
                  </a:cxn>
                  <a:cxn ang="0">
                    <a:pos x="connsiteX1655" y="connsiteY1655"/>
                  </a:cxn>
                  <a:cxn ang="0">
                    <a:pos x="connsiteX1656" y="connsiteY1656"/>
                  </a:cxn>
                  <a:cxn ang="0">
                    <a:pos x="connsiteX1657" y="connsiteY1657"/>
                  </a:cxn>
                  <a:cxn ang="0">
                    <a:pos x="connsiteX1658" y="connsiteY1658"/>
                  </a:cxn>
                  <a:cxn ang="0">
                    <a:pos x="connsiteX1659" y="connsiteY1659"/>
                  </a:cxn>
                  <a:cxn ang="0">
                    <a:pos x="connsiteX1660" y="connsiteY1660"/>
                  </a:cxn>
                  <a:cxn ang="0">
                    <a:pos x="connsiteX1661" y="connsiteY1661"/>
                  </a:cxn>
                  <a:cxn ang="0">
                    <a:pos x="connsiteX1662" y="connsiteY1662"/>
                  </a:cxn>
                  <a:cxn ang="0">
                    <a:pos x="connsiteX1663" y="connsiteY1663"/>
                  </a:cxn>
                  <a:cxn ang="0">
                    <a:pos x="connsiteX1664" y="connsiteY1664"/>
                  </a:cxn>
                  <a:cxn ang="0">
                    <a:pos x="connsiteX1665" y="connsiteY1665"/>
                  </a:cxn>
                  <a:cxn ang="0">
                    <a:pos x="connsiteX1666" y="connsiteY1666"/>
                  </a:cxn>
                  <a:cxn ang="0">
                    <a:pos x="connsiteX1667" y="connsiteY1667"/>
                  </a:cxn>
                  <a:cxn ang="0">
                    <a:pos x="connsiteX1668" y="connsiteY1668"/>
                  </a:cxn>
                  <a:cxn ang="0">
                    <a:pos x="connsiteX1669" y="connsiteY1669"/>
                  </a:cxn>
                  <a:cxn ang="0">
                    <a:pos x="connsiteX1670" y="connsiteY1670"/>
                  </a:cxn>
                  <a:cxn ang="0">
                    <a:pos x="connsiteX1671" y="connsiteY1671"/>
                  </a:cxn>
                  <a:cxn ang="0">
                    <a:pos x="connsiteX1672" y="connsiteY1672"/>
                  </a:cxn>
                  <a:cxn ang="0">
                    <a:pos x="connsiteX1673" y="connsiteY1673"/>
                  </a:cxn>
                  <a:cxn ang="0">
                    <a:pos x="connsiteX1674" y="connsiteY1674"/>
                  </a:cxn>
                  <a:cxn ang="0">
                    <a:pos x="connsiteX1675" y="connsiteY1675"/>
                  </a:cxn>
                  <a:cxn ang="0">
                    <a:pos x="connsiteX1676" y="connsiteY1676"/>
                  </a:cxn>
                  <a:cxn ang="0">
                    <a:pos x="connsiteX1677" y="connsiteY1677"/>
                  </a:cxn>
                  <a:cxn ang="0">
                    <a:pos x="connsiteX1678" y="connsiteY1678"/>
                  </a:cxn>
                  <a:cxn ang="0">
                    <a:pos x="connsiteX1679" y="connsiteY1679"/>
                  </a:cxn>
                  <a:cxn ang="0">
                    <a:pos x="connsiteX1680" y="connsiteY1680"/>
                  </a:cxn>
                  <a:cxn ang="0">
                    <a:pos x="connsiteX1681" y="connsiteY1681"/>
                  </a:cxn>
                  <a:cxn ang="0">
                    <a:pos x="connsiteX1682" y="connsiteY1682"/>
                  </a:cxn>
                  <a:cxn ang="0">
                    <a:pos x="connsiteX1683" y="connsiteY1683"/>
                  </a:cxn>
                  <a:cxn ang="0">
                    <a:pos x="connsiteX1684" y="connsiteY1684"/>
                  </a:cxn>
                  <a:cxn ang="0">
                    <a:pos x="connsiteX1685" y="connsiteY1685"/>
                  </a:cxn>
                  <a:cxn ang="0">
                    <a:pos x="connsiteX1686" y="connsiteY1686"/>
                  </a:cxn>
                  <a:cxn ang="0">
                    <a:pos x="connsiteX1687" y="connsiteY1687"/>
                  </a:cxn>
                  <a:cxn ang="0">
                    <a:pos x="connsiteX1688" y="connsiteY1688"/>
                  </a:cxn>
                  <a:cxn ang="0">
                    <a:pos x="connsiteX1689" y="connsiteY1689"/>
                  </a:cxn>
                  <a:cxn ang="0">
                    <a:pos x="connsiteX1690" y="connsiteY1690"/>
                  </a:cxn>
                  <a:cxn ang="0">
                    <a:pos x="connsiteX1691" y="connsiteY1691"/>
                  </a:cxn>
                  <a:cxn ang="0">
                    <a:pos x="connsiteX1692" y="connsiteY1692"/>
                  </a:cxn>
                  <a:cxn ang="0">
                    <a:pos x="connsiteX1693" y="connsiteY1693"/>
                  </a:cxn>
                  <a:cxn ang="0">
                    <a:pos x="connsiteX1694" y="connsiteY1694"/>
                  </a:cxn>
                  <a:cxn ang="0">
                    <a:pos x="connsiteX1695" y="connsiteY1695"/>
                  </a:cxn>
                  <a:cxn ang="0">
                    <a:pos x="connsiteX1696" y="connsiteY1696"/>
                  </a:cxn>
                  <a:cxn ang="0">
                    <a:pos x="connsiteX1697" y="connsiteY1697"/>
                  </a:cxn>
                  <a:cxn ang="0">
                    <a:pos x="connsiteX1698" y="connsiteY1698"/>
                  </a:cxn>
                  <a:cxn ang="0">
                    <a:pos x="connsiteX1699" y="connsiteY1699"/>
                  </a:cxn>
                  <a:cxn ang="0">
                    <a:pos x="connsiteX1700" y="connsiteY1700"/>
                  </a:cxn>
                  <a:cxn ang="0">
                    <a:pos x="connsiteX1701" y="connsiteY1701"/>
                  </a:cxn>
                  <a:cxn ang="0">
                    <a:pos x="connsiteX1702" y="connsiteY1702"/>
                  </a:cxn>
                  <a:cxn ang="0">
                    <a:pos x="connsiteX1703" y="connsiteY1703"/>
                  </a:cxn>
                  <a:cxn ang="0">
                    <a:pos x="connsiteX1704" y="connsiteY1704"/>
                  </a:cxn>
                  <a:cxn ang="0">
                    <a:pos x="connsiteX1705" y="connsiteY1705"/>
                  </a:cxn>
                  <a:cxn ang="0">
                    <a:pos x="connsiteX1706" y="connsiteY1706"/>
                  </a:cxn>
                  <a:cxn ang="0">
                    <a:pos x="connsiteX1707" y="connsiteY1707"/>
                  </a:cxn>
                  <a:cxn ang="0">
                    <a:pos x="connsiteX1708" y="connsiteY1708"/>
                  </a:cxn>
                  <a:cxn ang="0">
                    <a:pos x="connsiteX1709" y="connsiteY1709"/>
                  </a:cxn>
                  <a:cxn ang="0">
                    <a:pos x="connsiteX1710" y="connsiteY1710"/>
                  </a:cxn>
                  <a:cxn ang="0">
                    <a:pos x="connsiteX1711" y="connsiteY1711"/>
                  </a:cxn>
                  <a:cxn ang="0">
                    <a:pos x="connsiteX1712" y="connsiteY1712"/>
                  </a:cxn>
                  <a:cxn ang="0">
                    <a:pos x="connsiteX1713" y="connsiteY1713"/>
                  </a:cxn>
                  <a:cxn ang="0">
                    <a:pos x="connsiteX1714" y="connsiteY1714"/>
                  </a:cxn>
                  <a:cxn ang="0">
                    <a:pos x="connsiteX1715" y="connsiteY1715"/>
                  </a:cxn>
                  <a:cxn ang="0">
                    <a:pos x="connsiteX1716" y="connsiteY1716"/>
                  </a:cxn>
                  <a:cxn ang="0">
                    <a:pos x="connsiteX1717" y="connsiteY1717"/>
                  </a:cxn>
                  <a:cxn ang="0">
                    <a:pos x="connsiteX1718" y="connsiteY1718"/>
                  </a:cxn>
                  <a:cxn ang="0">
                    <a:pos x="connsiteX1719" y="connsiteY1719"/>
                  </a:cxn>
                  <a:cxn ang="0">
                    <a:pos x="connsiteX1720" y="connsiteY1720"/>
                  </a:cxn>
                  <a:cxn ang="0">
                    <a:pos x="connsiteX1721" y="connsiteY1721"/>
                  </a:cxn>
                  <a:cxn ang="0">
                    <a:pos x="connsiteX1722" y="connsiteY1722"/>
                  </a:cxn>
                  <a:cxn ang="0">
                    <a:pos x="connsiteX1723" y="connsiteY1723"/>
                  </a:cxn>
                  <a:cxn ang="0">
                    <a:pos x="connsiteX1724" y="connsiteY1724"/>
                  </a:cxn>
                  <a:cxn ang="0">
                    <a:pos x="connsiteX1725" y="connsiteY1725"/>
                  </a:cxn>
                  <a:cxn ang="0">
                    <a:pos x="connsiteX1726" y="connsiteY1726"/>
                  </a:cxn>
                  <a:cxn ang="0">
                    <a:pos x="connsiteX1727" y="connsiteY1727"/>
                  </a:cxn>
                  <a:cxn ang="0">
                    <a:pos x="connsiteX1728" y="connsiteY1728"/>
                  </a:cxn>
                  <a:cxn ang="0">
                    <a:pos x="connsiteX1729" y="connsiteY1729"/>
                  </a:cxn>
                  <a:cxn ang="0">
                    <a:pos x="connsiteX1730" y="connsiteY1730"/>
                  </a:cxn>
                  <a:cxn ang="0">
                    <a:pos x="connsiteX1731" y="connsiteY1731"/>
                  </a:cxn>
                  <a:cxn ang="0">
                    <a:pos x="connsiteX1732" y="connsiteY1732"/>
                  </a:cxn>
                  <a:cxn ang="0">
                    <a:pos x="connsiteX1733" y="connsiteY1733"/>
                  </a:cxn>
                  <a:cxn ang="0">
                    <a:pos x="connsiteX1734" y="connsiteY1734"/>
                  </a:cxn>
                  <a:cxn ang="0">
                    <a:pos x="connsiteX1735" y="connsiteY1735"/>
                  </a:cxn>
                  <a:cxn ang="0">
                    <a:pos x="connsiteX1736" y="connsiteY1736"/>
                  </a:cxn>
                  <a:cxn ang="0">
                    <a:pos x="connsiteX1737" y="connsiteY1737"/>
                  </a:cxn>
                  <a:cxn ang="0">
                    <a:pos x="connsiteX1738" y="connsiteY1738"/>
                  </a:cxn>
                  <a:cxn ang="0">
                    <a:pos x="connsiteX1739" y="connsiteY1739"/>
                  </a:cxn>
                  <a:cxn ang="0">
                    <a:pos x="connsiteX1740" y="connsiteY1740"/>
                  </a:cxn>
                  <a:cxn ang="0">
                    <a:pos x="connsiteX1741" y="connsiteY1741"/>
                  </a:cxn>
                  <a:cxn ang="0">
                    <a:pos x="connsiteX1742" y="connsiteY1742"/>
                  </a:cxn>
                  <a:cxn ang="0">
                    <a:pos x="connsiteX1743" y="connsiteY1743"/>
                  </a:cxn>
                  <a:cxn ang="0">
                    <a:pos x="connsiteX1744" y="connsiteY1744"/>
                  </a:cxn>
                  <a:cxn ang="0">
                    <a:pos x="connsiteX1745" y="connsiteY1745"/>
                  </a:cxn>
                  <a:cxn ang="0">
                    <a:pos x="connsiteX1746" y="connsiteY1746"/>
                  </a:cxn>
                  <a:cxn ang="0">
                    <a:pos x="connsiteX1747" y="connsiteY1747"/>
                  </a:cxn>
                  <a:cxn ang="0">
                    <a:pos x="connsiteX1748" y="connsiteY1748"/>
                  </a:cxn>
                  <a:cxn ang="0">
                    <a:pos x="connsiteX1749" y="connsiteY1749"/>
                  </a:cxn>
                  <a:cxn ang="0">
                    <a:pos x="connsiteX1750" y="connsiteY1750"/>
                  </a:cxn>
                  <a:cxn ang="0">
                    <a:pos x="connsiteX1751" y="connsiteY1751"/>
                  </a:cxn>
                  <a:cxn ang="0">
                    <a:pos x="connsiteX1752" y="connsiteY1752"/>
                  </a:cxn>
                  <a:cxn ang="0">
                    <a:pos x="connsiteX1753" y="connsiteY1753"/>
                  </a:cxn>
                  <a:cxn ang="0">
                    <a:pos x="connsiteX1754" y="connsiteY1754"/>
                  </a:cxn>
                  <a:cxn ang="0">
                    <a:pos x="connsiteX1755" y="connsiteY1755"/>
                  </a:cxn>
                  <a:cxn ang="0">
                    <a:pos x="connsiteX1756" y="connsiteY1756"/>
                  </a:cxn>
                  <a:cxn ang="0">
                    <a:pos x="connsiteX1757" y="connsiteY1757"/>
                  </a:cxn>
                  <a:cxn ang="0">
                    <a:pos x="connsiteX1758" y="connsiteY1758"/>
                  </a:cxn>
                  <a:cxn ang="0">
                    <a:pos x="connsiteX1759" y="connsiteY1759"/>
                  </a:cxn>
                  <a:cxn ang="0">
                    <a:pos x="connsiteX1760" y="connsiteY1760"/>
                  </a:cxn>
                  <a:cxn ang="0">
                    <a:pos x="connsiteX1761" y="connsiteY1761"/>
                  </a:cxn>
                  <a:cxn ang="0">
                    <a:pos x="connsiteX1762" y="connsiteY1762"/>
                  </a:cxn>
                  <a:cxn ang="0">
                    <a:pos x="connsiteX1763" y="connsiteY1763"/>
                  </a:cxn>
                  <a:cxn ang="0">
                    <a:pos x="connsiteX1764" y="connsiteY1764"/>
                  </a:cxn>
                  <a:cxn ang="0">
                    <a:pos x="connsiteX1765" y="connsiteY1765"/>
                  </a:cxn>
                  <a:cxn ang="0">
                    <a:pos x="connsiteX1766" y="connsiteY1766"/>
                  </a:cxn>
                  <a:cxn ang="0">
                    <a:pos x="connsiteX1767" y="connsiteY1767"/>
                  </a:cxn>
                  <a:cxn ang="0">
                    <a:pos x="connsiteX1768" y="connsiteY1768"/>
                  </a:cxn>
                  <a:cxn ang="0">
                    <a:pos x="connsiteX1769" y="connsiteY1769"/>
                  </a:cxn>
                  <a:cxn ang="0">
                    <a:pos x="connsiteX1770" y="connsiteY1770"/>
                  </a:cxn>
                  <a:cxn ang="0">
                    <a:pos x="connsiteX1771" y="connsiteY1771"/>
                  </a:cxn>
                  <a:cxn ang="0">
                    <a:pos x="connsiteX1772" y="connsiteY1772"/>
                  </a:cxn>
                  <a:cxn ang="0">
                    <a:pos x="connsiteX1773" y="connsiteY1773"/>
                  </a:cxn>
                  <a:cxn ang="0">
                    <a:pos x="connsiteX1774" y="connsiteY1774"/>
                  </a:cxn>
                  <a:cxn ang="0">
                    <a:pos x="connsiteX1775" y="connsiteY1775"/>
                  </a:cxn>
                  <a:cxn ang="0">
                    <a:pos x="connsiteX1776" y="connsiteY1776"/>
                  </a:cxn>
                  <a:cxn ang="0">
                    <a:pos x="connsiteX1777" y="connsiteY1777"/>
                  </a:cxn>
                  <a:cxn ang="0">
                    <a:pos x="connsiteX1778" y="connsiteY1778"/>
                  </a:cxn>
                  <a:cxn ang="0">
                    <a:pos x="connsiteX1779" y="connsiteY1779"/>
                  </a:cxn>
                  <a:cxn ang="0">
                    <a:pos x="connsiteX1780" y="connsiteY1780"/>
                  </a:cxn>
                  <a:cxn ang="0">
                    <a:pos x="connsiteX1781" y="connsiteY1781"/>
                  </a:cxn>
                  <a:cxn ang="0">
                    <a:pos x="connsiteX1782" y="connsiteY1782"/>
                  </a:cxn>
                  <a:cxn ang="0">
                    <a:pos x="connsiteX1783" y="connsiteY1783"/>
                  </a:cxn>
                  <a:cxn ang="0">
                    <a:pos x="connsiteX1784" y="connsiteY1784"/>
                  </a:cxn>
                  <a:cxn ang="0">
                    <a:pos x="connsiteX1785" y="connsiteY1785"/>
                  </a:cxn>
                  <a:cxn ang="0">
                    <a:pos x="connsiteX1786" y="connsiteY1786"/>
                  </a:cxn>
                  <a:cxn ang="0">
                    <a:pos x="connsiteX1787" y="connsiteY1787"/>
                  </a:cxn>
                  <a:cxn ang="0">
                    <a:pos x="connsiteX1788" y="connsiteY1788"/>
                  </a:cxn>
                  <a:cxn ang="0">
                    <a:pos x="connsiteX1789" y="connsiteY1789"/>
                  </a:cxn>
                  <a:cxn ang="0">
                    <a:pos x="connsiteX1790" y="connsiteY1790"/>
                  </a:cxn>
                  <a:cxn ang="0">
                    <a:pos x="connsiteX1791" y="connsiteY1791"/>
                  </a:cxn>
                  <a:cxn ang="0">
                    <a:pos x="connsiteX1792" y="connsiteY1792"/>
                  </a:cxn>
                  <a:cxn ang="0">
                    <a:pos x="connsiteX1793" y="connsiteY1793"/>
                  </a:cxn>
                  <a:cxn ang="0">
                    <a:pos x="connsiteX1794" y="connsiteY1794"/>
                  </a:cxn>
                  <a:cxn ang="0">
                    <a:pos x="connsiteX1795" y="connsiteY1795"/>
                  </a:cxn>
                  <a:cxn ang="0">
                    <a:pos x="connsiteX1796" y="connsiteY1796"/>
                  </a:cxn>
                  <a:cxn ang="0">
                    <a:pos x="connsiteX1797" y="connsiteY1797"/>
                  </a:cxn>
                  <a:cxn ang="0">
                    <a:pos x="connsiteX1798" y="connsiteY1798"/>
                  </a:cxn>
                  <a:cxn ang="0">
                    <a:pos x="connsiteX1799" y="connsiteY1799"/>
                  </a:cxn>
                  <a:cxn ang="0">
                    <a:pos x="connsiteX1800" y="connsiteY1800"/>
                  </a:cxn>
                  <a:cxn ang="0">
                    <a:pos x="connsiteX1801" y="connsiteY1801"/>
                  </a:cxn>
                  <a:cxn ang="0">
                    <a:pos x="connsiteX1802" y="connsiteY1802"/>
                  </a:cxn>
                  <a:cxn ang="0">
                    <a:pos x="connsiteX1803" y="connsiteY1803"/>
                  </a:cxn>
                  <a:cxn ang="0">
                    <a:pos x="connsiteX1804" y="connsiteY1804"/>
                  </a:cxn>
                  <a:cxn ang="0">
                    <a:pos x="connsiteX1805" y="connsiteY1805"/>
                  </a:cxn>
                  <a:cxn ang="0">
                    <a:pos x="connsiteX1806" y="connsiteY1806"/>
                  </a:cxn>
                  <a:cxn ang="0">
                    <a:pos x="connsiteX1807" y="connsiteY1807"/>
                  </a:cxn>
                  <a:cxn ang="0">
                    <a:pos x="connsiteX1808" y="connsiteY1808"/>
                  </a:cxn>
                  <a:cxn ang="0">
                    <a:pos x="connsiteX1809" y="connsiteY1809"/>
                  </a:cxn>
                  <a:cxn ang="0">
                    <a:pos x="connsiteX1810" y="connsiteY1810"/>
                  </a:cxn>
                  <a:cxn ang="0">
                    <a:pos x="connsiteX1811" y="connsiteY1811"/>
                  </a:cxn>
                  <a:cxn ang="0">
                    <a:pos x="connsiteX1812" y="connsiteY1812"/>
                  </a:cxn>
                  <a:cxn ang="0">
                    <a:pos x="connsiteX1813" y="connsiteY1813"/>
                  </a:cxn>
                  <a:cxn ang="0">
                    <a:pos x="connsiteX1814" y="connsiteY1814"/>
                  </a:cxn>
                  <a:cxn ang="0">
                    <a:pos x="connsiteX1815" y="connsiteY1815"/>
                  </a:cxn>
                  <a:cxn ang="0">
                    <a:pos x="connsiteX1816" y="connsiteY1816"/>
                  </a:cxn>
                  <a:cxn ang="0">
                    <a:pos x="connsiteX1817" y="connsiteY1817"/>
                  </a:cxn>
                  <a:cxn ang="0">
                    <a:pos x="connsiteX1818" y="connsiteY1818"/>
                  </a:cxn>
                  <a:cxn ang="0">
                    <a:pos x="connsiteX1819" y="connsiteY1819"/>
                  </a:cxn>
                  <a:cxn ang="0">
                    <a:pos x="connsiteX1820" y="connsiteY1820"/>
                  </a:cxn>
                  <a:cxn ang="0">
                    <a:pos x="connsiteX1821" y="connsiteY1821"/>
                  </a:cxn>
                  <a:cxn ang="0">
                    <a:pos x="connsiteX1822" y="connsiteY1822"/>
                  </a:cxn>
                  <a:cxn ang="0">
                    <a:pos x="connsiteX1823" y="connsiteY1823"/>
                  </a:cxn>
                  <a:cxn ang="0">
                    <a:pos x="connsiteX1824" y="connsiteY1824"/>
                  </a:cxn>
                  <a:cxn ang="0">
                    <a:pos x="connsiteX1825" y="connsiteY1825"/>
                  </a:cxn>
                  <a:cxn ang="0">
                    <a:pos x="connsiteX1826" y="connsiteY1826"/>
                  </a:cxn>
                  <a:cxn ang="0">
                    <a:pos x="connsiteX1827" y="connsiteY1827"/>
                  </a:cxn>
                  <a:cxn ang="0">
                    <a:pos x="connsiteX1828" y="connsiteY1828"/>
                  </a:cxn>
                  <a:cxn ang="0">
                    <a:pos x="connsiteX1829" y="connsiteY1829"/>
                  </a:cxn>
                  <a:cxn ang="0">
                    <a:pos x="connsiteX1830" y="connsiteY1830"/>
                  </a:cxn>
                  <a:cxn ang="0">
                    <a:pos x="connsiteX1831" y="connsiteY1831"/>
                  </a:cxn>
                  <a:cxn ang="0">
                    <a:pos x="connsiteX1832" y="connsiteY1832"/>
                  </a:cxn>
                  <a:cxn ang="0">
                    <a:pos x="connsiteX1833" y="connsiteY1833"/>
                  </a:cxn>
                  <a:cxn ang="0">
                    <a:pos x="connsiteX1834" y="connsiteY1834"/>
                  </a:cxn>
                  <a:cxn ang="0">
                    <a:pos x="connsiteX1835" y="connsiteY1835"/>
                  </a:cxn>
                  <a:cxn ang="0">
                    <a:pos x="connsiteX1836" y="connsiteY1836"/>
                  </a:cxn>
                  <a:cxn ang="0">
                    <a:pos x="connsiteX1837" y="connsiteY1837"/>
                  </a:cxn>
                  <a:cxn ang="0">
                    <a:pos x="connsiteX1838" y="connsiteY1838"/>
                  </a:cxn>
                  <a:cxn ang="0">
                    <a:pos x="connsiteX1839" y="connsiteY1839"/>
                  </a:cxn>
                  <a:cxn ang="0">
                    <a:pos x="connsiteX1840" y="connsiteY1840"/>
                  </a:cxn>
                  <a:cxn ang="0">
                    <a:pos x="connsiteX1841" y="connsiteY1841"/>
                  </a:cxn>
                  <a:cxn ang="0">
                    <a:pos x="connsiteX1842" y="connsiteY1842"/>
                  </a:cxn>
                  <a:cxn ang="0">
                    <a:pos x="connsiteX1843" y="connsiteY1843"/>
                  </a:cxn>
                  <a:cxn ang="0">
                    <a:pos x="connsiteX1844" y="connsiteY1844"/>
                  </a:cxn>
                  <a:cxn ang="0">
                    <a:pos x="connsiteX1845" y="connsiteY1845"/>
                  </a:cxn>
                  <a:cxn ang="0">
                    <a:pos x="connsiteX1846" y="connsiteY1846"/>
                  </a:cxn>
                  <a:cxn ang="0">
                    <a:pos x="connsiteX1847" y="connsiteY1847"/>
                  </a:cxn>
                  <a:cxn ang="0">
                    <a:pos x="connsiteX1848" y="connsiteY1848"/>
                  </a:cxn>
                  <a:cxn ang="0">
                    <a:pos x="connsiteX1849" y="connsiteY1849"/>
                  </a:cxn>
                  <a:cxn ang="0">
                    <a:pos x="connsiteX1850" y="connsiteY1850"/>
                  </a:cxn>
                  <a:cxn ang="0">
                    <a:pos x="connsiteX1851" y="connsiteY1851"/>
                  </a:cxn>
                  <a:cxn ang="0">
                    <a:pos x="connsiteX1852" y="connsiteY1852"/>
                  </a:cxn>
                  <a:cxn ang="0">
                    <a:pos x="connsiteX1853" y="connsiteY1853"/>
                  </a:cxn>
                  <a:cxn ang="0">
                    <a:pos x="connsiteX1854" y="connsiteY1854"/>
                  </a:cxn>
                  <a:cxn ang="0">
                    <a:pos x="connsiteX1855" y="connsiteY1855"/>
                  </a:cxn>
                  <a:cxn ang="0">
                    <a:pos x="connsiteX1856" y="connsiteY1856"/>
                  </a:cxn>
                  <a:cxn ang="0">
                    <a:pos x="connsiteX1857" y="connsiteY1857"/>
                  </a:cxn>
                  <a:cxn ang="0">
                    <a:pos x="connsiteX1858" y="connsiteY1858"/>
                  </a:cxn>
                  <a:cxn ang="0">
                    <a:pos x="connsiteX1859" y="connsiteY1859"/>
                  </a:cxn>
                  <a:cxn ang="0">
                    <a:pos x="connsiteX1860" y="connsiteY1860"/>
                  </a:cxn>
                  <a:cxn ang="0">
                    <a:pos x="connsiteX1861" y="connsiteY1861"/>
                  </a:cxn>
                  <a:cxn ang="0">
                    <a:pos x="connsiteX1862" y="connsiteY1862"/>
                  </a:cxn>
                  <a:cxn ang="0">
                    <a:pos x="connsiteX1863" y="connsiteY1863"/>
                  </a:cxn>
                  <a:cxn ang="0">
                    <a:pos x="connsiteX1864" y="connsiteY1864"/>
                  </a:cxn>
                  <a:cxn ang="0">
                    <a:pos x="connsiteX1865" y="connsiteY1865"/>
                  </a:cxn>
                  <a:cxn ang="0">
                    <a:pos x="connsiteX1866" y="connsiteY1866"/>
                  </a:cxn>
                  <a:cxn ang="0">
                    <a:pos x="connsiteX1867" y="connsiteY1867"/>
                  </a:cxn>
                  <a:cxn ang="0">
                    <a:pos x="connsiteX1868" y="connsiteY1868"/>
                  </a:cxn>
                  <a:cxn ang="0">
                    <a:pos x="connsiteX1869" y="connsiteY1869"/>
                  </a:cxn>
                  <a:cxn ang="0">
                    <a:pos x="connsiteX1870" y="connsiteY1870"/>
                  </a:cxn>
                  <a:cxn ang="0">
                    <a:pos x="connsiteX1871" y="connsiteY1871"/>
                  </a:cxn>
                  <a:cxn ang="0">
                    <a:pos x="connsiteX1872" y="connsiteY1872"/>
                  </a:cxn>
                  <a:cxn ang="0">
                    <a:pos x="connsiteX1873" y="connsiteY1873"/>
                  </a:cxn>
                  <a:cxn ang="0">
                    <a:pos x="connsiteX1874" y="connsiteY1874"/>
                  </a:cxn>
                  <a:cxn ang="0">
                    <a:pos x="connsiteX1875" y="connsiteY1875"/>
                  </a:cxn>
                  <a:cxn ang="0">
                    <a:pos x="connsiteX1876" y="connsiteY1876"/>
                  </a:cxn>
                  <a:cxn ang="0">
                    <a:pos x="connsiteX1877" y="connsiteY1877"/>
                  </a:cxn>
                  <a:cxn ang="0">
                    <a:pos x="connsiteX1878" y="connsiteY1878"/>
                  </a:cxn>
                  <a:cxn ang="0">
                    <a:pos x="connsiteX1879" y="connsiteY1879"/>
                  </a:cxn>
                  <a:cxn ang="0">
                    <a:pos x="connsiteX1880" y="connsiteY1880"/>
                  </a:cxn>
                  <a:cxn ang="0">
                    <a:pos x="connsiteX1881" y="connsiteY1881"/>
                  </a:cxn>
                  <a:cxn ang="0">
                    <a:pos x="connsiteX1882" y="connsiteY1882"/>
                  </a:cxn>
                  <a:cxn ang="0">
                    <a:pos x="connsiteX1883" y="connsiteY1883"/>
                  </a:cxn>
                  <a:cxn ang="0">
                    <a:pos x="connsiteX1884" y="connsiteY1884"/>
                  </a:cxn>
                  <a:cxn ang="0">
                    <a:pos x="connsiteX1885" y="connsiteY1885"/>
                  </a:cxn>
                  <a:cxn ang="0">
                    <a:pos x="connsiteX1886" y="connsiteY1886"/>
                  </a:cxn>
                  <a:cxn ang="0">
                    <a:pos x="connsiteX1887" y="connsiteY1887"/>
                  </a:cxn>
                  <a:cxn ang="0">
                    <a:pos x="connsiteX1888" y="connsiteY1888"/>
                  </a:cxn>
                  <a:cxn ang="0">
                    <a:pos x="connsiteX1889" y="connsiteY1889"/>
                  </a:cxn>
                  <a:cxn ang="0">
                    <a:pos x="connsiteX1890" y="connsiteY1890"/>
                  </a:cxn>
                  <a:cxn ang="0">
                    <a:pos x="connsiteX1891" y="connsiteY1891"/>
                  </a:cxn>
                  <a:cxn ang="0">
                    <a:pos x="connsiteX1892" y="connsiteY1892"/>
                  </a:cxn>
                  <a:cxn ang="0">
                    <a:pos x="connsiteX1893" y="connsiteY1893"/>
                  </a:cxn>
                  <a:cxn ang="0">
                    <a:pos x="connsiteX1894" y="connsiteY1894"/>
                  </a:cxn>
                  <a:cxn ang="0">
                    <a:pos x="connsiteX1895" y="connsiteY1895"/>
                  </a:cxn>
                  <a:cxn ang="0">
                    <a:pos x="connsiteX1896" y="connsiteY1896"/>
                  </a:cxn>
                  <a:cxn ang="0">
                    <a:pos x="connsiteX1897" y="connsiteY1897"/>
                  </a:cxn>
                  <a:cxn ang="0">
                    <a:pos x="connsiteX1898" y="connsiteY1898"/>
                  </a:cxn>
                  <a:cxn ang="0">
                    <a:pos x="connsiteX1899" y="connsiteY1899"/>
                  </a:cxn>
                  <a:cxn ang="0">
                    <a:pos x="connsiteX1900" y="connsiteY1900"/>
                  </a:cxn>
                  <a:cxn ang="0">
                    <a:pos x="connsiteX1901" y="connsiteY1901"/>
                  </a:cxn>
                  <a:cxn ang="0">
                    <a:pos x="connsiteX1902" y="connsiteY1902"/>
                  </a:cxn>
                  <a:cxn ang="0">
                    <a:pos x="connsiteX1903" y="connsiteY1903"/>
                  </a:cxn>
                  <a:cxn ang="0">
                    <a:pos x="connsiteX1904" y="connsiteY1904"/>
                  </a:cxn>
                  <a:cxn ang="0">
                    <a:pos x="connsiteX1905" y="connsiteY1905"/>
                  </a:cxn>
                  <a:cxn ang="0">
                    <a:pos x="connsiteX1906" y="connsiteY1906"/>
                  </a:cxn>
                  <a:cxn ang="0">
                    <a:pos x="connsiteX1907" y="connsiteY1907"/>
                  </a:cxn>
                  <a:cxn ang="0">
                    <a:pos x="connsiteX1908" y="connsiteY1908"/>
                  </a:cxn>
                  <a:cxn ang="0">
                    <a:pos x="connsiteX1909" y="connsiteY1909"/>
                  </a:cxn>
                  <a:cxn ang="0">
                    <a:pos x="connsiteX1910" y="connsiteY1910"/>
                  </a:cxn>
                  <a:cxn ang="0">
                    <a:pos x="connsiteX1911" y="connsiteY1911"/>
                  </a:cxn>
                  <a:cxn ang="0">
                    <a:pos x="connsiteX1912" y="connsiteY1912"/>
                  </a:cxn>
                  <a:cxn ang="0">
                    <a:pos x="connsiteX1913" y="connsiteY1913"/>
                  </a:cxn>
                  <a:cxn ang="0">
                    <a:pos x="connsiteX1914" y="connsiteY1914"/>
                  </a:cxn>
                  <a:cxn ang="0">
                    <a:pos x="connsiteX1915" y="connsiteY1915"/>
                  </a:cxn>
                  <a:cxn ang="0">
                    <a:pos x="connsiteX1916" y="connsiteY1916"/>
                  </a:cxn>
                  <a:cxn ang="0">
                    <a:pos x="connsiteX1917" y="connsiteY1917"/>
                  </a:cxn>
                  <a:cxn ang="0">
                    <a:pos x="connsiteX1918" y="connsiteY1918"/>
                  </a:cxn>
                  <a:cxn ang="0">
                    <a:pos x="connsiteX1919" y="connsiteY1919"/>
                  </a:cxn>
                  <a:cxn ang="0">
                    <a:pos x="connsiteX1920" y="connsiteY1920"/>
                  </a:cxn>
                  <a:cxn ang="0">
                    <a:pos x="connsiteX1921" y="connsiteY1921"/>
                  </a:cxn>
                  <a:cxn ang="0">
                    <a:pos x="connsiteX1922" y="connsiteY1922"/>
                  </a:cxn>
                  <a:cxn ang="0">
                    <a:pos x="connsiteX1923" y="connsiteY1923"/>
                  </a:cxn>
                  <a:cxn ang="0">
                    <a:pos x="connsiteX1924" y="connsiteY1924"/>
                  </a:cxn>
                  <a:cxn ang="0">
                    <a:pos x="connsiteX1925" y="connsiteY1925"/>
                  </a:cxn>
                  <a:cxn ang="0">
                    <a:pos x="connsiteX1926" y="connsiteY1926"/>
                  </a:cxn>
                  <a:cxn ang="0">
                    <a:pos x="connsiteX1927" y="connsiteY1927"/>
                  </a:cxn>
                  <a:cxn ang="0">
                    <a:pos x="connsiteX1928" y="connsiteY1928"/>
                  </a:cxn>
                  <a:cxn ang="0">
                    <a:pos x="connsiteX1929" y="connsiteY1929"/>
                  </a:cxn>
                  <a:cxn ang="0">
                    <a:pos x="connsiteX1930" y="connsiteY1930"/>
                  </a:cxn>
                  <a:cxn ang="0">
                    <a:pos x="connsiteX1931" y="connsiteY1931"/>
                  </a:cxn>
                  <a:cxn ang="0">
                    <a:pos x="connsiteX1932" y="connsiteY1932"/>
                  </a:cxn>
                  <a:cxn ang="0">
                    <a:pos x="connsiteX1933" y="connsiteY1933"/>
                  </a:cxn>
                  <a:cxn ang="0">
                    <a:pos x="connsiteX1934" y="connsiteY1934"/>
                  </a:cxn>
                  <a:cxn ang="0">
                    <a:pos x="connsiteX1935" y="connsiteY1935"/>
                  </a:cxn>
                  <a:cxn ang="0">
                    <a:pos x="connsiteX1936" y="connsiteY1936"/>
                  </a:cxn>
                  <a:cxn ang="0">
                    <a:pos x="connsiteX1937" y="connsiteY1937"/>
                  </a:cxn>
                  <a:cxn ang="0">
                    <a:pos x="connsiteX1938" y="connsiteY1938"/>
                  </a:cxn>
                  <a:cxn ang="0">
                    <a:pos x="connsiteX1939" y="connsiteY1939"/>
                  </a:cxn>
                  <a:cxn ang="0">
                    <a:pos x="connsiteX1940" y="connsiteY1940"/>
                  </a:cxn>
                  <a:cxn ang="0">
                    <a:pos x="connsiteX1941" y="connsiteY1941"/>
                  </a:cxn>
                  <a:cxn ang="0">
                    <a:pos x="connsiteX1942" y="connsiteY1942"/>
                  </a:cxn>
                  <a:cxn ang="0">
                    <a:pos x="connsiteX1943" y="connsiteY1943"/>
                  </a:cxn>
                  <a:cxn ang="0">
                    <a:pos x="connsiteX1944" y="connsiteY1944"/>
                  </a:cxn>
                  <a:cxn ang="0">
                    <a:pos x="connsiteX1945" y="connsiteY1945"/>
                  </a:cxn>
                  <a:cxn ang="0">
                    <a:pos x="connsiteX1946" y="connsiteY1946"/>
                  </a:cxn>
                  <a:cxn ang="0">
                    <a:pos x="connsiteX1947" y="connsiteY1947"/>
                  </a:cxn>
                  <a:cxn ang="0">
                    <a:pos x="connsiteX1948" y="connsiteY1948"/>
                  </a:cxn>
                  <a:cxn ang="0">
                    <a:pos x="connsiteX1949" y="connsiteY1949"/>
                  </a:cxn>
                  <a:cxn ang="0">
                    <a:pos x="connsiteX1950" y="connsiteY1950"/>
                  </a:cxn>
                  <a:cxn ang="0">
                    <a:pos x="connsiteX1951" y="connsiteY1951"/>
                  </a:cxn>
                  <a:cxn ang="0">
                    <a:pos x="connsiteX1952" y="connsiteY1952"/>
                  </a:cxn>
                  <a:cxn ang="0">
                    <a:pos x="connsiteX1953" y="connsiteY1953"/>
                  </a:cxn>
                  <a:cxn ang="0">
                    <a:pos x="connsiteX1954" y="connsiteY1954"/>
                  </a:cxn>
                  <a:cxn ang="0">
                    <a:pos x="connsiteX1955" y="connsiteY1955"/>
                  </a:cxn>
                  <a:cxn ang="0">
                    <a:pos x="connsiteX1956" y="connsiteY1956"/>
                  </a:cxn>
                  <a:cxn ang="0">
                    <a:pos x="connsiteX1957" y="connsiteY1957"/>
                  </a:cxn>
                  <a:cxn ang="0">
                    <a:pos x="connsiteX1958" y="connsiteY1958"/>
                  </a:cxn>
                  <a:cxn ang="0">
                    <a:pos x="connsiteX1959" y="connsiteY1959"/>
                  </a:cxn>
                  <a:cxn ang="0">
                    <a:pos x="connsiteX1960" y="connsiteY1960"/>
                  </a:cxn>
                  <a:cxn ang="0">
                    <a:pos x="connsiteX1961" y="connsiteY1961"/>
                  </a:cxn>
                  <a:cxn ang="0">
                    <a:pos x="connsiteX1962" y="connsiteY1962"/>
                  </a:cxn>
                  <a:cxn ang="0">
                    <a:pos x="connsiteX1963" y="connsiteY1963"/>
                  </a:cxn>
                  <a:cxn ang="0">
                    <a:pos x="connsiteX1964" y="connsiteY1964"/>
                  </a:cxn>
                  <a:cxn ang="0">
                    <a:pos x="connsiteX1965" y="connsiteY1965"/>
                  </a:cxn>
                  <a:cxn ang="0">
                    <a:pos x="connsiteX1966" y="connsiteY1966"/>
                  </a:cxn>
                  <a:cxn ang="0">
                    <a:pos x="connsiteX1967" y="connsiteY1967"/>
                  </a:cxn>
                  <a:cxn ang="0">
                    <a:pos x="connsiteX1968" y="connsiteY1968"/>
                  </a:cxn>
                  <a:cxn ang="0">
                    <a:pos x="connsiteX1969" y="connsiteY1969"/>
                  </a:cxn>
                  <a:cxn ang="0">
                    <a:pos x="connsiteX1970" y="connsiteY1970"/>
                  </a:cxn>
                  <a:cxn ang="0">
                    <a:pos x="connsiteX1971" y="connsiteY1971"/>
                  </a:cxn>
                  <a:cxn ang="0">
                    <a:pos x="connsiteX1972" y="connsiteY1972"/>
                  </a:cxn>
                  <a:cxn ang="0">
                    <a:pos x="connsiteX1973" y="connsiteY1973"/>
                  </a:cxn>
                  <a:cxn ang="0">
                    <a:pos x="connsiteX1974" y="connsiteY1974"/>
                  </a:cxn>
                  <a:cxn ang="0">
                    <a:pos x="connsiteX1975" y="connsiteY1975"/>
                  </a:cxn>
                  <a:cxn ang="0">
                    <a:pos x="connsiteX1976" y="connsiteY1976"/>
                  </a:cxn>
                  <a:cxn ang="0">
                    <a:pos x="connsiteX1977" y="connsiteY1977"/>
                  </a:cxn>
                  <a:cxn ang="0">
                    <a:pos x="connsiteX1978" y="connsiteY1978"/>
                  </a:cxn>
                  <a:cxn ang="0">
                    <a:pos x="connsiteX1979" y="connsiteY1979"/>
                  </a:cxn>
                  <a:cxn ang="0">
                    <a:pos x="connsiteX1980" y="connsiteY1980"/>
                  </a:cxn>
                  <a:cxn ang="0">
                    <a:pos x="connsiteX1981" y="connsiteY1981"/>
                  </a:cxn>
                  <a:cxn ang="0">
                    <a:pos x="connsiteX1982" y="connsiteY1982"/>
                  </a:cxn>
                  <a:cxn ang="0">
                    <a:pos x="connsiteX1983" y="connsiteY1983"/>
                  </a:cxn>
                  <a:cxn ang="0">
                    <a:pos x="connsiteX1984" y="connsiteY1984"/>
                  </a:cxn>
                  <a:cxn ang="0">
                    <a:pos x="connsiteX1985" y="connsiteY1985"/>
                  </a:cxn>
                  <a:cxn ang="0">
                    <a:pos x="connsiteX1986" y="connsiteY1986"/>
                  </a:cxn>
                  <a:cxn ang="0">
                    <a:pos x="connsiteX1987" y="connsiteY1987"/>
                  </a:cxn>
                  <a:cxn ang="0">
                    <a:pos x="connsiteX1988" y="connsiteY1988"/>
                  </a:cxn>
                  <a:cxn ang="0">
                    <a:pos x="connsiteX1989" y="connsiteY1989"/>
                  </a:cxn>
                  <a:cxn ang="0">
                    <a:pos x="connsiteX1990" y="connsiteY1990"/>
                  </a:cxn>
                  <a:cxn ang="0">
                    <a:pos x="connsiteX1991" y="connsiteY1991"/>
                  </a:cxn>
                  <a:cxn ang="0">
                    <a:pos x="connsiteX1992" y="connsiteY1992"/>
                  </a:cxn>
                  <a:cxn ang="0">
                    <a:pos x="connsiteX1993" y="connsiteY1993"/>
                  </a:cxn>
                  <a:cxn ang="0">
                    <a:pos x="connsiteX1994" y="connsiteY1994"/>
                  </a:cxn>
                  <a:cxn ang="0">
                    <a:pos x="connsiteX1995" y="connsiteY1995"/>
                  </a:cxn>
                  <a:cxn ang="0">
                    <a:pos x="connsiteX1996" y="connsiteY1996"/>
                  </a:cxn>
                  <a:cxn ang="0">
                    <a:pos x="connsiteX1997" y="connsiteY1997"/>
                  </a:cxn>
                  <a:cxn ang="0">
                    <a:pos x="connsiteX1998" y="connsiteY1998"/>
                  </a:cxn>
                  <a:cxn ang="0">
                    <a:pos x="connsiteX1999" y="connsiteY1999"/>
                  </a:cxn>
                  <a:cxn ang="0">
                    <a:pos x="connsiteX2000" y="connsiteY2000"/>
                  </a:cxn>
                  <a:cxn ang="0">
                    <a:pos x="connsiteX2001" y="connsiteY2001"/>
                  </a:cxn>
                  <a:cxn ang="0">
                    <a:pos x="connsiteX2002" y="connsiteY2002"/>
                  </a:cxn>
                  <a:cxn ang="0">
                    <a:pos x="connsiteX2003" y="connsiteY2003"/>
                  </a:cxn>
                  <a:cxn ang="0">
                    <a:pos x="connsiteX2004" y="connsiteY2004"/>
                  </a:cxn>
                  <a:cxn ang="0">
                    <a:pos x="connsiteX2005" y="connsiteY2005"/>
                  </a:cxn>
                  <a:cxn ang="0">
                    <a:pos x="connsiteX2006" y="connsiteY2006"/>
                  </a:cxn>
                  <a:cxn ang="0">
                    <a:pos x="connsiteX2007" y="connsiteY2007"/>
                  </a:cxn>
                  <a:cxn ang="0">
                    <a:pos x="connsiteX2008" y="connsiteY2008"/>
                  </a:cxn>
                  <a:cxn ang="0">
                    <a:pos x="connsiteX2009" y="connsiteY2009"/>
                  </a:cxn>
                  <a:cxn ang="0">
                    <a:pos x="connsiteX2010" y="connsiteY2010"/>
                  </a:cxn>
                  <a:cxn ang="0">
                    <a:pos x="connsiteX2011" y="connsiteY2011"/>
                  </a:cxn>
                  <a:cxn ang="0">
                    <a:pos x="connsiteX2012" y="connsiteY2012"/>
                  </a:cxn>
                  <a:cxn ang="0">
                    <a:pos x="connsiteX2013" y="connsiteY2013"/>
                  </a:cxn>
                  <a:cxn ang="0">
                    <a:pos x="connsiteX2014" y="connsiteY2014"/>
                  </a:cxn>
                  <a:cxn ang="0">
                    <a:pos x="connsiteX2015" y="connsiteY2015"/>
                  </a:cxn>
                  <a:cxn ang="0">
                    <a:pos x="connsiteX2016" y="connsiteY2016"/>
                  </a:cxn>
                  <a:cxn ang="0">
                    <a:pos x="connsiteX2017" y="connsiteY2017"/>
                  </a:cxn>
                  <a:cxn ang="0">
                    <a:pos x="connsiteX2018" y="connsiteY2018"/>
                  </a:cxn>
                  <a:cxn ang="0">
                    <a:pos x="connsiteX2019" y="connsiteY2019"/>
                  </a:cxn>
                  <a:cxn ang="0">
                    <a:pos x="connsiteX2020" y="connsiteY2020"/>
                  </a:cxn>
                  <a:cxn ang="0">
                    <a:pos x="connsiteX2021" y="connsiteY2021"/>
                  </a:cxn>
                  <a:cxn ang="0">
                    <a:pos x="connsiteX2022" y="connsiteY2022"/>
                  </a:cxn>
                  <a:cxn ang="0">
                    <a:pos x="connsiteX2023" y="connsiteY2023"/>
                  </a:cxn>
                  <a:cxn ang="0">
                    <a:pos x="connsiteX2024" y="connsiteY2024"/>
                  </a:cxn>
                  <a:cxn ang="0">
                    <a:pos x="connsiteX2025" y="connsiteY2025"/>
                  </a:cxn>
                  <a:cxn ang="0">
                    <a:pos x="connsiteX2026" y="connsiteY2026"/>
                  </a:cxn>
                  <a:cxn ang="0">
                    <a:pos x="connsiteX2027" y="connsiteY2027"/>
                  </a:cxn>
                  <a:cxn ang="0">
                    <a:pos x="connsiteX2028" y="connsiteY2028"/>
                  </a:cxn>
                  <a:cxn ang="0">
                    <a:pos x="connsiteX2029" y="connsiteY2029"/>
                  </a:cxn>
                  <a:cxn ang="0">
                    <a:pos x="connsiteX2030" y="connsiteY2030"/>
                  </a:cxn>
                  <a:cxn ang="0">
                    <a:pos x="connsiteX2031" y="connsiteY2031"/>
                  </a:cxn>
                  <a:cxn ang="0">
                    <a:pos x="connsiteX2032" y="connsiteY2032"/>
                  </a:cxn>
                  <a:cxn ang="0">
                    <a:pos x="connsiteX2033" y="connsiteY2033"/>
                  </a:cxn>
                  <a:cxn ang="0">
                    <a:pos x="connsiteX2034" y="connsiteY2034"/>
                  </a:cxn>
                  <a:cxn ang="0">
                    <a:pos x="connsiteX2035" y="connsiteY2035"/>
                  </a:cxn>
                  <a:cxn ang="0">
                    <a:pos x="connsiteX2036" y="connsiteY2036"/>
                  </a:cxn>
                  <a:cxn ang="0">
                    <a:pos x="connsiteX2037" y="connsiteY2037"/>
                  </a:cxn>
                  <a:cxn ang="0">
                    <a:pos x="connsiteX2038" y="connsiteY2038"/>
                  </a:cxn>
                  <a:cxn ang="0">
                    <a:pos x="connsiteX2039" y="connsiteY2039"/>
                  </a:cxn>
                  <a:cxn ang="0">
                    <a:pos x="connsiteX2040" y="connsiteY2040"/>
                  </a:cxn>
                  <a:cxn ang="0">
                    <a:pos x="connsiteX2041" y="connsiteY2041"/>
                  </a:cxn>
                  <a:cxn ang="0">
                    <a:pos x="connsiteX2042" y="connsiteY2042"/>
                  </a:cxn>
                  <a:cxn ang="0">
                    <a:pos x="connsiteX2043" y="connsiteY2043"/>
                  </a:cxn>
                  <a:cxn ang="0">
                    <a:pos x="connsiteX2044" y="connsiteY2044"/>
                  </a:cxn>
                  <a:cxn ang="0">
                    <a:pos x="connsiteX2045" y="connsiteY2045"/>
                  </a:cxn>
                  <a:cxn ang="0">
                    <a:pos x="connsiteX2046" y="connsiteY2046"/>
                  </a:cxn>
                  <a:cxn ang="0">
                    <a:pos x="connsiteX2047" y="connsiteY2047"/>
                  </a:cxn>
                  <a:cxn ang="0">
                    <a:pos x="connsiteX2048" y="connsiteY2048"/>
                  </a:cxn>
                  <a:cxn ang="0">
                    <a:pos x="connsiteX2049" y="connsiteY2049"/>
                  </a:cxn>
                  <a:cxn ang="0">
                    <a:pos x="connsiteX2050" y="connsiteY2050"/>
                  </a:cxn>
                  <a:cxn ang="0">
                    <a:pos x="connsiteX2051" y="connsiteY2051"/>
                  </a:cxn>
                  <a:cxn ang="0">
                    <a:pos x="connsiteX2052" y="connsiteY2052"/>
                  </a:cxn>
                  <a:cxn ang="0">
                    <a:pos x="connsiteX2053" y="connsiteY2053"/>
                  </a:cxn>
                  <a:cxn ang="0">
                    <a:pos x="connsiteX2054" y="connsiteY2054"/>
                  </a:cxn>
                  <a:cxn ang="0">
                    <a:pos x="connsiteX2055" y="connsiteY2055"/>
                  </a:cxn>
                  <a:cxn ang="0">
                    <a:pos x="connsiteX2056" y="connsiteY2056"/>
                  </a:cxn>
                  <a:cxn ang="0">
                    <a:pos x="connsiteX2057" y="connsiteY2057"/>
                  </a:cxn>
                  <a:cxn ang="0">
                    <a:pos x="connsiteX2058" y="connsiteY2058"/>
                  </a:cxn>
                  <a:cxn ang="0">
                    <a:pos x="connsiteX2059" y="connsiteY2059"/>
                  </a:cxn>
                  <a:cxn ang="0">
                    <a:pos x="connsiteX2060" y="connsiteY2060"/>
                  </a:cxn>
                  <a:cxn ang="0">
                    <a:pos x="connsiteX2061" y="connsiteY2061"/>
                  </a:cxn>
                  <a:cxn ang="0">
                    <a:pos x="connsiteX2062" y="connsiteY2062"/>
                  </a:cxn>
                  <a:cxn ang="0">
                    <a:pos x="connsiteX2063" y="connsiteY2063"/>
                  </a:cxn>
                  <a:cxn ang="0">
                    <a:pos x="connsiteX2064" y="connsiteY2064"/>
                  </a:cxn>
                  <a:cxn ang="0">
                    <a:pos x="connsiteX2065" y="connsiteY2065"/>
                  </a:cxn>
                  <a:cxn ang="0">
                    <a:pos x="connsiteX2066" y="connsiteY2066"/>
                  </a:cxn>
                  <a:cxn ang="0">
                    <a:pos x="connsiteX2067" y="connsiteY2067"/>
                  </a:cxn>
                  <a:cxn ang="0">
                    <a:pos x="connsiteX2068" y="connsiteY2068"/>
                  </a:cxn>
                  <a:cxn ang="0">
                    <a:pos x="connsiteX2069" y="connsiteY2069"/>
                  </a:cxn>
                  <a:cxn ang="0">
                    <a:pos x="connsiteX2070" y="connsiteY2070"/>
                  </a:cxn>
                  <a:cxn ang="0">
                    <a:pos x="connsiteX2071" y="connsiteY2071"/>
                  </a:cxn>
                  <a:cxn ang="0">
                    <a:pos x="connsiteX2072" y="connsiteY2072"/>
                  </a:cxn>
                  <a:cxn ang="0">
                    <a:pos x="connsiteX2073" y="connsiteY2073"/>
                  </a:cxn>
                  <a:cxn ang="0">
                    <a:pos x="connsiteX2074" y="connsiteY2074"/>
                  </a:cxn>
                  <a:cxn ang="0">
                    <a:pos x="connsiteX2075" y="connsiteY2075"/>
                  </a:cxn>
                  <a:cxn ang="0">
                    <a:pos x="connsiteX2076" y="connsiteY2076"/>
                  </a:cxn>
                  <a:cxn ang="0">
                    <a:pos x="connsiteX2077" y="connsiteY2077"/>
                  </a:cxn>
                  <a:cxn ang="0">
                    <a:pos x="connsiteX2078" y="connsiteY2078"/>
                  </a:cxn>
                  <a:cxn ang="0">
                    <a:pos x="connsiteX2079" y="connsiteY2079"/>
                  </a:cxn>
                  <a:cxn ang="0">
                    <a:pos x="connsiteX2080" y="connsiteY2080"/>
                  </a:cxn>
                  <a:cxn ang="0">
                    <a:pos x="connsiteX2081" y="connsiteY2081"/>
                  </a:cxn>
                  <a:cxn ang="0">
                    <a:pos x="connsiteX2082" y="connsiteY2082"/>
                  </a:cxn>
                  <a:cxn ang="0">
                    <a:pos x="connsiteX2083" y="connsiteY2083"/>
                  </a:cxn>
                  <a:cxn ang="0">
                    <a:pos x="connsiteX2084" y="connsiteY2084"/>
                  </a:cxn>
                  <a:cxn ang="0">
                    <a:pos x="connsiteX2085" y="connsiteY2085"/>
                  </a:cxn>
                  <a:cxn ang="0">
                    <a:pos x="connsiteX2086" y="connsiteY2086"/>
                  </a:cxn>
                  <a:cxn ang="0">
                    <a:pos x="connsiteX2087" y="connsiteY2087"/>
                  </a:cxn>
                  <a:cxn ang="0">
                    <a:pos x="connsiteX2088" y="connsiteY2088"/>
                  </a:cxn>
                  <a:cxn ang="0">
                    <a:pos x="connsiteX2089" y="connsiteY2089"/>
                  </a:cxn>
                  <a:cxn ang="0">
                    <a:pos x="connsiteX2090" y="connsiteY2090"/>
                  </a:cxn>
                  <a:cxn ang="0">
                    <a:pos x="connsiteX2091" y="connsiteY2091"/>
                  </a:cxn>
                  <a:cxn ang="0">
                    <a:pos x="connsiteX2092" y="connsiteY2092"/>
                  </a:cxn>
                  <a:cxn ang="0">
                    <a:pos x="connsiteX2093" y="connsiteY2093"/>
                  </a:cxn>
                  <a:cxn ang="0">
                    <a:pos x="connsiteX2094" y="connsiteY2094"/>
                  </a:cxn>
                  <a:cxn ang="0">
                    <a:pos x="connsiteX2095" y="connsiteY2095"/>
                  </a:cxn>
                  <a:cxn ang="0">
                    <a:pos x="connsiteX2096" y="connsiteY2096"/>
                  </a:cxn>
                  <a:cxn ang="0">
                    <a:pos x="connsiteX2097" y="connsiteY2097"/>
                  </a:cxn>
                  <a:cxn ang="0">
                    <a:pos x="connsiteX2098" y="connsiteY2098"/>
                  </a:cxn>
                  <a:cxn ang="0">
                    <a:pos x="connsiteX2099" y="connsiteY2099"/>
                  </a:cxn>
                  <a:cxn ang="0">
                    <a:pos x="connsiteX2100" y="connsiteY2100"/>
                  </a:cxn>
                  <a:cxn ang="0">
                    <a:pos x="connsiteX2101" y="connsiteY2101"/>
                  </a:cxn>
                  <a:cxn ang="0">
                    <a:pos x="connsiteX2102" y="connsiteY2102"/>
                  </a:cxn>
                  <a:cxn ang="0">
                    <a:pos x="connsiteX2103" y="connsiteY2103"/>
                  </a:cxn>
                  <a:cxn ang="0">
                    <a:pos x="connsiteX2104" y="connsiteY2104"/>
                  </a:cxn>
                  <a:cxn ang="0">
                    <a:pos x="connsiteX2105" y="connsiteY2105"/>
                  </a:cxn>
                  <a:cxn ang="0">
                    <a:pos x="connsiteX2106" y="connsiteY2106"/>
                  </a:cxn>
                  <a:cxn ang="0">
                    <a:pos x="connsiteX2107" y="connsiteY2107"/>
                  </a:cxn>
                  <a:cxn ang="0">
                    <a:pos x="connsiteX2108" y="connsiteY2108"/>
                  </a:cxn>
                  <a:cxn ang="0">
                    <a:pos x="connsiteX2109" y="connsiteY2109"/>
                  </a:cxn>
                  <a:cxn ang="0">
                    <a:pos x="connsiteX2110" y="connsiteY2110"/>
                  </a:cxn>
                  <a:cxn ang="0">
                    <a:pos x="connsiteX2111" y="connsiteY2111"/>
                  </a:cxn>
                  <a:cxn ang="0">
                    <a:pos x="connsiteX2112" y="connsiteY2112"/>
                  </a:cxn>
                  <a:cxn ang="0">
                    <a:pos x="connsiteX2113" y="connsiteY2113"/>
                  </a:cxn>
                  <a:cxn ang="0">
                    <a:pos x="connsiteX2114" y="connsiteY2114"/>
                  </a:cxn>
                  <a:cxn ang="0">
                    <a:pos x="connsiteX2115" y="connsiteY2115"/>
                  </a:cxn>
                  <a:cxn ang="0">
                    <a:pos x="connsiteX2116" y="connsiteY2116"/>
                  </a:cxn>
                  <a:cxn ang="0">
                    <a:pos x="connsiteX2117" y="connsiteY2117"/>
                  </a:cxn>
                  <a:cxn ang="0">
                    <a:pos x="connsiteX2118" y="connsiteY2118"/>
                  </a:cxn>
                  <a:cxn ang="0">
                    <a:pos x="connsiteX2119" y="connsiteY2119"/>
                  </a:cxn>
                  <a:cxn ang="0">
                    <a:pos x="connsiteX2120" y="connsiteY2120"/>
                  </a:cxn>
                  <a:cxn ang="0">
                    <a:pos x="connsiteX2121" y="connsiteY2121"/>
                  </a:cxn>
                  <a:cxn ang="0">
                    <a:pos x="connsiteX2122" y="connsiteY2122"/>
                  </a:cxn>
                  <a:cxn ang="0">
                    <a:pos x="connsiteX2123" y="connsiteY2123"/>
                  </a:cxn>
                  <a:cxn ang="0">
                    <a:pos x="connsiteX2124" y="connsiteY2124"/>
                  </a:cxn>
                  <a:cxn ang="0">
                    <a:pos x="connsiteX2125" y="connsiteY2125"/>
                  </a:cxn>
                  <a:cxn ang="0">
                    <a:pos x="connsiteX2126" y="connsiteY2126"/>
                  </a:cxn>
                  <a:cxn ang="0">
                    <a:pos x="connsiteX2127" y="connsiteY2127"/>
                  </a:cxn>
                  <a:cxn ang="0">
                    <a:pos x="connsiteX2128" y="connsiteY2128"/>
                  </a:cxn>
                  <a:cxn ang="0">
                    <a:pos x="connsiteX2129" y="connsiteY2129"/>
                  </a:cxn>
                  <a:cxn ang="0">
                    <a:pos x="connsiteX2130" y="connsiteY2130"/>
                  </a:cxn>
                  <a:cxn ang="0">
                    <a:pos x="connsiteX2131" y="connsiteY2131"/>
                  </a:cxn>
                  <a:cxn ang="0">
                    <a:pos x="connsiteX2132" y="connsiteY2132"/>
                  </a:cxn>
                  <a:cxn ang="0">
                    <a:pos x="connsiteX2133" y="connsiteY2133"/>
                  </a:cxn>
                  <a:cxn ang="0">
                    <a:pos x="connsiteX2134" y="connsiteY2134"/>
                  </a:cxn>
                  <a:cxn ang="0">
                    <a:pos x="connsiteX2135" y="connsiteY2135"/>
                  </a:cxn>
                  <a:cxn ang="0">
                    <a:pos x="connsiteX2136" y="connsiteY2136"/>
                  </a:cxn>
                  <a:cxn ang="0">
                    <a:pos x="connsiteX2137" y="connsiteY2137"/>
                  </a:cxn>
                  <a:cxn ang="0">
                    <a:pos x="connsiteX2138" y="connsiteY2138"/>
                  </a:cxn>
                  <a:cxn ang="0">
                    <a:pos x="connsiteX2139" y="connsiteY2139"/>
                  </a:cxn>
                  <a:cxn ang="0">
                    <a:pos x="connsiteX2140" y="connsiteY2140"/>
                  </a:cxn>
                  <a:cxn ang="0">
                    <a:pos x="connsiteX2141" y="connsiteY2141"/>
                  </a:cxn>
                  <a:cxn ang="0">
                    <a:pos x="connsiteX2142" y="connsiteY2142"/>
                  </a:cxn>
                  <a:cxn ang="0">
                    <a:pos x="connsiteX2143" y="connsiteY2143"/>
                  </a:cxn>
                  <a:cxn ang="0">
                    <a:pos x="connsiteX2144" y="connsiteY2144"/>
                  </a:cxn>
                  <a:cxn ang="0">
                    <a:pos x="connsiteX2145" y="connsiteY2145"/>
                  </a:cxn>
                  <a:cxn ang="0">
                    <a:pos x="connsiteX2146" y="connsiteY2146"/>
                  </a:cxn>
                  <a:cxn ang="0">
                    <a:pos x="connsiteX2147" y="connsiteY2147"/>
                  </a:cxn>
                  <a:cxn ang="0">
                    <a:pos x="connsiteX2148" y="connsiteY2148"/>
                  </a:cxn>
                  <a:cxn ang="0">
                    <a:pos x="connsiteX2149" y="connsiteY2149"/>
                  </a:cxn>
                  <a:cxn ang="0">
                    <a:pos x="connsiteX2150" y="connsiteY2150"/>
                  </a:cxn>
                  <a:cxn ang="0">
                    <a:pos x="connsiteX2151" y="connsiteY2151"/>
                  </a:cxn>
                  <a:cxn ang="0">
                    <a:pos x="connsiteX2152" y="connsiteY2152"/>
                  </a:cxn>
                  <a:cxn ang="0">
                    <a:pos x="connsiteX2153" y="connsiteY2153"/>
                  </a:cxn>
                  <a:cxn ang="0">
                    <a:pos x="connsiteX2154" y="connsiteY2154"/>
                  </a:cxn>
                  <a:cxn ang="0">
                    <a:pos x="connsiteX2155" y="connsiteY2155"/>
                  </a:cxn>
                  <a:cxn ang="0">
                    <a:pos x="connsiteX2156" y="connsiteY2156"/>
                  </a:cxn>
                  <a:cxn ang="0">
                    <a:pos x="connsiteX2157" y="connsiteY2157"/>
                  </a:cxn>
                  <a:cxn ang="0">
                    <a:pos x="connsiteX2158" y="connsiteY2158"/>
                  </a:cxn>
                  <a:cxn ang="0">
                    <a:pos x="connsiteX2159" y="connsiteY2159"/>
                  </a:cxn>
                  <a:cxn ang="0">
                    <a:pos x="connsiteX2160" y="connsiteY2160"/>
                  </a:cxn>
                  <a:cxn ang="0">
                    <a:pos x="connsiteX2161" y="connsiteY2161"/>
                  </a:cxn>
                  <a:cxn ang="0">
                    <a:pos x="connsiteX2162" y="connsiteY2162"/>
                  </a:cxn>
                  <a:cxn ang="0">
                    <a:pos x="connsiteX2163" y="connsiteY2163"/>
                  </a:cxn>
                  <a:cxn ang="0">
                    <a:pos x="connsiteX2164" y="connsiteY2164"/>
                  </a:cxn>
                  <a:cxn ang="0">
                    <a:pos x="connsiteX2165" y="connsiteY2165"/>
                  </a:cxn>
                  <a:cxn ang="0">
                    <a:pos x="connsiteX2166" y="connsiteY2166"/>
                  </a:cxn>
                  <a:cxn ang="0">
                    <a:pos x="connsiteX2167" y="connsiteY2167"/>
                  </a:cxn>
                  <a:cxn ang="0">
                    <a:pos x="connsiteX2168" y="connsiteY2168"/>
                  </a:cxn>
                  <a:cxn ang="0">
                    <a:pos x="connsiteX2169" y="connsiteY2169"/>
                  </a:cxn>
                  <a:cxn ang="0">
                    <a:pos x="connsiteX2170" y="connsiteY2170"/>
                  </a:cxn>
                  <a:cxn ang="0">
                    <a:pos x="connsiteX2171" y="connsiteY2171"/>
                  </a:cxn>
                  <a:cxn ang="0">
                    <a:pos x="connsiteX2172" y="connsiteY2172"/>
                  </a:cxn>
                  <a:cxn ang="0">
                    <a:pos x="connsiteX2173" y="connsiteY2173"/>
                  </a:cxn>
                  <a:cxn ang="0">
                    <a:pos x="connsiteX2174" y="connsiteY2174"/>
                  </a:cxn>
                  <a:cxn ang="0">
                    <a:pos x="connsiteX2175" y="connsiteY2175"/>
                  </a:cxn>
                  <a:cxn ang="0">
                    <a:pos x="connsiteX2176" y="connsiteY2176"/>
                  </a:cxn>
                  <a:cxn ang="0">
                    <a:pos x="connsiteX2177" y="connsiteY2177"/>
                  </a:cxn>
                  <a:cxn ang="0">
                    <a:pos x="connsiteX2178" y="connsiteY2178"/>
                  </a:cxn>
                  <a:cxn ang="0">
                    <a:pos x="connsiteX2179" y="connsiteY2179"/>
                  </a:cxn>
                  <a:cxn ang="0">
                    <a:pos x="connsiteX2180" y="connsiteY2180"/>
                  </a:cxn>
                  <a:cxn ang="0">
                    <a:pos x="connsiteX2181" y="connsiteY2181"/>
                  </a:cxn>
                  <a:cxn ang="0">
                    <a:pos x="connsiteX2182" y="connsiteY2182"/>
                  </a:cxn>
                  <a:cxn ang="0">
                    <a:pos x="connsiteX2183" y="connsiteY2183"/>
                  </a:cxn>
                  <a:cxn ang="0">
                    <a:pos x="connsiteX2184" y="connsiteY2184"/>
                  </a:cxn>
                  <a:cxn ang="0">
                    <a:pos x="connsiteX2185" y="connsiteY2185"/>
                  </a:cxn>
                  <a:cxn ang="0">
                    <a:pos x="connsiteX2186" y="connsiteY2186"/>
                  </a:cxn>
                  <a:cxn ang="0">
                    <a:pos x="connsiteX2187" y="connsiteY2187"/>
                  </a:cxn>
                  <a:cxn ang="0">
                    <a:pos x="connsiteX2188" y="connsiteY2188"/>
                  </a:cxn>
                  <a:cxn ang="0">
                    <a:pos x="connsiteX2189" y="connsiteY2189"/>
                  </a:cxn>
                  <a:cxn ang="0">
                    <a:pos x="connsiteX2190" y="connsiteY2190"/>
                  </a:cxn>
                  <a:cxn ang="0">
                    <a:pos x="connsiteX2191" y="connsiteY2191"/>
                  </a:cxn>
                  <a:cxn ang="0">
                    <a:pos x="connsiteX2192" y="connsiteY2192"/>
                  </a:cxn>
                  <a:cxn ang="0">
                    <a:pos x="connsiteX2193" y="connsiteY2193"/>
                  </a:cxn>
                  <a:cxn ang="0">
                    <a:pos x="connsiteX2194" y="connsiteY2194"/>
                  </a:cxn>
                  <a:cxn ang="0">
                    <a:pos x="connsiteX2195" y="connsiteY2195"/>
                  </a:cxn>
                  <a:cxn ang="0">
                    <a:pos x="connsiteX2196" y="connsiteY2196"/>
                  </a:cxn>
                  <a:cxn ang="0">
                    <a:pos x="connsiteX2197" y="connsiteY2197"/>
                  </a:cxn>
                  <a:cxn ang="0">
                    <a:pos x="connsiteX2198" y="connsiteY2198"/>
                  </a:cxn>
                  <a:cxn ang="0">
                    <a:pos x="connsiteX2199" y="connsiteY2199"/>
                  </a:cxn>
                  <a:cxn ang="0">
                    <a:pos x="connsiteX2200" y="connsiteY2200"/>
                  </a:cxn>
                  <a:cxn ang="0">
                    <a:pos x="connsiteX2201" y="connsiteY2201"/>
                  </a:cxn>
                  <a:cxn ang="0">
                    <a:pos x="connsiteX2202" y="connsiteY2202"/>
                  </a:cxn>
                  <a:cxn ang="0">
                    <a:pos x="connsiteX2203" y="connsiteY2203"/>
                  </a:cxn>
                  <a:cxn ang="0">
                    <a:pos x="connsiteX2204" y="connsiteY2204"/>
                  </a:cxn>
                  <a:cxn ang="0">
                    <a:pos x="connsiteX2205" y="connsiteY2205"/>
                  </a:cxn>
                  <a:cxn ang="0">
                    <a:pos x="connsiteX2206" y="connsiteY2206"/>
                  </a:cxn>
                  <a:cxn ang="0">
                    <a:pos x="connsiteX2207" y="connsiteY2207"/>
                  </a:cxn>
                  <a:cxn ang="0">
                    <a:pos x="connsiteX2208" y="connsiteY2208"/>
                  </a:cxn>
                  <a:cxn ang="0">
                    <a:pos x="connsiteX2209" y="connsiteY2209"/>
                  </a:cxn>
                  <a:cxn ang="0">
                    <a:pos x="connsiteX2210" y="connsiteY2210"/>
                  </a:cxn>
                  <a:cxn ang="0">
                    <a:pos x="connsiteX2211" y="connsiteY2211"/>
                  </a:cxn>
                  <a:cxn ang="0">
                    <a:pos x="connsiteX2212" y="connsiteY2212"/>
                  </a:cxn>
                  <a:cxn ang="0">
                    <a:pos x="connsiteX2213" y="connsiteY2213"/>
                  </a:cxn>
                  <a:cxn ang="0">
                    <a:pos x="connsiteX2214" y="connsiteY2214"/>
                  </a:cxn>
                  <a:cxn ang="0">
                    <a:pos x="connsiteX2215" y="connsiteY2215"/>
                  </a:cxn>
                  <a:cxn ang="0">
                    <a:pos x="connsiteX2216" y="connsiteY2216"/>
                  </a:cxn>
                  <a:cxn ang="0">
                    <a:pos x="connsiteX2217" y="connsiteY2217"/>
                  </a:cxn>
                  <a:cxn ang="0">
                    <a:pos x="connsiteX2218" y="connsiteY2218"/>
                  </a:cxn>
                  <a:cxn ang="0">
                    <a:pos x="connsiteX2219" y="connsiteY2219"/>
                  </a:cxn>
                  <a:cxn ang="0">
                    <a:pos x="connsiteX2220" y="connsiteY2220"/>
                  </a:cxn>
                  <a:cxn ang="0">
                    <a:pos x="connsiteX2221" y="connsiteY2221"/>
                  </a:cxn>
                  <a:cxn ang="0">
                    <a:pos x="connsiteX2222" y="connsiteY2222"/>
                  </a:cxn>
                  <a:cxn ang="0">
                    <a:pos x="connsiteX2223" y="connsiteY2223"/>
                  </a:cxn>
                  <a:cxn ang="0">
                    <a:pos x="connsiteX2224" y="connsiteY2224"/>
                  </a:cxn>
                  <a:cxn ang="0">
                    <a:pos x="connsiteX2225" y="connsiteY2225"/>
                  </a:cxn>
                  <a:cxn ang="0">
                    <a:pos x="connsiteX2226" y="connsiteY2226"/>
                  </a:cxn>
                  <a:cxn ang="0">
                    <a:pos x="connsiteX2227" y="connsiteY2227"/>
                  </a:cxn>
                  <a:cxn ang="0">
                    <a:pos x="connsiteX2228" y="connsiteY2228"/>
                  </a:cxn>
                  <a:cxn ang="0">
                    <a:pos x="connsiteX2229" y="connsiteY2229"/>
                  </a:cxn>
                  <a:cxn ang="0">
                    <a:pos x="connsiteX2230" y="connsiteY2230"/>
                  </a:cxn>
                  <a:cxn ang="0">
                    <a:pos x="connsiteX2231" y="connsiteY2231"/>
                  </a:cxn>
                  <a:cxn ang="0">
                    <a:pos x="connsiteX2232" y="connsiteY2232"/>
                  </a:cxn>
                  <a:cxn ang="0">
                    <a:pos x="connsiteX2233" y="connsiteY2233"/>
                  </a:cxn>
                  <a:cxn ang="0">
                    <a:pos x="connsiteX2234" y="connsiteY2234"/>
                  </a:cxn>
                  <a:cxn ang="0">
                    <a:pos x="connsiteX2235" y="connsiteY2235"/>
                  </a:cxn>
                  <a:cxn ang="0">
                    <a:pos x="connsiteX2236" y="connsiteY2236"/>
                  </a:cxn>
                  <a:cxn ang="0">
                    <a:pos x="connsiteX2237" y="connsiteY2237"/>
                  </a:cxn>
                  <a:cxn ang="0">
                    <a:pos x="connsiteX2238" y="connsiteY2238"/>
                  </a:cxn>
                  <a:cxn ang="0">
                    <a:pos x="connsiteX2239" y="connsiteY2239"/>
                  </a:cxn>
                  <a:cxn ang="0">
                    <a:pos x="connsiteX2240" y="connsiteY2240"/>
                  </a:cxn>
                  <a:cxn ang="0">
                    <a:pos x="connsiteX2241" y="connsiteY2241"/>
                  </a:cxn>
                  <a:cxn ang="0">
                    <a:pos x="connsiteX2242" y="connsiteY2242"/>
                  </a:cxn>
                  <a:cxn ang="0">
                    <a:pos x="connsiteX2243" y="connsiteY2243"/>
                  </a:cxn>
                  <a:cxn ang="0">
                    <a:pos x="connsiteX2244" y="connsiteY2244"/>
                  </a:cxn>
                  <a:cxn ang="0">
                    <a:pos x="connsiteX2245" y="connsiteY2245"/>
                  </a:cxn>
                  <a:cxn ang="0">
                    <a:pos x="connsiteX2246" y="connsiteY2246"/>
                  </a:cxn>
                  <a:cxn ang="0">
                    <a:pos x="connsiteX2247" y="connsiteY2247"/>
                  </a:cxn>
                  <a:cxn ang="0">
                    <a:pos x="connsiteX2248" y="connsiteY2248"/>
                  </a:cxn>
                  <a:cxn ang="0">
                    <a:pos x="connsiteX2249" y="connsiteY2249"/>
                  </a:cxn>
                  <a:cxn ang="0">
                    <a:pos x="connsiteX2250" y="connsiteY2250"/>
                  </a:cxn>
                  <a:cxn ang="0">
                    <a:pos x="connsiteX2251" y="connsiteY2251"/>
                  </a:cxn>
                  <a:cxn ang="0">
                    <a:pos x="connsiteX2252" y="connsiteY2252"/>
                  </a:cxn>
                  <a:cxn ang="0">
                    <a:pos x="connsiteX2253" y="connsiteY2253"/>
                  </a:cxn>
                  <a:cxn ang="0">
                    <a:pos x="connsiteX2254" y="connsiteY2254"/>
                  </a:cxn>
                  <a:cxn ang="0">
                    <a:pos x="connsiteX2255" y="connsiteY2255"/>
                  </a:cxn>
                  <a:cxn ang="0">
                    <a:pos x="connsiteX2256" y="connsiteY2256"/>
                  </a:cxn>
                  <a:cxn ang="0">
                    <a:pos x="connsiteX2257" y="connsiteY2257"/>
                  </a:cxn>
                  <a:cxn ang="0">
                    <a:pos x="connsiteX2258" y="connsiteY2258"/>
                  </a:cxn>
                  <a:cxn ang="0">
                    <a:pos x="connsiteX2259" y="connsiteY2259"/>
                  </a:cxn>
                  <a:cxn ang="0">
                    <a:pos x="connsiteX2260" y="connsiteY2260"/>
                  </a:cxn>
                  <a:cxn ang="0">
                    <a:pos x="connsiteX2261" y="connsiteY2261"/>
                  </a:cxn>
                  <a:cxn ang="0">
                    <a:pos x="connsiteX2262" y="connsiteY2262"/>
                  </a:cxn>
                  <a:cxn ang="0">
                    <a:pos x="connsiteX2263" y="connsiteY2263"/>
                  </a:cxn>
                  <a:cxn ang="0">
                    <a:pos x="connsiteX2264" y="connsiteY2264"/>
                  </a:cxn>
                  <a:cxn ang="0">
                    <a:pos x="connsiteX2265" y="connsiteY2265"/>
                  </a:cxn>
                  <a:cxn ang="0">
                    <a:pos x="connsiteX2266" y="connsiteY2266"/>
                  </a:cxn>
                  <a:cxn ang="0">
                    <a:pos x="connsiteX2267" y="connsiteY2267"/>
                  </a:cxn>
                  <a:cxn ang="0">
                    <a:pos x="connsiteX2268" y="connsiteY2268"/>
                  </a:cxn>
                  <a:cxn ang="0">
                    <a:pos x="connsiteX2269" y="connsiteY2269"/>
                  </a:cxn>
                  <a:cxn ang="0">
                    <a:pos x="connsiteX2270" y="connsiteY2270"/>
                  </a:cxn>
                  <a:cxn ang="0">
                    <a:pos x="connsiteX2271" y="connsiteY2271"/>
                  </a:cxn>
                  <a:cxn ang="0">
                    <a:pos x="connsiteX2272" y="connsiteY2272"/>
                  </a:cxn>
                  <a:cxn ang="0">
                    <a:pos x="connsiteX2273" y="connsiteY2273"/>
                  </a:cxn>
                  <a:cxn ang="0">
                    <a:pos x="connsiteX2274" y="connsiteY2274"/>
                  </a:cxn>
                  <a:cxn ang="0">
                    <a:pos x="connsiteX2275" y="connsiteY2275"/>
                  </a:cxn>
                  <a:cxn ang="0">
                    <a:pos x="connsiteX2276" y="connsiteY2276"/>
                  </a:cxn>
                  <a:cxn ang="0">
                    <a:pos x="connsiteX2277" y="connsiteY2277"/>
                  </a:cxn>
                  <a:cxn ang="0">
                    <a:pos x="connsiteX2278" y="connsiteY2278"/>
                  </a:cxn>
                  <a:cxn ang="0">
                    <a:pos x="connsiteX2279" y="connsiteY2279"/>
                  </a:cxn>
                  <a:cxn ang="0">
                    <a:pos x="connsiteX2280" y="connsiteY2280"/>
                  </a:cxn>
                  <a:cxn ang="0">
                    <a:pos x="connsiteX2281" y="connsiteY2281"/>
                  </a:cxn>
                  <a:cxn ang="0">
                    <a:pos x="connsiteX2282" y="connsiteY2282"/>
                  </a:cxn>
                  <a:cxn ang="0">
                    <a:pos x="connsiteX2283" y="connsiteY2283"/>
                  </a:cxn>
                  <a:cxn ang="0">
                    <a:pos x="connsiteX2284" y="connsiteY2284"/>
                  </a:cxn>
                  <a:cxn ang="0">
                    <a:pos x="connsiteX2285" y="connsiteY2285"/>
                  </a:cxn>
                  <a:cxn ang="0">
                    <a:pos x="connsiteX2286" y="connsiteY2286"/>
                  </a:cxn>
                  <a:cxn ang="0">
                    <a:pos x="connsiteX2287" y="connsiteY2287"/>
                  </a:cxn>
                  <a:cxn ang="0">
                    <a:pos x="connsiteX2288" y="connsiteY2288"/>
                  </a:cxn>
                  <a:cxn ang="0">
                    <a:pos x="connsiteX2289" y="connsiteY2289"/>
                  </a:cxn>
                  <a:cxn ang="0">
                    <a:pos x="connsiteX2290" y="connsiteY2290"/>
                  </a:cxn>
                  <a:cxn ang="0">
                    <a:pos x="connsiteX2291" y="connsiteY2291"/>
                  </a:cxn>
                  <a:cxn ang="0">
                    <a:pos x="connsiteX2292" y="connsiteY2292"/>
                  </a:cxn>
                  <a:cxn ang="0">
                    <a:pos x="connsiteX2293" y="connsiteY2293"/>
                  </a:cxn>
                  <a:cxn ang="0">
                    <a:pos x="connsiteX2294" y="connsiteY2294"/>
                  </a:cxn>
                  <a:cxn ang="0">
                    <a:pos x="connsiteX2295" y="connsiteY2295"/>
                  </a:cxn>
                  <a:cxn ang="0">
                    <a:pos x="connsiteX2296" y="connsiteY2296"/>
                  </a:cxn>
                  <a:cxn ang="0">
                    <a:pos x="connsiteX2297" y="connsiteY2297"/>
                  </a:cxn>
                  <a:cxn ang="0">
                    <a:pos x="connsiteX2298" y="connsiteY2298"/>
                  </a:cxn>
                  <a:cxn ang="0">
                    <a:pos x="connsiteX2299" y="connsiteY2299"/>
                  </a:cxn>
                  <a:cxn ang="0">
                    <a:pos x="connsiteX2300" y="connsiteY2300"/>
                  </a:cxn>
                  <a:cxn ang="0">
                    <a:pos x="connsiteX2301" y="connsiteY2301"/>
                  </a:cxn>
                  <a:cxn ang="0">
                    <a:pos x="connsiteX2302" y="connsiteY2302"/>
                  </a:cxn>
                  <a:cxn ang="0">
                    <a:pos x="connsiteX2303" y="connsiteY2303"/>
                  </a:cxn>
                  <a:cxn ang="0">
                    <a:pos x="connsiteX2304" y="connsiteY2304"/>
                  </a:cxn>
                  <a:cxn ang="0">
                    <a:pos x="connsiteX2305" y="connsiteY2305"/>
                  </a:cxn>
                  <a:cxn ang="0">
                    <a:pos x="connsiteX2306" y="connsiteY2306"/>
                  </a:cxn>
                  <a:cxn ang="0">
                    <a:pos x="connsiteX2307" y="connsiteY2307"/>
                  </a:cxn>
                  <a:cxn ang="0">
                    <a:pos x="connsiteX2308" y="connsiteY2308"/>
                  </a:cxn>
                  <a:cxn ang="0">
                    <a:pos x="connsiteX2309" y="connsiteY2309"/>
                  </a:cxn>
                  <a:cxn ang="0">
                    <a:pos x="connsiteX2310" y="connsiteY2310"/>
                  </a:cxn>
                  <a:cxn ang="0">
                    <a:pos x="connsiteX2311" y="connsiteY2311"/>
                  </a:cxn>
                  <a:cxn ang="0">
                    <a:pos x="connsiteX2312" y="connsiteY2312"/>
                  </a:cxn>
                  <a:cxn ang="0">
                    <a:pos x="connsiteX2313" y="connsiteY2313"/>
                  </a:cxn>
                  <a:cxn ang="0">
                    <a:pos x="connsiteX2314" y="connsiteY2314"/>
                  </a:cxn>
                  <a:cxn ang="0">
                    <a:pos x="connsiteX2315" y="connsiteY2315"/>
                  </a:cxn>
                  <a:cxn ang="0">
                    <a:pos x="connsiteX2316" y="connsiteY2316"/>
                  </a:cxn>
                  <a:cxn ang="0">
                    <a:pos x="connsiteX2317" y="connsiteY2317"/>
                  </a:cxn>
                  <a:cxn ang="0">
                    <a:pos x="connsiteX2318" y="connsiteY2318"/>
                  </a:cxn>
                  <a:cxn ang="0">
                    <a:pos x="connsiteX2319" y="connsiteY2319"/>
                  </a:cxn>
                  <a:cxn ang="0">
                    <a:pos x="connsiteX2320" y="connsiteY2320"/>
                  </a:cxn>
                  <a:cxn ang="0">
                    <a:pos x="connsiteX2321" y="connsiteY2321"/>
                  </a:cxn>
                  <a:cxn ang="0">
                    <a:pos x="connsiteX2322" y="connsiteY2322"/>
                  </a:cxn>
                  <a:cxn ang="0">
                    <a:pos x="connsiteX2323" y="connsiteY2323"/>
                  </a:cxn>
                  <a:cxn ang="0">
                    <a:pos x="connsiteX2324" y="connsiteY2324"/>
                  </a:cxn>
                  <a:cxn ang="0">
                    <a:pos x="connsiteX2325" y="connsiteY2325"/>
                  </a:cxn>
                  <a:cxn ang="0">
                    <a:pos x="connsiteX2326" y="connsiteY2326"/>
                  </a:cxn>
                  <a:cxn ang="0">
                    <a:pos x="connsiteX2327" y="connsiteY2327"/>
                  </a:cxn>
                  <a:cxn ang="0">
                    <a:pos x="connsiteX2328" y="connsiteY2328"/>
                  </a:cxn>
                  <a:cxn ang="0">
                    <a:pos x="connsiteX2329" y="connsiteY2329"/>
                  </a:cxn>
                  <a:cxn ang="0">
                    <a:pos x="connsiteX2330" y="connsiteY2330"/>
                  </a:cxn>
                  <a:cxn ang="0">
                    <a:pos x="connsiteX2331" y="connsiteY2331"/>
                  </a:cxn>
                  <a:cxn ang="0">
                    <a:pos x="connsiteX2332" y="connsiteY2332"/>
                  </a:cxn>
                  <a:cxn ang="0">
                    <a:pos x="connsiteX2333" y="connsiteY2333"/>
                  </a:cxn>
                  <a:cxn ang="0">
                    <a:pos x="connsiteX2334" y="connsiteY2334"/>
                  </a:cxn>
                  <a:cxn ang="0">
                    <a:pos x="connsiteX2335" y="connsiteY2335"/>
                  </a:cxn>
                  <a:cxn ang="0">
                    <a:pos x="connsiteX2336" y="connsiteY2336"/>
                  </a:cxn>
                  <a:cxn ang="0">
                    <a:pos x="connsiteX2337" y="connsiteY2337"/>
                  </a:cxn>
                  <a:cxn ang="0">
                    <a:pos x="connsiteX2338" y="connsiteY2338"/>
                  </a:cxn>
                  <a:cxn ang="0">
                    <a:pos x="connsiteX2339" y="connsiteY2339"/>
                  </a:cxn>
                  <a:cxn ang="0">
                    <a:pos x="connsiteX2340" y="connsiteY2340"/>
                  </a:cxn>
                  <a:cxn ang="0">
                    <a:pos x="connsiteX2341" y="connsiteY2341"/>
                  </a:cxn>
                  <a:cxn ang="0">
                    <a:pos x="connsiteX2342" y="connsiteY2342"/>
                  </a:cxn>
                  <a:cxn ang="0">
                    <a:pos x="connsiteX2343" y="connsiteY2343"/>
                  </a:cxn>
                  <a:cxn ang="0">
                    <a:pos x="connsiteX2344" y="connsiteY2344"/>
                  </a:cxn>
                  <a:cxn ang="0">
                    <a:pos x="connsiteX2345" y="connsiteY2345"/>
                  </a:cxn>
                  <a:cxn ang="0">
                    <a:pos x="connsiteX2346" y="connsiteY2346"/>
                  </a:cxn>
                  <a:cxn ang="0">
                    <a:pos x="connsiteX2347" y="connsiteY2347"/>
                  </a:cxn>
                  <a:cxn ang="0">
                    <a:pos x="connsiteX2348" y="connsiteY2348"/>
                  </a:cxn>
                  <a:cxn ang="0">
                    <a:pos x="connsiteX2349" y="connsiteY2349"/>
                  </a:cxn>
                  <a:cxn ang="0">
                    <a:pos x="connsiteX2350" y="connsiteY2350"/>
                  </a:cxn>
                  <a:cxn ang="0">
                    <a:pos x="connsiteX2351" y="connsiteY2351"/>
                  </a:cxn>
                  <a:cxn ang="0">
                    <a:pos x="connsiteX2352" y="connsiteY2352"/>
                  </a:cxn>
                  <a:cxn ang="0">
                    <a:pos x="connsiteX2353" y="connsiteY2353"/>
                  </a:cxn>
                  <a:cxn ang="0">
                    <a:pos x="connsiteX2354" y="connsiteY2354"/>
                  </a:cxn>
                  <a:cxn ang="0">
                    <a:pos x="connsiteX2355" y="connsiteY2355"/>
                  </a:cxn>
                  <a:cxn ang="0">
                    <a:pos x="connsiteX2356" y="connsiteY2356"/>
                  </a:cxn>
                  <a:cxn ang="0">
                    <a:pos x="connsiteX2357" y="connsiteY2357"/>
                  </a:cxn>
                  <a:cxn ang="0">
                    <a:pos x="connsiteX2358" y="connsiteY2358"/>
                  </a:cxn>
                  <a:cxn ang="0">
                    <a:pos x="connsiteX2359" y="connsiteY2359"/>
                  </a:cxn>
                  <a:cxn ang="0">
                    <a:pos x="connsiteX2360" y="connsiteY2360"/>
                  </a:cxn>
                  <a:cxn ang="0">
                    <a:pos x="connsiteX2361" y="connsiteY2361"/>
                  </a:cxn>
                  <a:cxn ang="0">
                    <a:pos x="connsiteX2362" y="connsiteY2362"/>
                  </a:cxn>
                  <a:cxn ang="0">
                    <a:pos x="connsiteX2363" y="connsiteY2363"/>
                  </a:cxn>
                  <a:cxn ang="0">
                    <a:pos x="connsiteX2364" y="connsiteY2364"/>
                  </a:cxn>
                  <a:cxn ang="0">
                    <a:pos x="connsiteX2365" y="connsiteY2365"/>
                  </a:cxn>
                  <a:cxn ang="0">
                    <a:pos x="connsiteX2366" y="connsiteY2366"/>
                  </a:cxn>
                  <a:cxn ang="0">
                    <a:pos x="connsiteX2367" y="connsiteY2367"/>
                  </a:cxn>
                  <a:cxn ang="0">
                    <a:pos x="connsiteX2368" y="connsiteY2368"/>
                  </a:cxn>
                  <a:cxn ang="0">
                    <a:pos x="connsiteX2369" y="connsiteY2369"/>
                  </a:cxn>
                  <a:cxn ang="0">
                    <a:pos x="connsiteX2370" y="connsiteY2370"/>
                  </a:cxn>
                  <a:cxn ang="0">
                    <a:pos x="connsiteX2371" y="connsiteY2371"/>
                  </a:cxn>
                  <a:cxn ang="0">
                    <a:pos x="connsiteX2372" y="connsiteY2372"/>
                  </a:cxn>
                  <a:cxn ang="0">
                    <a:pos x="connsiteX2373" y="connsiteY2373"/>
                  </a:cxn>
                  <a:cxn ang="0">
                    <a:pos x="connsiteX2374" y="connsiteY2374"/>
                  </a:cxn>
                  <a:cxn ang="0">
                    <a:pos x="connsiteX2375" y="connsiteY2375"/>
                  </a:cxn>
                  <a:cxn ang="0">
                    <a:pos x="connsiteX2376" y="connsiteY2376"/>
                  </a:cxn>
                  <a:cxn ang="0">
                    <a:pos x="connsiteX2377" y="connsiteY2377"/>
                  </a:cxn>
                  <a:cxn ang="0">
                    <a:pos x="connsiteX2378" y="connsiteY2378"/>
                  </a:cxn>
                  <a:cxn ang="0">
                    <a:pos x="connsiteX2379" y="connsiteY2379"/>
                  </a:cxn>
                  <a:cxn ang="0">
                    <a:pos x="connsiteX2380" y="connsiteY2380"/>
                  </a:cxn>
                  <a:cxn ang="0">
                    <a:pos x="connsiteX2381" y="connsiteY2381"/>
                  </a:cxn>
                  <a:cxn ang="0">
                    <a:pos x="connsiteX2382" y="connsiteY2382"/>
                  </a:cxn>
                  <a:cxn ang="0">
                    <a:pos x="connsiteX2383" y="connsiteY2383"/>
                  </a:cxn>
                  <a:cxn ang="0">
                    <a:pos x="connsiteX2384" y="connsiteY2384"/>
                  </a:cxn>
                  <a:cxn ang="0">
                    <a:pos x="connsiteX2385" y="connsiteY2385"/>
                  </a:cxn>
                  <a:cxn ang="0">
                    <a:pos x="connsiteX2386" y="connsiteY2386"/>
                  </a:cxn>
                  <a:cxn ang="0">
                    <a:pos x="connsiteX2387" y="connsiteY2387"/>
                  </a:cxn>
                  <a:cxn ang="0">
                    <a:pos x="connsiteX2388" y="connsiteY2388"/>
                  </a:cxn>
                  <a:cxn ang="0">
                    <a:pos x="connsiteX2389" y="connsiteY2389"/>
                  </a:cxn>
                  <a:cxn ang="0">
                    <a:pos x="connsiteX2390" y="connsiteY2390"/>
                  </a:cxn>
                  <a:cxn ang="0">
                    <a:pos x="connsiteX2391" y="connsiteY2391"/>
                  </a:cxn>
                  <a:cxn ang="0">
                    <a:pos x="connsiteX2392" y="connsiteY2392"/>
                  </a:cxn>
                  <a:cxn ang="0">
                    <a:pos x="connsiteX2393" y="connsiteY2393"/>
                  </a:cxn>
                  <a:cxn ang="0">
                    <a:pos x="connsiteX2394" y="connsiteY2394"/>
                  </a:cxn>
                  <a:cxn ang="0">
                    <a:pos x="connsiteX2395" y="connsiteY2395"/>
                  </a:cxn>
                  <a:cxn ang="0">
                    <a:pos x="connsiteX2396" y="connsiteY2396"/>
                  </a:cxn>
                  <a:cxn ang="0">
                    <a:pos x="connsiteX2397" y="connsiteY2397"/>
                  </a:cxn>
                  <a:cxn ang="0">
                    <a:pos x="connsiteX2398" y="connsiteY2398"/>
                  </a:cxn>
                  <a:cxn ang="0">
                    <a:pos x="connsiteX2399" y="connsiteY2399"/>
                  </a:cxn>
                  <a:cxn ang="0">
                    <a:pos x="connsiteX2400" y="connsiteY2400"/>
                  </a:cxn>
                  <a:cxn ang="0">
                    <a:pos x="connsiteX2401" y="connsiteY2401"/>
                  </a:cxn>
                  <a:cxn ang="0">
                    <a:pos x="connsiteX2402" y="connsiteY2402"/>
                  </a:cxn>
                  <a:cxn ang="0">
                    <a:pos x="connsiteX2403" y="connsiteY2403"/>
                  </a:cxn>
                  <a:cxn ang="0">
                    <a:pos x="connsiteX2404" y="connsiteY2404"/>
                  </a:cxn>
                  <a:cxn ang="0">
                    <a:pos x="connsiteX2405" y="connsiteY2405"/>
                  </a:cxn>
                  <a:cxn ang="0">
                    <a:pos x="connsiteX2406" y="connsiteY2406"/>
                  </a:cxn>
                  <a:cxn ang="0">
                    <a:pos x="connsiteX2407" y="connsiteY2407"/>
                  </a:cxn>
                  <a:cxn ang="0">
                    <a:pos x="connsiteX2408" y="connsiteY2408"/>
                  </a:cxn>
                  <a:cxn ang="0">
                    <a:pos x="connsiteX2409" y="connsiteY2409"/>
                  </a:cxn>
                  <a:cxn ang="0">
                    <a:pos x="connsiteX2410" y="connsiteY2410"/>
                  </a:cxn>
                  <a:cxn ang="0">
                    <a:pos x="connsiteX2411" y="connsiteY2411"/>
                  </a:cxn>
                  <a:cxn ang="0">
                    <a:pos x="connsiteX2412" y="connsiteY2412"/>
                  </a:cxn>
                  <a:cxn ang="0">
                    <a:pos x="connsiteX2413" y="connsiteY2413"/>
                  </a:cxn>
                  <a:cxn ang="0">
                    <a:pos x="connsiteX2414" y="connsiteY2414"/>
                  </a:cxn>
                  <a:cxn ang="0">
                    <a:pos x="connsiteX2415" y="connsiteY2415"/>
                  </a:cxn>
                  <a:cxn ang="0">
                    <a:pos x="connsiteX2416" y="connsiteY2416"/>
                  </a:cxn>
                  <a:cxn ang="0">
                    <a:pos x="connsiteX2417" y="connsiteY2417"/>
                  </a:cxn>
                  <a:cxn ang="0">
                    <a:pos x="connsiteX2418" y="connsiteY2418"/>
                  </a:cxn>
                  <a:cxn ang="0">
                    <a:pos x="connsiteX2419" y="connsiteY2419"/>
                  </a:cxn>
                  <a:cxn ang="0">
                    <a:pos x="connsiteX2420" y="connsiteY2420"/>
                  </a:cxn>
                  <a:cxn ang="0">
                    <a:pos x="connsiteX2421" y="connsiteY2421"/>
                  </a:cxn>
                  <a:cxn ang="0">
                    <a:pos x="connsiteX2422" y="connsiteY2422"/>
                  </a:cxn>
                  <a:cxn ang="0">
                    <a:pos x="connsiteX2423" y="connsiteY2423"/>
                  </a:cxn>
                  <a:cxn ang="0">
                    <a:pos x="connsiteX2424" y="connsiteY2424"/>
                  </a:cxn>
                  <a:cxn ang="0">
                    <a:pos x="connsiteX2425" y="connsiteY2425"/>
                  </a:cxn>
                  <a:cxn ang="0">
                    <a:pos x="connsiteX2426" y="connsiteY2426"/>
                  </a:cxn>
                  <a:cxn ang="0">
                    <a:pos x="connsiteX2427" y="connsiteY2427"/>
                  </a:cxn>
                  <a:cxn ang="0">
                    <a:pos x="connsiteX2428" y="connsiteY2428"/>
                  </a:cxn>
                  <a:cxn ang="0">
                    <a:pos x="connsiteX2429" y="connsiteY2429"/>
                  </a:cxn>
                  <a:cxn ang="0">
                    <a:pos x="connsiteX2430" y="connsiteY2430"/>
                  </a:cxn>
                  <a:cxn ang="0">
                    <a:pos x="connsiteX2431" y="connsiteY2431"/>
                  </a:cxn>
                  <a:cxn ang="0">
                    <a:pos x="connsiteX2432" y="connsiteY2432"/>
                  </a:cxn>
                  <a:cxn ang="0">
                    <a:pos x="connsiteX2433" y="connsiteY2433"/>
                  </a:cxn>
                  <a:cxn ang="0">
                    <a:pos x="connsiteX2434" y="connsiteY2434"/>
                  </a:cxn>
                  <a:cxn ang="0">
                    <a:pos x="connsiteX2435" y="connsiteY2435"/>
                  </a:cxn>
                  <a:cxn ang="0">
                    <a:pos x="connsiteX2436" y="connsiteY2436"/>
                  </a:cxn>
                  <a:cxn ang="0">
                    <a:pos x="connsiteX2437" y="connsiteY2437"/>
                  </a:cxn>
                  <a:cxn ang="0">
                    <a:pos x="connsiteX2438" y="connsiteY2438"/>
                  </a:cxn>
                  <a:cxn ang="0">
                    <a:pos x="connsiteX2439" y="connsiteY2439"/>
                  </a:cxn>
                  <a:cxn ang="0">
                    <a:pos x="connsiteX2440" y="connsiteY2440"/>
                  </a:cxn>
                  <a:cxn ang="0">
                    <a:pos x="connsiteX2441" y="connsiteY2441"/>
                  </a:cxn>
                  <a:cxn ang="0">
                    <a:pos x="connsiteX2442" y="connsiteY2442"/>
                  </a:cxn>
                  <a:cxn ang="0">
                    <a:pos x="connsiteX2443" y="connsiteY2443"/>
                  </a:cxn>
                  <a:cxn ang="0">
                    <a:pos x="connsiteX2444" y="connsiteY2444"/>
                  </a:cxn>
                  <a:cxn ang="0">
                    <a:pos x="connsiteX2445" y="connsiteY2445"/>
                  </a:cxn>
                  <a:cxn ang="0">
                    <a:pos x="connsiteX2446" y="connsiteY2446"/>
                  </a:cxn>
                  <a:cxn ang="0">
                    <a:pos x="connsiteX2447" y="connsiteY2447"/>
                  </a:cxn>
                  <a:cxn ang="0">
                    <a:pos x="connsiteX2448" y="connsiteY2448"/>
                  </a:cxn>
                  <a:cxn ang="0">
                    <a:pos x="connsiteX2449" y="connsiteY2449"/>
                  </a:cxn>
                  <a:cxn ang="0">
                    <a:pos x="connsiteX2450" y="connsiteY2450"/>
                  </a:cxn>
                  <a:cxn ang="0">
                    <a:pos x="connsiteX2451" y="connsiteY2451"/>
                  </a:cxn>
                  <a:cxn ang="0">
                    <a:pos x="connsiteX2452" y="connsiteY2452"/>
                  </a:cxn>
                  <a:cxn ang="0">
                    <a:pos x="connsiteX2453" y="connsiteY2453"/>
                  </a:cxn>
                  <a:cxn ang="0">
                    <a:pos x="connsiteX2454" y="connsiteY2454"/>
                  </a:cxn>
                  <a:cxn ang="0">
                    <a:pos x="connsiteX2455" y="connsiteY2455"/>
                  </a:cxn>
                  <a:cxn ang="0">
                    <a:pos x="connsiteX2456" y="connsiteY2456"/>
                  </a:cxn>
                  <a:cxn ang="0">
                    <a:pos x="connsiteX2457" y="connsiteY2457"/>
                  </a:cxn>
                  <a:cxn ang="0">
                    <a:pos x="connsiteX2458" y="connsiteY2458"/>
                  </a:cxn>
                  <a:cxn ang="0">
                    <a:pos x="connsiteX2459" y="connsiteY2459"/>
                  </a:cxn>
                  <a:cxn ang="0">
                    <a:pos x="connsiteX2460" y="connsiteY2460"/>
                  </a:cxn>
                  <a:cxn ang="0">
                    <a:pos x="connsiteX2461" y="connsiteY2461"/>
                  </a:cxn>
                  <a:cxn ang="0">
                    <a:pos x="connsiteX2462" y="connsiteY2462"/>
                  </a:cxn>
                  <a:cxn ang="0">
                    <a:pos x="connsiteX2463" y="connsiteY2463"/>
                  </a:cxn>
                  <a:cxn ang="0">
                    <a:pos x="connsiteX2464" y="connsiteY2464"/>
                  </a:cxn>
                  <a:cxn ang="0">
                    <a:pos x="connsiteX2465" y="connsiteY2465"/>
                  </a:cxn>
                  <a:cxn ang="0">
                    <a:pos x="connsiteX2466" y="connsiteY2466"/>
                  </a:cxn>
                  <a:cxn ang="0">
                    <a:pos x="connsiteX2467" y="connsiteY2467"/>
                  </a:cxn>
                  <a:cxn ang="0">
                    <a:pos x="connsiteX2468" y="connsiteY2468"/>
                  </a:cxn>
                  <a:cxn ang="0">
                    <a:pos x="connsiteX2469" y="connsiteY2469"/>
                  </a:cxn>
                  <a:cxn ang="0">
                    <a:pos x="connsiteX2470" y="connsiteY2470"/>
                  </a:cxn>
                  <a:cxn ang="0">
                    <a:pos x="connsiteX2471" y="connsiteY2471"/>
                  </a:cxn>
                  <a:cxn ang="0">
                    <a:pos x="connsiteX2472" y="connsiteY2472"/>
                  </a:cxn>
                  <a:cxn ang="0">
                    <a:pos x="connsiteX2473" y="connsiteY2473"/>
                  </a:cxn>
                  <a:cxn ang="0">
                    <a:pos x="connsiteX2474" y="connsiteY2474"/>
                  </a:cxn>
                  <a:cxn ang="0">
                    <a:pos x="connsiteX2475" y="connsiteY2475"/>
                  </a:cxn>
                  <a:cxn ang="0">
                    <a:pos x="connsiteX2476" y="connsiteY2476"/>
                  </a:cxn>
                  <a:cxn ang="0">
                    <a:pos x="connsiteX2477" y="connsiteY2477"/>
                  </a:cxn>
                  <a:cxn ang="0">
                    <a:pos x="connsiteX2478" y="connsiteY2478"/>
                  </a:cxn>
                  <a:cxn ang="0">
                    <a:pos x="connsiteX2479" y="connsiteY2479"/>
                  </a:cxn>
                  <a:cxn ang="0">
                    <a:pos x="connsiteX2480" y="connsiteY2480"/>
                  </a:cxn>
                  <a:cxn ang="0">
                    <a:pos x="connsiteX2481" y="connsiteY2481"/>
                  </a:cxn>
                  <a:cxn ang="0">
                    <a:pos x="connsiteX2482" y="connsiteY2482"/>
                  </a:cxn>
                  <a:cxn ang="0">
                    <a:pos x="connsiteX2483" y="connsiteY2483"/>
                  </a:cxn>
                  <a:cxn ang="0">
                    <a:pos x="connsiteX2484" y="connsiteY2484"/>
                  </a:cxn>
                  <a:cxn ang="0">
                    <a:pos x="connsiteX2485" y="connsiteY2485"/>
                  </a:cxn>
                  <a:cxn ang="0">
                    <a:pos x="connsiteX2486" y="connsiteY2486"/>
                  </a:cxn>
                  <a:cxn ang="0">
                    <a:pos x="connsiteX2487" y="connsiteY2487"/>
                  </a:cxn>
                  <a:cxn ang="0">
                    <a:pos x="connsiteX2488" y="connsiteY2488"/>
                  </a:cxn>
                  <a:cxn ang="0">
                    <a:pos x="connsiteX2489" y="connsiteY2489"/>
                  </a:cxn>
                  <a:cxn ang="0">
                    <a:pos x="connsiteX2490" y="connsiteY2490"/>
                  </a:cxn>
                  <a:cxn ang="0">
                    <a:pos x="connsiteX2491" y="connsiteY2491"/>
                  </a:cxn>
                  <a:cxn ang="0">
                    <a:pos x="connsiteX2492" y="connsiteY2492"/>
                  </a:cxn>
                  <a:cxn ang="0">
                    <a:pos x="connsiteX2493" y="connsiteY2493"/>
                  </a:cxn>
                  <a:cxn ang="0">
                    <a:pos x="connsiteX2494" y="connsiteY2494"/>
                  </a:cxn>
                  <a:cxn ang="0">
                    <a:pos x="connsiteX2495" y="connsiteY2495"/>
                  </a:cxn>
                  <a:cxn ang="0">
                    <a:pos x="connsiteX2496" y="connsiteY2496"/>
                  </a:cxn>
                  <a:cxn ang="0">
                    <a:pos x="connsiteX2497" y="connsiteY2497"/>
                  </a:cxn>
                  <a:cxn ang="0">
                    <a:pos x="connsiteX2498" y="connsiteY2498"/>
                  </a:cxn>
                  <a:cxn ang="0">
                    <a:pos x="connsiteX2499" y="connsiteY2499"/>
                  </a:cxn>
                  <a:cxn ang="0">
                    <a:pos x="connsiteX2500" y="connsiteY2500"/>
                  </a:cxn>
                  <a:cxn ang="0">
                    <a:pos x="connsiteX2501" y="connsiteY2501"/>
                  </a:cxn>
                  <a:cxn ang="0">
                    <a:pos x="connsiteX2502" y="connsiteY2502"/>
                  </a:cxn>
                  <a:cxn ang="0">
                    <a:pos x="connsiteX2503" y="connsiteY2503"/>
                  </a:cxn>
                  <a:cxn ang="0">
                    <a:pos x="connsiteX2504" y="connsiteY2504"/>
                  </a:cxn>
                  <a:cxn ang="0">
                    <a:pos x="connsiteX2505" y="connsiteY2505"/>
                  </a:cxn>
                  <a:cxn ang="0">
                    <a:pos x="connsiteX2506" y="connsiteY2506"/>
                  </a:cxn>
                  <a:cxn ang="0">
                    <a:pos x="connsiteX2507" y="connsiteY2507"/>
                  </a:cxn>
                  <a:cxn ang="0">
                    <a:pos x="connsiteX2508" y="connsiteY2508"/>
                  </a:cxn>
                  <a:cxn ang="0">
                    <a:pos x="connsiteX2509" y="connsiteY2509"/>
                  </a:cxn>
                  <a:cxn ang="0">
                    <a:pos x="connsiteX2510" y="connsiteY2510"/>
                  </a:cxn>
                  <a:cxn ang="0">
                    <a:pos x="connsiteX2511" y="connsiteY2511"/>
                  </a:cxn>
                  <a:cxn ang="0">
                    <a:pos x="connsiteX2512" y="connsiteY2512"/>
                  </a:cxn>
                  <a:cxn ang="0">
                    <a:pos x="connsiteX2513" y="connsiteY2513"/>
                  </a:cxn>
                  <a:cxn ang="0">
                    <a:pos x="connsiteX2514" y="connsiteY2514"/>
                  </a:cxn>
                  <a:cxn ang="0">
                    <a:pos x="connsiteX2515" y="connsiteY2515"/>
                  </a:cxn>
                  <a:cxn ang="0">
                    <a:pos x="connsiteX2516" y="connsiteY2516"/>
                  </a:cxn>
                  <a:cxn ang="0">
                    <a:pos x="connsiteX2517" y="connsiteY2517"/>
                  </a:cxn>
                  <a:cxn ang="0">
                    <a:pos x="connsiteX2518" y="connsiteY2518"/>
                  </a:cxn>
                  <a:cxn ang="0">
                    <a:pos x="connsiteX2519" y="connsiteY2519"/>
                  </a:cxn>
                  <a:cxn ang="0">
                    <a:pos x="connsiteX2520" y="connsiteY2520"/>
                  </a:cxn>
                  <a:cxn ang="0">
                    <a:pos x="connsiteX2521" y="connsiteY2521"/>
                  </a:cxn>
                  <a:cxn ang="0">
                    <a:pos x="connsiteX2522" y="connsiteY2522"/>
                  </a:cxn>
                  <a:cxn ang="0">
                    <a:pos x="connsiteX2523" y="connsiteY2523"/>
                  </a:cxn>
                  <a:cxn ang="0">
                    <a:pos x="connsiteX2524" y="connsiteY2524"/>
                  </a:cxn>
                  <a:cxn ang="0">
                    <a:pos x="connsiteX2525" y="connsiteY2525"/>
                  </a:cxn>
                  <a:cxn ang="0">
                    <a:pos x="connsiteX2526" y="connsiteY2526"/>
                  </a:cxn>
                  <a:cxn ang="0">
                    <a:pos x="connsiteX2527" y="connsiteY2527"/>
                  </a:cxn>
                  <a:cxn ang="0">
                    <a:pos x="connsiteX2528" y="connsiteY2528"/>
                  </a:cxn>
                  <a:cxn ang="0">
                    <a:pos x="connsiteX2529" y="connsiteY2529"/>
                  </a:cxn>
                  <a:cxn ang="0">
                    <a:pos x="connsiteX2530" y="connsiteY2530"/>
                  </a:cxn>
                  <a:cxn ang="0">
                    <a:pos x="connsiteX2531" y="connsiteY2531"/>
                  </a:cxn>
                  <a:cxn ang="0">
                    <a:pos x="connsiteX2532" y="connsiteY2532"/>
                  </a:cxn>
                  <a:cxn ang="0">
                    <a:pos x="connsiteX2533" y="connsiteY2533"/>
                  </a:cxn>
                  <a:cxn ang="0">
                    <a:pos x="connsiteX2534" y="connsiteY2534"/>
                  </a:cxn>
                  <a:cxn ang="0">
                    <a:pos x="connsiteX2535" y="connsiteY2535"/>
                  </a:cxn>
                  <a:cxn ang="0">
                    <a:pos x="connsiteX2536" y="connsiteY2536"/>
                  </a:cxn>
                  <a:cxn ang="0">
                    <a:pos x="connsiteX2537" y="connsiteY2537"/>
                  </a:cxn>
                  <a:cxn ang="0">
                    <a:pos x="connsiteX2538" y="connsiteY2538"/>
                  </a:cxn>
                  <a:cxn ang="0">
                    <a:pos x="connsiteX2539" y="connsiteY2539"/>
                  </a:cxn>
                  <a:cxn ang="0">
                    <a:pos x="connsiteX2540" y="connsiteY2540"/>
                  </a:cxn>
                  <a:cxn ang="0">
                    <a:pos x="connsiteX2541" y="connsiteY2541"/>
                  </a:cxn>
                  <a:cxn ang="0">
                    <a:pos x="connsiteX2542" y="connsiteY2542"/>
                  </a:cxn>
                  <a:cxn ang="0">
                    <a:pos x="connsiteX2543" y="connsiteY2543"/>
                  </a:cxn>
                  <a:cxn ang="0">
                    <a:pos x="connsiteX2544" y="connsiteY2544"/>
                  </a:cxn>
                  <a:cxn ang="0">
                    <a:pos x="connsiteX2545" y="connsiteY2545"/>
                  </a:cxn>
                  <a:cxn ang="0">
                    <a:pos x="connsiteX2546" y="connsiteY2546"/>
                  </a:cxn>
                  <a:cxn ang="0">
                    <a:pos x="connsiteX2547" y="connsiteY2547"/>
                  </a:cxn>
                  <a:cxn ang="0">
                    <a:pos x="connsiteX2548" y="connsiteY2548"/>
                  </a:cxn>
                  <a:cxn ang="0">
                    <a:pos x="connsiteX2549" y="connsiteY2549"/>
                  </a:cxn>
                  <a:cxn ang="0">
                    <a:pos x="connsiteX2550" y="connsiteY2550"/>
                  </a:cxn>
                  <a:cxn ang="0">
                    <a:pos x="connsiteX2551" y="connsiteY2551"/>
                  </a:cxn>
                  <a:cxn ang="0">
                    <a:pos x="connsiteX2552" y="connsiteY2552"/>
                  </a:cxn>
                  <a:cxn ang="0">
                    <a:pos x="connsiteX2553" y="connsiteY2553"/>
                  </a:cxn>
                  <a:cxn ang="0">
                    <a:pos x="connsiteX2554" y="connsiteY2554"/>
                  </a:cxn>
                  <a:cxn ang="0">
                    <a:pos x="connsiteX2555" y="connsiteY2555"/>
                  </a:cxn>
                  <a:cxn ang="0">
                    <a:pos x="connsiteX2556" y="connsiteY2556"/>
                  </a:cxn>
                  <a:cxn ang="0">
                    <a:pos x="connsiteX2557" y="connsiteY2557"/>
                  </a:cxn>
                  <a:cxn ang="0">
                    <a:pos x="connsiteX2558" y="connsiteY2558"/>
                  </a:cxn>
                  <a:cxn ang="0">
                    <a:pos x="connsiteX2559" y="connsiteY2559"/>
                  </a:cxn>
                  <a:cxn ang="0">
                    <a:pos x="connsiteX2560" y="connsiteY2560"/>
                  </a:cxn>
                  <a:cxn ang="0">
                    <a:pos x="connsiteX2561" y="connsiteY2561"/>
                  </a:cxn>
                  <a:cxn ang="0">
                    <a:pos x="connsiteX2562" y="connsiteY2562"/>
                  </a:cxn>
                  <a:cxn ang="0">
                    <a:pos x="connsiteX2563" y="connsiteY2563"/>
                  </a:cxn>
                  <a:cxn ang="0">
                    <a:pos x="connsiteX2564" y="connsiteY2564"/>
                  </a:cxn>
                  <a:cxn ang="0">
                    <a:pos x="connsiteX2565" y="connsiteY2565"/>
                  </a:cxn>
                  <a:cxn ang="0">
                    <a:pos x="connsiteX2566" y="connsiteY2566"/>
                  </a:cxn>
                  <a:cxn ang="0">
                    <a:pos x="connsiteX2567" y="connsiteY2567"/>
                  </a:cxn>
                  <a:cxn ang="0">
                    <a:pos x="connsiteX2568" y="connsiteY2568"/>
                  </a:cxn>
                  <a:cxn ang="0">
                    <a:pos x="connsiteX2569" y="connsiteY2569"/>
                  </a:cxn>
                  <a:cxn ang="0">
                    <a:pos x="connsiteX2570" y="connsiteY2570"/>
                  </a:cxn>
                  <a:cxn ang="0">
                    <a:pos x="connsiteX2571" y="connsiteY2571"/>
                  </a:cxn>
                  <a:cxn ang="0">
                    <a:pos x="connsiteX2572" y="connsiteY2572"/>
                  </a:cxn>
                  <a:cxn ang="0">
                    <a:pos x="connsiteX2573" y="connsiteY2573"/>
                  </a:cxn>
                  <a:cxn ang="0">
                    <a:pos x="connsiteX2574" y="connsiteY2574"/>
                  </a:cxn>
                  <a:cxn ang="0">
                    <a:pos x="connsiteX2575" y="connsiteY2575"/>
                  </a:cxn>
                  <a:cxn ang="0">
                    <a:pos x="connsiteX2576" y="connsiteY2576"/>
                  </a:cxn>
                  <a:cxn ang="0">
                    <a:pos x="connsiteX2577" y="connsiteY2577"/>
                  </a:cxn>
                  <a:cxn ang="0">
                    <a:pos x="connsiteX2578" y="connsiteY2578"/>
                  </a:cxn>
                  <a:cxn ang="0">
                    <a:pos x="connsiteX2579" y="connsiteY2579"/>
                  </a:cxn>
                  <a:cxn ang="0">
                    <a:pos x="connsiteX2580" y="connsiteY2580"/>
                  </a:cxn>
                  <a:cxn ang="0">
                    <a:pos x="connsiteX2581" y="connsiteY2581"/>
                  </a:cxn>
                  <a:cxn ang="0">
                    <a:pos x="connsiteX2582" y="connsiteY2582"/>
                  </a:cxn>
                  <a:cxn ang="0">
                    <a:pos x="connsiteX2583" y="connsiteY2583"/>
                  </a:cxn>
                  <a:cxn ang="0">
                    <a:pos x="connsiteX2584" y="connsiteY2584"/>
                  </a:cxn>
                  <a:cxn ang="0">
                    <a:pos x="connsiteX2585" y="connsiteY2585"/>
                  </a:cxn>
                  <a:cxn ang="0">
                    <a:pos x="connsiteX2586" y="connsiteY2586"/>
                  </a:cxn>
                  <a:cxn ang="0">
                    <a:pos x="connsiteX2587" y="connsiteY2587"/>
                  </a:cxn>
                  <a:cxn ang="0">
                    <a:pos x="connsiteX2588" y="connsiteY2588"/>
                  </a:cxn>
                  <a:cxn ang="0">
                    <a:pos x="connsiteX2589" y="connsiteY2589"/>
                  </a:cxn>
                  <a:cxn ang="0">
                    <a:pos x="connsiteX2590" y="connsiteY2590"/>
                  </a:cxn>
                  <a:cxn ang="0">
                    <a:pos x="connsiteX2591" y="connsiteY2591"/>
                  </a:cxn>
                  <a:cxn ang="0">
                    <a:pos x="connsiteX2592" y="connsiteY2592"/>
                  </a:cxn>
                  <a:cxn ang="0">
                    <a:pos x="connsiteX2593" y="connsiteY2593"/>
                  </a:cxn>
                  <a:cxn ang="0">
                    <a:pos x="connsiteX2594" y="connsiteY2594"/>
                  </a:cxn>
                  <a:cxn ang="0">
                    <a:pos x="connsiteX2595" y="connsiteY2595"/>
                  </a:cxn>
                  <a:cxn ang="0">
                    <a:pos x="connsiteX2596" y="connsiteY2596"/>
                  </a:cxn>
                  <a:cxn ang="0">
                    <a:pos x="connsiteX2597" y="connsiteY2597"/>
                  </a:cxn>
                  <a:cxn ang="0">
                    <a:pos x="connsiteX2598" y="connsiteY2598"/>
                  </a:cxn>
                  <a:cxn ang="0">
                    <a:pos x="connsiteX2599" y="connsiteY2599"/>
                  </a:cxn>
                  <a:cxn ang="0">
                    <a:pos x="connsiteX2600" y="connsiteY2600"/>
                  </a:cxn>
                  <a:cxn ang="0">
                    <a:pos x="connsiteX2601" y="connsiteY2601"/>
                  </a:cxn>
                  <a:cxn ang="0">
                    <a:pos x="connsiteX2602" y="connsiteY2602"/>
                  </a:cxn>
                  <a:cxn ang="0">
                    <a:pos x="connsiteX2603" y="connsiteY2603"/>
                  </a:cxn>
                  <a:cxn ang="0">
                    <a:pos x="connsiteX2604" y="connsiteY2604"/>
                  </a:cxn>
                  <a:cxn ang="0">
                    <a:pos x="connsiteX2605" y="connsiteY2605"/>
                  </a:cxn>
                </a:cxnLst>
                <a:rect l="l" t="t" r="r" b="b"/>
                <a:pathLst>
                  <a:path w="699381" h="588848">
                    <a:moveTo>
                      <a:pt x="618032" y="400548"/>
                    </a:moveTo>
                    <a:lnTo>
                      <a:pt x="627118" y="388949"/>
                    </a:lnTo>
                    <a:lnTo>
                      <a:pt x="639679" y="398677"/>
                    </a:lnTo>
                    <a:lnTo>
                      <a:pt x="699381" y="444750"/>
                    </a:lnTo>
                    <a:cubicBezTo>
                      <a:pt x="698099" y="441703"/>
                      <a:pt x="696816" y="438443"/>
                      <a:pt x="695533" y="435076"/>
                    </a:cubicBezTo>
                    <a:lnTo>
                      <a:pt x="639893" y="392103"/>
                    </a:lnTo>
                    <a:lnTo>
                      <a:pt x="630379" y="384780"/>
                    </a:lnTo>
                    <a:lnTo>
                      <a:pt x="639465" y="373182"/>
                    </a:lnTo>
                    <a:lnTo>
                      <a:pt x="639519" y="373235"/>
                    </a:lnTo>
                    <a:lnTo>
                      <a:pt x="686180" y="409206"/>
                    </a:lnTo>
                    <a:cubicBezTo>
                      <a:pt x="685111" y="406213"/>
                      <a:pt x="684042" y="403113"/>
                      <a:pt x="682973" y="399960"/>
                    </a:cubicBezTo>
                    <a:lnTo>
                      <a:pt x="642779" y="368959"/>
                    </a:lnTo>
                    <a:lnTo>
                      <a:pt x="651865" y="357361"/>
                    </a:lnTo>
                    <a:lnTo>
                      <a:pt x="674100" y="374518"/>
                    </a:lnTo>
                    <a:cubicBezTo>
                      <a:pt x="672978" y="371471"/>
                      <a:pt x="671909" y="368371"/>
                      <a:pt x="670733" y="365218"/>
                    </a:cubicBezTo>
                    <a:lnTo>
                      <a:pt x="655126" y="353192"/>
                    </a:lnTo>
                    <a:lnTo>
                      <a:pt x="662769" y="343410"/>
                    </a:lnTo>
                    <a:cubicBezTo>
                      <a:pt x="662234" y="342021"/>
                      <a:pt x="661700" y="340631"/>
                      <a:pt x="661165" y="339188"/>
                    </a:cubicBezTo>
                    <a:lnTo>
                      <a:pt x="661165" y="339134"/>
                    </a:lnTo>
                    <a:cubicBezTo>
                      <a:pt x="660952" y="338600"/>
                      <a:pt x="660791" y="338119"/>
                      <a:pt x="660577" y="337585"/>
                    </a:cubicBezTo>
                    <a:lnTo>
                      <a:pt x="660577" y="337585"/>
                    </a:lnTo>
                    <a:cubicBezTo>
                      <a:pt x="659562" y="334965"/>
                      <a:pt x="658546" y="332293"/>
                      <a:pt x="657477" y="329621"/>
                    </a:cubicBezTo>
                    <a:lnTo>
                      <a:pt x="645986" y="320748"/>
                    </a:lnTo>
                    <a:lnTo>
                      <a:pt x="651224" y="314013"/>
                    </a:lnTo>
                    <a:cubicBezTo>
                      <a:pt x="650476" y="312143"/>
                      <a:pt x="649727" y="310272"/>
                      <a:pt x="648872" y="308401"/>
                    </a:cubicBezTo>
                    <a:lnTo>
                      <a:pt x="641763" y="317488"/>
                    </a:lnTo>
                    <a:lnTo>
                      <a:pt x="626477" y="305729"/>
                    </a:lnTo>
                    <a:lnTo>
                      <a:pt x="624499" y="304179"/>
                    </a:lnTo>
                    <a:lnTo>
                      <a:pt x="625515" y="302896"/>
                    </a:lnTo>
                    <a:lnTo>
                      <a:pt x="633532" y="292580"/>
                    </a:lnTo>
                    <a:lnTo>
                      <a:pt x="646413" y="302522"/>
                    </a:lnTo>
                    <a:cubicBezTo>
                      <a:pt x="644970" y="299101"/>
                      <a:pt x="643474" y="295734"/>
                      <a:pt x="641977" y="292313"/>
                    </a:cubicBezTo>
                    <a:lnTo>
                      <a:pt x="636846" y="288358"/>
                    </a:lnTo>
                    <a:lnTo>
                      <a:pt x="638931" y="285685"/>
                    </a:lnTo>
                    <a:cubicBezTo>
                      <a:pt x="638129" y="283868"/>
                      <a:pt x="637274" y="281997"/>
                      <a:pt x="636418" y="280180"/>
                    </a:cubicBezTo>
                    <a:lnTo>
                      <a:pt x="632624" y="285097"/>
                    </a:lnTo>
                    <a:lnTo>
                      <a:pt x="615306" y="271789"/>
                    </a:lnTo>
                    <a:lnTo>
                      <a:pt x="624339" y="260190"/>
                    </a:lnTo>
                    <a:lnTo>
                      <a:pt x="628187" y="263130"/>
                    </a:lnTo>
                    <a:cubicBezTo>
                      <a:pt x="627386" y="261526"/>
                      <a:pt x="626584" y="259923"/>
                      <a:pt x="625782" y="258373"/>
                    </a:cubicBezTo>
                    <a:lnTo>
                      <a:pt x="625782" y="258319"/>
                    </a:lnTo>
                    <a:cubicBezTo>
                      <a:pt x="624927" y="256556"/>
                      <a:pt x="624018" y="254845"/>
                      <a:pt x="623110" y="253081"/>
                    </a:cubicBezTo>
                    <a:lnTo>
                      <a:pt x="623110" y="253081"/>
                    </a:lnTo>
                    <a:cubicBezTo>
                      <a:pt x="622949" y="252761"/>
                      <a:pt x="622789" y="252387"/>
                      <a:pt x="622575" y="252066"/>
                    </a:cubicBezTo>
                    <a:lnTo>
                      <a:pt x="606059" y="239398"/>
                    </a:lnTo>
                    <a:lnTo>
                      <a:pt x="611672" y="232236"/>
                    </a:lnTo>
                    <a:cubicBezTo>
                      <a:pt x="610763" y="230579"/>
                      <a:pt x="609801" y="228922"/>
                      <a:pt x="608785" y="227266"/>
                    </a:cubicBezTo>
                    <a:lnTo>
                      <a:pt x="601837" y="236138"/>
                    </a:lnTo>
                    <a:lnTo>
                      <a:pt x="584519" y="222829"/>
                    </a:lnTo>
                    <a:lnTo>
                      <a:pt x="596545" y="207383"/>
                    </a:lnTo>
                    <a:cubicBezTo>
                      <a:pt x="595583" y="205779"/>
                      <a:pt x="594568" y="204229"/>
                      <a:pt x="593445" y="202679"/>
                    </a:cubicBezTo>
                    <a:lnTo>
                      <a:pt x="580831" y="218874"/>
                    </a:lnTo>
                    <a:lnTo>
                      <a:pt x="580297" y="219569"/>
                    </a:lnTo>
                    <a:lnTo>
                      <a:pt x="562979" y="206260"/>
                    </a:lnTo>
                    <a:lnTo>
                      <a:pt x="567095" y="200969"/>
                    </a:lnTo>
                    <a:lnTo>
                      <a:pt x="580457" y="183811"/>
                    </a:lnTo>
                    <a:cubicBezTo>
                      <a:pt x="579388" y="182315"/>
                      <a:pt x="578266" y="180872"/>
                      <a:pt x="577143" y="179375"/>
                    </a:cubicBezTo>
                    <a:lnTo>
                      <a:pt x="563674" y="196693"/>
                    </a:lnTo>
                    <a:lnTo>
                      <a:pt x="558757" y="203000"/>
                    </a:lnTo>
                    <a:lnTo>
                      <a:pt x="541439" y="189691"/>
                    </a:lnTo>
                    <a:lnTo>
                      <a:pt x="549457" y="179322"/>
                    </a:lnTo>
                    <a:lnTo>
                      <a:pt x="563193" y="161630"/>
                    </a:lnTo>
                    <a:cubicBezTo>
                      <a:pt x="562071" y="160187"/>
                      <a:pt x="560895" y="158797"/>
                      <a:pt x="559719" y="157408"/>
                    </a:cubicBezTo>
                    <a:lnTo>
                      <a:pt x="545929" y="175206"/>
                    </a:lnTo>
                    <a:lnTo>
                      <a:pt x="537217" y="186430"/>
                    </a:lnTo>
                    <a:lnTo>
                      <a:pt x="519899" y="173122"/>
                    </a:lnTo>
                    <a:lnTo>
                      <a:pt x="531177" y="158530"/>
                    </a:lnTo>
                    <a:lnTo>
                      <a:pt x="544914" y="140838"/>
                    </a:lnTo>
                    <a:cubicBezTo>
                      <a:pt x="543684" y="139502"/>
                      <a:pt x="542455" y="138219"/>
                      <a:pt x="541172" y="136937"/>
                    </a:cubicBezTo>
                    <a:lnTo>
                      <a:pt x="527543" y="154575"/>
                    </a:lnTo>
                    <a:lnTo>
                      <a:pt x="515677" y="169915"/>
                    </a:lnTo>
                    <a:lnTo>
                      <a:pt x="498359" y="156606"/>
                    </a:lnTo>
                    <a:lnTo>
                      <a:pt x="512203" y="138700"/>
                    </a:lnTo>
                    <a:lnTo>
                      <a:pt x="525458" y="121543"/>
                    </a:lnTo>
                    <a:cubicBezTo>
                      <a:pt x="524175" y="120314"/>
                      <a:pt x="522839" y="119085"/>
                      <a:pt x="521503" y="117909"/>
                    </a:cubicBezTo>
                    <a:lnTo>
                      <a:pt x="508354" y="134959"/>
                    </a:lnTo>
                    <a:lnTo>
                      <a:pt x="494137" y="153345"/>
                    </a:lnTo>
                    <a:lnTo>
                      <a:pt x="476819" y="140037"/>
                    </a:lnTo>
                    <a:lnTo>
                      <a:pt x="492320" y="119993"/>
                    </a:lnTo>
                    <a:lnTo>
                      <a:pt x="504880" y="103691"/>
                    </a:lnTo>
                    <a:cubicBezTo>
                      <a:pt x="503544" y="102569"/>
                      <a:pt x="502154" y="101500"/>
                      <a:pt x="500711" y="100377"/>
                    </a:cubicBezTo>
                    <a:lnTo>
                      <a:pt x="488311" y="116466"/>
                    </a:lnTo>
                    <a:lnTo>
                      <a:pt x="472597" y="136830"/>
                    </a:lnTo>
                    <a:lnTo>
                      <a:pt x="455279" y="123521"/>
                    </a:lnTo>
                    <a:lnTo>
                      <a:pt x="471475" y="102515"/>
                    </a:lnTo>
                    <a:lnTo>
                      <a:pt x="483126" y="87389"/>
                    </a:lnTo>
                    <a:cubicBezTo>
                      <a:pt x="481683" y="86374"/>
                      <a:pt x="480240" y="85358"/>
                      <a:pt x="478744" y="84343"/>
                    </a:cubicBezTo>
                    <a:lnTo>
                      <a:pt x="467252" y="99255"/>
                    </a:lnTo>
                    <a:lnTo>
                      <a:pt x="451004" y="120260"/>
                    </a:lnTo>
                    <a:lnTo>
                      <a:pt x="433633" y="106898"/>
                    </a:lnTo>
                    <a:lnTo>
                      <a:pt x="449507" y="86267"/>
                    </a:lnTo>
                    <a:lnTo>
                      <a:pt x="460411" y="72210"/>
                    </a:lnTo>
                    <a:cubicBezTo>
                      <a:pt x="458914" y="71194"/>
                      <a:pt x="457417" y="70286"/>
                      <a:pt x="455867" y="69323"/>
                    </a:cubicBezTo>
                    <a:lnTo>
                      <a:pt x="445071" y="83327"/>
                    </a:lnTo>
                    <a:lnTo>
                      <a:pt x="429410" y="103638"/>
                    </a:lnTo>
                    <a:lnTo>
                      <a:pt x="412146" y="90329"/>
                    </a:lnTo>
                    <a:lnTo>
                      <a:pt x="426524" y="71622"/>
                    </a:lnTo>
                    <a:lnTo>
                      <a:pt x="436893" y="58099"/>
                    </a:lnTo>
                    <a:cubicBezTo>
                      <a:pt x="435343" y="57137"/>
                      <a:pt x="433793" y="56282"/>
                      <a:pt x="432243" y="55427"/>
                    </a:cubicBezTo>
                    <a:lnTo>
                      <a:pt x="421820" y="68949"/>
                    </a:lnTo>
                    <a:lnTo>
                      <a:pt x="407870" y="87015"/>
                    </a:lnTo>
                    <a:lnTo>
                      <a:pt x="390553" y="73706"/>
                    </a:lnTo>
                    <a:lnTo>
                      <a:pt x="402204" y="58580"/>
                    </a:lnTo>
                    <a:lnTo>
                      <a:pt x="412574" y="45111"/>
                    </a:lnTo>
                    <a:cubicBezTo>
                      <a:pt x="410970" y="44256"/>
                      <a:pt x="409313" y="43454"/>
                      <a:pt x="407710" y="42652"/>
                    </a:cubicBezTo>
                    <a:lnTo>
                      <a:pt x="397234" y="56282"/>
                    </a:lnTo>
                    <a:lnTo>
                      <a:pt x="386330" y="70446"/>
                    </a:lnTo>
                    <a:lnTo>
                      <a:pt x="369013" y="57137"/>
                    </a:lnTo>
                    <a:lnTo>
                      <a:pt x="376495" y="47409"/>
                    </a:lnTo>
                    <a:lnTo>
                      <a:pt x="387239" y="33352"/>
                    </a:lnTo>
                    <a:cubicBezTo>
                      <a:pt x="385582" y="32604"/>
                      <a:pt x="383871" y="31856"/>
                      <a:pt x="382161" y="31214"/>
                    </a:cubicBezTo>
                    <a:lnTo>
                      <a:pt x="371257" y="45432"/>
                    </a:lnTo>
                    <a:lnTo>
                      <a:pt x="364790" y="53877"/>
                    </a:lnTo>
                    <a:lnTo>
                      <a:pt x="347473" y="40568"/>
                    </a:lnTo>
                    <a:lnTo>
                      <a:pt x="349290" y="38163"/>
                    </a:lnTo>
                    <a:lnTo>
                      <a:pt x="360995" y="22930"/>
                    </a:lnTo>
                    <a:cubicBezTo>
                      <a:pt x="359231" y="22288"/>
                      <a:pt x="357414" y="21647"/>
                      <a:pt x="355650" y="21059"/>
                    </a:cubicBezTo>
                    <a:lnTo>
                      <a:pt x="343785" y="36613"/>
                    </a:lnTo>
                    <a:lnTo>
                      <a:pt x="343250" y="37307"/>
                    </a:lnTo>
                    <a:lnTo>
                      <a:pt x="341486" y="35971"/>
                    </a:lnTo>
                    <a:lnTo>
                      <a:pt x="325933" y="23999"/>
                    </a:lnTo>
                    <a:lnTo>
                      <a:pt x="333469" y="14111"/>
                    </a:lnTo>
                    <a:cubicBezTo>
                      <a:pt x="331598" y="13523"/>
                      <a:pt x="329781" y="12988"/>
                      <a:pt x="327964" y="12507"/>
                    </a:cubicBezTo>
                    <a:lnTo>
                      <a:pt x="321657" y="20738"/>
                    </a:lnTo>
                    <a:lnTo>
                      <a:pt x="304339" y="7429"/>
                    </a:lnTo>
                    <a:lnTo>
                      <a:pt x="304660" y="7002"/>
                    </a:lnTo>
                    <a:cubicBezTo>
                      <a:pt x="304286" y="6895"/>
                      <a:pt x="303858" y="6788"/>
                      <a:pt x="303484" y="6735"/>
                    </a:cubicBezTo>
                    <a:cubicBezTo>
                      <a:pt x="301934" y="6414"/>
                      <a:pt x="300384" y="6093"/>
                      <a:pt x="298834" y="5773"/>
                    </a:cubicBezTo>
                    <a:lnTo>
                      <a:pt x="298780" y="5826"/>
                    </a:lnTo>
                    <a:cubicBezTo>
                      <a:pt x="296482" y="5398"/>
                      <a:pt x="294184" y="4917"/>
                      <a:pt x="291832" y="4543"/>
                    </a:cubicBezTo>
                    <a:lnTo>
                      <a:pt x="296856" y="8392"/>
                    </a:lnTo>
                    <a:lnTo>
                      <a:pt x="287984" y="19937"/>
                    </a:lnTo>
                    <a:lnTo>
                      <a:pt x="270666" y="6628"/>
                    </a:lnTo>
                    <a:lnTo>
                      <a:pt x="274194" y="2031"/>
                    </a:lnTo>
                    <a:cubicBezTo>
                      <a:pt x="272109" y="1764"/>
                      <a:pt x="270078" y="1550"/>
                      <a:pt x="267994" y="1390"/>
                    </a:cubicBezTo>
                    <a:lnTo>
                      <a:pt x="266497" y="3367"/>
                    </a:lnTo>
                    <a:lnTo>
                      <a:pt x="263344" y="962"/>
                    </a:lnTo>
                    <a:cubicBezTo>
                      <a:pt x="260190" y="695"/>
                      <a:pt x="256983" y="481"/>
                      <a:pt x="253830" y="374"/>
                    </a:cubicBezTo>
                    <a:lnTo>
                      <a:pt x="263237" y="7590"/>
                    </a:lnTo>
                    <a:lnTo>
                      <a:pt x="254418" y="19135"/>
                    </a:lnTo>
                    <a:lnTo>
                      <a:pt x="237100" y="5826"/>
                    </a:lnTo>
                    <a:lnTo>
                      <a:pt x="241536" y="0"/>
                    </a:lnTo>
                    <a:cubicBezTo>
                      <a:pt x="239292" y="0"/>
                      <a:pt x="237047" y="0"/>
                      <a:pt x="234802" y="53"/>
                    </a:cubicBezTo>
                    <a:lnTo>
                      <a:pt x="232878" y="2566"/>
                    </a:lnTo>
                    <a:lnTo>
                      <a:pt x="229778" y="214"/>
                    </a:lnTo>
                    <a:cubicBezTo>
                      <a:pt x="226998" y="267"/>
                      <a:pt x="224219" y="374"/>
                      <a:pt x="221493" y="588"/>
                    </a:cubicBezTo>
                    <a:lnTo>
                      <a:pt x="229617" y="6841"/>
                    </a:lnTo>
                    <a:lnTo>
                      <a:pt x="220798" y="18440"/>
                    </a:lnTo>
                    <a:lnTo>
                      <a:pt x="203534" y="5131"/>
                    </a:lnTo>
                    <a:lnTo>
                      <a:pt x="205833" y="2085"/>
                    </a:lnTo>
                    <a:cubicBezTo>
                      <a:pt x="204069" y="2298"/>
                      <a:pt x="202305" y="2566"/>
                      <a:pt x="200541" y="2833"/>
                    </a:cubicBezTo>
                    <a:cubicBezTo>
                      <a:pt x="199793" y="2940"/>
                      <a:pt x="198991" y="3047"/>
                      <a:pt x="198243" y="3153"/>
                    </a:cubicBezTo>
                    <a:lnTo>
                      <a:pt x="198189" y="3207"/>
                    </a:lnTo>
                    <a:cubicBezTo>
                      <a:pt x="196586" y="3474"/>
                      <a:pt x="194982" y="3688"/>
                      <a:pt x="193379" y="4009"/>
                    </a:cubicBezTo>
                    <a:lnTo>
                      <a:pt x="196051" y="6040"/>
                    </a:lnTo>
                    <a:lnTo>
                      <a:pt x="187232" y="17585"/>
                    </a:lnTo>
                    <a:lnTo>
                      <a:pt x="174939" y="8017"/>
                    </a:lnTo>
                    <a:cubicBezTo>
                      <a:pt x="172747" y="8552"/>
                      <a:pt x="170610" y="9140"/>
                      <a:pt x="168418" y="9835"/>
                    </a:cubicBezTo>
                    <a:lnTo>
                      <a:pt x="184079" y="21861"/>
                    </a:lnTo>
                    <a:lnTo>
                      <a:pt x="177772" y="30145"/>
                    </a:lnTo>
                    <a:lnTo>
                      <a:pt x="175260" y="33406"/>
                    </a:lnTo>
                    <a:lnTo>
                      <a:pt x="172641" y="31375"/>
                    </a:lnTo>
                    <a:lnTo>
                      <a:pt x="151902" y="15393"/>
                    </a:lnTo>
                    <a:cubicBezTo>
                      <a:pt x="149978" y="16088"/>
                      <a:pt x="148054" y="16890"/>
                      <a:pt x="146130" y="17692"/>
                    </a:cubicBezTo>
                    <a:lnTo>
                      <a:pt x="166227" y="33138"/>
                    </a:lnTo>
                    <a:lnTo>
                      <a:pt x="172053" y="37628"/>
                    </a:lnTo>
                    <a:lnTo>
                      <a:pt x="163234" y="49227"/>
                    </a:lnTo>
                    <a:lnTo>
                      <a:pt x="149604" y="38697"/>
                    </a:lnTo>
                    <a:lnTo>
                      <a:pt x="131271" y="24480"/>
                    </a:lnTo>
                    <a:lnTo>
                      <a:pt x="131218" y="24480"/>
                    </a:lnTo>
                    <a:cubicBezTo>
                      <a:pt x="129507" y="25388"/>
                      <a:pt x="127797" y="26297"/>
                      <a:pt x="126086" y="27259"/>
                    </a:cubicBezTo>
                    <a:lnTo>
                      <a:pt x="143832" y="40995"/>
                    </a:lnTo>
                    <a:lnTo>
                      <a:pt x="159973" y="53449"/>
                    </a:lnTo>
                    <a:lnTo>
                      <a:pt x="151154" y="65048"/>
                    </a:lnTo>
                    <a:lnTo>
                      <a:pt x="128973" y="47890"/>
                    </a:lnTo>
                    <a:lnTo>
                      <a:pt x="112564" y="35170"/>
                    </a:lnTo>
                    <a:cubicBezTo>
                      <a:pt x="110960" y="36185"/>
                      <a:pt x="109410" y="37201"/>
                      <a:pt x="107860" y="38270"/>
                    </a:cubicBezTo>
                    <a:lnTo>
                      <a:pt x="123788" y="50616"/>
                    </a:lnTo>
                    <a:lnTo>
                      <a:pt x="147947" y="69270"/>
                    </a:lnTo>
                    <a:lnTo>
                      <a:pt x="139181" y="80815"/>
                    </a:lnTo>
                    <a:lnTo>
                      <a:pt x="110586" y="58687"/>
                    </a:lnTo>
                    <a:lnTo>
                      <a:pt x="95727" y="47196"/>
                    </a:lnTo>
                    <a:cubicBezTo>
                      <a:pt x="94284" y="48318"/>
                      <a:pt x="92841" y="49440"/>
                      <a:pt x="91451" y="50670"/>
                    </a:cubicBezTo>
                    <a:lnTo>
                      <a:pt x="105990" y="61947"/>
                    </a:lnTo>
                    <a:lnTo>
                      <a:pt x="135921" y="85091"/>
                    </a:lnTo>
                    <a:lnTo>
                      <a:pt x="127102" y="96636"/>
                    </a:lnTo>
                    <a:lnTo>
                      <a:pt x="94177" y="71141"/>
                    </a:lnTo>
                    <a:lnTo>
                      <a:pt x="80387" y="60451"/>
                    </a:lnTo>
                    <a:cubicBezTo>
                      <a:pt x="79051" y="61627"/>
                      <a:pt x="77768" y="62910"/>
                      <a:pt x="76486" y="64246"/>
                    </a:cubicBezTo>
                    <a:lnTo>
                      <a:pt x="90062" y="74722"/>
                    </a:lnTo>
                    <a:lnTo>
                      <a:pt x="123895" y="100912"/>
                    </a:lnTo>
                    <a:lnTo>
                      <a:pt x="115076" y="112457"/>
                    </a:lnTo>
                    <a:lnTo>
                      <a:pt x="79532" y="84931"/>
                    </a:lnTo>
                    <a:lnTo>
                      <a:pt x="66437" y="74775"/>
                    </a:lnTo>
                    <a:cubicBezTo>
                      <a:pt x="65261" y="76058"/>
                      <a:pt x="64085" y="77394"/>
                      <a:pt x="62910" y="78784"/>
                    </a:cubicBezTo>
                    <a:lnTo>
                      <a:pt x="75951" y="88886"/>
                    </a:lnTo>
                    <a:lnTo>
                      <a:pt x="111869" y="116679"/>
                    </a:lnTo>
                    <a:lnTo>
                      <a:pt x="103050" y="128278"/>
                    </a:lnTo>
                    <a:lnTo>
                      <a:pt x="66651" y="100057"/>
                    </a:lnTo>
                    <a:lnTo>
                      <a:pt x="53823" y="90115"/>
                    </a:lnTo>
                    <a:cubicBezTo>
                      <a:pt x="52754" y="91558"/>
                      <a:pt x="51685" y="92948"/>
                      <a:pt x="50616" y="94391"/>
                    </a:cubicBezTo>
                    <a:lnTo>
                      <a:pt x="63391" y="104279"/>
                    </a:lnTo>
                    <a:lnTo>
                      <a:pt x="99843" y="132554"/>
                    </a:lnTo>
                    <a:lnTo>
                      <a:pt x="91024" y="144099"/>
                    </a:lnTo>
                    <a:lnTo>
                      <a:pt x="55266" y="116359"/>
                    </a:lnTo>
                    <a:lnTo>
                      <a:pt x="42385" y="106364"/>
                    </a:lnTo>
                    <a:cubicBezTo>
                      <a:pt x="41370" y="107860"/>
                      <a:pt x="40408" y="109357"/>
                      <a:pt x="39499" y="110853"/>
                    </a:cubicBezTo>
                    <a:lnTo>
                      <a:pt x="52434" y="120955"/>
                    </a:lnTo>
                    <a:lnTo>
                      <a:pt x="87763" y="148375"/>
                    </a:lnTo>
                    <a:lnTo>
                      <a:pt x="78944" y="159920"/>
                    </a:lnTo>
                    <a:lnTo>
                      <a:pt x="45271" y="133783"/>
                    </a:lnTo>
                    <a:lnTo>
                      <a:pt x="32016" y="123467"/>
                    </a:lnTo>
                    <a:cubicBezTo>
                      <a:pt x="31107" y="125071"/>
                      <a:pt x="30252" y="126621"/>
                      <a:pt x="29450" y="128224"/>
                    </a:cubicBezTo>
                    <a:lnTo>
                      <a:pt x="42866" y="138700"/>
                    </a:lnTo>
                    <a:lnTo>
                      <a:pt x="75737" y="164196"/>
                    </a:lnTo>
                    <a:lnTo>
                      <a:pt x="66972" y="175687"/>
                    </a:lnTo>
                    <a:lnTo>
                      <a:pt x="36826" y="152223"/>
                    </a:lnTo>
                    <a:lnTo>
                      <a:pt x="22876" y="141426"/>
                    </a:lnTo>
                    <a:cubicBezTo>
                      <a:pt x="22074" y="143083"/>
                      <a:pt x="21326" y="144794"/>
                      <a:pt x="20578" y="146451"/>
                    </a:cubicBezTo>
                    <a:lnTo>
                      <a:pt x="34688" y="157461"/>
                    </a:lnTo>
                    <a:lnTo>
                      <a:pt x="63711" y="180017"/>
                    </a:lnTo>
                    <a:lnTo>
                      <a:pt x="54946" y="191562"/>
                    </a:lnTo>
                    <a:lnTo>
                      <a:pt x="29557" y="171785"/>
                    </a:lnTo>
                    <a:lnTo>
                      <a:pt x="15019" y="160454"/>
                    </a:lnTo>
                    <a:cubicBezTo>
                      <a:pt x="14324" y="162218"/>
                      <a:pt x="13683" y="163982"/>
                      <a:pt x="13095" y="165746"/>
                    </a:cubicBezTo>
                    <a:lnTo>
                      <a:pt x="27847" y="177237"/>
                    </a:lnTo>
                    <a:lnTo>
                      <a:pt x="51685" y="195784"/>
                    </a:lnTo>
                    <a:lnTo>
                      <a:pt x="42866" y="207329"/>
                    </a:lnTo>
                    <a:lnTo>
                      <a:pt x="23731" y="192417"/>
                    </a:lnTo>
                    <a:lnTo>
                      <a:pt x="8445" y="180551"/>
                    </a:lnTo>
                    <a:cubicBezTo>
                      <a:pt x="7910" y="182422"/>
                      <a:pt x="7376" y="184239"/>
                      <a:pt x="6948" y="186110"/>
                    </a:cubicBezTo>
                    <a:lnTo>
                      <a:pt x="22502" y="198189"/>
                    </a:lnTo>
                    <a:lnTo>
                      <a:pt x="39659" y="211552"/>
                    </a:lnTo>
                    <a:lnTo>
                      <a:pt x="30840" y="223150"/>
                    </a:lnTo>
                    <a:lnTo>
                      <a:pt x="19990" y="214705"/>
                    </a:lnTo>
                    <a:lnTo>
                      <a:pt x="3635" y="201984"/>
                    </a:lnTo>
                    <a:cubicBezTo>
                      <a:pt x="3260" y="203962"/>
                      <a:pt x="2886" y="205993"/>
                      <a:pt x="2619" y="207970"/>
                    </a:cubicBezTo>
                    <a:lnTo>
                      <a:pt x="19295" y="220959"/>
                    </a:lnTo>
                    <a:lnTo>
                      <a:pt x="27633" y="227426"/>
                    </a:lnTo>
                    <a:lnTo>
                      <a:pt x="18814" y="239024"/>
                    </a:lnTo>
                    <a:lnTo>
                      <a:pt x="18386" y="238704"/>
                    </a:lnTo>
                    <a:lnTo>
                      <a:pt x="695" y="224860"/>
                    </a:lnTo>
                    <a:cubicBezTo>
                      <a:pt x="481" y="226998"/>
                      <a:pt x="374" y="229136"/>
                      <a:pt x="267" y="231274"/>
                    </a:cubicBezTo>
                    <a:lnTo>
                      <a:pt x="15607" y="243247"/>
                    </a:lnTo>
                    <a:lnTo>
                      <a:pt x="6788" y="254845"/>
                    </a:lnTo>
                    <a:lnTo>
                      <a:pt x="0" y="249554"/>
                    </a:lnTo>
                    <a:cubicBezTo>
                      <a:pt x="0" y="251906"/>
                      <a:pt x="107" y="254204"/>
                      <a:pt x="267" y="256502"/>
                    </a:cubicBezTo>
                    <a:lnTo>
                      <a:pt x="3581" y="259068"/>
                    </a:lnTo>
                    <a:lnTo>
                      <a:pt x="641" y="262916"/>
                    </a:lnTo>
                    <a:cubicBezTo>
                      <a:pt x="855" y="265535"/>
                      <a:pt x="1069" y="268154"/>
                      <a:pt x="1390" y="270773"/>
                    </a:cubicBezTo>
                    <a:lnTo>
                      <a:pt x="7750" y="262382"/>
                    </a:lnTo>
                    <a:lnTo>
                      <a:pt x="20043" y="272002"/>
                    </a:lnTo>
                    <a:lnTo>
                      <a:pt x="24800" y="275690"/>
                    </a:lnTo>
                    <a:lnTo>
                      <a:pt x="21166" y="280447"/>
                    </a:lnTo>
                    <a:lnTo>
                      <a:pt x="15981" y="287235"/>
                    </a:lnTo>
                    <a:lnTo>
                      <a:pt x="2085" y="276385"/>
                    </a:lnTo>
                    <a:cubicBezTo>
                      <a:pt x="2352" y="278951"/>
                      <a:pt x="2726" y="281463"/>
                      <a:pt x="3153" y="283975"/>
                    </a:cubicBezTo>
                    <a:lnTo>
                      <a:pt x="12774" y="291458"/>
                    </a:lnTo>
                    <a:lnTo>
                      <a:pt x="6254" y="300010"/>
                    </a:lnTo>
                    <a:cubicBezTo>
                      <a:pt x="6681" y="302041"/>
                      <a:pt x="7162" y="304018"/>
                      <a:pt x="7697" y="306049"/>
                    </a:cubicBezTo>
                    <a:cubicBezTo>
                      <a:pt x="8392" y="308936"/>
                      <a:pt x="9140" y="311769"/>
                      <a:pt x="9995" y="314601"/>
                    </a:cubicBezTo>
                    <a:lnTo>
                      <a:pt x="21861" y="323848"/>
                    </a:lnTo>
                    <a:lnTo>
                      <a:pt x="15607" y="332026"/>
                    </a:lnTo>
                    <a:cubicBezTo>
                      <a:pt x="16302" y="334003"/>
                      <a:pt x="17050" y="335981"/>
                      <a:pt x="17799" y="337959"/>
                    </a:cubicBezTo>
                    <a:lnTo>
                      <a:pt x="26030" y="327162"/>
                    </a:lnTo>
                    <a:lnTo>
                      <a:pt x="34582" y="333843"/>
                    </a:lnTo>
                    <a:lnTo>
                      <a:pt x="43080" y="340471"/>
                    </a:lnTo>
                    <a:lnTo>
                      <a:pt x="39125" y="345602"/>
                    </a:lnTo>
                    <a:lnTo>
                      <a:pt x="27580" y="360728"/>
                    </a:lnTo>
                    <a:cubicBezTo>
                      <a:pt x="28381" y="362492"/>
                      <a:pt x="29237" y="364309"/>
                      <a:pt x="30199" y="366073"/>
                    </a:cubicBezTo>
                    <a:lnTo>
                      <a:pt x="41530" y="351214"/>
                    </a:lnTo>
                    <a:lnTo>
                      <a:pt x="47249" y="343731"/>
                    </a:lnTo>
                    <a:lnTo>
                      <a:pt x="64246" y="357040"/>
                    </a:lnTo>
                    <a:lnTo>
                      <a:pt x="52059" y="372968"/>
                    </a:lnTo>
                    <a:lnTo>
                      <a:pt x="41477" y="386758"/>
                    </a:lnTo>
                    <a:cubicBezTo>
                      <a:pt x="42385" y="388415"/>
                      <a:pt x="43401" y="390018"/>
                      <a:pt x="44416" y="391675"/>
                    </a:cubicBezTo>
                    <a:lnTo>
                      <a:pt x="54892" y="378045"/>
                    </a:lnTo>
                    <a:lnTo>
                      <a:pt x="68468" y="360354"/>
                    </a:lnTo>
                    <a:lnTo>
                      <a:pt x="85465" y="373663"/>
                    </a:lnTo>
                    <a:lnTo>
                      <a:pt x="66972" y="397768"/>
                    </a:lnTo>
                    <a:lnTo>
                      <a:pt x="57030" y="410756"/>
                    </a:lnTo>
                    <a:cubicBezTo>
                      <a:pt x="58099" y="412306"/>
                      <a:pt x="59168" y="413803"/>
                      <a:pt x="60291" y="415299"/>
                    </a:cubicBezTo>
                    <a:lnTo>
                      <a:pt x="70125" y="402418"/>
                    </a:lnTo>
                    <a:lnTo>
                      <a:pt x="89688" y="376976"/>
                    </a:lnTo>
                    <a:lnTo>
                      <a:pt x="106684" y="390285"/>
                    </a:lnTo>
                    <a:lnTo>
                      <a:pt x="83594" y="420324"/>
                    </a:lnTo>
                    <a:lnTo>
                      <a:pt x="73974" y="432884"/>
                    </a:lnTo>
                    <a:cubicBezTo>
                      <a:pt x="75149" y="434274"/>
                      <a:pt x="76325" y="435664"/>
                      <a:pt x="77501" y="437053"/>
                    </a:cubicBezTo>
                    <a:lnTo>
                      <a:pt x="87122" y="424546"/>
                    </a:lnTo>
                    <a:lnTo>
                      <a:pt x="110907" y="393599"/>
                    </a:lnTo>
                    <a:lnTo>
                      <a:pt x="127904" y="406908"/>
                    </a:lnTo>
                    <a:lnTo>
                      <a:pt x="101821" y="440795"/>
                    </a:lnTo>
                    <a:lnTo>
                      <a:pt x="92200" y="453302"/>
                    </a:lnTo>
                    <a:cubicBezTo>
                      <a:pt x="93429" y="454585"/>
                      <a:pt x="94712" y="455921"/>
                      <a:pt x="95941" y="457204"/>
                    </a:cubicBezTo>
                    <a:lnTo>
                      <a:pt x="105562" y="444696"/>
                    </a:lnTo>
                    <a:lnTo>
                      <a:pt x="132126" y="410168"/>
                    </a:lnTo>
                    <a:lnTo>
                      <a:pt x="149123" y="423424"/>
                    </a:lnTo>
                    <a:lnTo>
                      <a:pt x="121383" y="459395"/>
                    </a:lnTo>
                    <a:lnTo>
                      <a:pt x="111602" y="472169"/>
                    </a:lnTo>
                    <a:cubicBezTo>
                      <a:pt x="112938" y="473345"/>
                      <a:pt x="114221" y="474574"/>
                      <a:pt x="115557" y="475750"/>
                    </a:cubicBezTo>
                    <a:lnTo>
                      <a:pt x="125445" y="462869"/>
                    </a:lnTo>
                    <a:lnTo>
                      <a:pt x="153292" y="426684"/>
                    </a:lnTo>
                    <a:lnTo>
                      <a:pt x="170342" y="439993"/>
                    </a:lnTo>
                    <a:lnTo>
                      <a:pt x="142335" y="476338"/>
                    </a:lnTo>
                    <a:lnTo>
                      <a:pt x="132126" y="489594"/>
                    </a:lnTo>
                    <a:cubicBezTo>
                      <a:pt x="133516" y="490663"/>
                      <a:pt x="134906" y="491785"/>
                      <a:pt x="136349" y="492854"/>
                    </a:cubicBezTo>
                    <a:lnTo>
                      <a:pt x="146611" y="479492"/>
                    </a:lnTo>
                    <a:lnTo>
                      <a:pt x="174511" y="443307"/>
                    </a:lnTo>
                    <a:lnTo>
                      <a:pt x="191562" y="456616"/>
                    </a:lnTo>
                    <a:lnTo>
                      <a:pt x="164196" y="491732"/>
                    </a:lnTo>
                    <a:lnTo>
                      <a:pt x="153506" y="505575"/>
                    </a:lnTo>
                    <a:lnTo>
                      <a:pt x="157515" y="508301"/>
                    </a:lnTo>
                    <a:cubicBezTo>
                      <a:pt x="157675" y="508408"/>
                      <a:pt x="157782" y="508515"/>
                      <a:pt x="157942" y="508568"/>
                    </a:cubicBezTo>
                    <a:lnTo>
                      <a:pt x="168792" y="494511"/>
                    </a:lnTo>
                    <a:lnTo>
                      <a:pt x="195463" y="459929"/>
                    </a:lnTo>
                    <a:lnTo>
                      <a:pt x="212460" y="473238"/>
                    </a:lnTo>
                    <a:lnTo>
                      <a:pt x="187499" y="505522"/>
                    </a:lnTo>
                    <a:lnTo>
                      <a:pt x="176168" y="520167"/>
                    </a:lnTo>
                    <a:cubicBezTo>
                      <a:pt x="177718" y="521129"/>
                      <a:pt x="179268" y="522037"/>
                      <a:pt x="180765" y="522946"/>
                    </a:cubicBezTo>
                    <a:lnTo>
                      <a:pt x="192256" y="508141"/>
                    </a:lnTo>
                    <a:lnTo>
                      <a:pt x="216683" y="476552"/>
                    </a:lnTo>
                    <a:lnTo>
                      <a:pt x="233679" y="489807"/>
                    </a:lnTo>
                    <a:lnTo>
                      <a:pt x="211712" y="518189"/>
                    </a:lnTo>
                    <a:lnTo>
                      <a:pt x="199793" y="533582"/>
                    </a:lnTo>
                    <a:cubicBezTo>
                      <a:pt x="201450" y="534384"/>
                      <a:pt x="203053" y="535239"/>
                      <a:pt x="204657" y="536041"/>
                    </a:cubicBezTo>
                    <a:lnTo>
                      <a:pt x="216629" y="520594"/>
                    </a:lnTo>
                    <a:lnTo>
                      <a:pt x="237902" y="493121"/>
                    </a:lnTo>
                    <a:lnTo>
                      <a:pt x="254899" y="506430"/>
                    </a:lnTo>
                    <a:lnTo>
                      <a:pt x="236886" y="529681"/>
                    </a:lnTo>
                    <a:lnTo>
                      <a:pt x="224486" y="545662"/>
                    </a:lnTo>
                    <a:cubicBezTo>
                      <a:pt x="226143" y="546464"/>
                      <a:pt x="227800" y="547212"/>
                      <a:pt x="229510" y="547960"/>
                    </a:cubicBezTo>
                    <a:lnTo>
                      <a:pt x="242018" y="531765"/>
                    </a:lnTo>
                    <a:lnTo>
                      <a:pt x="259121" y="509691"/>
                    </a:lnTo>
                    <a:lnTo>
                      <a:pt x="276118" y="522999"/>
                    </a:lnTo>
                    <a:lnTo>
                      <a:pt x="263023" y="539889"/>
                    </a:lnTo>
                    <a:lnTo>
                      <a:pt x="250195" y="556459"/>
                    </a:lnTo>
                    <a:cubicBezTo>
                      <a:pt x="251906" y="557153"/>
                      <a:pt x="253669" y="557848"/>
                      <a:pt x="255380" y="558490"/>
                    </a:cubicBezTo>
                    <a:lnTo>
                      <a:pt x="268368" y="541760"/>
                    </a:lnTo>
                    <a:lnTo>
                      <a:pt x="280341" y="526313"/>
                    </a:lnTo>
                    <a:lnTo>
                      <a:pt x="297391" y="539622"/>
                    </a:lnTo>
                    <a:lnTo>
                      <a:pt x="290282" y="548762"/>
                    </a:lnTo>
                    <a:lnTo>
                      <a:pt x="276973" y="565866"/>
                    </a:lnTo>
                    <a:cubicBezTo>
                      <a:pt x="278791" y="566507"/>
                      <a:pt x="280608" y="567041"/>
                      <a:pt x="282425" y="567576"/>
                    </a:cubicBezTo>
                    <a:lnTo>
                      <a:pt x="295787" y="550365"/>
                    </a:lnTo>
                    <a:lnTo>
                      <a:pt x="301560" y="542883"/>
                    </a:lnTo>
                    <a:lnTo>
                      <a:pt x="318557" y="556191"/>
                    </a:lnTo>
                    <a:lnTo>
                      <a:pt x="318503" y="556245"/>
                    </a:lnTo>
                    <a:lnTo>
                      <a:pt x="304820" y="573829"/>
                    </a:lnTo>
                    <a:cubicBezTo>
                      <a:pt x="306691" y="574311"/>
                      <a:pt x="308615" y="574738"/>
                      <a:pt x="310539" y="575166"/>
                    </a:cubicBezTo>
                    <a:lnTo>
                      <a:pt x="322779" y="559505"/>
                    </a:lnTo>
                    <a:lnTo>
                      <a:pt x="339829" y="572814"/>
                    </a:lnTo>
                    <a:lnTo>
                      <a:pt x="334110" y="580190"/>
                    </a:lnTo>
                    <a:cubicBezTo>
                      <a:pt x="336088" y="580564"/>
                      <a:pt x="338066" y="580938"/>
                      <a:pt x="339990" y="581259"/>
                    </a:cubicBezTo>
                    <a:lnTo>
                      <a:pt x="343998" y="576074"/>
                    </a:lnTo>
                    <a:lnTo>
                      <a:pt x="353352" y="583397"/>
                    </a:lnTo>
                    <a:cubicBezTo>
                      <a:pt x="356880" y="583931"/>
                      <a:pt x="360407" y="584412"/>
                      <a:pt x="363881" y="584840"/>
                    </a:cubicBezTo>
                    <a:lnTo>
                      <a:pt x="347312" y="571852"/>
                    </a:lnTo>
                    <a:lnTo>
                      <a:pt x="353993" y="563247"/>
                    </a:lnTo>
                    <a:lnTo>
                      <a:pt x="356345" y="560253"/>
                    </a:lnTo>
                    <a:lnTo>
                      <a:pt x="361690" y="564422"/>
                    </a:lnTo>
                    <a:lnTo>
                      <a:pt x="373395" y="573562"/>
                    </a:lnTo>
                    <a:lnTo>
                      <a:pt x="364576" y="584893"/>
                    </a:lnTo>
                    <a:cubicBezTo>
                      <a:pt x="366607" y="585161"/>
                      <a:pt x="368692" y="585428"/>
                      <a:pt x="370723" y="585642"/>
                    </a:cubicBezTo>
                    <a:lnTo>
                      <a:pt x="377618" y="576823"/>
                    </a:lnTo>
                    <a:lnTo>
                      <a:pt x="391247" y="587459"/>
                    </a:lnTo>
                    <a:cubicBezTo>
                      <a:pt x="393011" y="587619"/>
                      <a:pt x="394775" y="587673"/>
                      <a:pt x="396539" y="587780"/>
                    </a:cubicBezTo>
                    <a:lnTo>
                      <a:pt x="396485" y="587833"/>
                    </a:lnTo>
                    <a:cubicBezTo>
                      <a:pt x="397875" y="587887"/>
                      <a:pt x="399265" y="587993"/>
                      <a:pt x="400654" y="588047"/>
                    </a:cubicBezTo>
                    <a:cubicBezTo>
                      <a:pt x="401456" y="588100"/>
                      <a:pt x="402258" y="588154"/>
                      <a:pt x="403006" y="588154"/>
                    </a:cubicBezTo>
                    <a:lnTo>
                      <a:pt x="411237" y="577624"/>
                    </a:lnTo>
                    <a:lnTo>
                      <a:pt x="425562" y="588795"/>
                    </a:lnTo>
                    <a:cubicBezTo>
                      <a:pt x="427058" y="588849"/>
                      <a:pt x="428501" y="588795"/>
                      <a:pt x="429945" y="588795"/>
                    </a:cubicBezTo>
                    <a:lnTo>
                      <a:pt x="429891" y="588849"/>
                    </a:lnTo>
                    <a:cubicBezTo>
                      <a:pt x="431334" y="588849"/>
                      <a:pt x="432831" y="588849"/>
                      <a:pt x="434274" y="588795"/>
                    </a:cubicBezTo>
                    <a:cubicBezTo>
                      <a:pt x="435076" y="588795"/>
                      <a:pt x="435931" y="588795"/>
                      <a:pt x="436733" y="588742"/>
                    </a:cubicBezTo>
                    <a:lnTo>
                      <a:pt x="444857" y="578319"/>
                    </a:lnTo>
                    <a:lnTo>
                      <a:pt x="457524" y="588207"/>
                    </a:lnTo>
                    <a:cubicBezTo>
                      <a:pt x="459983" y="588100"/>
                      <a:pt x="462495" y="587940"/>
                      <a:pt x="464954" y="587833"/>
                    </a:cubicBezTo>
                    <a:lnTo>
                      <a:pt x="464954" y="587833"/>
                    </a:lnTo>
                    <a:cubicBezTo>
                      <a:pt x="465221" y="587833"/>
                      <a:pt x="465435" y="587780"/>
                      <a:pt x="465702" y="587780"/>
                    </a:cubicBezTo>
                    <a:cubicBezTo>
                      <a:pt x="467840" y="587619"/>
                      <a:pt x="469924" y="587512"/>
                      <a:pt x="472062" y="587352"/>
                    </a:cubicBezTo>
                    <a:lnTo>
                      <a:pt x="478530" y="579067"/>
                    </a:lnTo>
                    <a:lnTo>
                      <a:pt x="487509" y="586069"/>
                    </a:lnTo>
                    <a:cubicBezTo>
                      <a:pt x="490075" y="585802"/>
                      <a:pt x="492640" y="585588"/>
                      <a:pt x="495206" y="585268"/>
                    </a:cubicBezTo>
                    <a:lnTo>
                      <a:pt x="481844" y="574845"/>
                    </a:lnTo>
                    <a:lnTo>
                      <a:pt x="490128" y="564209"/>
                    </a:lnTo>
                    <a:lnTo>
                      <a:pt x="490930" y="563193"/>
                    </a:lnTo>
                    <a:lnTo>
                      <a:pt x="491839" y="563941"/>
                    </a:lnTo>
                    <a:lnTo>
                      <a:pt x="515944" y="582755"/>
                    </a:lnTo>
                    <a:cubicBezTo>
                      <a:pt x="518456" y="582381"/>
                      <a:pt x="520915" y="582061"/>
                      <a:pt x="523320" y="581633"/>
                    </a:cubicBezTo>
                    <a:lnTo>
                      <a:pt x="498734" y="562552"/>
                    </a:lnTo>
                    <a:lnTo>
                      <a:pt x="494190" y="559024"/>
                    </a:lnTo>
                    <a:lnTo>
                      <a:pt x="503277" y="547372"/>
                    </a:lnTo>
                    <a:lnTo>
                      <a:pt x="516692" y="557795"/>
                    </a:lnTo>
                    <a:lnTo>
                      <a:pt x="547052" y="581366"/>
                    </a:lnTo>
                    <a:cubicBezTo>
                      <a:pt x="549991" y="581526"/>
                      <a:pt x="553091" y="581633"/>
                      <a:pt x="556245" y="581740"/>
                    </a:cubicBezTo>
                    <a:lnTo>
                      <a:pt x="522732" y="555657"/>
                    </a:lnTo>
                    <a:lnTo>
                      <a:pt x="506591" y="543096"/>
                    </a:lnTo>
                    <a:lnTo>
                      <a:pt x="515677" y="531498"/>
                    </a:lnTo>
                    <a:lnTo>
                      <a:pt x="538286" y="549083"/>
                    </a:lnTo>
                    <a:lnTo>
                      <a:pt x="582488" y="583397"/>
                    </a:lnTo>
                    <a:cubicBezTo>
                      <a:pt x="585642" y="583664"/>
                      <a:pt x="588902" y="583931"/>
                      <a:pt x="592216" y="584252"/>
                    </a:cubicBezTo>
                    <a:lnTo>
                      <a:pt x="543631" y="546410"/>
                    </a:lnTo>
                    <a:lnTo>
                      <a:pt x="518991" y="527275"/>
                    </a:lnTo>
                    <a:lnTo>
                      <a:pt x="528077" y="515677"/>
                    </a:lnTo>
                    <a:lnTo>
                      <a:pt x="557474" y="538500"/>
                    </a:lnTo>
                    <a:lnTo>
                      <a:pt x="580725" y="556565"/>
                    </a:lnTo>
                    <a:cubicBezTo>
                      <a:pt x="580030" y="554374"/>
                      <a:pt x="580457" y="552450"/>
                      <a:pt x="581687" y="550579"/>
                    </a:cubicBezTo>
                    <a:lnTo>
                      <a:pt x="562285" y="535453"/>
                    </a:lnTo>
                    <a:lnTo>
                      <a:pt x="562231" y="535453"/>
                    </a:lnTo>
                    <a:lnTo>
                      <a:pt x="531338" y="511454"/>
                    </a:lnTo>
                    <a:lnTo>
                      <a:pt x="540424" y="499802"/>
                    </a:lnTo>
                    <a:lnTo>
                      <a:pt x="574845" y="526527"/>
                    </a:lnTo>
                    <a:lnTo>
                      <a:pt x="593071" y="540691"/>
                    </a:lnTo>
                    <a:cubicBezTo>
                      <a:pt x="594461" y="539622"/>
                      <a:pt x="595957" y="538500"/>
                      <a:pt x="597508" y="537270"/>
                    </a:cubicBezTo>
                    <a:lnTo>
                      <a:pt x="579228" y="523106"/>
                    </a:lnTo>
                    <a:lnTo>
                      <a:pt x="543738" y="495580"/>
                    </a:lnTo>
                    <a:lnTo>
                      <a:pt x="552824" y="483928"/>
                    </a:lnTo>
                    <a:lnTo>
                      <a:pt x="590666" y="513272"/>
                    </a:lnTo>
                    <a:lnTo>
                      <a:pt x="609053" y="527543"/>
                    </a:lnTo>
                    <a:cubicBezTo>
                      <a:pt x="610335" y="526313"/>
                      <a:pt x="611618" y="525084"/>
                      <a:pt x="612901" y="523748"/>
                    </a:cubicBezTo>
                    <a:lnTo>
                      <a:pt x="594621" y="509584"/>
                    </a:lnTo>
                    <a:lnTo>
                      <a:pt x="556138" y="479759"/>
                    </a:lnTo>
                    <a:lnTo>
                      <a:pt x="565224" y="468161"/>
                    </a:lnTo>
                    <a:lnTo>
                      <a:pt x="604990" y="499001"/>
                    </a:lnTo>
                    <a:lnTo>
                      <a:pt x="622682" y="512684"/>
                    </a:lnTo>
                    <a:cubicBezTo>
                      <a:pt x="623804" y="511241"/>
                      <a:pt x="624873" y="509851"/>
                      <a:pt x="625889" y="508461"/>
                    </a:cubicBezTo>
                    <a:lnTo>
                      <a:pt x="608518" y="494992"/>
                    </a:lnTo>
                    <a:lnTo>
                      <a:pt x="568485" y="463992"/>
                    </a:lnTo>
                    <a:lnTo>
                      <a:pt x="577571" y="452340"/>
                    </a:lnTo>
                    <a:lnTo>
                      <a:pt x="617070" y="482913"/>
                    </a:lnTo>
                    <a:lnTo>
                      <a:pt x="633906" y="495954"/>
                    </a:lnTo>
                    <a:cubicBezTo>
                      <a:pt x="634815" y="494351"/>
                      <a:pt x="635670" y="492747"/>
                      <a:pt x="636472" y="491144"/>
                    </a:cubicBezTo>
                    <a:lnTo>
                      <a:pt x="619742" y="478209"/>
                    </a:lnTo>
                    <a:lnTo>
                      <a:pt x="580831" y="448117"/>
                    </a:lnTo>
                    <a:lnTo>
                      <a:pt x="589918" y="436519"/>
                    </a:lnTo>
                    <a:lnTo>
                      <a:pt x="626156" y="464580"/>
                    </a:lnTo>
                    <a:lnTo>
                      <a:pt x="642779" y="477407"/>
                    </a:lnTo>
                    <a:cubicBezTo>
                      <a:pt x="643474" y="475644"/>
                      <a:pt x="644169" y="473880"/>
                      <a:pt x="644810" y="472223"/>
                    </a:cubicBezTo>
                    <a:lnTo>
                      <a:pt x="628134" y="459342"/>
                    </a:lnTo>
                    <a:lnTo>
                      <a:pt x="593232" y="432350"/>
                    </a:lnTo>
                    <a:lnTo>
                      <a:pt x="602318" y="420751"/>
                    </a:lnTo>
                    <a:lnTo>
                      <a:pt x="632944" y="444429"/>
                    </a:lnTo>
                    <a:lnTo>
                      <a:pt x="650422" y="457952"/>
                    </a:lnTo>
                    <a:cubicBezTo>
                      <a:pt x="651170" y="456188"/>
                      <a:pt x="651919" y="454531"/>
                      <a:pt x="652774" y="452981"/>
                    </a:cubicBezTo>
                    <a:lnTo>
                      <a:pt x="634280" y="438710"/>
                    </a:lnTo>
                    <a:lnTo>
                      <a:pt x="605632" y="416582"/>
                    </a:lnTo>
                    <a:lnTo>
                      <a:pt x="614718" y="404930"/>
                    </a:lnTo>
                    <a:lnTo>
                      <a:pt x="637434" y="422462"/>
                    </a:lnTo>
                    <a:lnTo>
                      <a:pt x="662288" y="441650"/>
                    </a:lnTo>
                    <a:cubicBezTo>
                      <a:pt x="664853" y="439993"/>
                      <a:pt x="667579" y="439939"/>
                      <a:pt x="670412" y="441169"/>
                    </a:cubicBezTo>
                    <a:lnTo>
                      <a:pt x="638236" y="416315"/>
                    </a:lnTo>
                    <a:lnTo>
                      <a:pt x="618032" y="400548"/>
                    </a:lnTo>
                    <a:close/>
                    <a:moveTo>
                      <a:pt x="613863" y="397287"/>
                    </a:moveTo>
                    <a:lnTo>
                      <a:pt x="596599" y="383978"/>
                    </a:lnTo>
                    <a:lnTo>
                      <a:pt x="605685" y="372380"/>
                    </a:lnTo>
                    <a:lnTo>
                      <a:pt x="622949" y="385689"/>
                    </a:lnTo>
                    <a:lnTo>
                      <a:pt x="613863" y="397287"/>
                    </a:lnTo>
                    <a:close/>
                    <a:moveTo>
                      <a:pt x="444002" y="570836"/>
                    </a:moveTo>
                    <a:lnTo>
                      <a:pt x="441703" y="569019"/>
                    </a:lnTo>
                    <a:lnTo>
                      <a:pt x="426951" y="557528"/>
                    </a:lnTo>
                    <a:lnTo>
                      <a:pt x="436038" y="545876"/>
                    </a:lnTo>
                    <a:lnTo>
                      <a:pt x="453141" y="559184"/>
                    </a:lnTo>
                    <a:lnTo>
                      <a:pt x="445605" y="568859"/>
                    </a:lnTo>
                    <a:lnTo>
                      <a:pt x="444002" y="570836"/>
                    </a:lnTo>
                    <a:close/>
                    <a:moveTo>
                      <a:pt x="410329" y="570088"/>
                    </a:moveTo>
                    <a:lnTo>
                      <a:pt x="408672" y="568752"/>
                    </a:lnTo>
                    <a:lnTo>
                      <a:pt x="393279" y="556726"/>
                    </a:lnTo>
                    <a:lnTo>
                      <a:pt x="402365" y="545074"/>
                    </a:lnTo>
                    <a:lnTo>
                      <a:pt x="419469" y="558383"/>
                    </a:lnTo>
                    <a:lnTo>
                      <a:pt x="411291" y="568859"/>
                    </a:lnTo>
                    <a:lnTo>
                      <a:pt x="410329" y="570088"/>
                    </a:lnTo>
                    <a:close/>
                    <a:moveTo>
                      <a:pt x="221867" y="25816"/>
                    </a:moveTo>
                    <a:lnTo>
                      <a:pt x="239185" y="39125"/>
                    </a:lnTo>
                    <a:lnTo>
                      <a:pt x="230366" y="50670"/>
                    </a:lnTo>
                    <a:lnTo>
                      <a:pt x="213048" y="37414"/>
                    </a:lnTo>
                    <a:lnTo>
                      <a:pt x="221867" y="25816"/>
                    </a:lnTo>
                    <a:close/>
                    <a:moveTo>
                      <a:pt x="272697" y="39926"/>
                    </a:moveTo>
                    <a:lnTo>
                      <a:pt x="263825" y="51525"/>
                    </a:lnTo>
                    <a:lnTo>
                      <a:pt x="246561" y="38216"/>
                    </a:lnTo>
                    <a:lnTo>
                      <a:pt x="255433" y="26618"/>
                    </a:lnTo>
                    <a:lnTo>
                      <a:pt x="272697" y="39926"/>
                    </a:lnTo>
                    <a:close/>
                    <a:moveTo>
                      <a:pt x="289106" y="27366"/>
                    </a:moveTo>
                    <a:lnTo>
                      <a:pt x="306424" y="40675"/>
                    </a:lnTo>
                    <a:lnTo>
                      <a:pt x="297605" y="52220"/>
                    </a:lnTo>
                    <a:lnTo>
                      <a:pt x="280341" y="38911"/>
                    </a:lnTo>
                    <a:lnTo>
                      <a:pt x="289106" y="27366"/>
                    </a:lnTo>
                    <a:close/>
                    <a:moveTo>
                      <a:pt x="287342" y="296589"/>
                    </a:moveTo>
                    <a:lnTo>
                      <a:pt x="296268" y="284991"/>
                    </a:lnTo>
                    <a:lnTo>
                      <a:pt x="313426" y="298299"/>
                    </a:lnTo>
                    <a:lnTo>
                      <a:pt x="304500" y="309898"/>
                    </a:lnTo>
                    <a:lnTo>
                      <a:pt x="287342" y="296589"/>
                    </a:lnTo>
                    <a:close/>
                    <a:moveTo>
                      <a:pt x="301239" y="314174"/>
                    </a:moveTo>
                    <a:lnTo>
                      <a:pt x="292313" y="325772"/>
                    </a:lnTo>
                    <a:lnTo>
                      <a:pt x="275156" y="312463"/>
                    </a:lnTo>
                    <a:lnTo>
                      <a:pt x="284082" y="300865"/>
                    </a:lnTo>
                    <a:lnTo>
                      <a:pt x="301239" y="314174"/>
                    </a:lnTo>
                    <a:close/>
                    <a:moveTo>
                      <a:pt x="359285" y="283227"/>
                    </a:moveTo>
                    <a:lnTo>
                      <a:pt x="350305" y="294825"/>
                    </a:lnTo>
                    <a:lnTo>
                      <a:pt x="333095" y="281516"/>
                    </a:lnTo>
                    <a:lnTo>
                      <a:pt x="342074" y="269918"/>
                    </a:lnTo>
                    <a:lnTo>
                      <a:pt x="359285" y="283227"/>
                    </a:lnTo>
                    <a:close/>
                    <a:moveTo>
                      <a:pt x="345388" y="265695"/>
                    </a:moveTo>
                    <a:lnTo>
                      <a:pt x="354314" y="254150"/>
                    </a:lnTo>
                    <a:lnTo>
                      <a:pt x="371525" y="267459"/>
                    </a:lnTo>
                    <a:lnTo>
                      <a:pt x="362599" y="279058"/>
                    </a:lnTo>
                    <a:lnTo>
                      <a:pt x="345388" y="265695"/>
                    </a:lnTo>
                    <a:close/>
                    <a:moveTo>
                      <a:pt x="363561" y="286541"/>
                    </a:moveTo>
                    <a:lnTo>
                      <a:pt x="380718" y="299849"/>
                    </a:lnTo>
                    <a:lnTo>
                      <a:pt x="371739" y="311448"/>
                    </a:lnTo>
                    <a:lnTo>
                      <a:pt x="354581" y="298139"/>
                    </a:lnTo>
                    <a:lnTo>
                      <a:pt x="363561" y="286541"/>
                    </a:lnTo>
                    <a:close/>
                    <a:moveTo>
                      <a:pt x="347098" y="299048"/>
                    </a:moveTo>
                    <a:lnTo>
                      <a:pt x="338119" y="310646"/>
                    </a:lnTo>
                    <a:lnTo>
                      <a:pt x="320962" y="297337"/>
                    </a:lnTo>
                    <a:lnTo>
                      <a:pt x="329941" y="285739"/>
                    </a:lnTo>
                    <a:lnTo>
                      <a:pt x="347098" y="299048"/>
                    </a:lnTo>
                    <a:close/>
                    <a:moveTo>
                      <a:pt x="328926" y="278256"/>
                    </a:moveTo>
                    <a:lnTo>
                      <a:pt x="311715" y="264947"/>
                    </a:lnTo>
                    <a:lnTo>
                      <a:pt x="320641" y="253349"/>
                    </a:lnTo>
                    <a:lnTo>
                      <a:pt x="337852" y="266658"/>
                    </a:lnTo>
                    <a:lnTo>
                      <a:pt x="328926" y="278256"/>
                    </a:lnTo>
                    <a:close/>
                    <a:moveTo>
                      <a:pt x="325665" y="282479"/>
                    </a:moveTo>
                    <a:lnTo>
                      <a:pt x="316686" y="294077"/>
                    </a:lnTo>
                    <a:lnTo>
                      <a:pt x="299475" y="280768"/>
                    </a:lnTo>
                    <a:lnTo>
                      <a:pt x="308401" y="269170"/>
                    </a:lnTo>
                    <a:lnTo>
                      <a:pt x="325665" y="282479"/>
                    </a:lnTo>
                    <a:close/>
                    <a:moveTo>
                      <a:pt x="295360" y="277508"/>
                    </a:moveTo>
                    <a:lnTo>
                      <a:pt x="278203" y="264199"/>
                    </a:lnTo>
                    <a:lnTo>
                      <a:pt x="287129" y="252600"/>
                    </a:lnTo>
                    <a:lnTo>
                      <a:pt x="304286" y="265909"/>
                    </a:lnTo>
                    <a:lnTo>
                      <a:pt x="295360" y="277508"/>
                    </a:lnTo>
                    <a:close/>
                    <a:moveTo>
                      <a:pt x="292099" y="281730"/>
                    </a:moveTo>
                    <a:lnTo>
                      <a:pt x="283173" y="293329"/>
                    </a:lnTo>
                    <a:lnTo>
                      <a:pt x="266016" y="280020"/>
                    </a:lnTo>
                    <a:lnTo>
                      <a:pt x="274942" y="268421"/>
                    </a:lnTo>
                    <a:lnTo>
                      <a:pt x="292099" y="281730"/>
                    </a:lnTo>
                    <a:close/>
                    <a:moveTo>
                      <a:pt x="317701" y="301560"/>
                    </a:moveTo>
                    <a:lnTo>
                      <a:pt x="334859" y="314869"/>
                    </a:lnTo>
                    <a:lnTo>
                      <a:pt x="325879" y="326467"/>
                    </a:lnTo>
                    <a:lnTo>
                      <a:pt x="308722" y="313158"/>
                    </a:lnTo>
                    <a:lnTo>
                      <a:pt x="317701" y="301560"/>
                    </a:lnTo>
                    <a:close/>
                    <a:moveTo>
                      <a:pt x="339081" y="318182"/>
                    </a:moveTo>
                    <a:lnTo>
                      <a:pt x="356238" y="331491"/>
                    </a:lnTo>
                    <a:lnTo>
                      <a:pt x="347259" y="343090"/>
                    </a:lnTo>
                    <a:lnTo>
                      <a:pt x="330102" y="329781"/>
                    </a:lnTo>
                    <a:lnTo>
                      <a:pt x="339081" y="318182"/>
                    </a:lnTo>
                    <a:close/>
                    <a:moveTo>
                      <a:pt x="342342" y="313960"/>
                    </a:moveTo>
                    <a:lnTo>
                      <a:pt x="351321" y="302362"/>
                    </a:lnTo>
                    <a:lnTo>
                      <a:pt x="368478" y="315670"/>
                    </a:lnTo>
                    <a:lnTo>
                      <a:pt x="359499" y="327269"/>
                    </a:lnTo>
                    <a:lnTo>
                      <a:pt x="342342" y="313960"/>
                    </a:lnTo>
                    <a:close/>
                    <a:moveTo>
                      <a:pt x="372701" y="318931"/>
                    </a:moveTo>
                    <a:lnTo>
                      <a:pt x="389858" y="332240"/>
                    </a:lnTo>
                    <a:lnTo>
                      <a:pt x="380878" y="343838"/>
                    </a:lnTo>
                    <a:lnTo>
                      <a:pt x="363721" y="330529"/>
                    </a:lnTo>
                    <a:lnTo>
                      <a:pt x="372701" y="318931"/>
                    </a:lnTo>
                    <a:close/>
                    <a:moveTo>
                      <a:pt x="375961" y="314708"/>
                    </a:moveTo>
                    <a:lnTo>
                      <a:pt x="384940" y="303110"/>
                    </a:lnTo>
                    <a:lnTo>
                      <a:pt x="402151" y="316419"/>
                    </a:lnTo>
                    <a:lnTo>
                      <a:pt x="393172" y="328017"/>
                    </a:lnTo>
                    <a:lnTo>
                      <a:pt x="375961" y="314708"/>
                    </a:lnTo>
                    <a:close/>
                    <a:moveTo>
                      <a:pt x="388201" y="298834"/>
                    </a:moveTo>
                    <a:lnTo>
                      <a:pt x="397180" y="287235"/>
                    </a:lnTo>
                    <a:lnTo>
                      <a:pt x="414391" y="300544"/>
                    </a:lnTo>
                    <a:lnTo>
                      <a:pt x="405411" y="312143"/>
                    </a:lnTo>
                    <a:lnTo>
                      <a:pt x="388201" y="298834"/>
                    </a:lnTo>
                    <a:close/>
                    <a:moveTo>
                      <a:pt x="383978" y="295574"/>
                    </a:moveTo>
                    <a:lnTo>
                      <a:pt x="366768" y="282265"/>
                    </a:lnTo>
                    <a:lnTo>
                      <a:pt x="375694" y="270666"/>
                    </a:lnTo>
                    <a:lnTo>
                      <a:pt x="392904" y="283975"/>
                    </a:lnTo>
                    <a:lnTo>
                      <a:pt x="383978" y="295574"/>
                    </a:lnTo>
                    <a:close/>
                    <a:moveTo>
                      <a:pt x="379061" y="266444"/>
                    </a:moveTo>
                    <a:lnTo>
                      <a:pt x="387987" y="254845"/>
                    </a:lnTo>
                    <a:lnTo>
                      <a:pt x="405198" y="268154"/>
                    </a:lnTo>
                    <a:lnTo>
                      <a:pt x="396218" y="279753"/>
                    </a:lnTo>
                    <a:lnTo>
                      <a:pt x="379061" y="266444"/>
                    </a:lnTo>
                    <a:close/>
                    <a:moveTo>
                      <a:pt x="374839" y="263183"/>
                    </a:moveTo>
                    <a:lnTo>
                      <a:pt x="357628" y="249875"/>
                    </a:lnTo>
                    <a:lnTo>
                      <a:pt x="366554" y="238329"/>
                    </a:lnTo>
                    <a:lnTo>
                      <a:pt x="383765" y="251638"/>
                    </a:lnTo>
                    <a:lnTo>
                      <a:pt x="374839" y="263183"/>
                    </a:lnTo>
                    <a:close/>
                    <a:moveTo>
                      <a:pt x="353352" y="246614"/>
                    </a:moveTo>
                    <a:lnTo>
                      <a:pt x="336141" y="233305"/>
                    </a:lnTo>
                    <a:lnTo>
                      <a:pt x="345067" y="221760"/>
                    </a:lnTo>
                    <a:lnTo>
                      <a:pt x="362331" y="235069"/>
                    </a:lnTo>
                    <a:lnTo>
                      <a:pt x="353352" y="246614"/>
                    </a:lnTo>
                    <a:close/>
                    <a:moveTo>
                      <a:pt x="350092" y="250837"/>
                    </a:moveTo>
                    <a:lnTo>
                      <a:pt x="341166" y="262382"/>
                    </a:lnTo>
                    <a:lnTo>
                      <a:pt x="323955" y="249073"/>
                    </a:lnTo>
                    <a:lnTo>
                      <a:pt x="332881" y="237528"/>
                    </a:lnTo>
                    <a:lnTo>
                      <a:pt x="350092" y="250837"/>
                    </a:lnTo>
                    <a:close/>
                    <a:moveTo>
                      <a:pt x="319733" y="245866"/>
                    </a:moveTo>
                    <a:lnTo>
                      <a:pt x="302575" y="232557"/>
                    </a:lnTo>
                    <a:lnTo>
                      <a:pt x="311501" y="221012"/>
                    </a:lnTo>
                    <a:lnTo>
                      <a:pt x="328712" y="234321"/>
                    </a:lnTo>
                    <a:lnTo>
                      <a:pt x="319733" y="245866"/>
                    </a:lnTo>
                    <a:close/>
                    <a:moveTo>
                      <a:pt x="316472" y="250088"/>
                    </a:moveTo>
                    <a:lnTo>
                      <a:pt x="307546" y="261687"/>
                    </a:lnTo>
                    <a:lnTo>
                      <a:pt x="290389" y="248378"/>
                    </a:lnTo>
                    <a:lnTo>
                      <a:pt x="299315" y="236780"/>
                    </a:lnTo>
                    <a:lnTo>
                      <a:pt x="316472" y="250088"/>
                    </a:lnTo>
                    <a:close/>
                    <a:moveTo>
                      <a:pt x="286167" y="245118"/>
                    </a:moveTo>
                    <a:lnTo>
                      <a:pt x="269009" y="231809"/>
                    </a:lnTo>
                    <a:lnTo>
                      <a:pt x="277935" y="220210"/>
                    </a:lnTo>
                    <a:lnTo>
                      <a:pt x="295092" y="233519"/>
                    </a:lnTo>
                    <a:lnTo>
                      <a:pt x="286167" y="245118"/>
                    </a:lnTo>
                    <a:close/>
                    <a:moveTo>
                      <a:pt x="282906" y="249340"/>
                    </a:moveTo>
                    <a:lnTo>
                      <a:pt x="273980" y="260939"/>
                    </a:lnTo>
                    <a:lnTo>
                      <a:pt x="256823" y="247630"/>
                    </a:lnTo>
                    <a:lnTo>
                      <a:pt x="265749" y="236031"/>
                    </a:lnTo>
                    <a:lnTo>
                      <a:pt x="282906" y="249340"/>
                    </a:lnTo>
                    <a:close/>
                    <a:moveTo>
                      <a:pt x="270720" y="265161"/>
                    </a:moveTo>
                    <a:lnTo>
                      <a:pt x="261794" y="276759"/>
                    </a:lnTo>
                    <a:lnTo>
                      <a:pt x="244637" y="263451"/>
                    </a:lnTo>
                    <a:lnTo>
                      <a:pt x="253563" y="251852"/>
                    </a:lnTo>
                    <a:lnTo>
                      <a:pt x="270720" y="265161"/>
                    </a:lnTo>
                    <a:close/>
                    <a:moveTo>
                      <a:pt x="258480" y="281035"/>
                    </a:moveTo>
                    <a:lnTo>
                      <a:pt x="249554" y="292634"/>
                    </a:lnTo>
                    <a:lnTo>
                      <a:pt x="232450" y="279325"/>
                    </a:lnTo>
                    <a:lnTo>
                      <a:pt x="241376" y="267727"/>
                    </a:lnTo>
                    <a:lnTo>
                      <a:pt x="258480" y="281035"/>
                    </a:lnTo>
                    <a:close/>
                    <a:moveTo>
                      <a:pt x="262702" y="284296"/>
                    </a:moveTo>
                    <a:lnTo>
                      <a:pt x="279860" y="297605"/>
                    </a:lnTo>
                    <a:lnTo>
                      <a:pt x="270933" y="309203"/>
                    </a:lnTo>
                    <a:lnTo>
                      <a:pt x="253830" y="295894"/>
                    </a:lnTo>
                    <a:lnTo>
                      <a:pt x="262702" y="284296"/>
                    </a:lnTo>
                    <a:close/>
                    <a:moveTo>
                      <a:pt x="267673" y="313425"/>
                    </a:moveTo>
                    <a:lnTo>
                      <a:pt x="258747" y="324971"/>
                    </a:lnTo>
                    <a:lnTo>
                      <a:pt x="241643" y="311662"/>
                    </a:lnTo>
                    <a:lnTo>
                      <a:pt x="250516" y="300117"/>
                    </a:lnTo>
                    <a:lnTo>
                      <a:pt x="267673" y="313425"/>
                    </a:lnTo>
                    <a:close/>
                    <a:moveTo>
                      <a:pt x="271842" y="316686"/>
                    </a:moveTo>
                    <a:lnTo>
                      <a:pt x="288999" y="329995"/>
                    </a:lnTo>
                    <a:lnTo>
                      <a:pt x="280073" y="341540"/>
                    </a:lnTo>
                    <a:lnTo>
                      <a:pt x="262916" y="328231"/>
                    </a:lnTo>
                    <a:lnTo>
                      <a:pt x="271842" y="316686"/>
                    </a:lnTo>
                    <a:close/>
                    <a:moveTo>
                      <a:pt x="293222" y="333255"/>
                    </a:moveTo>
                    <a:lnTo>
                      <a:pt x="310379" y="346564"/>
                    </a:lnTo>
                    <a:lnTo>
                      <a:pt x="301453" y="358109"/>
                    </a:lnTo>
                    <a:lnTo>
                      <a:pt x="284349" y="344800"/>
                    </a:lnTo>
                    <a:lnTo>
                      <a:pt x="293222" y="333255"/>
                    </a:lnTo>
                    <a:close/>
                    <a:moveTo>
                      <a:pt x="296482" y="329033"/>
                    </a:moveTo>
                    <a:lnTo>
                      <a:pt x="305408" y="317434"/>
                    </a:lnTo>
                    <a:lnTo>
                      <a:pt x="322565" y="330743"/>
                    </a:lnTo>
                    <a:lnTo>
                      <a:pt x="313586" y="342341"/>
                    </a:lnTo>
                    <a:lnTo>
                      <a:pt x="296482" y="329033"/>
                    </a:lnTo>
                    <a:close/>
                    <a:moveTo>
                      <a:pt x="326841" y="334003"/>
                    </a:moveTo>
                    <a:lnTo>
                      <a:pt x="343998" y="347312"/>
                    </a:lnTo>
                    <a:lnTo>
                      <a:pt x="335019" y="358911"/>
                    </a:lnTo>
                    <a:lnTo>
                      <a:pt x="317915" y="345602"/>
                    </a:lnTo>
                    <a:lnTo>
                      <a:pt x="326841" y="334003"/>
                    </a:lnTo>
                    <a:close/>
                    <a:moveTo>
                      <a:pt x="348167" y="350626"/>
                    </a:moveTo>
                    <a:lnTo>
                      <a:pt x="365325" y="363935"/>
                    </a:lnTo>
                    <a:lnTo>
                      <a:pt x="356345" y="375533"/>
                    </a:lnTo>
                    <a:lnTo>
                      <a:pt x="339188" y="362225"/>
                    </a:lnTo>
                    <a:lnTo>
                      <a:pt x="348167" y="350626"/>
                    </a:lnTo>
                    <a:close/>
                    <a:moveTo>
                      <a:pt x="351481" y="346350"/>
                    </a:moveTo>
                    <a:lnTo>
                      <a:pt x="360461" y="334752"/>
                    </a:lnTo>
                    <a:lnTo>
                      <a:pt x="377618" y="348060"/>
                    </a:lnTo>
                    <a:lnTo>
                      <a:pt x="368638" y="359659"/>
                    </a:lnTo>
                    <a:lnTo>
                      <a:pt x="351481" y="346350"/>
                    </a:lnTo>
                    <a:close/>
                    <a:moveTo>
                      <a:pt x="381787" y="351321"/>
                    </a:moveTo>
                    <a:lnTo>
                      <a:pt x="398944" y="364630"/>
                    </a:lnTo>
                    <a:lnTo>
                      <a:pt x="389965" y="376228"/>
                    </a:lnTo>
                    <a:lnTo>
                      <a:pt x="372807" y="362919"/>
                    </a:lnTo>
                    <a:lnTo>
                      <a:pt x="381787" y="351321"/>
                    </a:lnTo>
                    <a:close/>
                    <a:moveTo>
                      <a:pt x="385101" y="347098"/>
                    </a:moveTo>
                    <a:lnTo>
                      <a:pt x="394080" y="335500"/>
                    </a:lnTo>
                    <a:lnTo>
                      <a:pt x="411237" y="348809"/>
                    </a:lnTo>
                    <a:lnTo>
                      <a:pt x="402258" y="360407"/>
                    </a:lnTo>
                    <a:lnTo>
                      <a:pt x="385101" y="347098"/>
                    </a:lnTo>
                    <a:close/>
                    <a:moveTo>
                      <a:pt x="397341" y="331277"/>
                    </a:moveTo>
                    <a:lnTo>
                      <a:pt x="406320" y="319679"/>
                    </a:lnTo>
                    <a:lnTo>
                      <a:pt x="423531" y="332988"/>
                    </a:lnTo>
                    <a:lnTo>
                      <a:pt x="414498" y="344586"/>
                    </a:lnTo>
                    <a:lnTo>
                      <a:pt x="397341" y="331277"/>
                    </a:lnTo>
                    <a:close/>
                    <a:moveTo>
                      <a:pt x="409634" y="315403"/>
                    </a:moveTo>
                    <a:lnTo>
                      <a:pt x="418613" y="303805"/>
                    </a:lnTo>
                    <a:lnTo>
                      <a:pt x="435824" y="317113"/>
                    </a:lnTo>
                    <a:lnTo>
                      <a:pt x="426845" y="328712"/>
                    </a:lnTo>
                    <a:lnTo>
                      <a:pt x="409634" y="315403"/>
                    </a:lnTo>
                    <a:close/>
                    <a:moveTo>
                      <a:pt x="421874" y="299582"/>
                    </a:moveTo>
                    <a:lnTo>
                      <a:pt x="430853" y="287984"/>
                    </a:lnTo>
                    <a:lnTo>
                      <a:pt x="448064" y="301293"/>
                    </a:lnTo>
                    <a:lnTo>
                      <a:pt x="439084" y="312891"/>
                    </a:lnTo>
                    <a:lnTo>
                      <a:pt x="421874" y="299582"/>
                    </a:lnTo>
                    <a:close/>
                    <a:moveTo>
                      <a:pt x="417651" y="296322"/>
                    </a:moveTo>
                    <a:lnTo>
                      <a:pt x="400441" y="283013"/>
                    </a:lnTo>
                    <a:lnTo>
                      <a:pt x="409420" y="271415"/>
                    </a:lnTo>
                    <a:lnTo>
                      <a:pt x="426631" y="284723"/>
                    </a:lnTo>
                    <a:lnTo>
                      <a:pt x="417651" y="296322"/>
                    </a:lnTo>
                    <a:close/>
                    <a:moveTo>
                      <a:pt x="412681" y="267245"/>
                    </a:moveTo>
                    <a:lnTo>
                      <a:pt x="421660" y="255647"/>
                    </a:lnTo>
                    <a:lnTo>
                      <a:pt x="438871" y="268956"/>
                    </a:lnTo>
                    <a:lnTo>
                      <a:pt x="429891" y="280554"/>
                    </a:lnTo>
                    <a:lnTo>
                      <a:pt x="412681" y="267245"/>
                    </a:lnTo>
                    <a:close/>
                    <a:moveTo>
                      <a:pt x="408458" y="263985"/>
                    </a:moveTo>
                    <a:lnTo>
                      <a:pt x="391247" y="250676"/>
                    </a:lnTo>
                    <a:lnTo>
                      <a:pt x="400227" y="239078"/>
                    </a:lnTo>
                    <a:lnTo>
                      <a:pt x="417437" y="252387"/>
                    </a:lnTo>
                    <a:lnTo>
                      <a:pt x="408458" y="263985"/>
                    </a:lnTo>
                    <a:close/>
                    <a:moveTo>
                      <a:pt x="387025" y="247416"/>
                    </a:moveTo>
                    <a:lnTo>
                      <a:pt x="369814" y="234107"/>
                    </a:lnTo>
                    <a:lnTo>
                      <a:pt x="378794" y="222509"/>
                    </a:lnTo>
                    <a:lnTo>
                      <a:pt x="396058" y="235817"/>
                    </a:lnTo>
                    <a:lnTo>
                      <a:pt x="387025" y="247416"/>
                    </a:lnTo>
                    <a:close/>
                    <a:moveTo>
                      <a:pt x="365538" y="230793"/>
                    </a:moveTo>
                    <a:lnTo>
                      <a:pt x="348274" y="217484"/>
                    </a:lnTo>
                    <a:lnTo>
                      <a:pt x="357254" y="205886"/>
                    </a:lnTo>
                    <a:lnTo>
                      <a:pt x="374518" y="219195"/>
                    </a:lnTo>
                    <a:lnTo>
                      <a:pt x="365538" y="230793"/>
                    </a:lnTo>
                    <a:close/>
                    <a:moveTo>
                      <a:pt x="344105" y="214224"/>
                    </a:moveTo>
                    <a:lnTo>
                      <a:pt x="326895" y="200915"/>
                    </a:lnTo>
                    <a:lnTo>
                      <a:pt x="335821" y="189317"/>
                    </a:lnTo>
                    <a:lnTo>
                      <a:pt x="353031" y="202626"/>
                    </a:lnTo>
                    <a:lnTo>
                      <a:pt x="344105" y="214224"/>
                    </a:lnTo>
                    <a:close/>
                    <a:moveTo>
                      <a:pt x="340845" y="218446"/>
                    </a:moveTo>
                    <a:lnTo>
                      <a:pt x="331919" y="229991"/>
                    </a:lnTo>
                    <a:lnTo>
                      <a:pt x="314708" y="216683"/>
                    </a:lnTo>
                    <a:lnTo>
                      <a:pt x="323634" y="205138"/>
                    </a:lnTo>
                    <a:lnTo>
                      <a:pt x="340845" y="218446"/>
                    </a:lnTo>
                    <a:close/>
                    <a:moveTo>
                      <a:pt x="310539" y="213476"/>
                    </a:moveTo>
                    <a:lnTo>
                      <a:pt x="293329" y="200167"/>
                    </a:lnTo>
                    <a:lnTo>
                      <a:pt x="302201" y="188622"/>
                    </a:lnTo>
                    <a:lnTo>
                      <a:pt x="319412" y="201931"/>
                    </a:lnTo>
                    <a:lnTo>
                      <a:pt x="310539" y="213476"/>
                    </a:lnTo>
                    <a:close/>
                    <a:moveTo>
                      <a:pt x="307225" y="217698"/>
                    </a:moveTo>
                    <a:lnTo>
                      <a:pt x="298299" y="229243"/>
                    </a:lnTo>
                    <a:lnTo>
                      <a:pt x="281089" y="215934"/>
                    </a:lnTo>
                    <a:lnTo>
                      <a:pt x="289961" y="204389"/>
                    </a:lnTo>
                    <a:lnTo>
                      <a:pt x="307225" y="217698"/>
                    </a:lnTo>
                    <a:close/>
                    <a:moveTo>
                      <a:pt x="276920" y="212727"/>
                    </a:moveTo>
                    <a:lnTo>
                      <a:pt x="259709" y="199419"/>
                    </a:lnTo>
                    <a:lnTo>
                      <a:pt x="268582" y="187874"/>
                    </a:lnTo>
                    <a:lnTo>
                      <a:pt x="285792" y="201182"/>
                    </a:lnTo>
                    <a:lnTo>
                      <a:pt x="276920" y="212727"/>
                    </a:lnTo>
                    <a:close/>
                    <a:moveTo>
                      <a:pt x="273659" y="216950"/>
                    </a:moveTo>
                    <a:lnTo>
                      <a:pt x="264733" y="228548"/>
                    </a:lnTo>
                    <a:lnTo>
                      <a:pt x="247576" y="215240"/>
                    </a:lnTo>
                    <a:lnTo>
                      <a:pt x="256502" y="203641"/>
                    </a:lnTo>
                    <a:lnTo>
                      <a:pt x="273659" y="216950"/>
                    </a:lnTo>
                    <a:close/>
                    <a:moveTo>
                      <a:pt x="261526" y="232771"/>
                    </a:moveTo>
                    <a:lnTo>
                      <a:pt x="252600" y="244369"/>
                    </a:lnTo>
                    <a:lnTo>
                      <a:pt x="235443" y="231060"/>
                    </a:lnTo>
                    <a:lnTo>
                      <a:pt x="244369" y="219462"/>
                    </a:lnTo>
                    <a:lnTo>
                      <a:pt x="261526" y="232771"/>
                    </a:lnTo>
                    <a:close/>
                    <a:moveTo>
                      <a:pt x="249340" y="248592"/>
                    </a:moveTo>
                    <a:lnTo>
                      <a:pt x="240414" y="260190"/>
                    </a:lnTo>
                    <a:lnTo>
                      <a:pt x="223257" y="246881"/>
                    </a:lnTo>
                    <a:lnTo>
                      <a:pt x="232129" y="235283"/>
                    </a:lnTo>
                    <a:lnTo>
                      <a:pt x="249340" y="248592"/>
                    </a:lnTo>
                    <a:close/>
                    <a:moveTo>
                      <a:pt x="237154" y="264413"/>
                    </a:moveTo>
                    <a:lnTo>
                      <a:pt x="228228" y="276011"/>
                    </a:lnTo>
                    <a:lnTo>
                      <a:pt x="211124" y="262702"/>
                    </a:lnTo>
                    <a:lnTo>
                      <a:pt x="219997" y="251104"/>
                    </a:lnTo>
                    <a:lnTo>
                      <a:pt x="237154" y="264413"/>
                    </a:lnTo>
                    <a:close/>
                    <a:moveTo>
                      <a:pt x="224967" y="280287"/>
                    </a:moveTo>
                    <a:lnTo>
                      <a:pt x="216095" y="291832"/>
                    </a:lnTo>
                    <a:lnTo>
                      <a:pt x="198991" y="278523"/>
                    </a:lnTo>
                    <a:lnTo>
                      <a:pt x="207864" y="266978"/>
                    </a:lnTo>
                    <a:lnTo>
                      <a:pt x="224967" y="280287"/>
                    </a:lnTo>
                    <a:close/>
                    <a:moveTo>
                      <a:pt x="229190" y="283547"/>
                    </a:moveTo>
                    <a:lnTo>
                      <a:pt x="246293" y="296856"/>
                    </a:lnTo>
                    <a:lnTo>
                      <a:pt x="237421" y="308401"/>
                    </a:lnTo>
                    <a:lnTo>
                      <a:pt x="220317" y="295092"/>
                    </a:lnTo>
                    <a:lnTo>
                      <a:pt x="229190" y="283547"/>
                    </a:lnTo>
                    <a:close/>
                    <a:moveTo>
                      <a:pt x="234107" y="312677"/>
                    </a:moveTo>
                    <a:lnTo>
                      <a:pt x="225181" y="324222"/>
                    </a:lnTo>
                    <a:lnTo>
                      <a:pt x="208077" y="310913"/>
                    </a:lnTo>
                    <a:lnTo>
                      <a:pt x="216950" y="299368"/>
                    </a:lnTo>
                    <a:lnTo>
                      <a:pt x="234107" y="312677"/>
                    </a:lnTo>
                    <a:close/>
                    <a:moveTo>
                      <a:pt x="238330" y="315938"/>
                    </a:moveTo>
                    <a:lnTo>
                      <a:pt x="255433" y="329246"/>
                    </a:lnTo>
                    <a:lnTo>
                      <a:pt x="246507" y="340791"/>
                    </a:lnTo>
                    <a:lnTo>
                      <a:pt x="229404" y="327483"/>
                    </a:lnTo>
                    <a:lnTo>
                      <a:pt x="238330" y="315938"/>
                    </a:lnTo>
                    <a:close/>
                    <a:moveTo>
                      <a:pt x="259656" y="332507"/>
                    </a:moveTo>
                    <a:lnTo>
                      <a:pt x="276813" y="345816"/>
                    </a:lnTo>
                    <a:lnTo>
                      <a:pt x="267887" y="357361"/>
                    </a:lnTo>
                    <a:lnTo>
                      <a:pt x="250783" y="344052"/>
                    </a:lnTo>
                    <a:lnTo>
                      <a:pt x="259656" y="332507"/>
                    </a:lnTo>
                    <a:close/>
                    <a:moveTo>
                      <a:pt x="280982" y="349130"/>
                    </a:moveTo>
                    <a:lnTo>
                      <a:pt x="298086" y="362438"/>
                    </a:lnTo>
                    <a:lnTo>
                      <a:pt x="289160" y="373983"/>
                    </a:lnTo>
                    <a:lnTo>
                      <a:pt x="272056" y="360674"/>
                    </a:lnTo>
                    <a:lnTo>
                      <a:pt x="280982" y="349130"/>
                    </a:lnTo>
                    <a:close/>
                    <a:moveTo>
                      <a:pt x="302362" y="365699"/>
                    </a:moveTo>
                    <a:lnTo>
                      <a:pt x="319465" y="379008"/>
                    </a:lnTo>
                    <a:lnTo>
                      <a:pt x="310486" y="390553"/>
                    </a:lnTo>
                    <a:lnTo>
                      <a:pt x="293382" y="377244"/>
                    </a:lnTo>
                    <a:lnTo>
                      <a:pt x="302362" y="365699"/>
                    </a:lnTo>
                    <a:close/>
                    <a:moveTo>
                      <a:pt x="305675" y="361423"/>
                    </a:moveTo>
                    <a:lnTo>
                      <a:pt x="314601" y="349878"/>
                    </a:lnTo>
                    <a:lnTo>
                      <a:pt x="331705" y="363187"/>
                    </a:lnTo>
                    <a:lnTo>
                      <a:pt x="322779" y="374732"/>
                    </a:lnTo>
                    <a:lnTo>
                      <a:pt x="305675" y="361423"/>
                    </a:lnTo>
                    <a:close/>
                    <a:moveTo>
                      <a:pt x="335928" y="366447"/>
                    </a:moveTo>
                    <a:lnTo>
                      <a:pt x="353031" y="379756"/>
                    </a:lnTo>
                    <a:lnTo>
                      <a:pt x="344052" y="391301"/>
                    </a:lnTo>
                    <a:lnTo>
                      <a:pt x="326948" y="377992"/>
                    </a:lnTo>
                    <a:lnTo>
                      <a:pt x="335928" y="366447"/>
                    </a:lnTo>
                    <a:close/>
                    <a:moveTo>
                      <a:pt x="357254" y="383016"/>
                    </a:moveTo>
                    <a:lnTo>
                      <a:pt x="374411" y="396325"/>
                    </a:lnTo>
                    <a:lnTo>
                      <a:pt x="365432" y="407870"/>
                    </a:lnTo>
                    <a:lnTo>
                      <a:pt x="348328" y="394561"/>
                    </a:lnTo>
                    <a:lnTo>
                      <a:pt x="357254" y="383016"/>
                    </a:lnTo>
                    <a:close/>
                    <a:moveTo>
                      <a:pt x="360514" y="378794"/>
                    </a:moveTo>
                    <a:lnTo>
                      <a:pt x="369494" y="367195"/>
                    </a:lnTo>
                    <a:lnTo>
                      <a:pt x="386651" y="380504"/>
                    </a:lnTo>
                    <a:lnTo>
                      <a:pt x="377671" y="392103"/>
                    </a:lnTo>
                    <a:lnTo>
                      <a:pt x="360514" y="378794"/>
                    </a:lnTo>
                    <a:close/>
                    <a:moveTo>
                      <a:pt x="390927" y="383765"/>
                    </a:moveTo>
                    <a:lnTo>
                      <a:pt x="408084" y="397073"/>
                    </a:lnTo>
                    <a:lnTo>
                      <a:pt x="399051" y="408672"/>
                    </a:lnTo>
                    <a:lnTo>
                      <a:pt x="381894" y="395363"/>
                    </a:lnTo>
                    <a:lnTo>
                      <a:pt x="390927" y="383765"/>
                    </a:lnTo>
                    <a:close/>
                    <a:moveTo>
                      <a:pt x="394187" y="379489"/>
                    </a:moveTo>
                    <a:lnTo>
                      <a:pt x="403167" y="367890"/>
                    </a:lnTo>
                    <a:lnTo>
                      <a:pt x="420324" y="381199"/>
                    </a:lnTo>
                    <a:lnTo>
                      <a:pt x="411291" y="392797"/>
                    </a:lnTo>
                    <a:lnTo>
                      <a:pt x="394187" y="379489"/>
                    </a:lnTo>
                    <a:close/>
                    <a:moveTo>
                      <a:pt x="406480" y="363668"/>
                    </a:moveTo>
                    <a:lnTo>
                      <a:pt x="415460" y="352069"/>
                    </a:lnTo>
                    <a:lnTo>
                      <a:pt x="432670" y="365378"/>
                    </a:lnTo>
                    <a:lnTo>
                      <a:pt x="423638" y="376976"/>
                    </a:lnTo>
                    <a:lnTo>
                      <a:pt x="406480" y="363668"/>
                    </a:lnTo>
                    <a:close/>
                    <a:moveTo>
                      <a:pt x="418720" y="347847"/>
                    </a:moveTo>
                    <a:lnTo>
                      <a:pt x="427753" y="336195"/>
                    </a:lnTo>
                    <a:lnTo>
                      <a:pt x="444964" y="349504"/>
                    </a:lnTo>
                    <a:lnTo>
                      <a:pt x="435931" y="361156"/>
                    </a:lnTo>
                    <a:lnTo>
                      <a:pt x="418720" y="347847"/>
                    </a:lnTo>
                    <a:close/>
                    <a:moveTo>
                      <a:pt x="431014" y="331972"/>
                    </a:moveTo>
                    <a:lnTo>
                      <a:pt x="439993" y="320374"/>
                    </a:lnTo>
                    <a:lnTo>
                      <a:pt x="457204" y="333683"/>
                    </a:lnTo>
                    <a:lnTo>
                      <a:pt x="448224" y="345281"/>
                    </a:lnTo>
                    <a:lnTo>
                      <a:pt x="431014" y="331972"/>
                    </a:lnTo>
                    <a:close/>
                    <a:moveTo>
                      <a:pt x="443307" y="316151"/>
                    </a:moveTo>
                    <a:lnTo>
                      <a:pt x="452286" y="304553"/>
                    </a:lnTo>
                    <a:lnTo>
                      <a:pt x="469550" y="317862"/>
                    </a:lnTo>
                    <a:lnTo>
                      <a:pt x="460571" y="329460"/>
                    </a:lnTo>
                    <a:lnTo>
                      <a:pt x="443307" y="316151"/>
                    </a:lnTo>
                    <a:close/>
                    <a:moveTo>
                      <a:pt x="455547" y="300384"/>
                    </a:moveTo>
                    <a:lnTo>
                      <a:pt x="464580" y="288732"/>
                    </a:lnTo>
                    <a:lnTo>
                      <a:pt x="481844" y="302041"/>
                    </a:lnTo>
                    <a:lnTo>
                      <a:pt x="472811" y="313693"/>
                    </a:lnTo>
                    <a:lnTo>
                      <a:pt x="455547" y="300384"/>
                    </a:lnTo>
                    <a:close/>
                    <a:moveTo>
                      <a:pt x="451324" y="297124"/>
                    </a:moveTo>
                    <a:lnTo>
                      <a:pt x="434114" y="283815"/>
                    </a:lnTo>
                    <a:lnTo>
                      <a:pt x="443093" y="272163"/>
                    </a:lnTo>
                    <a:lnTo>
                      <a:pt x="460357" y="285472"/>
                    </a:lnTo>
                    <a:lnTo>
                      <a:pt x="451324" y="297124"/>
                    </a:lnTo>
                    <a:close/>
                    <a:moveTo>
                      <a:pt x="446407" y="267940"/>
                    </a:moveTo>
                    <a:lnTo>
                      <a:pt x="455386" y="256342"/>
                    </a:lnTo>
                    <a:lnTo>
                      <a:pt x="472650" y="269651"/>
                    </a:lnTo>
                    <a:lnTo>
                      <a:pt x="463671" y="281249"/>
                    </a:lnTo>
                    <a:lnTo>
                      <a:pt x="446407" y="267940"/>
                    </a:lnTo>
                    <a:close/>
                    <a:moveTo>
                      <a:pt x="442184" y="264680"/>
                    </a:moveTo>
                    <a:lnTo>
                      <a:pt x="424974" y="251371"/>
                    </a:lnTo>
                    <a:lnTo>
                      <a:pt x="433953" y="239773"/>
                    </a:lnTo>
                    <a:lnTo>
                      <a:pt x="451217" y="253081"/>
                    </a:lnTo>
                    <a:lnTo>
                      <a:pt x="442184" y="264680"/>
                    </a:lnTo>
                    <a:close/>
                    <a:moveTo>
                      <a:pt x="420751" y="248111"/>
                    </a:moveTo>
                    <a:lnTo>
                      <a:pt x="403541" y="234802"/>
                    </a:lnTo>
                    <a:lnTo>
                      <a:pt x="412520" y="223203"/>
                    </a:lnTo>
                    <a:lnTo>
                      <a:pt x="429784" y="236512"/>
                    </a:lnTo>
                    <a:lnTo>
                      <a:pt x="420751" y="248111"/>
                    </a:lnTo>
                    <a:close/>
                    <a:moveTo>
                      <a:pt x="399265" y="231542"/>
                    </a:moveTo>
                    <a:lnTo>
                      <a:pt x="382001" y="218233"/>
                    </a:lnTo>
                    <a:lnTo>
                      <a:pt x="390980" y="206634"/>
                    </a:lnTo>
                    <a:lnTo>
                      <a:pt x="408244" y="219943"/>
                    </a:lnTo>
                    <a:lnTo>
                      <a:pt x="399265" y="231542"/>
                    </a:lnTo>
                    <a:close/>
                    <a:moveTo>
                      <a:pt x="377778" y="214972"/>
                    </a:moveTo>
                    <a:lnTo>
                      <a:pt x="360514" y="201663"/>
                    </a:lnTo>
                    <a:lnTo>
                      <a:pt x="369440" y="190065"/>
                    </a:lnTo>
                    <a:lnTo>
                      <a:pt x="386704" y="203374"/>
                    </a:lnTo>
                    <a:lnTo>
                      <a:pt x="377778" y="214972"/>
                    </a:lnTo>
                    <a:close/>
                    <a:moveTo>
                      <a:pt x="356345" y="198403"/>
                    </a:moveTo>
                    <a:lnTo>
                      <a:pt x="339135" y="185094"/>
                    </a:lnTo>
                    <a:lnTo>
                      <a:pt x="348061" y="173496"/>
                    </a:lnTo>
                    <a:lnTo>
                      <a:pt x="365271" y="186805"/>
                    </a:lnTo>
                    <a:lnTo>
                      <a:pt x="356345" y="198403"/>
                    </a:lnTo>
                    <a:close/>
                    <a:moveTo>
                      <a:pt x="334912" y="181834"/>
                    </a:moveTo>
                    <a:lnTo>
                      <a:pt x="317701" y="168525"/>
                    </a:lnTo>
                    <a:lnTo>
                      <a:pt x="326627" y="156927"/>
                    </a:lnTo>
                    <a:lnTo>
                      <a:pt x="343892" y="170235"/>
                    </a:lnTo>
                    <a:lnTo>
                      <a:pt x="334912" y="181834"/>
                    </a:lnTo>
                    <a:close/>
                    <a:moveTo>
                      <a:pt x="331652" y="186056"/>
                    </a:moveTo>
                    <a:lnTo>
                      <a:pt x="322726" y="197655"/>
                    </a:lnTo>
                    <a:lnTo>
                      <a:pt x="305515" y="184346"/>
                    </a:lnTo>
                    <a:lnTo>
                      <a:pt x="314441" y="172747"/>
                    </a:lnTo>
                    <a:lnTo>
                      <a:pt x="331652" y="186056"/>
                    </a:lnTo>
                    <a:close/>
                    <a:moveTo>
                      <a:pt x="301239" y="181086"/>
                    </a:moveTo>
                    <a:lnTo>
                      <a:pt x="284029" y="167777"/>
                    </a:lnTo>
                    <a:lnTo>
                      <a:pt x="292955" y="156178"/>
                    </a:lnTo>
                    <a:lnTo>
                      <a:pt x="310165" y="169487"/>
                    </a:lnTo>
                    <a:lnTo>
                      <a:pt x="301239" y="181086"/>
                    </a:lnTo>
                    <a:close/>
                    <a:moveTo>
                      <a:pt x="297979" y="185308"/>
                    </a:moveTo>
                    <a:lnTo>
                      <a:pt x="289106" y="196853"/>
                    </a:lnTo>
                    <a:lnTo>
                      <a:pt x="271896" y="183544"/>
                    </a:lnTo>
                    <a:lnTo>
                      <a:pt x="280768" y="171999"/>
                    </a:lnTo>
                    <a:lnTo>
                      <a:pt x="297979" y="185308"/>
                    </a:lnTo>
                    <a:close/>
                    <a:moveTo>
                      <a:pt x="267673" y="180284"/>
                    </a:moveTo>
                    <a:lnTo>
                      <a:pt x="250462" y="166975"/>
                    </a:lnTo>
                    <a:lnTo>
                      <a:pt x="259335" y="155430"/>
                    </a:lnTo>
                    <a:lnTo>
                      <a:pt x="276546" y="168739"/>
                    </a:lnTo>
                    <a:lnTo>
                      <a:pt x="267673" y="180284"/>
                    </a:lnTo>
                    <a:close/>
                    <a:moveTo>
                      <a:pt x="264359" y="184560"/>
                    </a:moveTo>
                    <a:lnTo>
                      <a:pt x="255487" y="196105"/>
                    </a:lnTo>
                    <a:lnTo>
                      <a:pt x="238276" y="182796"/>
                    </a:lnTo>
                    <a:lnTo>
                      <a:pt x="247149" y="171251"/>
                    </a:lnTo>
                    <a:lnTo>
                      <a:pt x="264359" y="184560"/>
                    </a:lnTo>
                    <a:close/>
                    <a:moveTo>
                      <a:pt x="252226" y="200381"/>
                    </a:moveTo>
                    <a:lnTo>
                      <a:pt x="243300" y="211979"/>
                    </a:lnTo>
                    <a:lnTo>
                      <a:pt x="226143" y="198670"/>
                    </a:lnTo>
                    <a:lnTo>
                      <a:pt x="235016" y="187072"/>
                    </a:lnTo>
                    <a:lnTo>
                      <a:pt x="252226" y="200381"/>
                    </a:lnTo>
                    <a:close/>
                    <a:moveTo>
                      <a:pt x="240093" y="216202"/>
                    </a:moveTo>
                    <a:lnTo>
                      <a:pt x="231167" y="227800"/>
                    </a:lnTo>
                    <a:lnTo>
                      <a:pt x="214010" y="214491"/>
                    </a:lnTo>
                    <a:lnTo>
                      <a:pt x="222883" y="202893"/>
                    </a:lnTo>
                    <a:lnTo>
                      <a:pt x="240093" y="216202"/>
                    </a:lnTo>
                    <a:close/>
                    <a:moveTo>
                      <a:pt x="227960" y="232023"/>
                    </a:moveTo>
                    <a:lnTo>
                      <a:pt x="219088" y="243621"/>
                    </a:lnTo>
                    <a:lnTo>
                      <a:pt x="201931" y="230312"/>
                    </a:lnTo>
                    <a:lnTo>
                      <a:pt x="210803" y="218714"/>
                    </a:lnTo>
                    <a:lnTo>
                      <a:pt x="227960" y="232023"/>
                    </a:lnTo>
                    <a:close/>
                    <a:moveTo>
                      <a:pt x="215774" y="247843"/>
                    </a:moveTo>
                    <a:lnTo>
                      <a:pt x="206901" y="259442"/>
                    </a:lnTo>
                    <a:lnTo>
                      <a:pt x="189798" y="246133"/>
                    </a:lnTo>
                    <a:lnTo>
                      <a:pt x="198670" y="234535"/>
                    </a:lnTo>
                    <a:lnTo>
                      <a:pt x="215774" y="247843"/>
                    </a:lnTo>
                    <a:close/>
                    <a:moveTo>
                      <a:pt x="203641" y="263664"/>
                    </a:moveTo>
                    <a:lnTo>
                      <a:pt x="194769" y="275209"/>
                    </a:lnTo>
                    <a:lnTo>
                      <a:pt x="177665" y="261901"/>
                    </a:lnTo>
                    <a:lnTo>
                      <a:pt x="186537" y="250356"/>
                    </a:lnTo>
                    <a:lnTo>
                      <a:pt x="203641" y="263664"/>
                    </a:lnTo>
                    <a:close/>
                    <a:moveTo>
                      <a:pt x="191455" y="279539"/>
                    </a:moveTo>
                    <a:lnTo>
                      <a:pt x="182582" y="291084"/>
                    </a:lnTo>
                    <a:lnTo>
                      <a:pt x="165478" y="277775"/>
                    </a:lnTo>
                    <a:lnTo>
                      <a:pt x="174351" y="266230"/>
                    </a:lnTo>
                    <a:lnTo>
                      <a:pt x="191455" y="279539"/>
                    </a:lnTo>
                    <a:close/>
                    <a:moveTo>
                      <a:pt x="195677" y="282799"/>
                    </a:moveTo>
                    <a:lnTo>
                      <a:pt x="212781" y="296108"/>
                    </a:lnTo>
                    <a:lnTo>
                      <a:pt x="203908" y="307653"/>
                    </a:lnTo>
                    <a:lnTo>
                      <a:pt x="186805" y="294344"/>
                    </a:lnTo>
                    <a:lnTo>
                      <a:pt x="195677" y="282799"/>
                    </a:lnTo>
                    <a:close/>
                    <a:moveTo>
                      <a:pt x="200648" y="311929"/>
                    </a:moveTo>
                    <a:lnTo>
                      <a:pt x="191722" y="323527"/>
                    </a:lnTo>
                    <a:lnTo>
                      <a:pt x="174618" y="310219"/>
                    </a:lnTo>
                    <a:lnTo>
                      <a:pt x="183491" y="298620"/>
                    </a:lnTo>
                    <a:lnTo>
                      <a:pt x="200648" y="311929"/>
                    </a:lnTo>
                    <a:close/>
                    <a:moveTo>
                      <a:pt x="204870" y="315189"/>
                    </a:moveTo>
                    <a:lnTo>
                      <a:pt x="221974" y="328498"/>
                    </a:lnTo>
                    <a:lnTo>
                      <a:pt x="213048" y="340097"/>
                    </a:lnTo>
                    <a:lnTo>
                      <a:pt x="195998" y="326788"/>
                    </a:lnTo>
                    <a:lnTo>
                      <a:pt x="204870" y="315189"/>
                    </a:lnTo>
                    <a:close/>
                    <a:moveTo>
                      <a:pt x="226143" y="331759"/>
                    </a:moveTo>
                    <a:lnTo>
                      <a:pt x="243247" y="345067"/>
                    </a:lnTo>
                    <a:lnTo>
                      <a:pt x="234321" y="356666"/>
                    </a:lnTo>
                    <a:lnTo>
                      <a:pt x="217217" y="343357"/>
                    </a:lnTo>
                    <a:lnTo>
                      <a:pt x="226143" y="331759"/>
                    </a:lnTo>
                    <a:close/>
                    <a:moveTo>
                      <a:pt x="247469" y="348328"/>
                    </a:moveTo>
                    <a:lnTo>
                      <a:pt x="264573" y="361637"/>
                    </a:lnTo>
                    <a:lnTo>
                      <a:pt x="255647" y="373235"/>
                    </a:lnTo>
                    <a:lnTo>
                      <a:pt x="238543" y="359926"/>
                    </a:lnTo>
                    <a:lnTo>
                      <a:pt x="247469" y="348328"/>
                    </a:lnTo>
                    <a:close/>
                    <a:moveTo>
                      <a:pt x="268796" y="364950"/>
                    </a:moveTo>
                    <a:lnTo>
                      <a:pt x="285899" y="378259"/>
                    </a:lnTo>
                    <a:lnTo>
                      <a:pt x="276920" y="389858"/>
                    </a:lnTo>
                    <a:lnTo>
                      <a:pt x="259816" y="376549"/>
                    </a:lnTo>
                    <a:lnTo>
                      <a:pt x="268796" y="364950"/>
                    </a:lnTo>
                    <a:close/>
                    <a:moveTo>
                      <a:pt x="290122" y="381520"/>
                    </a:moveTo>
                    <a:lnTo>
                      <a:pt x="307225" y="394828"/>
                    </a:lnTo>
                    <a:lnTo>
                      <a:pt x="298246" y="406427"/>
                    </a:lnTo>
                    <a:lnTo>
                      <a:pt x="281196" y="393118"/>
                    </a:lnTo>
                    <a:lnTo>
                      <a:pt x="290122" y="381520"/>
                    </a:lnTo>
                    <a:close/>
                    <a:moveTo>
                      <a:pt x="311448" y="398089"/>
                    </a:moveTo>
                    <a:lnTo>
                      <a:pt x="328552" y="411398"/>
                    </a:lnTo>
                    <a:lnTo>
                      <a:pt x="319572" y="422996"/>
                    </a:lnTo>
                    <a:lnTo>
                      <a:pt x="302468" y="409687"/>
                    </a:lnTo>
                    <a:lnTo>
                      <a:pt x="311448" y="398089"/>
                    </a:lnTo>
                    <a:close/>
                    <a:moveTo>
                      <a:pt x="314708" y="393866"/>
                    </a:moveTo>
                    <a:lnTo>
                      <a:pt x="323688" y="382268"/>
                    </a:lnTo>
                    <a:lnTo>
                      <a:pt x="340791" y="395577"/>
                    </a:lnTo>
                    <a:lnTo>
                      <a:pt x="331812" y="407175"/>
                    </a:lnTo>
                    <a:lnTo>
                      <a:pt x="314708" y="393866"/>
                    </a:lnTo>
                    <a:close/>
                    <a:moveTo>
                      <a:pt x="345014" y="398837"/>
                    </a:moveTo>
                    <a:lnTo>
                      <a:pt x="362118" y="412146"/>
                    </a:lnTo>
                    <a:lnTo>
                      <a:pt x="353138" y="423744"/>
                    </a:lnTo>
                    <a:lnTo>
                      <a:pt x="336034" y="410436"/>
                    </a:lnTo>
                    <a:lnTo>
                      <a:pt x="345014" y="398837"/>
                    </a:lnTo>
                    <a:close/>
                    <a:moveTo>
                      <a:pt x="366340" y="415406"/>
                    </a:moveTo>
                    <a:lnTo>
                      <a:pt x="383497" y="428715"/>
                    </a:lnTo>
                    <a:lnTo>
                      <a:pt x="374518" y="440314"/>
                    </a:lnTo>
                    <a:lnTo>
                      <a:pt x="357414" y="427005"/>
                    </a:lnTo>
                    <a:lnTo>
                      <a:pt x="366340" y="415406"/>
                    </a:lnTo>
                    <a:close/>
                    <a:moveTo>
                      <a:pt x="369654" y="411130"/>
                    </a:moveTo>
                    <a:lnTo>
                      <a:pt x="378633" y="399532"/>
                    </a:lnTo>
                    <a:lnTo>
                      <a:pt x="395791" y="412841"/>
                    </a:lnTo>
                    <a:lnTo>
                      <a:pt x="386811" y="424439"/>
                    </a:lnTo>
                    <a:lnTo>
                      <a:pt x="369654" y="411130"/>
                    </a:lnTo>
                    <a:close/>
                    <a:moveTo>
                      <a:pt x="399960" y="416155"/>
                    </a:moveTo>
                    <a:lnTo>
                      <a:pt x="417063" y="429464"/>
                    </a:lnTo>
                    <a:lnTo>
                      <a:pt x="408084" y="441062"/>
                    </a:lnTo>
                    <a:lnTo>
                      <a:pt x="390980" y="427753"/>
                    </a:lnTo>
                    <a:lnTo>
                      <a:pt x="399960" y="416155"/>
                    </a:lnTo>
                    <a:close/>
                    <a:moveTo>
                      <a:pt x="403273" y="411932"/>
                    </a:moveTo>
                    <a:lnTo>
                      <a:pt x="412306" y="400334"/>
                    </a:lnTo>
                    <a:lnTo>
                      <a:pt x="429464" y="413643"/>
                    </a:lnTo>
                    <a:lnTo>
                      <a:pt x="420431" y="425241"/>
                    </a:lnTo>
                    <a:lnTo>
                      <a:pt x="403273" y="411932"/>
                    </a:lnTo>
                    <a:close/>
                    <a:moveTo>
                      <a:pt x="415567" y="396058"/>
                    </a:moveTo>
                    <a:lnTo>
                      <a:pt x="424600" y="384459"/>
                    </a:lnTo>
                    <a:lnTo>
                      <a:pt x="441757" y="397768"/>
                    </a:lnTo>
                    <a:lnTo>
                      <a:pt x="432724" y="409367"/>
                    </a:lnTo>
                    <a:lnTo>
                      <a:pt x="415567" y="396058"/>
                    </a:lnTo>
                    <a:close/>
                    <a:moveTo>
                      <a:pt x="427860" y="380237"/>
                    </a:moveTo>
                    <a:lnTo>
                      <a:pt x="436893" y="368638"/>
                    </a:lnTo>
                    <a:lnTo>
                      <a:pt x="454050" y="381947"/>
                    </a:lnTo>
                    <a:lnTo>
                      <a:pt x="445017" y="393546"/>
                    </a:lnTo>
                    <a:lnTo>
                      <a:pt x="427860" y="380237"/>
                    </a:lnTo>
                    <a:close/>
                    <a:moveTo>
                      <a:pt x="440153" y="364416"/>
                    </a:moveTo>
                    <a:lnTo>
                      <a:pt x="449186" y="352764"/>
                    </a:lnTo>
                    <a:lnTo>
                      <a:pt x="466343" y="366073"/>
                    </a:lnTo>
                    <a:lnTo>
                      <a:pt x="457311" y="377725"/>
                    </a:lnTo>
                    <a:lnTo>
                      <a:pt x="440153" y="364416"/>
                    </a:lnTo>
                    <a:close/>
                    <a:moveTo>
                      <a:pt x="452447" y="348595"/>
                    </a:moveTo>
                    <a:lnTo>
                      <a:pt x="461426" y="336997"/>
                    </a:lnTo>
                    <a:lnTo>
                      <a:pt x="478637" y="350305"/>
                    </a:lnTo>
                    <a:lnTo>
                      <a:pt x="469657" y="361904"/>
                    </a:lnTo>
                    <a:lnTo>
                      <a:pt x="452447" y="348595"/>
                    </a:lnTo>
                    <a:close/>
                    <a:moveTo>
                      <a:pt x="464740" y="332774"/>
                    </a:moveTo>
                    <a:lnTo>
                      <a:pt x="473719" y="321176"/>
                    </a:lnTo>
                    <a:lnTo>
                      <a:pt x="490930" y="334484"/>
                    </a:lnTo>
                    <a:lnTo>
                      <a:pt x="481897" y="346083"/>
                    </a:lnTo>
                    <a:lnTo>
                      <a:pt x="464740" y="332774"/>
                    </a:lnTo>
                    <a:close/>
                    <a:moveTo>
                      <a:pt x="476980" y="316953"/>
                    </a:moveTo>
                    <a:lnTo>
                      <a:pt x="486013" y="305301"/>
                    </a:lnTo>
                    <a:lnTo>
                      <a:pt x="503223" y="318610"/>
                    </a:lnTo>
                    <a:lnTo>
                      <a:pt x="494190" y="330262"/>
                    </a:lnTo>
                    <a:lnTo>
                      <a:pt x="476980" y="316953"/>
                    </a:lnTo>
                    <a:close/>
                    <a:moveTo>
                      <a:pt x="489327" y="301079"/>
                    </a:moveTo>
                    <a:lnTo>
                      <a:pt x="498359" y="289480"/>
                    </a:lnTo>
                    <a:lnTo>
                      <a:pt x="515570" y="302789"/>
                    </a:lnTo>
                    <a:lnTo>
                      <a:pt x="506537" y="314388"/>
                    </a:lnTo>
                    <a:lnTo>
                      <a:pt x="489327" y="301079"/>
                    </a:lnTo>
                    <a:close/>
                    <a:moveTo>
                      <a:pt x="485104" y="297818"/>
                    </a:moveTo>
                    <a:lnTo>
                      <a:pt x="467840" y="284510"/>
                    </a:lnTo>
                    <a:lnTo>
                      <a:pt x="476819" y="272911"/>
                    </a:lnTo>
                    <a:lnTo>
                      <a:pt x="494084" y="286220"/>
                    </a:lnTo>
                    <a:lnTo>
                      <a:pt x="485104" y="297818"/>
                    </a:lnTo>
                    <a:close/>
                    <a:moveTo>
                      <a:pt x="480133" y="268689"/>
                    </a:moveTo>
                    <a:lnTo>
                      <a:pt x="489113" y="257090"/>
                    </a:lnTo>
                    <a:lnTo>
                      <a:pt x="506377" y="270399"/>
                    </a:lnTo>
                    <a:lnTo>
                      <a:pt x="497397" y="281997"/>
                    </a:lnTo>
                    <a:lnTo>
                      <a:pt x="480133" y="268689"/>
                    </a:lnTo>
                    <a:close/>
                    <a:moveTo>
                      <a:pt x="475911" y="265428"/>
                    </a:moveTo>
                    <a:lnTo>
                      <a:pt x="458647" y="252119"/>
                    </a:lnTo>
                    <a:lnTo>
                      <a:pt x="467626" y="240521"/>
                    </a:lnTo>
                    <a:lnTo>
                      <a:pt x="484890" y="253830"/>
                    </a:lnTo>
                    <a:lnTo>
                      <a:pt x="475911" y="265428"/>
                    </a:lnTo>
                    <a:close/>
                    <a:moveTo>
                      <a:pt x="454424" y="248859"/>
                    </a:moveTo>
                    <a:lnTo>
                      <a:pt x="437160" y="235550"/>
                    </a:lnTo>
                    <a:lnTo>
                      <a:pt x="446140" y="223952"/>
                    </a:lnTo>
                    <a:lnTo>
                      <a:pt x="463404" y="237261"/>
                    </a:lnTo>
                    <a:lnTo>
                      <a:pt x="454424" y="248859"/>
                    </a:lnTo>
                    <a:close/>
                    <a:moveTo>
                      <a:pt x="432991" y="232290"/>
                    </a:moveTo>
                    <a:lnTo>
                      <a:pt x="415727" y="218981"/>
                    </a:lnTo>
                    <a:lnTo>
                      <a:pt x="424653" y="207383"/>
                    </a:lnTo>
                    <a:lnTo>
                      <a:pt x="441917" y="220691"/>
                    </a:lnTo>
                    <a:lnTo>
                      <a:pt x="432991" y="232290"/>
                    </a:lnTo>
                    <a:close/>
                    <a:moveTo>
                      <a:pt x="411505" y="215721"/>
                    </a:moveTo>
                    <a:lnTo>
                      <a:pt x="394241" y="202412"/>
                    </a:lnTo>
                    <a:lnTo>
                      <a:pt x="403167" y="190813"/>
                    </a:lnTo>
                    <a:lnTo>
                      <a:pt x="420431" y="204122"/>
                    </a:lnTo>
                    <a:lnTo>
                      <a:pt x="411505" y="215721"/>
                    </a:lnTo>
                    <a:close/>
                    <a:moveTo>
                      <a:pt x="390018" y="199151"/>
                    </a:moveTo>
                    <a:lnTo>
                      <a:pt x="372754" y="185842"/>
                    </a:lnTo>
                    <a:lnTo>
                      <a:pt x="381680" y="174298"/>
                    </a:lnTo>
                    <a:lnTo>
                      <a:pt x="398944" y="187606"/>
                    </a:lnTo>
                    <a:lnTo>
                      <a:pt x="390018" y="199151"/>
                    </a:lnTo>
                    <a:close/>
                    <a:moveTo>
                      <a:pt x="368532" y="182582"/>
                    </a:moveTo>
                    <a:lnTo>
                      <a:pt x="351321" y="169273"/>
                    </a:lnTo>
                    <a:lnTo>
                      <a:pt x="360247" y="157728"/>
                    </a:lnTo>
                    <a:lnTo>
                      <a:pt x="377458" y="171037"/>
                    </a:lnTo>
                    <a:lnTo>
                      <a:pt x="368532" y="182582"/>
                    </a:lnTo>
                    <a:close/>
                    <a:moveTo>
                      <a:pt x="347045" y="166013"/>
                    </a:moveTo>
                    <a:lnTo>
                      <a:pt x="329781" y="152704"/>
                    </a:lnTo>
                    <a:lnTo>
                      <a:pt x="338654" y="141159"/>
                    </a:lnTo>
                    <a:lnTo>
                      <a:pt x="355918" y="154468"/>
                    </a:lnTo>
                    <a:lnTo>
                      <a:pt x="347045" y="166013"/>
                    </a:lnTo>
                    <a:close/>
                    <a:moveTo>
                      <a:pt x="325612" y="149444"/>
                    </a:moveTo>
                    <a:lnTo>
                      <a:pt x="308348" y="136135"/>
                    </a:lnTo>
                    <a:lnTo>
                      <a:pt x="317220" y="124590"/>
                    </a:lnTo>
                    <a:lnTo>
                      <a:pt x="334484" y="137899"/>
                    </a:lnTo>
                    <a:lnTo>
                      <a:pt x="325612" y="149444"/>
                    </a:lnTo>
                    <a:close/>
                    <a:moveTo>
                      <a:pt x="322352" y="153666"/>
                    </a:moveTo>
                    <a:lnTo>
                      <a:pt x="313426" y="165265"/>
                    </a:lnTo>
                    <a:lnTo>
                      <a:pt x="296215" y="151956"/>
                    </a:lnTo>
                    <a:lnTo>
                      <a:pt x="305141" y="140357"/>
                    </a:lnTo>
                    <a:lnTo>
                      <a:pt x="322352" y="153666"/>
                    </a:lnTo>
                    <a:close/>
                    <a:moveTo>
                      <a:pt x="291939" y="148642"/>
                    </a:moveTo>
                    <a:lnTo>
                      <a:pt x="274728" y="135333"/>
                    </a:lnTo>
                    <a:lnTo>
                      <a:pt x="283601" y="123735"/>
                    </a:lnTo>
                    <a:lnTo>
                      <a:pt x="300865" y="137043"/>
                    </a:lnTo>
                    <a:lnTo>
                      <a:pt x="291939" y="148642"/>
                    </a:lnTo>
                    <a:close/>
                    <a:moveTo>
                      <a:pt x="288679" y="152918"/>
                    </a:moveTo>
                    <a:lnTo>
                      <a:pt x="279753" y="164516"/>
                    </a:lnTo>
                    <a:lnTo>
                      <a:pt x="262542" y="151207"/>
                    </a:lnTo>
                    <a:lnTo>
                      <a:pt x="271468" y="139609"/>
                    </a:lnTo>
                    <a:lnTo>
                      <a:pt x="288679" y="152918"/>
                    </a:lnTo>
                    <a:close/>
                    <a:moveTo>
                      <a:pt x="258373" y="147947"/>
                    </a:moveTo>
                    <a:lnTo>
                      <a:pt x="241162" y="134638"/>
                    </a:lnTo>
                    <a:lnTo>
                      <a:pt x="250035" y="123040"/>
                    </a:lnTo>
                    <a:lnTo>
                      <a:pt x="267299" y="136349"/>
                    </a:lnTo>
                    <a:lnTo>
                      <a:pt x="258373" y="147947"/>
                    </a:lnTo>
                    <a:close/>
                    <a:moveTo>
                      <a:pt x="255113" y="152170"/>
                    </a:moveTo>
                    <a:lnTo>
                      <a:pt x="246240" y="163715"/>
                    </a:lnTo>
                    <a:lnTo>
                      <a:pt x="229029" y="150406"/>
                    </a:lnTo>
                    <a:lnTo>
                      <a:pt x="237902" y="138861"/>
                    </a:lnTo>
                    <a:lnTo>
                      <a:pt x="255113" y="152170"/>
                    </a:lnTo>
                    <a:close/>
                    <a:moveTo>
                      <a:pt x="242980" y="167991"/>
                    </a:moveTo>
                    <a:lnTo>
                      <a:pt x="234107" y="179535"/>
                    </a:lnTo>
                    <a:lnTo>
                      <a:pt x="216896" y="166227"/>
                    </a:lnTo>
                    <a:lnTo>
                      <a:pt x="225769" y="154682"/>
                    </a:lnTo>
                    <a:lnTo>
                      <a:pt x="242980" y="167991"/>
                    </a:lnTo>
                    <a:close/>
                    <a:moveTo>
                      <a:pt x="230847" y="183811"/>
                    </a:moveTo>
                    <a:lnTo>
                      <a:pt x="221974" y="195410"/>
                    </a:lnTo>
                    <a:lnTo>
                      <a:pt x="204817" y="182101"/>
                    </a:lnTo>
                    <a:lnTo>
                      <a:pt x="213690" y="170503"/>
                    </a:lnTo>
                    <a:lnTo>
                      <a:pt x="230847" y="183811"/>
                    </a:lnTo>
                    <a:close/>
                    <a:moveTo>
                      <a:pt x="218714" y="199632"/>
                    </a:moveTo>
                    <a:lnTo>
                      <a:pt x="209841" y="211231"/>
                    </a:lnTo>
                    <a:lnTo>
                      <a:pt x="192684" y="197922"/>
                    </a:lnTo>
                    <a:lnTo>
                      <a:pt x="201557" y="186324"/>
                    </a:lnTo>
                    <a:lnTo>
                      <a:pt x="218714" y="199632"/>
                    </a:lnTo>
                    <a:close/>
                    <a:moveTo>
                      <a:pt x="206581" y="215453"/>
                    </a:moveTo>
                    <a:lnTo>
                      <a:pt x="197708" y="227052"/>
                    </a:lnTo>
                    <a:lnTo>
                      <a:pt x="180551" y="213743"/>
                    </a:lnTo>
                    <a:lnTo>
                      <a:pt x="189424" y="202144"/>
                    </a:lnTo>
                    <a:lnTo>
                      <a:pt x="206581" y="215453"/>
                    </a:lnTo>
                    <a:close/>
                    <a:moveTo>
                      <a:pt x="194448" y="231274"/>
                    </a:moveTo>
                    <a:lnTo>
                      <a:pt x="185575" y="242873"/>
                    </a:lnTo>
                    <a:lnTo>
                      <a:pt x="168472" y="229564"/>
                    </a:lnTo>
                    <a:lnTo>
                      <a:pt x="177344" y="217965"/>
                    </a:lnTo>
                    <a:lnTo>
                      <a:pt x="194448" y="231274"/>
                    </a:lnTo>
                    <a:close/>
                    <a:moveTo>
                      <a:pt x="182315" y="247095"/>
                    </a:moveTo>
                    <a:lnTo>
                      <a:pt x="173442" y="258640"/>
                    </a:lnTo>
                    <a:lnTo>
                      <a:pt x="156339" y="245331"/>
                    </a:lnTo>
                    <a:lnTo>
                      <a:pt x="165158" y="233786"/>
                    </a:lnTo>
                    <a:lnTo>
                      <a:pt x="182315" y="247095"/>
                    </a:lnTo>
                    <a:close/>
                    <a:moveTo>
                      <a:pt x="170128" y="262970"/>
                    </a:moveTo>
                    <a:lnTo>
                      <a:pt x="161256" y="274515"/>
                    </a:lnTo>
                    <a:lnTo>
                      <a:pt x="144152" y="261206"/>
                    </a:lnTo>
                    <a:lnTo>
                      <a:pt x="153025" y="249661"/>
                    </a:lnTo>
                    <a:lnTo>
                      <a:pt x="170128" y="262970"/>
                    </a:lnTo>
                    <a:close/>
                    <a:moveTo>
                      <a:pt x="157996" y="278791"/>
                    </a:moveTo>
                    <a:lnTo>
                      <a:pt x="149123" y="290389"/>
                    </a:lnTo>
                    <a:lnTo>
                      <a:pt x="132019" y="277080"/>
                    </a:lnTo>
                    <a:lnTo>
                      <a:pt x="140892" y="265482"/>
                    </a:lnTo>
                    <a:lnTo>
                      <a:pt x="157996" y="278791"/>
                    </a:lnTo>
                    <a:close/>
                    <a:moveTo>
                      <a:pt x="162218" y="282051"/>
                    </a:moveTo>
                    <a:lnTo>
                      <a:pt x="179322" y="295360"/>
                    </a:lnTo>
                    <a:lnTo>
                      <a:pt x="170449" y="306958"/>
                    </a:lnTo>
                    <a:lnTo>
                      <a:pt x="153345" y="293649"/>
                    </a:lnTo>
                    <a:lnTo>
                      <a:pt x="162218" y="282051"/>
                    </a:lnTo>
                    <a:close/>
                    <a:moveTo>
                      <a:pt x="167189" y="311127"/>
                    </a:moveTo>
                    <a:lnTo>
                      <a:pt x="158263" y="322726"/>
                    </a:lnTo>
                    <a:lnTo>
                      <a:pt x="141213" y="309417"/>
                    </a:lnTo>
                    <a:lnTo>
                      <a:pt x="150085" y="297818"/>
                    </a:lnTo>
                    <a:lnTo>
                      <a:pt x="167189" y="311127"/>
                    </a:lnTo>
                    <a:close/>
                    <a:moveTo>
                      <a:pt x="171411" y="314441"/>
                    </a:moveTo>
                    <a:lnTo>
                      <a:pt x="188462" y="327750"/>
                    </a:lnTo>
                    <a:lnTo>
                      <a:pt x="179536" y="339348"/>
                    </a:lnTo>
                    <a:lnTo>
                      <a:pt x="162485" y="326039"/>
                    </a:lnTo>
                    <a:lnTo>
                      <a:pt x="171411" y="314441"/>
                    </a:lnTo>
                    <a:close/>
                    <a:moveTo>
                      <a:pt x="192684" y="331010"/>
                    </a:moveTo>
                    <a:lnTo>
                      <a:pt x="209734" y="344319"/>
                    </a:lnTo>
                    <a:lnTo>
                      <a:pt x="200808" y="355918"/>
                    </a:lnTo>
                    <a:lnTo>
                      <a:pt x="183758" y="342609"/>
                    </a:lnTo>
                    <a:lnTo>
                      <a:pt x="192684" y="331010"/>
                    </a:lnTo>
                    <a:close/>
                    <a:moveTo>
                      <a:pt x="214010" y="347579"/>
                    </a:moveTo>
                    <a:lnTo>
                      <a:pt x="231114" y="360888"/>
                    </a:lnTo>
                    <a:lnTo>
                      <a:pt x="222188" y="372487"/>
                    </a:lnTo>
                    <a:lnTo>
                      <a:pt x="205084" y="359178"/>
                    </a:lnTo>
                    <a:lnTo>
                      <a:pt x="214010" y="347579"/>
                    </a:lnTo>
                    <a:close/>
                    <a:moveTo>
                      <a:pt x="235283" y="364149"/>
                    </a:moveTo>
                    <a:lnTo>
                      <a:pt x="252387" y="377457"/>
                    </a:lnTo>
                    <a:lnTo>
                      <a:pt x="243407" y="389056"/>
                    </a:lnTo>
                    <a:lnTo>
                      <a:pt x="226303" y="375747"/>
                    </a:lnTo>
                    <a:lnTo>
                      <a:pt x="235283" y="364149"/>
                    </a:lnTo>
                    <a:close/>
                    <a:moveTo>
                      <a:pt x="256556" y="380718"/>
                    </a:moveTo>
                    <a:lnTo>
                      <a:pt x="273659" y="394027"/>
                    </a:lnTo>
                    <a:lnTo>
                      <a:pt x="264680" y="405625"/>
                    </a:lnTo>
                    <a:lnTo>
                      <a:pt x="247576" y="392316"/>
                    </a:lnTo>
                    <a:lnTo>
                      <a:pt x="256556" y="380718"/>
                    </a:lnTo>
                    <a:close/>
                    <a:moveTo>
                      <a:pt x="277882" y="397341"/>
                    </a:moveTo>
                    <a:lnTo>
                      <a:pt x="294932" y="410649"/>
                    </a:lnTo>
                    <a:lnTo>
                      <a:pt x="286006" y="422248"/>
                    </a:lnTo>
                    <a:lnTo>
                      <a:pt x="268956" y="408939"/>
                    </a:lnTo>
                    <a:lnTo>
                      <a:pt x="277882" y="397341"/>
                    </a:lnTo>
                    <a:close/>
                    <a:moveTo>
                      <a:pt x="299208" y="413910"/>
                    </a:moveTo>
                    <a:lnTo>
                      <a:pt x="316312" y="427219"/>
                    </a:lnTo>
                    <a:lnTo>
                      <a:pt x="307332" y="438817"/>
                    </a:lnTo>
                    <a:lnTo>
                      <a:pt x="290282" y="425508"/>
                    </a:lnTo>
                    <a:lnTo>
                      <a:pt x="299208" y="413910"/>
                    </a:lnTo>
                    <a:close/>
                    <a:moveTo>
                      <a:pt x="320481" y="430479"/>
                    </a:moveTo>
                    <a:lnTo>
                      <a:pt x="337585" y="443788"/>
                    </a:lnTo>
                    <a:lnTo>
                      <a:pt x="328552" y="455386"/>
                    </a:lnTo>
                    <a:lnTo>
                      <a:pt x="311448" y="442077"/>
                    </a:lnTo>
                    <a:lnTo>
                      <a:pt x="320481" y="430479"/>
                    </a:lnTo>
                    <a:close/>
                    <a:moveTo>
                      <a:pt x="323741" y="426257"/>
                    </a:moveTo>
                    <a:lnTo>
                      <a:pt x="332721" y="414658"/>
                    </a:lnTo>
                    <a:lnTo>
                      <a:pt x="349824" y="427967"/>
                    </a:lnTo>
                    <a:lnTo>
                      <a:pt x="340845" y="439565"/>
                    </a:lnTo>
                    <a:lnTo>
                      <a:pt x="323741" y="426257"/>
                    </a:lnTo>
                    <a:close/>
                    <a:moveTo>
                      <a:pt x="354047" y="431281"/>
                    </a:moveTo>
                    <a:lnTo>
                      <a:pt x="371151" y="444590"/>
                    </a:lnTo>
                    <a:lnTo>
                      <a:pt x="362118" y="456188"/>
                    </a:lnTo>
                    <a:lnTo>
                      <a:pt x="345014" y="442879"/>
                    </a:lnTo>
                    <a:lnTo>
                      <a:pt x="354047" y="431281"/>
                    </a:lnTo>
                    <a:close/>
                    <a:moveTo>
                      <a:pt x="375373" y="447850"/>
                    </a:moveTo>
                    <a:lnTo>
                      <a:pt x="392477" y="461159"/>
                    </a:lnTo>
                    <a:lnTo>
                      <a:pt x="383444" y="472757"/>
                    </a:lnTo>
                    <a:lnTo>
                      <a:pt x="366340" y="459448"/>
                    </a:lnTo>
                    <a:lnTo>
                      <a:pt x="375373" y="447850"/>
                    </a:lnTo>
                    <a:close/>
                    <a:moveTo>
                      <a:pt x="378687" y="443574"/>
                    </a:moveTo>
                    <a:lnTo>
                      <a:pt x="387666" y="431976"/>
                    </a:lnTo>
                    <a:lnTo>
                      <a:pt x="404770" y="445284"/>
                    </a:lnTo>
                    <a:lnTo>
                      <a:pt x="395791" y="456883"/>
                    </a:lnTo>
                    <a:lnTo>
                      <a:pt x="378687" y="443574"/>
                    </a:lnTo>
                    <a:close/>
                    <a:moveTo>
                      <a:pt x="409046" y="448598"/>
                    </a:moveTo>
                    <a:lnTo>
                      <a:pt x="426203" y="461907"/>
                    </a:lnTo>
                    <a:lnTo>
                      <a:pt x="417170" y="473506"/>
                    </a:lnTo>
                    <a:lnTo>
                      <a:pt x="400067" y="460197"/>
                    </a:lnTo>
                    <a:lnTo>
                      <a:pt x="409046" y="448598"/>
                    </a:lnTo>
                    <a:close/>
                    <a:moveTo>
                      <a:pt x="412360" y="444322"/>
                    </a:moveTo>
                    <a:lnTo>
                      <a:pt x="421339" y="432724"/>
                    </a:lnTo>
                    <a:lnTo>
                      <a:pt x="438496" y="446033"/>
                    </a:lnTo>
                    <a:lnTo>
                      <a:pt x="429464" y="457631"/>
                    </a:lnTo>
                    <a:lnTo>
                      <a:pt x="412360" y="444322"/>
                    </a:lnTo>
                    <a:close/>
                    <a:moveTo>
                      <a:pt x="424600" y="428555"/>
                    </a:moveTo>
                    <a:lnTo>
                      <a:pt x="433633" y="416903"/>
                    </a:lnTo>
                    <a:lnTo>
                      <a:pt x="450790" y="430212"/>
                    </a:lnTo>
                    <a:lnTo>
                      <a:pt x="441757" y="441810"/>
                    </a:lnTo>
                    <a:lnTo>
                      <a:pt x="424600" y="428555"/>
                    </a:lnTo>
                    <a:close/>
                    <a:moveTo>
                      <a:pt x="436946" y="412680"/>
                    </a:moveTo>
                    <a:lnTo>
                      <a:pt x="445979" y="401082"/>
                    </a:lnTo>
                    <a:lnTo>
                      <a:pt x="463136" y="414391"/>
                    </a:lnTo>
                    <a:lnTo>
                      <a:pt x="454104" y="425989"/>
                    </a:lnTo>
                    <a:lnTo>
                      <a:pt x="436946" y="412680"/>
                    </a:lnTo>
                    <a:close/>
                    <a:moveTo>
                      <a:pt x="449240" y="396860"/>
                    </a:moveTo>
                    <a:lnTo>
                      <a:pt x="458273" y="385261"/>
                    </a:lnTo>
                    <a:lnTo>
                      <a:pt x="475430" y="398570"/>
                    </a:lnTo>
                    <a:lnTo>
                      <a:pt x="466397" y="410168"/>
                    </a:lnTo>
                    <a:lnTo>
                      <a:pt x="449240" y="396860"/>
                    </a:lnTo>
                    <a:close/>
                    <a:moveTo>
                      <a:pt x="461533" y="381039"/>
                    </a:moveTo>
                    <a:lnTo>
                      <a:pt x="470566" y="369387"/>
                    </a:lnTo>
                    <a:lnTo>
                      <a:pt x="487777" y="382696"/>
                    </a:lnTo>
                    <a:lnTo>
                      <a:pt x="478744" y="394347"/>
                    </a:lnTo>
                    <a:lnTo>
                      <a:pt x="461533" y="381039"/>
                    </a:lnTo>
                    <a:close/>
                    <a:moveTo>
                      <a:pt x="473880" y="365164"/>
                    </a:moveTo>
                    <a:lnTo>
                      <a:pt x="482913" y="353566"/>
                    </a:lnTo>
                    <a:lnTo>
                      <a:pt x="500123" y="366875"/>
                    </a:lnTo>
                    <a:lnTo>
                      <a:pt x="491090" y="378473"/>
                    </a:lnTo>
                    <a:lnTo>
                      <a:pt x="473880" y="365164"/>
                    </a:lnTo>
                    <a:close/>
                    <a:moveTo>
                      <a:pt x="486173" y="349343"/>
                    </a:moveTo>
                    <a:lnTo>
                      <a:pt x="495206" y="337745"/>
                    </a:lnTo>
                    <a:lnTo>
                      <a:pt x="512417" y="351054"/>
                    </a:lnTo>
                    <a:lnTo>
                      <a:pt x="503384" y="362652"/>
                    </a:lnTo>
                    <a:lnTo>
                      <a:pt x="486173" y="349343"/>
                    </a:lnTo>
                    <a:close/>
                    <a:moveTo>
                      <a:pt x="498466" y="333522"/>
                    </a:moveTo>
                    <a:lnTo>
                      <a:pt x="507499" y="321870"/>
                    </a:lnTo>
                    <a:lnTo>
                      <a:pt x="524710" y="335179"/>
                    </a:lnTo>
                    <a:lnTo>
                      <a:pt x="515677" y="346831"/>
                    </a:lnTo>
                    <a:lnTo>
                      <a:pt x="498466" y="333522"/>
                    </a:lnTo>
                    <a:close/>
                    <a:moveTo>
                      <a:pt x="510760" y="317701"/>
                    </a:moveTo>
                    <a:lnTo>
                      <a:pt x="519793" y="306103"/>
                    </a:lnTo>
                    <a:lnTo>
                      <a:pt x="537057" y="319412"/>
                    </a:lnTo>
                    <a:lnTo>
                      <a:pt x="528024" y="331010"/>
                    </a:lnTo>
                    <a:lnTo>
                      <a:pt x="510760" y="317701"/>
                    </a:lnTo>
                    <a:close/>
                    <a:moveTo>
                      <a:pt x="523053" y="301880"/>
                    </a:moveTo>
                    <a:lnTo>
                      <a:pt x="532086" y="290282"/>
                    </a:lnTo>
                    <a:lnTo>
                      <a:pt x="549350" y="303591"/>
                    </a:lnTo>
                    <a:lnTo>
                      <a:pt x="540317" y="315189"/>
                    </a:lnTo>
                    <a:lnTo>
                      <a:pt x="523053" y="301880"/>
                    </a:lnTo>
                    <a:close/>
                    <a:moveTo>
                      <a:pt x="518830" y="298567"/>
                    </a:moveTo>
                    <a:lnTo>
                      <a:pt x="501620" y="285258"/>
                    </a:lnTo>
                    <a:lnTo>
                      <a:pt x="510599" y="273659"/>
                    </a:lnTo>
                    <a:lnTo>
                      <a:pt x="527863" y="286968"/>
                    </a:lnTo>
                    <a:lnTo>
                      <a:pt x="518830" y="298567"/>
                    </a:lnTo>
                    <a:close/>
                    <a:moveTo>
                      <a:pt x="513860" y="269437"/>
                    </a:moveTo>
                    <a:lnTo>
                      <a:pt x="522893" y="257838"/>
                    </a:lnTo>
                    <a:lnTo>
                      <a:pt x="540157" y="271147"/>
                    </a:lnTo>
                    <a:lnTo>
                      <a:pt x="531124" y="282746"/>
                    </a:lnTo>
                    <a:lnTo>
                      <a:pt x="513860" y="269437"/>
                    </a:lnTo>
                    <a:close/>
                    <a:moveTo>
                      <a:pt x="509691" y="266177"/>
                    </a:moveTo>
                    <a:lnTo>
                      <a:pt x="492427" y="252868"/>
                    </a:lnTo>
                    <a:lnTo>
                      <a:pt x="501406" y="241269"/>
                    </a:lnTo>
                    <a:lnTo>
                      <a:pt x="518724" y="254578"/>
                    </a:lnTo>
                    <a:lnTo>
                      <a:pt x="509691" y="266177"/>
                    </a:lnTo>
                    <a:close/>
                    <a:moveTo>
                      <a:pt x="488151" y="249607"/>
                    </a:moveTo>
                    <a:lnTo>
                      <a:pt x="470887" y="236298"/>
                    </a:lnTo>
                    <a:lnTo>
                      <a:pt x="479866" y="224700"/>
                    </a:lnTo>
                    <a:lnTo>
                      <a:pt x="497130" y="238009"/>
                    </a:lnTo>
                    <a:lnTo>
                      <a:pt x="488151" y="249607"/>
                    </a:lnTo>
                    <a:close/>
                    <a:moveTo>
                      <a:pt x="466718" y="233038"/>
                    </a:moveTo>
                    <a:lnTo>
                      <a:pt x="449454" y="219729"/>
                    </a:lnTo>
                    <a:lnTo>
                      <a:pt x="458433" y="208131"/>
                    </a:lnTo>
                    <a:lnTo>
                      <a:pt x="475697" y="221440"/>
                    </a:lnTo>
                    <a:lnTo>
                      <a:pt x="466718" y="233038"/>
                    </a:lnTo>
                    <a:close/>
                    <a:moveTo>
                      <a:pt x="445231" y="216469"/>
                    </a:moveTo>
                    <a:lnTo>
                      <a:pt x="427967" y="203160"/>
                    </a:lnTo>
                    <a:lnTo>
                      <a:pt x="436946" y="191562"/>
                    </a:lnTo>
                    <a:lnTo>
                      <a:pt x="454210" y="204870"/>
                    </a:lnTo>
                    <a:lnTo>
                      <a:pt x="445231" y="216469"/>
                    </a:lnTo>
                    <a:close/>
                    <a:moveTo>
                      <a:pt x="423744" y="199900"/>
                    </a:moveTo>
                    <a:lnTo>
                      <a:pt x="406480" y="186591"/>
                    </a:lnTo>
                    <a:lnTo>
                      <a:pt x="415406" y="174992"/>
                    </a:lnTo>
                    <a:lnTo>
                      <a:pt x="432670" y="188301"/>
                    </a:lnTo>
                    <a:lnTo>
                      <a:pt x="423744" y="199900"/>
                    </a:lnTo>
                    <a:close/>
                    <a:moveTo>
                      <a:pt x="402204" y="183330"/>
                    </a:moveTo>
                    <a:lnTo>
                      <a:pt x="384887" y="169968"/>
                    </a:lnTo>
                    <a:lnTo>
                      <a:pt x="393813" y="158370"/>
                    </a:lnTo>
                    <a:lnTo>
                      <a:pt x="411130" y="171732"/>
                    </a:lnTo>
                    <a:lnTo>
                      <a:pt x="402204" y="183330"/>
                    </a:lnTo>
                    <a:close/>
                    <a:moveTo>
                      <a:pt x="380718" y="166761"/>
                    </a:moveTo>
                    <a:lnTo>
                      <a:pt x="363507" y="153452"/>
                    </a:lnTo>
                    <a:lnTo>
                      <a:pt x="372433" y="141854"/>
                    </a:lnTo>
                    <a:lnTo>
                      <a:pt x="389697" y="155163"/>
                    </a:lnTo>
                    <a:lnTo>
                      <a:pt x="380718" y="166761"/>
                    </a:lnTo>
                    <a:close/>
                    <a:moveTo>
                      <a:pt x="359285" y="150192"/>
                    </a:moveTo>
                    <a:lnTo>
                      <a:pt x="342021" y="136883"/>
                    </a:lnTo>
                    <a:lnTo>
                      <a:pt x="350947" y="125285"/>
                    </a:lnTo>
                    <a:lnTo>
                      <a:pt x="368211" y="138594"/>
                    </a:lnTo>
                    <a:lnTo>
                      <a:pt x="359285" y="150192"/>
                    </a:lnTo>
                    <a:close/>
                    <a:moveTo>
                      <a:pt x="337745" y="133623"/>
                    </a:moveTo>
                    <a:lnTo>
                      <a:pt x="320481" y="120314"/>
                    </a:lnTo>
                    <a:lnTo>
                      <a:pt x="329353" y="108715"/>
                    </a:lnTo>
                    <a:lnTo>
                      <a:pt x="346617" y="122024"/>
                    </a:lnTo>
                    <a:lnTo>
                      <a:pt x="337745" y="133623"/>
                    </a:lnTo>
                    <a:close/>
                    <a:moveTo>
                      <a:pt x="316258" y="117000"/>
                    </a:moveTo>
                    <a:lnTo>
                      <a:pt x="298994" y="103691"/>
                    </a:lnTo>
                    <a:lnTo>
                      <a:pt x="307867" y="92093"/>
                    </a:lnTo>
                    <a:lnTo>
                      <a:pt x="325131" y="105402"/>
                    </a:lnTo>
                    <a:lnTo>
                      <a:pt x="316258" y="117000"/>
                    </a:lnTo>
                    <a:close/>
                    <a:moveTo>
                      <a:pt x="312998" y="121276"/>
                    </a:moveTo>
                    <a:lnTo>
                      <a:pt x="304125" y="132821"/>
                    </a:lnTo>
                    <a:lnTo>
                      <a:pt x="286861" y="119512"/>
                    </a:lnTo>
                    <a:lnTo>
                      <a:pt x="295734" y="107967"/>
                    </a:lnTo>
                    <a:lnTo>
                      <a:pt x="312998" y="121276"/>
                    </a:lnTo>
                    <a:close/>
                    <a:moveTo>
                      <a:pt x="282639" y="116305"/>
                    </a:moveTo>
                    <a:lnTo>
                      <a:pt x="265375" y="102996"/>
                    </a:lnTo>
                    <a:lnTo>
                      <a:pt x="274247" y="91451"/>
                    </a:lnTo>
                    <a:lnTo>
                      <a:pt x="291511" y="104760"/>
                    </a:lnTo>
                    <a:lnTo>
                      <a:pt x="282639" y="116305"/>
                    </a:lnTo>
                    <a:close/>
                    <a:moveTo>
                      <a:pt x="279432" y="120528"/>
                    </a:moveTo>
                    <a:lnTo>
                      <a:pt x="270559" y="132126"/>
                    </a:lnTo>
                    <a:lnTo>
                      <a:pt x="253295" y="118817"/>
                    </a:lnTo>
                    <a:lnTo>
                      <a:pt x="262168" y="107219"/>
                    </a:lnTo>
                    <a:lnTo>
                      <a:pt x="279432" y="120528"/>
                    </a:lnTo>
                    <a:close/>
                    <a:moveTo>
                      <a:pt x="249073" y="115503"/>
                    </a:moveTo>
                    <a:lnTo>
                      <a:pt x="231862" y="102195"/>
                    </a:lnTo>
                    <a:lnTo>
                      <a:pt x="240735" y="90596"/>
                    </a:lnTo>
                    <a:lnTo>
                      <a:pt x="257999" y="103905"/>
                    </a:lnTo>
                    <a:lnTo>
                      <a:pt x="249073" y="115503"/>
                    </a:lnTo>
                    <a:close/>
                    <a:moveTo>
                      <a:pt x="245812" y="119779"/>
                    </a:moveTo>
                    <a:lnTo>
                      <a:pt x="236940" y="131378"/>
                    </a:lnTo>
                    <a:lnTo>
                      <a:pt x="219729" y="118069"/>
                    </a:lnTo>
                    <a:lnTo>
                      <a:pt x="228602" y="106471"/>
                    </a:lnTo>
                    <a:lnTo>
                      <a:pt x="245812" y="119779"/>
                    </a:lnTo>
                    <a:close/>
                    <a:moveTo>
                      <a:pt x="233679" y="135600"/>
                    </a:moveTo>
                    <a:lnTo>
                      <a:pt x="224807" y="147145"/>
                    </a:lnTo>
                    <a:lnTo>
                      <a:pt x="207596" y="133837"/>
                    </a:lnTo>
                    <a:lnTo>
                      <a:pt x="216415" y="122292"/>
                    </a:lnTo>
                    <a:lnTo>
                      <a:pt x="233679" y="135600"/>
                    </a:lnTo>
                    <a:close/>
                    <a:moveTo>
                      <a:pt x="221547" y="151421"/>
                    </a:moveTo>
                    <a:lnTo>
                      <a:pt x="212674" y="162966"/>
                    </a:lnTo>
                    <a:lnTo>
                      <a:pt x="195517" y="149657"/>
                    </a:lnTo>
                    <a:lnTo>
                      <a:pt x="204336" y="138112"/>
                    </a:lnTo>
                    <a:lnTo>
                      <a:pt x="221547" y="151421"/>
                    </a:lnTo>
                    <a:close/>
                    <a:moveTo>
                      <a:pt x="209467" y="167242"/>
                    </a:moveTo>
                    <a:lnTo>
                      <a:pt x="200594" y="178841"/>
                    </a:lnTo>
                    <a:lnTo>
                      <a:pt x="183437" y="165532"/>
                    </a:lnTo>
                    <a:lnTo>
                      <a:pt x="192310" y="153933"/>
                    </a:lnTo>
                    <a:lnTo>
                      <a:pt x="209467" y="167242"/>
                    </a:lnTo>
                    <a:close/>
                    <a:moveTo>
                      <a:pt x="197334" y="183063"/>
                    </a:moveTo>
                    <a:lnTo>
                      <a:pt x="188462" y="194662"/>
                    </a:lnTo>
                    <a:lnTo>
                      <a:pt x="171304" y="181353"/>
                    </a:lnTo>
                    <a:lnTo>
                      <a:pt x="180177" y="169754"/>
                    </a:lnTo>
                    <a:lnTo>
                      <a:pt x="197334" y="183063"/>
                    </a:lnTo>
                    <a:close/>
                    <a:moveTo>
                      <a:pt x="185201" y="198884"/>
                    </a:moveTo>
                    <a:lnTo>
                      <a:pt x="176329" y="210483"/>
                    </a:lnTo>
                    <a:lnTo>
                      <a:pt x="159171" y="197174"/>
                    </a:lnTo>
                    <a:lnTo>
                      <a:pt x="168044" y="185575"/>
                    </a:lnTo>
                    <a:lnTo>
                      <a:pt x="185201" y="198884"/>
                    </a:lnTo>
                    <a:close/>
                    <a:moveTo>
                      <a:pt x="173068" y="214705"/>
                    </a:moveTo>
                    <a:lnTo>
                      <a:pt x="164196" y="226303"/>
                    </a:lnTo>
                    <a:lnTo>
                      <a:pt x="147092" y="212995"/>
                    </a:lnTo>
                    <a:lnTo>
                      <a:pt x="155964" y="201396"/>
                    </a:lnTo>
                    <a:lnTo>
                      <a:pt x="173068" y="214705"/>
                    </a:lnTo>
                    <a:close/>
                    <a:moveTo>
                      <a:pt x="160935" y="230526"/>
                    </a:moveTo>
                    <a:lnTo>
                      <a:pt x="152116" y="242071"/>
                    </a:lnTo>
                    <a:lnTo>
                      <a:pt x="135012" y="228762"/>
                    </a:lnTo>
                    <a:lnTo>
                      <a:pt x="143832" y="217217"/>
                    </a:lnTo>
                    <a:lnTo>
                      <a:pt x="160935" y="230526"/>
                    </a:lnTo>
                    <a:close/>
                    <a:moveTo>
                      <a:pt x="148802" y="246400"/>
                    </a:moveTo>
                    <a:lnTo>
                      <a:pt x="139930" y="257945"/>
                    </a:lnTo>
                    <a:lnTo>
                      <a:pt x="122826" y="244637"/>
                    </a:lnTo>
                    <a:lnTo>
                      <a:pt x="131645" y="233092"/>
                    </a:lnTo>
                    <a:lnTo>
                      <a:pt x="148802" y="246400"/>
                    </a:lnTo>
                    <a:close/>
                    <a:moveTo>
                      <a:pt x="136723" y="262168"/>
                    </a:moveTo>
                    <a:lnTo>
                      <a:pt x="127850" y="273713"/>
                    </a:lnTo>
                    <a:lnTo>
                      <a:pt x="110747" y="260404"/>
                    </a:lnTo>
                    <a:lnTo>
                      <a:pt x="119619" y="248859"/>
                    </a:lnTo>
                    <a:lnTo>
                      <a:pt x="136723" y="262168"/>
                    </a:lnTo>
                    <a:close/>
                    <a:moveTo>
                      <a:pt x="124590" y="277989"/>
                    </a:moveTo>
                    <a:lnTo>
                      <a:pt x="115717" y="289587"/>
                    </a:lnTo>
                    <a:lnTo>
                      <a:pt x="98667" y="276278"/>
                    </a:lnTo>
                    <a:lnTo>
                      <a:pt x="107540" y="264680"/>
                    </a:lnTo>
                    <a:lnTo>
                      <a:pt x="124590" y="277989"/>
                    </a:lnTo>
                    <a:close/>
                    <a:moveTo>
                      <a:pt x="128812" y="281249"/>
                    </a:moveTo>
                    <a:lnTo>
                      <a:pt x="145863" y="294558"/>
                    </a:lnTo>
                    <a:lnTo>
                      <a:pt x="136990" y="306156"/>
                    </a:lnTo>
                    <a:lnTo>
                      <a:pt x="119940" y="292848"/>
                    </a:lnTo>
                    <a:lnTo>
                      <a:pt x="128812" y="281249"/>
                    </a:lnTo>
                    <a:close/>
                    <a:moveTo>
                      <a:pt x="133730" y="310379"/>
                    </a:moveTo>
                    <a:lnTo>
                      <a:pt x="124804" y="321977"/>
                    </a:lnTo>
                    <a:lnTo>
                      <a:pt x="107753" y="308669"/>
                    </a:lnTo>
                    <a:lnTo>
                      <a:pt x="116626" y="297070"/>
                    </a:lnTo>
                    <a:lnTo>
                      <a:pt x="133730" y="310379"/>
                    </a:lnTo>
                    <a:close/>
                    <a:moveTo>
                      <a:pt x="137952" y="313693"/>
                    </a:moveTo>
                    <a:lnTo>
                      <a:pt x="155002" y="327002"/>
                    </a:lnTo>
                    <a:lnTo>
                      <a:pt x="146076" y="338600"/>
                    </a:lnTo>
                    <a:lnTo>
                      <a:pt x="129026" y="325291"/>
                    </a:lnTo>
                    <a:lnTo>
                      <a:pt x="137952" y="313693"/>
                    </a:lnTo>
                    <a:close/>
                    <a:moveTo>
                      <a:pt x="159225" y="330262"/>
                    </a:moveTo>
                    <a:lnTo>
                      <a:pt x="176275" y="343571"/>
                    </a:lnTo>
                    <a:lnTo>
                      <a:pt x="167349" y="355169"/>
                    </a:lnTo>
                    <a:lnTo>
                      <a:pt x="150299" y="341860"/>
                    </a:lnTo>
                    <a:lnTo>
                      <a:pt x="159225" y="330262"/>
                    </a:lnTo>
                    <a:close/>
                    <a:moveTo>
                      <a:pt x="180498" y="346831"/>
                    </a:moveTo>
                    <a:lnTo>
                      <a:pt x="197548" y="360140"/>
                    </a:lnTo>
                    <a:lnTo>
                      <a:pt x="188622" y="371738"/>
                    </a:lnTo>
                    <a:lnTo>
                      <a:pt x="171572" y="358430"/>
                    </a:lnTo>
                    <a:lnTo>
                      <a:pt x="180498" y="346831"/>
                    </a:lnTo>
                    <a:close/>
                    <a:moveTo>
                      <a:pt x="201770" y="363400"/>
                    </a:moveTo>
                    <a:lnTo>
                      <a:pt x="218874" y="376709"/>
                    </a:lnTo>
                    <a:lnTo>
                      <a:pt x="209948" y="388308"/>
                    </a:lnTo>
                    <a:lnTo>
                      <a:pt x="192898" y="374999"/>
                    </a:lnTo>
                    <a:lnTo>
                      <a:pt x="201770" y="363400"/>
                    </a:lnTo>
                    <a:close/>
                    <a:moveTo>
                      <a:pt x="223043" y="379970"/>
                    </a:moveTo>
                    <a:lnTo>
                      <a:pt x="240147" y="393278"/>
                    </a:lnTo>
                    <a:lnTo>
                      <a:pt x="231167" y="404877"/>
                    </a:lnTo>
                    <a:lnTo>
                      <a:pt x="214117" y="391568"/>
                    </a:lnTo>
                    <a:lnTo>
                      <a:pt x="223043" y="379970"/>
                    </a:lnTo>
                    <a:close/>
                    <a:moveTo>
                      <a:pt x="244369" y="396592"/>
                    </a:moveTo>
                    <a:lnTo>
                      <a:pt x="261473" y="409901"/>
                    </a:lnTo>
                    <a:lnTo>
                      <a:pt x="252494" y="421500"/>
                    </a:lnTo>
                    <a:lnTo>
                      <a:pt x="235443" y="408191"/>
                    </a:lnTo>
                    <a:lnTo>
                      <a:pt x="244369" y="396592"/>
                    </a:lnTo>
                    <a:close/>
                    <a:moveTo>
                      <a:pt x="265642" y="413162"/>
                    </a:moveTo>
                    <a:lnTo>
                      <a:pt x="282692" y="426470"/>
                    </a:lnTo>
                    <a:lnTo>
                      <a:pt x="273713" y="438069"/>
                    </a:lnTo>
                    <a:lnTo>
                      <a:pt x="256663" y="424760"/>
                    </a:lnTo>
                    <a:lnTo>
                      <a:pt x="265642" y="413162"/>
                    </a:lnTo>
                    <a:close/>
                    <a:moveTo>
                      <a:pt x="286915" y="429731"/>
                    </a:moveTo>
                    <a:lnTo>
                      <a:pt x="303965" y="443040"/>
                    </a:lnTo>
                    <a:lnTo>
                      <a:pt x="294986" y="454638"/>
                    </a:lnTo>
                    <a:lnTo>
                      <a:pt x="277935" y="441329"/>
                    </a:lnTo>
                    <a:lnTo>
                      <a:pt x="286915" y="429731"/>
                    </a:lnTo>
                    <a:close/>
                    <a:moveTo>
                      <a:pt x="308188" y="446353"/>
                    </a:moveTo>
                    <a:lnTo>
                      <a:pt x="325238" y="459662"/>
                    </a:lnTo>
                    <a:lnTo>
                      <a:pt x="316205" y="471261"/>
                    </a:lnTo>
                    <a:lnTo>
                      <a:pt x="299155" y="457952"/>
                    </a:lnTo>
                    <a:lnTo>
                      <a:pt x="308188" y="446353"/>
                    </a:lnTo>
                    <a:close/>
                    <a:moveTo>
                      <a:pt x="329514" y="462923"/>
                    </a:moveTo>
                    <a:lnTo>
                      <a:pt x="346617" y="476231"/>
                    </a:lnTo>
                    <a:lnTo>
                      <a:pt x="337585" y="487830"/>
                    </a:lnTo>
                    <a:lnTo>
                      <a:pt x="320481" y="474521"/>
                    </a:lnTo>
                    <a:lnTo>
                      <a:pt x="329514" y="462923"/>
                    </a:lnTo>
                    <a:close/>
                    <a:moveTo>
                      <a:pt x="332774" y="458700"/>
                    </a:moveTo>
                    <a:lnTo>
                      <a:pt x="341807" y="447102"/>
                    </a:lnTo>
                    <a:lnTo>
                      <a:pt x="358911" y="460410"/>
                    </a:lnTo>
                    <a:lnTo>
                      <a:pt x="349878" y="472009"/>
                    </a:lnTo>
                    <a:lnTo>
                      <a:pt x="332774" y="458700"/>
                    </a:lnTo>
                    <a:close/>
                    <a:moveTo>
                      <a:pt x="363080" y="463671"/>
                    </a:moveTo>
                    <a:lnTo>
                      <a:pt x="380183" y="476980"/>
                    </a:lnTo>
                    <a:lnTo>
                      <a:pt x="371151" y="488578"/>
                    </a:lnTo>
                    <a:lnTo>
                      <a:pt x="354100" y="475269"/>
                    </a:lnTo>
                    <a:lnTo>
                      <a:pt x="363080" y="463671"/>
                    </a:lnTo>
                    <a:close/>
                    <a:moveTo>
                      <a:pt x="384406" y="480294"/>
                    </a:moveTo>
                    <a:lnTo>
                      <a:pt x="401510" y="493602"/>
                    </a:lnTo>
                    <a:lnTo>
                      <a:pt x="392477" y="505254"/>
                    </a:lnTo>
                    <a:lnTo>
                      <a:pt x="375373" y="491945"/>
                    </a:lnTo>
                    <a:lnTo>
                      <a:pt x="384406" y="480294"/>
                    </a:lnTo>
                    <a:close/>
                    <a:moveTo>
                      <a:pt x="387666" y="476071"/>
                    </a:moveTo>
                    <a:lnTo>
                      <a:pt x="396699" y="464473"/>
                    </a:lnTo>
                    <a:lnTo>
                      <a:pt x="413803" y="477781"/>
                    </a:lnTo>
                    <a:lnTo>
                      <a:pt x="404770" y="489433"/>
                    </a:lnTo>
                    <a:lnTo>
                      <a:pt x="387666" y="476071"/>
                    </a:lnTo>
                    <a:close/>
                    <a:moveTo>
                      <a:pt x="418025" y="480988"/>
                    </a:moveTo>
                    <a:lnTo>
                      <a:pt x="435129" y="494297"/>
                    </a:lnTo>
                    <a:lnTo>
                      <a:pt x="426096" y="505949"/>
                    </a:lnTo>
                    <a:lnTo>
                      <a:pt x="408993" y="492640"/>
                    </a:lnTo>
                    <a:lnTo>
                      <a:pt x="418025" y="480988"/>
                    </a:lnTo>
                    <a:close/>
                    <a:moveTo>
                      <a:pt x="421339" y="476766"/>
                    </a:moveTo>
                    <a:lnTo>
                      <a:pt x="430372" y="465167"/>
                    </a:lnTo>
                    <a:lnTo>
                      <a:pt x="447529" y="478476"/>
                    </a:lnTo>
                    <a:lnTo>
                      <a:pt x="438496" y="490075"/>
                    </a:lnTo>
                    <a:lnTo>
                      <a:pt x="421339" y="476766"/>
                    </a:lnTo>
                    <a:close/>
                    <a:moveTo>
                      <a:pt x="433633" y="460892"/>
                    </a:moveTo>
                    <a:lnTo>
                      <a:pt x="442665" y="449293"/>
                    </a:lnTo>
                    <a:lnTo>
                      <a:pt x="459823" y="462602"/>
                    </a:lnTo>
                    <a:lnTo>
                      <a:pt x="450790" y="474200"/>
                    </a:lnTo>
                    <a:lnTo>
                      <a:pt x="433633" y="460892"/>
                    </a:lnTo>
                    <a:close/>
                    <a:moveTo>
                      <a:pt x="445926" y="445124"/>
                    </a:moveTo>
                    <a:lnTo>
                      <a:pt x="454959" y="433526"/>
                    </a:lnTo>
                    <a:lnTo>
                      <a:pt x="472116" y="446834"/>
                    </a:lnTo>
                    <a:lnTo>
                      <a:pt x="463083" y="458433"/>
                    </a:lnTo>
                    <a:lnTo>
                      <a:pt x="445926" y="445124"/>
                    </a:lnTo>
                    <a:close/>
                    <a:moveTo>
                      <a:pt x="458273" y="429250"/>
                    </a:moveTo>
                    <a:lnTo>
                      <a:pt x="467305" y="417651"/>
                    </a:lnTo>
                    <a:lnTo>
                      <a:pt x="484463" y="430960"/>
                    </a:lnTo>
                    <a:lnTo>
                      <a:pt x="475430" y="442559"/>
                    </a:lnTo>
                    <a:lnTo>
                      <a:pt x="458273" y="429250"/>
                    </a:lnTo>
                    <a:close/>
                    <a:moveTo>
                      <a:pt x="470619" y="413375"/>
                    </a:moveTo>
                    <a:lnTo>
                      <a:pt x="479652" y="401777"/>
                    </a:lnTo>
                    <a:lnTo>
                      <a:pt x="496863" y="415086"/>
                    </a:lnTo>
                    <a:lnTo>
                      <a:pt x="487830" y="426684"/>
                    </a:lnTo>
                    <a:lnTo>
                      <a:pt x="470619" y="413375"/>
                    </a:lnTo>
                    <a:close/>
                    <a:moveTo>
                      <a:pt x="482913" y="397608"/>
                    </a:moveTo>
                    <a:lnTo>
                      <a:pt x="491946" y="385956"/>
                    </a:lnTo>
                    <a:lnTo>
                      <a:pt x="509156" y="399265"/>
                    </a:lnTo>
                    <a:lnTo>
                      <a:pt x="500070" y="410917"/>
                    </a:lnTo>
                    <a:lnTo>
                      <a:pt x="482913" y="397608"/>
                    </a:lnTo>
                    <a:close/>
                    <a:moveTo>
                      <a:pt x="495259" y="381733"/>
                    </a:moveTo>
                    <a:lnTo>
                      <a:pt x="504292" y="370135"/>
                    </a:lnTo>
                    <a:lnTo>
                      <a:pt x="521503" y="383444"/>
                    </a:lnTo>
                    <a:lnTo>
                      <a:pt x="512470" y="395042"/>
                    </a:lnTo>
                    <a:lnTo>
                      <a:pt x="495259" y="381733"/>
                    </a:lnTo>
                    <a:close/>
                    <a:moveTo>
                      <a:pt x="507553" y="365913"/>
                    </a:moveTo>
                    <a:lnTo>
                      <a:pt x="516586" y="354314"/>
                    </a:lnTo>
                    <a:lnTo>
                      <a:pt x="533796" y="367623"/>
                    </a:lnTo>
                    <a:lnTo>
                      <a:pt x="524763" y="379221"/>
                    </a:lnTo>
                    <a:lnTo>
                      <a:pt x="507553" y="365913"/>
                    </a:lnTo>
                    <a:close/>
                    <a:moveTo>
                      <a:pt x="519846" y="350092"/>
                    </a:moveTo>
                    <a:lnTo>
                      <a:pt x="528879" y="338440"/>
                    </a:lnTo>
                    <a:lnTo>
                      <a:pt x="546143" y="351748"/>
                    </a:lnTo>
                    <a:lnTo>
                      <a:pt x="537057" y="363400"/>
                    </a:lnTo>
                    <a:lnTo>
                      <a:pt x="519846" y="350092"/>
                    </a:lnTo>
                    <a:close/>
                    <a:moveTo>
                      <a:pt x="532193" y="334217"/>
                    </a:moveTo>
                    <a:lnTo>
                      <a:pt x="541226" y="322619"/>
                    </a:lnTo>
                    <a:lnTo>
                      <a:pt x="558490" y="335928"/>
                    </a:lnTo>
                    <a:lnTo>
                      <a:pt x="549457" y="347526"/>
                    </a:lnTo>
                    <a:lnTo>
                      <a:pt x="532193" y="334217"/>
                    </a:lnTo>
                    <a:close/>
                    <a:moveTo>
                      <a:pt x="544539" y="318396"/>
                    </a:moveTo>
                    <a:lnTo>
                      <a:pt x="553572" y="306798"/>
                    </a:lnTo>
                    <a:lnTo>
                      <a:pt x="570836" y="320107"/>
                    </a:lnTo>
                    <a:lnTo>
                      <a:pt x="561804" y="331705"/>
                    </a:lnTo>
                    <a:lnTo>
                      <a:pt x="544539" y="318396"/>
                    </a:lnTo>
                    <a:close/>
                    <a:moveTo>
                      <a:pt x="556833" y="302575"/>
                    </a:moveTo>
                    <a:lnTo>
                      <a:pt x="565866" y="290977"/>
                    </a:lnTo>
                    <a:lnTo>
                      <a:pt x="583130" y="304286"/>
                    </a:lnTo>
                    <a:lnTo>
                      <a:pt x="574097" y="315884"/>
                    </a:lnTo>
                    <a:lnTo>
                      <a:pt x="556833" y="302575"/>
                    </a:lnTo>
                    <a:close/>
                    <a:moveTo>
                      <a:pt x="552664" y="299315"/>
                    </a:moveTo>
                    <a:lnTo>
                      <a:pt x="535400" y="286006"/>
                    </a:lnTo>
                    <a:lnTo>
                      <a:pt x="544433" y="274408"/>
                    </a:lnTo>
                    <a:lnTo>
                      <a:pt x="561697" y="287716"/>
                    </a:lnTo>
                    <a:lnTo>
                      <a:pt x="552664" y="299315"/>
                    </a:lnTo>
                    <a:close/>
                    <a:moveTo>
                      <a:pt x="547693" y="270185"/>
                    </a:moveTo>
                    <a:lnTo>
                      <a:pt x="556726" y="258587"/>
                    </a:lnTo>
                    <a:lnTo>
                      <a:pt x="573990" y="271896"/>
                    </a:lnTo>
                    <a:lnTo>
                      <a:pt x="564957" y="283494"/>
                    </a:lnTo>
                    <a:lnTo>
                      <a:pt x="547693" y="270185"/>
                    </a:lnTo>
                    <a:close/>
                    <a:moveTo>
                      <a:pt x="543417" y="266925"/>
                    </a:moveTo>
                    <a:lnTo>
                      <a:pt x="526153" y="253616"/>
                    </a:lnTo>
                    <a:lnTo>
                      <a:pt x="535186" y="242017"/>
                    </a:lnTo>
                    <a:lnTo>
                      <a:pt x="552450" y="255326"/>
                    </a:lnTo>
                    <a:lnTo>
                      <a:pt x="543417" y="266925"/>
                    </a:lnTo>
                    <a:close/>
                    <a:moveTo>
                      <a:pt x="521930" y="250356"/>
                    </a:moveTo>
                    <a:lnTo>
                      <a:pt x="504613" y="237047"/>
                    </a:lnTo>
                    <a:lnTo>
                      <a:pt x="513592" y="225448"/>
                    </a:lnTo>
                    <a:lnTo>
                      <a:pt x="530910" y="238757"/>
                    </a:lnTo>
                    <a:lnTo>
                      <a:pt x="521930" y="250356"/>
                    </a:lnTo>
                    <a:close/>
                    <a:moveTo>
                      <a:pt x="500444" y="233786"/>
                    </a:moveTo>
                    <a:lnTo>
                      <a:pt x="483180" y="220478"/>
                    </a:lnTo>
                    <a:lnTo>
                      <a:pt x="492159" y="208879"/>
                    </a:lnTo>
                    <a:lnTo>
                      <a:pt x="509477" y="222188"/>
                    </a:lnTo>
                    <a:lnTo>
                      <a:pt x="500444" y="233786"/>
                    </a:lnTo>
                    <a:close/>
                    <a:moveTo>
                      <a:pt x="478957" y="217217"/>
                    </a:moveTo>
                    <a:lnTo>
                      <a:pt x="461693" y="203908"/>
                    </a:lnTo>
                    <a:lnTo>
                      <a:pt x="470673" y="192310"/>
                    </a:lnTo>
                    <a:lnTo>
                      <a:pt x="487937" y="205619"/>
                    </a:lnTo>
                    <a:lnTo>
                      <a:pt x="478957" y="217217"/>
                    </a:lnTo>
                    <a:close/>
                    <a:moveTo>
                      <a:pt x="457417" y="200648"/>
                    </a:moveTo>
                    <a:lnTo>
                      <a:pt x="440153" y="187339"/>
                    </a:lnTo>
                    <a:lnTo>
                      <a:pt x="449133" y="175741"/>
                    </a:lnTo>
                    <a:lnTo>
                      <a:pt x="466450" y="189049"/>
                    </a:lnTo>
                    <a:lnTo>
                      <a:pt x="457417" y="200648"/>
                    </a:lnTo>
                    <a:close/>
                    <a:moveTo>
                      <a:pt x="435931" y="184079"/>
                    </a:moveTo>
                    <a:lnTo>
                      <a:pt x="418613" y="170770"/>
                    </a:lnTo>
                    <a:lnTo>
                      <a:pt x="427593" y="159171"/>
                    </a:lnTo>
                    <a:lnTo>
                      <a:pt x="444910" y="172480"/>
                    </a:lnTo>
                    <a:lnTo>
                      <a:pt x="435931" y="184079"/>
                    </a:lnTo>
                    <a:close/>
                    <a:moveTo>
                      <a:pt x="414444" y="167509"/>
                    </a:moveTo>
                    <a:lnTo>
                      <a:pt x="397127" y="154147"/>
                    </a:lnTo>
                    <a:lnTo>
                      <a:pt x="406053" y="142549"/>
                    </a:lnTo>
                    <a:lnTo>
                      <a:pt x="423370" y="155911"/>
                    </a:lnTo>
                    <a:lnTo>
                      <a:pt x="414444" y="167509"/>
                    </a:lnTo>
                    <a:close/>
                    <a:moveTo>
                      <a:pt x="392904" y="150940"/>
                    </a:moveTo>
                    <a:lnTo>
                      <a:pt x="375640" y="137631"/>
                    </a:lnTo>
                    <a:lnTo>
                      <a:pt x="384566" y="126033"/>
                    </a:lnTo>
                    <a:lnTo>
                      <a:pt x="401830" y="139342"/>
                    </a:lnTo>
                    <a:lnTo>
                      <a:pt x="392904" y="150940"/>
                    </a:lnTo>
                    <a:close/>
                    <a:moveTo>
                      <a:pt x="371418" y="134371"/>
                    </a:moveTo>
                    <a:lnTo>
                      <a:pt x="354154" y="121062"/>
                    </a:lnTo>
                    <a:lnTo>
                      <a:pt x="363080" y="109464"/>
                    </a:lnTo>
                    <a:lnTo>
                      <a:pt x="380397" y="122773"/>
                    </a:lnTo>
                    <a:lnTo>
                      <a:pt x="371418" y="134371"/>
                    </a:lnTo>
                    <a:close/>
                    <a:moveTo>
                      <a:pt x="349931" y="117802"/>
                    </a:moveTo>
                    <a:lnTo>
                      <a:pt x="332667" y="104493"/>
                    </a:lnTo>
                    <a:lnTo>
                      <a:pt x="341593" y="92895"/>
                    </a:lnTo>
                    <a:lnTo>
                      <a:pt x="358857" y="106203"/>
                    </a:lnTo>
                    <a:lnTo>
                      <a:pt x="349931" y="117802"/>
                    </a:lnTo>
                    <a:close/>
                    <a:moveTo>
                      <a:pt x="328391" y="101233"/>
                    </a:moveTo>
                    <a:lnTo>
                      <a:pt x="311127" y="87924"/>
                    </a:lnTo>
                    <a:lnTo>
                      <a:pt x="320000" y="76325"/>
                    </a:lnTo>
                    <a:lnTo>
                      <a:pt x="337264" y="89634"/>
                    </a:lnTo>
                    <a:lnTo>
                      <a:pt x="328391" y="101233"/>
                    </a:lnTo>
                    <a:close/>
                    <a:moveTo>
                      <a:pt x="306905" y="84663"/>
                    </a:moveTo>
                    <a:lnTo>
                      <a:pt x="289641" y="71355"/>
                    </a:lnTo>
                    <a:lnTo>
                      <a:pt x="298513" y="59756"/>
                    </a:lnTo>
                    <a:lnTo>
                      <a:pt x="315831" y="73065"/>
                    </a:lnTo>
                    <a:lnTo>
                      <a:pt x="306905" y="84663"/>
                    </a:lnTo>
                    <a:close/>
                    <a:moveTo>
                      <a:pt x="303698" y="88886"/>
                    </a:moveTo>
                    <a:lnTo>
                      <a:pt x="294825" y="100484"/>
                    </a:lnTo>
                    <a:lnTo>
                      <a:pt x="277561" y="87175"/>
                    </a:lnTo>
                    <a:lnTo>
                      <a:pt x="286434" y="75577"/>
                    </a:lnTo>
                    <a:lnTo>
                      <a:pt x="303698" y="88886"/>
                    </a:lnTo>
                    <a:close/>
                    <a:moveTo>
                      <a:pt x="273285" y="83862"/>
                    </a:moveTo>
                    <a:lnTo>
                      <a:pt x="256021" y="70553"/>
                    </a:lnTo>
                    <a:lnTo>
                      <a:pt x="264894" y="58954"/>
                    </a:lnTo>
                    <a:lnTo>
                      <a:pt x="282158" y="72263"/>
                    </a:lnTo>
                    <a:lnTo>
                      <a:pt x="273285" y="83862"/>
                    </a:lnTo>
                    <a:close/>
                    <a:moveTo>
                      <a:pt x="270025" y="88138"/>
                    </a:moveTo>
                    <a:lnTo>
                      <a:pt x="261152" y="99683"/>
                    </a:lnTo>
                    <a:lnTo>
                      <a:pt x="243888" y="86374"/>
                    </a:lnTo>
                    <a:lnTo>
                      <a:pt x="252707" y="74829"/>
                    </a:lnTo>
                    <a:lnTo>
                      <a:pt x="270025" y="88138"/>
                    </a:lnTo>
                    <a:close/>
                    <a:moveTo>
                      <a:pt x="239666" y="83113"/>
                    </a:moveTo>
                    <a:lnTo>
                      <a:pt x="222402" y="69805"/>
                    </a:lnTo>
                    <a:lnTo>
                      <a:pt x="231221" y="58260"/>
                    </a:lnTo>
                    <a:lnTo>
                      <a:pt x="248485" y="71568"/>
                    </a:lnTo>
                    <a:lnTo>
                      <a:pt x="239666" y="83113"/>
                    </a:lnTo>
                    <a:close/>
                    <a:moveTo>
                      <a:pt x="236459" y="87336"/>
                    </a:moveTo>
                    <a:lnTo>
                      <a:pt x="227586" y="98934"/>
                    </a:lnTo>
                    <a:lnTo>
                      <a:pt x="210376" y="85625"/>
                    </a:lnTo>
                    <a:lnTo>
                      <a:pt x="219248" y="74027"/>
                    </a:lnTo>
                    <a:lnTo>
                      <a:pt x="236459" y="87336"/>
                    </a:lnTo>
                    <a:close/>
                    <a:moveTo>
                      <a:pt x="224326" y="103157"/>
                    </a:moveTo>
                    <a:lnTo>
                      <a:pt x="215453" y="114755"/>
                    </a:lnTo>
                    <a:lnTo>
                      <a:pt x="198243" y="101446"/>
                    </a:lnTo>
                    <a:lnTo>
                      <a:pt x="207115" y="89848"/>
                    </a:lnTo>
                    <a:lnTo>
                      <a:pt x="224326" y="103157"/>
                    </a:lnTo>
                    <a:close/>
                    <a:moveTo>
                      <a:pt x="212193" y="119031"/>
                    </a:moveTo>
                    <a:lnTo>
                      <a:pt x="203374" y="130576"/>
                    </a:lnTo>
                    <a:lnTo>
                      <a:pt x="186163" y="117267"/>
                    </a:lnTo>
                    <a:lnTo>
                      <a:pt x="194982" y="105722"/>
                    </a:lnTo>
                    <a:lnTo>
                      <a:pt x="212193" y="119031"/>
                    </a:lnTo>
                    <a:close/>
                    <a:moveTo>
                      <a:pt x="200113" y="134852"/>
                    </a:moveTo>
                    <a:lnTo>
                      <a:pt x="191294" y="146397"/>
                    </a:lnTo>
                    <a:lnTo>
                      <a:pt x="174137" y="133088"/>
                    </a:lnTo>
                    <a:lnTo>
                      <a:pt x="182956" y="121543"/>
                    </a:lnTo>
                    <a:lnTo>
                      <a:pt x="200113" y="134852"/>
                    </a:lnTo>
                    <a:close/>
                    <a:moveTo>
                      <a:pt x="188034" y="150673"/>
                    </a:moveTo>
                    <a:lnTo>
                      <a:pt x="179161" y="162271"/>
                    </a:lnTo>
                    <a:lnTo>
                      <a:pt x="162004" y="148963"/>
                    </a:lnTo>
                    <a:lnTo>
                      <a:pt x="170823" y="137364"/>
                    </a:lnTo>
                    <a:lnTo>
                      <a:pt x="188034" y="150673"/>
                    </a:lnTo>
                    <a:close/>
                    <a:moveTo>
                      <a:pt x="175954" y="166440"/>
                    </a:moveTo>
                    <a:lnTo>
                      <a:pt x="167082" y="178039"/>
                    </a:lnTo>
                    <a:lnTo>
                      <a:pt x="149925" y="164730"/>
                    </a:lnTo>
                    <a:lnTo>
                      <a:pt x="158797" y="153132"/>
                    </a:lnTo>
                    <a:lnTo>
                      <a:pt x="175954" y="166440"/>
                    </a:lnTo>
                    <a:close/>
                    <a:moveTo>
                      <a:pt x="163821" y="182315"/>
                    </a:moveTo>
                    <a:lnTo>
                      <a:pt x="154949" y="193913"/>
                    </a:lnTo>
                    <a:lnTo>
                      <a:pt x="137792" y="180604"/>
                    </a:lnTo>
                    <a:lnTo>
                      <a:pt x="146611" y="169006"/>
                    </a:lnTo>
                    <a:lnTo>
                      <a:pt x="163821" y="182315"/>
                    </a:lnTo>
                    <a:close/>
                    <a:moveTo>
                      <a:pt x="151689" y="198136"/>
                    </a:moveTo>
                    <a:lnTo>
                      <a:pt x="142816" y="209734"/>
                    </a:lnTo>
                    <a:lnTo>
                      <a:pt x="125712" y="196425"/>
                    </a:lnTo>
                    <a:lnTo>
                      <a:pt x="134531" y="184827"/>
                    </a:lnTo>
                    <a:lnTo>
                      <a:pt x="151689" y="198136"/>
                    </a:lnTo>
                    <a:close/>
                    <a:moveTo>
                      <a:pt x="139609" y="213957"/>
                    </a:moveTo>
                    <a:lnTo>
                      <a:pt x="130790" y="225502"/>
                    </a:lnTo>
                    <a:lnTo>
                      <a:pt x="113686" y="212193"/>
                    </a:lnTo>
                    <a:lnTo>
                      <a:pt x="122505" y="200648"/>
                    </a:lnTo>
                    <a:lnTo>
                      <a:pt x="139609" y="213957"/>
                    </a:lnTo>
                    <a:close/>
                    <a:moveTo>
                      <a:pt x="127476" y="229831"/>
                    </a:moveTo>
                    <a:lnTo>
                      <a:pt x="118657" y="241376"/>
                    </a:lnTo>
                    <a:lnTo>
                      <a:pt x="101553" y="228067"/>
                    </a:lnTo>
                    <a:lnTo>
                      <a:pt x="110372" y="216522"/>
                    </a:lnTo>
                    <a:lnTo>
                      <a:pt x="127476" y="229831"/>
                    </a:lnTo>
                    <a:close/>
                    <a:moveTo>
                      <a:pt x="115397" y="245599"/>
                    </a:moveTo>
                    <a:lnTo>
                      <a:pt x="106524" y="257197"/>
                    </a:lnTo>
                    <a:lnTo>
                      <a:pt x="89420" y="243888"/>
                    </a:lnTo>
                    <a:lnTo>
                      <a:pt x="98239" y="232343"/>
                    </a:lnTo>
                    <a:lnTo>
                      <a:pt x="115397" y="245599"/>
                    </a:lnTo>
                    <a:close/>
                    <a:moveTo>
                      <a:pt x="103317" y="261420"/>
                    </a:moveTo>
                    <a:lnTo>
                      <a:pt x="94445" y="273018"/>
                    </a:lnTo>
                    <a:lnTo>
                      <a:pt x="77394" y="259709"/>
                    </a:lnTo>
                    <a:lnTo>
                      <a:pt x="86267" y="248111"/>
                    </a:lnTo>
                    <a:lnTo>
                      <a:pt x="103317" y="261420"/>
                    </a:lnTo>
                    <a:close/>
                    <a:moveTo>
                      <a:pt x="91184" y="277240"/>
                    </a:moveTo>
                    <a:lnTo>
                      <a:pt x="82312" y="288839"/>
                    </a:lnTo>
                    <a:lnTo>
                      <a:pt x="65261" y="275530"/>
                    </a:lnTo>
                    <a:lnTo>
                      <a:pt x="74134" y="263932"/>
                    </a:lnTo>
                    <a:lnTo>
                      <a:pt x="91184" y="277240"/>
                    </a:lnTo>
                    <a:close/>
                    <a:moveTo>
                      <a:pt x="95407" y="280554"/>
                    </a:moveTo>
                    <a:lnTo>
                      <a:pt x="112457" y="293863"/>
                    </a:lnTo>
                    <a:lnTo>
                      <a:pt x="103584" y="305462"/>
                    </a:lnTo>
                    <a:lnTo>
                      <a:pt x="86534" y="292153"/>
                    </a:lnTo>
                    <a:lnTo>
                      <a:pt x="95407" y="280554"/>
                    </a:lnTo>
                    <a:close/>
                    <a:moveTo>
                      <a:pt x="100377" y="309631"/>
                    </a:moveTo>
                    <a:lnTo>
                      <a:pt x="91505" y="321229"/>
                    </a:lnTo>
                    <a:lnTo>
                      <a:pt x="74455" y="307920"/>
                    </a:lnTo>
                    <a:lnTo>
                      <a:pt x="83327" y="296322"/>
                    </a:lnTo>
                    <a:lnTo>
                      <a:pt x="100377" y="309631"/>
                    </a:lnTo>
                    <a:close/>
                    <a:moveTo>
                      <a:pt x="104546" y="312891"/>
                    </a:moveTo>
                    <a:lnTo>
                      <a:pt x="121597" y="326200"/>
                    </a:lnTo>
                    <a:lnTo>
                      <a:pt x="112671" y="337798"/>
                    </a:lnTo>
                    <a:lnTo>
                      <a:pt x="95620" y="324489"/>
                    </a:lnTo>
                    <a:lnTo>
                      <a:pt x="104546" y="312891"/>
                    </a:lnTo>
                    <a:close/>
                    <a:moveTo>
                      <a:pt x="125819" y="329460"/>
                    </a:moveTo>
                    <a:lnTo>
                      <a:pt x="142869" y="342769"/>
                    </a:lnTo>
                    <a:lnTo>
                      <a:pt x="133943" y="354368"/>
                    </a:lnTo>
                    <a:lnTo>
                      <a:pt x="116893" y="341059"/>
                    </a:lnTo>
                    <a:lnTo>
                      <a:pt x="125819" y="329460"/>
                    </a:lnTo>
                    <a:close/>
                    <a:moveTo>
                      <a:pt x="147092" y="346083"/>
                    </a:moveTo>
                    <a:lnTo>
                      <a:pt x="164142" y="359392"/>
                    </a:lnTo>
                    <a:lnTo>
                      <a:pt x="155216" y="370990"/>
                    </a:lnTo>
                    <a:lnTo>
                      <a:pt x="138166" y="357681"/>
                    </a:lnTo>
                    <a:lnTo>
                      <a:pt x="147092" y="346083"/>
                    </a:lnTo>
                    <a:close/>
                    <a:moveTo>
                      <a:pt x="168365" y="362652"/>
                    </a:moveTo>
                    <a:lnTo>
                      <a:pt x="185415" y="375961"/>
                    </a:lnTo>
                    <a:lnTo>
                      <a:pt x="176489" y="387559"/>
                    </a:lnTo>
                    <a:lnTo>
                      <a:pt x="159439" y="374251"/>
                    </a:lnTo>
                    <a:lnTo>
                      <a:pt x="168365" y="362652"/>
                    </a:lnTo>
                    <a:close/>
                    <a:moveTo>
                      <a:pt x="189584" y="379221"/>
                    </a:moveTo>
                    <a:lnTo>
                      <a:pt x="206634" y="392530"/>
                    </a:lnTo>
                    <a:lnTo>
                      <a:pt x="197655" y="404182"/>
                    </a:lnTo>
                    <a:lnTo>
                      <a:pt x="180605" y="390873"/>
                    </a:lnTo>
                    <a:lnTo>
                      <a:pt x="189584" y="379221"/>
                    </a:lnTo>
                    <a:close/>
                    <a:moveTo>
                      <a:pt x="210857" y="395791"/>
                    </a:moveTo>
                    <a:lnTo>
                      <a:pt x="227907" y="409099"/>
                    </a:lnTo>
                    <a:lnTo>
                      <a:pt x="218928" y="420751"/>
                    </a:lnTo>
                    <a:lnTo>
                      <a:pt x="201877" y="407442"/>
                    </a:lnTo>
                    <a:lnTo>
                      <a:pt x="210857" y="395791"/>
                    </a:lnTo>
                    <a:close/>
                    <a:moveTo>
                      <a:pt x="232129" y="412413"/>
                    </a:moveTo>
                    <a:lnTo>
                      <a:pt x="249180" y="425722"/>
                    </a:lnTo>
                    <a:lnTo>
                      <a:pt x="240200" y="437374"/>
                    </a:lnTo>
                    <a:lnTo>
                      <a:pt x="223150" y="424065"/>
                    </a:lnTo>
                    <a:lnTo>
                      <a:pt x="232129" y="412413"/>
                    </a:lnTo>
                    <a:close/>
                    <a:moveTo>
                      <a:pt x="253456" y="428982"/>
                    </a:moveTo>
                    <a:lnTo>
                      <a:pt x="270506" y="442291"/>
                    </a:lnTo>
                    <a:lnTo>
                      <a:pt x="261526" y="453943"/>
                    </a:lnTo>
                    <a:lnTo>
                      <a:pt x="244476" y="440634"/>
                    </a:lnTo>
                    <a:lnTo>
                      <a:pt x="253456" y="428982"/>
                    </a:lnTo>
                    <a:close/>
                    <a:moveTo>
                      <a:pt x="274675" y="445605"/>
                    </a:moveTo>
                    <a:lnTo>
                      <a:pt x="291725" y="458914"/>
                    </a:lnTo>
                    <a:lnTo>
                      <a:pt x="282692" y="470566"/>
                    </a:lnTo>
                    <a:lnTo>
                      <a:pt x="265642" y="457257"/>
                    </a:lnTo>
                    <a:lnTo>
                      <a:pt x="274675" y="445605"/>
                    </a:lnTo>
                    <a:close/>
                    <a:moveTo>
                      <a:pt x="295948" y="462174"/>
                    </a:moveTo>
                    <a:lnTo>
                      <a:pt x="312998" y="475483"/>
                    </a:lnTo>
                    <a:lnTo>
                      <a:pt x="303965" y="487135"/>
                    </a:lnTo>
                    <a:lnTo>
                      <a:pt x="286915" y="473826"/>
                    </a:lnTo>
                    <a:lnTo>
                      <a:pt x="295948" y="462174"/>
                    </a:lnTo>
                    <a:close/>
                    <a:moveTo>
                      <a:pt x="317220" y="478744"/>
                    </a:moveTo>
                    <a:lnTo>
                      <a:pt x="334271" y="492052"/>
                    </a:lnTo>
                    <a:lnTo>
                      <a:pt x="325238" y="503704"/>
                    </a:lnTo>
                    <a:lnTo>
                      <a:pt x="308188" y="490395"/>
                    </a:lnTo>
                    <a:lnTo>
                      <a:pt x="317220" y="478744"/>
                    </a:lnTo>
                    <a:close/>
                    <a:moveTo>
                      <a:pt x="338493" y="495366"/>
                    </a:moveTo>
                    <a:lnTo>
                      <a:pt x="355543" y="508675"/>
                    </a:lnTo>
                    <a:lnTo>
                      <a:pt x="346511" y="520327"/>
                    </a:lnTo>
                    <a:lnTo>
                      <a:pt x="329460" y="507018"/>
                    </a:lnTo>
                    <a:lnTo>
                      <a:pt x="338493" y="495366"/>
                    </a:lnTo>
                    <a:close/>
                    <a:moveTo>
                      <a:pt x="341807" y="491144"/>
                    </a:moveTo>
                    <a:lnTo>
                      <a:pt x="350840" y="479545"/>
                    </a:lnTo>
                    <a:lnTo>
                      <a:pt x="367890" y="492854"/>
                    </a:lnTo>
                    <a:lnTo>
                      <a:pt x="358857" y="504453"/>
                    </a:lnTo>
                    <a:lnTo>
                      <a:pt x="341807" y="491144"/>
                    </a:lnTo>
                    <a:close/>
                    <a:moveTo>
                      <a:pt x="372113" y="496115"/>
                    </a:moveTo>
                    <a:lnTo>
                      <a:pt x="389216" y="509423"/>
                    </a:lnTo>
                    <a:lnTo>
                      <a:pt x="380183" y="521022"/>
                    </a:lnTo>
                    <a:lnTo>
                      <a:pt x="363080" y="507713"/>
                    </a:lnTo>
                    <a:lnTo>
                      <a:pt x="372113" y="496115"/>
                    </a:lnTo>
                    <a:close/>
                    <a:moveTo>
                      <a:pt x="393385" y="512684"/>
                    </a:moveTo>
                    <a:lnTo>
                      <a:pt x="410489" y="525993"/>
                    </a:lnTo>
                    <a:lnTo>
                      <a:pt x="401456" y="537644"/>
                    </a:lnTo>
                    <a:lnTo>
                      <a:pt x="384353" y="524336"/>
                    </a:lnTo>
                    <a:lnTo>
                      <a:pt x="393385" y="512684"/>
                    </a:lnTo>
                    <a:close/>
                    <a:moveTo>
                      <a:pt x="396646" y="508461"/>
                    </a:moveTo>
                    <a:lnTo>
                      <a:pt x="405679" y="496809"/>
                    </a:lnTo>
                    <a:lnTo>
                      <a:pt x="422782" y="510118"/>
                    </a:lnTo>
                    <a:lnTo>
                      <a:pt x="413750" y="521770"/>
                    </a:lnTo>
                    <a:lnTo>
                      <a:pt x="396646" y="508461"/>
                    </a:lnTo>
                    <a:close/>
                    <a:moveTo>
                      <a:pt x="427005" y="513432"/>
                    </a:moveTo>
                    <a:lnTo>
                      <a:pt x="444109" y="526741"/>
                    </a:lnTo>
                    <a:lnTo>
                      <a:pt x="435022" y="538393"/>
                    </a:lnTo>
                    <a:lnTo>
                      <a:pt x="417919" y="525084"/>
                    </a:lnTo>
                    <a:lnTo>
                      <a:pt x="427005" y="513432"/>
                    </a:lnTo>
                    <a:close/>
                    <a:moveTo>
                      <a:pt x="430265" y="509210"/>
                    </a:moveTo>
                    <a:lnTo>
                      <a:pt x="439298" y="497558"/>
                    </a:lnTo>
                    <a:lnTo>
                      <a:pt x="456455" y="510866"/>
                    </a:lnTo>
                    <a:lnTo>
                      <a:pt x="447369" y="522518"/>
                    </a:lnTo>
                    <a:lnTo>
                      <a:pt x="430265" y="509210"/>
                    </a:lnTo>
                    <a:close/>
                    <a:moveTo>
                      <a:pt x="442665" y="493335"/>
                    </a:moveTo>
                    <a:lnTo>
                      <a:pt x="451698" y="481737"/>
                    </a:lnTo>
                    <a:lnTo>
                      <a:pt x="468856" y="495045"/>
                    </a:lnTo>
                    <a:lnTo>
                      <a:pt x="459823" y="506644"/>
                    </a:lnTo>
                    <a:lnTo>
                      <a:pt x="442665" y="493335"/>
                    </a:lnTo>
                    <a:close/>
                    <a:moveTo>
                      <a:pt x="455012" y="477461"/>
                    </a:moveTo>
                    <a:lnTo>
                      <a:pt x="464045" y="465862"/>
                    </a:lnTo>
                    <a:lnTo>
                      <a:pt x="481202" y="479171"/>
                    </a:lnTo>
                    <a:lnTo>
                      <a:pt x="472169" y="490770"/>
                    </a:lnTo>
                    <a:lnTo>
                      <a:pt x="455012" y="477461"/>
                    </a:lnTo>
                    <a:close/>
                    <a:moveTo>
                      <a:pt x="467305" y="461693"/>
                    </a:moveTo>
                    <a:lnTo>
                      <a:pt x="476338" y="450041"/>
                    </a:lnTo>
                    <a:lnTo>
                      <a:pt x="493549" y="463350"/>
                    </a:lnTo>
                    <a:lnTo>
                      <a:pt x="484463" y="475002"/>
                    </a:lnTo>
                    <a:lnTo>
                      <a:pt x="467305" y="461693"/>
                    </a:lnTo>
                    <a:close/>
                    <a:moveTo>
                      <a:pt x="479652" y="445819"/>
                    </a:moveTo>
                    <a:lnTo>
                      <a:pt x="488685" y="434220"/>
                    </a:lnTo>
                    <a:lnTo>
                      <a:pt x="505896" y="447529"/>
                    </a:lnTo>
                    <a:lnTo>
                      <a:pt x="496809" y="459128"/>
                    </a:lnTo>
                    <a:lnTo>
                      <a:pt x="479652" y="445819"/>
                    </a:lnTo>
                    <a:close/>
                    <a:moveTo>
                      <a:pt x="491999" y="429998"/>
                    </a:moveTo>
                    <a:lnTo>
                      <a:pt x="501032" y="418400"/>
                    </a:lnTo>
                    <a:lnTo>
                      <a:pt x="518242" y="431762"/>
                    </a:lnTo>
                    <a:lnTo>
                      <a:pt x="509210" y="443360"/>
                    </a:lnTo>
                    <a:lnTo>
                      <a:pt x="491999" y="429998"/>
                    </a:lnTo>
                    <a:close/>
                    <a:moveTo>
                      <a:pt x="504292" y="414177"/>
                    </a:moveTo>
                    <a:lnTo>
                      <a:pt x="513379" y="402525"/>
                    </a:lnTo>
                    <a:lnTo>
                      <a:pt x="530589" y="415887"/>
                    </a:lnTo>
                    <a:lnTo>
                      <a:pt x="521503" y="427539"/>
                    </a:lnTo>
                    <a:lnTo>
                      <a:pt x="504292" y="414177"/>
                    </a:lnTo>
                    <a:close/>
                    <a:moveTo>
                      <a:pt x="516692" y="398303"/>
                    </a:moveTo>
                    <a:lnTo>
                      <a:pt x="525725" y="386704"/>
                    </a:lnTo>
                    <a:lnTo>
                      <a:pt x="542989" y="400067"/>
                    </a:lnTo>
                    <a:lnTo>
                      <a:pt x="533957" y="411665"/>
                    </a:lnTo>
                    <a:lnTo>
                      <a:pt x="516692" y="398303"/>
                    </a:lnTo>
                    <a:close/>
                    <a:moveTo>
                      <a:pt x="528986" y="382482"/>
                    </a:moveTo>
                    <a:lnTo>
                      <a:pt x="538019" y="370883"/>
                    </a:lnTo>
                    <a:lnTo>
                      <a:pt x="555283" y="384246"/>
                    </a:lnTo>
                    <a:lnTo>
                      <a:pt x="546250" y="395844"/>
                    </a:lnTo>
                    <a:lnTo>
                      <a:pt x="528986" y="382482"/>
                    </a:lnTo>
                    <a:close/>
                    <a:moveTo>
                      <a:pt x="541333" y="366661"/>
                    </a:moveTo>
                    <a:lnTo>
                      <a:pt x="550419" y="355009"/>
                    </a:lnTo>
                    <a:lnTo>
                      <a:pt x="567683" y="368371"/>
                    </a:lnTo>
                    <a:lnTo>
                      <a:pt x="558597" y="380023"/>
                    </a:lnTo>
                    <a:lnTo>
                      <a:pt x="541333" y="366661"/>
                    </a:lnTo>
                    <a:close/>
                    <a:moveTo>
                      <a:pt x="553679" y="350786"/>
                    </a:moveTo>
                    <a:lnTo>
                      <a:pt x="562712" y="339188"/>
                    </a:lnTo>
                    <a:lnTo>
                      <a:pt x="579976" y="352550"/>
                    </a:lnTo>
                    <a:lnTo>
                      <a:pt x="570943" y="364149"/>
                    </a:lnTo>
                    <a:lnTo>
                      <a:pt x="553679" y="350786"/>
                    </a:lnTo>
                    <a:close/>
                    <a:moveTo>
                      <a:pt x="565973" y="334965"/>
                    </a:moveTo>
                    <a:lnTo>
                      <a:pt x="575005" y="323367"/>
                    </a:lnTo>
                    <a:lnTo>
                      <a:pt x="592323" y="336729"/>
                    </a:lnTo>
                    <a:lnTo>
                      <a:pt x="583290" y="348328"/>
                    </a:lnTo>
                    <a:lnTo>
                      <a:pt x="565973" y="334965"/>
                    </a:lnTo>
                    <a:close/>
                    <a:moveTo>
                      <a:pt x="596545" y="339936"/>
                    </a:moveTo>
                    <a:lnTo>
                      <a:pt x="613756" y="353245"/>
                    </a:lnTo>
                    <a:lnTo>
                      <a:pt x="604670" y="364843"/>
                    </a:lnTo>
                    <a:lnTo>
                      <a:pt x="587459" y="351535"/>
                    </a:lnTo>
                    <a:lnTo>
                      <a:pt x="596545" y="339936"/>
                    </a:lnTo>
                    <a:close/>
                    <a:moveTo>
                      <a:pt x="599859" y="335714"/>
                    </a:moveTo>
                    <a:lnTo>
                      <a:pt x="608946" y="324115"/>
                    </a:lnTo>
                    <a:lnTo>
                      <a:pt x="626210" y="337424"/>
                    </a:lnTo>
                    <a:lnTo>
                      <a:pt x="617123" y="349023"/>
                    </a:lnTo>
                    <a:lnTo>
                      <a:pt x="599859" y="335714"/>
                    </a:lnTo>
                    <a:close/>
                    <a:moveTo>
                      <a:pt x="595637" y="332507"/>
                    </a:moveTo>
                    <a:lnTo>
                      <a:pt x="578319" y="319145"/>
                    </a:lnTo>
                    <a:lnTo>
                      <a:pt x="587352" y="307546"/>
                    </a:lnTo>
                    <a:lnTo>
                      <a:pt x="604670" y="320908"/>
                    </a:lnTo>
                    <a:lnTo>
                      <a:pt x="595637" y="332507"/>
                    </a:lnTo>
                    <a:close/>
                    <a:moveTo>
                      <a:pt x="590666" y="303324"/>
                    </a:moveTo>
                    <a:lnTo>
                      <a:pt x="599699" y="291725"/>
                    </a:lnTo>
                    <a:lnTo>
                      <a:pt x="617016" y="305087"/>
                    </a:lnTo>
                    <a:lnTo>
                      <a:pt x="607930" y="316686"/>
                    </a:lnTo>
                    <a:lnTo>
                      <a:pt x="590666" y="303324"/>
                    </a:lnTo>
                    <a:close/>
                    <a:moveTo>
                      <a:pt x="586444" y="300063"/>
                    </a:moveTo>
                    <a:lnTo>
                      <a:pt x="569126" y="286754"/>
                    </a:lnTo>
                    <a:lnTo>
                      <a:pt x="578159" y="275156"/>
                    </a:lnTo>
                    <a:lnTo>
                      <a:pt x="595476" y="288465"/>
                    </a:lnTo>
                    <a:lnTo>
                      <a:pt x="586444" y="300063"/>
                    </a:lnTo>
                    <a:close/>
                    <a:moveTo>
                      <a:pt x="581473" y="270933"/>
                    </a:moveTo>
                    <a:lnTo>
                      <a:pt x="590506" y="259335"/>
                    </a:lnTo>
                    <a:lnTo>
                      <a:pt x="607823" y="272644"/>
                    </a:lnTo>
                    <a:lnTo>
                      <a:pt x="598790" y="284242"/>
                    </a:lnTo>
                    <a:lnTo>
                      <a:pt x="581473" y="270933"/>
                    </a:lnTo>
                    <a:close/>
                    <a:moveTo>
                      <a:pt x="577250" y="267673"/>
                    </a:moveTo>
                    <a:lnTo>
                      <a:pt x="559986" y="254364"/>
                    </a:lnTo>
                    <a:lnTo>
                      <a:pt x="569019" y="242766"/>
                    </a:lnTo>
                    <a:lnTo>
                      <a:pt x="586337" y="256075"/>
                    </a:lnTo>
                    <a:lnTo>
                      <a:pt x="577250" y="267673"/>
                    </a:lnTo>
                    <a:close/>
                    <a:moveTo>
                      <a:pt x="555710" y="251104"/>
                    </a:moveTo>
                    <a:lnTo>
                      <a:pt x="538446" y="237795"/>
                    </a:lnTo>
                    <a:lnTo>
                      <a:pt x="547426" y="226197"/>
                    </a:lnTo>
                    <a:lnTo>
                      <a:pt x="564690" y="239505"/>
                    </a:lnTo>
                    <a:lnTo>
                      <a:pt x="555710" y="251104"/>
                    </a:lnTo>
                    <a:close/>
                    <a:moveTo>
                      <a:pt x="534224" y="234535"/>
                    </a:moveTo>
                    <a:lnTo>
                      <a:pt x="516906" y="221226"/>
                    </a:lnTo>
                    <a:lnTo>
                      <a:pt x="525886" y="209627"/>
                    </a:lnTo>
                    <a:lnTo>
                      <a:pt x="543203" y="222936"/>
                    </a:lnTo>
                    <a:lnTo>
                      <a:pt x="534224" y="234535"/>
                    </a:lnTo>
                    <a:close/>
                    <a:moveTo>
                      <a:pt x="512737" y="217965"/>
                    </a:moveTo>
                    <a:lnTo>
                      <a:pt x="495420" y="204657"/>
                    </a:lnTo>
                    <a:lnTo>
                      <a:pt x="504399" y="193058"/>
                    </a:lnTo>
                    <a:lnTo>
                      <a:pt x="521717" y="206367"/>
                    </a:lnTo>
                    <a:lnTo>
                      <a:pt x="512737" y="217965"/>
                    </a:lnTo>
                    <a:close/>
                    <a:moveTo>
                      <a:pt x="491197" y="201396"/>
                    </a:moveTo>
                    <a:lnTo>
                      <a:pt x="473933" y="188087"/>
                    </a:lnTo>
                    <a:lnTo>
                      <a:pt x="482913" y="176489"/>
                    </a:lnTo>
                    <a:lnTo>
                      <a:pt x="500230" y="189798"/>
                    </a:lnTo>
                    <a:lnTo>
                      <a:pt x="491197" y="201396"/>
                    </a:lnTo>
                    <a:close/>
                    <a:moveTo>
                      <a:pt x="469711" y="184827"/>
                    </a:moveTo>
                    <a:lnTo>
                      <a:pt x="452393" y="171518"/>
                    </a:lnTo>
                    <a:lnTo>
                      <a:pt x="461319" y="159920"/>
                    </a:lnTo>
                    <a:lnTo>
                      <a:pt x="478637" y="173229"/>
                    </a:lnTo>
                    <a:lnTo>
                      <a:pt x="469711" y="184827"/>
                    </a:lnTo>
                    <a:close/>
                    <a:moveTo>
                      <a:pt x="448171" y="168258"/>
                    </a:moveTo>
                    <a:lnTo>
                      <a:pt x="430853" y="154949"/>
                    </a:lnTo>
                    <a:lnTo>
                      <a:pt x="439779" y="143404"/>
                    </a:lnTo>
                    <a:lnTo>
                      <a:pt x="457097" y="156713"/>
                    </a:lnTo>
                    <a:lnTo>
                      <a:pt x="448171" y="168258"/>
                    </a:lnTo>
                    <a:close/>
                    <a:moveTo>
                      <a:pt x="426631" y="151689"/>
                    </a:moveTo>
                    <a:lnTo>
                      <a:pt x="409313" y="138326"/>
                    </a:lnTo>
                    <a:lnTo>
                      <a:pt x="418239" y="126781"/>
                    </a:lnTo>
                    <a:lnTo>
                      <a:pt x="435557" y="140144"/>
                    </a:lnTo>
                    <a:lnTo>
                      <a:pt x="426631" y="151689"/>
                    </a:lnTo>
                    <a:close/>
                    <a:moveTo>
                      <a:pt x="405144" y="135066"/>
                    </a:moveTo>
                    <a:lnTo>
                      <a:pt x="387880" y="121757"/>
                    </a:lnTo>
                    <a:lnTo>
                      <a:pt x="396806" y="110212"/>
                    </a:lnTo>
                    <a:lnTo>
                      <a:pt x="414070" y="123521"/>
                    </a:lnTo>
                    <a:lnTo>
                      <a:pt x="405144" y="135066"/>
                    </a:lnTo>
                    <a:close/>
                    <a:moveTo>
                      <a:pt x="383604" y="118550"/>
                    </a:moveTo>
                    <a:lnTo>
                      <a:pt x="366287" y="105241"/>
                    </a:lnTo>
                    <a:lnTo>
                      <a:pt x="375159" y="93696"/>
                    </a:lnTo>
                    <a:lnTo>
                      <a:pt x="392477" y="107005"/>
                    </a:lnTo>
                    <a:lnTo>
                      <a:pt x="383604" y="118550"/>
                    </a:lnTo>
                    <a:close/>
                    <a:moveTo>
                      <a:pt x="362118" y="101981"/>
                    </a:moveTo>
                    <a:lnTo>
                      <a:pt x="344854" y="88672"/>
                    </a:lnTo>
                    <a:lnTo>
                      <a:pt x="353726" y="77127"/>
                    </a:lnTo>
                    <a:lnTo>
                      <a:pt x="371044" y="90436"/>
                    </a:lnTo>
                    <a:lnTo>
                      <a:pt x="362118" y="101981"/>
                    </a:lnTo>
                    <a:close/>
                    <a:moveTo>
                      <a:pt x="340578" y="85358"/>
                    </a:moveTo>
                    <a:lnTo>
                      <a:pt x="323314" y="72049"/>
                    </a:lnTo>
                    <a:lnTo>
                      <a:pt x="332186" y="60504"/>
                    </a:lnTo>
                    <a:lnTo>
                      <a:pt x="349504" y="73813"/>
                    </a:lnTo>
                    <a:lnTo>
                      <a:pt x="340578" y="85358"/>
                    </a:lnTo>
                    <a:close/>
                    <a:moveTo>
                      <a:pt x="319091" y="68789"/>
                    </a:moveTo>
                    <a:lnTo>
                      <a:pt x="301774" y="55480"/>
                    </a:lnTo>
                    <a:lnTo>
                      <a:pt x="310593" y="43935"/>
                    </a:lnTo>
                    <a:lnTo>
                      <a:pt x="327910" y="57244"/>
                    </a:lnTo>
                    <a:lnTo>
                      <a:pt x="319091" y="68789"/>
                    </a:lnTo>
                    <a:close/>
                    <a:moveTo>
                      <a:pt x="294291" y="56496"/>
                    </a:moveTo>
                    <a:lnTo>
                      <a:pt x="285418" y="68094"/>
                    </a:lnTo>
                    <a:lnTo>
                      <a:pt x="268154" y="54785"/>
                    </a:lnTo>
                    <a:lnTo>
                      <a:pt x="277027" y="43187"/>
                    </a:lnTo>
                    <a:lnTo>
                      <a:pt x="294291" y="56496"/>
                    </a:lnTo>
                    <a:close/>
                    <a:moveTo>
                      <a:pt x="260618" y="55694"/>
                    </a:moveTo>
                    <a:lnTo>
                      <a:pt x="251745" y="67292"/>
                    </a:lnTo>
                    <a:lnTo>
                      <a:pt x="234481" y="53984"/>
                    </a:lnTo>
                    <a:lnTo>
                      <a:pt x="243300" y="42385"/>
                    </a:lnTo>
                    <a:lnTo>
                      <a:pt x="260618" y="55694"/>
                    </a:lnTo>
                    <a:close/>
                    <a:moveTo>
                      <a:pt x="227052" y="54999"/>
                    </a:moveTo>
                    <a:lnTo>
                      <a:pt x="218233" y="66544"/>
                    </a:lnTo>
                    <a:lnTo>
                      <a:pt x="200969" y="53235"/>
                    </a:lnTo>
                    <a:lnTo>
                      <a:pt x="209788" y="41690"/>
                    </a:lnTo>
                    <a:lnTo>
                      <a:pt x="227052" y="54999"/>
                    </a:lnTo>
                    <a:close/>
                    <a:moveTo>
                      <a:pt x="215026" y="70767"/>
                    </a:moveTo>
                    <a:lnTo>
                      <a:pt x="206153" y="82365"/>
                    </a:lnTo>
                    <a:lnTo>
                      <a:pt x="188889" y="69056"/>
                    </a:lnTo>
                    <a:lnTo>
                      <a:pt x="197708" y="57458"/>
                    </a:lnTo>
                    <a:lnTo>
                      <a:pt x="215026" y="70767"/>
                    </a:lnTo>
                    <a:close/>
                    <a:moveTo>
                      <a:pt x="202893" y="86641"/>
                    </a:moveTo>
                    <a:lnTo>
                      <a:pt x="194020" y="98239"/>
                    </a:lnTo>
                    <a:lnTo>
                      <a:pt x="176810" y="84931"/>
                    </a:lnTo>
                    <a:lnTo>
                      <a:pt x="185682" y="73332"/>
                    </a:lnTo>
                    <a:lnTo>
                      <a:pt x="202893" y="86641"/>
                    </a:lnTo>
                    <a:close/>
                    <a:moveTo>
                      <a:pt x="190813" y="102462"/>
                    </a:moveTo>
                    <a:lnTo>
                      <a:pt x="181994" y="114007"/>
                    </a:lnTo>
                    <a:lnTo>
                      <a:pt x="164784" y="100698"/>
                    </a:lnTo>
                    <a:lnTo>
                      <a:pt x="173603" y="89153"/>
                    </a:lnTo>
                    <a:lnTo>
                      <a:pt x="190813" y="102462"/>
                    </a:lnTo>
                    <a:close/>
                    <a:moveTo>
                      <a:pt x="178680" y="118283"/>
                    </a:moveTo>
                    <a:lnTo>
                      <a:pt x="169861" y="129828"/>
                    </a:lnTo>
                    <a:lnTo>
                      <a:pt x="152651" y="116519"/>
                    </a:lnTo>
                    <a:lnTo>
                      <a:pt x="161470" y="104974"/>
                    </a:lnTo>
                    <a:lnTo>
                      <a:pt x="178680" y="118283"/>
                    </a:lnTo>
                    <a:close/>
                    <a:moveTo>
                      <a:pt x="166654" y="134104"/>
                    </a:moveTo>
                    <a:lnTo>
                      <a:pt x="157835" y="145649"/>
                    </a:lnTo>
                    <a:lnTo>
                      <a:pt x="140678" y="132340"/>
                    </a:lnTo>
                    <a:lnTo>
                      <a:pt x="149497" y="120795"/>
                    </a:lnTo>
                    <a:lnTo>
                      <a:pt x="166654" y="134104"/>
                    </a:lnTo>
                    <a:close/>
                    <a:moveTo>
                      <a:pt x="154575" y="149871"/>
                    </a:moveTo>
                    <a:lnTo>
                      <a:pt x="145702" y="161470"/>
                    </a:lnTo>
                    <a:lnTo>
                      <a:pt x="128545" y="148161"/>
                    </a:lnTo>
                    <a:lnTo>
                      <a:pt x="137364" y="136562"/>
                    </a:lnTo>
                    <a:lnTo>
                      <a:pt x="154575" y="149871"/>
                    </a:lnTo>
                    <a:close/>
                    <a:moveTo>
                      <a:pt x="142442" y="165746"/>
                    </a:moveTo>
                    <a:lnTo>
                      <a:pt x="133623" y="177291"/>
                    </a:lnTo>
                    <a:lnTo>
                      <a:pt x="116466" y="163982"/>
                    </a:lnTo>
                    <a:lnTo>
                      <a:pt x="125285" y="152383"/>
                    </a:lnTo>
                    <a:lnTo>
                      <a:pt x="142442" y="165746"/>
                    </a:lnTo>
                    <a:close/>
                    <a:moveTo>
                      <a:pt x="130362" y="181567"/>
                    </a:moveTo>
                    <a:lnTo>
                      <a:pt x="121543" y="193165"/>
                    </a:lnTo>
                    <a:lnTo>
                      <a:pt x="104440" y="179856"/>
                    </a:lnTo>
                    <a:lnTo>
                      <a:pt x="113259" y="168258"/>
                    </a:lnTo>
                    <a:lnTo>
                      <a:pt x="130362" y="181567"/>
                    </a:lnTo>
                    <a:close/>
                    <a:moveTo>
                      <a:pt x="118283" y="197388"/>
                    </a:moveTo>
                    <a:lnTo>
                      <a:pt x="109464" y="208932"/>
                    </a:lnTo>
                    <a:lnTo>
                      <a:pt x="92360" y="195624"/>
                    </a:lnTo>
                    <a:lnTo>
                      <a:pt x="101126" y="184079"/>
                    </a:lnTo>
                    <a:lnTo>
                      <a:pt x="118283" y="197388"/>
                    </a:lnTo>
                    <a:close/>
                    <a:moveTo>
                      <a:pt x="106150" y="213262"/>
                    </a:moveTo>
                    <a:lnTo>
                      <a:pt x="97331" y="224807"/>
                    </a:lnTo>
                    <a:lnTo>
                      <a:pt x="80227" y="211498"/>
                    </a:lnTo>
                    <a:lnTo>
                      <a:pt x="89046" y="199953"/>
                    </a:lnTo>
                    <a:lnTo>
                      <a:pt x="106150" y="213262"/>
                    </a:lnTo>
                    <a:close/>
                    <a:moveTo>
                      <a:pt x="94070" y="229029"/>
                    </a:moveTo>
                    <a:lnTo>
                      <a:pt x="85251" y="240574"/>
                    </a:lnTo>
                    <a:lnTo>
                      <a:pt x="68148" y="227266"/>
                    </a:lnTo>
                    <a:lnTo>
                      <a:pt x="76967" y="215721"/>
                    </a:lnTo>
                    <a:lnTo>
                      <a:pt x="94070" y="229029"/>
                    </a:lnTo>
                    <a:close/>
                    <a:moveTo>
                      <a:pt x="82044" y="244850"/>
                    </a:moveTo>
                    <a:lnTo>
                      <a:pt x="73172" y="256449"/>
                    </a:lnTo>
                    <a:lnTo>
                      <a:pt x="56122" y="243140"/>
                    </a:lnTo>
                    <a:lnTo>
                      <a:pt x="64941" y="231542"/>
                    </a:lnTo>
                    <a:lnTo>
                      <a:pt x="82044" y="244850"/>
                    </a:lnTo>
                    <a:close/>
                    <a:moveTo>
                      <a:pt x="69911" y="260671"/>
                    </a:moveTo>
                    <a:lnTo>
                      <a:pt x="61039" y="272270"/>
                    </a:lnTo>
                    <a:lnTo>
                      <a:pt x="43989" y="258961"/>
                    </a:lnTo>
                    <a:lnTo>
                      <a:pt x="52861" y="247362"/>
                    </a:lnTo>
                    <a:lnTo>
                      <a:pt x="69911" y="260671"/>
                    </a:lnTo>
                    <a:close/>
                    <a:moveTo>
                      <a:pt x="57832" y="276492"/>
                    </a:moveTo>
                    <a:lnTo>
                      <a:pt x="48959" y="288091"/>
                    </a:lnTo>
                    <a:lnTo>
                      <a:pt x="31909" y="274782"/>
                    </a:lnTo>
                    <a:lnTo>
                      <a:pt x="40782" y="263183"/>
                    </a:lnTo>
                    <a:lnTo>
                      <a:pt x="57832" y="276492"/>
                    </a:lnTo>
                    <a:close/>
                    <a:moveTo>
                      <a:pt x="62054" y="279753"/>
                    </a:moveTo>
                    <a:lnTo>
                      <a:pt x="79105" y="293061"/>
                    </a:lnTo>
                    <a:lnTo>
                      <a:pt x="70232" y="304660"/>
                    </a:lnTo>
                    <a:lnTo>
                      <a:pt x="53182" y="291351"/>
                    </a:lnTo>
                    <a:lnTo>
                      <a:pt x="62054" y="279753"/>
                    </a:lnTo>
                    <a:close/>
                    <a:moveTo>
                      <a:pt x="66972" y="308936"/>
                    </a:moveTo>
                    <a:lnTo>
                      <a:pt x="58153" y="320481"/>
                    </a:lnTo>
                    <a:lnTo>
                      <a:pt x="41156" y="307172"/>
                    </a:lnTo>
                    <a:lnTo>
                      <a:pt x="49975" y="295627"/>
                    </a:lnTo>
                    <a:lnTo>
                      <a:pt x="66972" y="308936"/>
                    </a:lnTo>
                    <a:close/>
                    <a:moveTo>
                      <a:pt x="71141" y="312196"/>
                    </a:moveTo>
                    <a:lnTo>
                      <a:pt x="88191" y="325505"/>
                    </a:lnTo>
                    <a:lnTo>
                      <a:pt x="79318" y="337050"/>
                    </a:lnTo>
                    <a:lnTo>
                      <a:pt x="62268" y="323741"/>
                    </a:lnTo>
                    <a:lnTo>
                      <a:pt x="71141" y="312196"/>
                    </a:lnTo>
                    <a:close/>
                    <a:moveTo>
                      <a:pt x="92414" y="328765"/>
                    </a:moveTo>
                    <a:lnTo>
                      <a:pt x="109464" y="342074"/>
                    </a:lnTo>
                    <a:lnTo>
                      <a:pt x="100591" y="353619"/>
                    </a:lnTo>
                    <a:lnTo>
                      <a:pt x="83594" y="340310"/>
                    </a:lnTo>
                    <a:lnTo>
                      <a:pt x="92414" y="328765"/>
                    </a:lnTo>
                    <a:close/>
                    <a:moveTo>
                      <a:pt x="113633" y="345335"/>
                    </a:moveTo>
                    <a:lnTo>
                      <a:pt x="130683" y="358643"/>
                    </a:lnTo>
                    <a:lnTo>
                      <a:pt x="121811" y="370188"/>
                    </a:lnTo>
                    <a:lnTo>
                      <a:pt x="104814" y="356880"/>
                    </a:lnTo>
                    <a:lnTo>
                      <a:pt x="113633" y="345335"/>
                    </a:lnTo>
                    <a:close/>
                    <a:moveTo>
                      <a:pt x="134906" y="361957"/>
                    </a:moveTo>
                    <a:lnTo>
                      <a:pt x="151956" y="375266"/>
                    </a:lnTo>
                    <a:lnTo>
                      <a:pt x="143083" y="386811"/>
                    </a:lnTo>
                    <a:lnTo>
                      <a:pt x="126086" y="373502"/>
                    </a:lnTo>
                    <a:lnTo>
                      <a:pt x="134906" y="361957"/>
                    </a:lnTo>
                    <a:close/>
                    <a:moveTo>
                      <a:pt x="156125" y="378527"/>
                    </a:moveTo>
                    <a:lnTo>
                      <a:pt x="173122" y="391835"/>
                    </a:lnTo>
                    <a:lnTo>
                      <a:pt x="164196" y="403434"/>
                    </a:lnTo>
                    <a:lnTo>
                      <a:pt x="147199" y="390125"/>
                    </a:lnTo>
                    <a:lnTo>
                      <a:pt x="156125" y="378527"/>
                    </a:lnTo>
                    <a:close/>
                    <a:moveTo>
                      <a:pt x="177398" y="395096"/>
                    </a:moveTo>
                    <a:lnTo>
                      <a:pt x="194448" y="408405"/>
                    </a:lnTo>
                    <a:lnTo>
                      <a:pt x="185522" y="420003"/>
                    </a:lnTo>
                    <a:lnTo>
                      <a:pt x="168472" y="406694"/>
                    </a:lnTo>
                    <a:lnTo>
                      <a:pt x="177398" y="395096"/>
                    </a:lnTo>
                    <a:close/>
                    <a:moveTo>
                      <a:pt x="198617" y="411665"/>
                    </a:moveTo>
                    <a:lnTo>
                      <a:pt x="215667" y="424974"/>
                    </a:lnTo>
                    <a:lnTo>
                      <a:pt x="206741" y="436572"/>
                    </a:lnTo>
                    <a:lnTo>
                      <a:pt x="189691" y="423263"/>
                    </a:lnTo>
                    <a:lnTo>
                      <a:pt x="198617" y="411665"/>
                    </a:lnTo>
                    <a:close/>
                    <a:moveTo>
                      <a:pt x="219890" y="428288"/>
                    </a:moveTo>
                    <a:lnTo>
                      <a:pt x="236940" y="441596"/>
                    </a:lnTo>
                    <a:lnTo>
                      <a:pt x="227960" y="453195"/>
                    </a:lnTo>
                    <a:lnTo>
                      <a:pt x="210910" y="439886"/>
                    </a:lnTo>
                    <a:lnTo>
                      <a:pt x="219890" y="428288"/>
                    </a:lnTo>
                    <a:close/>
                    <a:moveTo>
                      <a:pt x="241162" y="444857"/>
                    </a:moveTo>
                    <a:lnTo>
                      <a:pt x="258159" y="458166"/>
                    </a:lnTo>
                    <a:lnTo>
                      <a:pt x="249180" y="469764"/>
                    </a:lnTo>
                    <a:lnTo>
                      <a:pt x="232183" y="456455"/>
                    </a:lnTo>
                    <a:lnTo>
                      <a:pt x="241162" y="444857"/>
                    </a:lnTo>
                    <a:close/>
                    <a:moveTo>
                      <a:pt x="262435" y="461426"/>
                    </a:moveTo>
                    <a:lnTo>
                      <a:pt x="279485" y="474735"/>
                    </a:lnTo>
                    <a:lnTo>
                      <a:pt x="270506" y="486333"/>
                    </a:lnTo>
                    <a:lnTo>
                      <a:pt x="253456" y="473024"/>
                    </a:lnTo>
                    <a:lnTo>
                      <a:pt x="262435" y="461426"/>
                    </a:lnTo>
                    <a:close/>
                    <a:moveTo>
                      <a:pt x="283654" y="478049"/>
                    </a:moveTo>
                    <a:lnTo>
                      <a:pt x="300705" y="491357"/>
                    </a:lnTo>
                    <a:lnTo>
                      <a:pt x="291725" y="502956"/>
                    </a:lnTo>
                    <a:lnTo>
                      <a:pt x="274675" y="489647"/>
                    </a:lnTo>
                    <a:lnTo>
                      <a:pt x="283654" y="478049"/>
                    </a:lnTo>
                    <a:close/>
                    <a:moveTo>
                      <a:pt x="304927" y="494618"/>
                    </a:moveTo>
                    <a:lnTo>
                      <a:pt x="321977" y="507927"/>
                    </a:lnTo>
                    <a:lnTo>
                      <a:pt x="312944" y="519525"/>
                    </a:lnTo>
                    <a:lnTo>
                      <a:pt x="295894" y="506216"/>
                    </a:lnTo>
                    <a:lnTo>
                      <a:pt x="304927" y="494618"/>
                    </a:lnTo>
                    <a:close/>
                    <a:moveTo>
                      <a:pt x="326200" y="511241"/>
                    </a:moveTo>
                    <a:lnTo>
                      <a:pt x="343250" y="524549"/>
                    </a:lnTo>
                    <a:lnTo>
                      <a:pt x="334217" y="536148"/>
                    </a:lnTo>
                    <a:lnTo>
                      <a:pt x="317167" y="522839"/>
                    </a:lnTo>
                    <a:lnTo>
                      <a:pt x="326200" y="511241"/>
                    </a:lnTo>
                    <a:close/>
                    <a:moveTo>
                      <a:pt x="347473" y="527810"/>
                    </a:moveTo>
                    <a:lnTo>
                      <a:pt x="364523" y="541119"/>
                    </a:lnTo>
                    <a:lnTo>
                      <a:pt x="355490" y="552717"/>
                    </a:lnTo>
                    <a:lnTo>
                      <a:pt x="338440" y="539408"/>
                    </a:lnTo>
                    <a:lnTo>
                      <a:pt x="347473" y="527810"/>
                    </a:lnTo>
                    <a:close/>
                    <a:moveTo>
                      <a:pt x="350733" y="523587"/>
                    </a:moveTo>
                    <a:lnTo>
                      <a:pt x="359766" y="511935"/>
                    </a:lnTo>
                    <a:lnTo>
                      <a:pt x="376870" y="525244"/>
                    </a:lnTo>
                    <a:lnTo>
                      <a:pt x="367783" y="536896"/>
                    </a:lnTo>
                    <a:lnTo>
                      <a:pt x="350733" y="523587"/>
                    </a:lnTo>
                    <a:close/>
                    <a:moveTo>
                      <a:pt x="381039" y="528505"/>
                    </a:moveTo>
                    <a:lnTo>
                      <a:pt x="398142" y="541813"/>
                    </a:lnTo>
                    <a:lnTo>
                      <a:pt x="389056" y="553465"/>
                    </a:lnTo>
                    <a:lnTo>
                      <a:pt x="372006" y="540157"/>
                    </a:lnTo>
                    <a:lnTo>
                      <a:pt x="381039" y="528505"/>
                    </a:lnTo>
                    <a:close/>
                    <a:moveTo>
                      <a:pt x="405625" y="540905"/>
                    </a:moveTo>
                    <a:lnTo>
                      <a:pt x="414658" y="529253"/>
                    </a:lnTo>
                    <a:lnTo>
                      <a:pt x="431762" y="542562"/>
                    </a:lnTo>
                    <a:lnTo>
                      <a:pt x="422676" y="554214"/>
                    </a:lnTo>
                    <a:lnTo>
                      <a:pt x="405625" y="540905"/>
                    </a:lnTo>
                    <a:close/>
                    <a:moveTo>
                      <a:pt x="439245" y="541653"/>
                    </a:moveTo>
                    <a:lnTo>
                      <a:pt x="448331" y="530001"/>
                    </a:lnTo>
                    <a:lnTo>
                      <a:pt x="465435" y="543310"/>
                    </a:lnTo>
                    <a:lnTo>
                      <a:pt x="456348" y="554962"/>
                    </a:lnTo>
                    <a:lnTo>
                      <a:pt x="439245" y="541653"/>
                    </a:lnTo>
                    <a:close/>
                    <a:moveTo>
                      <a:pt x="451591" y="525832"/>
                    </a:moveTo>
                    <a:lnTo>
                      <a:pt x="460678" y="514180"/>
                    </a:lnTo>
                    <a:lnTo>
                      <a:pt x="477782" y="527489"/>
                    </a:lnTo>
                    <a:lnTo>
                      <a:pt x="468695" y="539141"/>
                    </a:lnTo>
                    <a:lnTo>
                      <a:pt x="451591" y="525832"/>
                    </a:lnTo>
                    <a:close/>
                    <a:moveTo>
                      <a:pt x="463992" y="509958"/>
                    </a:moveTo>
                    <a:lnTo>
                      <a:pt x="473025" y="498359"/>
                    </a:lnTo>
                    <a:lnTo>
                      <a:pt x="490128" y="511668"/>
                    </a:lnTo>
                    <a:lnTo>
                      <a:pt x="481095" y="523267"/>
                    </a:lnTo>
                    <a:lnTo>
                      <a:pt x="463992" y="509958"/>
                    </a:lnTo>
                    <a:close/>
                    <a:moveTo>
                      <a:pt x="476338" y="494083"/>
                    </a:moveTo>
                    <a:lnTo>
                      <a:pt x="485371" y="482485"/>
                    </a:lnTo>
                    <a:lnTo>
                      <a:pt x="502528" y="495794"/>
                    </a:lnTo>
                    <a:lnTo>
                      <a:pt x="493496" y="507392"/>
                    </a:lnTo>
                    <a:lnTo>
                      <a:pt x="476338" y="494083"/>
                    </a:lnTo>
                    <a:close/>
                    <a:moveTo>
                      <a:pt x="488685" y="478316"/>
                    </a:moveTo>
                    <a:lnTo>
                      <a:pt x="497771" y="466664"/>
                    </a:lnTo>
                    <a:lnTo>
                      <a:pt x="514929" y="479973"/>
                    </a:lnTo>
                    <a:lnTo>
                      <a:pt x="505842" y="491625"/>
                    </a:lnTo>
                    <a:lnTo>
                      <a:pt x="488685" y="478316"/>
                    </a:lnTo>
                    <a:close/>
                    <a:moveTo>
                      <a:pt x="501032" y="462388"/>
                    </a:moveTo>
                    <a:lnTo>
                      <a:pt x="510118" y="450790"/>
                    </a:lnTo>
                    <a:lnTo>
                      <a:pt x="527275" y="464098"/>
                    </a:lnTo>
                    <a:lnTo>
                      <a:pt x="518189" y="475750"/>
                    </a:lnTo>
                    <a:lnTo>
                      <a:pt x="501032" y="462388"/>
                    </a:lnTo>
                    <a:close/>
                    <a:moveTo>
                      <a:pt x="513379" y="446567"/>
                    </a:moveTo>
                    <a:lnTo>
                      <a:pt x="522412" y="434969"/>
                    </a:lnTo>
                    <a:lnTo>
                      <a:pt x="539569" y="448278"/>
                    </a:lnTo>
                    <a:lnTo>
                      <a:pt x="530482" y="459876"/>
                    </a:lnTo>
                    <a:lnTo>
                      <a:pt x="513379" y="446567"/>
                    </a:lnTo>
                    <a:close/>
                    <a:moveTo>
                      <a:pt x="525725" y="430746"/>
                    </a:moveTo>
                    <a:lnTo>
                      <a:pt x="534812" y="419094"/>
                    </a:lnTo>
                    <a:lnTo>
                      <a:pt x="551969" y="432403"/>
                    </a:lnTo>
                    <a:lnTo>
                      <a:pt x="542883" y="444055"/>
                    </a:lnTo>
                    <a:lnTo>
                      <a:pt x="525725" y="430746"/>
                    </a:lnTo>
                    <a:close/>
                    <a:moveTo>
                      <a:pt x="538126" y="414872"/>
                    </a:moveTo>
                    <a:lnTo>
                      <a:pt x="547158" y="403273"/>
                    </a:lnTo>
                    <a:lnTo>
                      <a:pt x="564369" y="416582"/>
                    </a:lnTo>
                    <a:lnTo>
                      <a:pt x="555336" y="428181"/>
                    </a:lnTo>
                    <a:lnTo>
                      <a:pt x="538126" y="414872"/>
                    </a:lnTo>
                    <a:close/>
                    <a:moveTo>
                      <a:pt x="550472" y="399051"/>
                    </a:moveTo>
                    <a:lnTo>
                      <a:pt x="559505" y="387453"/>
                    </a:lnTo>
                    <a:lnTo>
                      <a:pt x="576716" y="400761"/>
                    </a:lnTo>
                    <a:lnTo>
                      <a:pt x="567683" y="412360"/>
                    </a:lnTo>
                    <a:lnTo>
                      <a:pt x="550472" y="399051"/>
                    </a:lnTo>
                    <a:close/>
                    <a:moveTo>
                      <a:pt x="562766" y="383230"/>
                    </a:moveTo>
                    <a:lnTo>
                      <a:pt x="571852" y="371578"/>
                    </a:lnTo>
                    <a:lnTo>
                      <a:pt x="589063" y="384887"/>
                    </a:lnTo>
                    <a:lnTo>
                      <a:pt x="579976" y="396539"/>
                    </a:lnTo>
                    <a:lnTo>
                      <a:pt x="562766" y="383230"/>
                    </a:lnTo>
                    <a:close/>
                    <a:moveTo>
                      <a:pt x="575166" y="367409"/>
                    </a:moveTo>
                    <a:lnTo>
                      <a:pt x="584252" y="355811"/>
                    </a:lnTo>
                    <a:lnTo>
                      <a:pt x="601463" y="369119"/>
                    </a:lnTo>
                    <a:lnTo>
                      <a:pt x="592376" y="380718"/>
                    </a:lnTo>
                    <a:lnTo>
                      <a:pt x="575166" y="367409"/>
                    </a:lnTo>
                    <a:close/>
                    <a:moveTo>
                      <a:pt x="626210" y="381466"/>
                    </a:moveTo>
                    <a:lnTo>
                      <a:pt x="608946" y="368157"/>
                    </a:lnTo>
                    <a:lnTo>
                      <a:pt x="618032" y="356559"/>
                    </a:lnTo>
                    <a:lnTo>
                      <a:pt x="635296" y="369868"/>
                    </a:lnTo>
                    <a:lnTo>
                      <a:pt x="626210" y="381466"/>
                    </a:lnTo>
                    <a:close/>
                    <a:moveTo>
                      <a:pt x="638984" y="365164"/>
                    </a:moveTo>
                    <a:lnTo>
                      <a:pt x="638610" y="365645"/>
                    </a:lnTo>
                    <a:lnTo>
                      <a:pt x="621346" y="352336"/>
                    </a:lnTo>
                    <a:lnTo>
                      <a:pt x="630432" y="340738"/>
                    </a:lnTo>
                    <a:lnTo>
                      <a:pt x="636365" y="345335"/>
                    </a:lnTo>
                    <a:lnTo>
                      <a:pt x="647696" y="354047"/>
                    </a:lnTo>
                    <a:lnTo>
                      <a:pt x="638984" y="365164"/>
                    </a:lnTo>
                    <a:close/>
                    <a:moveTo>
                      <a:pt x="660096" y="338172"/>
                    </a:moveTo>
                    <a:lnTo>
                      <a:pt x="650957" y="349824"/>
                    </a:lnTo>
                    <a:lnTo>
                      <a:pt x="634975" y="337478"/>
                    </a:lnTo>
                    <a:lnTo>
                      <a:pt x="633693" y="336516"/>
                    </a:lnTo>
                    <a:lnTo>
                      <a:pt x="634548" y="335393"/>
                    </a:lnTo>
                    <a:lnTo>
                      <a:pt x="642779" y="324864"/>
                    </a:lnTo>
                    <a:lnTo>
                      <a:pt x="660096" y="338172"/>
                    </a:lnTo>
                    <a:close/>
                    <a:moveTo>
                      <a:pt x="629310" y="314494"/>
                    </a:moveTo>
                    <a:lnTo>
                      <a:pt x="638556" y="321603"/>
                    </a:lnTo>
                    <a:lnTo>
                      <a:pt x="632998" y="328659"/>
                    </a:lnTo>
                    <a:lnTo>
                      <a:pt x="629417" y="333202"/>
                    </a:lnTo>
                    <a:lnTo>
                      <a:pt x="612153" y="319893"/>
                    </a:lnTo>
                    <a:lnTo>
                      <a:pt x="621239" y="308241"/>
                    </a:lnTo>
                    <a:lnTo>
                      <a:pt x="629310" y="314494"/>
                    </a:lnTo>
                    <a:close/>
                    <a:moveTo>
                      <a:pt x="629363" y="289213"/>
                    </a:moveTo>
                    <a:lnTo>
                      <a:pt x="623484" y="296803"/>
                    </a:lnTo>
                    <a:lnTo>
                      <a:pt x="620330" y="300865"/>
                    </a:lnTo>
                    <a:lnTo>
                      <a:pt x="603013" y="287503"/>
                    </a:lnTo>
                    <a:lnTo>
                      <a:pt x="612046" y="275904"/>
                    </a:lnTo>
                    <a:lnTo>
                      <a:pt x="616429" y="279272"/>
                    </a:lnTo>
                    <a:lnTo>
                      <a:pt x="629363" y="289213"/>
                    </a:lnTo>
                    <a:close/>
                    <a:moveTo>
                      <a:pt x="620170" y="256823"/>
                    </a:moveTo>
                    <a:lnTo>
                      <a:pt x="611297" y="268208"/>
                    </a:lnTo>
                    <a:lnTo>
                      <a:pt x="611137" y="268421"/>
                    </a:lnTo>
                    <a:lnTo>
                      <a:pt x="593820" y="255113"/>
                    </a:lnTo>
                    <a:lnTo>
                      <a:pt x="599913" y="247255"/>
                    </a:lnTo>
                    <a:lnTo>
                      <a:pt x="602852" y="243514"/>
                    </a:lnTo>
                    <a:lnTo>
                      <a:pt x="620170" y="256823"/>
                    </a:lnTo>
                    <a:close/>
                    <a:moveTo>
                      <a:pt x="598630" y="240254"/>
                    </a:moveTo>
                    <a:lnTo>
                      <a:pt x="596973" y="242392"/>
                    </a:lnTo>
                    <a:lnTo>
                      <a:pt x="589597" y="251852"/>
                    </a:lnTo>
                    <a:lnTo>
                      <a:pt x="572280" y="238543"/>
                    </a:lnTo>
                    <a:lnTo>
                      <a:pt x="581312" y="226945"/>
                    </a:lnTo>
                    <a:lnTo>
                      <a:pt x="592804" y="235764"/>
                    </a:lnTo>
                    <a:lnTo>
                      <a:pt x="598630" y="240254"/>
                    </a:lnTo>
                    <a:close/>
                    <a:moveTo>
                      <a:pt x="577037" y="223684"/>
                    </a:moveTo>
                    <a:lnTo>
                      <a:pt x="568004" y="235283"/>
                    </a:lnTo>
                    <a:lnTo>
                      <a:pt x="550686" y="221974"/>
                    </a:lnTo>
                    <a:lnTo>
                      <a:pt x="559666" y="210376"/>
                    </a:lnTo>
                    <a:lnTo>
                      <a:pt x="577037" y="223684"/>
                    </a:lnTo>
                    <a:close/>
                    <a:moveTo>
                      <a:pt x="555550" y="207115"/>
                    </a:moveTo>
                    <a:lnTo>
                      <a:pt x="546571" y="218714"/>
                    </a:lnTo>
                    <a:lnTo>
                      <a:pt x="529253" y="205405"/>
                    </a:lnTo>
                    <a:lnTo>
                      <a:pt x="538232" y="193806"/>
                    </a:lnTo>
                    <a:lnTo>
                      <a:pt x="555550" y="207115"/>
                    </a:lnTo>
                    <a:close/>
                    <a:moveTo>
                      <a:pt x="533957" y="190546"/>
                    </a:moveTo>
                    <a:lnTo>
                      <a:pt x="524977" y="202144"/>
                    </a:lnTo>
                    <a:lnTo>
                      <a:pt x="507660" y="188836"/>
                    </a:lnTo>
                    <a:lnTo>
                      <a:pt x="516639" y="177237"/>
                    </a:lnTo>
                    <a:lnTo>
                      <a:pt x="533957" y="190546"/>
                    </a:lnTo>
                    <a:close/>
                    <a:moveTo>
                      <a:pt x="512470" y="173977"/>
                    </a:moveTo>
                    <a:lnTo>
                      <a:pt x="503491" y="185575"/>
                    </a:lnTo>
                    <a:lnTo>
                      <a:pt x="486173" y="172266"/>
                    </a:lnTo>
                    <a:lnTo>
                      <a:pt x="495152" y="160668"/>
                    </a:lnTo>
                    <a:lnTo>
                      <a:pt x="512470" y="173977"/>
                    </a:lnTo>
                    <a:close/>
                    <a:moveTo>
                      <a:pt x="490930" y="157408"/>
                    </a:moveTo>
                    <a:lnTo>
                      <a:pt x="481951" y="169006"/>
                    </a:lnTo>
                    <a:lnTo>
                      <a:pt x="464633" y="155697"/>
                    </a:lnTo>
                    <a:lnTo>
                      <a:pt x="473559" y="144099"/>
                    </a:lnTo>
                    <a:lnTo>
                      <a:pt x="490930" y="157408"/>
                    </a:lnTo>
                    <a:close/>
                    <a:moveTo>
                      <a:pt x="469337" y="140838"/>
                    </a:moveTo>
                    <a:lnTo>
                      <a:pt x="460411" y="152437"/>
                    </a:lnTo>
                    <a:lnTo>
                      <a:pt x="443093" y="139128"/>
                    </a:lnTo>
                    <a:lnTo>
                      <a:pt x="452019" y="127530"/>
                    </a:lnTo>
                    <a:lnTo>
                      <a:pt x="469337" y="140838"/>
                    </a:lnTo>
                    <a:close/>
                    <a:moveTo>
                      <a:pt x="447797" y="124269"/>
                    </a:moveTo>
                    <a:lnTo>
                      <a:pt x="438871" y="135868"/>
                    </a:lnTo>
                    <a:lnTo>
                      <a:pt x="421553" y="122505"/>
                    </a:lnTo>
                    <a:lnTo>
                      <a:pt x="430479" y="110907"/>
                    </a:lnTo>
                    <a:lnTo>
                      <a:pt x="447797" y="124269"/>
                    </a:lnTo>
                    <a:close/>
                    <a:moveTo>
                      <a:pt x="426257" y="107700"/>
                    </a:moveTo>
                    <a:lnTo>
                      <a:pt x="417331" y="119245"/>
                    </a:lnTo>
                    <a:lnTo>
                      <a:pt x="400067" y="105936"/>
                    </a:lnTo>
                    <a:lnTo>
                      <a:pt x="408993" y="94391"/>
                    </a:lnTo>
                    <a:lnTo>
                      <a:pt x="426257" y="107700"/>
                    </a:lnTo>
                    <a:close/>
                    <a:moveTo>
                      <a:pt x="404717" y="91184"/>
                    </a:moveTo>
                    <a:lnTo>
                      <a:pt x="395791" y="102729"/>
                    </a:lnTo>
                    <a:lnTo>
                      <a:pt x="378473" y="89420"/>
                    </a:lnTo>
                    <a:lnTo>
                      <a:pt x="387346" y="77875"/>
                    </a:lnTo>
                    <a:lnTo>
                      <a:pt x="404717" y="91184"/>
                    </a:lnTo>
                    <a:close/>
                    <a:moveTo>
                      <a:pt x="383177" y="74561"/>
                    </a:moveTo>
                    <a:lnTo>
                      <a:pt x="374304" y="86106"/>
                    </a:lnTo>
                    <a:lnTo>
                      <a:pt x="356987" y="72798"/>
                    </a:lnTo>
                    <a:lnTo>
                      <a:pt x="365859" y="61253"/>
                    </a:lnTo>
                    <a:lnTo>
                      <a:pt x="383177" y="74561"/>
                    </a:lnTo>
                    <a:close/>
                    <a:moveTo>
                      <a:pt x="361583" y="57992"/>
                    </a:moveTo>
                    <a:lnTo>
                      <a:pt x="352711" y="69537"/>
                    </a:lnTo>
                    <a:lnTo>
                      <a:pt x="335393" y="56228"/>
                    </a:lnTo>
                    <a:lnTo>
                      <a:pt x="344266" y="44683"/>
                    </a:lnTo>
                    <a:lnTo>
                      <a:pt x="361583" y="57992"/>
                    </a:lnTo>
                    <a:close/>
                    <a:moveTo>
                      <a:pt x="328552" y="32604"/>
                    </a:moveTo>
                    <a:lnTo>
                      <a:pt x="340097" y="41477"/>
                    </a:lnTo>
                    <a:lnTo>
                      <a:pt x="331224" y="53021"/>
                    </a:lnTo>
                    <a:lnTo>
                      <a:pt x="313907" y="39713"/>
                    </a:lnTo>
                    <a:lnTo>
                      <a:pt x="320641" y="30894"/>
                    </a:lnTo>
                    <a:lnTo>
                      <a:pt x="322726" y="28114"/>
                    </a:lnTo>
                    <a:lnTo>
                      <a:pt x="328552" y="32604"/>
                    </a:lnTo>
                    <a:close/>
                    <a:moveTo>
                      <a:pt x="301186" y="11545"/>
                    </a:moveTo>
                    <a:lnTo>
                      <a:pt x="318503" y="24854"/>
                    </a:lnTo>
                    <a:lnTo>
                      <a:pt x="314815" y="29664"/>
                    </a:lnTo>
                    <a:lnTo>
                      <a:pt x="309631" y="36452"/>
                    </a:lnTo>
                    <a:lnTo>
                      <a:pt x="297124" y="26831"/>
                    </a:lnTo>
                    <a:lnTo>
                      <a:pt x="292313" y="23143"/>
                    </a:lnTo>
                    <a:lnTo>
                      <a:pt x="301186" y="11545"/>
                    </a:lnTo>
                    <a:close/>
                    <a:moveTo>
                      <a:pt x="267513" y="10797"/>
                    </a:moveTo>
                    <a:lnTo>
                      <a:pt x="284777" y="24106"/>
                    </a:lnTo>
                    <a:lnTo>
                      <a:pt x="283922" y="25228"/>
                    </a:lnTo>
                    <a:lnTo>
                      <a:pt x="275958" y="35651"/>
                    </a:lnTo>
                    <a:lnTo>
                      <a:pt x="260083" y="23411"/>
                    </a:lnTo>
                    <a:lnTo>
                      <a:pt x="258694" y="22342"/>
                    </a:lnTo>
                    <a:lnTo>
                      <a:pt x="267513" y="10797"/>
                    </a:lnTo>
                    <a:close/>
                    <a:moveTo>
                      <a:pt x="233947" y="10048"/>
                    </a:moveTo>
                    <a:lnTo>
                      <a:pt x="250890" y="23090"/>
                    </a:lnTo>
                    <a:lnTo>
                      <a:pt x="251264" y="23357"/>
                    </a:lnTo>
                    <a:lnTo>
                      <a:pt x="242392" y="34956"/>
                    </a:lnTo>
                    <a:lnTo>
                      <a:pt x="227426" y="23411"/>
                    </a:lnTo>
                    <a:lnTo>
                      <a:pt x="225128" y="21647"/>
                    </a:lnTo>
                    <a:lnTo>
                      <a:pt x="233947" y="10048"/>
                    </a:lnTo>
                    <a:close/>
                    <a:moveTo>
                      <a:pt x="200381" y="9300"/>
                    </a:moveTo>
                    <a:lnTo>
                      <a:pt x="217645" y="22609"/>
                    </a:lnTo>
                    <a:lnTo>
                      <a:pt x="216469" y="24106"/>
                    </a:lnTo>
                    <a:lnTo>
                      <a:pt x="208826" y="34154"/>
                    </a:lnTo>
                    <a:lnTo>
                      <a:pt x="198403" y="26137"/>
                    </a:lnTo>
                    <a:lnTo>
                      <a:pt x="191562" y="20845"/>
                    </a:lnTo>
                    <a:lnTo>
                      <a:pt x="200381" y="9300"/>
                    </a:lnTo>
                    <a:close/>
                    <a:moveTo>
                      <a:pt x="185843" y="28381"/>
                    </a:moveTo>
                    <a:lnTo>
                      <a:pt x="188301" y="25175"/>
                    </a:lnTo>
                    <a:lnTo>
                      <a:pt x="191187" y="27366"/>
                    </a:lnTo>
                    <a:lnTo>
                      <a:pt x="205565" y="38483"/>
                    </a:lnTo>
                    <a:lnTo>
                      <a:pt x="196746" y="50028"/>
                    </a:lnTo>
                    <a:lnTo>
                      <a:pt x="179482" y="36720"/>
                    </a:lnTo>
                    <a:lnTo>
                      <a:pt x="185843" y="28381"/>
                    </a:lnTo>
                    <a:close/>
                    <a:moveTo>
                      <a:pt x="176275" y="40889"/>
                    </a:moveTo>
                    <a:lnTo>
                      <a:pt x="193539" y="54197"/>
                    </a:lnTo>
                    <a:lnTo>
                      <a:pt x="184720" y="65796"/>
                    </a:lnTo>
                    <a:lnTo>
                      <a:pt x="167456" y="52487"/>
                    </a:lnTo>
                    <a:lnTo>
                      <a:pt x="176275" y="40889"/>
                    </a:lnTo>
                    <a:close/>
                    <a:moveTo>
                      <a:pt x="164196" y="56763"/>
                    </a:moveTo>
                    <a:lnTo>
                      <a:pt x="181460" y="70072"/>
                    </a:lnTo>
                    <a:lnTo>
                      <a:pt x="172587" y="81670"/>
                    </a:lnTo>
                    <a:lnTo>
                      <a:pt x="155377" y="68361"/>
                    </a:lnTo>
                    <a:lnTo>
                      <a:pt x="164196" y="56763"/>
                    </a:lnTo>
                    <a:close/>
                    <a:moveTo>
                      <a:pt x="152116" y="72584"/>
                    </a:moveTo>
                    <a:lnTo>
                      <a:pt x="169327" y="85893"/>
                    </a:lnTo>
                    <a:lnTo>
                      <a:pt x="160508" y="97438"/>
                    </a:lnTo>
                    <a:lnTo>
                      <a:pt x="143297" y="84129"/>
                    </a:lnTo>
                    <a:lnTo>
                      <a:pt x="152116" y="72584"/>
                    </a:lnTo>
                    <a:close/>
                    <a:moveTo>
                      <a:pt x="140090" y="88405"/>
                    </a:moveTo>
                    <a:lnTo>
                      <a:pt x="157301" y="101714"/>
                    </a:lnTo>
                    <a:lnTo>
                      <a:pt x="148482" y="113259"/>
                    </a:lnTo>
                    <a:lnTo>
                      <a:pt x="131271" y="99950"/>
                    </a:lnTo>
                    <a:lnTo>
                      <a:pt x="140090" y="88405"/>
                    </a:lnTo>
                    <a:close/>
                    <a:moveTo>
                      <a:pt x="128011" y="104226"/>
                    </a:moveTo>
                    <a:lnTo>
                      <a:pt x="145221" y="117535"/>
                    </a:lnTo>
                    <a:lnTo>
                      <a:pt x="136402" y="129080"/>
                    </a:lnTo>
                    <a:lnTo>
                      <a:pt x="119192" y="115771"/>
                    </a:lnTo>
                    <a:lnTo>
                      <a:pt x="128011" y="104226"/>
                    </a:lnTo>
                    <a:close/>
                    <a:moveTo>
                      <a:pt x="115985" y="119993"/>
                    </a:moveTo>
                    <a:lnTo>
                      <a:pt x="133142" y="133302"/>
                    </a:lnTo>
                    <a:lnTo>
                      <a:pt x="124323" y="144901"/>
                    </a:lnTo>
                    <a:lnTo>
                      <a:pt x="107165" y="131592"/>
                    </a:lnTo>
                    <a:lnTo>
                      <a:pt x="115985" y="119993"/>
                    </a:lnTo>
                    <a:close/>
                    <a:moveTo>
                      <a:pt x="103905" y="135868"/>
                    </a:moveTo>
                    <a:lnTo>
                      <a:pt x="121062" y="149176"/>
                    </a:lnTo>
                    <a:lnTo>
                      <a:pt x="112243" y="160721"/>
                    </a:lnTo>
                    <a:lnTo>
                      <a:pt x="95086" y="147413"/>
                    </a:lnTo>
                    <a:lnTo>
                      <a:pt x="103905" y="135868"/>
                    </a:lnTo>
                    <a:close/>
                    <a:moveTo>
                      <a:pt x="91879" y="151689"/>
                    </a:moveTo>
                    <a:lnTo>
                      <a:pt x="109036" y="164997"/>
                    </a:lnTo>
                    <a:lnTo>
                      <a:pt x="100217" y="176542"/>
                    </a:lnTo>
                    <a:lnTo>
                      <a:pt x="83060" y="163234"/>
                    </a:lnTo>
                    <a:lnTo>
                      <a:pt x="91879" y="151689"/>
                    </a:lnTo>
                    <a:close/>
                    <a:moveTo>
                      <a:pt x="79800" y="167509"/>
                    </a:moveTo>
                    <a:lnTo>
                      <a:pt x="96957" y="180818"/>
                    </a:lnTo>
                    <a:lnTo>
                      <a:pt x="88191" y="192363"/>
                    </a:lnTo>
                    <a:lnTo>
                      <a:pt x="71034" y="179054"/>
                    </a:lnTo>
                    <a:lnTo>
                      <a:pt x="79800" y="167509"/>
                    </a:lnTo>
                    <a:close/>
                    <a:moveTo>
                      <a:pt x="67720" y="183384"/>
                    </a:moveTo>
                    <a:lnTo>
                      <a:pt x="84877" y="196693"/>
                    </a:lnTo>
                    <a:lnTo>
                      <a:pt x="76058" y="208238"/>
                    </a:lnTo>
                    <a:lnTo>
                      <a:pt x="58954" y="194929"/>
                    </a:lnTo>
                    <a:lnTo>
                      <a:pt x="67720" y="183384"/>
                    </a:lnTo>
                    <a:close/>
                    <a:moveTo>
                      <a:pt x="55694" y="199151"/>
                    </a:moveTo>
                    <a:lnTo>
                      <a:pt x="72798" y="212460"/>
                    </a:lnTo>
                    <a:lnTo>
                      <a:pt x="63979" y="224005"/>
                    </a:lnTo>
                    <a:lnTo>
                      <a:pt x="46875" y="210696"/>
                    </a:lnTo>
                    <a:lnTo>
                      <a:pt x="55694" y="199151"/>
                    </a:lnTo>
                    <a:close/>
                    <a:moveTo>
                      <a:pt x="43668" y="214972"/>
                    </a:moveTo>
                    <a:lnTo>
                      <a:pt x="60772" y="228281"/>
                    </a:lnTo>
                    <a:lnTo>
                      <a:pt x="51953" y="239880"/>
                    </a:lnTo>
                    <a:lnTo>
                      <a:pt x="34849" y="226571"/>
                    </a:lnTo>
                    <a:lnTo>
                      <a:pt x="43668" y="214972"/>
                    </a:lnTo>
                    <a:close/>
                    <a:moveTo>
                      <a:pt x="31588" y="230793"/>
                    </a:moveTo>
                    <a:lnTo>
                      <a:pt x="48692" y="244102"/>
                    </a:lnTo>
                    <a:lnTo>
                      <a:pt x="39820" y="255700"/>
                    </a:lnTo>
                    <a:lnTo>
                      <a:pt x="22716" y="242392"/>
                    </a:lnTo>
                    <a:lnTo>
                      <a:pt x="31588" y="230793"/>
                    </a:lnTo>
                    <a:close/>
                    <a:moveTo>
                      <a:pt x="19081" y="264733"/>
                    </a:moveTo>
                    <a:lnTo>
                      <a:pt x="10743" y="258213"/>
                    </a:lnTo>
                    <a:lnTo>
                      <a:pt x="18173" y="248431"/>
                    </a:lnTo>
                    <a:lnTo>
                      <a:pt x="19562" y="246614"/>
                    </a:lnTo>
                    <a:lnTo>
                      <a:pt x="36613" y="259923"/>
                    </a:lnTo>
                    <a:lnTo>
                      <a:pt x="27740" y="271521"/>
                    </a:lnTo>
                    <a:lnTo>
                      <a:pt x="19081" y="264733"/>
                    </a:lnTo>
                    <a:close/>
                    <a:moveTo>
                      <a:pt x="22074" y="287770"/>
                    </a:moveTo>
                    <a:lnTo>
                      <a:pt x="28702" y="279058"/>
                    </a:lnTo>
                    <a:lnTo>
                      <a:pt x="45752" y="292367"/>
                    </a:lnTo>
                    <a:lnTo>
                      <a:pt x="36933" y="303912"/>
                    </a:lnTo>
                    <a:lnTo>
                      <a:pt x="23090" y="293115"/>
                    </a:lnTo>
                    <a:lnTo>
                      <a:pt x="19883" y="290603"/>
                    </a:lnTo>
                    <a:lnTo>
                      <a:pt x="22074" y="287770"/>
                    </a:lnTo>
                    <a:close/>
                    <a:moveTo>
                      <a:pt x="7804" y="306424"/>
                    </a:moveTo>
                    <a:lnTo>
                      <a:pt x="16676" y="294825"/>
                    </a:lnTo>
                    <a:lnTo>
                      <a:pt x="24800" y="301186"/>
                    </a:lnTo>
                    <a:lnTo>
                      <a:pt x="33673" y="308134"/>
                    </a:lnTo>
                    <a:lnTo>
                      <a:pt x="28328" y="315136"/>
                    </a:lnTo>
                    <a:lnTo>
                      <a:pt x="24800" y="319733"/>
                    </a:lnTo>
                    <a:lnTo>
                      <a:pt x="7804" y="306424"/>
                    </a:lnTo>
                    <a:close/>
                    <a:moveTo>
                      <a:pt x="31214" y="324757"/>
                    </a:moveTo>
                    <a:lnTo>
                      <a:pt x="29023" y="323046"/>
                    </a:lnTo>
                    <a:lnTo>
                      <a:pt x="30199" y="321496"/>
                    </a:lnTo>
                    <a:lnTo>
                      <a:pt x="37895" y="311394"/>
                    </a:lnTo>
                    <a:lnTo>
                      <a:pt x="54892" y="324703"/>
                    </a:lnTo>
                    <a:lnTo>
                      <a:pt x="46020" y="336302"/>
                    </a:lnTo>
                    <a:lnTo>
                      <a:pt x="31214" y="324757"/>
                    </a:lnTo>
                    <a:close/>
                    <a:moveTo>
                      <a:pt x="50189" y="339616"/>
                    </a:moveTo>
                    <a:lnTo>
                      <a:pt x="59061" y="328017"/>
                    </a:lnTo>
                    <a:lnTo>
                      <a:pt x="76112" y="341326"/>
                    </a:lnTo>
                    <a:lnTo>
                      <a:pt x="67186" y="352924"/>
                    </a:lnTo>
                    <a:lnTo>
                      <a:pt x="50189" y="339616"/>
                    </a:lnTo>
                    <a:close/>
                    <a:moveTo>
                      <a:pt x="71408" y="356185"/>
                    </a:moveTo>
                    <a:lnTo>
                      <a:pt x="80334" y="344586"/>
                    </a:lnTo>
                    <a:lnTo>
                      <a:pt x="97331" y="357895"/>
                    </a:lnTo>
                    <a:lnTo>
                      <a:pt x="88405" y="369494"/>
                    </a:lnTo>
                    <a:lnTo>
                      <a:pt x="71408" y="356185"/>
                    </a:lnTo>
                    <a:close/>
                    <a:moveTo>
                      <a:pt x="92627" y="372754"/>
                    </a:moveTo>
                    <a:lnTo>
                      <a:pt x="101553" y="361156"/>
                    </a:lnTo>
                    <a:lnTo>
                      <a:pt x="118550" y="374464"/>
                    </a:lnTo>
                    <a:lnTo>
                      <a:pt x="109624" y="386063"/>
                    </a:lnTo>
                    <a:lnTo>
                      <a:pt x="92627" y="372754"/>
                    </a:lnTo>
                    <a:close/>
                    <a:moveTo>
                      <a:pt x="113847" y="389377"/>
                    </a:moveTo>
                    <a:lnTo>
                      <a:pt x="122773" y="377778"/>
                    </a:lnTo>
                    <a:lnTo>
                      <a:pt x="139769" y="391087"/>
                    </a:lnTo>
                    <a:lnTo>
                      <a:pt x="130843" y="402685"/>
                    </a:lnTo>
                    <a:lnTo>
                      <a:pt x="113847" y="389377"/>
                    </a:lnTo>
                    <a:close/>
                    <a:moveTo>
                      <a:pt x="135066" y="405946"/>
                    </a:moveTo>
                    <a:lnTo>
                      <a:pt x="143992" y="394347"/>
                    </a:lnTo>
                    <a:lnTo>
                      <a:pt x="160989" y="407656"/>
                    </a:lnTo>
                    <a:lnTo>
                      <a:pt x="152063" y="419255"/>
                    </a:lnTo>
                    <a:lnTo>
                      <a:pt x="135066" y="405946"/>
                    </a:lnTo>
                    <a:close/>
                    <a:moveTo>
                      <a:pt x="156285" y="422515"/>
                    </a:moveTo>
                    <a:lnTo>
                      <a:pt x="165211" y="410917"/>
                    </a:lnTo>
                    <a:lnTo>
                      <a:pt x="182261" y="424225"/>
                    </a:lnTo>
                    <a:lnTo>
                      <a:pt x="173282" y="435824"/>
                    </a:lnTo>
                    <a:lnTo>
                      <a:pt x="156285" y="422515"/>
                    </a:lnTo>
                    <a:close/>
                    <a:moveTo>
                      <a:pt x="177504" y="439084"/>
                    </a:moveTo>
                    <a:lnTo>
                      <a:pt x="186484" y="427432"/>
                    </a:lnTo>
                    <a:lnTo>
                      <a:pt x="203534" y="440741"/>
                    </a:lnTo>
                    <a:lnTo>
                      <a:pt x="194555" y="452340"/>
                    </a:lnTo>
                    <a:lnTo>
                      <a:pt x="177504" y="439084"/>
                    </a:lnTo>
                    <a:close/>
                    <a:moveTo>
                      <a:pt x="198724" y="455707"/>
                    </a:moveTo>
                    <a:lnTo>
                      <a:pt x="207703" y="444055"/>
                    </a:lnTo>
                    <a:lnTo>
                      <a:pt x="224753" y="457364"/>
                    </a:lnTo>
                    <a:lnTo>
                      <a:pt x="215774" y="468962"/>
                    </a:lnTo>
                    <a:lnTo>
                      <a:pt x="198724" y="455707"/>
                    </a:lnTo>
                    <a:close/>
                    <a:moveTo>
                      <a:pt x="219943" y="472330"/>
                    </a:moveTo>
                    <a:lnTo>
                      <a:pt x="228923" y="460678"/>
                    </a:lnTo>
                    <a:lnTo>
                      <a:pt x="245919" y="473987"/>
                    </a:lnTo>
                    <a:lnTo>
                      <a:pt x="236940" y="485638"/>
                    </a:lnTo>
                    <a:lnTo>
                      <a:pt x="219943" y="472330"/>
                    </a:lnTo>
                    <a:close/>
                    <a:moveTo>
                      <a:pt x="241162" y="488899"/>
                    </a:moveTo>
                    <a:lnTo>
                      <a:pt x="250142" y="477247"/>
                    </a:lnTo>
                    <a:lnTo>
                      <a:pt x="267192" y="490556"/>
                    </a:lnTo>
                    <a:lnTo>
                      <a:pt x="258159" y="502208"/>
                    </a:lnTo>
                    <a:lnTo>
                      <a:pt x="241162" y="488899"/>
                    </a:lnTo>
                    <a:close/>
                    <a:moveTo>
                      <a:pt x="262382" y="505468"/>
                    </a:moveTo>
                    <a:lnTo>
                      <a:pt x="271415" y="493816"/>
                    </a:lnTo>
                    <a:lnTo>
                      <a:pt x="288465" y="507125"/>
                    </a:lnTo>
                    <a:lnTo>
                      <a:pt x="279432" y="518777"/>
                    </a:lnTo>
                    <a:lnTo>
                      <a:pt x="262382" y="505468"/>
                    </a:lnTo>
                    <a:close/>
                    <a:moveTo>
                      <a:pt x="283654" y="522091"/>
                    </a:moveTo>
                    <a:lnTo>
                      <a:pt x="292687" y="510439"/>
                    </a:lnTo>
                    <a:lnTo>
                      <a:pt x="309738" y="523748"/>
                    </a:lnTo>
                    <a:lnTo>
                      <a:pt x="300705" y="535400"/>
                    </a:lnTo>
                    <a:lnTo>
                      <a:pt x="283654" y="522091"/>
                    </a:lnTo>
                    <a:close/>
                    <a:moveTo>
                      <a:pt x="304874" y="538713"/>
                    </a:moveTo>
                    <a:lnTo>
                      <a:pt x="313907" y="527062"/>
                    </a:lnTo>
                    <a:lnTo>
                      <a:pt x="330903" y="540370"/>
                    </a:lnTo>
                    <a:lnTo>
                      <a:pt x="321871" y="552022"/>
                    </a:lnTo>
                    <a:lnTo>
                      <a:pt x="304874" y="538713"/>
                    </a:lnTo>
                    <a:close/>
                    <a:moveTo>
                      <a:pt x="348114" y="562284"/>
                    </a:moveTo>
                    <a:lnTo>
                      <a:pt x="343197" y="568645"/>
                    </a:lnTo>
                    <a:lnTo>
                      <a:pt x="330903" y="559024"/>
                    </a:lnTo>
                    <a:lnTo>
                      <a:pt x="326146" y="555283"/>
                    </a:lnTo>
                    <a:lnTo>
                      <a:pt x="335179" y="543631"/>
                    </a:lnTo>
                    <a:lnTo>
                      <a:pt x="352230" y="556940"/>
                    </a:lnTo>
                    <a:lnTo>
                      <a:pt x="348114" y="562284"/>
                    </a:lnTo>
                    <a:close/>
                    <a:moveTo>
                      <a:pt x="372220" y="565812"/>
                    </a:moveTo>
                    <a:lnTo>
                      <a:pt x="359659" y="556031"/>
                    </a:lnTo>
                    <a:lnTo>
                      <a:pt x="368692" y="544432"/>
                    </a:lnTo>
                    <a:lnTo>
                      <a:pt x="385742" y="557741"/>
                    </a:lnTo>
                    <a:lnTo>
                      <a:pt x="378901" y="566560"/>
                    </a:lnTo>
                    <a:lnTo>
                      <a:pt x="376763" y="569340"/>
                    </a:lnTo>
                    <a:lnTo>
                      <a:pt x="372220" y="565812"/>
                    </a:lnTo>
                    <a:close/>
                    <a:moveTo>
                      <a:pt x="397982" y="585909"/>
                    </a:moveTo>
                    <a:lnTo>
                      <a:pt x="380878" y="572600"/>
                    </a:lnTo>
                    <a:lnTo>
                      <a:pt x="385101" y="567202"/>
                    </a:lnTo>
                    <a:lnTo>
                      <a:pt x="389911" y="561002"/>
                    </a:lnTo>
                    <a:lnTo>
                      <a:pt x="399265" y="568271"/>
                    </a:lnTo>
                    <a:lnTo>
                      <a:pt x="407015" y="574311"/>
                    </a:lnTo>
                    <a:lnTo>
                      <a:pt x="397982" y="585909"/>
                    </a:lnTo>
                    <a:close/>
                    <a:moveTo>
                      <a:pt x="431601" y="586657"/>
                    </a:moveTo>
                    <a:lnTo>
                      <a:pt x="414498" y="573348"/>
                    </a:lnTo>
                    <a:lnTo>
                      <a:pt x="417812" y="569073"/>
                    </a:lnTo>
                    <a:lnTo>
                      <a:pt x="423584" y="561643"/>
                    </a:lnTo>
                    <a:lnTo>
                      <a:pt x="433152" y="569126"/>
                    </a:lnTo>
                    <a:lnTo>
                      <a:pt x="440688" y="575005"/>
                    </a:lnTo>
                    <a:lnTo>
                      <a:pt x="431601" y="586657"/>
                    </a:lnTo>
                    <a:close/>
                    <a:moveTo>
                      <a:pt x="465274" y="587406"/>
                    </a:moveTo>
                    <a:lnTo>
                      <a:pt x="448171" y="574043"/>
                    </a:lnTo>
                    <a:lnTo>
                      <a:pt x="452500" y="568485"/>
                    </a:lnTo>
                    <a:lnTo>
                      <a:pt x="457257" y="562391"/>
                    </a:lnTo>
                    <a:lnTo>
                      <a:pt x="463938" y="567629"/>
                    </a:lnTo>
                    <a:lnTo>
                      <a:pt x="474361" y="575754"/>
                    </a:lnTo>
                    <a:lnTo>
                      <a:pt x="465274" y="587406"/>
                    </a:lnTo>
                    <a:close/>
                    <a:moveTo>
                      <a:pt x="482432" y="565491"/>
                    </a:moveTo>
                    <a:lnTo>
                      <a:pt x="477675" y="571585"/>
                    </a:lnTo>
                    <a:lnTo>
                      <a:pt x="471635" y="566881"/>
                    </a:lnTo>
                    <a:lnTo>
                      <a:pt x="460571" y="558276"/>
                    </a:lnTo>
                    <a:lnTo>
                      <a:pt x="469657" y="546624"/>
                    </a:lnTo>
                    <a:lnTo>
                      <a:pt x="486761" y="559933"/>
                    </a:lnTo>
                    <a:lnTo>
                      <a:pt x="482432" y="565491"/>
                    </a:lnTo>
                    <a:close/>
                    <a:moveTo>
                      <a:pt x="490021" y="555764"/>
                    </a:moveTo>
                    <a:lnTo>
                      <a:pt x="472918" y="542455"/>
                    </a:lnTo>
                    <a:lnTo>
                      <a:pt x="482004" y="530803"/>
                    </a:lnTo>
                    <a:lnTo>
                      <a:pt x="499108" y="544112"/>
                    </a:lnTo>
                    <a:lnTo>
                      <a:pt x="490021" y="555764"/>
                    </a:lnTo>
                    <a:close/>
                    <a:moveTo>
                      <a:pt x="502422" y="539836"/>
                    </a:moveTo>
                    <a:lnTo>
                      <a:pt x="485318" y="526527"/>
                    </a:lnTo>
                    <a:lnTo>
                      <a:pt x="494351" y="514929"/>
                    </a:lnTo>
                    <a:lnTo>
                      <a:pt x="511508" y="528237"/>
                    </a:lnTo>
                    <a:lnTo>
                      <a:pt x="502422" y="539836"/>
                    </a:lnTo>
                    <a:close/>
                    <a:moveTo>
                      <a:pt x="514822" y="524015"/>
                    </a:moveTo>
                    <a:lnTo>
                      <a:pt x="497665" y="510706"/>
                    </a:lnTo>
                    <a:lnTo>
                      <a:pt x="506697" y="499108"/>
                    </a:lnTo>
                    <a:lnTo>
                      <a:pt x="523855" y="512416"/>
                    </a:lnTo>
                    <a:lnTo>
                      <a:pt x="514822" y="524015"/>
                    </a:lnTo>
                    <a:close/>
                    <a:moveTo>
                      <a:pt x="527168" y="508194"/>
                    </a:moveTo>
                    <a:lnTo>
                      <a:pt x="510011" y="494885"/>
                    </a:lnTo>
                    <a:lnTo>
                      <a:pt x="519098" y="483233"/>
                    </a:lnTo>
                    <a:lnTo>
                      <a:pt x="536255" y="496542"/>
                    </a:lnTo>
                    <a:lnTo>
                      <a:pt x="527168" y="508194"/>
                    </a:lnTo>
                    <a:close/>
                    <a:moveTo>
                      <a:pt x="539569" y="492320"/>
                    </a:moveTo>
                    <a:lnTo>
                      <a:pt x="522412" y="479011"/>
                    </a:lnTo>
                    <a:lnTo>
                      <a:pt x="531498" y="467359"/>
                    </a:lnTo>
                    <a:lnTo>
                      <a:pt x="548655" y="480668"/>
                    </a:lnTo>
                    <a:lnTo>
                      <a:pt x="539569" y="492320"/>
                    </a:lnTo>
                    <a:close/>
                    <a:moveTo>
                      <a:pt x="551969" y="476499"/>
                    </a:moveTo>
                    <a:lnTo>
                      <a:pt x="534812" y="463190"/>
                    </a:lnTo>
                    <a:lnTo>
                      <a:pt x="543898" y="451591"/>
                    </a:lnTo>
                    <a:lnTo>
                      <a:pt x="561109" y="464900"/>
                    </a:lnTo>
                    <a:lnTo>
                      <a:pt x="551969" y="476499"/>
                    </a:lnTo>
                    <a:close/>
                    <a:moveTo>
                      <a:pt x="564316" y="460678"/>
                    </a:moveTo>
                    <a:lnTo>
                      <a:pt x="547105" y="447369"/>
                    </a:lnTo>
                    <a:lnTo>
                      <a:pt x="556191" y="435717"/>
                    </a:lnTo>
                    <a:lnTo>
                      <a:pt x="573402" y="449026"/>
                    </a:lnTo>
                    <a:lnTo>
                      <a:pt x="564316" y="460678"/>
                    </a:lnTo>
                    <a:close/>
                    <a:moveTo>
                      <a:pt x="576716" y="444803"/>
                    </a:moveTo>
                    <a:lnTo>
                      <a:pt x="559505" y="431495"/>
                    </a:lnTo>
                    <a:lnTo>
                      <a:pt x="568538" y="419896"/>
                    </a:lnTo>
                    <a:lnTo>
                      <a:pt x="585749" y="433205"/>
                    </a:lnTo>
                    <a:lnTo>
                      <a:pt x="576716" y="444803"/>
                    </a:lnTo>
                    <a:close/>
                    <a:moveTo>
                      <a:pt x="589116" y="428982"/>
                    </a:moveTo>
                    <a:lnTo>
                      <a:pt x="571905" y="415674"/>
                    </a:lnTo>
                    <a:lnTo>
                      <a:pt x="580938" y="404075"/>
                    </a:lnTo>
                    <a:lnTo>
                      <a:pt x="598149" y="417384"/>
                    </a:lnTo>
                    <a:lnTo>
                      <a:pt x="589116" y="428982"/>
                    </a:lnTo>
                    <a:close/>
                    <a:moveTo>
                      <a:pt x="601463" y="413162"/>
                    </a:moveTo>
                    <a:lnTo>
                      <a:pt x="584252" y="399853"/>
                    </a:lnTo>
                    <a:lnTo>
                      <a:pt x="593339" y="388201"/>
                    </a:lnTo>
                    <a:lnTo>
                      <a:pt x="610603" y="401510"/>
                    </a:lnTo>
                    <a:lnTo>
                      <a:pt x="601463" y="413162"/>
                    </a:lnTo>
                    <a:close/>
                  </a:path>
                </a:pathLst>
              </a:custGeom>
              <a:solidFill>
                <a:srgbClr val="E7E7E9"/>
              </a:solidFill>
              <a:ln w="5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EDAF1E90-468D-49C0-B474-BB99E0205751}"/>
                  </a:ext>
                </a:extLst>
              </p:cNvPr>
              <p:cNvSpPr/>
              <p:nvPr/>
            </p:nvSpPr>
            <p:spPr>
              <a:xfrm>
                <a:off x="4760728" y="631811"/>
                <a:ext cx="823949" cy="629202"/>
              </a:xfrm>
              <a:custGeom>
                <a:avLst/>
                <a:gdLst>
                  <a:gd name="connsiteX0" fmla="*/ 637840 w 823949"/>
                  <a:gd name="connsiteY0" fmla="*/ 422355 h 629202"/>
                  <a:gd name="connsiteX1" fmla="*/ 634686 w 823949"/>
                  <a:gd name="connsiteY1" fmla="*/ 438603 h 629202"/>
                  <a:gd name="connsiteX2" fmla="*/ 633350 w 823949"/>
                  <a:gd name="connsiteY2" fmla="*/ 444322 h 629202"/>
                  <a:gd name="connsiteX3" fmla="*/ 628593 w 823949"/>
                  <a:gd name="connsiteY3" fmla="*/ 459288 h 629202"/>
                  <a:gd name="connsiteX4" fmla="*/ 626616 w 823949"/>
                  <a:gd name="connsiteY4" fmla="*/ 464526 h 629202"/>
                  <a:gd name="connsiteX5" fmla="*/ 620202 w 823949"/>
                  <a:gd name="connsiteY5" fmla="*/ 478209 h 629202"/>
                  <a:gd name="connsiteX6" fmla="*/ 617529 w 823949"/>
                  <a:gd name="connsiteY6" fmla="*/ 482913 h 629202"/>
                  <a:gd name="connsiteX7" fmla="*/ 608924 w 823949"/>
                  <a:gd name="connsiteY7" fmla="*/ 494992 h 629202"/>
                  <a:gd name="connsiteX8" fmla="*/ 608069 w 823949"/>
                  <a:gd name="connsiteY8" fmla="*/ 496008 h 629202"/>
                  <a:gd name="connsiteX9" fmla="*/ 605396 w 823949"/>
                  <a:gd name="connsiteY9" fmla="*/ 499001 h 629202"/>
                  <a:gd name="connsiteX10" fmla="*/ 595027 w 823949"/>
                  <a:gd name="connsiteY10" fmla="*/ 509637 h 629202"/>
                  <a:gd name="connsiteX11" fmla="*/ 613307 w 823949"/>
                  <a:gd name="connsiteY11" fmla="*/ 523801 h 629202"/>
                  <a:gd name="connsiteX12" fmla="*/ 621645 w 823949"/>
                  <a:gd name="connsiteY12" fmla="*/ 514501 h 629202"/>
                  <a:gd name="connsiteX13" fmla="*/ 623088 w 823949"/>
                  <a:gd name="connsiteY13" fmla="*/ 512684 h 629202"/>
                  <a:gd name="connsiteX14" fmla="*/ 626295 w 823949"/>
                  <a:gd name="connsiteY14" fmla="*/ 508461 h 629202"/>
                  <a:gd name="connsiteX15" fmla="*/ 634366 w 823949"/>
                  <a:gd name="connsiteY15" fmla="*/ 495954 h 629202"/>
                  <a:gd name="connsiteX16" fmla="*/ 636931 w 823949"/>
                  <a:gd name="connsiteY16" fmla="*/ 491144 h 629202"/>
                  <a:gd name="connsiteX17" fmla="*/ 643238 w 823949"/>
                  <a:gd name="connsiteY17" fmla="*/ 477354 h 629202"/>
                  <a:gd name="connsiteX18" fmla="*/ 645269 w 823949"/>
                  <a:gd name="connsiteY18" fmla="*/ 472169 h 629202"/>
                  <a:gd name="connsiteX19" fmla="*/ 650828 w 823949"/>
                  <a:gd name="connsiteY19" fmla="*/ 457845 h 629202"/>
                  <a:gd name="connsiteX20" fmla="*/ 653180 w 823949"/>
                  <a:gd name="connsiteY20" fmla="*/ 452874 h 629202"/>
                  <a:gd name="connsiteX21" fmla="*/ 662373 w 823949"/>
                  <a:gd name="connsiteY21" fmla="*/ 441703 h 629202"/>
                  <a:gd name="connsiteX22" fmla="*/ 662694 w 823949"/>
                  <a:gd name="connsiteY22" fmla="*/ 441543 h 629202"/>
                  <a:gd name="connsiteX23" fmla="*/ 637840 w 823949"/>
                  <a:gd name="connsiteY23" fmla="*/ 422355 h 629202"/>
                  <a:gd name="connsiteX24" fmla="*/ 722236 w 823949"/>
                  <a:gd name="connsiteY24" fmla="*/ 487563 h 629202"/>
                  <a:gd name="connsiteX25" fmla="*/ 722183 w 823949"/>
                  <a:gd name="connsiteY25" fmla="*/ 487509 h 629202"/>
                  <a:gd name="connsiteX26" fmla="*/ 714646 w 823949"/>
                  <a:gd name="connsiteY26" fmla="*/ 474895 h 629202"/>
                  <a:gd name="connsiteX27" fmla="*/ 700589 w 823949"/>
                  <a:gd name="connsiteY27" fmla="*/ 446674 h 629202"/>
                  <a:gd name="connsiteX28" fmla="*/ 699787 w 823949"/>
                  <a:gd name="connsiteY28" fmla="*/ 444750 h 629202"/>
                  <a:gd name="connsiteX29" fmla="*/ 695939 w 823949"/>
                  <a:gd name="connsiteY29" fmla="*/ 435076 h 629202"/>
                  <a:gd name="connsiteX30" fmla="*/ 686586 w 823949"/>
                  <a:gd name="connsiteY30" fmla="*/ 409153 h 629202"/>
                  <a:gd name="connsiteX31" fmla="*/ 683379 w 823949"/>
                  <a:gd name="connsiteY31" fmla="*/ 399906 h 629202"/>
                  <a:gd name="connsiteX32" fmla="*/ 674506 w 823949"/>
                  <a:gd name="connsiteY32" fmla="*/ 374464 h 629202"/>
                  <a:gd name="connsiteX33" fmla="*/ 671139 w 823949"/>
                  <a:gd name="connsiteY33" fmla="*/ 365164 h 629202"/>
                  <a:gd name="connsiteX34" fmla="*/ 663175 w 823949"/>
                  <a:gd name="connsiteY34" fmla="*/ 343357 h 629202"/>
                  <a:gd name="connsiteX35" fmla="*/ 661571 w 823949"/>
                  <a:gd name="connsiteY35" fmla="*/ 339135 h 629202"/>
                  <a:gd name="connsiteX36" fmla="*/ 661571 w 823949"/>
                  <a:gd name="connsiteY36" fmla="*/ 339081 h 629202"/>
                  <a:gd name="connsiteX37" fmla="*/ 660983 w 823949"/>
                  <a:gd name="connsiteY37" fmla="*/ 337531 h 629202"/>
                  <a:gd name="connsiteX38" fmla="*/ 657883 w 823949"/>
                  <a:gd name="connsiteY38" fmla="*/ 329567 h 629202"/>
                  <a:gd name="connsiteX39" fmla="*/ 651630 w 823949"/>
                  <a:gd name="connsiteY39" fmla="*/ 313960 h 629202"/>
                  <a:gd name="connsiteX40" fmla="*/ 649278 w 823949"/>
                  <a:gd name="connsiteY40" fmla="*/ 308348 h 629202"/>
                  <a:gd name="connsiteX41" fmla="*/ 646819 w 823949"/>
                  <a:gd name="connsiteY41" fmla="*/ 302468 h 629202"/>
                  <a:gd name="connsiteX42" fmla="*/ 642383 w 823949"/>
                  <a:gd name="connsiteY42" fmla="*/ 292260 h 629202"/>
                  <a:gd name="connsiteX43" fmla="*/ 639337 w 823949"/>
                  <a:gd name="connsiteY43" fmla="*/ 285632 h 629202"/>
                  <a:gd name="connsiteX44" fmla="*/ 636824 w 823949"/>
                  <a:gd name="connsiteY44" fmla="*/ 280127 h 629202"/>
                  <a:gd name="connsiteX45" fmla="*/ 628593 w 823949"/>
                  <a:gd name="connsiteY45" fmla="*/ 263076 h 629202"/>
                  <a:gd name="connsiteX46" fmla="*/ 626188 w 823949"/>
                  <a:gd name="connsiteY46" fmla="*/ 258266 h 629202"/>
                  <a:gd name="connsiteX47" fmla="*/ 623516 w 823949"/>
                  <a:gd name="connsiteY47" fmla="*/ 253028 h 629202"/>
                  <a:gd name="connsiteX48" fmla="*/ 622981 w 823949"/>
                  <a:gd name="connsiteY48" fmla="*/ 252012 h 629202"/>
                  <a:gd name="connsiteX49" fmla="*/ 612077 w 823949"/>
                  <a:gd name="connsiteY49" fmla="*/ 232183 h 629202"/>
                  <a:gd name="connsiteX50" fmla="*/ 609191 w 823949"/>
                  <a:gd name="connsiteY50" fmla="*/ 227212 h 629202"/>
                  <a:gd name="connsiteX51" fmla="*/ 596951 w 823949"/>
                  <a:gd name="connsiteY51" fmla="*/ 207329 h 629202"/>
                  <a:gd name="connsiteX52" fmla="*/ 593851 w 823949"/>
                  <a:gd name="connsiteY52" fmla="*/ 202626 h 629202"/>
                  <a:gd name="connsiteX53" fmla="*/ 580863 w 823949"/>
                  <a:gd name="connsiteY53" fmla="*/ 183758 h 629202"/>
                  <a:gd name="connsiteX54" fmla="*/ 577549 w 823949"/>
                  <a:gd name="connsiteY54" fmla="*/ 179322 h 629202"/>
                  <a:gd name="connsiteX55" fmla="*/ 563599 w 823949"/>
                  <a:gd name="connsiteY55" fmla="*/ 161577 h 629202"/>
                  <a:gd name="connsiteX56" fmla="*/ 560125 w 823949"/>
                  <a:gd name="connsiteY56" fmla="*/ 157354 h 629202"/>
                  <a:gd name="connsiteX57" fmla="*/ 545320 w 823949"/>
                  <a:gd name="connsiteY57" fmla="*/ 140785 h 629202"/>
                  <a:gd name="connsiteX58" fmla="*/ 541578 w 823949"/>
                  <a:gd name="connsiteY58" fmla="*/ 136883 h 629202"/>
                  <a:gd name="connsiteX59" fmla="*/ 525864 w 823949"/>
                  <a:gd name="connsiteY59" fmla="*/ 121490 h 629202"/>
                  <a:gd name="connsiteX60" fmla="*/ 521909 w 823949"/>
                  <a:gd name="connsiteY60" fmla="*/ 117855 h 629202"/>
                  <a:gd name="connsiteX61" fmla="*/ 505286 w 823949"/>
                  <a:gd name="connsiteY61" fmla="*/ 103584 h 629202"/>
                  <a:gd name="connsiteX62" fmla="*/ 501117 w 823949"/>
                  <a:gd name="connsiteY62" fmla="*/ 100271 h 629202"/>
                  <a:gd name="connsiteX63" fmla="*/ 485991 w 823949"/>
                  <a:gd name="connsiteY63" fmla="*/ 88939 h 629202"/>
                  <a:gd name="connsiteX64" fmla="*/ 483532 w 823949"/>
                  <a:gd name="connsiteY64" fmla="*/ 87229 h 629202"/>
                  <a:gd name="connsiteX65" fmla="*/ 479150 w 823949"/>
                  <a:gd name="connsiteY65" fmla="*/ 84182 h 629202"/>
                  <a:gd name="connsiteX66" fmla="*/ 460870 w 823949"/>
                  <a:gd name="connsiteY66" fmla="*/ 72103 h 629202"/>
                  <a:gd name="connsiteX67" fmla="*/ 456327 w 823949"/>
                  <a:gd name="connsiteY67" fmla="*/ 69217 h 629202"/>
                  <a:gd name="connsiteX68" fmla="*/ 437352 w 823949"/>
                  <a:gd name="connsiteY68" fmla="*/ 58046 h 629202"/>
                  <a:gd name="connsiteX69" fmla="*/ 432702 w 823949"/>
                  <a:gd name="connsiteY69" fmla="*/ 55373 h 629202"/>
                  <a:gd name="connsiteX70" fmla="*/ 413033 w 823949"/>
                  <a:gd name="connsiteY70" fmla="*/ 45058 h 629202"/>
                  <a:gd name="connsiteX71" fmla="*/ 408169 w 823949"/>
                  <a:gd name="connsiteY71" fmla="*/ 42599 h 629202"/>
                  <a:gd name="connsiteX72" fmla="*/ 387698 w 823949"/>
                  <a:gd name="connsiteY72" fmla="*/ 33299 h 629202"/>
                  <a:gd name="connsiteX73" fmla="*/ 382620 w 823949"/>
                  <a:gd name="connsiteY73" fmla="*/ 31161 h 629202"/>
                  <a:gd name="connsiteX74" fmla="*/ 361455 w 823949"/>
                  <a:gd name="connsiteY74" fmla="*/ 22876 h 629202"/>
                  <a:gd name="connsiteX75" fmla="*/ 356110 w 823949"/>
                  <a:gd name="connsiteY75" fmla="*/ 21005 h 629202"/>
                  <a:gd name="connsiteX76" fmla="*/ 333928 w 823949"/>
                  <a:gd name="connsiteY76" fmla="*/ 14057 h 629202"/>
                  <a:gd name="connsiteX77" fmla="*/ 328423 w 823949"/>
                  <a:gd name="connsiteY77" fmla="*/ 12454 h 629202"/>
                  <a:gd name="connsiteX78" fmla="*/ 305119 w 823949"/>
                  <a:gd name="connsiteY78" fmla="*/ 6948 h 629202"/>
                  <a:gd name="connsiteX79" fmla="*/ 303943 w 823949"/>
                  <a:gd name="connsiteY79" fmla="*/ 6681 h 629202"/>
                  <a:gd name="connsiteX80" fmla="*/ 299293 w 823949"/>
                  <a:gd name="connsiteY80" fmla="*/ 5719 h 629202"/>
                  <a:gd name="connsiteX81" fmla="*/ 292291 w 823949"/>
                  <a:gd name="connsiteY81" fmla="*/ 4490 h 629202"/>
                  <a:gd name="connsiteX82" fmla="*/ 274653 w 823949"/>
                  <a:gd name="connsiteY82" fmla="*/ 2031 h 629202"/>
                  <a:gd name="connsiteX83" fmla="*/ 268453 w 823949"/>
                  <a:gd name="connsiteY83" fmla="*/ 1390 h 629202"/>
                  <a:gd name="connsiteX84" fmla="*/ 263803 w 823949"/>
                  <a:gd name="connsiteY84" fmla="*/ 962 h 629202"/>
                  <a:gd name="connsiteX85" fmla="*/ 254289 w 823949"/>
                  <a:gd name="connsiteY85" fmla="*/ 374 h 629202"/>
                  <a:gd name="connsiteX86" fmla="*/ 241996 w 823949"/>
                  <a:gd name="connsiteY86" fmla="*/ 0 h 629202"/>
                  <a:gd name="connsiteX87" fmla="*/ 235261 w 823949"/>
                  <a:gd name="connsiteY87" fmla="*/ 53 h 629202"/>
                  <a:gd name="connsiteX88" fmla="*/ 230237 w 823949"/>
                  <a:gd name="connsiteY88" fmla="*/ 214 h 629202"/>
                  <a:gd name="connsiteX89" fmla="*/ 221952 w 823949"/>
                  <a:gd name="connsiteY89" fmla="*/ 588 h 629202"/>
                  <a:gd name="connsiteX90" fmla="*/ 206292 w 823949"/>
                  <a:gd name="connsiteY90" fmla="*/ 2085 h 629202"/>
                  <a:gd name="connsiteX91" fmla="*/ 201000 w 823949"/>
                  <a:gd name="connsiteY91" fmla="*/ 2833 h 629202"/>
                  <a:gd name="connsiteX92" fmla="*/ 198702 w 823949"/>
                  <a:gd name="connsiteY92" fmla="*/ 3154 h 629202"/>
                  <a:gd name="connsiteX93" fmla="*/ 193838 w 823949"/>
                  <a:gd name="connsiteY93" fmla="*/ 4009 h 629202"/>
                  <a:gd name="connsiteX94" fmla="*/ 175291 w 823949"/>
                  <a:gd name="connsiteY94" fmla="*/ 8071 h 629202"/>
                  <a:gd name="connsiteX95" fmla="*/ 168771 w 823949"/>
                  <a:gd name="connsiteY95" fmla="*/ 9888 h 629202"/>
                  <a:gd name="connsiteX96" fmla="*/ 152255 w 823949"/>
                  <a:gd name="connsiteY96" fmla="*/ 15447 h 629202"/>
                  <a:gd name="connsiteX97" fmla="*/ 146482 w 823949"/>
                  <a:gd name="connsiteY97" fmla="*/ 17745 h 629202"/>
                  <a:gd name="connsiteX98" fmla="*/ 131623 w 823949"/>
                  <a:gd name="connsiteY98" fmla="*/ 24533 h 629202"/>
                  <a:gd name="connsiteX99" fmla="*/ 131570 w 823949"/>
                  <a:gd name="connsiteY99" fmla="*/ 24533 h 629202"/>
                  <a:gd name="connsiteX100" fmla="*/ 126439 w 823949"/>
                  <a:gd name="connsiteY100" fmla="*/ 27312 h 629202"/>
                  <a:gd name="connsiteX101" fmla="*/ 126385 w 823949"/>
                  <a:gd name="connsiteY101" fmla="*/ 27312 h 629202"/>
                  <a:gd name="connsiteX102" fmla="*/ 112916 w 823949"/>
                  <a:gd name="connsiteY102" fmla="*/ 35276 h 629202"/>
                  <a:gd name="connsiteX103" fmla="*/ 108213 w 823949"/>
                  <a:gd name="connsiteY103" fmla="*/ 38376 h 629202"/>
                  <a:gd name="connsiteX104" fmla="*/ 96026 w 823949"/>
                  <a:gd name="connsiteY104" fmla="*/ 47302 h 629202"/>
                  <a:gd name="connsiteX105" fmla="*/ 91750 w 823949"/>
                  <a:gd name="connsiteY105" fmla="*/ 50777 h 629202"/>
                  <a:gd name="connsiteX106" fmla="*/ 80686 w 823949"/>
                  <a:gd name="connsiteY106" fmla="*/ 60558 h 629202"/>
                  <a:gd name="connsiteX107" fmla="*/ 76785 w 823949"/>
                  <a:gd name="connsiteY107" fmla="*/ 64353 h 629202"/>
                  <a:gd name="connsiteX108" fmla="*/ 66736 w 823949"/>
                  <a:gd name="connsiteY108" fmla="*/ 74882 h 629202"/>
                  <a:gd name="connsiteX109" fmla="*/ 63209 w 823949"/>
                  <a:gd name="connsiteY109" fmla="*/ 78891 h 629202"/>
                  <a:gd name="connsiteX110" fmla="*/ 54069 w 823949"/>
                  <a:gd name="connsiteY110" fmla="*/ 90169 h 629202"/>
                  <a:gd name="connsiteX111" fmla="*/ 54069 w 823949"/>
                  <a:gd name="connsiteY111" fmla="*/ 90222 h 629202"/>
                  <a:gd name="connsiteX112" fmla="*/ 50862 w 823949"/>
                  <a:gd name="connsiteY112" fmla="*/ 94498 h 629202"/>
                  <a:gd name="connsiteX113" fmla="*/ 44395 w 823949"/>
                  <a:gd name="connsiteY113" fmla="*/ 103745 h 629202"/>
                  <a:gd name="connsiteX114" fmla="*/ 42631 w 823949"/>
                  <a:gd name="connsiteY114" fmla="*/ 106471 h 629202"/>
                  <a:gd name="connsiteX115" fmla="*/ 39744 w 823949"/>
                  <a:gd name="connsiteY115" fmla="*/ 110960 h 629202"/>
                  <a:gd name="connsiteX116" fmla="*/ 32262 w 823949"/>
                  <a:gd name="connsiteY116" fmla="*/ 123574 h 629202"/>
                  <a:gd name="connsiteX117" fmla="*/ 29696 w 823949"/>
                  <a:gd name="connsiteY117" fmla="*/ 128331 h 629202"/>
                  <a:gd name="connsiteX118" fmla="*/ 23068 w 823949"/>
                  <a:gd name="connsiteY118" fmla="*/ 141587 h 629202"/>
                  <a:gd name="connsiteX119" fmla="*/ 20770 w 823949"/>
                  <a:gd name="connsiteY119" fmla="*/ 146611 h 629202"/>
                  <a:gd name="connsiteX120" fmla="*/ 15158 w 823949"/>
                  <a:gd name="connsiteY120" fmla="*/ 160615 h 629202"/>
                  <a:gd name="connsiteX121" fmla="*/ 13234 w 823949"/>
                  <a:gd name="connsiteY121" fmla="*/ 165906 h 629202"/>
                  <a:gd name="connsiteX122" fmla="*/ 8637 w 823949"/>
                  <a:gd name="connsiteY122" fmla="*/ 180765 h 629202"/>
                  <a:gd name="connsiteX123" fmla="*/ 7141 w 823949"/>
                  <a:gd name="connsiteY123" fmla="*/ 186324 h 629202"/>
                  <a:gd name="connsiteX124" fmla="*/ 3773 w 823949"/>
                  <a:gd name="connsiteY124" fmla="*/ 202144 h 629202"/>
                  <a:gd name="connsiteX125" fmla="*/ 2758 w 823949"/>
                  <a:gd name="connsiteY125" fmla="*/ 208131 h 629202"/>
                  <a:gd name="connsiteX126" fmla="*/ 780 w 823949"/>
                  <a:gd name="connsiteY126" fmla="*/ 225021 h 629202"/>
                  <a:gd name="connsiteX127" fmla="*/ 352 w 823949"/>
                  <a:gd name="connsiteY127" fmla="*/ 231435 h 629202"/>
                  <a:gd name="connsiteX128" fmla="*/ 85 w 823949"/>
                  <a:gd name="connsiteY128" fmla="*/ 249714 h 629202"/>
                  <a:gd name="connsiteX129" fmla="*/ 352 w 823949"/>
                  <a:gd name="connsiteY129" fmla="*/ 256663 h 629202"/>
                  <a:gd name="connsiteX130" fmla="*/ 727 w 823949"/>
                  <a:gd name="connsiteY130" fmla="*/ 263076 h 629202"/>
                  <a:gd name="connsiteX131" fmla="*/ 1475 w 823949"/>
                  <a:gd name="connsiteY131" fmla="*/ 270933 h 629202"/>
                  <a:gd name="connsiteX132" fmla="*/ 2170 w 823949"/>
                  <a:gd name="connsiteY132" fmla="*/ 276546 h 629202"/>
                  <a:gd name="connsiteX133" fmla="*/ 3239 w 823949"/>
                  <a:gd name="connsiteY133" fmla="*/ 284135 h 629202"/>
                  <a:gd name="connsiteX134" fmla="*/ 6339 w 823949"/>
                  <a:gd name="connsiteY134" fmla="*/ 300170 h 629202"/>
                  <a:gd name="connsiteX135" fmla="*/ 7782 w 823949"/>
                  <a:gd name="connsiteY135" fmla="*/ 306210 h 629202"/>
                  <a:gd name="connsiteX136" fmla="*/ 7942 w 823949"/>
                  <a:gd name="connsiteY136" fmla="*/ 306798 h 629202"/>
                  <a:gd name="connsiteX137" fmla="*/ 10080 w 823949"/>
                  <a:gd name="connsiteY137" fmla="*/ 314762 h 629202"/>
                  <a:gd name="connsiteX138" fmla="*/ 15692 w 823949"/>
                  <a:gd name="connsiteY138" fmla="*/ 332186 h 629202"/>
                  <a:gd name="connsiteX139" fmla="*/ 17884 w 823949"/>
                  <a:gd name="connsiteY139" fmla="*/ 338119 h 629202"/>
                  <a:gd name="connsiteX140" fmla="*/ 27665 w 823949"/>
                  <a:gd name="connsiteY140" fmla="*/ 360888 h 629202"/>
                  <a:gd name="connsiteX141" fmla="*/ 30284 w 823949"/>
                  <a:gd name="connsiteY141" fmla="*/ 366233 h 629202"/>
                  <a:gd name="connsiteX142" fmla="*/ 41562 w 823949"/>
                  <a:gd name="connsiteY142" fmla="*/ 386918 h 629202"/>
                  <a:gd name="connsiteX143" fmla="*/ 44501 w 823949"/>
                  <a:gd name="connsiteY143" fmla="*/ 391835 h 629202"/>
                  <a:gd name="connsiteX144" fmla="*/ 57115 w 823949"/>
                  <a:gd name="connsiteY144" fmla="*/ 410863 h 629202"/>
                  <a:gd name="connsiteX145" fmla="*/ 60376 w 823949"/>
                  <a:gd name="connsiteY145" fmla="*/ 415406 h 629202"/>
                  <a:gd name="connsiteX146" fmla="*/ 74059 w 823949"/>
                  <a:gd name="connsiteY146" fmla="*/ 432938 h 629202"/>
                  <a:gd name="connsiteX147" fmla="*/ 77586 w 823949"/>
                  <a:gd name="connsiteY147" fmla="*/ 437107 h 629202"/>
                  <a:gd name="connsiteX148" fmla="*/ 92285 w 823949"/>
                  <a:gd name="connsiteY148" fmla="*/ 453355 h 629202"/>
                  <a:gd name="connsiteX149" fmla="*/ 96026 w 823949"/>
                  <a:gd name="connsiteY149" fmla="*/ 457257 h 629202"/>
                  <a:gd name="connsiteX150" fmla="*/ 111687 w 823949"/>
                  <a:gd name="connsiteY150" fmla="*/ 472276 h 629202"/>
                  <a:gd name="connsiteX151" fmla="*/ 115642 w 823949"/>
                  <a:gd name="connsiteY151" fmla="*/ 475857 h 629202"/>
                  <a:gd name="connsiteX152" fmla="*/ 132211 w 823949"/>
                  <a:gd name="connsiteY152" fmla="*/ 489701 h 629202"/>
                  <a:gd name="connsiteX153" fmla="*/ 136434 w 823949"/>
                  <a:gd name="connsiteY153" fmla="*/ 492961 h 629202"/>
                  <a:gd name="connsiteX154" fmla="*/ 153858 w 823949"/>
                  <a:gd name="connsiteY154" fmla="*/ 505628 h 629202"/>
                  <a:gd name="connsiteX155" fmla="*/ 157867 w 823949"/>
                  <a:gd name="connsiteY155" fmla="*/ 508354 h 629202"/>
                  <a:gd name="connsiteX156" fmla="*/ 158295 w 823949"/>
                  <a:gd name="connsiteY156" fmla="*/ 508622 h 629202"/>
                  <a:gd name="connsiteX157" fmla="*/ 176574 w 823949"/>
                  <a:gd name="connsiteY157" fmla="*/ 520220 h 629202"/>
                  <a:gd name="connsiteX158" fmla="*/ 181171 w 823949"/>
                  <a:gd name="connsiteY158" fmla="*/ 522999 h 629202"/>
                  <a:gd name="connsiteX159" fmla="*/ 200199 w 823949"/>
                  <a:gd name="connsiteY159" fmla="*/ 533636 h 629202"/>
                  <a:gd name="connsiteX160" fmla="*/ 205063 w 823949"/>
                  <a:gd name="connsiteY160" fmla="*/ 536094 h 629202"/>
                  <a:gd name="connsiteX161" fmla="*/ 224892 w 823949"/>
                  <a:gd name="connsiteY161" fmla="*/ 545715 h 629202"/>
                  <a:gd name="connsiteX162" fmla="*/ 229916 w 823949"/>
                  <a:gd name="connsiteY162" fmla="*/ 548014 h 629202"/>
                  <a:gd name="connsiteX163" fmla="*/ 250601 w 823949"/>
                  <a:gd name="connsiteY163" fmla="*/ 556512 h 629202"/>
                  <a:gd name="connsiteX164" fmla="*/ 255786 w 823949"/>
                  <a:gd name="connsiteY164" fmla="*/ 558543 h 629202"/>
                  <a:gd name="connsiteX165" fmla="*/ 277379 w 823949"/>
                  <a:gd name="connsiteY165" fmla="*/ 565919 h 629202"/>
                  <a:gd name="connsiteX166" fmla="*/ 282831 w 823949"/>
                  <a:gd name="connsiteY166" fmla="*/ 567629 h 629202"/>
                  <a:gd name="connsiteX167" fmla="*/ 305280 w 823949"/>
                  <a:gd name="connsiteY167" fmla="*/ 573883 h 629202"/>
                  <a:gd name="connsiteX168" fmla="*/ 310999 w 823949"/>
                  <a:gd name="connsiteY168" fmla="*/ 575219 h 629202"/>
                  <a:gd name="connsiteX169" fmla="*/ 334516 w 823949"/>
                  <a:gd name="connsiteY169" fmla="*/ 580243 h 629202"/>
                  <a:gd name="connsiteX170" fmla="*/ 340396 w 823949"/>
                  <a:gd name="connsiteY170" fmla="*/ 581312 h 629202"/>
                  <a:gd name="connsiteX171" fmla="*/ 353758 w 823949"/>
                  <a:gd name="connsiteY171" fmla="*/ 583450 h 629202"/>
                  <a:gd name="connsiteX172" fmla="*/ 364287 w 823949"/>
                  <a:gd name="connsiteY172" fmla="*/ 584893 h 629202"/>
                  <a:gd name="connsiteX173" fmla="*/ 364982 w 823949"/>
                  <a:gd name="connsiteY173" fmla="*/ 584947 h 629202"/>
                  <a:gd name="connsiteX174" fmla="*/ 371129 w 823949"/>
                  <a:gd name="connsiteY174" fmla="*/ 585695 h 629202"/>
                  <a:gd name="connsiteX175" fmla="*/ 391653 w 823949"/>
                  <a:gd name="connsiteY175" fmla="*/ 587512 h 629202"/>
                  <a:gd name="connsiteX176" fmla="*/ 396891 w 823949"/>
                  <a:gd name="connsiteY176" fmla="*/ 587887 h 629202"/>
                  <a:gd name="connsiteX177" fmla="*/ 401060 w 823949"/>
                  <a:gd name="connsiteY177" fmla="*/ 588100 h 629202"/>
                  <a:gd name="connsiteX178" fmla="*/ 403412 w 823949"/>
                  <a:gd name="connsiteY178" fmla="*/ 588207 h 629202"/>
                  <a:gd name="connsiteX179" fmla="*/ 425968 w 823949"/>
                  <a:gd name="connsiteY179" fmla="*/ 588849 h 629202"/>
                  <a:gd name="connsiteX180" fmla="*/ 430297 w 823949"/>
                  <a:gd name="connsiteY180" fmla="*/ 588902 h 629202"/>
                  <a:gd name="connsiteX181" fmla="*/ 434680 w 823949"/>
                  <a:gd name="connsiteY181" fmla="*/ 588849 h 629202"/>
                  <a:gd name="connsiteX182" fmla="*/ 437139 w 823949"/>
                  <a:gd name="connsiteY182" fmla="*/ 588795 h 629202"/>
                  <a:gd name="connsiteX183" fmla="*/ 457930 w 823949"/>
                  <a:gd name="connsiteY183" fmla="*/ 588261 h 629202"/>
                  <a:gd name="connsiteX184" fmla="*/ 465360 w 823949"/>
                  <a:gd name="connsiteY184" fmla="*/ 587887 h 629202"/>
                  <a:gd name="connsiteX185" fmla="*/ 466108 w 823949"/>
                  <a:gd name="connsiteY185" fmla="*/ 587833 h 629202"/>
                  <a:gd name="connsiteX186" fmla="*/ 472468 w 823949"/>
                  <a:gd name="connsiteY186" fmla="*/ 587406 h 629202"/>
                  <a:gd name="connsiteX187" fmla="*/ 487915 w 823949"/>
                  <a:gd name="connsiteY187" fmla="*/ 586123 h 629202"/>
                  <a:gd name="connsiteX188" fmla="*/ 495612 w 823949"/>
                  <a:gd name="connsiteY188" fmla="*/ 585321 h 629202"/>
                  <a:gd name="connsiteX189" fmla="*/ 516350 w 823949"/>
                  <a:gd name="connsiteY189" fmla="*/ 582809 h 629202"/>
                  <a:gd name="connsiteX190" fmla="*/ 523726 w 823949"/>
                  <a:gd name="connsiteY190" fmla="*/ 581687 h 629202"/>
                  <a:gd name="connsiteX191" fmla="*/ 527895 w 823949"/>
                  <a:gd name="connsiteY191" fmla="*/ 581099 h 629202"/>
                  <a:gd name="connsiteX192" fmla="*/ 547457 w 823949"/>
                  <a:gd name="connsiteY192" fmla="*/ 581419 h 629202"/>
                  <a:gd name="connsiteX193" fmla="*/ 556651 w 823949"/>
                  <a:gd name="connsiteY193" fmla="*/ 581793 h 629202"/>
                  <a:gd name="connsiteX194" fmla="*/ 582894 w 823949"/>
                  <a:gd name="connsiteY194" fmla="*/ 583450 h 629202"/>
                  <a:gd name="connsiteX195" fmla="*/ 592622 w 823949"/>
                  <a:gd name="connsiteY195" fmla="*/ 584306 h 629202"/>
                  <a:gd name="connsiteX196" fmla="*/ 592675 w 823949"/>
                  <a:gd name="connsiteY196" fmla="*/ 584306 h 629202"/>
                  <a:gd name="connsiteX197" fmla="*/ 620629 w 823949"/>
                  <a:gd name="connsiteY197" fmla="*/ 587299 h 629202"/>
                  <a:gd name="connsiteX198" fmla="*/ 631159 w 823949"/>
                  <a:gd name="connsiteY198" fmla="*/ 588742 h 629202"/>
                  <a:gd name="connsiteX199" fmla="*/ 759811 w 823949"/>
                  <a:gd name="connsiteY199" fmla="*/ 629203 h 629202"/>
                  <a:gd name="connsiteX200" fmla="*/ 823950 w 823949"/>
                  <a:gd name="connsiteY200" fmla="*/ 610709 h 629202"/>
                  <a:gd name="connsiteX201" fmla="*/ 722236 w 823949"/>
                  <a:gd name="connsiteY201" fmla="*/ 487563 h 629202"/>
                  <a:gd name="connsiteX202" fmla="*/ 562637 w 823949"/>
                  <a:gd name="connsiteY202" fmla="*/ 535506 h 629202"/>
                  <a:gd name="connsiteX203" fmla="*/ 557880 w 823949"/>
                  <a:gd name="connsiteY203" fmla="*/ 538553 h 629202"/>
                  <a:gd name="connsiteX204" fmla="*/ 544037 w 823949"/>
                  <a:gd name="connsiteY204" fmla="*/ 546464 h 629202"/>
                  <a:gd name="connsiteX205" fmla="*/ 538692 w 823949"/>
                  <a:gd name="connsiteY205" fmla="*/ 549136 h 629202"/>
                  <a:gd name="connsiteX206" fmla="*/ 523138 w 823949"/>
                  <a:gd name="connsiteY206" fmla="*/ 555710 h 629202"/>
                  <a:gd name="connsiteX207" fmla="*/ 517098 w 823949"/>
                  <a:gd name="connsiteY207" fmla="*/ 557848 h 629202"/>
                  <a:gd name="connsiteX208" fmla="*/ 509402 w 823949"/>
                  <a:gd name="connsiteY208" fmla="*/ 560146 h 629202"/>
                  <a:gd name="connsiteX209" fmla="*/ 499139 w 823949"/>
                  <a:gd name="connsiteY209" fmla="*/ 562605 h 629202"/>
                  <a:gd name="connsiteX210" fmla="*/ 492245 w 823949"/>
                  <a:gd name="connsiteY210" fmla="*/ 563995 h 629202"/>
                  <a:gd name="connsiteX211" fmla="*/ 490534 w 823949"/>
                  <a:gd name="connsiteY211" fmla="*/ 564262 h 629202"/>
                  <a:gd name="connsiteX212" fmla="*/ 482784 w 823949"/>
                  <a:gd name="connsiteY212" fmla="*/ 565545 h 629202"/>
                  <a:gd name="connsiteX213" fmla="*/ 471987 w 823949"/>
                  <a:gd name="connsiteY213" fmla="*/ 566935 h 629202"/>
                  <a:gd name="connsiteX214" fmla="*/ 464344 w 823949"/>
                  <a:gd name="connsiteY214" fmla="*/ 567736 h 629202"/>
                  <a:gd name="connsiteX215" fmla="*/ 452906 w 823949"/>
                  <a:gd name="connsiteY215" fmla="*/ 568591 h 629202"/>
                  <a:gd name="connsiteX216" fmla="*/ 445904 w 823949"/>
                  <a:gd name="connsiteY216" fmla="*/ 568912 h 629202"/>
                  <a:gd name="connsiteX217" fmla="*/ 442056 w 823949"/>
                  <a:gd name="connsiteY217" fmla="*/ 569073 h 629202"/>
                  <a:gd name="connsiteX218" fmla="*/ 433557 w 823949"/>
                  <a:gd name="connsiteY218" fmla="*/ 569233 h 629202"/>
                  <a:gd name="connsiteX219" fmla="*/ 418218 w 823949"/>
                  <a:gd name="connsiteY219" fmla="*/ 569179 h 629202"/>
                  <a:gd name="connsiteX220" fmla="*/ 411643 w 823949"/>
                  <a:gd name="connsiteY220" fmla="*/ 568966 h 629202"/>
                  <a:gd name="connsiteX221" fmla="*/ 409024 w 823949"/>
                  <a:gd name="connsiteY221" fmla="*/ 568859 h 629202"/>
                  <a:gd name="connsiteX222" fmla="*/ 399671 w 823949"/>
                  <a:gd name="connsiteY222" fmla="*/ 568324 h 629202"/>
                  <a:gd name="connsiteX223" fmla="*/ 385507 w 823949"/>
                  <a:gd name="connsiteY223" fmla="*/ 567255 h 629202"/>
                  <a:gd name="connsiteX224" fmla="*/ 379253 w 823949"/>
                  <a:gd name="connsiteY224" fmla="*/ 566614 h 629202"/>
                  <a:gd name="connsiteX225" fmla="*/ 372572 w 823949"/>
                  <a:gd name="connsiteY225" fmla="*/ 565866 h 629202"/>
                  <a:gd name="connsiteX226" fmla="*/ 362096 w 823949"/>
                  <a:gd name="connsiteY226" fmla="*/ 564476 h 629202"/>
                  <a:gd name="connsiteX227" fmla="*/ 354399 w 823949"/>
                  <a:gd name="connsiteY227" fmla="*/ 563300 h 629202"/>
                  <a:gd name="connsiteX228" fmla="*/ 348466 w 823949"/>
                  <a:gd name="connsiteY228" fmla="*/ 562338 h 629202"/>
                  <a:gd name="connsiteX229" fmla="*/ 331256 w 823949"/>
                  <a:gd name="connsiteY229" fmla="*/ 559078 h 629202"/>
                  <a:gd name="connsiteX230" fmla="*/ 324682 w 823949"/>
                  <a:gd name="connsiteY230" fmla="*/ 557688 h 629202"/>
                  <a:gd name="connsiteX231" fmla="*/ 319123 w 823949"/>
                  <a:gd name="connsiteY231" fmla="*/ 556352 h 629202"/>
                  <a:gd name="connsiteX232" fmla="*/ 318963 w 823949"/>
                  <a:gd name="connsiteY232" fmla="*/ 556298 h 629202"/>
                  <a:gd name="connsiteX233" fmla="*/ 296193 w 823949"/>
                  <a:gd name="connsiteY233" fmla="*/ 550419 h 629202"/>
                  <a:gd name="connsiteX234" fmla="*/ 290688 w 823949"/>
                  <a:gd name="connsiteY234" fmla="*/ 548815 h 629202"/>
                  <a:gd name="connsiteX235" fmla="*/ 268774 w 823949"/>
                  <a:gd name="connsiteY235" fmla="*/ 541813 h 629202"/>
                  <a:gd name="connsiteX236" fmla="*/ 263429 w 823949"/>
                  <a:gd name="connsiteY236" fmla="*/ 539943 h 629202"/>
                  <a:gd name="connsiteX237" fmla="*/ 242423 w 823949"/>
                  <a:gd name="connsiteY237" fmla="*/ 531819 h 629202"/>
                  <a:gd name="connsiteX238" fmla="*/ 237292 w 823949"/>
                  <a:gd name="connsiteY238" fmla="*/ 529734 h 629202"/>
                  <a:gd name="connsiteX239" fmla="*/ 217035 w 823949"/>
                  <a:gd name="connsiteY239" fmla="*/ 520648 h 629202"/>
                  <a:gd name="connsiteX240" fmla="*/ 212118 w 823949"/>
                  <a:gd name="connsiteY240" fmla="*/ 518242 h 629202"/>
                  <a:gd name="connsiteX241" fmla="*/ 192662 w 823949"/>
                  <a:gd name="connsiteY241" fmla="*/ 508194 h 629202"/>
                  <a:gd name="connsiteX242" fmla="*/ 187905 w 823949"/>
                  <a:gd name="connsiteY242" fmla="*/ 505575 h 629202"/>
                  <a:gd name="connsiteX243" fmla="*/ 171443 w 823949"/>
                  <a:gd name="connsiteY243" fmla="*/ 496008 h 629202"/>
                  <a:gd name="connsiteX244" fmla="*/ 169145 w 823949"/>
                  <a:gd name="connsiteY244" fmla="*/ 494565 h 629202"/>
                  <a:gd name="connsiteX245" fmla="*/ 164548 w 823949"/>
                  <a:gd name="connsiteY245" fmla="*/ 491785 h 629202"/>
                  <a:gd name="connsiteX246" fmla="*/ 146696 w 823949"/>
                  <a:gd name="connsiteY246" fmla="*/ 479599 h 629202"/>
                  <a:gd name="connsiteX247" fmla="*/ 142420 w 823949"/>
                  <a:gd name="connsiteY247" fmla="*/ 476445 h 629202"/>
                  <a:gd name="connsiteX248" fmla="*/ 125530 w 823949"/>
                  <a:gd name="connsiteY248" fmla="*/ 462976 h 629202"/>
                  <a:gd name="connsiteX249" fmla="*/ 121468 w 823949"/>
                  <a:gd name="connsiteY249" fmla="*/ 459502 h 629202"/>
                  <a:gd name="connsiteX250" fmla="*/ 105647 w 823949"/>
                  <a:gd name="connsiteY250" fmla="*/ 444750 h 629202"/>
                  <a:gd name="connsiteX251" fmla="*/ 101906 w 823949"/>
                  <a:gd name="connsiteY251" fmla="*/ 440848 h 629202"/>
                  <a:gd name="connsiteX252" fmla="*/ 87207 w 823949"/>
                  <a:gd name="connsiteY252" fmla="*/ 424600 h 629202"/>
                  <a:gd name="connsiteX253" fmla="*/ 83680 w 823949"/>
                  <a:gd name="connsiteY253" fmla="*/ 420377 h 629202"/>
                  <a:gd name="connsiteX254" fmla="*/ 70210 w 823949"/>
                  <a:gd name="connsiteY254" fmla="*/ 402525 h 629202"/>
                  <a:gd name="connsiteX255" fmla="*/ 67057 w 823949"/>
                  <a:gd name="connsiteY255" fmla="*/ 397875 h 629202"/>
                  <a:gd name="connsiteX256" fmla="*/ 54977 w 823949"/>
                  <a:gd name="connsiteY256" fmla="*/ 378206 h 629202"/>
                  <a:gd name="connsiteX257" fmla="*/ 52145 w 823949"/>
                  <a:gd name="connsiteY257" fmla="*/ 373128 h 629202"/>
                  <a:gd name="connsiteX258" fmla="*/ 41615 w 823949"/>
                  <a:gd name="connsiteY258" fmla="*/ 351374 h 629202"/>
                  <a:gd name="connsiteX259" fmla="*/ 39210 w 823949"/>
                  <a:gd name="connsiteY259" fmla="*/ 345762 h 629202"/>
                  <a:gd name="connsiteX260" fmla="*/ 34667 w 823949"/>
                  <a:gd name="connsiteY260" fmla="*/ 334003 h 629202"/>
                  <a:gd name="connsiteX261" fmla="*/ 31567 w 823949"/>
                  <a:gd name="connsiteY261" fmla="*/ 324810 h 629202"/>
                  <a:gd name="connsiteX262" fmla="*/ 30551 w 823949"/>
                  <a:gd name="connsiteY262" fmla="*/ 321550 h 629202"/>
                  <a:gd name="connsiteX263" fmla="*/ 28680 w 823949"/>
                  <a:gd name="connsiteY263" fmla="*/ 315189 h 629202"/>
                  <a:gd name="connsiteX264" fmla="*/ 25153 w 823949"/>
                  <a:gd name="connsiteY264" fmla="*/ 301239 h 629202"/>
                  <a:gd name="connsiteX265" fmla="*/ 23442 w 823949"/>
                  <a:gd name="connsiteY265" fmla="*/ 293168 h 629202"/>
                  <a:gd name="connsiteX266" fmla="*/ 22427 w 823949"/>
                  <a:gd name="connsiteY266" fmla="*/ 287823 h 629202"/>
                  <a:gd name="connsiteX267" fmla="*/ 21251 w 823949"/>
                  <a:gd name="connsiteY267" fmla="*/ 280608 h 629202"/>
                  <a:gd name="connsiteX268" fmla="*/ 20129 w 823949"/>
                  <a:gd name="connsiteY268" fmla="*/ 272163 h 629202"/>
                  <a:gd name="connsiteX269" fmla="*/ 19434 w 823949"/>
                  <a:gd name="connsiteY269" fmla="*/ 264787 h 629202"/>
                  <a:gd name="connsiteX270" fmla="*/ 18525 w 823949"/>
                  <a:gd name="connsiteY270" fmla="*/ 248485 h 629202"/>
                  <a:gd name="connsiteX271" fmla="*/ 18472 w 823949"/>
                  <a:gd name="connsiteY271" fmla="*/ 245545 h 629202"/>
                  <a:gd name="connsiteX272" fmla="*/ 18472 w 823949"/>
                  <a:gd name="connsiteY272" fmla="*/ 239773 h 629202"/>
                  <a:gd name="connsiteX273" fmla="*/ 18472 w 823949"/>
                  <a:gd name="connsiteY273" fmla="*/ 238864 h 629202"/>
                  <a:gd name="connsiteX274" fmla="*/ 19434 w 823949"/>
                  <a:gd name="connsiteY274" fmla="*/ 221119 h 629202"/>
                  <a:gd name="connsiteX275" fmla="*/ 20129 w 823949"/>
                  <a:gd name="connsiteY275" fmla="*/ 214865 h 629202"/>
                  <a:gd name="connsiteX276" fmla="*/ 22694 w 823949"/>
                  <a:gd name="connsiteY276" fmla="*/ 198403 h 629202"/>
                  <a:gd name="connsiteX277" fmla="*/ 23924 w 823949"/>
                  <a:gd name="connsiteY277" fmla="*/ 192631 h 629202"/>
                  <a:gd name="connsiteX278" fmla="*/ 27130 w 823949"/>
                  <a:gd name="connsiteY278" fmla="*/ 180230 h 629202"/>
                  <a:gd name="connsiteX279" fmla="*/ 27986 w 823949"/>
                  <a:gd name="connsiteY279" fmla="*/ 177398 h 629202"/>
                  <a:gd name="connsiteX280" fmla="*/ 29696 w 823949"/>
                  <a:gd name="connsiteY280" fmla="*/ 171946 h 629202"/>
                  <a:gd name="connsiteX281" fmla="*/ 34881 w 823949"/>
                  <a:gd name="connsiteY281" fmla="*/ 157621 h 629202"/>
                  <a:gd name="connsiteX282" fmla="*/ 37019 w 823949"/>
                  <a:gd name="connsiteY282" fmla="*/ 152383 h 629202"/>
                  <a:gd name="connsiteX283" fmla="*/ 43112 w 823949"/>
                  <a:gd name="connsiteY283" fmla="*/ 138807 h 629202"/>
                  <a:gd name="connsiteX284" fmla="*/ 45517 w 823949"/>
                  <a:gd name="connsiteY284" fmla="*/ 133890 h 629202"/>
                  <a:gd name="connsiteX285" fmla="*/ 52679 w 823949"/>
                  <a:gd name="connsiteY285" fmla="*/ 121062 h 629202"/>
                  <a:gd name="connsiteX286" fmla="*/ 55512 w 823949"/>
                  <a:gd name="connsiteY286" fmla="*/ 116466 h 629202"/>
                  <a:gd name="connsiteX287" fmla="*/ 63636 w 823949"/>
                  <a:gd name="connsiteY287" fmla="*/ 104386 h 629202"/>
                  <a:gd name="connsiteX288" fmla="*/ 66897 w 823949"/>
                  <a:gd name="connsiteY288" fmla="*/ 100164 h 629202"/>
                  <a:gd name="connsiteX289" fmla="*/ 76250 w 823949"/>
                  <a:gd name="connsiteY289" fmla="*/ 88993 h 629202"/>
                  <a:gd name="connsiteX290" fmla="*/ 79831 w 823949"/>
                  <a:gd name="connsiteY290" fmla="*/ 85038 h 629202"/>
                  <a:gd name="connsiteX291" fmla="*/ 90361 w 823949"/>
                  <a:gd name="connsiteY291" fmla="*/ 74829 h 629202"/>
                  <a:gd name="connsiteX292" fmla="*/ 94476 w 823949"/>
                  <a:gd name="connsiteY292" fmla="*/ 71248 h 629202"/>
                  <a:gd name="connsiteX293" fmla="*/ 106289 w 823949"/>
                  <a:gd name="connsiteY293" fmla="*/ 62054 h 629202"/>
                  <a:gd name="connsiteX294" fmla="*/ 110885 w 823949"/>
                  <a:gd name="connsiteY294" fmla="*/ 58794 h 629202"/>
                  <a:gd name="connsiteX295" fmla="*/ 124141 w 823949"/>
                  <a:gd name="connsiteY295" fmla="*/ 50723 h 629202"/>
                  <a:gd name="connsiteX296" fmla="*/ 129325 w 823949"/>
                  <a:gd name="connsiteY296" fmla="*/ 47997 h 629202"/>
                  <a:gd name="connsiteX297" fmla="*/ 144184 w 823949"/>
                  <a:gd name="connsiteY297" fmla="*/ 41049 h 629202"/>
                  <a:gd name="connsiteX298" fmla="*/ 149957 w 823949"/>
                  <a:gd name="connsiteY298" fmla="*/ 38751 h 629202"/>
                  <a:gd name="connsiteX299" fmla="*/ 166579 w 823949"/>
                  <a:gd name="connsiteY299" fmla="*/ 33192 h 629202"/>
                  <a:gd name="connsiteX300" fmla="*/ 172993 w 823949"/>
                  <a:gd name="connsiteY300" fmla="*/ 31428 h 629202"/>
                  <a:gd name="connsiteX301" fmla="*/ 178124 w 823949"/>
                  <a:gd name="connsiteY301" fmla="*/ 30199 h 629202"/>
                  <a:gd name="connsiteX302" fmla="*/ 186195 w 823949"/>
                  <a:gd name="connsiteY302" fmla="*/ 28435 h 629202"/>
                  <a:gd name="connsiteX303" fmla="*/ 191540 w 823949"/>
                  <a:gd name="connsiteY303" fmla="*/ 27419 h 629202"/>
                  <a:gd name="connsiteX304" fmla="*/ 198809 w 823949"/>
                  <a:gd name="connsiteY304" fmla="*/ 26190 h 629202"/>
                  <a:gd name="connsiteX305" fmla="*/ 216875 w 823949"/>
                  <a:gd name="connsiteY305" fmla="*/ 24159 h 629202"/>
                  <a:gd name="connsiteX306" fmla="*/ 219654 w 823949"/>
                  <a:gd name="connsiteY306" fmla="*/ 23892 h 629202"/>
                  <a:gd name="connsiteX307" fmla="*/ 223984 w 823949"/>
                  <a:gd name="connsiteY307" fmla="*/ 23625 h 629202"/>
                  <a:gd name="connsiteX308" fmla="*/ 227778 w 823949"/>
                  <a:gd name="connsiteY308" fmla="*/ 23464 h 629202"/>
                  <a:gd name="connsiteX309" fmla="*/ 251243 w 823949"/>
                  <a:gd name="connsiteY309" fmla="*/ 23143 h 629202"/>
                  <a:gd name="connsiteX310" fmla="*/ 251830 w 823949"/>
                  <a:gd name="connsiteY310" fmla="*/ 23143 h 629202"/>
                  <a:gd name="connsiteX311" fmla="*/ 258298 w 823949"/>
                  <a:gd name="connsiteY311" fmla="*/ 23411 h 629202"/>
                  <a:gd name="connsiteX312" fmla="*/ 260489 w 823949"/>
                  <a:gd name="connsiteY312" fmla="*/ 23464 h 629202"/>
                  <a:gd name="connsiteX313" fmla="*/ 262734 w 823949"/>
                  <a:gd name="connsiteY313" fmla="*/ 23571 h 629202"/>
                  <a:gd name="connsiteX314" fmla="*/ 284328 w 823949"/>
                  <a:gd name="connsiteY314" fmla="*/ 25281 h 629202"/>
                  <a:gd name="connsiteX315" fmla="*/ 287000 w 823949"/>
                  <a:gd name="connsiteY315" fmla="*/ 25549 h 629202"/>
                  <a:gd name="connsiteX316" fmla="*/ 290581 w 823949"/>
                  <a:gd name="connsiteY316" fmla="*/ 25976 h 629202"/>
                  <a:gd name="connsiteX317" fmla="*/ 297529 w 823949"/>
                  <a:gd name="connsiteY317" fmla="*/ 26885 h 629202"/>
                  <a:gd name="connsiteX318" fmla="*/ 315168 w 823949"/>
                  <a:gd name="connsiteY318" fmla="*/ 29771 h 629202"/>
                  <a:gd name="connsiteX319" fmla="*/ 320994 w 823949"/>
                  <a:gd name="connsiteY319" fmla="*/ 30947 h 629202"/>
                  <a:gd name="connsiteX320" fmla="*/ 328904 w 823949"/>
                  <a:gd name="connsiteY320" fmla="*/ 32657 h 629202"/>
                  <a:gd name="connsiteX321" fmla="*/ 341946 w 823949"/>
                  <a:gd name="connsiteY321" fmla="*/ 35918 h 629202"/>
                  <a:gd name="connsiteX322" fmla="*/ 344244 w 823949"/>
                  <a:gd name="connsiteY322" fmla="*/ 36559 h 629202"/>
                  <a:gd name="connsiteX323" fmla="*/ 349749 w 823949"/>
                  <a:gd name="connsiteY323" fmla="*/ 38109 h 629202"/>
                  <a:gd name="connsiteX324" fmla="*/ 371717 w 823949"/>
                  <a:gd name="connsiteY324" fmla="*/ 45378 h 629202"/>
                  <a:gd name="connsiteX325" fmla="*/ 376955 w 823949"/>
                  <a:gd name="connsiteY325" fmla="*/ 47356 h 629202"/>
                  <a:gd name="connsiteX326" fmla="*/ 397693 w 823949"/>
                  <a:gd name="connsiteY326" fmla="*/ 56228 h 629202"/>
                  <a:gd name="connsiteX327" fmla="*/ 402664 w 823949"/>
                  <a:gd name="connsiteY327" fmla="*/ 58527 h 629202"/>
                  <a:gd name="connsiteX328" fmla="*/ 422280 w 823949"/>
                  <a:gd name="connsiteY328" fmla="*/ 68896 h 629202"/>
                  <a:gd name="connsiteX329" fmla="*/ 426983 w 823949"/>
                  <a:gd name="connsiteY329" fmla="*/ 71568 h 629202"/>
                  <a:gd name="connsiteX330" fmla="*/ 445530 w 823949"/>
                  <a:gd name="connsiteY330" fmla="*/ 83220 h 629202"/>
                  <a:gd name="connsiteX331" fmla="*/ 449966 w 823949"/>
                  <a:gd name="connsiteY331" fmla="*/ 86160 h 629202"/>
                  <a:gd name="connsiteX332" fmla="*/ 467658 w 823949"/>
                  <a:gd name="connsiteY332" fmla="*/ 99095 h 629202"/>
                  <a:gd name="connsiteX333" fmla="*/ 471880 w 823949"/>
                  <a:gd name="connsiteY333" fmla="*/ 102355 h 629202"/>
                  <a:gd name="connsiteX334" fmla="*/ 488717 w 823949"/>
                  <a:gd name="connsiteY334" fmla="*/ 116359 h 629202"/>
                  <a:gd name="connsiteX335" fmla="*/ 492726 w 823949"/>
                  <a:gd name="connsiteY335" fmla="*/ 119886 h 629202"/>
                  <a:gd name="connsiteX336" fmla="*/ 508760 w 823949"/>
                  <a:gd name="connsiteY336" fmla="*/ 134906 h 629202"/>
                  <a:gd name="connsiteX337" fmla="*/ 512609 w 823949"/>
                  <a:gd name="connsiteY337" fmla="*/ 138647 h 629202"/>
                  <a:gd name="connsiteX338" fmla="*/ 527949 w 823949"/>
                  <a:gd name="connsiteY338" fmla="*/ 154521 h 629202"/>
                  <a:gd name="connsiteX339" fmla="*/ 531583 w 823949"/>
                  <a:gd name="connsiteY339" fmla="*/ 158477 h 629202"/>
                  <a:gd name="connsiteX340" fmla="*/ 546335 w 823949"/>
                  <a:gd name="connsiteY340" fmla="*/ 175153 h 629202"/>
                  <a:gd name="connsiteX341" fmla="*/ 549863 w 823949"/>
                  <a:gd name="connsiteY341" fmla="*/ 179268 h 629202"/>
                  <a:gd name="connsiteX342" fmla="*/ 564080 w 823949"/>
                  <a:gd name="connsiteY342" fmla="*/ 196639 h 629202"/>
                  <a:gd name="connsiteX343" fmla="*/ 567501 w 823949"/>
                  <a:gd name="connsiteY343" fmla="*/ 200915 h 629202"/>
                  <a:gd name="connsiteX344" fmla="*/ 580970 w 823949"/>
                  <a:gd name="connsiteY344" fmla="*/ 218446 h 629202"/>
                  <a:gd name="connsiteX345" fmla="*/ 581237 w 823949"/>
                  <a:gd name="connsiteY345" fmla="*/ 218821 h 629202"/>
                  <a:gd name="connsiteX346" fmla="*/ 583108 w 823949"/>
                  <a:gd name="connsiteY346" fmla="*/ 221386 h 629202"/>
                  <a:gd name="connsiteX347" fmla="*/ 584498 w 823949"/>
                  <a:gd name="connsiteY347" fmla="*/ 223364 h 629202"/>
                  <a:gd name="connsiteX348" fmla="*/ 593156 w 823949"/>
                  <a:gd name="connsiteY348" fmla="*/ 235817 h 629202"/>
                  <a:gd name="connsiteX349" fmla="*/ 597326 w 823949"/>
                  <a:gd name="connsiteY349" fmla="*/ 242445 h 629202"/>
                  <a:gd name="connsiteX350" fmla="*/ 600265 w 823949"/>
                  <a:gd name="connsiteY350" fmla="*/ 247309 h 629202"/>
                  <a:gd name="connsiteX351" fmla="*/ 611650 w 823949"/>
                  <a:gd name="connsiteY351" fmla="*/ 268261 h 629202"/>
                  <a:gd name="connsiteX352" fmla="*/ 611917 w 823949"/>
                  <a:gd name="connsiteY352" fmla="*/ 268796 h 629202"/>
                  <a:gd name="connsiteX353" fmla="*/ 614215 w 823949"/>
                  <a:gd name="connsiteY353" fmla="*/ 273606 h 629202"/>
                  <a:gd name="connsiteX354" fmla="*/ 616781 w 823949"/>
                  <a:gd name="connsiteY354" fmla="*/ 279325 h 629202"/>
                  <a:gd name="connsiteX355" fmla="*/ 623836 w 823949"/>
                  <a:gd name="connsiteY355" fmla="*/ 296856 h 629202"/>
                  <a:gd name="connsiteX356" fmla="*/ 625921 w 823949"/>
                  <a:gd name="connsiteY356" fmla="*/ 302843 h 629202"/>
                  <a:gd name="connsiteX357" fmla="*/ 626883 w 823949"/>
                  <a:gd name="connsiteY357" fmla="*/ 305675 h 629202"/>
                  <a:gd name="connsiteX358" fmla="*/ 629662 w 823949"/>
                  <a:gd name="connsiteY358" fmla="*/ 314548 h 629202"/>
                  <a:gd name="connsiteX359" fmla="*/ 633350 w 823949"/>
                  <a:gd name="connsiteY359" fmla="*/ 328712 h 629202"/>
                  <a:gd name="connsiteX360" fmla="*/ 634900 w 823949"/>
                  <a:gd name="connsiteY360" fmla="*/ 335447 h 629202"/>
                  <a:gd name="connsiteX361" fmla="*/ 635328 w 823949"/>
                  <a:gd name="connsiteY361" fmla="*/ 337531 h 629202"/>
                  <a:gd name="connsiteX362" fmla="*/ 636717 w 823949"/>
                  <a:gd name="connsiteY362" fmla="*/ 345335 h 629202"/>
                  <a:gd name="connsiteX363" fmla="*/ 639337 w 823949"/>
                  <a:gd name="connsiteY363" fmla="*/ 365218 h 629202"/>
                  <a:gd name="connsiteX364" fmla="*/ 639390 w 823949"/>
                  <a:gd name="connsiteY364" fmla="*/ 366019 h 629202"/>
                  <a:gd name="connsiteX365" fmla="*/ 639924 w 823949"/>
                  <a:gd name="connsiteY365" fmla="*/ 373075 h 629202"/>
                  <a:gd name="connsiteX366" fmla="*/ 639924 w 823949"/>
                  <a:gd name="connsiteY366" fmla="*/ 373182 h 629202"/>
                  <a:gd name="connsiteX367" fmla="*/ 640299 w 823949"/>
                  <a:gd name="connsiteY367" fmla="*/ 392103 h 629202"/>
                  <a:gd name="connsiteX368" fmla="*/ 640085 w 823949"/>
                  <a:gd name="connsiteY368" fmla="*/ 398677 h 629202"/>
                  <a:gd name="connsiteX369" fmla="*/ 638642 w 823949"/>
                  <a:gd name="connsiteY369" fmla="*/ 416208 h 629202"/>
                  <a:gd name="connsiteX370" fmla="*/ 637840 w 823949"/>
                  <a:gd name="connsiteY370" fmla="*/ 422355 h 629202"/>
                  <a:gd name="connsiteX371" fmla="*/ 634686 w 823949"/>
                  <a:gd name="connsiteY371" fmla="*/ 438603 h 629202"/>
                  <a:gd name="connsiteX372" fmla="*/ 633350 w 823949"/>
                  <a:gd name="connsiteY372" fmla="*/ 444322 h 629202"/>
                  <a:gd name="connsiteX373" fmla="*/ 628593 w 823949"/>
                  <a:gd name="connsiteY373" fmla="*/ 459288 h 629202"/>
                  <a:gd name="connsiteX374" fmla="*/ 626616 w 823949"/>
                  <a:gd name="connsiteY374" fmla="*/ 464526 h 629202"/>
                  <a:gd name="connsiteX375" fmla="*/ 620202 w 823949"/>
                  <a:gd name="connsiteY375" fmla="*/ 478209 h 629202"/>
                  <a:gd name="connsiteX376" fmla="*/ 617529 w 823949"/>
                  <a:gd name="connsiteY376" fmla="*/ 482913 h 629202"/>
                  <a:gd name="connsiteX377" fmla="*/ 608924 w 823949"/>
                  <a:gd name="connsiteY377" fmla="*/ 494992 h 629202"/>
                  <a:gd name="connsiteX378" fmla="*/ 608069 w 823949"/>
                  <a:gd name="connsiteY378" fmla="*/ 496008 h 629202"/>
                  <a:gd name="connsiteX379" fmla="*/ 605396 w 823949"/>
                  <a:gd name="connsiteY379" fmla="*/ 499001 h 629202"/>
                  <a:gd name="connsiteX380" fmla="*/ 595027 w 823949"/>
                  <a:gd name="connsiteY380" fmla="*/ 509637 h 629202"/>
                  <a:gd name="connsiteX381" fmla="*/ 591072 w 823949"/>
                  <a:gd name="connsiteY381" fmla="*/ 513325 h 629202"/>
                  <a:gd name="connsiteX382" fmla="*/ 579634 w 823949"/>
                  <a:gd name="connsiteY382" fmla="*/ 523160 h 629202"/>
                  <a:gd name="connsiteX383" fmla="*/ 575251 w 823949"/>
                  <a:gd name="connsiteY383" fmla="*/ 526580 h 629202"/>
                  <a:gd name="connsiteX384" fmla="*/ 562637 w 823949"/>
                  <a:gd name="connsiteY384" fmla="*/ 535506 h 629202"/>
                  <a:gd name="connsiteX385" fmla="*/ 562637 w 823949"/>
                  <a:gd name="connsiteY385" fmla="*/ 535506 h 629202"/>
                  <a:gd name="connsiteX386" fmla="*/ 752381 w 823949"/>
                  <a:gd name="connsiteY386" fmla="*/ 611939 h 629202"/>
                  <a:gd name="connsiteX387" fmla="*/ 649064 w 823949"/>
                  <a:gd name="connsiteY387" fmla="*/ 577036 h 629202"/>
                  <a:gd name="connsiteX388" fmla="*/ 638642 w 823949"/>
                  <a:gd name="connsiteY388" fmla="*/ 575754 h 629202"/>
                  <a:gd name="connsiteX389" fmla="*/ 609940 w 823949"/>
                  <a:gd name="connsiteY389" fmla="*/ 572279 h 629202"/>
                  <a:gd name="connsiteX390" fmla="*/ 598288 w 823949"/>
                  <a:gd name="connsiteY390" fmla="*/ 569928 h 629202"/>
                  <a:gd name="connsiteX391" fmla="*/ 585887 w 823949"/>
                  <a:gd name="connsiteY391" fmla="*/ 563834 h 629202"/>
                  <a:gd name="connsiteX392" fmla="*/ 581130 w 823949"/>
                  <a:gd name="connsiteY392" fmla="*/ 556619 h 629202"/>
                  <a:gd name="connsiteX393" fmla="*/ 582093 w 823949"/>
                  <a:gd name="connsiteY393" fmla="*/ 550633 h 629202"/>
                  <a:gd name="connsiteX394" fmla="*/ 593477 w 823949"/>
                  <a:gd name="connsiteY394" fmla="*/ 540745 h 629202"/>
                  <a:gd name="connsiteX395" fmla="*/ 597913 w 823949"/>
                  <a:gd name="connsiteY395" fmla="*/ 537324 h 629202"/>
                  <a:gd name="connsiteX396" fmla="*/ 609458 w 823949"/>
                  <a:gd name="connsiteY396" fmla="*/ 527596 h 629202"/>
                  <a:gd name="connsiteX397" fmla="*/ 613307 w 823949"/>
                  <a:gd name="connsiteY397" fmla="*/ 523801 h 629202"/>
                  <a:gd name="connsiteX398" fmla="*/ 621645 w 823949"/>
                  <a:gd name="connsiteY398" fmla="*/ 514501 h 629202"/>
                  <a:gd name="connsiteX399" fmla="*/ 623088 w 823949"/>
                  <a:gd name="connsiteY399" fmla="*/ 512684 h 629202"/>
                  <a:gd name="connsiteX400" fmla="*/ 626295 w 823949"/>
                  <a:gd name="connsiteY400" fmla="*/ 508461 h 629202"/>
                  <a:gd name="connsiteX401" fmla="*/ 634366 w 823949"/>
                  <a:gd name="connsiteY401" fmla="*/ 495954 h 629202"/>
                  <a:gd name="connsiteX402" fmla="*/ 636931 w 823949"/>
                  <a:gd name="connsiteY402" fmla="*/ 491144 h 629202"/>
                  <a:gd name="connsiteX403" fmla="*/ 643238 w 823949"/>
                  <a:gd name="connsiteY403" fmla="*/ 477354 h 629202"/>
                  <a:gd name="connsiteX404" fmla="*/ 645269 w 823949"/>
                  <a:gd name="connsiteY404" fmla="*/ 472169 h 629202"/>
                  <a:gd name="connsiteX405" fmla="*/ 650828 w 823949"/>
                  <a:gd name="connsiteY405" fmla="*/ 457845 h 629202"/>
                  <a:gd name="connsiteX406" fmla="*/ 653180 w 823949"/>
                  <a:gd name="connsiteY406" fmla="*/ 452874 h 629202"/>
                  <a:gd name="connsiteX407" fmla="*/ 662373 w 823949"/>
                  <a:gd name="connsiteY407" fmla="*/ 441703 h 629202"/>
                  <a:gd name="connsiteX408" fmla="*/ 662694 w 823949"/>
                  <a:gd name="connsiteY408" fmla="*/ 441543 h 629202"/>
                  <a:gd name="connsiteX409" fmla="*/ 670818 w 823949"/>
                  <a:gd name="connsiteY409" fmla="*/ 441062 h 629202"/>
                  <a:gd name="connsiteX410" fmla="*/ 679958 w 823949"/>
                  <a:gd name="connsiteY410" fmla="*/ 448117 h 629202"/>
                  <a:gd name="connsiteX411" fmla="*/ 691717 w 823949"/>
                  <a:gd name="connsiteY411" fmla="*/ 463992 h 629202"/>
                  <a:gd name="connsiteX412" fmla="*/ 711226 w 823949"/>
                  <a:gd name="connsiteY412" fmla="*/ 497771 h 629202"/>
                  <a:gd name="connsiteX413" fmla="*/ 717800 w 823949"/>
                  <a:gd name="connsiteY413" fmla="*/ 509584 h 629202"/>
                  <a:gd name="connsiteX414" fmla="*/ 724053 w 823949"/>
                  <a:gd name="connsiteY414" fmla="*/ 520648 h 629202"/>
                  <a:gd name="connsiteX415" fmla="*/ 791880 w 823949"/>
                  <a:gd name="connsiteY415" fmla="*/ 600821 h 629202"/>
                  <a:gd name="connsiteX416" fmla="*/ 752381 w 823949"/>
                  <a:gd name="connsiteY416" fmla="*/ 611939 h 629202"/>
                  <a:gd name="connsiteX417" fmla="*/ 595027 w 823949"/>
                  <a:gd name="connsiteY417" fmla="*/ 509637 h 629202"/>
                  <a:gd name="connsiteX418" fmla="*/ 591072 w 823949"/>
                  <a:gd name="connsiteY418" fmla="*/ 513325 h 629202"/>
                  <a:gd name="connsiteX419" fmla="*/ 579634 w 823949"/>
                  <a:gd name="connsiteY419" fmla="*/ 523160 h 629202"/>
                  <a:gd name="connsiteX420" fmla="*/ 575251 w 823949"/>
                  <a:gd name="connsiteY420" fmla="*/ 526580 h 629202"/>
                  <a:gd name="connsiteX421" fmla="*/ 562690 w 823949"/>
                  <a:gd name="connsiteY421" fmla="*/ 535506 h 629202"/>
                  <a:gd name="connsiteX422" fmla="*/ 582093 w 823949"/>
                  <a:gd name="connsiteY422" fmla="*/ 550633 h 629202"/>
                  <a:gd name="connsiteX423" fmla="*/ 593477 w 823949"/>
                  <a:gd name="connsiteY423" fmla="*/ 540745 h 629202"/>
                  <a:gd name="connsiteX424" fmla="*/ 597913 w 823949"/>
                  <a:gd name="connsiteY424" fmla="*/ 537324 h 629202"/>
                  <a:gd name="connsiteX425" fmla="*/ 609458 w 823949"/>
                  <a:gd name="connsiteY425" fmla="*/ 527596 h 629202"/>
                  <a:gd name="connsiteX426" fmla="*/ 613307 w 823949"/>
                  <a:gd name="connsiteY426" fmla="*/ 523801 h 629202"/>
                  <a:gd name="connsiteX427" fmla="*/ 595027 w 823949"/>
                  <a:gd name="connsiteY427" fmla="*/ 509637 h 629202"/>
                  <a:gd name="connsiteX428" fmla="*/ 633350 w 823949"/>
                  <a:gd name="connsiteY428" fmla="*/ 444322 h 629202"/>
                  <a:gd name="connsiteX429" fmla="*/ 628593 w 823949"/>
                  <a:gd name="connsiteY429" fmla="*/ 459288 h 629202"/>
                  <a:gd name="connsiteX430" fmla="*/ 626616 w 823949"/>
                  <a:gd name="connsiteY430" fmla="*/ 464526 h 629202"/>
                  <a:gd name="connsiteX431" fmla="*/ 620202 w 823949"/>
                  <a:gd name="connsiteY431" fmla="*/ 478209 h 629202"/>
                  <a:gd name="connsiteX432" fmla="*/ 617529 w 823949"/>
                  <a:gd name="connsiteY432" fmla="*/ 482913 h 629202"/>
                  <a:gd name="connsiteX433" fmla="*/ 608924 w 823949"/>
                  <a:gd name="connsiteY433" fmla="*/ 494992 h 629202"/>
                  <a:gd name="connsiteX434" fmla="*/ 608069 w 823949"/>
                  <a:gd name="connsiteY434" fmla="*/ 496008 h 629202"/>
                  <a:gd name="connsiteX435" fmla="*/ 605396 w 823949"/>
                  <a:gd name="connsiteY435" fmla="*/ 499001 h 629202"/>
                  <a:gd name="connsiteX436" fmla="*/ 595027 w 823949"/>
                  <a:gd name="connsiteY436" fmla="*/ 509637 h 629202"/>
                  <a:gd name="connsiteX437" fmla="*/ 613307 w 823949"/>
                  <a:gd name="connsiteY437" fmla="*/ 523801 h 629202"/>
                  <a:gd name="connsiteX438" fmla="*/ 621645 w 823949"/>
                  <a:gd name="connsiteY438" fmla="*/ 514501 h 629202"/>
                  <a:gd name="connsiteX439" fmla="*/ 623088 w 823949"/>
                  <a:gd name="connsiteY439" fmla="*/ 512684 h 629202"/>
                  <a:gd name="connsiteX440" fmla="*/ 626295 w 823949"/>
                  <a:gd name="connsiteY440" fmla="*/ 508461 h 629202"/>
                  <a:gd name="connsiteX441" fmla="*/ 634366 w 823949"/>
                  <a:gd name="connsiteY441" fmla="*/ 495954 h 629202"/>
                  <a:gd name="connsiteX442" fmla="*/ 636931 w 823949"/>
                  <a:gd name="connsiteY442" fmla="*/ 491144 h 629202"/>
                  <a:gd name="connsiteX443" fmla="*/ 643238 w 823949"/>
                  <a:gd name="connsiteY443" fmla="*/ 477354 h 629202"/>
                  <a:gd name="connsiteX444" fmla="*/ 645269 w 823949"/>
                  <a:gd name="connsiteY444" fmla="*/ 472169 h 629202"/>
                  <a:gd name="connsiteX445" fmla="*/ 650828 w 823949"/>
                  <a:gd name="connsiteY445" fmla="*/ 457845 h 629202"/>
                  <a:gd name="connsiteX446" fmla="*/ 633350 w 823949"/>
                  <a:gd name="connsiteY446" fmla="*/ 444322 h 629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</a:cxnLst>
                <a:rect l="l" t="t" r="r" b="b"/>
                <a:pathLst>
                  <a:path w="823949" h="629202">
                    <a:moveTo>
                      <a:pt x="637840" y="422355"/>
                    </a:moveTo>
                    <a:cubicBezTo>
                      <a:pt x="636985" y="427967"/>
                      <a:pt x="635969" y="433365"/>
                      <a:pt x="634686" y="438603"/>
                    </a:cubicBezTo>
                    <a:cubicBezTo>
                      <a:pt x="634259" y="440527"/>
                      <a:pt x="633831" y="442452"/>
                      <a:pt x="633350" y="444322"/>
                    </a:cubicBezTo>
                    <a:cubicBezTo>
                      <a:pt x="631907" y="449560"/>
                      <a:pt x="630357" y="454585"/>
                      <a:pt x="628593" y="459288"/>
                    </a:cubicBezTo>
                    <a:cubicBezTo>
                      <a:pt x="627952" y="461105"/>
                      <a:pt x="627310" y="462816"/>
                      <a:pt x="626616" y="464526"/>
                    </a:cubicBezTo>
                    <a:cubicBezTo>
                      <a:pt x="624638" y="469443"/>
                      <a:pt x="622500" y="473987"/>
                      <a:pt x="620202" y="478209"/>
                    </a:cubicBezTo>
                    <a:cubicBezTo>
                      <a:pt x="619347" y="479866"/>
                      <a:pt x="618438" y="481416"/>
                      <a:pt x="617529" y="482913"/>
                    </a:cubicBezTo>
                    <a:cubicBezTo>
                      <a:pt x="614803" y="487456"/>
                      <a:pt x="611917" y="491518"/>
                      <a:pt x="608924" y="494992"/>
                    </a:cubicBezTo>
                    <a:cubicBezTo>
                      <a:pt x="608657" y="495366"/>
                      <a:pt x="608336" y="495687"/>
                      <a:pt x="608069" y="496008"/>
                    </a:cubicBezTo>
                    <a:cubicBezTo>
                      <a:pt x="608069" y="496008"/>
                      <a:pt x="607160" y="497077"/>
                      <a:pt x="605396" y="499001"/>
                    </a:cubicBezTo>
                    <a:cubicBezTo>
                      <a:pt x="603312" y="501406"/>
                      <a:pt x="599784" y="505147"/>
                      <a:pt x="595027" y="509637"/>
                    </a:cubicBezTo>
                    <a:lnTo>
                      <a:pt x="613307" y="523801"/>
                    </a:lnTo>
                    <a:cubicBezTo>
                      <a:pt x="616033" y="521022"/>
                      <a:pt x="618812" y="517975"/>
                      <a:pt x="621645" y="514501"/>
                    </a:cubicBezTo>
                    <a:cubicBezTo>
                      <a:pt x="622126" y="513913"/>
                      <a:pt x="622607" y="513272"/>
                      <a:pt x="623088" y="512684"/>
                    </a:cubicBezTo>
                    <a:cubicBezTo>
                      <a:pt x="624210" y="511241"/>
                      <a:pt x="625279" y="509851"/>
                      <a:pt x="626295" y="508461"/>
                    </a:cubicBezTo>
                    <a:cubicBezTo>
                      <a:pt x="629395" y="504185"/>
                      <a:pt x="632067" y="500016"/>
                      <a:pt x="634366" y="495954"/>
                    </a:cubicBezTo>
                    <a:cubicBezTo>
                      <a:pt x="635274" y="494351"/>
                      <a:pt x="636130" y="492747"/>
                      <a:pt x="636931" y="491144"/>
                    </a:cubicBezTo>
                    <a:cubicBezTo>
                      <a:pt x="639443" y="486333"/>
                      <a:pt x="641474" y="481683"/>
                      <a:pt x="643238" y="477354"/>
                    </a:cubicBezTo>
                    <a:cubicBezTo>
                      <a:pt x="643933" y="475590"/>
                      <a:pt x="644628" y="473826"/>
                      <a:pt x="645269" y="472169"/>
                    </a:cubicBezTo>
                    <a:cubicBezTo>
                      <a:pt x="647300" y="466931"/>
                      <a:pt x="649011" y="462121"/>
                      <a:pt x="650828" y="457845"/>
                    </a:cubicBezTo>
                    <a:cubicBezTo>
                      <a:pt x="651576" y="456081"/>
                      <a:pt x="652325" y="454424"/>
                      <a:pt x="653180" y="452874"/>
                    </a:cubicBezTo>
                    <a:cubicBezTo>
                      <a:pt x="655585" y="448224"/>
                      <a:pt x="658418" y="444429"/>
                      <a:pt x="662373" y="441703"/>
                    </a:cubicBezTo>
                    <a:cubicBezTo>
                      <a:pt x="662480" y="441650"/>
                      <a:pt x="662587" y="441543"/>
                      <a:pt x="662694" y="441543"/>
                    </a:cubicBezTo>
                    <a:lnTo>
                      <a:pt x="637840" y="422355"/>
                    </a:lnTo>
                    <a:close/>
                    <a:moveTo>
                      <a:pt x="722236" y="487563"/>
                    </a:moveTo>
                    <a:lnTo>
                      <a:pt x="722183" y="487509"/>
                    </a:lnTo>
                    <a:cubicBezTo>
                      <a:pt x="719617" y="483287"/>
                      <a:pt x="717052" y="479118"/>
                      <a:pt x="714646" y="474895"/>
                    </a:cubicBezTo>
                    <a:cubicBezTo>
                      <a:pt x="709301" y="465435"/>
                      <a:pt x="704491" y="455974"/>
                      <a:pt x="700589" y="446674"/>
                    </a:cubicBezTo>
                    <a:cubicBezTo>
                      <a:pt x="700322" y="446033"/>
                      <a:pt x="700055" y="445391"/>
                      <a:pt x="699787" y="444750"/>
                    </a:cubicBezTo>
                    <a:cubicBezTo>
                      <a:pt x="698505" y="441703"/>
                      <a:pt x="697222" y="438443"/>
                      <a:pt x="695939" y="435076"/>
                    </a:cubicBezTo>
                    <a:cubicBezTo>
                      <a:pt x="692946" y="427165"/>
                      <a:pt x="689846" y="418506"/>
                      <a:pt x="686586" y="409153"/>
                    </a:cubicBezTo>
                    <a:cubicBezTo>
                      <a:pt x="685516" y="406160"/>
                      <a:pt x="684448" y="403060"/>
                      <a:pt x="683379" y="399906"/>
                    </a:cubicBezTo>
                    <a:cubicBezTo>
                      <a:pt x="680546" y="391835"/>
                      <a:pt x="677606" y="383337"/>
                      <a:pt x="674506" y="374464"/>
                    </a:cubicBezTo>
                    <a:cubicBezTo>
                      <a:pt x="673384" y="371418"/>
                      <a:pt x="672315" y="368318"/>
                      <a:pt x="671139" y="365164"/>
                    </a:cubicBezTo>
                    <a:cubicBezTo>
                      <a:pt x="668627" y="358055"/>
                      <a:pt x="666008" y="350786"/>
                      <a:pt x="663175" y="343357"/>
                    </a:cubicBezTo>
                    <a:cubicBezTo>
                      <a:pt x="662640" y="341967"/>
                      <a:pt x="662106" y="340578"/>
                      <a:pt x="661571" y="339135"/>
                    </a:cubicBezTo>
                    <a:lnTo>
                      <a:pt x="661571" y="339081"/>
                    </a:lnTo>
                    <a:cubicBezTo>
                      <a:pt x="661358" y="338547"/>
                      <a:pt x="661197" y="338066"/>
                      <a:pt x="660983" y="337531"/>
                    </a:cubicBezTo>
                    <a:cubicBezTo>
                      <a:pt x="659968" y="334912"/>
                      <a:pt x="658952" y="332240"/>
                      <a:pt x="657883" y="329567"/>
                    </a:cubicBezTo>
                    <a:cubicBezTo>
                      <a:pt x="655906" y="324436"/>
                      <a:pt x="653821" y="319198"/>
                      <a:pt x="651630" y="313960"/>
                    </a:cubicBezTo>
                    <a:cubicBezTo>
                      <a:pt x="650881" y="312089"/>
                      <a:pt x="650133" y="310219"/>
                      <a:pt x="649278" y="308348"/>
                    </a:cubicBezTo>
                    <a:cubicBezTo>
                      <a:pt x="648530" y="306424"/>
                      <a:pt x="647675" y="304446"/>
                      <a:pt x="646819" y="302468"/>
                    </a:cubicBezTo>
                    <a:cubicBezTo>
                      <a:pt x="645376" y="299048"/>
                      <a:pt x="643880" y="295680"/>
                      <a:pt x="642383" y="292260"/>
                    </a:cubicBezTo>
                    <a:cubicBezTo>
                      <a:pt x="641421" y="290068"/>
                      <a:pt x="640405" y="287823"/>
                      <a:pt x="639337" y="285632"/>
                    </a:cubicBezTo>
                    <a:cubicBezTo>
                      <a:pt x="638535" y="283815"/>
                      <a:pt x="637680" y="281944"/>
                      <a:pt x="636824" y="280127"/>
                    </a:cubicBezTo>
                    <a:cubicBezTo>
                      <a:pt x="634205" y="274461"/>
                      <a:pt x="631479" y="268796"/>
                      <a:pt x="628593" y="263076"/>
                    </a:cubicBezTo>
                    <a:cubicBezTo>
                      <a:pt x="627791" y="261473"/>
                      <a:pt x="626990" y="259870"/>
                      <a:pt x="626188" y="258266"/>
                    </a:cubicBezTo>
                    <a:cubicBezTo>
                      <a:pt x="625333" y="256502"/>
                      <a:pt x="624424" y="254792"/>
                      <a:pt x="623516" y="253028"/>
                    </a:cubicBezTo>
                    <a:cubicBezTo>
                      <a:pt x="623355" y="252707"/>
                      <a:pt x="623141" y="252333"/>
                      <a:pt x="622981" y="252012"/>
                    </a:cubicBezTo>
                    <a:cubicBezTo>
                      <a:pt x="619507" y="245385"/>
                      <a:pt x="615872" y="238811"/>
                      <a:pt x="612077" y="232183"/>
                    </a:cubicBezTo>
                    <a:cubicBezTo>
                      <a:pt x="611169" y="230526"/>
                      <a:pt x="610207" y="228869"/>
                      <a:pt x="609191" y="227212"/>
                    </a:cubicBezTo>
                    <a:cubicBezTo>
                      <a:pt x="605343" y="220531"/>
                      <a:pt x="601227" y="213903"/>
                      <a:pt x="596951" y="207329"/>
                    </a:cubicBezTo>
                    <a:cubicBezTo>
                      <a:pt x="595989" y="205726"/>
                      <a:pt x="594974" y="204176"/>
                      <a:pt x="593851" y="202626"/>
                    </a:cubicBezTo>
                    <a:cubicBezTo>
                      <a:pt x="589736" y="196265"/>
                      <a:pt x="585406" y="190012"/>
                      <a:pt x="580863" y="183758"/>
                    </a:cubicBezTo>
                    <a:cubicBezTo>
                      <a:pt x="579794" y="182261"/>
                      <a:pt x="578672" y="180818"/>
                      <a:pt x="577549" y="179322"/>
                    </a:cubicBezTo>
                    <a:cubicBezTo>
                      <a:pt x="573113" y="173335"/>
                      <a:pt x="568463" y="167403"/>
                      <a:pt x="563599" y="161577"/>
                    </a:cubicBezTo>
                    <a:cubicBezTo>
                      <a:pt x="562477" y="160133"/>
                      <a:pt x="561301" y="158744"/>
                      <a:pt x="560125" y="157354"/>
                    </a:cubicBezTo>
                    <a:cubicBezTo>
                      <a:pt x="555315" y="151742"/>
                      <a:pt x="550397" y="146183"/>
                      <a:pt x="545320" y="140785"/>
                    </a:cubicBezTo>
                    <a:cubicBezTo>
                      <a:pt x="544090" y="139449"/>
                      <a:pt x="542861" y="138166"/>
                      <a:pt x="541578" y="136883"/>
                    </a:cubicBezTo>
                    <a:cubicBezTo>
                      <a:pt x="536554" y="131645"/>
                      <a:pt x="531316" y="126514"/>
                      <a:pt x="525864" y="121490"/>
                    </a:cubicBezTo>
                    <a:cubicBezTo>
                      <a:pt x="524581" y="120260"/>
                      <a:pt x="523245" y="119031"/>
                      <a:pt x="521909" y="117855"/>
                    </a:cubicBezTo>
                    <a:cubicBezTo>
                      <a:pt x="516564" y="112991"/>
                      <a:pt x="511059" y="108234"/>
                      <a:pt x="505286" y="103584"/>
                    </a:cubicBezTo>
                    <a:cubicBezTo>
                      <a:pt x="503950" y="102462"/>
                      <a:pt x="502560" y="101393"/>
                      <a:pt x="501117" y="100271"/>
                    </a:cubicBezTo>
                    <a:cubicBezTo>
                      <a:pt x="496200" y="96422"/>
                      <a:pt x="491176" y="92627"/>
                      <a:pt x="485991" y="88939"/>
                    </a:cubicBezTo>
                    <a:cubicBezTo>
                      <a:pt x="485189" y="88351"/>
                      <a:pt x="484388" y="87763"/>
                      <a:pt x="483532" y="87229"/>
                    </a:cubicBezTo>
                    <a:cubicBezTo>
                      <a:pt x="482089" y="86213"/>
                      <a:pt x="480646" y="85198"/>
                      <a:pt x="479150" y="84182"/>
                    </a:cubicBezTo>
                    <a:cubicBezTo>
                      <a:pt x="473163" y="80013"/>
                      <a:pt x="467070" y="75951"/>
                      <a:pt x="460870" y="72103"/>
                    </a:cubicBezTo>
                    <a:cubicBezTo>
                      <a:pt x="459373" y="71087"/>
                      <a:pt x="457877" y="70179"/>
                      <a:pt x="456327" y="69217"/>
                    </a:cubicBezTo>
                    <a:cubicBezTo>
                      <a:pt x="450073" y="65315"/>
                      <a:pt x="443766" y="61573"/>
                      <a:pt x="437352" y="58046"/>
                    </a:cubicBezTo>
                    <a:cubicBezTo>
                      <a:pt x="435802" y="57084"/>
                      <a:pt x="434252" y="56228"/>
                      <a:pt x="432702" y="55373"/>
                    </a:cubicBezTo>
                    <a:cubicBezTo>
                      <a:pt x="426181" y="51792"/>
                      <a:pt x="419661" y="48318"/>
                      <a:pt x="413033" y="45058"/>
                    </a:cubicBezTo>
                    <a:cubicBezTo>
                      <a:pt x="411430" y="44202"/>
                      <a:pt x="409773" y="43401"/>
                      <a:pt x="408169" y="42599"/>
                    </a:cubicBezTo>
                    <a:cubicBezTo>
                      <a:pt x="401381" y="39339"/>
                      <a:pt x="394593" y="36238"/>
                      <a:pt x="387698" y="33299"/>
                    </a:cubicBezTo>
                    <a:cubicBezTo>
                      <a:pt x="386041" y="32551"/>
                      <a:pt x="384331" y="31802"/>
                      <a:pt x="382620" y="31161"/>
                    </a:cubicBezTo>
                    <a:cubicBezTo>
                      <a:pt x="375619" y="28168"/>
                      <a:pt x="368563" y="25442"/>
                      <a:pt x="361455" y="22876"/>
                    </a:cubicBezTo>
                    <a:cubicBezTo>
                      <a:pt x="359691" y="22235"/>
                      <a:pt x="357874" y="21593"/>
                      <a:pt x="356110" y="21005"/>
                    </a:cubicBezTo>
                    <a:cubicBezTo>
                      <a:pt x="348734" y="18440"/>
                      <a:pt x="341304" y="16088"/>
                      <a:pt x="333928" y="14057"/>
                    </a:cubicBezTo>
                    <a:cubicBezTo>
                      <a:pt x="332058" y="13469"/>
                      <a:pt x="330240" y="12935"/>
                      <a:pt x="328423" y="12454"/>
                    </a:cubicBezTo>
                    <a:cubicBezTo>
                      <a:pt x="320620" y="10369"/>
                      <a:pt x="312869" y="8498"/>
                      <a:pt x="305119" y="6948"/>
                    </a:cubicBezTo>
                    <a:cubicBezTo>
                      <a:pt x="304745" y="6841"/>
                      <a:pt x="304318" y="6735"/>
                      <a:pt x="303943" y="6681"/>
                    </a:cubicBezTo>
                    <a:cubicBezTo>
                      <a:pt x="302393" y="6360"/>
                      <a:pt x="300843" y="6040"/>
                      <a:pt x="299293" y="5719"/>
                    </a:cubicBezTo>
                    <a:cubicBezTo>
                      <a:pt x="296942" y="5291"/>
                      <a:pt x="294643" y="4864"/>
                      <a:pt x="292291" y="4490"/>
                    </a:cubicBezTo>
                    <a:cubicBezTo>
                      <a:pt x="286412" y="3474"/>
                      <a:pt x="280533" y="2672"/>
                      <a:pt x="274653" y="2031"/>
                    </a:cubicBezTo>
                    <a:cubicBezTo>
                      <a:pt x="272569" y="1764"/>
                      <a:pt x="270538" y="1550"/>
                      <a:pt x="268453" y="1390"/>
                    </a:cubicBezTo>
                    <a:cubicBezTo>
                      <a:pt x="266903" y="1229"/>
                      <a:pt x="265353" y="1069"/>
                      <a:pt x="263803" y="962"/>
                    </a:cubicBezTo>
                    <a:cubicBezTo>
                      <a:pt x="260650" y="695"/>
                      <a:pt x="257443" y="481"/>
                      <a:pt x="254289" y="374"/>
                    </a:cubicBezTo>
                    <a:cubicBezTo>
                      <a:pt x="250174" y="160"/>
                      <a:pt x="246111" y="0"/>
                      <a:pt x="241996" y="0"/>
                    </a:cubicBezTo>
                    <a:cubicBezTo>
                      <a:pt x="239751" y="0"/>
                      <a:pt x="237506" y="0"/>
                      <a:pt x="235261" y="53"/>
                    </a:cubicBezTo>
                    <a:cubicBezTo>
                      <a:pt x="233604" y="107"/>
                      <a:pt x="231894" y="160"/>
                      <a:pt x="230237" y="214"/>
                    </a:cubicBezTo>
                    <a:cubicBezTo>
                      <a:pt x="227458" y="267"/>
                      <a:pt x="224678" y="374"/>
                      <a:pt x="221952" y="588"/>
                    </a:cubicBezTo>
                    <a:cubicBezTo>
                      <a:pt x="216714" y="909"/>
                      <a:pt x="211476" y="1390"/>
                      <a:pt x="206292" y="2085"/>
                    </a:cubicBezTo>
                    <a:cubicBezTo>
                      <a:pt x="204528" y="2298"/>
                      <a:pt x="202764" y="2566"/>
                      <a:pt x="201000" y="2833"/>
                    </a:cubicBezTo>
                    <a:cubicBezTo>
                      <a:pt x="200252" y="2940"/>
                      <a:pt x="199450" y="3047"/>
                      <a:pt x="198702" y="3154"/>
                    </a:cubicBezTo>
                    <a:cubicBezTo>
                      <a:pt x="197045" y="3421"/>
                      <a:pt x="195442" y="3688"/>
                      <a:pt x="193838" y="4009"/>
                    </a:cubicBezTo>
                    <a:cubicBezTo>
                      <a:pt x="187585" y="5078"/>
                      <a:pt x="181385" y="6414"/>
                      <a:pt x="175291" y="8071"/>
                    </a:cubicBezTo>
                    <a:cubicBezTo>
                      <a:pt x="173100" y="8605"/>
                      <a:pt x="170962" y="9193"/>
                      <a:pt x="168771" y="9888"/>
                    </a:cubicBezTo>
                    <a:cubicBezTo>
                      <a:pt x="163212" y="11492"/>
                      <a:pt x="157707" y="13362"/>
                      <a:pt x="152255" y="15447"/>
                    </a:cubicBezTo>
                    <a:cubicBezTo>
                      <a:pt x="150331" y="16142"/>
                      <a:pt x="148406" y="16943"/>
                      <a:pt x="146482" y="17745"/>
                    </a:cubicBezTo>
                    <a:cubicBezTo>
                      <a:pt x="141458" y="19830"/>
                      <a:pt x="136487" y="22075"/>
                      <a:pt x="131623" y="24533"/>
                    </a:cubicBezTo>
                    <a:lnTo>
                      <a:pt x="131570" y="24533"/>
                    </a:lnTo>
                    <a:cubicBezTo>
                      <a:pt x="129860" y="25442"/>
                      <a:pt x="128149" y="26350"/>
                      <a:pt x="126439" y="27312"/>
                    </a:cubicBezTo>
                    <a:lnTo>
                      <a:pt x="126385" y="27312"/>
                    </a:lnTo>
                    <a:cubicBezTo>
                      <a:pt x="121842" y="29771"/>
                      <a:pt x="117353" y="32444"/>
                      <a:pt x="112916" y="35276"/>
                    </a:cubicBezTo>
                    <a:cubicBezTo>
                      <a:pt x="111313" y="36292"/>
                      <a:pt x="109763" y="37307"/>
                      <a:pt x="108213" y="38376"/>
                    </a:cubicBezTo>
                    <a:cubicBezTo>
                      <a:pt x="104044" y="41209"/>
                      <a:pt x="99982" y="44149"/>
                      <a:pt x="96026" y="47302"/>
                    </a:cubicBezTo>
                    <a:cubicBezTo>
                      <a:pt x="94583" y="48425"/>
                      <a:pt x="93140" y="49547"/>
                      <a:pt x="91750" y="50777"/>
                    </a:cubicBezTo>
                    <a:cubicBezTo>
                      <a:pt x="88009" y="53823"/>
                      <a:pt x="84321" y="57084"/>
                      <a:pt x="80686" y="60558"/>
                    </a:cubicBezTo>
                    <a:cubicBezTo>
                      <a:pt x="79350" y="61734"/>
                      <a:pt x="78067" y="63016"/>
                      <a:pt x="76785" y="64353"/>
                    </a:cubicBezTo>
                    <a:cubicBezTo>
                      <a:pt x="73364" y="67667"/>
                      <a:pt x="69997" y="71194"/>
                      <a:pt x="66736" y="74882"/>
                    </a:cubicBezTo>
                    <a:cubicBezTo>
                      <a:pt x="65560" y="76165"/>
                      <a:pt x="64384" y="77501"/>
                      <a:pt x="63209" y="78891"/>
                    </a:cubicBezTo>
                    <a:cubicBezTo>
                      <a:pt x="60109" y="82525"/>
                      <a:pt x="57062" y="86267"/>
                      <a:pt x="54069" y="90169"/>
                    </a:cubicBezTo>
                    <a:lnTo>
                      <a:pt x="54069" y="90222"/>
                    </a:lnTo>
                    <a:cubicBezTo>
                      <a:pt x="53000" y="91665"/>
                      <a:pt x="51931" y="93055"/>
                      <a:pt x="50862" y="94498"/>
                    </a:cubicBezTo>
                    <a:cubicBezTo>
                      <a:pt x="48670" y="97491"/>
                      <a:pt x="46532" y="100591"/>
                      <a:pt x="44395" y="103745"/>
                    </a:cubicBezTo>
                    <a:cubicBezTo>
                      <a:pt x="43807" y="104653"/>
                      <a:pt x="43165" y="105562"/>
                      <a:pt x="42631" y="106471"/>
                    </a:cubicBezTo>
                    <a:cubicBezTo>
                      <a:pt x="41615" y="107967"/>
                      <a:pt x="40653" y="109464"/>
                      <a:pt x="39744" y="110960"/>
                    </a:cubicBezTo>
                    <a:cubicBezTo>
                      <a:pt x="37072" y="115183"/>
                      <a:pt x="34613" y="119352"/>
                      <a:pt x="32262" y="123574"/>
                    </a:cubicBezTo>
                    <a:cubicBezTo>
                      <a:pt x="31353" y="125178"/>
                      <a:pt x="30498" y="126728"/>
                      <a:pt x="29696" y="128331"/>
                    </a:cubicBezTo>
                    <a:cubicBezTo>
                      <a:pt x="27291" y="132768"/>
                      <a:pt x="25099" y="137150"/>
                      <a:pt x="23068" y="141587"/>
                    </a:cubicBezTo>
                    <a:cubicBezTo>
                      <a:pt x="22267" y="143244"/>
                      <a:pt x="21518" y="144954"/>
                      <a:pt x="20770" y="146611"/>
                    </a:cubicBezTo>
                    <a:cubicBezTo>
                      <a:pt x="18686" y="151314"/>
                      <a:pt x="16815" y="155964"/>
                      <a:pt x="15158" y="160615"/>
                    </a:cubicBezTo>
                    <a:cubicBezTo>
                      <a:pt x="14463" y="162378"/>
                      <a:pt x="13822" y="164142"/>
                      <a:pt x="13234" y="165906"/>
                    </a:cubicBezTo>
                    <a:cubicBezTo>
                      <a:pt x="11523" y="170823"/>
                      <a:pt x="9973" y="175794"/>
                      <a:pt x="8637" y="180765"/>
                    </a:cubicBezTo>
                    <a:cubicBezTo>
                      <a:pt x="8103" y="182636"/>
                      <a:pt x="7568" y="184453"/>
                      <a:pt x="7141" y="186324"/>
                    </a:cubicBezTo>
                    <a:cubicBezTo>
                      <a:pt x="5804" y="191615"/>
                      <a:pt x="4682" y="196906"/>
                      <a:pt x="3773" y="202144"/>
                    </a:cubicBezTo>
                    <a:cubicBezTo>
                      <a:pt x="3399" y="204122"/>
                      <a:pt x="3025" y="206153"/>
                      <a:pt x="2758" y="208131"/>
                    </a:cubicBezTo>
                    <a:cubicBezTo>
                      <a:pt x="1849" y="213796"/>
                      <a:pt x="1208" y="219409"/>
                      <a:pt x="780" y="225021"/>
                    </a:cubicBezTo>
                    <a:cubicBezTo>
                      <a:pt x="566" y="227159"/>
                      <a:pt x="459" y="229297"/>
                      <a:pt x="352" y="231435"/>
                    </a:cubicBezTo>
                    <a:cubicBezTo>
                      <a:pt x="-22" y="237581"/>
                      <a:pt x="-75" y="243674"/>
                      <a:pt x="85" y="249714"/>
                    </a:cubicBezTo>
                    <a:cubicBezTo>
                      <a:pt x="85" y="252066"/>
                      <a:pt x="192" y="254364"/>
                      <a:pt x="352" y="256663"/>
                    </a:cubicBezTo>
                    <a:cubicBezTo>
                      <a:pt x="459" y="258801"/>
                      <a:pt x="566" y="260938"/>
                      <a:pt x="727" y="263076"/>
                    </a:cubicBezTo>
                    <a:cubicBezTo>
                      <a:pt x="940" y="265695"/>
                      <a:pt x="1154" y="268314"/>
                      <a:pt x="1475" y="270933"/>
                    </a:cubicBezTo>
                    <a:cubicBezTo>
                      <a:pt x="1689" y="272804"/>
                      <a:pt x="1902" y="274675"/>
                      <a:pt x="2170" y="276546"/>
                    </a:cubicBezTo>
                    <a:cubicBezTo>
                      <a:pt x="2437" y="279111"/>
                      <a:pt x="2811" y="281623"/>
                      <a:pt x="3239" y="284135"/>
                    </a:cubicBezTo>
                    <a:cubicBezTo>
                      <a:pt x="4094" y="289534"/>
                      <a:pt x="5109" y="294879"/>
                      <a:pt x="6339" y="300170"/>
                    </a:cubicBezTo>
                    <a:cubicBezTo>
                      <a:pt x="6766" y="302201"/>
                      <a:pt x="7247" y="304179"/>
                      <a:pt x="7782" y="306210"/>
                    </a:cubicBezTo>
                    <a:cubicBezTo>
                      <a:pt x="7835" y="306424"/>
                      <a:pt x="7889" y="306584"/>
                      <a:pt x="7942" y="306798"/>
                    </a:cubicBezTo>
                    <a:cubicBezTo>
                      <a:pt x="8584" y="309470"/>
                      <a:pt x="9278" y="312143"/>
                      <a:pt x="10080" y="314762"/>
                    </a:cubicBezTo>
                    <a:cubicBezTo>
                      <a:pt x="11737" y="320641"/>
                      <a:pt x="13608" y="326414"/>
                      <a:pt x="15692" y="332186"/>
                    </a:cubicBezTo>
                    <a:cubicBezTo>
                      <a:pt x="16387" y="334164"/>
                      <a:pt x="17135" y="336141"/>
                      <a:pt x="17884" y="338119"/>
                    </a:cubicBezTo>
                    <a:cubicBezTo>
                      <a:pt x="20770" y="345816"/>
                      <a:pt x="24030" y="353405"/>
                      <a:pt x="27665" y="360888"/>
                    </a:cubicBezTo>
                    <a:cubicBezTo>
                      <a:pt x="28467" y="362652"/>
                      <a:pt x="29322" y="364469"/>
                      <a:pt x="30284" y="366233"/>
                    </a:cubicBezTo>
                    <a:cubicBezTo>
                      <a:pt x="33758" y="373235"/>
                      <a:pt x="37500" y="380130"/>
                      <a:pt x="41562" y="386918"/>
                    </a:cubicBezTo>
                    <a:cubicBezTo>
                      <a:pt x="42470" y="388575"/>
                      <a:pt x="43486" y="390178"/>
                      <a:pt x="44501" y="391835"/>
                    </a:cubicBezTo>
                    <a:cubicBezTo>
                      <a:pt x="48457" y="398303"/>
                      <a:pt x="52679" y="404663"/>
                      <a:pt x="57115" y="410863"/>
                    </a:cubicBezTo>
                    <a:cubicBezTo>
                      <a:pt x="58184" y="412413"/>
                      <a:pt x="59253" y="413910"/>
                      <a:pt x="60376" y="415406"/>
                    </a:cubicBezTo>
                    <a:cubicBezTo>
                      <a:pt x="64759" y="421393"/>
                      <a:pt x="69302" y="427219"/>
                      <a:pt x="74059" y="432938"/>
                    </a:cubicBezTo>
                    <a:cubicBezTo>
                      <a:pt x="75235" y="434327"/>
                      <a:pt x="76411" y="435717"/>
                      <a:pt x="77586" y="437107"/>
                    </a:cubicBezTo>
                    <a:cubicBezTo>
                      <a:pt x="82290" y="442665"/>
                      <a:pt x="87207" y="448064"/>
                      <a:pt x="92285" y="453355"/>
                    </a:cubicBezTo>
                    <a:cubicBezTo>
                      <a:pt x="93514" y="454638"/>
                      <a:pt x="94797" y="455974"/>
                      <a:pt x="96026" y="457257"/>
                    </a:cubicBezTo>
                    <a:cubicBezTo>
                      <a:pt x="101157" y="462442"/>
                      <a:pt x="106342" y="467412"/>
                      <a:pt x="111687" y="472276"/>
                    </a:cubicBezTo>
                    <a:cubicBezTo>
                      <a:pt x="113023" y="473452"/>
                      <a:pt x="114306" y="474681"/>
                      <a:pt x="115642" y="475857"/>
                    </a:cubicBezTo>
                    <a:cubicBezTo>
                      <a:pt x="121041" y="480614"/>
                      <a:pt x="126599" y="485211"/>
                      <a:pt x="132211" y="489701"/>
                    </a:cubicBezTo>
                    <a:cubicBezTo>
                      <a:pt x="133601" y="490770"/>
                      <a:pt x="134991" y="491892"/>
                      <a:pt x="136434" y="492961"/>
                    </a:cubicBezTo>
                    <a:cubicBezTo>
                      <a:pt x="142153" y="497397"/>
                      <a:pt x="147925" y="501620"/>
                      <a:pt x="153858" y="505628"/>
                    </a:cubicBezTo>
                    <a:lnTo>
                      <a:pt x="157867" y="508354"/>
                    </a:lnTo>
                    <a:cubicBezTo>
                      <a:pt x="158027" y="508461"/>
                      <a:pt x="158134" y="508568"/>
                      <a:pt x="158295" y="508622"/>
                    </a:cubicBezTo>
                    <a:cubicBezTo>
                      <a:pt x="164388" y="512684"/>
                      <a:pt x="170481" y="516532"/>
                      <a:pt x="176574" y="520220"/>
                    </a:cubicBezTo>
                    <a:cubicBezTo>
                      <a:pt x="178124" y="521182"/>
                      <a:pt x="179674" y="522091"/>
                      <a:pt x="181171" y="522999"/>
                    </a:cubicBezTo>
                    <a:cubicBezTo>
                      <a:pt x="187531" y="526687"/>
                      <a:pt x="193892" y="530268"/>
                      <a:pt x="200199" y="533636"/>
                    </a:cubicBezTo>
                    <a:cubicBezTo>
                      <a:pt x="201856" y="534437"/>
                      <a:pt x="203459" y="535293"/>
                      <a:pt x="205063" y="536094"/>
                    </a:cubicBezTo>
                    <a:cubicBezTo>
                      <a:pt x="211690" y="539515"/>
                      <a:pt x="218264" y="542722"/>
                      <a:pt x="224892" y="545715"/>
                    </a:cubicBezTo>
                    <a:cubicBezTo>
                      <a:pt x="226549" y="546517"/>
                      <a:pt x="228206" y="547265"/>
                      <a:pt x="229916" y="548014"/>
                    </a:cubicBezTo>
                    <a:cubicBezTo>
                      <a:pt x="236811" y="551060"/>
                      <a:pt x="243706" y="553893"/>
                      <a:pt x="250601" y="556512"/>
                    </a:cubicBezTo>
                    <a:cubicBezTo>
                      <a:pt x="252312" y="557207"/>
                      <a:pt x="254075" y="557902"/>
                      <a:pt x="255786" y="558543"/>
                    </a:cubicBezTo>
                    <a:cubicBezTo>
                      <a:pt x="263001" y="561216"/>
                      <a:pt x="270217" y="563674"/>
                      <a:pt x="277379" y="565919"/>
                    </a:cubicBezTo>
                    <a:cubicBezTo>
                      <a:pt x="279196" y="566560"/>
                      <a:pt x="281014" y="567095"/>
                      <a:pt x="282831" y="567629"/>
                    </a:cubicBezTo>
                    <a:cubicBezTo>
                      <a:pt x="290314" y="569928"/>
                      <a:pt x="297797" y="572012"/>
                      <a:pt x="305280" y="573883"/>
                    </a:cubicBezTo>
                    <a:cubicBezTo>
                      <a:pt x="307150" y="574364"/>
                      <a:pt x="309075" y="574792"/>
                      <a:pt x="310999" y="575219"/>
                    </a:cubicBezTo>
                    <a:cubicBezTo>
                      <a:pt x="318856" y="577143"/>
                      <a:pt x="326713" y="578800"/>
                      <a:pt x="334516" y="580243"/>
                    </a:cubicBezTo>
                    <a:cubicBezTo>
                      <a:pt x="336494" y="580618"/>
                      <a:pt x="338472" y="580992"/>
                      <a:pt x="340396" y="581312"/>
                    </a:cubicBezTo>
                    <a:cubicBezTo>
                      <a:pt x="344885" y="582114"/>
                      <a:pt x="349322" y="582809"/>
                      <a:pt x="353758" y="583450"/>
                    </a:cubicBezTo>
                    <a:cubicBezTo>
                      <a:pt x="357286" y="583985"/>
                      <a:pt x="360813" y="584466"/>
                      <a:pt x="364287" y="584893"/>
                    </a:cubicBezTo>
                    <a:cubicBezTo>
                      <a:pt x="364501" y="584947"/>
                      <a:pt x="364768" y="584947"/>
                      <a:pt x="364982" y="584947"/>
                    </a:cubicBezTo>
                    <a:cubicBezTo>
                      <a:pt x="367013" y="585214"/>
                      <a:pt x="369098" y="585481"/>
                      <a:pt x="371129" y="585695"/>
                    </a:cubicBezTo>
                    <a:cubicBezTo>
                      <a:pt x="377970" y="586444"/>
                      <a:pt x="384812" y="587085"/>
                      <a:pt x="391653" y="587512"/>
                    </a:cubicBezTo>
                    <a:cubicBezTo>
                      <a:pt x="393417" y="587673"/>
                      <a:pt x="395181" y="587780"/>
                      <a:pt x="396891" y="587887"/>
                    </a:cubicBezTo>
                    <a:cubicBezTo>
                      <a:pt x="398281" y="587940"/>
                      <a:pt x="399671" y="588047"/>
                      <a:pt x="401060" y="588100"/>
                    </a:cubicBezTo>
                    <a:cubicBezTo>
                      <a:pt x="401862" y="588154"/>
                      <a:pt x="402664" y="588207"/>
                      <a:pt x="403412" y="588207"/>
                    </a:cubicBezTo>
                    <a:cubicBezTo>
                      <a:pt x="411002" y="588635"/>
                      <a:pt x="418485" y="588795"/>
                      <a:pt x="425968" y="588849"/>
                    </a:cubicBezTo>
                    <a:cubicBezTo>
                      <a:pt x="427411" y="588902"/>
                      <a:pt x="428854" y="588902"/>
                      <a:pt x="430297" y="588902"/>
                    </a:cubicBezTo>
                    <a:cubicBezTo>
                      <a:pt x="431740" y="588902"/>
                      <a:pt x="433237" y="588902"/>
                      <a:pt x="434680" y="588849"/>
                    </a:cubicBezTo>
                    <a:cubicBezTo>
                      <a:pt x="435482" y="588849"/>
                      <a:pt x="436337" y="588849"/>
                      <a:pt x="437139" y="588795"/>
                    </a:cubicBezTo>
                    <a:cubicBezTo>
                      <a:pt x="444140" y="588795"/>
                      <a:pt x="451035" y="588581"/>
                      <a:pt x="457930" y="588261"/>
                    </a:cubicBezTo>
                    <a:cubicBezTo>
                      <a:pt x="460389" y="588154"/>
                      <a:pt x="462901" y="588047"/>
                      <a:pt x="465360" y="587887"/>
                    </a:cubicBezTo>
                    <a:cubicBezTo>
                      <a:pt x="465627" y="587887"/>
                      <a:pt x="465841" y="587833"/>
                      <a:pt x="466108" y="587833"/>
                    </a:cubicBezTo>
                    <a:cubicBezTo>
                      <a:pt x="468246" y="587673"/>
                      <a:pt x="470330" y="587566"/>
                      <a:pt x="472468" y="587406"/>
                    </a:cubicBezTo>
                    <a:cubicBezTo>
                      <a:pt x="477653" y="587031"/>
                      <a:pt x="482784" y="586604"/>
                      <a:pt x="487915" y="586123"/>
                    </a:cubicBezTo>
                    <a:cubicBezTo>
                      <a:pt x="490481" y="585856"/>
                      <a:pt x="493046" y="585642"/>
                      <a:pt x="495612" y="585321"/>
                    </a:cubicBezTo>
                    <a:cubicBezTo>
                      <a:pt x="502614" y="584573"/>
                      <a:pt x="509509" y="583718"/>
                      <a:pt x="516350" y="582809"/>
                    </a:cubicBezTo>
                    <a:cubicBezTo>
                      <a:pt x="518862" y="582435"/>
                      <a:pt x="521321" y="582114"/>
                      <a:pt x="523726" y="581687"/>
                    </a:cubicBezTo>
                    <a:cubicBezTo>
                      <a:pt x="525116" y="581526"/>
                      <a:pt x="526505" y="581312"/>
                      <a:pt x="527895" y="581099"/>
                    </a:cubicBezTo>
                    <a:cubicBezTo>
                      <a:pt x="533507" y="581099"/>
                      <a:pt x="540082" y="581205"/>
                      <a:pt x="547457" y="581419"/>
                    </a:cubicBezTo>
                    <a:cubicBezTo>
                      <a:pt x="550397" y="581580"/>
                      <a:pt x="553497" y="581687"/>
                      <a:pt x="556651" y="581793"/>
                    </a:cubicBezTo>
                    <a:cubicBezTo>
                      <a:pt x="564775" y="582221"/>
                      <a:pt x="573541" y="582756"/>
                      <a:pt x="582894" y="583450"/>
                    </a:cubicBezTo>
                    <a:cubicBezTo>
                      <a:pt x="586048" y="583718"/>
                      <a:pt x="589308" y="583985"/>
                      <a:pt x="592622" y="584306"/>
                    </a:cubicBezTo>
                    <a:lnTo>
                      <a:pt x="592675" y="584306"/>
                    </a:lnTo>
                    <a:cubicBezTo>
                      <a:pt x="601708" y="585107"/>
                      <a:pt x="611062" y="586123"/>
                      <a:pt x="620629" y="587299"/>
                    </a:cubicBezTo>
                    <a:cubicBezTo>
                      <a:pt x="624103" y="587780"/>
                      <a:pt x="627631" y="588207"/>
                      <a:pt x="631159" y="588742"/>
                    </a:cubicBezTo>
                    <a:cubicBezTo>
                      <a:pt x="679530" y="595583"/>
                      <a:pt x="730467" y="607877"/>
                      <a:pt x="759811" y="629203"/>
                    </a:cubicBezTo>
                    <a:lnTo>
                      <a:pt x="823950" y="610709"/>
                    </a:lnTo>
                    <a:cubicBezTo>
                      <a:pt x="823950" y="610709"/>
                      <a:pt x="762002" y="551274"/>
                      <a:pt x="722236" y="487563"/>
                    </a:cubicBezTo>
                    <a:close/>
                    <a:moveTo>
                      <a:pt x="562637" y="535506"/>
                    </a:moveTo>
                    <a:cubicBezTo>
                      <a:pt x="561087" y="536576"/>
                      <a:pt x="559484" y="537591"/>
                      <a:pt x="557880" y="538553"/>
                    </a:cubicBezTo>
                    <a:cubicBezTo>
                      <a:pt x="553551" y="541279"/>
                      <a:pt x="548901" y="543951"/>
                      <a:pt x="544037" y="546464"/>
                    </a:cubicBezTo>
                    <a:cubicBezTo>
                      <a:pt x="542326" y="547372"/>
                      <a:pt x="540509" y="548281"/>
                      <a:pt x="538692" y="549136"/>
                    </a:cubicBezTo>
                    <a:cubicBezTo>
                      <a:pt x="533721" y="551541"/>
                      <a:pt x="528537" y="553786"/>
                      <a:pt x="523138" y="555710"/>
                    </a:cubicBezTo>
                    <a:cubicBezTo>
                      <a:pt x="521161" y="556459"/>
                      <a:pt x="519129" y="557207"/>
                      <a:pt x="517098" y="557848"/>
                    </a:cubicBezTo>
                    <a:cubicBezTo>
                      <a:pt x="514586" y="558650"/>
                      <a:pt x="512021" y="559452"/>
                      <a:pt x="509402" y="560146"/>
                    </a:cubicBezTo>
                    <a:cubicBezTo>
                      <a:pt x="506195" y="561002"/>
                      <a:pt x="502774" y="561857"/>
                      <a:pt x="499139" y="562605"/>
                    </a:cubicBezTo>
                    <a:cubicBezTo>
                      <a:pt x="496948" y="563086"/>
                      <a:pt x="494650" y="563567"/>
                      <a:pt x="492245" y="563995"/>
                    </a:cubicBezTo>
                    <a:cubicBezTo>
                      <a:pt x="491710" y="564102"/>
                      <a:pt x="491122" y="564209"/>
                      <a:pt x="490534" y="564262"/>
                    </a:cubicBezTo>
                    <a:cubicBezTo>
                      <a:pt x="488076" y="564743"/>
                      <a:pt x="485457" y="565171"/>
                      <a:pt x="482784" y="565545"/>
                    </a:cubicBezTo>
                    <a:cubicBezTo>
                      <a:pt x="479310" y="566079"/>
                      <a:pt x="475729" y="566507"/>
                      <a:pt x="471987" y="566935"/>
                    </a:cubicBezTo>
                    <a:cubicBezTo>
                      <a:pt x="469529" y="567255"/>
                      <a:pt x="466963" y="567469"/>
                      <a:pt x="464344" y="567736"/>
                    </a:cubicBezTo>
                    <a:cubicBezTo>
                      <a:pt x="460656" y="568057"/>
                      <a:pt x="456808" y="568378"/>
                      <a:pt x="452906" y="568591"/>
                    </a:cubicBezTo>
                    <a:cubicBezTo>
                      <a:pt x="450608" y="568698"/>
                      <a:pt x="448309" y="568805"/>
                      <a:pt x="445904" y="568912"/>
                    </a:cubicBezTo>
                    <a:lnTo>
                      <a:pt x="442056" y="569073"/>
                    </a:lnTo>
                    <a:cubicBezTo>
                      <a:pt x="439277" y="569179"/>
                      <a:pt x="436444" y="569233"/>
                      <a:pt x="433557" y="569233"/>
                    </a:cubicBezTo>
                    <a:cubicBezTo>
                      <a:pt x="428587" y="569286"/>
                      <a:pt x="423456" y="569286"/>
                      <a:pt x="418218" y="569179"/>
                    </a:cubicBezTo>
                    <a:cubicBezTo>
                      <a:pt x="416026" y="569126"/>
                      <a:pt x="413888" y="569019"/>
                      <a:pt x="411643" y="568966"/>
                    </a:cubicBezTo>
                    <a:cubicBezTo>
                      <a:pt x="410788" y="568912"/>
                      <a:pt x="409933" y="568912"/>
                      <a:pt x="409024" y="568859"/>
                    </a:cubicBezTo>
                    <a:cubicBezTo>
                      <a:pt x="405924" y="568752"/>
                      <a:pt x="402824" y="568538"/>
                      <a:pt x="399671" y="568324"/>
                    </a:cubicBezTo>
                    <a:cubicBezTo>
                      <a:pt x="395021" y="568057"/>
                      <a:pt x="390317" y="567683"/>
                      <a:pt x="385507" y="567255"/>
                    </a:cubicBezTo>
                    <a:cubicBezTo>
                      <a:pt x="383422" y="567041"/>
                      <a:pt x="381338" y="566828"/>
                      <a:pt x="379253" y="566614"/>
                    </a:cubicBezTo>
                    <a:cubicBezTo>
                      <a:pt x="377008" y="566400"/>
                      <a:pt x="374817" y="566133"/>
                      <a:pt x="372572" y="565866"/>
                    </a:cubicBezTo>
                    <a:cubicBezTo>
                      <a:pt x="369098" y="565438"/>
                      <a:pt x="365624" y="564957"/>
                      <a:pt x="362096" y="564476"/>
                    </a:cubicBezTo>
                    <a:cubicBezTo>
                      <a:pt x="359530" y="564102"/>
                      <a:pt x="356965" y="563728"/>
                      <a:pt x="354399" y="563300"/>
                    </a:cubicBezTo>
                    <a:lnTo>
                      <a:pt x="348466" y="562338"/>
                    </a:lnTo>
                    <a:cubicBezTo>
                      <a:pt x="342801" y="561376"/>
                      <a:pt x="337082" y="560307"/>
                      <a:pt x="331256" y="559078"/>
                    </a:cubicBezTo>
                    <a:cubicBezTo>
                      <a:pt x="329064" y="558597"/>
                      <a:pt x="326873" y="558169"/>
                      <a:pt x="324682" y="557688"/>
                    </a:cubicBezTo>
                    <a:cubicBezTo>
                      <a:pt x="322811" y="557260"/>
                      <a:pt x="320994" y="556833"/>
                      <a:pt x="319123" y="556352"/>
                    </a:cubicBezTo>
                    <a:cubicBezTo>
                      <a:pt x="319069" y="556352"/>
                      <a:pt x="319016" y="556352"/>
                      <a:pt x="318963" y="556298"/>
                    </a:cubicBezTo>
                    <a:cubicBezTo>
                      <a:pt x="311480" y="554588"/>
                      <a:pt x="303890" y="552610"/>
                      <a:pt x="296193" y="550419"/>
                    </a:cubicBezTo>
                    <a:cubicBezTo>
                      <a:pt x="294376" y="549938"/>
                      <a:pt x="292559" y="549403"/>
                      <a:pt x="290688" y="548815"/>
                    </a:cubicBezTo>
                    <a:cubicBezTo>
                      <a:pt x="283472" y="546731"/>
                      <a:pt x="276150" y="544379"/>
                      <a:pt x="268774" y="541813"/>
                    </a:cubicBezTo>
                    <a:cubicBezTo>
                      <a:pt x="267010" y="541226"/>
                      <a:pt x="265246" y="540584"/>
                      <a:pt x="263429" y="539943"/>
                    </a:cubicBezTo>
                    <a:cubicBezTo>
                      <a:pt x="256481" y="537431"/>
                      <a:pt x="249479" y="534758"/>
                      <a:pt x="242423" y="531819"/>
                    </a:cubicBezTo>
                    <a:cubicBezTo>
                      <a:pt x="240713" y="531177"/>
                      <a:pt x="239003" y="530429"/>
                      <a:pt x="237292" y="529734"/>
                    </a:cubicBezTo>
                    <a:cubicBezTo>
                      <a:pt x="230558" y="526901"/>
                      <a:pt x="223823" y="523855"/>
                      <a:pt x="217035" y="520648"/>
                    </a:cubicBezTo>
                    <a:cubicBezTo>
                      <a:pt x="215432" y="519899"/>
                      <a:pt x="213775" y="519098"/>
                      <a:pt x="212118" y="518242"/>
                    </a:cubicBezTo>
                    <a:cubicBezTo>
                      <a:pt x="205650" y="515089"/>
                      <a:pt x="199130" y="511775"/>
                      <a:pt x="192662" y="508194"/>
                    </a:cubicBezTo>
                    <a:cubicBezTo>
                      <a:pt x="191059" y="507339"/>
                      <a:pt x="189455" y="506484"/>
                      <a:pt x="187905" y="505575"/>
                    </a:cubicBezTo>
                    <a:cubicBezTo>
                      <a:pt x="182400" y="502528"/>
                      <a:pt x="176948" y="499321"/>
                      <a:pt x="171443" y="496008"/>
                    </a:cubicBezTo>
                    <a:cubicBezTo>
                      <a:pt x="170695" y="495527"/>
                      <a:pt x="169893" y="495046"/>
                      <a:pt x="169145" y="494565"/>
                    </a:cubicBezTo>
                    <a:cubicBezTo>
                      <a:pt x="167595" y="493656"/>
                      <a:pt x="166098" y="492694"/>
                      <a:pt x="164548" y="491785"/>
                    </a:cubicBezTo>
                    <a:cubicBezTo>
                      <a:pt x="158401" y="487830"/>
                      <a:pt x="152415" y="483768"/>
                      <a:pt x="146696" y="479599"/>
                    </a:cubicBezTo>
                    <a:cubicBezTo>
                      <a:pt x="145253" y="478583"/>
                      <a:pt x="143810" y="477514"/>
                      <a:pt x="142420" y="476445"/>
                    </a:cubicBezTo>
                    <a:cubicBezTo>
                      <a:pt x="136541" y="472062"/>
                      <a:pt x="130929" y="467626"/>
                      <a:pt x="125530" y="462976"/>
                    </a:cubicBezTo>
                    <a:cubicBezTo>
                      <a:pt x="124141" y="461854"/>
                      <a:pt x="122804" y="460678"/>
                      <a:pt x="121468" y="459502"/>
                    </a:cubicBezTo>
                    <a:cubicBezTo>
                      <a:pt x="115963" y="454691"/>
                      <a:pt x="110671" y="449774"/>
                      <a:pt x="105647" y="444750"/>
                    </a:cubicBezTo>
                    <a:cubicBezTo>
                      <a:pt x="104364" y="443467"/>
                      <a:pt x="103082" y="442184"/>
                      <a:pt x="101906" y="440848"/>
                    </a:cubicBezTo>
                    <a:cubicBezTo>
                      <a:pt x="96721" y="435557"/>
                      <a:pt x="91804" y="430105"/>
                      <a:pt x="87207" y="424600"/>
                    </a:cubicBezTo>
                    <a:cubicBezTo>
                      <a:pt x="85978" y="423210"/>
                      <a:pt x="84856" y="421820"/>
                      <a:pt x="83680" y="420377"/>
                    </a:cubicBezTo>
                    <a:cubicBezTo>
                      <a:pt x="78923" y="414498"/>
                      <a:pt x="74433" y="408565"/>
                      <a:pt x="70210" y="402525"/>
                    </a:cubicBezTo>
                    <a:cubicBezTo>
                      <a:pt x="69141" y="400975"/>
                      <a:pt x="68072" y="399425"/>
                      <a:pt x="67057" y="397875"/>
                    </a:cubicBezTo>
                    <a:cubicBezTo>
                      <a:pt x="62728" y="391408"/>
                      <a:pt x="58665" y="384834"/>
                      <a:pt x="54977" y="378206"/>
                    </a:cubicBezTo>
                    <a:cubicBezTo>
                      <a:pt x="54015" y="376549"/>
                      <a:pt x="53053" y="374838"/>
                      <a:pt x="52145" y="373128"/>
                    </a:cubicBezTo>
                    <a:cubicBezTo>
                      <a:pt x="48296" y="365912"/>
                      <a:pt x="44769" y="358643"/>
                      <a:pt x="41615" y="351374"/>
                    </a:cubicBezTo>
                    <a:cubicBezTo>
                      <a:pt x="40760" y="349504"/>
                      <a:pt x="39958" y="347633"/>
                      <a:pt x="39210" y="345762"/>
                    </a:cubicBezTo>
                    <a:cubicBezTo>
                      <a:pt x="37606" y="341860"/>
                      <a:pt x="36056" y="337905"/>
                      <a:pt x="34667" y="334003"/>
                    </a:cubicBezTo>
                    <a:cubicBezTo>
                      <a:pt x="33598" y="330957"/>
                      <a:pt x="32529" y="327857"/>
                      <a:pt x="31567" y="324810"/>
                    </a:cubicBezTo>
                    <a:cubicBezTo>
                      <a:pt x="31193" y="323741"/>
                      <a:pt x="30872" y="322619"/>
                      <a:pt x="30551" y="321550"/>
                    </a:cubicBezTo>
                    <a:cubicBezTo>
                      <a:pt x="29910" y="319412"/>
                      <a:pt x="29268" y="317327"/>
                      <a:pt x="28680" y="315189"/>
                    </a:cubicBezTo>
                    <a:cubicBezTo>
                      <a:pt x="27344" y="310539"/>
                      <a:pt x="26168" y="305836"/>
                      <a:pt x="25153" y="301239"/>
                    </a:cubicBezTo>
                    <a:cubicBezTo>
                      <a:pt x="24511" y="298513"/>
                      <a:pt x="23924" y="295841"/>
                      <a:pt x="23442" y="293168"/>
                    </a:cubicBezTo>
                    <a:cubicBezTo>
                      <a:pt x="23068" y="291404"/>
                      <a:pt x="22748" y="289587"/>
                      <a:pt x="22427" y="287823"/>
                    </a:cubicBezTo>
                    <a:cubicBezTo>
                      <a:pt x="21999" y="285418"/>
                      <a:pt x="21572" y="283013"/>
                      <a:pt x="21251" y="280608"/>
                    </a:cubicBezTo>
                    <a:cubicBezTo>
                      <a:pt x="20823" y="277775"/>
                      <a:pt x="20449" y="274942"/>
                      <a:pt x="20129" y="272163"/>
                    </a:cubicBezTo>
                    <a:cubicBezTo>
                      <a:pt x="19861" y="269704"/>
                      <a:pt x="19594" y="267246"/>
                      <a:pt x="19434" y="264787"/>
                    </a:cubicBezTo>
                    <a:cubicBezTo>
                      <a:pt x="18899" y="259335"/>
                      <a:pt x="18632" y="253830"/>
                      <a:pt x="18525" y="248485"/>
                    </a:cubicBezTo>
                    <a:cubicBezTo>
                      <a:pt x="18472" y="247523"/>
                      <a:pt x="18472" y="246507"/>
                      <a:pt x="18472" y="245545"/>
                    </a:cubicBezTo>
                    <a:cubicBezTo>
                      <a:pt x="18418" y="243621"/>
                      <a:pt x="18418" y="241697"/>
                      <a:pt x="18472" y="239773"/>
                    </a:cubicBezTo>
                    <a:lnTo>
                      <a:pt x="18472" y="238864"/>
                    </a:lnTo>
                    <a:cubicBezTo>
                      <a:pt x="18525" y="232824"/>
                      <a:pt x="18846" y="226945"/>
                      <a:pt x="19434" y="221119"/>
                    </a:cubicBezTo>
                    <a:cubicBezTo>
                      <a:pt x="19594" y="219034"/>
                      <a:pt x="19808" y="216896"/>
                      <a:pt x="20129" y="214865"/>
                    </a:cubicBezTo>
                    <a:cubicBezTo>
                      <a:pt x="20717" y="209253"/>
                      <a:pt x="21572" y="203748"/>
                      <a:pt x="22694" y="198403"/>
                    </a:cubicBezTo>
                    <a:cubicBezTo>
                      <a:pt x="23015" y="196425"/>
                      <a:pt x="23442" y="194555"/>
                      <a:pt x="23924" y="192631"/>
                    </a:cubicBezTo>
                    <a:cubicBezTo>
                      <a:pt x="24832" y="188408"/>
                      <a:pt x="25955" y="184292"/>
                      <a:pt x="27130" y="180230"/>
                    </a:cubicBezTo>
                    <a:cubicBezTo>
                      <a:pt x="27398" y="179268"/>
                      <a:pt x="27718" y="178360"/>
                      <a:pt x="27986" y="177398"/>
                    </a:cubicBezTo>
                    <a:cubicBezTo>
                      <a:pt x="28574" y="175580"/>
                      <a:pt x="29108" y="173763"/>
                      <a:pt x="29696" y="171946"/>
                    </a:cubicBezTo>
                    <a:cubicBezTo>
                      <a:pt x="31300" y="167135"/>
                      <a:pt x="33010" y="162325"/>
                      <a:pt x="34881" y="157621"/>
                    </a:cubicBezTo>
                    <a:cubicBezTo>
                      <a:pt x="35575" y="155858"/>
                      <a:pt x="36270" y="154094"/>
                      <a:pt x="37019" y="152383"/>
                    </a:cubicBezTo>
                    <a:cubicBezTo>
                      <a:pt x="38889" y="147787"/>
                      <a:pt x="40920" y="143244"/>
                      <a:pt x="43112" y="138807"/>
                    </a:cubicBezTo>
                    <a:cubicBezTo>
                      <a:pt x="43860" y="137150"/>
                      <a:pt x="44662" y="135493"/>
                      <a:pt x="45517" y="133890"/>
                    </a:cubicBezTo>
                    <a:cubicBezTo>
                      <a:pt x="47762" y="129507"/>
                      <a:pt x="50114" y="125231"/>
                      <a:pt x="52679" y="121062"/>
                    </a:cubicBezTo>
                    <a:cubicBezTo>
                      <a:pt x="53588" y="119512"/>
                      <a:pt x="54496" y="117962"/>
                      <a:pt x="55512" y="116466"/>
                    </a:cubicBezTo>
                    <a:cubicBezTo>
                      <a:pt x="58078" y="112350"/>
                      <a:pt x="60803" y="108288"/>
                      <a:pt x="63636" y="104386"/>
                    </a:cubicBezTo>
                    <a:cubicBezTo>
                      <a:pt x="64705" y="102996"/>
                      <a:pt x="65774" y="101553"/>
                      <a:pt x="66897" y="100164"/>
                    </a:cubicBezTo>
                    <a:cubicBezTo>
                      <a:pt x="69836" y="96315"/>
                      <a:pt x="72936" y="92627"/>
                      <a:pt x="76250" y="88993"/>
                    </a:cubicBezTo>
                    <a:cubicBezTo>
                      <a:pt x="77373" y="87657"/>
                      <a:pt x="78602" y="86320"/>
                      <a:pt x="79831" y="85038"/>
                    </a:cubicBezTo>
                    <a:cubicBezTo>
                      <a:pt x="83199" y="81510"/>
                      <a:pt x="86726" y="78089"/>
                      <a:pt x="90361" y="74829"/>
                    </a:cubicBezTo>
                    <a:cubicBezTo>
                      <a:pt x="91697" y="73599"/>
                      <a:pt x="93087" y="72370"/>
                      <a:pt x="94476" y="71248"/>
                    </a:cubicBezTo>
                    <a:cubicBezTo>
                      <a:pt x="98271" y="68041"/>
                      <a:pt x="102173" y="64941"/>
                      <a:pt x="106289" y="62054"/>
                    </a:cubicBezTo>
                    <a:cubicBezTo>
                      <a:pt x="107785" y="60932"/>
                      <a:pt x="109335" y="59863"/>
                      <a:pt x="110885" y="58794"/>
                    </a:cubicBezTo>
                    <a:cubicBezTo>
                      <a:pt x="115108" y="55961"/>
                      <a:pt x="119544" y="53289"/>
                      <a:pt x="124141" y="50723"/>
                    </a:cubicBezTo>
                    <a:cubicBezTo>
                      <a:pt x="125851" y="49761"/>
                      <a:pt x="127561" y="48852"/>
                      <a:pt x="129325" y="47997"/>
                    </a:cubicBezTo>
                    <a:cubicBezTo>
                      <a:pt x="134082" y="45485"/>
                      <a:pt x="139053" y="43133"/>
                      <a:pt x="144184" y="41049"/>
                    </a:cubicBezTo>
                    <a:cubicBezTo>
                      <a:pt x="146055" y="40247"/>
                      <a:pt x="147979" y="39445"/>
                      <a:pt x="149957" y="38751"/>
                    </a:cubicBezTo>
                    <a:cubicBezTo>
                      <a:pt x="155301" y="36666"/>
                      <a:pt x="160860" y="34849"/>
                      <a:pt x="166579" y="33192"/>
                    </a:cubicBezTo>
                    <a:cubicBezTo>
                      <a:pt x="168717" y="32551"/>
                      <a:pt x="170855" y="31963"/>
                      <a:pt x="172993" y="31428"/>
                    </a:cubicBezTo>
                    <a:cubicBezTo>
                      <a:pt x="174703" y="31000"/>
                      <a:pt x="176360" y="30519"/>
                      <a:pt x="178124" y="30199"/>
                    </a:cubicBezTo>
                    <a:cubicBezTo>
                      <a:pt x="180743" y="29504"/>
                      <a:pt x="183469" y="28916"/>
                      <a:pt x="186195" y="28435"/>
                    </a:cubicBezTo>
                    <a:cubicBezTo>
                      <a:pt x="187959" y="28061"/>
                      <a:pt x="189723" y="27740"/>
                      <a:pt x="191540" y="27419"/>
                    </a:cubicBezTo>
                    <a:cubicBezTo>
                      <a:pt x="193945" y="26938"/>
                      <a:pt x="196350" y="26564"/>
                      <a:pt x="198809" y="26190"/>
                    </a:cubicBezTo>
                    <a:cubicBezTo>
                      <a:pt x="204688" y="25281"/>
                      <a:pt x="210675" y="24640"/>
                      <a:pt x="216875" y="24159"/>
                    </a:cubicBezTo>
                    <a:cubicBezTo>
                      <a:pt x="217783" y="24052"/>
                      <a:pt x="218746" y="23945"/>
                      <a:pt x="219654" y="23892"/>
                    </a:cubicBezTo>
                    <a:cubicBezTo>
                      <a:pt x="221097" y="23785"/>
                      <a:pt x="222540" y="23678"/>
                      <a:pt x="223984" y="23625"/>
                    </a:cubicBezTo>
                    <a:cubicBezTo>
                      <a:pt x="225213" y="23518"/>
                      <a:pt x="226496" y="23464"/>
                      <a:pt x="227778" y="23464"/>
                    </a:cubicBezTo>
                    <a:cubicBezTo>
                      <a:pt x="235368" y="23037"/>
                      <a:pt x="243172" y="22983"/>
                      <a:pt x="251243" y="23143"/>
                    </a:cubicBezTo>
                    <a:lnTo>
                      <a:pt x="251830" y="23143"/>
                    </a:lnTo>
                    <a:cubicBezTo>
                      <a:pt x="253968" y="23197"/>
                      <a:pt x="256106" y="23250"/>
                      <a:pt x="258298" y="23411"/>
                    </a:cubicBezTo>
                    <a:cubicBezTo>
                      <a:pt x="259046" y="23411"/>
                      <a:pt x="259741" y="23411"/>
                      <a:pt x="260489" y="23464"/>
                    </a:cubicBezTo>
                    <a:cubicBezTo>
                      <a:pt x="261238" y="23518"/>
                      <a:pt x="261986" y="23518"/>
                      <a:pt x="262734" y="23571"/>
                    </a:cubicBezTo>
                    <a:cubicBezTo>
                      <a:pt x="270057" y="23945"/>
                      <a:pt x="277272" y="24533"/>
                      <a:pt x="284328" y="25281"/>
                    </a:cubicBezTo>
                    <a:cubicBezTo>
                      <a:pt x="285236" y="25335"/>
                      <a:pt x="286091" y="25442"/>
                      <a:pt x="287000" y="25549"/>
                    </a:cubicBezTo>
                    <a:cubicBezTo>
                      <a:pt x="288176" y="25709"/>
                      <a:pt x="289405" y="25816"/>
                      <a:pt x="290581" y="25976"/>
                    </a:cubicBezTo>
                    <a:cubicBezTo>
                      <a:pt x="292933" y="26297"/>
                      <a:pt x="295231" y="26564"/>
                      <a:pt x="297529" y="26885"/>
                    </a:cubicBezTo>
                    <a:cubicBezTo>
                      <a:pt x="303516" y="27740"/>
                      <a:pt x="309395" y="28702"/>
                      <a:pt x="315168" y="29771"/>
                    </a:cubicBezTo>
                    <a:cubicBezTo>
                      <a:pt x="317145" y="30145"/>
                      <a:pt x="319069" y="30519"/>
                      <a:pt x="320994" y="30947"/>
                    </a:cubicBezTo>
                    <a:cubicBezTo>
                      <a:pt x="323666" y="31482"/>
                      <a:pt x="326285" y="32069"/>
                      <a:pt x="328904" y="32657"/>
                    </a:cubicBezTo>
                    <a:cubicBezTo>
                      <a:pt x="333340" y="33619"/>
                      <a:pt x="337670" y="34688"/>
                      <a:pt x="341946" y="35918"/>
                    </a:cubicBezTo>
                    <a:cubicBezTo>
                      <a:pt x="342694" y="36132"/>
                      <a:pt x="343496" y="36345"/>
                      <a:pt x="344244" y="36559"/>
                    </a:cubicBezTo>
                    <a:cubicBezTo>
                      <a:pt x="346115" y="37040"/>
                      <a:pt x="347932" y="37575"/>
                      <a:pt x="349749" y="38109"/>
                    </a:cubicBezTo>
                    <a:cubicBezTo>
                      <a:pt x="357232" y="40301"/>
                      <a:pt x="364555" y="42706"/>
                      <a:pt x="371717" y="45378"/>
                    </a:cubicBezTo>
                    <a:cubicBezTo>
                      <a:pt x="373481" y="46020"/>
                      <a:pt x="375191" y="46661"/>
                      <a:pt x="376955" y="47356"/>
                    </a:cubicBezTo>
                    <a:cubicBezTo>
                      <a:pt x="384010" y="50082"/>
                      <a:pt x="390905" y="53022"/>
                      <a:pt x="397693" y="56228"/>
                    </a:cubicBezTo>
                    <a:cubicBezTo>
                      <a:pt x="399350" y="56977"/>
                      <a:pt x="401007" y="57725"/>
                      <a:pt x="402664" y="58527"/>
                    </a:cubicBezTo>
                    <a:cubicBezTo>
                      <a:pt x="409292" y="61787"/>
                      <a:pt x="415866" y="65208"/>
                      <a:pt x="422280" y="68896"/>
                    </a:cubicBezTo>
                    <a:cubicBezTo>
                      <a:pt x="423883" y="69698"/>
                      <a:pt x="425433" y="70606"/>
                      <a:pt x="426983" y="71568"/>
                    </a:cubicBezTo>
                    <a:cubicBezTo>
                      <a:pt x="433290" y="75203"/>
                      <a:pt x="439490" y="79105"/>
                      <a:pt x="445530" y="83220"/>
                    </a:cubicBezTo>
                    <a:cubicBezTo>
                      <a:pt x="447027" y="84129"/>
                      <a:pt x="448523" y="85144"/>
                      <a:pt x="449966" y="86160"/>
                    </a:cubicBezTo>
                    <a:cubicBezTo>
                      <a:pt x="455953" y="90276"/>
                      <a:pt x="461832" y="94551"/>
                      <a:pt x="467658" y="99095"/>
                    </a:cubicBezTo>
                    <a:cubicBezTo>
                      <a:pt x="469048" y="100110"/>
                      <a:pt x="470491" y="101233"/>
                      <a:pt x="471880" y="102355"/>
                    </a:cubicBezTo>
                    <a:cubicBezTo>
                      <a:pt x="477600" y="106845"/>
                      <a:pt x="483212" y="111548"/>
                      <a:pt x="488717" y="116359"/>
                    </a:cubicBezTo>
                    <a:cubicBezTo>
                      <a:pt x="490053" y="117535"/>
                      <a:pt x="491389" y="118710"/>
                      <a:pt x="492726" y="119886"/>
                    </a:cubicBezTo>
                    <a:cubicBezTo>
                      <a:pt x="498124" y="124750"/>
                      <a:pt x="503469" y="129721"/>
                      <a:pt x="508760" y="134906"/>
                    </a:cubicBezTo>
                    <a:cubicBezTo>
                      <a:pt x="510043" y="136135"/>
                      <a:pt x="511326" y="137418"/>
                      <a:pt x="512609" y="138647"/>
                    </a:cubicBezTo>
                    <a:cubicBezTo>
                      <a:pt x="517793" y="143832"/>
                      <a:pt x="522871" y="149070"/>
                      <a:pt x="527949" y="154521"/>
                    </a:cubicBezTo>
                    <a:cubicBezTo>
                      <a:pt x="529178" y="155858"/>
                      <a:pt x="530407" y="157140"/>
                      <a:pt x="531583" y="158477"/>
                    </a:cubicBezTo>
                    <a:cubicBezTo>
                      <a:pt x="536554" y="163875"/>
                      <a:pt x="541471" y="169434"/>
                      <a:pt x="546335" y="175153"/>
                    </a:cubicBezTo>
                    <a:cubicBezTo>
                      <a:pt x="547511" y="176489"/>
                      <a:pt x="548687" y="177879"/>
                      <a:pt x="549863" y="179268"/>
                    </a:cubicBezTo>
                    <a:cubicBezTo>
                      <a:pt x="554620" y="184934"/>
                      <a:pt x="559377" y="190706"/>
                      <a:pt x="564080" y="196639"/>
                    </a:cubicBezTo>
                    <a:cubicBezTo>
                      <a:pt x="565256" y="198029"/>
                      <a:pt x="566378" y="199472"/>
                      <a:pt x="567501" y="200915"/>
                    </a:cubicBezTo>
                    <a:cubicBezTo>
                      <a:pt x="572044" y="206634"/>
                      <a:pt x="576480" y="212514"/>
                      <a:pt x="580970" y="218446"/>
                    </a:cubicBezTo>
                    <a:cubicBezTo>
                      <a:pt x="581077" y="218553"/>
                      <a:pt x="581184" y="218714"/>
                      <a:pt x="581237" y="218821"/>
                    </a:cubicBezTo>
                    <a:cubicBezTo>
                      <a:pt x="581879" y="219676"/>
                      <a:pt x="582520" y="220531"/>
                      <a:pt x="583108" y="221386"/>
                    </a:cubicBezTo>
                    <a:cubicBezTo>
                      <a:pt x="583589" y="222028"/>
                      <a:pt x="584070" y="222722"/>
                      <a:pt x="584498" y="223364"/>
                    </a:cubicBezTo>
                    <a:cubicBezTo>
                      <a:pt x="587598" y="227533"/>
                      <a:pt x="590431" y="231648"/>
                      <a:pt x="593156" y="235817"/>
                    </a:cubicBezTo>
                    <a:cubicBezTo>
                      <a:pt x="594600" y="238009"/>
                      <a:pt x="595989" y="240254"/>
                      <a:pt x="597326" y="242445"/>
                    </a:cubicBezTo>
                    <a:cubicBezTo>
                      <a:pt x="598341" y="244102"/>
                      <a:pt x="599357" y="245706"/>
                      <a:pt x="600265" y="247309"/>
                    </a:cubicBezTo>
                    <a:cubicBezTo>
                      <a:pt x="604434" y="254311"/>
                      <a:pt x="608229" y="261313"/>
                      <a:pt x="611650" y="268261"/>
                    </a:cubicBezTo>
                    <a:cubicBezTo>
                      <a:pt x="611757" y="268421"/>
                      <a:pt x="611810" y="268635"/>
                      <a:pt x="611917" y="268796"/>
                    </a:cubicBezTo>
                    <a:cubicBezTo>
                      <a:pt x="612719" y="270399"/>
                      <a:pt x="613467" y="272002"/>
                      <a:pt x="614215" y="273606"/>
                    </a:cubicBezTo>
                    <a:cubicBezTo>
                      <a:pt x="615071" y="275477"/>
                      <a:pt x="615926" y="277401"/>
                      <a:pt x="616781" y="279325"/>
                    </a:cubicBezTo>
                    <a:cubicBezTo>
                      <a:pt x="619400" y="285204"/>
                      <a:pt x="621752" y="291030"/>
                      <a:pt x="623836" y="296856"/>
                    </a:cubicBezTo>
                    <a:cubicBezTo>
                      <a:pt x="624585" y="298887"/>
                      <a:pt x="625279" y="300865"/>
                      <a:pt x="625921" y="302843"/>
                    </a:cubicBezTo>
                    <a:cubicBezTo>
                      <a:pt x="626241" y="303805"/>
                      <a:pt x="626562" y="304713"/>
                      <a:pt x="626883" y="305675"/>
                    </a:cubicBezTo>
                    <a:cubicBezTo>
                      <a:pt x="627898" y="308669"/>
                      <a:pt x="628807" y="311608"/>
                      <a:pt x="629662" y="314548"/>
                    </a:cubicBezTo>
                    <a:cubicBezTo>
                      <a:pt x="631052" y="319305"/>
                      <a:pt x="632281" y="324008"/>
                      <a:pt x="633350" y="328712"/>
                    </a:cubicBezTo>
                    <a:cubicBezTo>
                      <a:pt x="633885" y="330957"/>
                      <a:pt x="634419" y="333202"/>
                      <a:pt x="634900" y="335447"/>
                    </a:cubicBezTo>
                    <a:cubicBezTo>
                      <a:pt x="635061" y="336141"/>
                      <a:pt x="635167" y="336836"/>
                      <a:pt x="635328" y="337531"/>
                    </a:cubicBezTo>
                    <a:cubicBezTo>
                      <a:pt x="635809" y="340150"/>
                      <a:pt x="636290" y="342769"/>
                      <a:pt x="636717" y="345335"/>
                    </a:cubicBezTo>
                    <a:cubicBezTo>
                      <a:pt x="637893" y="352069"/>
                      <a:pt x="638749" y="358697"/>
                      <a:pt x="639337" y="365218"/>
                    </a:cubicBezTo>
                    <a:cubicBezTo>
                      <a:pt x="639337" y="365485"/>
                      <a:pt x="639390" y="365752"/>
                      <a:pt x="639390" y="366019"/>
                    </a:cubicBezTo>
                    <a:cubicBezTo>
                      <a:pt x="639604" y="368371"/>
                      <a:pt x="639764" y="370776"/>
                      <a:pt x="639924" y="373075"/>
                    </a:cubicBezTo>
                    <a:cubicBezTo>
                      <a:pt x="639924" y="373128"/>
                      <a:pt x="639924" y="373128"/>
                      <a:pt x="639924" y="373182"/>
                    </a:cubicBezTo>
                    <a:cubicBezTo>
                      <a:pt x="640299" y="379595"/>
                      <a:pt x="640405" y="385902"/>
                      <a:pt x="640299" y="392103"/>
                    </a:cubicBezTo>
                    <a:cubicBezTo>
                      <a:pt x="640299" y="394347"/>
                      <a:pt x="640192" y="396539"/>
                      <a:pt x="640085" y="398677"/>
                    </a:cubicBezTo>
                    <a:cubicBezTo>
                      <a:pt x="639818" y="404717"/>
                      <a:pt x="639337" y="410543"/>
                      <a:pt x="638642" y="416208"/>
                    </a:cubicBezTo>
                    <a:cubicBezTo>
                      <a:pt x="638428" y="418293"/>
                      <a:pt x="638161" y="420324"/>
                      <a:pt x="637840" y="422355"/>
                    </a:cubicBezTo>
                    <a:cubicBezTo>
                      <a:pt x="636985" y="427967"/>
                      <a:pt x="635969" y="433365"/>
                      <a:pt x="634686" y="438603"/>
                    </a:cubicBezTo>
                    <a:cubicBezTo>
                      <a:pt x="634259" y="440527"/>
                      <a:pt x="633831" y="442452"/>
                      <a:pt x="633350" y="444322"/>
                    </a:cubicBezTo>
                    <a:cubicBezTo>
                      <a:pt x="631907" y="449560"/>
                      <a:pt x="630357" y="454585"/>
                      <a:pt x="628593" y="459288"/>
                    </a:cubicBezTo>
                    <a:cubicBezTo>
                      <a:pt x="627952" y="461105"/>
                      <a:pt x="627310" y="462816"/>
                      <a:pt x="626616" y="464526"/>
                    </a:cubicBezTo>
                    <a:cubicBezTo>
                      <a:pt x="624638" y="469443"/>
                      <a:pt x="622500" y="473987"/>
                      <a:pt x="620202" y="478209"/>
                    </a:cubicBezTo>
                    <a:cubicBezTo>
                      <a:pt x="619347" y="479866"/>
                      <a:pt x="618438" y="481416"/>
                      <a:pt x="617529" y="482913"/>
                    </a:cubicBezTo>
                    <a:cubicBezTo>
                      <a:pt x="614803" y="487456"/>
                      <a:pt x="611917" y="491518"/>
                      <a:pt x="608924" y="494992"/>
                    </a:cubicBezTo>
                    <a:cubicBezTo>
                      <a:pt x="608657" y="495366"/>
                      <a:pt x="608336" y="495687"/>
                      <a:pt x="608069" y="496008"/>
                    </a:cubicBezTo>
                    <a:cubicBezTo>
                      <a:pt x="608069" y="496008"/>
                      <a:pt x="607160" y="497077"/>
                      <a:pt x="605396" y="499001"/>
                    </a:cubicBezTo>
                    <a:cubicBezTo>
                      <a:pt x="603312" y="501406"/>
                      <a:pt x="599784" y="505147"/>
                      <a:pt x="595027" y="509637"/>
                    </a:cubicBezTo>
                    <a:cubicBezTo>
                      <a:pt x="593798" y="510866"/>
                      <a:pt x="592462" y="512096"/>
                      <a:pt x="591072" y="513325"/>
                    </a:cubicBezTo>
                    <a:cubicBezTo>
                      <a:pt x="587705" y="516425"/>
                      <a:pt x="583910" y="519686"/>
                      <a:pt x="579634" y="523160"/>
                    </a:cubicBezTo>
                    <a:cubicBezTo>
                      <a:pt x="578244" y="524229"/>
                      <a:pt x="576748" y="525405"/>
                      <a:pt x="575251" y="526580"/>
                    </a:cubicBezTo>
                    <a:cubicBezTo>
                      <a:pt x="571349" y="529520"/>
                      <a:pt x="567180" y="532513"/>
                      <a:pt x="562637" y="535506"/>
                    </a:cubicBezTo>
                    <a:lnTo>
                      <a:pt x="562637" y="535506"/>
                    </a:lnTo>
                    <a:close/>
                    <a:moveTo>
                      <a:pt x="752381" y="611939"/>
                    </a:moveTo>
                    <a:cubicBezTo>
                      <a:pt x="719136" y="588742"/>
                      <a:pt x="680813" y="581152"/>
                      <a:pt x="649064" y="577036"/>
                    </a:cubicBezTo>
                    <a:cubicBezTo>
                      <a:pt x="645483" y="576609"/>
                      <a:pt x="642009" y="576181"/>
                      <a:pt x="638642" y="575754"/>
                    </a:cubicBezTo>
                    <a:cubicBezTo>
                      <a:pt x="627898" y="574524"/>
                      <a:pt x="618171" y="573509"/>
                      <a:pt x="609940" y="572279"/>
                    </a:cubicBezTo>
                    <a:cubicBezTo>
                      <a:pt x="605610" y="571585"/>
                      <a:pt x="601708" y="570836"/>
                      <a:pt x="598288" y="569928"/>
                    </a:cubicBezTo>
                    <a:cubicBezTo>
                      <a:pt x="592675" y="568485"/>
                      <a:pt x="588399" y="566560"/>
                      <a:pt x="585887" y="563834"/>
                    </a:cubicBezTo>
                    <a:cubicBezTo>
                      <a:pt x="583268" y="561002"/>
                      <a:pt x="581718" y="558703"/>
                      <a:pt x="581130" y="556619"/>
                    </a:cubicBezTo>
                    <a:cubicBezTo>
                      <a:pt x="580436" y="554427"/>
                      <a:pt x="580863" y="552503"/>
                      <a:pt x="582093" y="550633"/>
                    </a:cubicBezTo>
                    <a:cubicBezTo>
                      <a:pt x="584017" y="547639"/>
                      <a:pt x="588079" y="544700"/>
                      <a:pt x="593477" y="540745"/>
                    </a:cubicBezTo>
                    <a:cubicBezTo>
                      <a:pt x="594867" y="539676"/>
                      <a:pt x="596363" y="538553"/>
                      <a:pt x="597913" y="537324"/>
                    </a:cubicBezTo>
                    <a:cubicBezTo>
                      <a:pt x="601441" y="534651"/>
                      <a:pt x="605343" y="531444"/>
                      <a:pt x="609458" y="527596"/>
                    </a:cubicBezTo>
                    <a:cubicBezTo>
                      <a:pt x="610741" y="526367"/>
                      <a:pt x="612024" y="525137"/>
                      <a:pt x="613307" y="523801"/>
                    </a:cubicBezTo>
                    <a:cubicBezTo>
                      <a:pt x="616033" y="521022"/>
                      <a:pt x="618812" y="517975"/>
                      <a:pt x="621645" y="514501"/>
                    </a:cubicBezTo>
                    <a:cubicBezTo>
                      <a:pt x="622126" y="513913"/>
                      <a:pt x="622607" y="513272"/>
                      <a:pt x="623088" y="512684"/>
                    </a:cubicBezTo>
                    <a:cubicBezTo>
                      <a:pt x="624210" y="511241"/>
                      <a:pt x="625279" y="509851"/>
                      <a:pt x="626295" y="508461"/>
                    </a:cubicBezTo>
                    <a:cubicBezTo>
                      <a:pt x="629395" y="504185"/>
                      <a:pt x="632067" y="500016"/>
                      <a:pt x="634366" y="495954"/>
                    </a:cubicBezTo>
                    <a:cubicBezTo>
                      <a:pt x="635274" y="494351"/>
                      <a:pt x="636130" y="492747"/>
                      <a:pt x="636931" y="491144"/>
                    </a:cubicBezTo>
                    <a:cubicBezTo>
                      <a:pt x="639443" y="486333"/>
                      <a:pt x="641474" y="481683"/>
                      <a:pt x="643238" y="477354"/>
                    </a:cubicBezTo>
                    <a:cubicBezTo>
                      <a:pt x="643933" y="475590"/>
                      <a:pt x="644628" y="473826"/>
                      <a:pt x="645269" y="472169"/>
                    </a:cubicBezTo>
                    <a:cubicBezTo>
                      <a:pt x="647300" y="466931"/>
                      <a:pt x="649011" y="462121"/>
                      <a:pt x="650828" y="457845"/>
                    </a:cubicBezTo>
                    <a:cubicBezTo>
                      <a:pt x="651576" y="456081"/>
                      <a:pt x="652325" y="454424"/>
                      <a:pt x="653180" y="452874"/>
                    </a:cubicBezTo>
                    <a:cubicBezTo>
                      <a:pt x="655585" y="448224"/>
                      <a:pt x="658418" y="444429"/>
                      <a:pt x="662373" y="441703"/>
                    </a:cubicBezTo>
                    <a:cubicBezTo>
                      <a:pt x="662480" y="441650"/>
                      <a:pt x="662587" y="441543"/>
                      <a:pt x="662694" y="441543"/>
                    </a:cubicBezTo>
                    <a:cubicBezTo>
                      <a:pt x="665259" y="439886"/>
                      <a:pt x="667985" y="439833"/>
                      <a:pt x="670818" y="441062"/>
                    </a:cubicBezTo>
                    <a:cubicBezTo>
                      <a:pt x="673704" y="442238"/>
                      <a:pt x="676804" y="444696"/>
                      <a:pt x="679958" y="448117"/>
                    </a:cubicBezTo>
                    <a:cubicBezTo>
                      <a:pt x="683753" y="452233"/>
                      <a:pt x="687708" y="457685"/>
                      <a:pt x="691717" y="463992"/>
                    </a:cubicBezTo>
                    <a:cubicBezTo>
                      <a:pt x="698077" y="473826"/>
                      <a:pt x="704598" y="485745"/>
                      <a:pt x="711226" y="497771"/>
                    </a:cubicBezTo>
                    <a:cubicBezTo>
                      <a:pt x="713417" y="501727"/>
                      <a:pt x="715608" y="505682"/>
                      <a:pt x="717800" y="509584"/>
                    </a:cubicBezTo>
                    <a:cubicBezTo>
                      <a:pt x="719884" y="513379"/>
                      <a:pt x="721969" y="517067"/>
                      <a:pt x="724053" y="520648"/>
                    </a:cubicBezTo>
                    <a:cubicBezTo>
                      <a:pt x="746235" y="558917"/>
                      <a:pt x="791880" y="600821"/>
                      <a:pt x="791880" y="600821"/>
                    </a:cubicBezTo>
                    <a:lnTo>
                      <a:pt x="752381" y="611939"/>
                    </a:lnTo>
                    <a:close/>
                    <a:moveTo>
                      <a:pt x="595027" y="509637"/>
                    </a:moveTo>
                    <a:cubicBezTo>
                      <a:pt x="593798" y="510866"/>
                      <a:pt x="592462" y="512096"/>
                      <a:pt x="591072" y="513325"/>
                    </a:cubicBezTo>
                    <a:cubicBezTo>
                      <a:pt x="587705" y="516425"/>
                      <a:pt x="583910" y="519686"/>
                      <a:pt x="579634" y="523160"/>
                    </a:cubicBezTo>
                    <a:cubicBezTo>
                      <a:pt x="578244" y="524229"/>
                      <a:pt x="576748" y="525405"/>
                      <a:pt x="575251" y="526580"/>
                    </a:cubicBezTo>
                    <a:cubicBezTo>
                      <a:pt x="571349" y="529520"/>
                      <a:pt x="567180" y="532513"/>
                      <a:pt x="562690" y="535506"/>
                    </a:cubicBezTo>
                    <a:lnTo>
                      <a:pt x="582093" y="550633"/>
                    </a:lnTo>
                    <a:cubicBezTo>
                      <a:pt x="584017" y="547639"/>
                      <a:pt x="588079" y="544700"/>
                      <a:pt x="593477" y="540745"/>
                    </a:cubicBezTo>
                    <a:cubicBezTo>
                      <a:pt x="594867" y="539676"/>
                      <a:pt x="596363" y="538553"/>
                      <a:pt x="597913" y="537324"/>
                    </a:cubicBezTo>
                    <a:cubicBezTo>
                      <a:pt x="601441" y="534651"/>
                      <a:pt x="605343" y="531444"/>
                      <a:pt x="609458" y="527596"/>
                    </a:cubicBezTo>
                    <a:cubicBezTo>
                      <a:pt x="610741" y="526367"/>
                      <a:pt x="612024" y="525137"/>
                      <a:pt x="613307" y="523801"/>
                    </a:cubicBezTo>
                    <a:lnTo>
                      <a:pt x="595027" y="509637"/>
                    </a:lnTo>
                    <a:close/>
                    <a:moveTo>
                      <a:pt x="633350" y="444322"/>
                    </a:moveTo>
                    <a:cubicBezTo>
                      <a:pt x="631907" y="449560"/>
                      <a:pt x="630357" y="454585"/>
                      <a:pt x="628593" y="459288"/>
                    </a:cubicBezTo>
                    <a:cubicBezTo>
                      <a:pt x="627952" y="461105"/>
                      <a:pt x="627310" y="462816"/>
                      <a:pt x="626616" y="464526"/>
                    </a:cubicBezTo>
                    <a:cubicBezTo>
                      <a:pt x="624638" y="469443"/>
                      <a:pt x="622500" y="473987"/>
                      <a:pt x="620202" y="478209"/>
                    </a:cubicBezTo>
                    <a:cubicBezTo>
                      <a:pt x="619347" y="479866"/>
                      <a:pt x="618438" y="481416"/>
                      <a:pt x="617529" y="482913"/>
                    </a:cubicBezTo>
                    <a:cubicBezTo>
                      <a:pt x="614803" y="487456"/>
                      <a:pt x="611917" y="491518"/>
                      <a:pt x="608924" y="494992"/>
                    </a:cubicBezTo>
                    <a:cubicBezTo>
                      <a:pt x="608657" y="495366"/>
                      <a:pt x="608336" y="495687"/>
                      <a:pt x="608069" y="496008"/>
                    </a:cubicBezTo>
                    <a:cubicBezTo>
                      <a:pt x="608069" y="496008"/>
                      <a:pt x="607160" y="497077"/>
                      <a:pt x="605396" y="499001"/>
                    </a:cubicBezTo>
                    <a:cubicBezTo>
                      <a:pt x="603312" y="501406"/>
                      <a:pt x="599784" y="505147"/>
                      <a:pt x="595027" y="509637"/>
                    </a:cubicBezTo>
                    <a:lnTo>
                      <a:pt x="613307" y="523801"/>
                    </a:lnTo>
                    <a:cubicBezTo>
                      <a:pt x="616033" y="521022"/>
                      <a:pt x="618812" y="517975"/>
                      <a:pt x="621645" y="514501"/>
                    </a:cubicBezTo>
                    <a:cubicBezTo>
                      <a:pt x="622126" y="513913"/>
                      <a:pt x="622607" y="513272"/>
                      <a:pt x="623088" y="512684"/>
                    </a:cubicBezTo>
                    <a:cubicBezTo>
                      <a:pt x="624210" y="511241"/>
                      <a:pt x="625279" y="509851"/>
                      <a:pt x="626295" y="508461"/>
                    </a:cubicBezTo>
                    <a:cubicBezTo>
                      <a:pt x="629395" y="504185"/>
                      <a:pt x="632067" y="500016"/>
                      <a:pt x="634366" y="495954"/>
                    </a:cubicBezTo>
                    <a:cubicBezTo>
                      <a:pt x="635274" y="494351"/>
                      <a:pt x="636130" y="492747"/>
                      <a:pt x="636931" y="491144"/>
                    </a:cubicBezTo>
                    <a:cubicBezTo>
                      <a:pt x="639443" y="486333"/>
                      <a:pt x="641474" y="481683"/>
                      <a:pt x="643238" y="477354"/>
                    </a:cubicBezTo>
                    <a:cubicBezTo>
                      <a:pt x="643933" y="475590"/>
                      <a:pt x="644628" y="473826"/>
                      <a:pt x="645269" y="472169"/>
                    </a:cubicBezTo>
                    <a:cubicBezTo>
                      <a:pt x="647300" y="466931"/>
                      <a:pt x="649011" y="462121"/>
                      <a:pt x="650828" y="457845"/>
                    </a:cubicBezTo>
                    <a:lnTo>
                      <a:pt x="633350" y="444322"/>
                    </a:lnTo>
                    <a:close/>
                  </a:path>
                </a:pathLst>
              </a:custGeom>
              <a:solidFill>
                <a:srgbClr val="1B154B"/>
              </a:solidFill>
              <a:ln w="5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" name="Graphic 145">
              <a:extLst>
                <a:ext uri="{FF2B5EF4-FFF2-40B4-BE49-F238E27FC236}">
                  <a16:creationId xmlns:a16="http://schemas.microsoft.com/office/drawing/2014/main" id="{8A3E8B36-C2EF-4097-BD17-B7087D62C7F7}"/>
                </a:ext>
              </a:extLst>
            </p:cNvPr>
            <p:cNvGrpSpPr/>
            <p:nvPr/>
          </p:nvGrpSpPr>
          <p:grpSpPr>
            <a:xfrm>
              <a:off x="5578104" y="1443542"/>
              <a:ext cx="1320272" cy="1775301"/>
              <a:chOff x="5578104" y="1443542"/>
              <a:chExt cx="1320272" cy="1775301"/>
            </a:xfrm>
          </p:grpSpPr>
          <p:grpSp>
            <p:nvGrpSpPr>
              <p:cNvPr id="51" name="Graphic 145">
                <a:extLst>
                  <a:ext uri="{FF2B5EF4-FFF2-40B4-BE49-F238E27FC236}">
                    <a16:creationId xmlns:a16="http://schemas.microsoft.com/office/drawing/2014/main" id="{AAB11BEB-DF3F-4AFE-AF90-B43C63EC3D65}"/>
                  </a:ext>
                </a:extLst>
              </p:cNvPr>
              <p:cNvGrpSpPr/>
              <p:nvPr/>
            </p:nvGrpSpPr>
            <p:grpSpPr>
              <a:xfrm>
                <a:off x="5578104" y="1776584"/>
                <a:ext cx="1320272" cy="1442260"/>
                <a:chOff x="5578104" y="1776584"/>
                <a:chExt cx="1320272" cy="1442260"/>
              </a:xfrm>
            </p:grpSpPr>
            <p:grpSp>
              <p:nvGrpSpPr>
                <p:cNvPr id="55" name="Graphic 145">
                  <a:extLst>
                    <a:ext uri="{FF2B5EF4-FFF2-40B4-BE49-F238E27FC236}">
                      <a16:creationId xmlns:a16="http://schemas.microsoft.com/office/drawing/2014/main" id="{EA677C34-6E76-4681-A0DE-607519051574}"/>
                    </a:ext>
                  </a:extLst>
                </p:cNvPr>
                <p:cNvGrpSpPr/>
                <p:nvPr/>
              </p:nvGrpSpPr>
              <p:grpSpPr>
                <a:xfrm>
                  <a:off x="5578104" y="1776584"/>
                  <a:ext cx="788588" cy="1425500"/>
                  <a:chOff x="5578104" y="1776584"/>
                  <a:chExt cx="788588" cy="1425500"/>
                </a:xfrm>
              </p:grpSpPr>
              <p:sp>
                <p:nvSpPr>
                  <p:cNvPr id="63" name="Freeform: Shape 62">
                    <a:extLst>
                      <a:ext uri="{FF2B5EF4-FFF2-40B4-BE49-F238E27FC236}">
                        <a16:creationId xmlns:a16="http://schemas.microsoft.com/office/drawing/2014/main" id="{F777FC41-F878-405A-AD23-0614FF798BBD}"/>
                      </a:ext>
                    </a:extLst>
                  </p:cNvPr>
                  <p:cNvSpPr/>
                  <p:nvPr/>
                </p:nvSpPr>
                <p:spPr>
                  <a:xfrm>
                    <a:off x="5860956" y="1776584"/>
                    <a:ext cx="505735" cy="1240874"/>
                  </a:xfrm>
                  <a:custGeom>
                    <a:avLst/>
                    <a:gdLst>
                      <a:gd name="connsiteX0" fmla="*/ 505735 w 505735"/>
                      <a:gd name="connsiteY0" fmla="*/ 27152 h 1240874"/>
                      <a:gd name="connsiteX1" fmla="*/ 478583 w 505735"/>
                      <a:gd name="connsiteY1" fmla="*/ 143083 h 1240874"/>
                      <a:gd name="connsiteX2" fmla="*/ 323795 w 505735"/>
                      <a:gd name="connsiteY2" fmla="*/ 365431 h 1240874"/>
                      <a:gd name="connsiteX3" fmla="*/ 231862 w 505735"/>
                      <a:gd name="connsiteY3" fmla="*/ 530375 h 1240874"/>
                      <a:gd name="connsiteX4" fmla="*/ 239292 w 505735"/>
                      <a:gd name="connsiteY4" fmla="*/ 703069 h 1240874"/>
                      <a:gd name="connsiteX5" fmla="*/ 175153 w 505735"/>
                      <a:gd name="connsiteY5" fmla="*/ 967054 h 1240874"/>
                      <a:gd name="connsiteX6" fmla="*/ 138166 w 505735"/>
                      <a:gd name="connsiteY6" fmla="*/ 1186570 h 1240874"/>
                      <a:gd name="connsiteX7" fmla="*/ 91291 w 505735"/>
                      <a:gd name="connsiteY7" fmla="*/ 1240874 h 1240874"/>
                      <a:gd name="connsiteX8" fmla="*/ 43508 w 505735"/>
                      <a:gd name="connsiteY8" fmla="*/ 1217570 h 1240874"/>
                      <a:gd name="connsiteX9" fmla="*/ 29611 w 505735"/>
                      <a:gd name="connsiteY9" fmla="*/ 1169306 h 1240874"/>
                      <a:gd name="connsiteX10" fmla="*/ 0 w 505735"/>
                      <a:gd name="connsiteY10" fmla="*/ 1147124 h 1240874"/>
                      <a:gd name="connsiteX11" fmla="*/ 44416 w 505735"/>
                      <a:gd name="connsiteY11" fmla="*/ 434167 h 1240874"/>
                      <a:gd name="connsiteX12" fmla="*/ 166547 w 505735"/>
                      <a:gd name="connsiteY12" fmla="*/ 46020 h 1240874"/>
                      <a:gd name="connsiteX13" fmla="*/ 182529 w 505735"/>
                      <a:gd name="connsiteY13" fmla="*/ 0 h 1240874"/>
                      <a:gd name="connsiteX14" fmla="*/ 249019 w 505735"/>
                      <a:gd name="connsiteY14" fmla="*/ 5612 h 1240874"/>
                      <a:gd name="connsiteX15" fmla="*/ 505735 w 505735"/>
                      <a:gd name="connsiteY15" fmla="*/ 27152 h 1240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05735" h="1240874">
                        <a:moveTo>
                          <a:pt x="505735" y="27152"/>
                        </a:moveTo>
                        <a:lnTo>
                          <a:pt x="478583" y="143083"/>
                        </a:lnTo>
                        <a:cubicBezTo>
                          <a:pt x="424279" y="202305"/>
                          <a:pt x="368799" y="288678"/>
                          <a:pt x="323795" y="365431"/>
                        </a:cubicBezTo>
                        <a:cubicBezTo>
                          <a:pt x="278737" y="442184"/>
                          <a:pt x="244209" y="509423"/>
                          <a:pt x="231862" y="530375"/>
                        </a:cubicBezTo>
                        <a:cubicBezTo>
                          <a:pt x="207222" y="572333"/>
                          <a:pt x="239292" y="661112"/>
                          <a:pt x="239292" y="703069"/>
                        </a:cubicBezTo>
                        <a:cubicBezTo>
                          <a:pt x="239292" y="745027"/>
                          <a:pt x="199793" y="885598"/>
                          <a:pt x="175153" y="967054"/>
                        </a:cubicBezTo>
                        <a:cubicBezTo>
                          <a:pt x="150459" y="1048457"/>
                          <a:pt x="138166" y="1169306"/>
                          <a:pt x="138166" y="1186570"/>
                        </a:cubicBezTo>
                        <a:cubicBezTo>
                          <a:pt x="138166" y="1203834"/>
                          <a:pt x="113472" y="1235903"/>
                          <a:pt x="91291" y="1240874"/>
                        </a:cubicBezTo>
                        <a:cubicBezTo>
                          <a:pt x="66651" y="1240874"/>
                          <a:pt x="52220" y="1230719"/>
                          <a:pt x="43508" y="1217570"/>
                        </a:cubicBezTo>
                        <a:cubicBezTo>
                          <a:pt x="33032" y="1201696"/>
                          <a:pt x="30947" y="1181439"/>
                          <a:pt x="29611" y="1169306"/>
                        </a:cubicBezTo>
                        <a:cubicBezTo>
                          <a:pt x="27152" y="1147124"/>
                          <a:pt x="0" y="1147124"/>
                          <a:pt x="0" y="1147124"/>
                        </a:cubicBezTo>
                        <a:cubicBezTo>
                          <a:pt x="2459" y="1117514"/>
                          <a:pt x="36987" y="495847"/>
                          <a:pt x="44416" y="434167"/>
                        </a:cubicBezTo>
                        <a:cubicBezTo>
                          <a:pt x="50189" y="385902"/>
                          <a:pt x="131431" y="147573"/>
                          <a:pt x="166547" y="46020"/>
                        </a:cubicBezTo>
                        <a:cubicBezTo>
                          <a:pt x="176329" y="17692"/>
                          <a:pt x="182529" y="0"/>
                          <a:pt x="182529" y="0"/>
                        </a:cubicBezTo>
                        <a:lnTo>
                          <a:pt x="249019" y="5612"/>
                        </a:lnTo>
                        <a:lnTo>
                          <a:pt x="505735" y="27152"/>
                        </a:lnTo>
                        <a:close/>
                      </a:path>
                    </a:pathLst>
                  </a:custGeom>
                  <a:solidFill>
                    <a:srgbClr val="FBA982"/>
                  </a:solidFill>
                  <a:ln w="53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64" name="Graphic 145">
                    <a:extLst>
                      <a:ext uri="{FF2B5EF4-FFF2-40B4-BE49-F238E27FC236}">
                        <a16:creationId xmlns:a16="http://schemas.microsoft.com/office/drawing/2014/main" id="{99B1D17F-D51A-441F-AD79-EEF23A74A1C1}"/>
                      </a:ext>
                    </a:extLst>
                  </p:cNvPr>
                  <p:cNvGrpSpPr/>
                  <p:nvPr/>
                </p:nvGrpSpPr>
                <p:grpSpPr>
                  <a:xfrm>
                    <a:off x="5578104" y="2922647"/>
                    <a:ext cx="469513" cy="279436"/>
                    <a:chOff x="5578104" y="2922647"/>
                    <a:chExt cx="469513" cy="279436"/>
                  </a:xfrm>
                </p:grpSpPr>
                <p:sp>
                  <p:nvSpPr>
                    <p:cNvPr id="66" name="Freeform: Shape 65">
                      <a:extLst>
                        <a:ext uri="{FF2B5EF4-FFF2-40B4-BE49-F238E27FC236}">
                          <a16:creationId xmlns:a16="http://schemas.microsoft.com/office/drawing/2014/main" id="{78A20963-37FA-4004-BF1E-6BAE0089CE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78104" y="3085659"/>
                      <a:ext cx="469513" cy="116424"/>
                    </a:xfrm>
                    <a:custGeom>
                      <a:avLst/>
                      <a:gdLst>
                        <a:gd name="connsiteX0" fmla="*/ 441543 w 469513"/>
                        <a:gd name="connsiteY0" fmla="*/ 0 h 116424"/>
                        <a:gd name="connsiteX1" fmla="*/ 469497 w 469513"/>
                        <a:gd name="connsiteY1" fmla="*/ 62482 h 116424"/>
                        <a:gd name="connsiteX2" fmla="*/ 419362 w 469513"/>
                        <a:gd name="connsiteY2" fmla="*/ 95353 h 116424"/>
                        <a:gd name="connsiteX3" fmla="*/ 269704 w 469513"/>
                        <a:gd name="connsiteY3" fmla="*/ 97010 h 116424"/>
                        <a:gd name="connsiteX4" fmla="*/ 194875 w 469513"/>
                        <a:gd name="connsiteY4" fmla="*/ 115076 h 116424"/>
                        <a:gd name="connsiteX5" fmla="*/ 32871 w 469513"/>
                        <a:gd name="connsiteY5" fmla="*/ 101072 h 116424"/>
                        <a:gd name="connsiteX6" fmla="*/ 0 w 469513"/>
                        <a:gd name="connsiteY6" fmla="*/ 74775 h 116424"/>
                        <a:gd name="connsiteX7" fmla="*/ 10690 w 469513"/>
                        <a:gd name="connsiteY7" fmla="*/ 50082 h 116424"/>
                        <a:gd name="connsiteX8" fmla="*/ 441543 w 469513"/>
                        <a:gd name="connsiteY8" fmla="*/ 0 h 1164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469513" h="116424">
                          <a:moveTo>
                            <a:pt x="441543" y="0"/>
                          </a:moveTo>
                          <a:cubicBezTo>
                            <a:pt x="441543" y="0"/>
                            <a:pt x="470299" y="46875"/>
                            <a:pt x="469497" y="62482"/>
                          </a:cubicBezTo>
                          <a:cubicBezTo>
                            <a:pt x="468695" y="78089"/>
                            <a:pt x="451431" y="93750"/>
                            <a:pt x="419362" y="95353"/>
                          </a:cubicBezTo>
                          <a:cubicBezTo>
                            <a:pt x="387292" y="97010"/>
                            <a:pt x="296001" y="93696"/>
                            <a:pt x="269704" y="97010"/>
                          </a:cubicBezTo>
                          <a:cubicBezTo>
                            <a:pt x="243407" y="100324"/>
                            <a:pt x="226143" y="114274"/>
                            <a:pt x="194875" y="115076"/>
                          </a:cubicBezTo>
                          <a:cubicBezTo>
                            <a:pt x="163608" y="115878"/>
                            <a:pt x="111014" y="121650"/>
                            <a:pt x="32871" y="101072"/>
                          </a:cubicBezTo>
                          <a:cubicBezTo>
                            <a:pt x="4116" y="90382"/>
                            <a:pt x="0" y="84610"/>
                            <a:pt x="0" y="74775"/>
                          </a:cubicBezTo>
                          <a:cubicBezTo>
                            <a:pt x="0" y="64940"/>
                            <a:pt x="2459" y="50082"/>
                            <a:pt x="10690" y="50082"/>
                          </a:cubicBezTo>
                          <a:cubicBezTo>
                            <a:pt x="18868" y="50188"/>
                            <a:pt x="441543" y="0"/>
                            <a:pt x="441543" y="0"/>
                          </a:cubicBezTo>
                          <a:close/>
                        </a:path>
                      </a:pathLst>
                    </a:custGeom>
                    <a:solidFill>
                      <a:srgbClr val="AF3761"/>
                    </a:solidFill>
                    <a:ln w="533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7" name="Freeform: Shape 66">
                      <a:extLst>
                        <a:ext uri="{FF2B5EF4-FFF2-40B4-BE49-F238E27FC236}">
                          <a16:creationId xmlns:a16="http://schemas.microsoft.com/office/drawing/2014/main" id="{D7989F6F-F7BB-432C-BA0D-EB045D950E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83633" y="2922647"/>
                      <a:ext cx="442674" cy="249574"/>
                    </a:xfrm>
                    <a:custGeom>
                      <a:avLst/>
                      <a:gdLst>
                        <a:gd name="connsiteX0" fmla="*/ 440984 w 442674"/>
                        <a:gd name="connsiteY0" fmla="*/ 174557 h 249574"/>
                        <a:gd name="connsiteX1" fmla="*/ 376845 w 442674"/>
                        <a:gd name="connsiteY1" fmla="*/ 192623 h 249574"/>
                        <a:gd name="connsiteX2" fmla="*/ 198379 w 442674"/>
                        <a:gd name="connsiteY2" fmla="*/ 236237 h 249574"/>
                        <a:gd name="connsiteX3" fmla="*/ 29800 w 442674"/>
                        <a:gd name="connsiteY3" fmla="*/ 241155 h 249574"/>
                        <a:gd name="connsiteX4" fmla="*/ 27983 w 442674"/>
                        <a:gd name="connsiteY4" fmla="*/ 223196 h 249574"/>
                        <a:gd name="connsiteX5" fmla="*/ 190 w 442674"/>
                        <a:gd name="connsiteY5" fmla="*/ 214002 h 249574"/>
                        <a:gd name="connsiteX6" fmla="*/ 17454 w 442674"/>
                        <a:gd name="connsiteY6" fmla="*/ 199197 h 249574"/>
                        <a:gd name="connsiteX7" fmla="*/ 105484 w 442674"/>
                        <a:gd name="connsiteY7" fmla="*/ 170441 h 249574"/>
                        <a:gd name="connsiteX8" fmla="*/ 224676 w 442674"/>
                        <a:gd name="connsiteY8" fmla="*/ 74233 h 249574"/>
                        <a:gd name="connsiteX9" fmla="*/ 265832 w 442674"/>
                        <a:gd name="connsiteY9" fmla="*/ 206 h 249574"/>
                        <a:gd name="connsiteX10" fmla="*/ 308591 w 442674"/>
                        <a:gd name="connsiteY10" fmla="*/ 30672 h 249574"/>
                        <a:gd name="connsiteX11" fmla="*/ 361185 w 442674"/>
                        <a:gd name="connsiteY11" fmla="*/ 95399 h 249574"/>
                        <a:gd name="connsiteX12" fmla="*/ 371073 w 442674"/>
                        <a:gd name="connsiteY12" fmla="*/ 93956 h 249574"/>
                        <a:gd name="connsiteX13" fmla="*/ 408915 w 442674"/>
                        <a:gd name="connsiteY13" fmla="*/ 38850 h 249574"/>
                        <a:gd name="connsiteX14" fmla="*/ 422865 w 442674"/>
                        <a:gd name="connsiteY14" fmla="*/ 55312 h 249574"/>
                        <a:gd name="connsiteX15" fmla="*/ 426981 w 442674"/>
                        <a:gd name="connsiteY15" fmla="*/ 102989 h 249574"/>
                        <a:gd name="connsiteX16" fmla="*/ 440984 w 442674"/>
                        <a:gd name="connsiteY16" fmla="*/ 174557 h 2495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442674" h="249574">
                          <a:moveTo>
                            <a:pt x="440984" y="174557"/>
                          </a:moveTo>
                          <a:cubicBezTo>
                            <a:pt x="440984" y="174557"/>
                            <a:pt x="422865" y="191821"/>
                            <a:pt x="376845" y="192623"/>
                          </a:cubicBezTo>
                          <a:cubicBezTo>
                            <a:pt x="330772" y="193478"/>
                            <a:pt x="223874" y="228808"/>
                            <a:pt x="198379" y="236237"/>
                          </a:cubicBezTo>
                          <a:cubicBezTo>
                            <a:pt x="172884" y="243613"/>
                            <a:pt x="112058" y="259274"/>
                            <a:pt x="29800" y="241155"/>
                          </a:cubicBezTo>
                          <a:cubicBezTo>
                            <a:pt x="29800" y="241155"/>
                            <a:pt x="33649" y="231053"/>
                            <a:pt x="27983" y="223196"/>
                          </a:cubicBezTo>
                          <a:cubicBezTo>
                            <a:pt x="24242" y="217958"/>
                            <a:pt x="16278" y="213682"/>
                            <a:pt x="190" y="214002"/>
                          </a:cubicBezTo>
                          <a:cubicBezTo>
                            <a:pt x="190" y="214002"/>
                            <a:pt x="-3071" y="200052"/>
                            <a:pt x="17454" y="199197"/>
                          </a:cubicBezTo>
                          <a:cubicBezTo>
                            <a:pt x="38032" y="198395"/>
                            <a:pt x="84906" y="184445"/>
                            <a:pt x="105484" y="170441"/>
                          </a:cubicBezTo>
                          <a:cubicBezTo>
                            <a:pt x="126009" y="156438"/>
                            <a:pt x="201693" y="112075"/>
                            <a:pt x="224676" y="74233"/>
                          </a:cubicBezTo>
                          <a:cubicBezTo>
                            <a:pt x="247712" y="36391"/>
                            <a:pt x="246911" y="1061"/>
                            <a:pt x="265832" y="206"/>
                          </a:cubicBezTo>
                          <a:cubicBezTo>
                            <a:pt x="284699" y="-596"/>
                            <a:pt x="304475" y="-596"/>
                            <a:pt x="308591" y="30672"/>
                          </a:cubicBezTo>
                          <a:cubicBezTo>
                            <a:pt x="312386" y="59267"/>
                            <a:pt x="327138" y="96842"/>
                            <a:pt x="361185" y="95399"/>
                          </a:cubicBezTo>
                          <a:cubicBezTo>
                            <a:pt x="364285" y="95292"/>
                            <a:pt x="367599" y="94811"/>
                            <a:pt x="371073" y="93956"/>
                          </a:cubicBezTo>
                          <a:cubicBezTo>
                            <a:pt x="412175" y="84121"/>
                            <a:pt x="408915" y="38850"/>
                            <a:pt x="408915" y="38850"/>
                          </a:cubicBezTo>
                          <a:cubicBezTo>
                            <a:pt x="417948" y="38048"/>
                            <a:pt x="422865" y="45477"/>
                            <a:pt x="422865" y="55312"/>
                          </a:cubicBezTo>
                          <a:cubicBezTo>
                            <a:pt x="422865" y="65200"/>
                            <a:pt x="417093" y="89038"/>
                            <a:pt x="426981" y="102989"/>
                          </a:cubicBezTo>
                          <a:cubicBezTo>
                            <a:pt x="436869" y="116992"/>
                            <a:pt x="446703" y="153177"/>
                            <a:pt x="440984" y="174557"/>
                          </a:cubicBezTo>
                          <a:close/>
                        </a:path>
                      </a:pathLst>
                    </a:custGeom>
                    <a:solidFill>
                      <a:srgbClr val="F15581"/>
                    </a:solidFill>
                    <a:ln w="533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8" name="Freeform: Shape 67">
                      <a:extLst>
                        <a:ext uri="{FF2B5EF4-FFF2-40B4-BE49-F238E27FC236}">
                          <a16:creationId xmlns:a16="http://schemas.microsoft.com/office/drawing/2014/main" id="{704BB0A1-5898-419D-B311-CCE9AD4AD4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11616" y="2961437"/>
                      <a:ext cx="414691" cy="210784"/>
                    </a:xfrm>
                    <a:custGeom>
                      <a:avLst/>
                      <a:gdLst>
                        <a:gd name="connsiteX0" fmla="*/ 413001 w 414691"/>
                        <a:gd name="connsiteY0" fmla="*/ 135767 h 210784"/>
                        <a:gd name="connsiteX1" fmla="*/ 348862 w 414691"/>
                        <a:gd name="connsiteY1" fmla="*/ 153832 h 210784"/>
                        <a:gd name="connsiteX2" fmla="*/ 170396 w 414691"/>
                        <a:gd name="connsiteY2" fmla="*/ 197447 h 210784"/>
                        <a:gd name="connsiteX3" fmla="*/ 1817 w 414691"/>
                        <a:gd name="connsiteY3" fmla="*/ 202364 h 210784"/>
                        <a:gd name="connsiteX4" fmla="*/ 0 w 414691"/>
                        <a:gd name="connsiteY4" fmla="*/ 184405 h 210784"/>
                        <a:gd name="connsiteX5" fmla="*/ 195089 w 414691"/>
                        <a:gd name="connsiteY5" fmla="*/ 146029 h 210784"/>
                        <a:gd name="connsiteX6" fmla="*/ 353780 w 414691"/>
                        <a:gd name="connsiteY6" fmla="*/ 80661 h 210784"/>
                        <a:gd name="connsiteX7" fmla="*/ 333202 w 414691"/>
                        <a:gd name="connsiteY7" fmla="*/ 56608 h 210784"/>
                        <a:gd name="connsiteX8" fmla="*/ 343090 w 414691"/>
                        <a:gd name="connsiteY8" fmla="*/ 55165 h 210784"/>
                        <a:gd name="connsiteX9" fmla="*/ 380932 w 414691"/>
                        <a:gd name="connsiteY9" fmla="*/ 59 h 210784"/>
                        <a:gd name="connsiteX10" fmla="*/ 394882 w 414691"/>
                        <a:gd name="connsiteY10" fmla="*/ 16522 h 210784"/>
                        <a:gd name="connsiteX11" fmla="*/ 398998 w 414691"/>
                        <a:gd name="connsiteY11" fmla="*/ 64198 h 210784"/>
                        <a:gd name="connsiteX12" fmla="*/ 413001 w 414691"/>
                        <a:gd name="connsiteY12" fmla="*/ 135767 h 2107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414691" h="210784">
                          <a:moveTo>
                            <a:pt x="413001" y="135767"/>
                          </a:moveTo>
                          <a:cubicBezTo>
                            <a:pt x="413001" y="135767"/>
                            <a:pt x="394882" y="153031"/>
                            <a:pt x="348862" y="153832"/>
                          </a:cubicBezTo>
                          <a:cubicBezTo>
                            <a:pt x="302789" y="154687"/>
                            <a:pt x="195891" y="190018"/>
                            <a:pt x="170396" y="197447"/>
                          </a:cubicBezTo>
                          <a:cubicBezTo>
                            <a:pt x="144901" y="204823"/>
                            <a:pt x="84075" y="220483"/>
                            <a:pt x="1817" y="202364"/>
                          </a:cubicBezTo>
                          <a:cubicBezTo>
                            <a:pt x="1817" y="202364"/>
                            <a:pt x="5666" y="192262"/>
                            <a:pt x="0" y="184405"/>
                          </a:cubicBezTo>
                          <a:cubicBezTo>
                            <a:pt x="50884" y="184886"/>
                            <a:pt x="160294" y="164522"/>
                            <a:pt x="195089" y="146029"/>
                          </a:cubicBezTo>
                          <a:cubicBezTo>
                            <a:pt x="234535" y="125077"/>
                            <a:pt x="353780" y="98780"/>
                            <a:pt x="353780" y="80661"/>
                          </a:cubicBezTo>
                          <a:cubicBezTo>
                            <a:pt x="353780" y="71360"/>
                            <a:pt x="343357" y="65107"/>
                            <a:pt x="333202" y="56608"/>
                          </a:cubicBezTo>
                          <a:cubicBezTo>
                            <a:pt x="336302" y="56501"/>
                            <a:pt x="339616" y="56021"/>
                            <a:pt x="343090" y="55165"/>
                          </a:cubicBezTo>
                          <a:cubicBezTo>
                            <a:pt x="384192" y="45331"/>
                            <a:pt x="380932" y="59"/>
                            <a:pt x="380932" y="59"/>
                          </a:cubicBezTo>
                          <a:cubicBezTo>
                            <a:pt x="389965" y="-742"/>
                            <a:pt x="394882" y="6687"/>
                            <a:pt x="394882" y="16522"/>
                          </a:cubicBezTo>
                          <a:cubicBezTo>
                            <a:pt x="394882" y="26410"/>
                            <a:pt x="389109" y="50248"/>
                            <a:pt x="398998" y="64198"/>
                          </a:cubicBezTo>
                          <a:cubicBezTo>
                            <a:pt x="408886" y="78202"/>
                            <a:pt x="418720" y="114387"/>
                            <a:pt x="413001" y="135767"/>
                          </a:cubicBezTo>
                          <a:close/>
                        </a:path>
                      </a:pathLst>
                    </a:custGeom>
                    <a:solidFill>
                      <a:srgbClr val="DD4372"/>
                    </a:solidFill>
                    <a:ln w="533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5" name="Freeform: Shape 64">
                    <a:extLst>
                      <a:ext uri="{FF2B5EF4-FFF2-40B4-BE49-F238E27FC236}">
                        <a16:creationId xmlns:a16="http://schemas.microsoft.com/office/drawing/2014/main" id="{D43EE6EC-DBE1-46C2-B078-555B0034036A}"/>
                      </a:ext>
                    </a:extLst>
                  </p:cNvPr>
                  <p:cNvSpPr/>
                  <p:nvPr/>
                </p:nvSpPr>
                <p:spPr>
                  <a:xfrm>
                    <a:off x="5905105" y="1776584"/>
                    <a:ext cx="461586" cy="1241861"/>
                  </a:xfrm>
                  <a:custGeom>
                    <a:avLst/>
                    <a:gdLst>
                      <a:gd name="connsiteX0" fmla="*/ 138380 w 461586"/>
                      <a:gd name="connsiteY0" fmla="*/ 0 h 1241861"/>
                      <a:gd name="connsiteX1" fmla="*/ 122398 w 461586"/>
                      <a:gd name="connsiteY1" fmla="*/ 46020 h 1241861"/>
                      <a:gd name="connsiteX2" fmla="*/ 173603 w 461586"/>
                      <a:gd name="connsiteY2" fmla="*/ 95834 h 1241861"/>
                      <a:gd name="connsiteX3" fmla="*/ 190600 w 461586"/>
                      <a:gd name="connsiteY3" fmla="*/ 153719 h 1241861"/>
                      <a:gd name="connsiteX4" fmla="*/ 106310 w 461586"/>
                      <a:gd name="connsiteY4" fmla="*/ 490876 h 1241861"/>
                      <a:gd name="connsiteX5" fmla="*/ 121116 w 461586"/>
                      <a:gd name="connsiteY5" fmla="*/ 752349 h 1241861"/>
                      <a:gd name="connsiteX6" fmla="*/ 0 w 461586"/>
                      <a:gd name="connsiteY6" fmla="*/ 1216929 h 1241861"/>
                      <a:gd name="connsiteX7" fmla="*/ 47142 w 461586"/>
                      <a:gd name="connsiteY7" fmla="*/ 1240821 h 1241861"/>
                      <a:gd name="connsiteX8" fmla="*/ 94017 w 461586"/>
                      <a:gd name="connsiteY8" fmla="*/ 1186516 h 1241861"/>
                      <a:gd name="connsiteX9" fmla="*/ 131004 w 461586"/>
                      <a:gd name="connsiteY9" fmla="*/ 967001 h 1241861"/>
                      <a:gd name="connsiteX10" fmla="*/ 195143 w 461586"/>
                      <a:gd name="connsiteY10" fmla="*/ 703016 h 1241861"/>
                      <a:gd name="connsiteX11" fmla="*/ 187713 w 461586"/>
                      <a:gd name="connsiteY11" fmla="*/ 530322 h 1241861"/>
                      <a:gd name="connsiteX12" fmla="*/ 279646 w 461586"/>
                      <a:gd name="connsiteY12" fmla="*/ 365378 h 1241861"/>
                      <a:gd name="connsiteX13" fmla="*/ 434434 w 461586"/>
                      <a:gd name="connsiteY13" fmla="*/ 143030 h 1241861"/>
                      <a:gd name="connsiteX14" fmla="*/ 461586 w 461586"/>
                      <a:gd name="connsiteY14" fmla="*/ 27099 h 1241861"/>
                      <a:gd name="connsiteX15" fmla="*/ 138380 w 461586"/>
                      <a:gd name="connsiteY15" fmla="*/ 0 h 1241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461586" h="1241861">
                        <a:moveTo>
                          <a:pt x="138380" y="0"/>
                        </a:moveTo>
                        <a:cubicBezTo>
                          <a:pt x="138380" y="0"/>
                          <a:pt x="132180" y="17692"/>
                          <a:pt x="122398" y="46020"/>
                        </a:cubicBezTo>
                        <a:cubicBezTo>
                          <a:pt x="140411" y="60825"/>
                          <a:pt x="157621" y="77608"/>
                          <a:pt x="173603" y="95834"/>
                        </a:cubicBezTo>
                        <a:cubicBezTo>
                          <a:pt x="187446" y="111655"/>
                          <a:pt x="193593" y="132928"/>
                          <a:pt x="190600" y="153719"/>
                        </a:cubicBezTo>
                        <a:cubicBezTo>
                          <a:pt x="165585" y="327108"/>
                          <a:pt x="117855" y="467733"/>
                          <a:pt x="106310" y="490876"/>
                        </a:cubicBezTo>
                        <a:cubicBezTo>
                          <a:pt x="91505" y="520487"/>
                          <a:pt x="150726" y="658600"/>
                          <a:pt x="121116" y="752349"/>
                        </a:cubicBezTo>
                        <a:cubicBezTo>
                          <a:pt x="95460" y="833539"/>
                          <a:pt x="70499" y="1154607"/>
                          <a:pt x="0" y="1216929"/>
                        </a:cubicBezTo>
                        <a:cubicBezTo>
                          <a:pt x="14217" y="1240179"/>
                          <a:pt x="27099" y="1244188"/>
                          <a:pt x="47142" y="1240821"/>
                        </a:cubicBezTo>
                        <a:cubicBezTo>
                          <a:pt x="77982" y="1237079"/>
                          <a:pt x="94017" y="1203781"/>
                          <a:pt x="94017" y="1186516"/>
                        </a:cubicBezTo>
                        <a:cubicBezTo>
                          <a:pt x="94017" y="1169252"/>
                          <a:pt x="106310" y="1048404"/>
                          <a:pt x="131004" y="967001"/>
                        </a:cubicBezTo>
                        <a:cubicBezTo>
                          <a:pt x="155644" y="885545"/>
                          <a:pt x="195143" y="744973"/>
                          <a:pt x="195143" y="703016"/>
                        </a:cubicBezTo>
                        <a:cubicBezTo>
                          <a:pt x="195143" y="661058"/>
                          <a:pt x="163073" y="572279"/>
                          <a:pt x="187713" y="530322"/>
                        </a:cubicBezTo>
                        <a:cubicBezTo>
                          <a:pt x="200060" y="509370"/>
                          <a:pt x="234588" y="442131"/>
                          <a:pt x="279646" y="365378"/>
                        </a:cubicBezTo>
                        <a:cubicBezTo>
                          <a:pt x="324650" y="288625"/>
                          <a:pt x="380130" y="202251"/>
                          <a:pt x="434434" y="143030"/>
                        </a:cubicBezTo>
                        <a:lnTo>
                          <a:pt x="461586" y="27099"/>
                        </a:lnTo>
                        <a:lnTo>
                          <a:pt x="13838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BA982"/>
                      </a:gs>
                      <a:gs pos="85000">
                        <a:srgbClr val="E98667"/>
                      </a:gs>
                    </a:gsLst>
                    <a:lin ang="13200000" scaled="0"/>
                  </a:gradFill>
                  <a:ln w="53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6" name="Graphic 145">
                  <a:extLst>
                    <a:ext uri="{FF2B5EF4-FFF2-40B4-BE49-F238E27FC236}">
                      <a16:creationId xmlns:a16="http://schemas.microsoft.com/office/drawing/2014/main" id="{1D6E5CBA-320F-4051-A421-0E1899CA628F}"/>
                    </a:ext>
                  </a:extLst>
                </p:cNvPr>
                <p:cNvGrpSpPr/>
                <p:nvPr/>
              </p:nvGrpSpPr>
              <p:grpSpPr>
                <a:xfrm>
                  <a:off x="6261298" y="1791389"/>
                  <a:ext cx="637078" cy="1427454"/>
                  <a:chOff x="6261298" y="1791389"/>
                  <a:chExt cx="637078" cy="1427454"/>
                </a:xfrm>
              </p:grpSpPr>
              <p:grpSp>
                <p:nvGrpSpPr>
                  <p:cNvPr id="57" name="Graphic 145">
                    <a:extLst>
                      <a:ext uri="{FF2B5EF4-FFF2-40B4-BE49-F238E27FC236}">
                        <a16:creationId xmlns:a16="http://schemas.microsoft.com/office/drawing/2014/main" id="{DB069885-7471-40DC-AF84-C1354E0D7182}"/>
                      </a:ext>
                    </a:extLst>
                  </p:cNvPr>
                  <p:cNvGrpSpPr/>
                  <p:nvPr/>
                </p:nvGrpSpPr>
                <p:grpSpPr>
                  <a:xfrm>
                    <a:off x="6603918" y="2845243"/>
                    <a:ext cx="294457" cy="373600"/>
                    <a:chOff x="6603918" y="2845243"/>
                    <a:chExt cx="294457" cy="373600"/>
                  </a:xfrm>
                </p:grpSpPr>
                <p:sp>
                  <p:nvSpPr>
                    <p:cNvPr id="60" name="Freeform: Shape 59">
                      <a:extLst>
                        <a:ext uri="{FF2B5EF4-FFF2-40B4-BE49-F238E27FC236}">
                          <a16:creationId xmlns:a16="http://schemas.microsoft.com/office/drawing/2014/main" id="{216EE884-FC5F-4219-8845-50D052F8EE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03918" y="2933543"/>
                      <a:ext cx="294457" cy="285301"/>
                    </a:xfrm>
                    <a:custGeom>
                      <a:avLst/>
                      <a:gdLst>
                        <a:gd name="connsiteX0" fmla="*/ 246274 w 294457"/>
                        <a:gd name="connsiteY0" fmla="*/ 0 h 285301"/>
                        <a:gd name="connsiteX1" fmla="*/ 290690 w 294457"/>
                        <a:gd name="connsiteY1" fmla="*/ 96208 h 285301"/>
                        <a:gd name="connsiteX2" fmla="*/ 237669 w 294457"/>
                        <a:gd name="connsiteY2" fmla="*/ 167723 h 285301"/>
                        <a:gd name="connsiteX3" fmla="*/ 206828 w 294457"/>
                        <a:gd name="connsiteY3" fmla="*/ 263932 h 285301"/>
                        <a:gd name="connsiteX4" fmla="*/ 58828 w 294457"/>
                        <a:gd name="connsiteY4" fmla="*/ 283654 h 285301"/>
                        <a:gd name="connsiteX5" fmla="*/ 5806 w 294457"/>
                        <a:gd name="connsiteY5" fmla="*/ 255273 h 285301"/>
                        <a:gd name="connsiteX6" fmla="*/ 246274 w 294457"/>
                        <a:gd name="connsiteY6" fmla="*/ 0 h 28530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94457" h="285301">
                          <a:moveTo>
                            <a:pt x="246274" y="0"/>
                          </a:moveTo>
                          <a:cubicBezTo>
                            <a:pt x="246274" y="0"/>
                            <a:pt x="310413" y="61680"/>
                            <a:pt x="290690" y="96208"/>
                          </a:cubicBezTo>
                          <a:cubicBezTo>
                            <a:pt x="270967" y="130737"/>
                            <a:pt x="240127" y="152971"/>
                            <a:pt x="237669" y="167723"/>
                          </a:cubicBezTo>
                          <a:cubicBezTo>
                            <a:pt x="235210" y="182529"/>
                            <a:pt x="237669" y="245438"/>
                            <a:pt x="206828" y="263932"/>
                          </a:cubicBezTo>
                          <a:cubicBezTo>
                            <a:pt x="175988" y="282425"/>
                            <a:pt x="117996" y="288625"/>
                            <a:pt x="58828" y="283654"/>
                          </a:cubicBezTo>
                          <a:cubicBezTo>
                            <a:pt x="-394" y="278737"/>
                            <a:pt x="-7770" y="279966"/>
                            <a:pt x="5806" y="255273"/>
                          </a:cubicBezTo>
                          <a:cubicBezTo>
                            <a:pt x="19275" y="230686"/>
                            <a:pt x="246274" y="0"/>
                            <a:pt x="246274" y="0"/>
                          </a:cubicBezTo>
                          <a:close/>
                        </a:path>
                      </a:pathLst>
                    </a:custGeom>
                    <a:solidFill>
                      <a:srgbClr val="AF3761"/>
                    </a:solidFill>
                    <a:ln w="533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" name="Freeform: Shape 60">
                      <a:extLst>
                        <a:ext uri="{FF2B5EF4-FFF2-40B4-BE49-F238E27FC236}">
                          <a16:creationId xmlns:a16="http://schemas.microsoft.com/office/drawing/2014/main" id="{0FFF41C5-A8F3-4562-A9CA-C222DA907E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07720" y="2845250"/>
                      <a:ext cx="256102" cy="349853"/>
                    </a:xfrm>
                    <a:custGeom>
                      <a:avLst/>
                      <a:gdLst>
                        <a:gd name="connsiteX0" fmla="*/ 256048 w 256102"/>
                        <a:gd name="connsiteY0" fmla="*/ 108069 h 349853"/>
                        <a:gd name="connsiteX1" fmla="*/ 228896 w 256102"/>
                        <a:gd name="connsiteY1" fmla="*/ 190701 h 349853"/>
                        <a:gd name="connsiteX2" fmla="*/ 204203 w 256102"/>
                        <a:gd name="connsiteY2" fmla="*/ 294285 h 349853"/>
                        <a:gd name="connsiteX3" fmla="*/ 69778 w 256102"/>
                        <a:gd name="connsiteY3" fmla="*/ 349819 h 349853"/>
                        <a:gd name="connsiteX4" fmla="*/ 65556 w 256102"/>
                        <a:gd name="connsiteY4" fmla="*/ 341107 h 349853"/>
                        <a:gd name="connsiteX5" fmla="*/ 31562 w 256102"/>
                        <a:gd name="connsiteY5" fmla="*/ 327584 h 349853"/>
                        <a:gd name="connsiteX6" fmla="*/ 14245 w 256102"/>
                        <a:gd name="connsiteY6" fmla="*/ 346077 h 349853"/>
                        <a:gd name="connsiteX7" fmla="*/ 1951 w 256102"/>
                        <a:gd name="connsiteY7" fmla="*/ 343619 h 349853"/>
                        <a:gd name="connsiteX8" fmla="*/ 21674 w 256102"/>
                        <a:gd name="connsiteY8" fmla="*/ 283221 h 349853"/>
                        <a:gd name="connsiteX9" fmla="*/ 57431 w 256102"/>
                        <a:gd name="connsiteY9" fmla="*/ 167237 h 349853"/>
                        <a:gd name="connsiteX10" fmla="*/ 46314 w 256102"/>
                        <a:gd name="connsiteY10" fmla="*/ 45159 h 349853"/>
                        <a:gd name="connsiteX11" fmla="*/ 161069 w 256102"/>
                        <a:gd name="connsiteY11" fmla="*/ 9348 h 349853"/>
                        <a:gd name="connsiteX12" fmla="*/ 161657 w 256102"/>
                        <a:gd name="connsiteY12" fmla="*/ 8653 h 349853"/>
                        <a:gd name="connsiteX13" fmla="*/ 191909 w 256102"/>
                        <a:gd name="connsiteY13" fmla="*/ 3201 h 349853"/>
                        <a:gd name="connsiteX14" fmla="*/ 215320 w 256102"/>
                        <a:gd name="connsiteY14" fmla="*/ 36500 h 349853"/>
                        <a:gd name="connsiteX15" fmla="*/ 256048 w 256102"/>
                        <a:gd name="connsiteY15" fmla="*/ 108069 h 3498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256102" h="349853">
                          <a:moveTo>
                            <a:pt x="256048" y="108069"/>
                          </a:moveTo>
                          <a:cubicBezTo>
                            <a:pt x="257278" y="142597"/>
                            <a:pt x="237501" y="169695"/>
                            <a:pt x="228896" y="190701"/>
                          </a:cubicBezTo>
                          <a:cubicBezTo>
                            <a:pt x="220237" y="211653"/>
                            <a:pt x="223979" y="269645"/>
                            <a:pt x="204203" y="294285"/>
                          </a:cubicBezTo>
                          <a:cubicBezTo>
                            <a:pt x="184480" y="318979"/>
                            <a:pt x="157328" y="351048"/>
                            <a:pt x="69778" y="349819"/>
                          </a:cubicBezTo>
                          <a:cubicBezTo>
                            <a:pt x="69778" y="349819"/>
                            <a:pt x="68656" y="345810"/>
                            <a:pt x="65556" y="341107"/>
                          </a:cubicBezTo>
                          <a:cubicBezTo>
                            <a:pt x="60585" y="333677"/>
                            <a:pt x="50483" y="324537"/>
                            <a:pt x="31562" y="327584"/>
                          </a:cubicBezTo>
                          <a:cubicBezTo>
                            <a:pt x="17986" y="328813"/>
                            <a:pt x="14245" y="346077"/>
                            <a:pt x="14245" y="346077"/>
                          </a:cubicBezTo>
                          <a:lnTo>
                            <a:pt x="1951" y="343619"/>
                          </a:lnTo>
                          <a:cubicBezTo>
                            <a:pt x="1951" y="343619"/>
                            <a:pt x="-9166" y="311549"/>
                            <a:pt x="21674" y="283221"/>
                          </a:cubicBezTo>
                          <a:cubicBezTo>
                            <a:pt x="52514" y="254840"/>
                            <a:pt x="53743" y="190701"/>
                            <a:pt x="57431" y="167237"/>
                          </a:cubicBezTo>
                          <a:cubicBezTo>
                            <a:pt x="61119" y="143826"/>
                            <a:pt x="31562" y="50076"/>
                            <a:pt x="46314" y="45159"/>
                          </a:cubicBezTo>
                          <a:cubicBezTo>
                            <a:pt x="61119" y="40188"/>
                            <a:pt x="161069" y="9348"/>
                            <a:pt x="161069" y="9348"/>
                          </a:cubicBezTo>
                          <a:cubicBezTo>
                            <a:pt x="161230" y="9134"/>
                            <a:pt x="161390" y="8920"/>
                            <a:pt x="161657" y="8653"/>
                          </a:cubicBezTo>
                          <a:cubicBezTo>
                            <a:pt x="165612" y="4484"/>
                            <a:pt x="182609" y="-4923"/>
                            <a:pt x="191909" y="3201"/>
                          </a:cubicBezTo>
                          <a:cubicBezTo>
                            <a:pt x="201744" y="11860"/>
                            <a:pt x="209173" y="26666"/>
                            <a:pt x="215320" y="36500"/>
                          </a:cubicBezTo>
                          <a:cubicBezTo>
                            <a:pt x="221467" y="46388"/>
                            <a:pt x="254765" y="73487"/>
                            <a:pt x="256048" y="108069"/>
                          </a:cubicBezTo>
                          <a:close/>
                        </a:path>
                      </a:pathLst>
                    </a:custGeom>
                    <a:solidFill>
                      <a:srgbClr val="F15581"/>
                    </a:solidFill>
                    <a:ln w="533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2" name="Freeform: Shape 61">
                      <a:extLst>
                        <a:ext uri="{FF2B5EF4-FFF2-40B4-BE49-F238E27FC236}">
                          <a16:creationId xmlns:a16="http://schemas.microsoft.com/office/drawing/2014/main" id="{E9F00AA7-9F98-4143-8707-8CC684A99B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73276" y="2845243"/>
                      <a:ext cx="190547" cy="349860"/>
                    </a:xfrm>
                    <a:custGeom>
                      <a:avLst/>
                      <a:gdLst>
                        <a:gd name="connsiteX0" fmla="*/ 190493 w 190547"/>
                        <a:gd name="connsiteY0" fmla="*/ 108076 h 349860"/>
                        <a:gd name="connsiteX1" fmla="*/ 163341 w 190547"/>
                        <a:gd name="connsiteY1" fmla="*/ 190708 h 349860"/>
                        <a:gd name="connsiteX2" fmla="*/ 138647 w 190547"/>
                        <a:gd name="connsiteY2" fmla="*/ 294293 h 349860"/>
                        <a:gd name="connsiteX3" fmla="*/ 4223 w 190547"/>
                        <a:gd name="connsiteY3" fmla="*/ 349826 h 349860"/>
                        <a:gd name="connsiteX4" fmla="*/ 0 w 190547"/>
                        <a:gd name="connsiteY4" fmla="*/ 341114 h 349860"/>
                        <a:gd name="connsiteX5" fmla="*/ 23945 w 190547"/>
                        <a:gd name="connsiteY5" fmla="*/ 326790 h 349860"/>
                        <a:gd name="connsiteX6" fmla="*/ 121009 w 190547"/>
                        <a:gd name="connsiteY6" fmla="*/ 165641 h 349860"/>
                        <a:gd name="connsiteX7" fmla="*/ 95781 w 190547"/>
                        <a:gd name="connsiteY7" fmla="*/ 71303 h 349860"/>
                        <a:gd name="connsiteX8" fmla="*/ 137418 w 190547"/>
                        <a:gd name="connsiteY8" fmla="*/ 83383 h 349860"/>
                        <a:gd name="connsiteX9" fmla="*/ 100217 w 190547"/>
                        <a:gd name="connsiteY9" fmla="*/ 5507 h 349860"/>
                        <a:gd name="connsiteX10" fmla="*/ 126354 w 190547"/>
                        <a:gd name="connsiteY10" fmla="*/ 3209 h 349860"/>
                        <a:gd name="connsiteX11" fmla="*/ 149764 w 190547"/>
                        <a:gd name="connsiteY11" fmla="*/ 36508 h 349860"/>
                        <a:gd name="connsiteX12" fmla="*/ 190493 w 190547"/>
                        <a:gd name="connsiteY12" fmla="*/ 108076 h 3498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90547" h="349860">
                          <a:moveTo>
                            <a:pt x="190493" y="108076"/>
                          </a:moveTo>
                          <a:cubicBezTo>
                            <a:pt x="191722" y="142604"/>
                            <a:pt x="171946" y="169703"/>
                            <a:pt x="163341" y="190708"/>
                          </a:cubicBezTo>
                          <a:cubicBezTo>
                            <a:pt x="154682" y="211660"/>
                            <a:pt x="158423" y="269653"/>
                            <a:pt x="138647" y="294293"/>
                          </a:cubicBezTo>
                          <a:cubicBezTo>
                            <a:pt x="118924" y="318986"/>
                            <a:pt x="91772" y="351055"/>
                            <a:pt x="4223" y="349826"/>
                          </a:cubicBezTo>
                          <a:cubicBezTo>
                            <a:pt x="4223" y="349826"/>
                            <a:pt x="3100" y="345818"/>
                            <a:pt x="0" y="341114"/>
                          </a:cubicBezTo>
                          <a:cubicBezTo>
                            <a:pt x="5559" y="334914"/>
                            <a:pt x="13255" y="329676"/>
                            <a:pt x="23945" y="326790"/>
                          </a:cubicBezTo>
                          <a:cubicBezTo>
                            <a:pt x="66705" y="315298"/>
                            <a:pt x="116038" y="206743"/>
                            <a:pt x="121009" y="165641"/>
                          </a:cubicBezTo>
                          <a:cubicBezTo>
                            <a:pt x="124964" y="132609"/>
                            <a:pt x="115129" y="105991"/>
                            <a:pt x="95781" y="71303"/>
                          </a:cubicBezTo>
                          <a:cubicBezTo>
                            <a:pt x="106952" y="84451"/>
                            <a:pt x="120207" y="94340"/>
                            <a:pt x="137418" y="83383"/>
                          </a:cubicBezTo>
                          <a:cubicBezTo>
                            <a:pt x="161737" y="67936"/>
                            <a:pt x="128652" y="42547"/>
                            <a:pt x="100217" y="5507"/>
                          </a:cubicBezTo>
                          <a:cubicBezTo>
                            <a:pt x="106952" y="1285"/>
                            <a:pt x="119031" y="-3205"/>
                            <a:pt x="126354" y="3209"/>
                          </a:cubicBezTo>
                          <a:cubicBezTo>
                            <a:pt x="136188" y="11868"/>
                            <a:pt x="143618" y="26673"/>
                            <a:pt x="149764" y="36508"/>
                          </a:cubicBezTo>
                          <a:cubicBezTo>
                            <a:pt x="155911" y="46396"/>
                            <a:pt x="189210" y="73494"/>
                            <a:pt x="190493" y="108076"/>
                          </a:cubicBezTo>
                          <a:close/>
                        </a:path>
                      </a:pathLst>
                    </a:custGeom>
                    <a:solidFill>
                      <a:srgbClr val="DD4372"/>
                    </a:solidFill>
                    <a:ln w="5334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E672DF79-8E8B-49E3-968E-63EDDEB6905E}"/>
                      </a:ext>
                    </a:extLst>
                  </p:cNvPr>
                  <p:cNvSpPr/>
                  <p:nvPr/>
                </p:nvSpPr>
                <p:spPr>
                  <a:xfrm>
                    <a:off x="6261298" y="1791389"/>
                    <a:ext cx="557846" cy="1141944"/>
                  </a:xfrm>
                  <a:custGeom>
                    <a:avLst/>
                    <a:gdLst>
                      <a:gd name="connsiteX0" fmla="*/ 549396 w 557846"/>
                      <a:gd name="connsiteY0" fmla="*/ 1137237 h 1141944"/>
                      <a:gd name="connsiteX1" fmla="*/ 507759 w 557846"/>
                      <a:gd name="connsiteY1" fmla="*/ 1125157 h 1141944"/>
                      <a:gd name="connsiteX2" fmla="*/ 490228 w 557846"/>
                      <a:gd name="connsiteY2" fmla="*/ 1102708 h 1141944"/>
                      <a:gd name="connsiteX3" fmla="*/ 485898 w 557846"/>
                      <a:gd name="connsiteY3" fmla="*/ 1099448 h 1141944"/>
                      <a:gd name="connsiteX4" fmla="*/ 389049 w 557846"/>
                      <a:gd name="connsiteY4" fmla="*/ 1100250 h 1141944"/>
                      <a:gd name="connsiteX5" fmla="*/ 93047 w 557846"/>
                      <a:gd name="connsiteY5" fmla="*/ 663624 h 1141944"/>
                      <a:gd name="connsiteX6" fmla="*/ 14103 w 557846"/>
                      <a:gd name="connsiteY6" fmla="*/ 574792 h 1141944"/>
                      <a:gd name="connsiteX7" fmla="*/ 51090 w 557846"/>
                      <a:gd name="connsiteY7" fmla="*/ 69056 h 1141944"/>
                      <a:gd name="connsiteX8" fmla="*/ 74661 w 557846"/>
                      <a:gd name="connsiteY8" fmla="*/ 63711 h 1141944"/>
                      <a:gd name="connsiteX9" fmla="*/ 99835 w 557846"/>
                      <a:gd name="connsiteY9" fmla="*/ 58046 h 1141944"/>
                      <a:gd name="connsiteX10" fmla="*/ 197273 w 557846"/>
                      <a:gd name="connsiteY10" fmla="*/ 36025 h 1141944"/>
                      <a:gd name="connsiteX11" fmla="*/ 356979 w 557846"/>
                      <a:gd name="connsiteY11" fmla="*/ 0 h 1141944"/>
                      <a:gd name="connsiteX12" fmla="*/ 357193 w 557846"/>
                      <a:gd name="connsiteY12" fmla="*/ 6628 h 1141944"/>
                      <a:gd name="connsiteX13" fmla="*/ 291664 w 557846"/>
                      <a:gd name="connsiteY13" fmla="*/ 255754 h 1141944"/>
                      <a:gd name="connsiteX14" fmla="*/ 248424 w 557846"/>
                      <a:gd name="connsiteY14" fmla="*/ 370028 h 1141944"/>
                      <a:gd name="connsiteX15" fmla="*/ 218867 w 557846"/>
                      <a:gd name="connsiteY15" fmla="*/ 537805 h 1141944"/>
                      <a:gd name="connsiteX16" fmla="*/ 315075 w 557846"/>
                      <a:gd name="connsiteY16" fmla="*/ 629042 h 1141944"/>
                      <a:gd name="connsiteX17" fmla="*/ 502521 w 557846"/>
                      <a:gd name="connsiteY17" fmla="*/ 1045945 h 1141944"/>
                      <a:gd name="connsiteX18" fmla="*/ 512195 w 557846"/>
                      <a:gd name="connsiteY18" fmla="*/ 1059361 h 1141944"/>
                      <a:gd name="connsiteX19" fmla="*/ 549396 w 557846"/>
                      <a:gd name="connsiteY19" fmla="*/ 1137237 h 11419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557846" h="1141944">
                        <a:moveTo>
                          <a:pt x="549396" y="1137237"/>
                        </a:moveTo>
                        <a:cubicBezTo>
                          <a:pt x="532185" y="1148194"/>
                          <a:pt x="518930" y="1138305"/>
                          <a:pt x="507759" y="1125157"/>
                        </a:cubicBezTo>
                        <a:cubicBezTo>
                          <a:pt x="501345" y="1117620"/>
                          <a:pt x="495626" y="1109015"/>
                          <a:pt x="490228" y="1102708"/>
                        </a:cubicBezTo>
                        <a:cubicBezTo>
                          <a:pt x="489159" y="1101426"/>
                          <a:pt x="487662" y="1100357"/>
                          <a:pt x="485898" y="1099448"/>
                        </a:cubicBezTo>
                        <a:cubicBezTo>
                          <a:pt x="463289" y="1087529"/>
                          <a:pt x="389049" y="1100250"/>
                          <a:pt x="389049" y="1100250"/>
                        </a:cubicBezTo>
                        <a:cubicBezTo>
                          <a:pt x="334798" y="976889"/>
                          <a:pt x="93047" y="663624"/>
                          <a:pt x="93047" y="663624"/>
                        </a:cubicBezTo>
                        <a:cubicBezTo>
                          <a:pt x="93047" y="663624"/>
                          <a:pt x="63437" y="641389"/>
                          <a:pt x="14103" y="574792"/>
                        </a:cubicBezTo>
                        <a:cubicBezTo>
                          <a:pt x="-30313" y="488471"/>
                          <a:pt x="43714" y="199846"/>
                          <a:pt x="51090" y="69056"/>
                        </a:cubicBezTo>
                        <a:lnTo>
                          <a:pt x="74661" y="63711"/>
                        </a:lnTo>
                        <a:lnTo>
                          <a:pt x="99835" y="58046"/>
                        </a:lnTo>
                        <a:lnTo>
                          <a:pt x="197273" y="36025"/>
                        </a:lnTo>
                        <a:lnTo>
                          <a:pt x="356979" y="0"/>
                        </a:lnTo>
                        <a:cubicBezTo>
                          <a:pt x="357086" y="2138"/>
                          <a:pt x="357193" y="4383"/>
                          <a:pt x="357193" y="6628"/>
                        </a:cubicBezTo>
                        <a:cubicBezTo>
                          <a:pt x="357727" y="68735"/>
                          <a:pt x="323306" y="170984"/>
                          <a:pt x="291664" y="255754"/>
                        </a:cubicBezTo>
                        <a:cubicBezTo>
                          <a:pt x="274347" y="302308"/>
                          <a:pt x="257831" y="343571"/>
                          <a:pt x="248424" y="370028"/>
                        </a:cubicBezTo>
                        <a:cubicBezTo>
                          <a:pt x="221325" y="446514"/>
                          <a:pt x="213896" y="513111"/>
                          <a:pt x="218867" y="537805"/>
                        </a:cubicBezTo>
                        <a:cubicBezTo>
                          <a:pt x="223784" y="562445"/>
                          <a:pt x="255853" y="572333"/>
                          <a:pt x="315075" y="629042"/>
                        </a:cubicBezTo>
                        <a:cubicBezTo>
                          <a:pt x="374243" y="685805"/>
                          <a:pt x="472910" y="1001582"/>
                          <a:pt x="502521" y="1045945"/>
                        </a:cubicBezTo>
                        <a:cubicBezTo>
                          <a:pt x="505621" y="1050595"/>
                          <a:pt x="508881" y="1055032"/>
                          <a:pt x="512195" y="1059361"/>
                        </a:cubicBezTo>
                        <a:cubicBezTo>
                          <a:pt x="540630" y="1096401"/>
                          <a:pt x="573715" y="1121790"/>
                          <a:pt x="549396" y="1137237"/>
                        </a:cubicBezTo>
                        <a:close/>
                      </a:path>
                    </a:pathLst>
                  </a:custGeom>
                  <a:solidFill>
                    <a:srgbClr val="FBA982"/>
                  </a:solidFill>
                  <a:ln w="53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0B461656-225E-4543-8D2F-F680F3603B60}"/>
                      </a:ext>
                    </a:extLst>
                  </p:cNvPr>
                  <p:cNvSpPr/>
                  <p:nvPr/>
                </p:nvSpPr>
                <p:spPr>
                  <a:xfrm>
                    <a:off x="6359262" y="1798017"/>
                    <a:ext cx="459879" cy="1135313"/>
                  </a:xfrm>
                  <a:custGeom>
                    <a:avLst/>
                    <a:gdLst>
                      <a:gd name="connsiteX0" fmla="*/ 451431 w 459879"/>
                      <a:gd name="connsiteY0" fmla="*/ 1130609 h 1135313"/>
                      <a:gd name="connsiteX1" fmla="*/ 392263 w 459879"/>
                      <a:gd name="connsiteY1" fmla="*/ 1096081 h 1135313"/>
                      <a:gd name="connsiteX2" fmla="*/ 387934 w 459879"/>
                      <a:gd name="connsiteY2" fmla="*/ 1092820 h 1135313"/>
                      <a:gd name="connsiteX3" fmla="*/ 76486 w 459879"/>
                      <a:gd name="connsiteY3" fmla="*/ 607609 h 1135313"/>
                      <a:gd name="connsiteX4" fmla="*/ 9888 w 459879"/>
                      <a:gd name="connsiteY4" fmla="*/ 513913 h 1135313"/>
                      <a:gd name="connsiteX5" fmla="*/ 1871 w 459879"/>
                      <a:gd name="connsiteY5" fmla="*/ 51418 h 1135313"/>
                      <a:gd name="connsiteX6" fmla="*/ 0 w 459879"/>
                      <a:gd name="connsiteY6" fmla="*/ 47677 h 1135313"/>
                      <a:gd name="connsiteX7" fmla="*/ 99309 w 459879"/>
                      <a:gd name="connsiteY7" fmla="*/ 29397 h 1135313"/>
                      <a:gd name="connsiteX8" fmla="*/ 259228 w 459879"/>
                      <a:gd name="connsiteY8" fmla="*/ 0 h 1135313"/>
                      <a:gd name="connsiteX9" fmla="*/ 193700 w 459879"/>
                      <a:gd name="connsiteY9" fmla="*/ 249126 h 1135313"/>
                      <a:gd name="connsiteX10" fmla="*/ 150459 w 459879"/>
                      <a:gd name="connsiteY10" fmla="*/ 363401 h 1135313"/>
                      <a:gd name="connsiteX11" fmla="*/ 120902 w 459879"/>
                      <a:gd name="connsiteY11" fmla="*/ 531177 h 1135313"/>
                      <a:gd name="connsiteX12" fmla="*/ 217110 w 459879"/>
                      <a:gd name="connsiteY12" fmla="*/ 622415 h 1135313"/>
                      <a:gd name="connsiteX13" fmla="*/ 404556 w 459879"/>
                      <a:gd name="connsiteY13" fmla="*/ 1039318 h 1135313"/>
                      <a:gd name="connsiteX14" fmla="*/ 451431 w 459879"/>
                      <a:gd name="connsiteY14" fmla="*/ 1130609 h 113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459879" h="1135313">
                        <a:moveTo>
                          <a:pt x="451431" y="1130609"/>
                        </a:moveTo>
                        <a:cubicBezTo>
                          <a:pt x="424332" y="1147873"/>
                          <a:pt x="407015" y="1113345"/>
                          <a:pt x="392263" y="1096081"/>
                        </a:cubicBezTo>
                        <a:cubicBezTo>
                          <a:pt x="391194" y="1094798"/>
                          <a:pt x="389697" y="1093729"/>
                          <a:pt x="387934" y="1092820"/>
                        </a:cubicBezTo>
                        <a:cubicBezTo>
                          <a:pt x="343464" y="889072"/>
                          <a:pt x="110854" y="623698"/>
                          <a:pt x="76486" y="607609"/>
                        </a:cubicBezTo>
                        <a:cubicBezTo>
                          <a:pt x="39499" y="590345"/>
                          <a:pt x="-2459" y="555817"/>
                          <a:pt x="9888" y="513913"/>
                        </a:cubicBezTo>
                        <a:cubicBezTo>
                          <a:pt x="22075" y="472276"/>
                          <a:pt x="85412" y="221547"/>
                          <a:pt x="1871" y="51418"/>
                        </a:cubicBezTo>
                        <a:cubicBezTo>
                          <a:pt x="1229" y="50135"/>
                          <a:pt x="642" y="48906"/>
                          <a:pt x="0" y="47677"/>
                        </a:cubicBezTo>
                        <a:lnTo>
                          <a:pt x="99309" y="29397"/>
                        </a:lnTo>
                        <a:lnTo>
                          <a:pt x="259228" y="0"/>
                        </a:lnTo>
                        <a:cubicBezTo>
                          <a:pt x="259763" y="62108"/>
                          <a:pt x="225341" y="164356"/>
                          <a:pt x="193700" y="249126"/>
                        </a:cubicBezTo>
                        <a:cubicBezTo>
                          <a:pt x="176382" y="295680"/>
                          <a:pt x="159866" y="336943"/>
                          <a:pt x="150459" y="363401"/>
                        </a:cubicBezTo>
                        <a:cubicBezTo>
                          <a:pt x="123361" y="439886"/>
                          <a:pt x="115931" y="506484"/>
                          <a:pt x="120902" y="531177"/>
                        </a:cubicBezTo>
                        <a:cubicBezTo>
                          <a:pt x="125819" y="555817"/>
                          <a:pt x="157889" y="565705"/>
                          <a:pt x="217110" y="622415"/>
                        </a:cubicBezTo>
                        <a:cubicBezTo>
                          <a:pt x="276278" y="679178"/>
                          <a:pt x="374946" y="994955"/>
                          <a:pt x="404556" y="1039318"/>
                        </a:cubicBezTo>
                        <a:cubicBezTo>
                          <a:pt x="434167" y="1083734"/>
                          <a:pt x="478583" y="1113345"/>
                          <a:pt x="451431" y="113060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BA982"/>
                      </a:gs>
                      <a:gs pos="100000">
                        <a:srgbClr val="E98667"/>
                      </a:gs>
                    </a:gsLst>
                    <a:lin ang="10200000" scaled="0"/>
                  </a:gradFill>
                  <a:ln w="53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52" name="Graphic 145">
                <a:extLst>
                  <a:ext uri="{FF2B5EF4-FFF2-40B4-BE49-F238E27FC236}">
                    <a16:creationId xmlns:a16="http://schemas.microsoft.com/office/drawing/2014/main" id="{C313E36A-B017-45FE-A147-A7A25A4B9DC2}"/>
                  </a:ext>
                </a:extLst>
              </p:cNvPr>
              <p:cNvGrpSpPr/>
              <p:nvPr/>
            </p:nvGrpSpPr>
            <p:grpSpPr>
              <a:xfrm>
                <a:off x="6022960" y="1443542"/>
                <a:ext cx="687158" cy="442586"/>
                <a:chOff x="6022960" y="1443542"/>
                <a:chExt cx="687158" cy="442586"/>
              </a:xfrm>
              <a:solidFill>
                <a:srgbClr val="F6E16C"/>
              </a:solidFill>
            </p:grpSpPr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D122A9DB-7EF5-419E-A93B-698C9C437356}"/>
                    </a:ext>
                  </a:extLst>
                </p:cNvPr>
                <p:cNvSpPr/>
                <p:nvPr/>
              </p:nvSpPr>
              <p:spPr>
                <a:xfrm>
                  <a:off x="6022960" y="1443542"/>
                  <a:ext cx="687158" cy="442586"/>
                </a:xfrm>
                <a:custGeom>
                  <a:avLst/>
                  <a:gdLst>
                    <a:gd name="connsiteX0" fmla="*/ 685805 w 687158"/>
                    <a:gd name="connsiteY0" fmla="*/ 356880 h 442586"/>
                    <a:gd name="connsiteX1" fmla="*/ 529520 w 687158"/>
                    <a:gd name="connsiteY1" fmla="*/ 437481 h 442586"/>
                    <a:gd name="connsiteX2" fmla="*/ 520648 w 687158"/>
                    <a:gd name="connsiteY2" fmla="*/ 437534 h 442586"/>
                    <a:gd name="connsiteX3" fmla="*/ 185842 w 687158"/>
                    <a:gd name="connsiteY3" fmla="*/ 437481 h 442586"/>
                    <a:gd name="connsiteX4" fmla="*/ 0 w 687158"/>
                    <a:gd name="connsiteY4" fmla="*/ 358537 h 442586"/>
                    <a:gd name="connsiteX5" fmla="*/ 118390 w 687158"/>
                    <a:gd name="connsiteY5" fmla="*/ 129935 h 442586"/>
                    <a:gd name="connsiteX6" fmla="*/ 558222 w 687158"/>
                    <a:gd name="connsiteY6" fmla="*/ 9300 h 442586"/>
                    <a:gd name="connsiteX7" fmla="*/ 592056 w 687158"/>
                    <a:gd name="connsiteY7" fmla="*/ 0 h 442586"/>
                    <a:gd name="connsiteX8" fmla="*/ 654538 w 687158"/>
                    <a:gd name="connsiteY8" fmla="*/ 228602 h 442586"/>
                    <a:gd name="connsiteX9" fmla="*/ 685805 w 687158"/>
                    <a:gd name="connsiteY9" fmla="*/ 356880 h 442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87158" h="442586">
                      <a:moveTo>
                        <a:pt x="685805" y="356880"/>
                      </a:moveTo>
                      <a:cubicBezTo>
                        <a:pt x="677574" y="383230"/>
                        <a:pt x="588742" y="437481"/>
                        <a:pt x="529520" y="437481"/>
                      </a:cubicBezTo>
                      <a:cubicBezTo>
                        <a:pt x="526848" y="437481"/>
                        <a:pt x="523908" y="437481"/>
                        <a:pt x="520648" y="437534"/>
                      </a:cubicBezTo>
                      <a:cubicBezTo>
                        <a:pt x="452233" y="438496"/>
                        <a:pt x="262756" y="448438"/>
                        <a:pt x="185842" y="437481"/>
                      </a:cubicBezTo>
                      <a:cubicBezTo>
                        <a:pt x="105241" y="425989"/>
                        <a:pt x="0" y="358537"/>
                        <a:pt x="0" y="358537"/>
                      </a:cubicBezTo>
                      <a:lnTo>
                        <a:pt x="118390" y="129935"/>
                      </a:lnTo>
                      <a:lnTo>
                        <a:pt x="558222" y="9300"/>
                      </a:lnTo>
                      <a:lnTo>
                        <a:pt x="592056" y="0"/>
                      </a:lnTo>
                      <a:cubicBezTo>
                        <a:pt x="667686" y="39499"/>
                        <a:pt x="646306" y="172694"/>
                        <a:pt x="654538" y="228602"/>
                      </a:cubicBezTo>
                      <a:cubicBezTo>
                        <a:pt x="662769" y="284563"/>
                        <a:pt x="693983" y="330583"/>
                        <a:pt x="685805" y="356880"/>
                      </a:cubicBezTo>
                      <a:close/>
                    </a:path>
                  </a:pathLst>
                </a:custGeom>
                <a:solidFill>
                  <a:srgbClr val="F6E16C"/>
                </a:solidFill>
                <a:ln w="53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D346C823-A78A-4A8F-9014-1CFC585D37F1}"/>
                    </a:ext>
                  </a:extLst>
                </p:cNvPr>
                <p:cNvSpPr/>
                <p:nvPr/>
              </p:nvSpPr>
              <p:spPr>
                <a:xfrm>
                  <a:off x="6188387" y="1443542"/>
                  <a:ext cx="521732" cy="437534"/>
                </a:xfrm>
                <a:custGeom>
                  <a:avLst/>
                  <a:gdLst>
                    <a:gd name="connsiteX0" fmla="*/ 520379 w 521732"/>
                    <a:gd name="connsiteY0" fmla="*/ 356880 h 437534"/>
                    <a:gd name="connsiteX1" fmla="*/ 364094 w 521732"/>
                    <a:gd name="connsiteY1" fmla="*/ 437481 h 437534"/>
                    <a:gd name="connsiteX2" fmla="*/ 355222 w 521732"/>
                    <a:gd name="connsiteY2" fmla="*/ 437534 h 437534"/>
                    <a:gd name="connsiteX3" fmla="*/ 331223 w 521732"/>
                    <a:gd name="connsiteY3" fmla="*/ 361850 h 437534"/>
                    <a:gd name="connsiteX4" fmla="*/ 48370 w 521732"/>
                    <a:gd name="connsiteY4" fmla="*/ 374999 h 437534"/>
                    <a:gd name="connsiteX5" fmla="*/ 239130 w 521732"/>
                    <a:gd name="connsiteY5" fmla="*/ 319091 h 437534"/>
                    <a:gd name="connsiteX6" fmla="*/ 2297 w 521732"/>
                    <a:gd name="connsiteY6" fmla="*/ 289480 h 437534"/>
                    <a:gd name="connsiteX7" fmla="*/ 245704 w 521732"/>
                    <a:gd name="connsiteY7" fmla="*/ 157889 h 437534"/>
                    <a:gd name="connsiteX8" fmla="*/ 392796 w 521732"/>
                    <a:gd name="connsiteY8" fmla="*/ 9300 h 437534"/>
                    <a:gd name="connsiteX9" fmla="*/ 426629 w 521732"/>
                    <a:gd name="connsiteY9" fmla="*/ 0 h 437534"/>
                    <a:gd name="connsiteX10" fmla="*/ 489111 w 521732"/>
                    <a:gd name="connsiteY10" fmla="*/ 228602 h 437534"/>
                    <a:gd name="connsiteX11" fmla="*/ 520379 w 521732"/>
                    <a:gd name="connsiteY11" fmla="*/ 356880 h 437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21732" h="437534">
                      <a:moveTo>
                        <a:pt x="520379" y="356880"/>
                      </a:moveTo>
                      <a:cubicBezTo>
                        <a:pt x="512148" y="383230"/>
                        <a:pt x="423316" y="437481"/>
                        <a:pt x="364094" y="437481"/>
                      </a:cubicBezTo>
                      <a:cubicBezTo>
                        <a:pt x="361422" y="437481"/>
                        <a:pt x="358482" y="437481"/>
                        <a:pt x="355222" y="437534"/>
                      </a:cubicBezTo>
                      <a:cubicBezTo>
                        <a:pt x="359604" y="399692"/>
                        <a:pt x="358429" y="358216"/>
                        <a:pt x="331223" y="361850"/>
                      </a:cubicBezTo>
                      <a:cubicBezTo>
                        <a:pt x="281889" y="368425"/>
                        <a:pt x="2297" y="394722"/>
                        <a:pt x="48370" y="374999"/>
                      </a:cubicBezTo>
                      <a:cubicBezTo>
                        <a:pt x="94390" y="355276"/>
                        <a:pt x="239130" y="358537"/>
                        <a:pt x="239130" y="319091"/>
                      </a:cubicBezTo>
                      <a:cubicBezTo>
                        <a:pt x="239130" y="279592"/>
                        <a:pt x="-27314" y="325665"/>
                        <a:pt x="2297" y="289480"/>
                      </a:cubicBezTo>
                      <a:cubicBezTo>
                        <a:pt x="31908" y="253295"/>
                        <a:pt x="262167" y="273018"/>
                        <a:pt x="245704" y="157889"/>
                      </a:cubicBezTo>
                      <a:lnTo>
                        <a:pt x="392796" y="9300"/>
                      </a:lnTo>
                      <a:lnTo>
                        <a:pt x="426629" y="0"/>
                      </a:lnTo>
                      <a:cubicBezTo>
                        <a:pt x="502260" y="39499"/>
                        <a:pt x="480880" y="172694"/>
                        <a:pt x="489111" y="228602"/>
                      </a:cubicBezTo>
                      <a:cubicBezTo>
                        <a:pt x="497343" y="284563"/>
                        <a:pt x="528557" y="330583"/>
                        <a:pt x="520379" y="35688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6E16C"/>
                    </a:gs>
                    <a:gs pos="85000">
                      <a:srgbClr val="D3A94A"/>
                    </a:gs>
                  </a:gsLst>
                  <a:lin ang="19800000" scaled="0"/>
                </a:gradFill>
                <a:ln w="53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4" name="Graphic 145">
              <a:extLst>
                <a:ext uri="{FF2B5EF4-FFF2-40B4-BE49-F238E27FC236}">
                  <a16:creationId xmlns:a16="http://schemas.microsoft.com/office/drawing/2014/main" id="{EE40ACC3-F3DF-4C1B-BFDA-85F594DDD0FC}"/>
                </a:ext>
              </a:extLst>
            </p:cNvPr>
            <p:cNvGrpSpPr/>
            <p:nvPr/>
          </p:nvGrpSpPr>
          <p:grpSpPr>
            <a:xfrm>
              <a:off x="5759639" y="322394"/>
              <a:ext cx="885789" cy="1341526"/>
              <a:chOff x="5759639" y="322394"/>
              <a:chExt cx="885789" cy="1341526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D5A3626-756C-4E63-AEFC-28A449F4A736}"/>
                  </a:ext>
                </a:extLst>
              </p:cNvPr>
              <p:cNvSpPr/>
              <p:nvPr/>
            </p:nvSpPr>
            <p:spPr>
              <a:xfrm>
                <a:off x="5903469" y="590014"/>
                <a:ext cx="741959" cy="1073907"/>
              </a:xfrm>
              <a:custGeom>
                <a:avLst/>
                <a:gdLst>
                  <a:gd name="connsiteX0" fmla="*/ 741959 w 741959"/>
                  <a:gd name="connsiteY0" fmla="*/ 873305 h 1073907"/>
                  <a:gd name="connsiteX1" fmla="*/ 443713 w 741959"/>
                  <a:gd name="connsiteY1" fmla="*/ 1063958 h 1073907"/>
                  <a:gd name="connsiteX2" fmla="*/ 385881 w 741959"/>
                  <a:gd name="connsiteY2" fmla="*/ 1072296 h 1073907"/>
                  <a:gd name="connsiteX3" fmla="*/ 221418 w 741959"/>
                  <a:gd name="connsiteY3" fmla="*/ 995008 h 1073907"/>
                  <a:gd name="connsiteX4" fmla="*/ 178659 w 741959"/>
                  <a:gd name="connsiteY4" fmla="*/ 797621 h 1073907"/>
                  <a:gd name="connsiteX5" fmla="*/ 29002 w 741959"/>
                  <a:gd name="connsiteY5" fmla="*/ 564102 h 1073907"/>
                  <a:gd name="connsiteX6" fmla="*/ 14250 w 741959"/>
                  <a:gd name="connsiteY6" fmla="*/ 342074 h 1073907"/>
                  <a:gd name="connsiteX7" fmla="*/ 14250 w 741959"/>
                  <a:gd name="connsiteY7" fmla="*/ 210536 h 1073907"/>
                  <a:gd name="connsiteX8" fmla="*/ 4362 w 741959"/>
                  <a:gd name="connsiteY8" fmla="*/ 182582 h 1073907"/>
                  <a:gd name="connsiteX9" fmla="*/ 84963 w 741959"/>
                  <a:gd name="connsiteY9" fmla="*/ 52647 h 1073907"/>
                  <a:gd name="connsiteX10" fmla="*/ 270805 w 741959"/>
                  <a:gd name="connsiteY10" fmla="*/ 0 h 1073907"/>
                  <a:gd name="connsiteX11" fmla="*/ 385080 w 741959"/>
                  <a:gd name="connsiteY11" fmla="*/ 72691 h 1073907"/>
                  <a:gd name="connsiteX12" fmla="*/ 492780 w 741959"/>
                  <a:gd name="connsiteY12" fmla="*/ 207222 h 1073907"/>
                  <a:gd name="connsiteX13" fmla="*/ 549542 w 741959"/>
                  <a:gd name="connsiteY13" fmla="*/ 559986 h 1073907"/>
                  <a:gd name="connsiteX14" fmla="*/ 741959 w 741959"/>
                  <a:gd name="connsiteY14" fmla="*/ 873305 h 1073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41959" h="1073907">
                    <a:moveTo>
                      <a:pt x="741959" y="873305"/>
                    </a:moveTo>
                    <a:cubicBezTo>
                      <a:pt x="694176" y="981700"/>
                      <a:pt x="570227" y="1040654"/>
                      <a:pt x="443713" y="1063958"/>
                    </a:cubicBezTo>
                    <a:cubicBezTo>
                      <a:pt x="424418" y="1067592"/>
                      <a:pt x="405070" y="1070318"/>
                      <a:pt x="385881" y="1072296"/>
                    </a:cubicBezTo>
                    <a:cubicBezTo>
                      <a:pt x="241195" y="1087101"/>
                      <a:pt x="221418" y="995008"/>
                      <a:pt x="221418" y="995008"/>
                    </a:cubicBezTo>
                    <a:cubicBezTo>
                      <a:pt x="246112" y="952249"/>
                      <a:pt x="219815" y="863417"/>
                      <a:pt x="178659" y="797621"/>
                    </a:cubicBezTo>
                    <a:cubicBezTo>
                      <a:pt x="137557" y="731878"/>
                      <a:pt x="70157" y="628241"/>
                      <a:pt x="29002" y="564102"/>
                    </a:cubicBezTo>
                    <a:cubicBezTo>
                      <a:pt x="-12101" y="499963"/>
                      <a:pt x="-2213" y="422675"/>
                      <a:pt x="14250" y="342074"/>
                    </a:cubicBezTo>
                    <a:cubicBezTo>
                      <a:pt x="30659" y="261526"/>
                      <a:pt x="14250" y="210536"/>
                      <a:pt x="14250" y="210536"/>
                    </a:cubicBezTo>
                    <a:lnTo>
                      <a:pt x="4362" y="182582"/>
                    </a:lnTo>
                    <a:cubicBezTo>
                      <a:pt x="38890" y="164463"/>
                      <a:pt x="84963" y="52647"/>
                      <a:pt x="84963" y="52647"/>
                    </a:cubicBezTo>
                    <a:lnTo>
                      <a:pt x="270805" y="0"/>
                    </a:lnTo>
                    <a:cubicBezTo>
                      <a:pt x="308487" y="20524"/>
                      <a:pt x="349002" y="45271"/>
                      <a:pt x="385080" y="72691"/>
                    </a:cubicBezTo>
                    <a:cubicBezTo>
                      <a:pt x="438636" y="113472"/>
                      <a:pt x="482464" y="160027"/>
                      <a:pt x="492780" y="207222"/>
                    </a:cubicBezTo>
                    <a:cubicBezTo>
                      <a:pt x="510044" y="286167"/>
                      <a:pt x="524849" y="483501"/>
                      <a:pt x="549542" y="559986"/>
                    </a:cubicBezTo>
                    <a:cubicBezTo>
                      <a:pt x="574183" y="636472"/>
                      <a:pt x="670391" y="791047"/>
                      <a:pt x="741959" y="873305"/>
                    </a:cubicBezTo>
                    <a:close/>
                  </a:path>
                </a:pathLst>
              </a:custGeom>
              <a:solidFill>
                <a:srgbClr val="389ADE"/>
              </a:solidFill>
              <a:ln w="5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02F2B504-FDCF-4119-B762-7BCADEC5DF1B}"/>
                  </a:ext>
                </a:extLst>
              </p:cNvPr>
              <p:cNvSpPr/>
              <p:nvPr/>
            </p:nvSpPr>
            <p:spPr>
              <a:xfrm>
                <a:off x="6064558" y="662705"/>
                <a:ext cx="580870" cy="991266"/>
              </a:xfrm>
              <a:custGeom>
                <a:avLst/>
                <a:gdLst>
                  <a:gd name="connsiteX0" fmla="*/ 580871 w 580870"/>
                  <a:gd name="connsiteY0" fmla="*/ 800614 h 991266"/>
                  <a:gd name="connsiteX1" fmla="*/ 282625 w 580870"/>
                  <a:gd name="connsiteY1" fmla="*/ 991267 h 991266"/>
                  <a:gd name="connsiteX2" fmla="*/ 400801 w 580870"/>
                  <a:gd name="connsiteY2" fmla="*/ 738079 h 991266"/>
                  <a:gd name="connsiteX3" fmla="*/ 249486 w 580870"/>
                  <a:gd name="connsiteY3" fmla="*/ 736475 h 991266"/>
                  <a:gd name="connsiteX4" fmla="*/ 323513 w 580870"/>
                  <a:gd name="connsiteY4" fmla="*/ 631180 h 991266"/>
                  <a:gd name="connsiteX5" fmla="*/ 297163 w 580870"/>
                  <a:gd name="connsiteY5" fmla="*/ 540745 h 991266"/>
                  <a:gd name="connsiteX6" fmla="*/ 91597 w 580870"/>
                  <a:gd name="connsiteY6" fmla="*/ 560467 h 991266"/>
                  <a:gd name="connsiteX7" fmla="*/ 7736 w 580870"/>
                  <a:gd name="connsiteY7" fmla="*/ 527596 h 991266"/>
                  <a:gd name="connsiteX8" fmla="*/ 270866 w 580870"/>
                  <a:gd name="connsiteY8" fmla="*/ 422355 h 991266"/>
                  <a:gd name="connsiteX9" fmla="*/ 315656 w 580870"/>
                  <a:gd name="connsiteY9" fmla="*/ 130843 h 991266"/>
                  <a:gd name="connsiteX10" fmla="*/ 223991 w 580870"/>
                  <a:gd name="connsiteY10" fmla="*/ 0 h 991266"/>
                  <a:gd name="connsiteX11" fmla="*/ 331691 w 580870"/>
                  <a:gd name="connsiteY11" fmla="*/ 134531 h 991266"/>
                  <a:gd name="connsiteX12" fmla="*/ 388454 w 580870"/>
                  <a:gd name="connsiteY12" fmla="*/ 487295 h 991266"/>
                  <a:gd name="connsiteX13" fmla="*/ 580871 w 580870"/>
                  <a:gd name="connsiteY13" fmla="*/ 800614 h 9912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80870" h="991266">
                    <a:moveTo>
                      <a:pt x="580871" y="800614"/>
                    </a:moveTo>
                    <a:cubicBezTo>
                      <a:pt x="533087" y="909009"/>
                      <a:pt x="409139" y="967963"/>
                      <a:pt x="282625" y="991267"/>
                    </a:cubicBezTo>
                    <a:cubicBezTo>
                      <a:pt x="388454" y="919645"/>
                      <a:pt x="403313" y="782121"/>
                      <a:pt x="400801" y="738079"/>
                    </a:cubicBezTo>
                    <a:cubicBezTo>
                      <a:pt x="397487" y="680567"/>
                      <a:pt x="267552" y="761115"/>
                      <a:pt x="249486" y="736475"/>
                    </a:cubicBezTo>
                    <a:cubicBezTo>
                      <a:pt x="231367" y="711782"/>
                      <a:pt x="308708" y="654217"/>
                      <a:pt x="323513" y="631180"/>
                    </a:cubicBezTo>
                    <a:cubicBezTo>
                      <a:pt x="338265" y="608197"/>
                      <a:pt x="311968" y="570355"/>
                      <a:pt x="297163" y="540745"/>
                    </a:cubicBezTo>
                    <a:cubicBezTo>
                      <a:pt x="282357" y="511134"/>
                      <a:pt x="136014" y="550633"/>
                      <a:pt x="91597" y="560467"/>
                    </a:cubicBezTo>
                    <a:cubicBezTo>
                      <a:pt x="47181" y="570355"/>
                      <a:pt x="-23532" y="548976"/>
                      <a:pt x="7736" y="527596"/>
                    </a:cubicBezTo>
                    <a:cubicBezTo>
                      <a:pt x="38950" y="506216"/>
                      <a:pt x="242912" y="471688"/>
                      <a:pt x="270866" y="422355"/>
                    </a:cubicBezTo>
                    <a:cubicBezTo>
                      <a:pt x="298820" y="373021"/>
                      <a:pt x="337036" y="191668"/>
                      <a:pt x="315656" y="130843"/>
                    </a:cubicBezTo>
                    <a:cubicBezTo>
                      <a:pt x="294277" y="69965"/>
                      <a:pt x="223991" y="0"/>
                      <a:pt x="223991" y="0"/>
                    </a:cubicBezTo>
                    <a:cubicBezTo>
                      <a:pt x="277547" y="40782"/>
                      <a:pt x="321375" y="87336"/>
                      <a:pt x="331691" y="134531"/>
                    </a:cubicBezTo>
                    <a:cubicBezTo>
                      <a:pt x="348955" y="213476"/>
                      <a:pt x="363760" y="410810"/>
                      <a:pt x="388454" y="487295"/>
                    </a:cubicBezTo>
                    <a:cubicBezTo>
                      <a:pt x="413094" y="563781"/>
                      <a:pt x="509302" y="718356"/>
                      <a:pt x="580871" y="800614"/>
                    </a:cubicBezTo>
                    <a:close/>
                  </a:path>
                </a:pathLst>
              </a:custGeom>
              <a:gradFill>
                <a:gsLst>
                  <a:gs pos="0">
                    <a:srgbClr val="389ADE"/>
                  </a:gs>
                  <a:gs pos="100000">
                    <a:srgbClr val="213479"/>
                  </a:gs>
                </a:gsLst>
                <a:lin ang="600000" scaled="0"/>
              </a:gradFill>
              <a:ln w="5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02FDDCD9-72B4-49BF-AE8A-4E18BD65A35F}"/>
                  </a:ext>
                </a:extLst>
              </p:cNvPr>
              <p:cNvSpPr/>
              <p:nvPr/>
            </p:nvSpPr>
            <p:spPr>
              <a:xfrm>
                <a:off x="5907885" y="659711"/>
                <a:ext cx="89862" cy="388414"/>
              </a:xfrm>
              <a:custGeom>
                <a:avLst/>
                <a:gdLst>
                  <a:gd name="connsiteX0" fmla="*/ 75898 w 89862"/>
                  <a:gd name="connsiteY0" fmla="*/ 388415 h 388414"/>
                  <a:gd name="connsiteX1" fmla="*/ 81670 w 89862"/>
                  <a:gd name="connsiteY1" fmla="*/ 196105 h 388414"/>
                  <a:gd name="connsiteX2" fmla="*/ 66170 w 89862"/>
                  <a:gd name="connsiteY2" fmla="*/ 101339 h 388414"/>
                  <a:gd name="connsiteX3" fmla="*/ 89634 w 89862"/>
                  <a:gd name="connsiteY3" fmla="*/ 74241 h 388414"/>
                  <a:gd name="connsiteX4" fmla="*/ 73065 w 89862"/>
                  <a:gd name="connsiteY4" fmla="*/ 0 h 388414"/>
                  <a:gd name="connsiteX5" fmla="*/ 0 w 89862"/>
                  <a:gd name="connsiteY5" fmla="*/ 112885 h 388414"/>
                  <a:gd name="connsiteX6" fmla="*/ 63230 w 89862"/>
                  <a:gd name="connsiteY6" fmla="*/ 187499 h 388414"/>
                  <a:gd name="connsiteX7" fmla="*/ 75898 w 89862"/>
                  <a:gd name="connsiteY7" fmla="*/ 388415 h 388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862" h="388414">
                    <a:moveTo>
                      <a:pt x="75898" y="388415"/>
                    </a:moveTo>
                    <a:cubicBezTo>
                      <a:pt x="75898" y="388415"/>
                      <a:pt x="82900" y="250356"/>
                      <a:pt x="81670" y="196105"/>
                    </a:cubicBezTo>
                    <a:cubicBezTo>
                      <a:pt x="80441" y="141854"/>
                      <a:pt x="66170" y="101339"/>
                      <a:pt x="66170" y="101339"/>
                    </a:cubicBezTo>
                    <a:cubicBezTo>
                      <a:pt x="66170" y="101339"/>
                      <a:pt x="86534" y="81617"/>
                      <a:pt x="89634" y="74241"/>
                    </a:cubicBezTo>
                    <a:cubicBezTo>
                      <a:pt x="92146" y="55373"/>
                      <a:pt x="73065" y="0"/>
                      <a:pt x="73065" y="0"/>
                    </a:cubicBezTo>
                    <a:cubicBezTo>
                      <a:pt x="73065" y="0"/>
                      <a:pt x="32657" y="96208"/>
                      <a:pt x="0" y="112885"/>
                    </a:cubicBezTo>
                    <a:cubicBezTo>
                      <a:pt x="36987" y="138807"/>
                      <a:pt x="52113" y="162859"/>
                      <a:pt x="63230" y="187499"/>
                    </a:cubicBezTo>
                    <a:cubicBezTo>
                      <a:pt x="74348" y="212139"/>
                      <a:pt x="75898" y="388415"/>
                      <a:pt x="75898" y="388415"/>
                    </a:cubicBezTo>
                    <a:close/>
                  </a:path>
                </a:pathLst>
              </a:custGeom>
              <a:solidFill>
                <a:srgbClr val="266193"/>
              </a:solidFill>
              <a:ln w="5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B68ECC0-EAE9-4DA7-9E7E-AA9BCAE2C4C5}"/>
                  </a:ext>
                </a:extLst>
              </p:cNvPr>
              <p:cNvSpPr/>
              <p:nvPr/>
            </p:nvSpPr>
            <p:spPr>
              <a:xfrm>
                <a:off x="6031138" y="631116"/>
                <a:ext cx="152971" cy="161149"/>
              </a:xfrm>
              <a:custGeom>
                <a:avLst/>
                <a:gdLst>
                  <a:gd name="connsiteX0" fmla="*/ 152971 w 152971"/>
                  <a:gd name="connsiteY0" fmla="*/ 0 h 161149"/>
                  <a:gd name="connsiteX1" fmla="*/ 122933 w 152971"/>
                  <a:gd name="connsiteY1" fmla="*/ 47409 h 161149"/>
                  <a:gd name="connsiteX2" fmla="*/ 105883 w 152971"/>
                  <a:gd name="connsiteY2" fmla="*/ 69805 h 161149"/>
                  <a:gd name="connsiteX3" fmla="*/ 87389 w 152971"/>
                  <a:gd name="connsiteY3" fmla="*/ 91024 h 161149"/>
                  <a:gd name="connsiteX4" fmla="*/ 46608 w 152971"/>
                  <a:gd name="connsiteY4" fmla="*/ 129828 h 161149"/>
                  <a:gd name="connsiteX5" fmla="*/ 0 w 152971"/>
                  <a:gd name="connsiteY5" fmla="*/ 161149 h 161149"/>
                  <a:gd name="connsiteX6" fmla="*/ 22662 w 152971"/>
                  <a:gd name="connsiteY6" fmla="*/ 144794 h 161149"/>
                  <a:gd name="connsiteX7" fmla="*/ 43935 w 152971"/>
                  <a:gd name="connsiteY7" fmla="*/ 126728 h 161149"/>
                  <a:gd name="connsiteX8" fmla="*/ 83487 w 152971"/>
                  <a:gd name="connsiteY8" fmla="*/ 87443 h 161149"/>
                  <a:gd name="connsiteX9" fmla="*/ 119672 w 152971"/>
                  <a:gd name="connsiteY9" fmla="*/ 45004 h 161149"/>
                  <a:gd name="connsiteX10" fmla="*/ 136562 w 152971"/>
                  <a:gd name="connsiteY10" fmla="*/ 22769 h 161149"/>
                  <a:gd name="connsiteX11" fmla="*/ 152971 w 152971"/>
                  <a:gd name="connsiteY11" fmla="*/ 0 h 161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2971" h="161149">
                    <a:moveTo>
                      <a:pt x="152971" y="0"/>
                    </a:moveTo>
                    <a:cubicBezTo>
                      <a:pt x="143832" y="16302"/>
                      <a:pt x="133997" y="32337"/>
                      <a:pt x="122933" y="47409"/>
                    </a:cubicBezTo>
                    <a:cubicBezTo>
                      <a:pt x="117642" y="55159"/>
                      <a:pt x="111602" y="62375"/>
                      <a:pt x="105883" y="69805"/>
                    </a:cubicBezTo>
                    <a:cubicBezTo>
                      <a:pt x="99843" y="76967"/>
                      <a:pt x="93803" y="84182"/>
                      <a:pt x="87389" y="91024"/>
                    </a:cubicBezTo>
                    <a:cubicBezTo>
                      <a:pt x="74615" y="104760"/>
                      <a:pt x="61146" y="117909"/>
                      <a:pt x="46608" y="129828"/>
                    </a:cubicBezTo>
                    <a:cubicBezTo>
                      <a:pt x="32069" y="141640"/>
                      <a:pt x="16943" y="153078"/>
                      <a:pt x="0" y="161149"/>
                    </a:cubicBezTo>
                    <a:cubicBezTo>
                      <a:pt x="7964" y="156232"/>
                      <a:pt x="15393" y="150620"/>
                      <a:pt x="22662" y="144794"/>
                    </a:cubicBezTo>
                    <a:cubicBezTo>
                      <a:pt x="29985" y="139021"/>
                      <a:pt x="37040" y="132981"/>
                      <a:pt x="43935" y="126728"/>
                    </a:cubicBezTo>
                    <a:cubicBezTo>
                      <a:pt x="57672" y="114221"/>
                      <a:pt x="70927" y="101126"/>
                      <a:pt x="83487" y="87443"/>
                    </a:cubicBezTo>
                    <a:cubicBezTo>
                      <a:pt x="96208" y="73867"/>
                      <a:pt x="108128" y="59596"/>
                      <a:pt x="119672" y="45004"/>
                    </a:cubicBezTo>
                    <a:cubicBezTo>
                      <a:pt x="125552" y="37789"/>
                      <a:pt x="131057" y="30306"/>
                      <a:pt x="136562" y="22769"/>
                    </a:cubicBezTo>
                    <a:cubicBezTo>
                      <a:pt x="142281" y="15340"/>
                      <a:pt x="147306" y="7483"/>
                      <a:pt x="152971" y="0"/>
                    </a:cubicBezTo>
                    <a:close/>
                  </a:path>
                </a:pathLst>
              </a:custGeom>
              <a:solidFill>
                <a:srgbClr val="015676"/>
              </a:solidFill>
              <a:ln w="5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0B9CC1D9-CED3-4490-B808-0D449F7C8E4F}"/>
                  </a:ext>
                </a:extLst>
              </p:cNvPr>
              <p:cNvSpPr/>
              <p:nvPr/>
            </p:nvSpPr>
            <p:spPr>
              <a:xfrm>
                <a:off x="5759639" y="322394"/>
                <a:ext cx="75394" cy="67191"/>
              </a:xfrm>
              <a:custGeom>
                <a:avLst/>
                <a:gdLst>
                  <a:gd name="connsiteX0" fmla="*/ 75394 w 75394"/>
                  <a:gd name="connsiteY0" fmla="*/ 41904 h 67191"/>
                  <a:gd name="connsiteX1" fmla="*/ 1367 w 75394"/>
                  <a:gd name="connsiteY1" fmla="*/ 66598 h 67191"/>
                  <a:gd name="connsiteX2" fmla="*/ 71653 w 75394"/>
                  <a:gd name="connsiteY2" fmla="*/ 0 h 67191"/>
                  <a:gd name="connsiteX3" fmla="*/ 75394 w 75394"/>
                  <a:gd name="connsiteY3" fmla="*/ 41904 h 67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394" h="67191">
                    <a:moveTo>
                      <a:pt x="75394" y="41904"/>
                    </a:moveTo>
                    <a:cubicBezTo>
                      <a:pt x="75394" y="41904"/>
                      <a:pt x="21304" y="71729"/>
                      <a:pt x="1367" y="66598"/>
                    </a:cubicBezTo>
                    <a:cubicBezTo>
                      <a:pt x="-6650" y="54678"/>
                      <a:pt x="21090" y="7376"/>
                      <a:pt x="71653" y="0"/>
                    </a:cubicBezTo>
                    <a:lnTo>
                      <a:pt x="75394" y="41904"/>
                    </a:lnTo>
                    <a:close/>
                  </a:path>
                </a:pathLst>
              </a:custGeom>
              <a:solidFill>
                <a:srgbClr val="0B668B"/>
              </a:solidFill>
              <a:ln w="5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67557E14-B7F1-4AEC-86DF-1D1E974ACBC4}"/>
                  </a:ext>
                </a:extLst>
              </p:cNvPr>
              <p:cNvSpPr/>
              <p:nvPr/>
            </p:nvSpPr>
            <p:spPr>
              <a:xfrm>
                <a:off x="6038568" y="437096"/>
                <a:ext cx="131745" cy="172694"/>
              </a:xfrm>
              <a:custGeom>
                <a:avLst/>
                <a:gdLst>
                  <a:gd name="connsiteX0" fmla="*/ 94551 w 131745"/>
                  <a:gd name="connsiteY0" fmla="*/ 14805 h 172694"/>
                  <a:gd name="connsiteX1" fmla="*/ 0 w 131745"/>
                  <a:gd name="connsiteY1" fmla="*/ 0 h 172694"/>
                  <a:gd name="connsiteX2" fmla="*/ 95407 w 131745"/>
                  <a:gd name="connsiteY2" fmla="*/ 172694 h 172694"/>
                  <a:gd name="connsiteX3" fmla="*/ 94551 w 131745"/>
                  <a:gd name="connsiteY3" fmla="*/ 14805 h 172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745" h="172694">
                    <a:moveTo>
                      <a:pt x="94551" y="14805"/>
                    </a:moveTo>
                    <a:cubicBezTo>
                      <a:pt x="92093" y="14805"/>
                      <a:pt x="0" y="0"/>
                      <a:pt x="0" y="0"/>
                    </a:cubicBezTo>
                    <a:cubicBezTo>
                      <a:pt x="0" y="0"/>
                      <a:pt x="13148" y="172694"/>
                      <a:pt x="95407" y="172694"/>
                    </a:cubicBezTo>
                    <a:cubicBezTo>
                      <a:pt x="177665" y="172694"/>
                      <a:pt x="94551" y="14805"/>
                      <a:pt x="94551" y="14805"/>
                    </a:cubicBezTo>
                    <a:close/>
                  </a:path>
                </a:pathLst>
              </a:custGeom>
              <a:solidFill>
                <a:srgbClr val="000B12"/>
              </a:solidFill>
              <a:ln w="5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5" name="Graphic 145">
              <a:extLst>
                <a:ext uri="{FF2B5EF4-FFF2-40B4-BE49-F238E27FC236}">
                  <a16:creationId xmlns:a16="http://schemas.microsoft.com/office/drawing/2014/main" id="{85233FED-85F6-4FF9-B8F7-8F84F3654E82}"/>
                </a:ext>
              </a:extLst>
            </p:cNvPr>
            <p:cNvGrpSpPr/>
            <p:nvPr/>
          </p:nvGrpSpPr>
          <p:grpSpPr>
            <a:xfrm>
              <a:off x="5756521" y="156148"/>
              <a:ext cx="655089" cy="713885"/>
              <a:chOff x="5756521" y="156148"/>
              <a:chExt cx="655089" cy="713885"/>
            </a:xfrm>
          </p:grpSpPr>
          <p:grpSp>
            <p:nvGrpSpPr>
              <p:cNvPr id="31" name="Graphic 145">
                <a:extLst>
                  <a:ext uri="{FF2B5EF4-FFF2-40B4-BE49-F238E27FC236}">
                    <a16:creationId xmlns:a16="http://schemas.microsoft.com/office/drawing/2014/main" id="{52111435-1C95-4119-845F-E3BC1C4AC852}"/>
                  </a:ext>
                </a:extLst>
              </p:cNvPr>
              <p:cNvGrpSpPr/>
              <p:nvPr/>
            </p:nvGrpSpPr>
            <p:grpSpPr>
              <a:xfrm>
                <a:off x="5925897" y="506152"/>
                <a:ext cx="200647" cy="227800"/>
                <a:chOff x="5925897" y="506152"/>
                <a:chExt cx="200647" cy="227800"/>
              </a:xfrm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BB885A50-B852-418F-BD2B-145E4ADCEEE5}"/>
                    </a:ext>
                  </a:extLst>
                </p:cNvPr>
                <p:cNvSpPr/>
                <p:nvPr/>
              </p:nvSpPr>
              <p:spPr>
                <a:xfrm>
                  <a:off x="5925897" y="506152"/>
                  <a:ext cx="200647" cy="227800"/>
                </a:xfrm>
                <a:custGeom>
                  <a:avLst/>
                  <a:gdLst>
                    <a:gd name="connsiteX0" fmla="*/ 200648 w 200647"/>
                    <a:gd name="connsiteY0" fmla="*/ 97010 h 227800"/>
                    <a:gd name="connsiteX1" fmla="*/ 186217 w 200647"/>
                    <a:gd name="connsiteY1" fmla="*/ 115022 h 227800"/>
                    <a:gd name="connsiteX2" fmla="*/ 71568 w 200647"/>
                    <a:gd name="connsiteY2" fmla="*/ 227800 h 227800"/>
                    <a:gd name="connsiteX3" fmla="*/ 44096 w 200647"/>
                    <a:gd name="connsiteY3" fmla="*/ 127636 h 227800"/>
                    <a:gd name="connsiteX4" fmla="*/ 14111 w 200647"/>
                    <a:gd name="connsiteY4" fmla="*/ 76325 h 227800"/>
                    <a:gd name="connsiteX5" fmla="*/ 1657 w 200647"/>
                    <a:gd name="connsiteY5" fmla="*/ 59703 h 227800"/>
                    <a:gd name="connsiteX6" fmla="*/ 0 w 200647"/>
                    <a:gd name="connsiteY6" fmla="*/ 57565 h 227800"/>
                    <a:gd name="connsiteX7" fmla="*/ 9942 w 200647"/>
                    <a:gd name="connsiteY7" fmla="*/ 53609 h 227800"/>
                    <a:gd name="connsiteX8" fmla="*/ 144740 w 200647"/>
                    <a:gd name="connsiteY8" fmla="*/ 0 h 227800"/>
                    <a:gd name="connsiteX9" fmla="*/ 147947 w 200647"/>
                    <a:gd name="connsiteY9" fmla="*/ 15981 h 227800"/>
                    <a:gd name="connsiteX10" fmla="*/ 200648 w 200647"/>
                    <a:gd name="connsiteY10" fmla="*/ 97010 h 227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00647" h="227800">
                      <a:moveTo>
                        <a:pt x="200648" y="97010"/>
                      </a:moveTo>
                      <a:cubicBezTo>
                        <a:pt x="197174" y="102088"/>
                        <a:pt x="192203" y="108234"/>
                        <a:pt x="186217" y="115022"/>
                      </a:cubicBezTo>
                      <a:cubicBezTo>
                        <a:pt x="148749" y="157942"/>
                        <a:pt x="71568" y="227800"/>
                        <a:pt x="71568" y="227800"/>
                      </a:cubicBezTo>
                      <a:cubicBezTo>
                        <a:pt x="71568" y="227800"/>
                        <a:pt x="71141" y="184774"/>
                        <a:pt x="44096" y="127636"/>
                      </a:cubicBezTo>
                      <a:cubicBezTo>
                        <a:pt x="36399" y="111441"/>
                        <a:pt x="26618" y="94124"/>
                        <a:pt x="14111" y="76325"/>
                      </a:cubicBezTo>
                      <a:cubicBezTo>
                        <a:pt x="10262" y="70820"/>
                        <a:pt x="6147" y="65261"/>
                        <a:pt x="1657" y="59703"/>
                      </a:cubicBezTo>
                      <a:cubicBezTo>
                        <a:pt x="1122" y="59008"/>
                        <a:pt x="588" y="58259"/>
                        <a:pt x="0" y="57565"/>
                      </a:cubicBezTo>
                      <a:lnTo>
                        <a:pt x="9942" y="53609"/>
                      </a:lnTo>
                      <a:lnTo>
                        <a:pt x="144740" y="0"/>
                      </a:lnTo>
                      <a:cubicBezTo>
                        <a:pt x="145488" y="5505"/>
                        <a:pt x="146611" y="10850"/>
                        <a:pt x="147947" y="15981"/>
                      </a:cubicBezTo>
                      <a:cubicBezTo>
                        <a:pt x="161416" y="65956"/>
                        <a:pt x="200648" y="97010"/>
                        <a:pt x="200648" y="97010"/>
                      </a:cubicBezTo>
                      <a:close/>
                    </a:path>
                  </a:pathLst>
                </a:custGeom>
                <a:solidFill>
                  <a:srgbClr val="FBA982"/>
                </a:solidFill>
                <a:ln w="53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AEC8B8BA-FE5D-41A9-8783-C7945704C0C5}"/>
                    </a:ext>
                  </a:extLst>
                </p:cNvPr>
                <p:cNvSpPr/>
                <p:nvPr/>
              </p:nvSpPr>
              <p:spPr>
                <a:xfrm>
                  <a:off x="5927554" y="506152"/>
                  <a:ext cx="198990" cy="115022"/>
                </a:xfrm>
                <a:custGeom>
                  <a:avLst/>
                  <a:gdLst>
                    <a:gd name="connsiteX0" fmla="*/ 0 w 198990"/>
                    <a:gd name="connsiteY0" fmla="*/ 59703 h 115022"/>
                    <a:gd name="connsiteX1" fmla="*/ 8285 w 198990"/>
                    <a:gd name="connsiteY1" fmla="*/ 53609 h 115022"/>
                    <a:gd name="connsiteX2" fmla="*/ 143083 w 198990"/>
                    <a:gd name="connsiteY2" fmla="*/ 0 h 115022"/>
                    <a:gd name="connsiteX3" fmla="*/ 146290 w 198990"/>
                    <a:gd name="connsiteY3" fmla="*/ 15981 h 115022"/>
                    <a:gd name="connsiteX4" fmla="*/ 198991 w 198990"/>
                    <a:gd name="connsiteY4" fmla="*/ 97010 h 115022"/>
                    <a:gd name="connsiteX5" fmla="*/ 184560 w 198990"/>
                    <a:gd name="connsiteY5" fmla="*/ 115022 h 115022"/>
                    <a:gd name="connsiteX6" fmla="*/ 12454 w 198990"/>
                    <a:gd name="connsiteY6" fmla="*/ 76325 h 115022"/>
                    <a:gd name="connsiteX7" fmla="*/ 0 w 198990"/>
                    <a:gd name="connsiteY7" fmla="*/ 59703 h 1150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8990" h="115022">
                      <a:moveTo>
                        <a:pt x="0" y="59703"/>
                      </a:moveTo>
                      <a:lnTo>
                        <a:pt x="8285" y="53609"/>
                      </a:lnTo>
                      <a:lnTo>
                        <a:pt x="143083" y="0"/>
                      </a:lnTo>
                      <a:cubicBezTo>
                        <a:pt x="143832" y="5505"/>
                        <a:pt x="144954" y="10850"/>
                        <a:pt x="146290" y="15981"/>
                      </a:cubicBezTo>
                      <a:cubicBezTo>
                        <a:pt x="159759" y="65956"/>
                        <a:pt x="198991" y="97010"/>
                        <a:pt x="198991" y="97010"/>
                      </a:cubicBezTo>
                      <a:cubicBezTo>
                        <a:pt x="195517" y="102088"/>
                        <a:pt x="190546" y="108234"/>
                        <a:pt x="184560" y="115022"/>
                      </a:cubicBezTo>
                      <a:cubicBezTo>
                        <a:pt x="140892" y="104653"/>
                        <a:pt x="72210" y="95941"/>
                        <a:pt x="12454" y="76325"/>
                      </a:cubicBezTo>
                      <a:lnTo>
                        <a:pt x="0" y="59703"/>
                      </a:lnTo>
                      <a:close/>
                    </a:path>
                  </a:pathLst>
                </a:custGeom>
                <a:solidFill>
                  <a:srgbClr val="E98667"/>
                </a:solidFill>
                <a:ln w="53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2" name="Graphic 145">
                <a:extLst>
                  <a:ext uri="{FF2B5EF4-FFF2-40B4-BE49-F238E27FC236}">
                    <a16:creationId xmlns:a16="http://schemas.microsoft.com/office/drawing/2014/main" id="{212AC6F1-FDB0-4663-A48B-BA420ADAB9B9}"/>
                  </a:ext>
                </a:extLst>
              </p:cNvPr>
              <p:cNvGrpSpPr/>
              <p:nvPr/>
            </p:nvGrpSpPr>
            <p:grpSpPr>
              <a:xfrm>
                <a:off x="6050914" y="169083"/>
                <a:ext cx="360696" cy="700951"/>
                <a:chOff x="6050914" y="169083"/>
                <a:chExt cx="360696" cy="700951"/>
              </a:xfrm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181BFC7A-277A-4881-ADCF-334C98EB353F}"/>
                    </a:ext>
                  </a:extLst>
                </p:cNvPr>
                <p:cNvSpPr/>
                <p:nvPr/>
              </p:nvSpPr>
              <p:spPr>
                <a:xfrm>
                  <a:off x="6050914" y="169083"/>
                  <a:ext cx="360696" cy="700951"/>
                </a:xfrm>
                <a:custGeom>
                  <a:avLst/>
                  <a:gdLst>
                    <a:gd name="connsiteX0" fmla="*/ 360140 w 360696"/>
                    <a:gd name="connsiteY0" fmla="*/ 700951 h 700951"/>
                    <a:gd name="connsiteX1" fmla="*/ 295413 w 360696"/>
                    <a:gd name="connsiteY1" fmla="*/ 552897 h 700951"/>
                    <a:gd name="connsiteX2" fmla="*/ 264680 w 360696"/>
                    <a:gd name="connsiteY2" fmla="*/ 532159 h 700951"/>
                    <a:gd name="connsiteX3" fmla="*/ 264626 w 360696"/>
                    <a:gd name="connsiteY3" fmla="*/ 532159 h 700951"/>
                    <a:gd name="connsiteX4" fmla="*/ 135654 w 360696"/>
                    <a:gd name="connsiteY4" fmla="*/ 482612 h 700951"/>
                    <a:gd name="connsiteX5" fmla="*/ 50563 w 360696"/>
                    <a:gd name="connsiteY5" fmla="*/ 411097 h 700951"/>
                    <a:gd name="connsiteX6" fmla="*/ 52594 w 360696"/>
                    <a:gd name="connsiteY6" fmla="*/ 226858 h 700951"/>
                    <a:gd name="connsiteX7" fmla="*/ 0 w 360696"/>
                    <a:gd name="connsiteY7" fmla="*/ 13916 h 700951"/>
                    <a:gd name="connsiteX8" fmla="*/ 76486 w 360696"/>
                    <a:gd name="connsiteY8" fmla="*/ 15146 h 700951"/>
                    <a:gd name="connsiteX9" fmla="*/ 107807 w 360696"/>
                    <a:gd name="connsiteY9" fmla="*/ 217504 h 700951"/>
                    <a:gd name="connsiteX10" fmla="*/ 117160 w 360696"/>
                    <a:gd name="connsiteY10" fmla="*/ 277848 h 700951"/>
                    <a:gd name="connsiteX11" fmla="*/ 345335 w 360696"/>
                    <a:gd name="connsiteY11" fmla="*/ 588708 h 700951"/>
                    <a:gd name="connsiteX12" fmla="*/ 360140 w 360696"/>
                    <a:gd name="connsiteY12" fmla="*/ 700951 h 700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60696" h="700951">
                      <a:moveTo>
                        <a:pt x="360140" y="700951"/>
                      </a:moveTo>
                      <a:cubicBezTo>
                        <a:pt x="360140" y="700951"/>
                        <a:pt x="338547" y="591167"/>
                        <a:pt x="295413" y="552897"/>
                      </a:cubicBezTo>
                      <a:cubicBezTo>
                        <a:pt x="286006" y="544559"/>
                        <a:pt x="275637" y="537824"/>
                        <a:pt x="264680" y="532159"/>
                      </a:cubicBezTo>
                      <a:lnTo>
                        <a:pt x="264626" y="532159"/>
                      </a:lnTo>
                      <a:cubicBezTo>
                        <a:pt x="225341" y="511902"/>
                        <a:pt x="178092" y="504793"/>
                        <a:pt x="135654" y="482612"/>
                      </a:cubicBezTo>
                      <a:cubicBezTo>
                        <a:pt x="81403" y="454230"/>
                        <a:pt x="55480" y="436966"/>
                        <a:pt x="50563" y="411097"/>
                      </a:cubicBezTo>
                      <a:cubicBezTo>
                        <a:pt x="45645" y="385174"/>
                        <a:pt x="49547" y="278703"/>
                        <a:pt x="52594" y="226858"/>
                      </a:cubicBezTo>
                      <a:cubicBezTo>
                        <a:pt x="50563" y="72283"/>
                        <a:pt x="0" y="13916"/>
                        <a:pt x="0" y="13916"/>
                      </a:cubicBezTo>
                      <a:cubicBezTo>
                        <a:pt x="22181" y="-8318"/>
                        <a:pt x="59222" y="-889"/>
                        <a:pt x="76486" y="15146"/>
                      </a:cubicBezTo>
                      <a:cubicBezTo>
                        <a:pt x="90222" y="27920"/>
                        <a:pt x="96957" y="131611"/>
                        <a:pt x="107807" y="217504"/>
                      </a:cubicBezTo>
                      <a:cubicBezTo>
                        <a:pt x="110586" y="239365"/>
                        <a:pt x="113633" y="260103"/>
                        <a:pt x="117160" y="277848"/>
                      </a:cubicBezTo>
                      <a:cubicBezTo>
                        <a:pt x="134425" y="365451"/>
                        <a:pt x="325612" y="504793"/>
                        <a:pt x="345335" y="588708"/>
                      </a:cubicBezTo>
                      <a:cubicBezTo>
                        <a:pt x="365111" y="672570"/>
                        <a:pt x="360140" y="700951"/>
                        <a:pt x="360140" y="700951"/>
                      </a:cubicBezTo>
                      <a:close/>
                    </a:path>
                  </a:pathLst>
                </a:custGeom>
                <a:solidFill>
                  <a:srgbClr val="21194D"/>
                </a:solidFill>
                <a:ln w="53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CD5A5955-7FA2-4D2D-B1E7-578E2395B9F8}"/>
                    </a:ext>
                  </a:extLst>
                </p:cNvPr>
                <p:cNvSpPr/>
                <p:nvPr/>
              </p:nvSpPr>
              <p:spPr>
                <a:xfrm>
                  <a:off x="6057916" y="176325"/>
                  <a:ext cx="121276" cy="392309"/>
                </a:xfrm>
                <a:custGeom>
                  <a:avLst/>
                  <a:gdLst>
                    <a:gd name="connsiteX0" fmla="*/ 0 w 121276"/>
                    <a:gd name="connsiteY0" fmla="*/ 1009 h 392309"/>
                    <a:gd name="connsiteX1" fmla="*/ 56282 w 121276"/>
                    <a:gd name="connsiteY1" fmla="*/ 14852 h 392309"/>
                    <a:gd name="connsiteX2" fmla="*/ 76860 w 121276"/>
                    <a:gd name="connsiteY2" fmla="*/ 206467 h 392309"/>
                    <a:gd name="connsiteX3" fmla="*/ 121276 w 121276"/>
                    <a:gd name="connsiteY3" fmla="*/ 392310 h 392309"/>
                    <a:gd name="connsiteX4" fmla="*/ 47249 w 121276"/>
                    <a:gd name="connsiteY4" fmla="*/ 273920 h 392309"/>
                    <a:gd name="connsiteX5" fmla="*/ 0 w 121276"/>
                    <a:gd name="connsiteY5" fmla="*/ 1009 h 392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1276" h="392309">
                      <a:moveTo>
                        <a:pt x="0" y="1009"/>
                      </a:moveTo>
                      <a:cubicBezTo>
                        <a:pt x="0" y="1009"/>
                        <a:pt x="38590" y="-5565"/>
                        <a:pt x="56282" y="14852"/>
                      </a:cubicBezTo>
                      <a:cubicBezTo>
                        <a:pt x="71889" y="32864"/>
                        <a:pt x="99683" y="128752"/>
                        <a:pt x="76860" y="206467"/>
                      </a:cubicBezTo>
                      <a:cubicBezTo>
                        <a:pt x="62054" y="284182"/>
                        <a:pt x="82632" y="330629"/>
                        <a:pt x="121276" y="392310"/>
                      </a:cubicBezTo>
                      <a:cubicBezTo>
                        <a:pt x="121276" y="392310"/>
                        <a:pt x="53823" y="348749"/>
                        <a:pt x="47249" y="273920"/>
                      </a:cubicBezTo>
                      <a:cubicBezTo>
                        <a:pt x="40675" y="199091"/>
                        <a:pt x="0" y="1009"/>
                        <a:pt x="0" y="1009"/>
                      </a:cubicBezTo>
                      <a:close/>
                    </a:path>
                  </a:pathLst>
                </a:custGeom>
                <a:solidFill>
                  <a:srgbClr val="000B12"/>
                </a:solidFill>
                <a:ln w="53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46DDDE95-A380-4F5E-8924-B9381B6B4116}"/>
                    </a:ext>
                  </a:extLst>
                </p:cNvPr>
                <p:cNvSpPr/>
                <p:nvPr/>
              </p:nvSpPr>
              <p:spPr>
                <a:xfrm>
                  <a:off x="6158721" y="386587"/>
                  <a:ext cx="252889" cy="483447"/>
                </a:xfrm>
                <a:custGeom>
                  <a:avLst/>
                  <a:gdLst>
                    <a:gd name="connsiteX0" fmla="*/ 252333 w 252889"/>
                    <a:gd name="connsiteY0" fmla="*/ 483447 h 483447"/>
                    <a:gd name="connsiteX1" fmla="*/ 187606 w 252889"/>
                    <a:gd name="connsiteY1" fmla="*/ 335393 h 483447"/>
                    <a:gd name="connsiteX2" fmla="*/ 156873 w 252889"/>
                    <a:gd name="connsiteY2" fmla="*/ 314655 h 483447"/>
                    <a:gd name="connsiteX3" fmla="*/ 156820 w 252889"/>
                    <a:gd name="connsiteY3" fmla="*/ 314655 h 483447"/>
                    <a:gd name="connsiteX4" fmla="*/ 73065 w 252889"/>
                    <a:gd name="connsiteY4" fmla="*/ 211658 h 483447"/>
                    <a:gd name="connsiteX5" fmla="*/ 0 w 252889"/>
                    <a:gd name="connsiteY5" fmla="*/ 0 h 483447"/>
                    <a:gd name="connsiteX6" fmla="*/ 9354 w 252889"/>
                    <a:gd name="connsiteY6" fmla="*/ 60344 h 483447"/>
                    <a:gd name="connsiteX7" fmla="*/ 237528 w 252889"/>
                    <a:gd name="connsiteY7" fmla="*/ 371204 h 483447"/>
                    <a:gd name="connsiteX8" fmla="*/ 252333 w 252889"/>
                    <a:gd name="connsiteY8" fmla="*/ 483447 h 483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52889" h="483447">
                      <a:moveTo>
                        <a:pt x="252333" y="483447"/>
                      </a:moveTo>
                      <a:cubicBezTo>
                        <a:pt x="252333" y="483447"/>
                        <a:pt x="230740" y="373663"/>
                        <a:pt x="187606" y="335393"/>
                      </a:cubicBezTo>
                      <a:cubicBezTo>
                        <a:pt x="178199" y="327055"/>
                        <a:pt x="167830" y="320320"/>
                        <a:pt x="156873" y="314655"/>
                      </a:cubicBezTo>
                      <a:lnTo>
                        <a:pt x="156820" y="314655"/>
                      </a:lnTo>
                      <a:cubicBezTo>
                        <a:pt x="127797" y="269651"/>
                        <a:pt x="96583" y="231916"/>
                        <a:pt x="73065" y="211658"/>
                      </a:cubicBezTo>
                      <a:cubicBezTo>
                        <a:pt x="13416" y="160187"/>
                        <a:pt x="6574" y="114381"/>
                        <a:pt x="0" y="0"/>
                      </a:cubicBezTo>
                      <a:cubicBezTo>
                        <a:pt x="2779" y="21861"/>
                        <a:pt x="5826" y="42599"/>
                        <a:pt x="9354" y="60344"/>
                      </a:cubicBezTo>
                      <a:cubicBezTo>
                        <a:pt x="26618" y="147947"/>
                        <a:pt x="217805" y="287289"/>
                        <a:pt x="237528" y="371204"/>
                      </a:cubicBezTo>
                      <a:cubicBezTo>
                        <a:pt x="257304" y="455066"/>
                        <a:pt x="252333" y="483447"/>
                        <a:pt x="252333" y="483447"/>
                      </a:cubicBezTo>
                      <a:close/>
                    </a:path>
                  </a:pathLst>
                </a:custGeom>
                <a:solidFill>
                  <a:srgbClr val="20386D"/>
                </a:solidFill>
                <a:ln w="53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50AC2300-86EC-41BF-9106-AA2A732732CE}"/>
                  </a:ext>
                </a:extLst>
              </p:cNvPr>
              <p:cNvSpPr/>
              <p:nvPr/>
            </p:nvSpPr>
            <p:spPr>
              <a:xfrm>
                <a:off x="5820228" y="156148"/>
                <a:ext cx="317086" cy="162504"/>
              </a:xfrm>
              <a:custGeom>
                <a:avLst/>
                <a:gdLst>
                  <a:gd name="connsiteX0" fmla="*/ 0 w 317086"/>
                  <a:gd name="connsiteY0" fmla="*/ 118088 h 162504"/>
                  <a:gd name="connsiteX1" fmla="*/ 187499 w 317086"/>
                  <a:gd name="connsiteY1" fmla="*/ 4616 h 162504"/>
                  <a:gd name="connsiteX2" fmla="*/ 315777 w 317086"/>
                  <a:gd name="connsiteY2" fmla="*/ 162505 h 162504"/>
                  <a:gd name="connsiteX3" fmla="*/ 0 w 317086"/>
                  <a:gd name="connsiteY3" fmla="*/ 118088 h 162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086" h="162504">
                    <a:moveTo>
                      <a:pt x="0" y="118088"/>
                    </a:moveTo>
                    <a:cubicBezTo>
                      <a:pt x="0" y="118088"/>
                      <a:pt x="35757" y="-27454"/>
                      <a:pt x="187499" y="4616"/>
                    </a:cubicBezTo>
                    <a:cubicBezTo>
                      <a:pt x="339242" y="36685"/>
                      <a:pt x="315777" y="162505"/>
                      <a:pt x="315777" y="162505"/>
                    </a:cubicBezTo>
                    <a:lnTo>
                      <a:pt x="0" y="118088"/>
                    </a:lnTo>
                    <a:close/>
                  </a:path>
                </a:pathLst>
              </a:custGeom>
              <a:solidFill>
                <a:srgbClr val="1D144C"/>
              </a:solidFill>
              <a:ln w="5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AD2FF99-0C75-458B-A489-E7344D176FA9}"/>
                  </a:ext>
                </a:extLst>
              </p:cNvPr>
              <p:cNvSpPr/>
              <p:nvPr/>
            </p:nvSpPr>
            <p:spPr>
              <a:xfrm>
                <a:off x="5819854" y="313262"/>
                <a:ext cx="321473" cy="270684"/>
              </a:xfrm>
              <a:custGeom>
                <a:avLst/>
                <a:gdLst>
                  <a:gd name="connsiteX0" fmla="*/ 298460 w 321473"/>
                  <a:gd name="connsiteY0" fmla="*/ 149330 h 270684"/>
                  <a:gd name="connsiteX1" fmla="*/ 274621 w 321473"/>
                  <a:gd name="connsiteY1" fmla="*/ 146016 h 270684"/>
                  <a:gd name="connsiteX2" fmla="*/ 262275 w 321473"/>
                  <a:gd name="connsiteY2" fmla="*/ 198663 h 270684"/>
                  <a:gd name="connsiteX3" fmla="*/ 101126 w 321473"/>
                  <a:gd name="connsiteY3" fmla="*/ 268521 h 270684"/>
                  <a:gd name="connsiteX4" fmla="*/ 10690 w 321473"/>
                  <a:gd name="connsiteY4" fmla="*/ 127095 h 270684"/>
                  <a:gd name="connsiteX5" fmla="*/ 2726 w 321473"/>
                  <a:gd name="connsiteY5" fmla="*/ 35055 h 270684"/>
                  <a:gd name="connsiteX6" fmla="*/ 0 w 321473"/>
                  <a:gd name="connsiteY6" fmla="*/ 15707 h 270684"/>
                  <a:gd name="connsiteX7" fmla="*/ 87977 w 321473"/>
                  <a:gd name="connsiteY7" fmla="*/ 2131 h 270684"/>
                  <a:gd name="connsiteX8" fmla="*/ 261473 w 321473"/>
                  <a:gd name="connsiteY8" fmla="*/ 36659 h 270684"/>
                  <a:gd name="connsiteX9" fmla="*/ 263130 w 321473"/>
                  <a:gd name="connsiteY9" fmla="*/ 36980 h 270684"/>
                  <a:gd name="connsiteX10" fmla="*/ 301774 w 321473"/>
                  <a:gd name="connsiteY10" fmla="*/ 35002 h 270684"/>
                  <a:gd name="connsiteX11" fmla="*/ 298460 w 321473"/>
                  <a:gd name="connsiteY11" fmla="*/ 149330 h 270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21473" h="270684">
                    <a:moveTo>
                      <a:pt x="298460" y="149330"/>
                    </a:moveTo>
                    <a:cubicBezTo>
                      <a:pt x="288411" y="157721"/>
                      <a:pt x="279592" y="142755"/>
                      <a:pt x="274621" y="146016"/>
                    </a:cubicBezTo>
                    <a:cubicBezTo>
                      <a:pt x="269704" y="149330"/>
                      <a:pt x="274621" y="177283"/>
                      <a:pt x="262275" y="198663"/>
                    </a:cubicBezTo>
                    <a:cubicBezTo>
                      <a:pt x="239292" y="231534"/>
                      <a:pt x="122505" y="281723"/>
                      <a:pt x="101126" y="268521"/>
                    </a:cubicBezTo>
                    <a:cubicBezTo>
                      <a:pt x="39445" y="227419"/>
                      <a:pt x="9835" y="157507"/>
                      <a:pt x="10690" y="127095"/>
                    </a:cubicBezTo>
                    <a:cubicBezTo>
                      <a:pt x="11331" y="101813"/>
                      <a:pt x="7216" y="67446"/>
                      <a:pt x="2726" y="35055"/>
                    </a:cubicBezTo>
                    <a:cubicBezTo>
                      <a:pt x="1817" y="28481"/>
                      <a:pt x="909" y="22014"/>
                      <a:pt x="0" y="15707"/>
                    </a:cubicBezTo>
                    <a:cubicBezTo>
                      <a:pt x="0" y="15707"/>
                      <a:pt x="15607" y="-6902"/>
                      <a:pt x="87977" y="2131"/>
                    </a:cubicBezTo>
                    <a:cubicBezTo>
                      <a:pt x="160347" y="11164"/>
                      <a:pt x="242552" y="32543"/>
                      <a:pt x="261473" y="36659"/>
                    </a:cubicBezTo>
                    <a:cubicBezTo>
                      <a:pt x="262061" y="36766"/>
                      <a:pt x="262595" y="36873"/>
                      <a:pt x="263130" y="36980"/>
                    </a:cubicBezTo>
                    <a:cubicBezTo>
                      <a:pt x="281089" y="40347"/>
                      <a:pt x="292099" y="33505"/>
                      <a:pt x="301774" y="35002"/>
                    </a:cubicBezTo>
                    <a:cubicBezTo>
                      <a:pt x="334965" y="40240"/>
                      <a:pt x="320908" y="131584"/>
                      <a:pt x="298460" y="149330"/>
                    </a:cubicBezTo>
                    <a:close/>
                  </a:path>
                </a:pathLst>
              </a:custGeom>
              <a:solidFill>
                <a:srgbClr val="FBA982"/>
              </a:solidFill>
              <a:ln w="5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96D40415-DEAC-4261-8B2B-DFA408FA64D5}"/>
                  </a:ext>
                </a:extLst>
              </p:cNvPr>
              <p:cNvSpPr/>
              <p:nvPr/>
            </p:nvSpPr>
            <p:spPr>
              <a:xfrm>
                <a:off x="5819854" y="313262"/>
                <a:ext cx="265588" cy="62154"/>
              </a:xfrm>
              <a:custGeom>
                <a:avLst/>
                <a:gdLst>
                  <a:gd name="connsiteX0" fmla="*/ 265589 w 265588"/>
                  <a:gd name="connsiteY0" fmla="*/ 62154 h 62154"/>
                  <a:gd name="connsiteX1" fmla="*/ 2726 w 265588"/>
                  <a:gd name="connsiteY1" fmla="*/ 35055 h 62154"/>
                  <a:gd name="connsiteX2" fmla="*/ 0 w 265588"/>
                  <a:gd name="connsiteY2" fmla="*/ 15707 h 62154"/>
                  <a:gd name="connsiteX3" fmla="*/ 87977 w 265588"/>
                  <a:gd name="connsiteY3" fmla="*/ 2131 h 62154"/>
                  <a:gd name="connsiteX4" fmla="*/ 261473 w 265588"/>
                  <a:gd name="connsiteY4" fmla="*/ 36659 h 62154"/>
                  <a:gd name="connsiteX5" fmla="*/ 263130 w 265588"/>
                  <a:gd name="connsiteY5" fmla="*/ 36980 h 62154"/>
                  <a:gd name="connsiteX6" fmla="*/ 265589 w 265588"/>
                  <a:gd name="connsiteY6" fmla="*/ 62154 h 62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5588" h="62154">
                    <a:moveTo>
                      <a:pt x="265589" y="62154"/>
                    </a:moveTo>
                    <a:cubicBezTo>
                      <a:pt x="125178" y="7315"/>
                      <a:pt x="46233" y="18753"/>
                      <a:pt x="2726" y="35055"/>
                    </a:cubicBezTo>
                    <a:cubicBezTo>
                      <a:pt x="1817" y="28481"/>
                      <a:pt x="909" y="22014"/>
                      <a:pt x="0" y="15707"/>
                    </a:cubicBezTo>
                    <a:cubicBezTo>
                      <a:pt x="0" y="15707"/>
                      <a:pt x="15607" y="-6902"/>
                      <a:pt x="87977" y="2131"/>
                    </a:cubicBezTo>
                    <a:cubicBezTo>
                      <a:pt x="160347" y="11164"/>
                      <a:pt x="242552" y="32543"/>
                      <a:pt x="261473" y="36659"/>
                    </a:cubicBezTo>
                    <a:cubicBezTo>
                      <a:pt x="262061" y="36766"/>
                      <a:pt x="262595" y="36873"/>
                      <a:pt x="263130" y="36980"/>
                    </a:cubicBezTo>
                    <a:lnTo>
                      <a:pt x="265589" y="62154"/>
                    </a:lnTo>
                    <a:close/>
                  </a:path>
                </a:pathLst>
              </a:custGeom>
              <a:solidFill>
                <a:srgbClr val="E98667"/>
              </a:solidFill>
              <a:ln w="5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98F5E6E1-A25F-4945-B3FB-3CB7EF9D0E06}"/>
                  </a:ext>
                </a:extLst>
              </p:cNvPr>
              <p:cNvSpPr/>
              <p:nvPr/>
            </p:nvSpPr>
            <p:spPr>
              <a:xfrm>
                <a:off x="6043913" y="320280"/>
                <a:ext cx="61092" cy="103239"/>
              </a:xfrm>
              <a:custGeom>
                <a:avLst/>
                <a:gdLst>
                  <a:gd name="connsiteX0" fmla="*/ 0 w 61092"/>
                  <a:gd name="connsiteY0" fmla="*/ 10719 h 103239"/>
                  <a:gd name="connsiteX1" fmla="*/ 50135 w 61092"/>
                  <a:gd name="connsiteY1" fmla="*/ 103240 h 103239"/>
                  <a:gd name="connsiteX2" fmla="*/ 57939 w 61092"/>
                  <a:gd name="connsiteY2" fmla="*/ 15690 h 103239"/>
                  <a:gd name="connsiteX3" fmla="*/ 0 w 61092"/>
                  <a:gd name="connsiteY3" fmla="*/ 10719 h 103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092" h="103239">
                    <a:moveTo>
                      <a:pt x="0" y="10719"/>
                    </a:moveTo>
                    <a:cubicBezTo>
                      <a:pt x="48104" y="79776"/>
                      <a:pt x="50135" y="103240"/>
                      <a:pt x="50135" y="103240"/>
                    </a:cubicBezTo>
                    <a:cubicBezTo>
                      <a:pt x="50135" y="103240"/>
                      <a:pt x="68201" y="47760"/>
                      <a:pt x="57939" y="15690"/>
                    </a:cubicBezTo>
                    <a:cubicBezTo>
                      <a:pt x="47677" y="-16433"/>
                      <a:pt x="0" y="10719"/>
                      <a:pt x="0" y="10719"/>
                    </a:cubicBezTo>
                    <a:close/>
                  </a:path>
                </a:pathLst>
              </a:custGeom>
              <a:solidFill>
                <a:srgbClr val="21194D"/>
              </a:solidFill>
              <a:ln w="5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7" name="Graphic 145">
                <a:extLst>
                  <a:ext uri="{FF2B5EF4-FFF2-40B4-BE49-F238E27FC236}">
                    <a16:creationId xmlns:a16="http://schemas.microsoft.com/office/drawing/2014/main" id="{42F8F6A7-92DF-46FF-B6DD-76319F24A6C4}"/>
                  </a:ext>
                </a:extLst>
              </p:cNvPr>
              <p:cNvGrpSpPr/>
              <p:nvPr/>
            </p:nvGrpSpPr>
            <p:grpSpPr>
              <a:xfrm>
                <a:off x="5756521" y="221661"/>
                <a:ext cx="383184" cy="167383"/>
                <a:chOff x="5756521" y="221661"/>
                <a:chExt cx="383184" cy="167383"/>
              </a:xfrm>
            </p:grpSpPr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7DCB6241-7B3E-4F39-B079-F31F27BBCDB7}"/>
                    </a:ext>
                  </a:extLst>
                </p:cNvPr>
                <p:cNvSpPr/>
                <p:nvPr/>
              </p:nvSpPr>
              <p:spPr>
                <a:xfrm>
                  <a:off x="5812211" y="221661"/>
                  <a:ext cx="327482" cy="110139"/>
                </a:xfrm>
                <a:custGeom>
                  <a:avLst/>
                  <a:gdLst>
                    <a:gd name="connsiteX0" fmla="*/ 327483 w 327482"/>
                    <a:gd name="connsiteY0" fmla="*/ 110140 h 110139"/>
                    <a:gd name="connsiteX1" fmla="*/ 1871 w 327482"/>
                    <a:gd name="connsiteY1" fmla="*/ 88333 h 110139"/>
                    <a:gd name="connsiteX2" fmla="*/ 0 w 327482"/>
                    <a:gd name="connsiteY2" fmla="*/ 48887 h 110139"/>
                    <a:gd name="connsiteX3" fmla="*/ 325826 w 327482"/>
                    <a:gd name="connsiteY3" fmla="*/ 73581 h 110139"/>
                    <a:gd name="connsiteX4" fmla="*/ 327483 w 327482"/>
                    <a:gd name="connsiteY4" fmla="*/ 110140 h 1101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7482" h="110139">
                      <a:moveTo>
                        <a:pt x="327483" y="110140"/>
                      </a:moveTo>
                      <a:cubicBezTo>
                        <a:pt x="327483" y="110140"/>
                        <a:pt x="142442" y="-7448"/>
                        <a:pt x="1871" y="88333"/>
                      </a:cubicBezTo>
                      <a:lnTo>
                        <a:pt x="0" y="48887"/>
                      </a:lnTo>
                      <a:cubicBezTo>
                        <a:pt x="0" y="48887"/>
                        <a:pt x="75043" y="-76077"/>
                        <a:pt x="325826" y="73581"/>
                      </a:cubicBezTo>
                      <a:lnTo>
                        <a:pt x="327483" y="110140"/>
                      </a:lnTo>
                      <a:close/>
                    </a:path>
                  </a:pathLst>
                </a:custGeom>
                <a:solidFill>
                  <a:srgbClr val="7CC6FD"/>
                </a:solidFill>
                <a:ln w="53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37E6BBCE-4F33-423C-8617-24309D363127}"/>
                    </a:ext>
                  </a:extLst>
                </p:cNvPr>
                <p:cNvSpPr/>
                <p:nvPr/>
              </p:nvSpPr>
              <p:spPr>
                <a:xfrm>
                  <a:off x="5756521" y="265658"/>
                  <a:ext cx="383184" cy="123387"/>
                </a:xfrm>
                <a:custGeom>
                  <a:avLst/>
                  <a:gdLst>
                    <a:gd name="connsiteX0" fmla="*/ 63333 w 383184"/>
                    <a:gd name="connsiteY0" fmla="*/ 63310 h 123387"/>
                    <a:gd name="connsiteX1" fmla="*/ 266012 w 383184"/>
                    <a:gd name="connsiteY1" fmla="*/ 74000 h 123387"/>
                    <a:gd name="connsiteX2" fmla="*/ 358105 w 383184"/>
                    <a:gd name="connsiteY2" fmla="*/ 78116 h 123387"/>
                    <a:gd name="connsiteX3" fmla="*/ 383172 w 383184"/>
                    <a:gd name="connsiteY3" fmla="*/ 66196 h 123387"/>
                    <a:gd name="connsiteX4" fmla="*/ 178409 w 383184"/>
                    <a:gd name="connsiteY4" fmla="*/ 26 h 123387"/>
                    <a:gd name="connsiteX5" fmla="*/ 60019 w 383184"/>
                    <a:gd name="connsiteY5" fmla="*/ 40755 h 123387"/>
                    <a:gd name="connsiteX6" fmla="*/ 4539 w 383184"/>
                    <a:gd name="connsiteY6" fmla="*/ 123387 h 123387"/>
                    <a:gd name="connsiteX7" fmla="*/ 63333 w 383184"/>
                    <a:gd name="connsiteY7" fmla="*/ 63310 h 123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3184" h="123387">
                      <a:moveTo>
                        <a:pt x="63333" y="63310"/>
                      </a:moveTo>
                      <a:cubicBezTo>
                        <a:pt x="111116" y="49734"/>
                        <a:pt x="121699" y="40701"/>
                        <a:pt x="266012" y="74000"/>
                      </a:cubicBezTo>
                      <a:cubicBezTo>
                        <a:pt x="305457" y="83033"/>
                        <a:pt x="343727" y="85492"/>
                        <a:pt x="358105" y="78116"/>
                      </a:cubicBezTo>
                      <a:cubicBezTo>
                        <a:pt x="358105" y="78116"/>
                        <a:pt x="383814" y="67052"/>
                        <a:pt x="383172" y="66196"/>
                      </a:cubicBezTo>
                      <a:cubicBezTo>
                        <a:pt x="372375" y="57484"/>
                        <a:pt x="296852" y="8044"/>
                        <a:pt x="178409" y="26"/>
                      </a:cubicBezTo>
                      <a:cubicBezTo>
                        <a:pt x="126617" y="-1203"/>
                        <a:pt x="60019" y="40755"/>
                        <a:pt x="60019" y="40755"/>
                      </a:cubicBezTo>
                      <a:cubicBezTo>
                        <a:pt x="16832" y="65448"/>
                        <a:pt x="-11496" y="107352"/>
                        <a:pt x="4539" y="123387"/>
                      </a:cubicBezTo>
                      <a:cubicBezTo>
                        <a:pt x="4539" y="123334"/>
                        <a:pt x="9884" y="78490"/>
                        <a:pt x="63333" y="63310"/>
                      </a:cubicBezTo>
                      <a:close/>
                    </a:path>
                  </a:pathLst>
                </a:custGeom>
                <a:solidFill>
                  <a:srgbClr val="389ADE"/>
                </a:solidFill>
                <a:ln w="53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6" name="Graphic 145">
              <a:extLst>
                <a:ext uri="{FF2B5EF4-FFF2-40B4-BE49-F238E27FC236}">
                  <a16:creationId xmlns:a16="http://schemas.microsoft.com/office/drawing/2014/main" id="{AB6782B6-AC58-42EF-85D0-50B0C63F8168}"/>
                </a:ext>
              </a:extLst>
            </p:cNvPr>
            <p:cNvGrpSpPr/>
            <p:nvPr/>
          </p:nvGrpSpPr>
          <p:grpSpPr>
            <a:xfrm>
              <a:off x="5135117" y="691995"/>
              <a:ext cx="1206880" cy="684076"/>
              <a:chOff x="5135117" y="691995"/>
              <a:chExt cx="1206880" cy="684076"/>
            </a:xfrm>
          </p:grpSpPr>
          <p:grpSp>
            <p:nvGrpSpPr>
              <p:cNvPr id="17" name="Graphic 145">
                <a:extLst>
                  <a:ext uri="{FF2B5EF4-FFF2-40B4-BE49-F238E27FC236}">
                    <a16:creationId xmlns:a16="http://schemas.microsoft.com/office/drawing/2014/main" id="{69A79484-8F05-4547-ABAF-23A4CD064945}"/>
                  </a:ext>
                </a:extLst>
              </p:cNvPr>
              <p:cNvGrpSpPr/>
              <p:nvPr/>
            </p:nvGrpSpPr>
            <p:grpSpPr>
              <a:xfrm>
                <a:off x="5135117" y="923055"/>
                <a:ext cx="1102013" cy="453016"/>
                <a:chOff x="5135117" y="923055"/>
                <a:chExt cx="1102013" cy="453016"/>
              </a:xfrm>
            </p:grpSpPr>
            <p:grpSp>
              <p:nvGrpSpPr>
                <p:cNvPr id="22" name="Graphic 145">
                  <a:extLst>
                    <a:ext uri="{FF2B5EF4-FFF2-40B4-BE49-F238E27FC236}">
                      <a16:creationId xmlns:a16="http://schemas.microsoft.com/office/drawing/2014/main" id="{A01D0C5F-3E99-455F-9CEB-D932E2C9DB3F}"/>
                    </a:ext>
                  </a:extLst>
                </p:cNvPr>
                <p:cNvGrpSpPr/>
                <p:nvPr/>
              </p:nvGrpSpPr>
              <p:grpSpPr>
                <a:xfrm>
                  <a:off x="5135117" y="1168547"/>
                  <a:ext cx="126995" cy="126995"/>
                  <a:chOff x="5135117" y="1168547"/>
                  <a:chExt cx="126995" cy="126995"/>
                </a:xfrm>
              </p:grpSpPr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6951AA08-FFA5-4EAC-B602-298D225021D6}"/>
                      </a:ext>
                    </a:extLst>
                  </p:cNvPr>
                  <p:cNvSpPr/>
                  <p:nvPr/>
                </p:nvSpPr>
                <p:spPr>
                  <a:xfrm>
                    <a:off x="5135117" y="1168547"/>
                    <a:ext cx="126995" cy="126995"/>
                  </a:xfrm>
                  <a:custGeom>
                    <a:avLst/>
                    <a:gdLst>
                      <a:gd name="connsiteX0" fmla="*/ 126995 w 126995"/>
                      <a:gd name="connsiteY0" fmla="*/ 63497 h 126995"/>
                      <a:gd name="connsiteX1" fmla="*/ 63498 w 126995"/>
                      <a:gd name="connsiteY1" fmla="*/ 126995 h 126995"/>
                      <a:gd name="connsiteX2" fmla="*/ 0 w 126995"/>
                      <a:gd name="connsiteY2" fmla="*/ 63497 h 126995"/>
                      <a:gd name="connsiteX3" fmla="*/ 63498 w 126995"/>
                      <a:gd name="connsiteY3" fmla="*/ 0 h 126995"/>
                      <a:gd name="connsiteX4" fmla="*/ 126995 w 126995"/>
                      <a:gd name="connsiteY4" fmla="*/ 63497 h 1269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6995" h="126995">
                        <a:moveTo>
                          <a:pt x="126995" y="63497"/>
                        </a:moveTo>
                        <a:cubicBezTo>
                          <a:pt x="126995" y="98566"/>
                          <a:pt x="98566" y="126995"/>
                          <a:pt x="63498" y="126995"/>
                        </a:cubicBezTo>
                        <a:cubicBezTo>
                          <a:pt x="28429" y="126995"/>
                          <a:pt x="0" y="98566"/>
                          <a:pt x="0" y="63497"/>
                        </a:cubicBezTo>
                        <a:cubicBezTo>
                          <a:pt x="0" y="28429"/>
                          <a:pt x="28429" y="0"/>
                          <a:pt x="63498" y="0"/>
                        </a:cubicBezTo>
                        <a:cubicBezTo>
                          <a:pt x="98566" y="0"/>
                          <a:pt x="126995" y="28429"/>
                          <a:pt x="126995" y="63497"/>
                        </a:cubicBezTo>
                        <a:close/>
                      </a:path>
                    </a:pathLst>
                  </a:custGeom>
                  <a:solidFill>
                    <a:srgbClr val="FCE07B"/>
                  </a:solidFill>
                  <a:ln w="53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Freeform: Shape 29">
                    <a:extLst>
                      <a:ext uri="{FF2B5EF4-FFF2-40B4-BE49-F238E27FC236}">
                        <a16:creationId xmlns:a16="http://schemas.microsoft.com/office/drawing/2014/main" id="{B1A2BAD8-7D69-4624-810E-169ABA49D945}"/>
                      </a:ext>
                    </a:extLst>
                  </p:cNvPr>
                  <p:cNvSpPr/>
                  <p:nvPr/>
                </p:nvSpPr>
                <p:spPr>
                  <a:xfrm>
                    <a:off x="5141606" y="1195645"/>
                    <a:ext cx="116669" cy="66704"/>
                  </a:xfrm>
                  <a:custGeom>
                    <a:avLst/>
                    <a:gdLst>
                      <a:gd name="connsiteX0" fmla="*/ 108587 w 116669"/>
                      <a:gd name="connsiteY0" fmla="*/ 0 h 66704"/>
                      <a:gd name="connsiteX1" fmla="*/ 116284 w 116669"/>
                      <a:gd name="connsiteY1" fmla="*/ 20792 h 66704"/>
                      <a:gd name="connsiteX2" fmla="*/ 115963 w 116669"/>
                      <a:gd name="connsiteY2" fmla="*/ 32283 h 66704"/>
                      <a:gd name="connsiteX3" fmla="*/ 109656 w 116669"/>
                      <a:gd name="connsiteY3" fmla="*/ 42492 h 66704"/>
                      <a:gd name="connsiteX4" fmla="*/ 104151 w 116669"/>
                      <a:gd name="connsiteY4" fmla="*/ 45378 h 66704"/>
                      <a:gd name="connsiteX5" fmla="*/ 100944 w 116669"/>
                      <a:gd name="connsiteY5" fmla="*/ 45966 h 66704"/>
                      <a:gd name="connsiteX6" fmla="*/ 98004 w 116669"/>
                      <a:gd name="connsiteY6" fmla="*/ 46020 h 66704"/>
                      <a:gd name="connsiteX7" fmla="*/ 86780 w 116669"/>
                      <a:gd name="connsiteY7" fmla="*/ 44897 h 66704"/>
                      <a:gd name="connsiteX8" fmla="*/ 65133 w 116669"/>
                      <a:gd name="connsiteY8" fmla="*/ 40728 h 66704"/>
                      <a:gd name="connsiteX9" fmla="*/ 43754 w 116669"/>
                      <a:gd name="connsiteY9" fmla="*/ 36452 h 66704"/>
                      <a:gd name="connsiteX10" fmla="*/ 22962 w 116669"/>
                      <a:gd name="connsiteY10" fmla="*/ 35330 h 66704"/>
                      <a:gd name="connsiteX11" fmla="*/ 5751 w 116669"/>
                      <a:gd name="connsiteY11" fmla="*/ 46340 h 66704"/>
                      <a:gd name="connsiteX12" fmla="*/ 1368 w 116669"/>
                      <a:gd name="connsiteY12" fmla="*/ 66705 h 66704"/>
                      <a:gd name="connsiteX13" fmla="*/ 3560 w 116669"/>
                      <a:gd name="connsiteY13" fmla="*/ 44897 h 66704"/>
                      <a:gd name="connsiteX14" fmla="*/ 21786 w 116669"/>
                      <a:gd name="connsiteY14" fmla="*/ 31428 h 66704"/>
                      <a:gd name="connsiteX15" fmla="*/ 33438 w 116669"/>
                      <a:gd name="connsiteY15" fmla="*/ 30359 h 66704"/>
                      <a:gd name="connsiteX16" fmla="*/ 44609 w 116669"/>
                      <a:gd name="connsiteY16" fmla="*/ 31482 h 66704"/>
                      <a:gd name="connsiteX17" fmla="*/ 66309 w 116669"/>
                      <a:gd name="connsiteY17" fmla="*/ 35544 h 66704"/>
                      <a:gd name="connsiteX18" fmla="*/ 87689 w 116669"/>
                      <a:gd name="connsiteY18" fmla="*/ 39980 h 66704"/>
                      <a:gd name="connsiteX19" fmla="*/ 98218 w 116669"/>
                      <a:gd name="connsiteY19" fmla="*/ 41370 h 66704"/>
                      <a:gd name="connsiteX20" fmla="*/ 100730 w 116669"/>
                      <a:gd name="connsiteY20" fmla="*/ 41423 h 66704"/>
                      <a:gd name="connsiteX21" fmla="*/ 102975 w 116669"/>
                      <a:gd name="connsiteY21" fmla="*/ 41156 h 66704"/>
                      <a:gd name="connsiteX22" fmla="*/ 107251 w 116669"/>
                      <a:gd name="connsiteY22" fmla="*/ 39232 h 66704"/>
                      <a:gd name="connsiteX23" fmla="*/ 113718 w 116669"/>
                      <a:gd name="connsiteY23" fmla="*/ 21112 h 66704"/>
                      <a:gd name="connsiteX24" fmla="*/ 108587 w 116669"/>
                      <a:gd name="connsiteY24" fmla="*/ 0 h 66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116669" h="66704">
                        <a:moveTo>
                          <a:pt x="108587" y="0"/>
                        </a:moveTo>
                        <a:cubicBezTo>
                          <a:pt x="112168" y="6360"/>
                          <a:pt x="115001" y="13309"/>
                          <a:pt x="116284" y="20792"/>
                        </a:cubicBezTo>
                        <a:cubicBezTo>
                          <a:pt x="116818" y="24533"/>
                          <a:pt x="116872" y="28435"/>
                          <a:pt x="115963" y="32283"/>
                        </a:cubicBezTo>
                        <a:cubicBezTo>
                          <a:pt x="115055" y="36132"/>
                          <a:pt x="112970" y="39873"/>
                          <a:pt x="109656" y="42492"/>
                        </a:cubicBezTo>
                        <a:cubicBezTo>
                          <a:pt x="107999" y="43828"/>
                          <a:pt x="106129" y="44737"/>
                          <a:pt x="104151" y="45378"/>
                        </a:cubicBezTo>
                        <a:cubicBezTo>
                          <a:pt x="103082" y="45592"/>
                          <a:pt x="102013" y="45806"/>
                          <a:pt x="100944" y="45966"/>
                        </a:cubicBezTo>
                        <a:lnTo>
                          <a:pt x="98004" y="46020"/>
                        </a:lnTo>
                        <a:cubicBezTo>
                          <a:pt x="94156" y="45913"/>
                          <a:pt x="90415" y="45432"/>
                          <a:pt x="86780" y="44897"/>
                        </a:cubicBezTo>
                        <a:cubicBezTo>
                          <a:pt x="79458" y="43721"/>
                          <a:pt x="72295" y="42171"/>
                          <a:pt x="65133" y="40728"/>
                        </a:cubicBezTo>
                        <a:cubicBezTo>
                          <a:pt x="57971" y="39178"/>
                          <a:pt x="50862" y="37682"/>
                          <a:pt x="43754" y="36452"/>
                        </a:cubicBezTo>
                        <a:cubicBezTo>
                          <a:pt x="36698" y="35276"/>
                          <a:pt x="29322" y="34207"/>
                          <a:pt x="22962" y="35330"/>
                        </a:cubicBezTo>
                        <a:cubicBezTo>
                          <a:pt x="16227" y="37147"/>
                          <a:pt x="9813" y="40675"/>
                          <a:pt x="5751" y="46340"/>
                        </a:cubicBezTo>
                        <a:cubicBezTo>
                          <a:pt x="1368" y="51846"/>
                          <a:pt x="299" y="59489"/>
                          <a:pt x="1368" y="66705"/>
                        </a:cubicBezTo>
                        <a:cubicBezTo>
                          <a:pt x="-876" y="59756"/>
                          <a:pt x="-502" y="51578"/>
                          <a:pt x="3560" y="44897"/>
                        </a:cubicBezTo>
                        <a:cubicBezTo>
                          <a:pt x="7675" y="38270"/>
                          <a:pt x="14570" y="33887"/>
                          <a:pt x="21786" y="31428"/>
                        </a:cubicBezTo>
                        <a:cubicBezTo>
                          <a:pt x="25795" y="30306"/>
                          <a:pt x="29696" y="30199"/>
                          <a:pt x="33438" y="30359"/>
                        </a:cubicBezTo>
                        <a:cubicBezTo>
                          <a:pt x="37233" y="30519"/>
                          <a:pt x="40921" y="30947"/>
                          <a:pt x="44609" y="31482"/>
                        </a:cubicBezTo>
                        <a:cubicBezTo>
                          <a:pt x="51931" y="32551"/>
                          <a:pt x="59147" y="34047"/>
                          <a:pt x="66309" y="35544"/>
                        </a:cubicBezTo>
                        <a:cubicBezTo>
                          <a:pt x="73471" y="37094"/>
                          <a:pt x="80580" y="38697"/>
                          <a:pt x="87689" y="39980"/>
                        </a:cubicBezTo>
                        <a:cubicBezTo>
                          <a:pt x="91216" y="40621"/>
                          <a:pt x="94797" y="41209"/>
                          <a:pt x="98218" y="41370"/>
                        </a:cubicBezTo>
                        <a:lnTo>
                          <a:pt x="100730" y="41423"/>
                        </a:lnTo>
                        <a:lnTo>
                          <a:pt x="102975" y="41156"/>
                        </a:lnTo>
                        <a:cubicBezTo>
                          <a:pt x="104472" y="40728"/>
                          <a:pt x="105968" y="40140"/>
                          <a:pt x="107251" y="39232"/>
                        </a:cubicBezTo>
                        <a:cubicBezTo>
                          <a:pt x="112649" y="35651"/>
                          <a:pt x="114306" y="28061"/>
                          <a:pt x="113718" y="21112"/>
                        </a:cubicBezTo>
                        <a:cubicBezTo>
                          <a:pt x="113344" y="13897"/>
                          <a:pt x="111099" y="6841"/>
                          <a:pt x="108587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53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AD5C8A03-165E-4D4A-A855-DC3A8BC2BAF8}"/>
                    </a:ext>
                  </a:extLst>
                </p:cNvPr>
                <p:cNvSpPr/>
                <p:nvPr/>
              </p:nvSpPr>
              <p:spPr>
                <a:xfrm>
                  <a:off x="5139176" y="928828"/>
                  <a:ext cx="1097954" cy="447243"/>
                </a:xfrm>
                <a:custGeom>
                  <a:avLst/>
                  <a:gdLst>
                    <a:gd name="connsiteX0" fmla="*/ 1097955 w 1097954"/>
                    <a:gd name="connsiteY0" fmla="*/ 37414 h 447243"/>
                    <a:gd name="connsiteX1" fmla="*/ 1092129 w 1097954"/>
                    <a:gd name="connsiteY1" fmla="*/ 43828 h 447243"/>
                    <a:gd name="connsiteX2" fmla="*/ 901102 w 1097954"/>
                    <a:gd name="connsiteY2" fmla="*/ 251799 h 447243"/>
                    <a:gd name="connsiteX3" fmla="*/ 821676 w 1097954"/>
                    <a:gd name="connsiteY3" fmla="*/ 337103 h 447243"/>
                    <a:gd name="connsiteX4" fmla="*/ 763738 w 1097954"/>
                    <a:gd name="connsiteY4" fmla="*/ 364256 h 447243"/>
                    <a:gd name="connsiteX5" fmla="*/ 738670 w 1097954"/>
                    <a:gd name="connsiteY5" fmla="*/ 367088 h 447243"/>
                    <a:gd name="connsiteX6" fmla="*/ 542939 w 1097954"/>
                    <a:gd name="connsiteY6" fmla="*/ 390178 h 447243"/>
                    <a:gd name="connsiteX7" fmla="*/ 307336 w 1097954"/>
                    <a:gd name="connsiteY7" fmla="*/ 396325 h 447243"/>
                    <a:gd name="connsiteX8" fmla="*/ 193275 w 1097954"/>
                    <a:gd name="connsiteY8" fmla="*/ 446300 h 447243"/>
                    <a:gd name="connsiteX9" fmla="*/ 186167 w 1097954"/>
                    <a:gd name="connsiteY9" fmla="*/ 447209 h 447243"/>
                    <a:gd name="connsiteX10" fmla="*/ 112460 w 1097954"/>
                    <a:gd name="connsiteY10" fmla="*/ 441971 h 447243"/>
                    <a:gd name="connsiteX11" fmla="*/ 81620 w 1097954"/>
                    <a:gd name="connsiteY11" fmla="*/ 427165 h 447243"/>
                    <a:gd name="connsiteX12" fmla="*/ 217 w 1097954"/>
                    <a:gd name="connsiteY12" fmla="*/ 356880 h 447243"/>
                    <a:gd name="connsiteX13" fmla="*/ 90279 w 1097954"/>
                    <a:gd name="connsiteY13" fmla="*/ 364897 h 447243"/>
                    <a:gd name="connsiteX14" fmla="*/ 171040 w 1097954"/>
                    <a:gd name="connsiteY14" fmla="*/ 343304 h 447243"/>
                    <a:gd name="connsiteX15" fmla="*/ 131595 w 1097954"/>
                    <a:gd name="connsiteY15" fmla="*/ 286541 h 447243"/>
                    <a:gd name="connsiteX16" fmla="*/ 92738 w 1097954"/>
                    <a:gd name="connsiteY16" fmla="*/ 229831 h 447243"/>
                    <a:gd name="connsiteX17" fmla="*/ 142071 w 1097954"/>
                    <a:gd name="connsiteY17" fmla="*/ 253242 h 447243"/>
                    <a:gd name="connsiteX18" fmla="*/ 209310 w 1097954"/>
                    <a:gd name="connsiteY18" fmla="*/ 283494 h 447243"/>
                    <a:gd name="connsiteX19" fmla="*/ 308191 w 1097954"/>
                    <a:gd name="connsiteY19" fmla="*/ 309150 h 447243"/>
                    <a:gd name="connsiteX20" fmla="*/ 650265 w 1097954"/>
                    <a:gd name="connsiteY20" fmla="*/ 254899 h 447243"/>
                    <a:gd name="connsiteX21" fmla="*/ 770312 w 1097954"/>
                    <a:gd name="connsiteY21" fmla="*/ 218714 h 447243"/>
                    <a:gd name="connsiteX22" fmla="*/ 926544 w 1097954"/>
                    <a:gd name="connsiteY22" fmla="*/ 0 h 447243"/>
                    <a:gd name="connsiteX23" fmla="*/ 964867 w 1097954"/>
                    <a:gd name="connsiteY23" fmla="*/ 8392 h 447243"/>
                    <a:gd name="connsiteX24" fmla="*/ 1048247 w 1097954"/>
                    <a:gd name="connsiteY24" fmla="*/ 26564 h 447243"/>
                    <a:gd name="connsiteX25" fmla="*/ 1097955 w 1097954"/>
                    <a:gd name="connsiteY25" fmla="*/ 37414 h 4472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1097954" h="447243">
                      <a:moveTo>
                        <a:pt x="1097955" y="37414"/>
                      </a:moveTo>
                      <a:cubicBezTo>
                        <a:pt x="1097955" y="37414"/>
                        <a:pt x="1095870" y="39659"/>
                        <a:pt x="1092129" y="43828"/>
                      </a:cubicBezTo>
                      <a:cubicBezTo>
                        <a:pt x="1067703" y="70446"/>
                        <a:pt x="972189" y="174779"/>
                        <a:pt x="901102" y="251799"/>
                      </a:cubicBezTo>
                      <a:cubicBezTo>
                        <a:pt x="861389" y="294932"/>
                        <a:pt x="829320" y="329460"/>
                        <a:pt x="821676" y="337103"/>
                      </a:cubicBezTo>
                      <a:cubicBezTo>
                        <a:pt x="798266" y="360568"/>
                        <a:pt x="798266" y="364256"/>
                        <a:pt x="763738" y="364256"/>
                      </a:cubicBezTo>
                      <a:cubicBezTo>
                        <a:pt x="757537" y="364256"/>
                        <a:pt x="748986" y="365325"/>
                        <a:pt x="738670" y="367088"/>
                      </a:cubicBezTo>
                      <a:cubicBezTo>
                        <a:pt x="691528" y="374892"/>
                        <a:pt x="607720" y="396218"/>
                        <a:pt x="542939" y="390178"/>
                      </a:cubicBezTo>
                      <a:cubicBezTo>
                        <a:pt x="463995" y="382749"/>
                        <a:pt x="332029" y="395096"/>
                        <a:pt x="307336" y="396325"/>
                      </a:cubicBezTo>
                      <a:cubicBezTo>
                        <a:pt x="282696" y="397554"/>
                        <a:pt x="201881" y="442559"/>
                        <a:pt x="193275" y="446300"/>
                      </a:cubicBezTo>
                      <a:cubicBezTo>
                        <a:pt x="191939" y="446888"/>
                        <a:pt x="189480" y="447155"/>
                        <a:pt x="186167" y="447209"/>
                      </a:cubicBezTo>
                      <a:cubicBezTo>
                        <a:pt x="167780" y="447743"/>
                        <a:pt x="123952" y="441971"/>
                        <a:pt x="112460" y="441971"/>
                      </a:cubicBezTo>
                      <a:cubicBezTo>
                        <a:pt x="98884" y="441971"/>
                        <a:pt x="87767" y="433312"/>
                        <a:pt x="81620" y="427165"/>
                      </a:cubicBezTo>
                      <a:cubicBezTo>
                        <a:pt x="75473" y="421019"/>
                        <a:pt x="-4700" y="371685"/>
                        <a:pt x="217" y="356880"/>
                      </a:cubicBezTo>
                      <a:cubicBezTo>
                        <a:pt x="5134" y="342074"/>
                        <a:pt x="40304" y="357468"/>
                        <a:pt x="90279" y="364897"/>
                      </a:cubicBezTo>
                      <a:cubicBezTo>
                        <a:pt x="140200" y="372273"/>
                        <a:pt x="166711" y="351909"/>
                        <a:pt x="171040" y="343304"/>
                      </a:cubicBezTo>
                      <a:cubicBezTo>
                        <a:pt x="175370" y="334645"/>
                        <a:pt x="177241" y="305034"/>
                        <a:pt x="131595" y="286541"/>
                      </a:cubicBezTo>
                      <a:cubicBezTo>
                        <a:pt x="87179" y="270506"/>
                        <a:pt x="86537" y="237848"/>
                        <a:pt x="92738" y="229831"/>
                      </a:cubicBezTo>
                      <a:cubicBezTo>
                        <a:pt x="98884" y="221814"/>
                        <a:pt x="134642" y="251425"/>
                        <a:pt x="142071" y="253242"/>
                      </a:cubicBezTo>
                      <a:cubicBezTo>
                        <a:pt x="149447" y="255113"/>
                        <a:pt x="199422" y="279165"/>
                        <a:pt x="209310" y="283494"/>
                      </a:cubicBezTo>
                      <a:cubicBezTo>
                        <a:pt x="219145" y="287770"/>
                        <a:pt x="253887" y="300918"/>
                        <a:pt x="308191" y="309150"/>
                      </a:cubicBezTo>
                      <a:cubicBezTo>
                        <a:pt x="426581" y="322298"/>
                        <a:pt x="566350" y="272965"/>
                        <a:pt x="650265" y="254899"/>
                      </a:cubicBezTo>
                      <a:cubicBezTo>
                        <a:pt x="734127" y="236780"/>
                        <a:pt x="750536" y="236780"/>
                        <a:pt x="770312" y="218714"/>
                      </a:cubicBezTo>
                      <a:cubicBezTo>
                        <a:pt x="844285" y="78944"/>
                        <a:pt x="926544" y="0"/>
                        <a:pt x="926544" y="0"/>
                      </a:cubicBezTo>
                      <a:lnTo>
                        <a:pt x="964867" y="8392"/>
                      </a:lnTo>
                      <a:lnTo>
                        <a:pt x="1048247" y="26564"/>
                      </a:lnTo>
                      <a:lnTo>
                        <a:pt x="1097955" y="37414"/>
                      </a:lnTo>
                      <a:close/>
                    </a:path>
                  </a:pathLst>
                </a:custGeom>
                <a:solidFill>
                  <a:srgbClr val="FBA982"/>
                </a:solidFill>
                <a:ln w="53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24" name="Graphic 145">
                  <a:extLst>
                    <a:ext uri="{FF2B5EF4-FFF2-40B4-BE49-F238E27FC236}">
                      <a16:creationId xmlns:a16="http://schemas.microsoft.com/office/drawing/2014/main" id="{1A810725-1748-463D-A12C-BDF881317466}"/>
                    </a:ext>
                  </a:extLst>
                </p:cNvPr>
                <p:cNvGrpSpPr/>
                <p:nvPr/>
              </p:nvGrpSpPr>
              <p:grpSpPr>
                <a:xfrm>
                  <a:off x="5142493" y="1294526"/>
                  <a:ext cx="154147" cy="70926"/>
                  <a:chOff x="5142493" y="1294526"/>
                  <a:chExt cx="154147" cy="70926"/>
                </a:xfrm>
                <a:solidFill>
                  <a:srgbClr val="D5694D"/>
                </a:solidFill>
              </p:grpSpPr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E5D35547-C653-47C5-9FFB-7E53AB226D6E}"/>
                      </a:ext>
                    </a:extLst>
                  </p:cNvPr>
                  <p:cNvSpPr/>
                  <p:nvPr/>
                </p:nvSpPr>
                <p:spPr>
                  <a:xfrm>
                    <a:off x="5142493" y="1294526"/>
                    <a:ext cx="138165" cy="38269"/>
                  </a:xfrm>
                  <a:custGeom>
                    <a:avLst/>
                    <a:gdLst>
                      <a:gd name="connsiteX0" fmla="*/ 0 w 138165"/>
                      <a:gd name="connsiteY0" fmla="*/ 0 h 38269"/>
                      <a:gd name="connsiteX1" fmla="*/ 33192 w 138165"/>
                      <a:gd name="connsiteY1" fmla="*/ 15500 h 38269"/>
                      <a:gd name="connsiteX2" fmla="*/ 66277 w 138165"/>
                      <a:gd name="connsiteY2" fmla="*/ 30840 h 38269"/>
                      <a:gd name="connsiteX3" fmla="*/ 70392 w 138165"/>
                      <a:gd name="connsiteY3" fmla="*/ 32497 h 38269"/>
                      <a:gd name="connsiteX4" fmla="*/ 74348 w 138165"/>
                      <a:gd name="connsiteY4" fmla="*/ 33352 h 38269"/>
                      <a:gd name="connsiteX5" fmla="*/ 83434 w 138165"/>
                      <a:gd name="connsiteY5" fmla="*/ 33780 h 38269"/>
                      <a:gd name="connsiteX6" fmla="*/ 101714 w 138165"/>
                      <a:gd name="connsiteY6" fmla="*/ 34582 h 38269"/>
                      <a:gd name="connsiteX7" fmla="*/ 138166 w 138165"/>
                      <a:gd name="connsiteY7" fmla="*/ 38270 h 38269"/>
                      <a:gd name="connsiteX8" fmla="*/ 119886 w 138165"/>
                      <a:gd name="connsiteY8" fmla="*/ 37789 h 38269"/>
                      <a:gd name="connsiteX9" fmla="*/ 101607 w 138165"/>
                      <a:gd name="connsiteY9" fmla="*/ 37682 h 38269"/>
                      <a:gd name="connsiteX10" fmla="*/ 83327 w 138165"/>
                      <a:gd name="connsiteY10" fmla="*/ 37414 h 38269"/>
                      <a:gd name="connsiteX11" fmla="*/ 74134 w 138165"/>
                      <a:gd name="connsiteY11" fmla="*/ 37147 h 38269"/>
                      <a:gd name="connsiteX12" fmla="*/ 69163 w 138165"/>
                      <a:gd name="connsiteY12" fmla="*/ 36185 h 38269"/>
                      <a:gd name="connsiteX13" fmla="*/ 64780 w 138165"/>
                      <a:gd name="connsiteY13" fmla="*/ 34528 h 38269"/>
                      <a:gd name="connsiteX14" fmla="*/ 31856 w 138165"/>
                      <a:gd name="connsiteY14" fmla="*/ 18226 h 38269"/>
                      <a:gd name="connsiteX15" fmla="*/ 0 w 138165"/>
                      <a:gd name="connsiteY15" fmla="*/ 0 h 382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38165" h="38269">
                        <a:moveTo>
                          <a:pt x="0" y="0"/>
                        </a:moveTo>
                        <a:cubicBezTo>
                          <a:pt x="11171" y="4971"/>
                          <a:pt x="22181" y="10262"/>
                          <a:pt x="33192" y="15500"/>
                        </a:cubicBezTo>
                        <a:cubicBezTo>
                          <a:pt x="44202" y="20685"/>
                          <a:pt x="55106" y="26244"/>
                          <a:pt x="66277" y="30840"/>
                        </a:cubicBezTo>
                        <a:cubicBezTo>
                          <a:pt x="67667" y="31482"/>
                          <a:pt x="69056" y="31963"/>
                          <a:pt x="70392" y="32497"/>
                        </a:cubicBezTo>
                        <a:cubicBezTo>
                          <a:pt x="71836" y="33032"/>
                          <a:pt x="72691" y="33299"/>
                          <a:pt x="74348" y="33352"/>
                        </a:cubicBezTo>
                        <a:lnTo>
                          <a:pt x="83434" y="33780"/>
                        </a:lnTo>
                        <a:cubicBezTo>
                          <a:pt x="89527" y="34047"/>
                          <a:pt x="95620" y="34154"/>
                          <a:pt x="101714" y="34582"/>
                        </a:cubicBezTo>
                        <a:cubicBezTo>
                          <a:pt x="113900" y="35437"/>
                          <a:pt x="126140" y="35757"/>
                          <a:pt x="138166" y="38270"/>
                        </a:cubicBezTo>
                        <a:cubicBezTo>
                          <a:pt x="132126" y="37628"/>
                          <a:pt x="125980" y="37789"/>
                          <a:pt x="119886" y="37789"/>
                        </a:cubicBezTo>
                        <a:lnTo>
                          <a:pt x="101607" y="37682"/>
                        </a:lnTo>
                        <a:cubicBezTo>
                          <a:pt x="95514" y="37735"/>
                          <a:pt x="89420" y="37521"/>
                          <a:pt x="83327" y="37414"/>
                        </a:cubicBezTo>
                        <a:lnTo>
                          <a:pt x="74134" y="37147"/>
                        </a:lnTo>
                        <a:cubicBezTo>
                          <a:pt x="72744" y="37201"/>
                          <a:pt x="70553" y="36720"/>
                          <a:pt x="69163" y="36185"/>
                        </a:cubicBezTo>
                        <a:cubicBezTo>
                          <a:pt x="67667" y="35651"/>
                          <a:pt x="66170" y="35116"/>
                          <a:pt x="64780" y="34528"/>
                        </a:cubicBezTo>
                        <a:cubicBezTo>
                          <a:pt x="53503" y="29557"/>
                          <a:pt x="42599" y="24052"/>
                          <a:pt x="31856" y="18226"/>
                        </a:cubicBezTo>
                        <a:cubicBezTo>
                          <a:pt x="21005" y="12400"/>
                          <a:pt x="10369" y="646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D5694D"/>
                  </a:solidFill>
                  <a:ln w="53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C143EACC-FBD8-437F-9B30-864EC851E323}"/>
                      </a:ext>
                    </a:extLst>
                  </p:cNvPr>
                  <p:cNvSpPr/>
                  <p:nvPr/>
                </p:nvSpPr>
                <p:spPr>
                  <a:xfrm>
                    <a:off x="5217910" y="1353320"/>
                    <a:ext cx="78730" cy="12132"/>
                  </a:xfrm>
                  <a:custGeom>
                    <a:avLst/>
                    <a:gdLst>
                      <a:gd name="connsiteX0" fmla="*/ 0 w 78730"/>
                      <a:gd name="connsiteY0" fmla="*/ 0 h 12132"/>
                      <a:gd name="connsiteX1" fmla="*/ 39659 w 78730"/>
                      <a:gd name="connsiteY1" fmla="*/ 4062 h 12132"/>
                      <a:gd name="connsiteX2" fmla="*/ 78731 w 78730"/>
                      <a:gd name="connsiteY2" fmla="*/ 12133 h 12132"/>
                      <a:gd name="connsiteX3" fmla="*/ 39071 w 78730"/>
                      <a:gd name="connsiteY3" fmla="*/ 8071 h 12132"/>
                      <a:gd name="connsiteX4" fmla="*/ 0 w 78730"/>
                      <a:gd name="connsiteY4" fmla="*/ 0 h 121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8730" h="12132">
                        <a:moveTo>
                          <a:pt x="0" y="0"/>
                        </a:moveTo>
                        <a:cubicBezTo>
                          <a:pt x="13362" y="481"/>
                          <a:pt x="26564" y="2138"/>
                          <a:pt x="39659" y="4062"/>
                        </a:cubicBezTo>
                        <a:cubicBezTo>
                          <a:pt x="52754" y="6147"/>
                          <a:pt x="65849" y="8498"/>
                          <a:pt x="78731" y="12133"/>
                        </a:cubicBezTo>
                        <a:cubicBezTo>
                          <a:pt x="65368" y="11705"/>
                          <a:pt x="52220" y="9995"/>
                          <a:pt x="39071" y="8071"/>
                        </a:cubicBezTo>
                        <a:cubicBezTo>
                          <a:pt x="25976" y="5933"/>
                          <a:pt x="12881" y="3581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D5694D"/>
                  </a:solidFill>
                  <a:ln w="5334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56F83269-7C5B-45E0-BE3C-8CC27FEC5CFC}"/>
                    </a:ext>
                  </a:extLst>
                </p:cNvPr>
                <p:cNvSpPr/>
                <p:nvPr/>
              </p:nvSpPr>
              <p:spPr>
                <a:xfrm>
                  <a:off x="6040278" y="923055"/>
                  <a:ext cx="191027" cy="257571"/>
                </a:xfrm>
                <a:custGeom>
                  <a:avLst/>
                  <a:gdLst>
                    <a:gd name="connsiteX0" fmla="*/ 191027 w 191027"/>
                    <a:gd name="connsiteY0" fmla="*/ 49601 h 257571"/>
                    <a:gd name="connsiteX1" fmla="*/ 0 w 191027"/>
                    <a:gd name="connsiteY1" fmla="*/ 257571 h 257571"/>
                    <a:gd name="connsiteX2" fmla="*/ 63765 w 191027"/>
                    <a:gd name="connsiteY2" fmla="*/ 14164 h 257571"/>
                    <a:gd name="connsiteX3" fmla="*/ 64887 w 191027"/>
                    <a:gd name="connsiteY3" fmla="*/ 0 h 257571"/>
                    <a:gd name="connsiteX4" fmla="*/ 147145 w 191027"/>
                    <a:gd name="connsiteY4" fmla="*/ 32337 h 257571"/>
                    <a:gd name="connsiteX5" fmla="*/ 191027 w 191027"/>
                    <a:gd name="connsiteY5" fmla="*/ 49601 h 2575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1027" h="257571">
                      <a:moveTo>
                        <a:pt x="191027" y="49601"/>
                      </a:moveTo>
                      <a:cubicBezTo>
                        <a:pt x="166601" y="76218"/>
                        <a:pt x="71087" y="180551"/>
                        <a:pt x="0" y="257571"/>
                      </a:cubicBezTo>
                      <a:cubicBezTo>
                        <a:pt x="24159" y="210536"/>
                        <a:pt x="53984" y="131057"/>
                        <a:pt x="63765" y="14164"/>
                      </a:cubicBezTo>
                      <a:cubicBezTo>
                        <a:pt x="64192" y="9514"/>
                        <a:pt x="64567" y="4810"/>
                        <a:pt x="64887" y="0"/>
                      </a:cubicBezTo>
                      <a:lnTo>
                        <a:pt x="147145" y="32337"/>
                      </a:lnTo>
                      <a:lnTo>
                        <a:pt x="191027" y="49601"/>
                      </a:lnTo>
                      <a:close/>
                    </a:path>
                  </a:pathLst>
                </a:custGeom>
                <a:solidFill>
                  <a:srgbClr val="E98667"/>
                </a:solidFill>
                <a:ln w="53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00AA17FF-E241-46FA-974F-0DC431B7288E}"/>
                    </a:ext>
                  </a:extLst>
                </p:cNvPr>
                <p:cNvSpPr/>
                <p:nvPr/>
              </p:nvSpPr>
              <p:spPr>
                <a:xfrm>
                  <a:off x="5319089" y="1277476"/>
                  <a:ext cx="558756" cy="98560"/>
                </a:xfrm>
                <a:custGeom>
                  <a:avLst/>
                  <a:gdLst>
                    <a:gd name="connsiteX0" fmla="*/ 558757 w 558756"/>
                    <a:gd name="connsiteY0" fmla="*/ 18440 h 98560"/>
                    <a:gd name="connsiteX1" fmla="*/ 363026 w 558756"/>
                    <a:gd name="connsiteY1" fmla="*/ 41530 h 98560"/>
                    <a:gd name="connsiteX2" fmla="*/ 127423 w 558756"/>
                    <a:gd name="connsiteY2" fmla="*/ 47677 h 98560"/>
                    <a:gd name="connsiteX3" fmla="*/ 13362 w 558756"/>
                    <a:gd name="connsiteY3" fmla="*/ 97652 h 98560"/>
                    <a:gd name="connsiteX4" fmla="*/ 6254 w 558756"/>
                    <a:gd name="connsiteY4" fmla="*/ 98560 h 98560"/>
                    <a:gd name="connsiteX5" fmla="*/ 0 w 558756"/>
                    <a:gd name="connsiteY5" fmla="*/ 43561 h 98560"/>
                    <a:gd name="connsiteX6" fmla="*/ 112617 w 558756"/>
                    <a:gd name="connsiteY6" fmla="*/ 0 h 98560"/>
                    <a:gd name="connsiteX7" fmla="*/ 433312 w 558756"/>
                    <a:gd name="connsiteY7" fmla="*/ 16837 h 98560"/>
                    <a:gd name="connsiteX8" fmla="*/ 558757 w 558756"/>
                    <a:gd name="connsiteY8" fmla="*/ 18440 h 98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58756" h="98560">
                      <a:moveTo>
                        <a:pt x="558757" y="18440"/>
                      </a:moveTo>
                      <a:cubicBezTo>
                        <a:pt x="511615" y="26244"/>
                        <a:pt x="427807" y="47570"/>
                        <a:pt x="363026" y="41530"/>
                      </a:cubicBezTo>
                      <a:cubicBezTo>
                        <a:pt x="284082" y="34101"/>
                        <a:pt x="152116" y="46447"/>
                        <a:pt x="127423" y="47677"/>
                      </a:cubicBezTo>
                      <a:cubicBezTo>
                        <a:pt x="102783" y="48906"/>
                        <a:pt x="21968" y="93910"/>
                        <a:pt x="13362" y="97652"/>
                      </a:cubicBezTo>
                      <a:cubicBezTo>
                        <a:pt x="12026" y="98239"/>
                        <a:pt x="9567" y="98507"/>
                        <a:pt x="6254" y="98560"/>
                      </a:cubicBezTo>
                      <a:cubicBezTo>
                        <a:pt x="6735" y="74080"/>
                        <a:pt x="0" y="43561"/>
                        <a:pt x="0" y="43561"/>
                      </a:cubicBezTo>
                      <a:cubicBezTo>
                        <a:pt x="0" y="43561"/>
                        <a:pt x="81403" y="0"/>
                        <a:pt x="112617" y="0"/>
                      </a:cubicBezTo>
                      <a:cubicBezTo>
                        <a:pt x="143885" y="0"/>
                        <a:pt x="333416" y="21754"/>
                        <a:pt x="433312" y="16837"/>
                      </a:cubicBezTo>
                      <a:cubicBezTo>
                        <a:pt x="481309" y="14485"/>
                        <a:pt x="525672" y="16088"/>
                        <a:pt x="558757" y="1844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A982"/>
                    </a:gs>
                    <a:gs pos="85000">
                      <a:srgbClr val="E98667"/>
                    </a:gs>
                  </a:gsLst>
                  <a:lin ang="13200000" scaled="0"/>
                </a:gradFill>
                <a:ln w="53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" name="Graphic 145">
                <a:extLst>
                  <a:ext uri="{FF2B5EF4-FFF2-40B4-BE49-F238E27FC236}">
                    <a16:creationId xmlns:a16="http://schemas.microsoft.com/office/drawing/2014/main" id="{C349B867-6EE4-4E99-A150-302B718B44AF}"/>
                  </a:ext>
                </a:extLst>
              </p:cNvPr>
              <p:cNvGrpSpPr/>
              <p:nvPr/>
            </p:nvGrpSpPr>
            <p:grpSpPr>
              <a:xfrm>
                <a:off x="6043859" y="750308"/>
                <a:ext cx="298139" cy="256074"/>
                <a:chOff x="6043859" y="750308"/>
                <a:chExt cx="298139" cy="256074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847B08A6-7A74-499C-9853-CBC0FB5E0FF2}"/>
                    </a:ext>
                  </a:extLst>
                </p:cNvPr>
                <p:cNvSpPr/>
                <p:nvPr/>
              </p:nvSpPr>
              <p:spPr>
                <a:xfrm>
                  <a:off x="6047601" y="750361"/>
                  <a:ext cx="294397" cy="254097"/>
                </a:xfrm>
                <a:custGeom>
                  <a:avLst/>
                  <a:gdLst>
                    <a:gd name="connsiteX0" fmla="*/ 294398 w 294397"/>
                    <a:gd name="connsiteY0" fmla="*/ 152116 h 254097"/>
                    <a:gd name="connsiteX1" fmla="*/ 223684 w 294397"/>
                    <a:gd name="connsiteY1" fmla="*/ 254097 h 254097"/>
                    <a:gd name="connsiteX2" fmla="*/ 0 w 294397"/>
                    <a:gd name="connsiteY2" fmla="*/ 193272 h 254097"/>
                    <a:gd name="connsiteX3" fmla="*/ 41102 w 294397"/>
                    <a:gd name="connsiteY3" fmla="*/ 112671 h 254097"/>
                    <a:gd name="connsiteX4" fmla="*/ 156232 w 294397"/>
                    <a:gd name="connsiteY4" fmla="*/ 0 h 2540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94397" h="254097">
                      <a:moveTo>
                        <a:pt x="294398" y="152116"/>
                      </a:moveTo>
                      <a:lnTo>
                        <a:pt x="223684" y="254097"/>
                      </a:lnTo>
                      <a:cubicBezTo>
                        <a:pt x="101981" y="222829"/>
                        <a:pt x="0" y="193272"/>
                        <a:pt x="0" y="193272"/>
                      </a:cubicBezTo>
                      <a:cubicBezTo>
                        <a:pt x="0" y="193272"/>
                        <a:pt x="26297" y="142281"/>
                        <a:pt x="41102" y="112671"/>
                      </a:cubicBezTo>
                      <a:cubicBezTo>
                        <a:pt x="55908" y="83060"/>
                        <a:pt x="87175" y="33299"/>
                        <a:pt x="156232" y="0"/>
                      </a:cubicBezTo>
                    </a:path>
                  </a:pathLst>
                </a:custGeom>
                <a:solidFill>
                  <a:srgbClr val="389ADE"/>
                </a:solidFill>
                <a:ln w="53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C46A6422-7633-4DA7-B274-A1DE86CB5FE4}"/>
                    </a:ext>
                  </a:extLst>
                </p:cNvPr>
                <p:cNvSpPr/>
                <p:nvPr/>
              </p:nvSpPr>
              <p:spPr>
                <a:xfrm>
                  <a:off x="6043859" y="750308"/>
                  <a:ext cx="298139" cy="256074"/>
                </a:xfrm>
                <a:custGeom>
                  <a:avLst/>
                  <a:gdLst>
                    <a:gd name="connsiteX0" fmla="*/ 298139 w 298139"/>
                    <a:gd name="connsiteY0" fmla="*/ 152170 h 256074"/>
                    <a:gd name="connsiteX1" fmla="*/ 228816 w 298139"/>
                    <a:gd name="connsiteY1" fmla="*/ 255113 h 256074"/>
                    <a:gd name="connsiteX2" fmla="*/ 228121 w 298139"/>
                    <a:gd name="connsiteY2" fmla="*/ 256075 h 256074"/>
                    <a:gd name="connsiteX3" fmla="*/ 226945 w 298139"/>
                    <a:gd name="connsiteY3" fmla="*/ 255754 h 256074"/>
                    <a:gd name="connsiteX4" fmla="*/ 170716 w 298139"/>
                    <a:gd name="connsiteY4" fmla="*/ 241643 h 256074"/>
                    <a:gd name="connsiteX5" fmla="*/ 114702 w 298139"/>
                    <a:gd name="connsiteY5" fmla="*/ 226784 h 256074"/>
                    <a:gd name="connsiteX6" fmla="*/ 2993 w 298139"/>
                    <a:gd name="connsiteY6" fmla="*/ 195731 h 256074"/>
                    <a:gd name="connsiteX7" fmla="*/ 0 w 298139"/>
                    <a:gd name="connsiteY7" fmla="*/ 194875 h 256074"/>
                    <a:gd name="connsiteX8" fmla="*/ 1443 w 298139"/>
                    <a:gd name="connsiteY8" fmla="*/ 192096 h 256074"/>
                    <a:gd name="connsiteX9" fmla="*/ 30519 w 298139"/>
                    <a:gd name="connsiteY9" fmla="*/ 135493 h 256074"/>
                    <a:gd name="connsiteX10" fmla="*/ 45111 w 298139"/>
                    <a:gd name="connsiteY10" fmla="*/ 107165 h 256074"/>
                    <a:gd name="connsiteX11" fmla="*/ 62001 w 298139"/>
                    <a:gd name="connsiteY11" fmla="*/ 79906 h 256074"/>
                    <a:gd name="connsiteX12" fmla="*/ 105722 w 298139"/>
                    <a:gd name="connsiteY12" fmla="*/ 33299 h 256074"/>
                    <a:gd name="connsiteX13" fmla="*/ 159973 w 298139"/>
                    <a:gd name="connsiteY13" fmla="*/ 0 h 256074"/>
                    <a:gd name="connsiteX14" fmla="*/ 107272 w 298139"/>
                    <a:gd name="connsiteY14" fmla="*/ 35169 h 256074"/>
                    <a:gd name="connsiteX15" fmla="*/ 65208 w 298139"/>
                    <a:gd name="connsiteY15" fmla="*/ 82098 h 256074"/>
                    <a:gd name="connsiteX16" fmla="*/ 34795 w 298139"/>
                    <a:gd name="connsiteY16" fmla="*/ 137578 h 256074"/>
                    <a:gd name="connsiteX17" fmla="*/ 6040 w 298139"/>
                    <a:gd name="connsiteY17" fmla="*/ 194394 h 256074"/>
                    <a:gd name="connsiteX18" fmla="*/ 4490 w 298139"/>
                    <a:gd name="connsiteY18" fmla="*/ 190760 h 256074"/>
                    <a:gd name="connsiteX19" fmla="*/ 116038 w 298139"/>
                    <a:gd name="connsiteY19" fmla="*/ 222081 h 256074"/>
                    <a:gd name="connsiteX20" fmla="*/ 227854 w 298139"/>
                    <a:gd name="connsiteY20" fmla="*/ 252440 h 256074"/>
                    <a:gd name="connsiteX21" fmla="*/ 226036 w 298139"/>
                    <a:gd name="connsiteY21" fmla="*/ 253135 h 256074"/>
                    <a:gd name="connsiteX22" fmla="*/ 298139 w 298139"/>
                    <a:gd name="connsiteY22" fmla="*/ 152170 h 2560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98139" h="256074">
                      <a:moveTo>
                        <a:pt x="298139" y="152170"/>
                      </a:moveTo>
                      <a:cubicBezTo>
                        <a:pt x="275209" y="186644"/>
                        <a:pt x="252119" y="220959"/>
                        <a:pt x="228816" y="255113"/>
                      </a:cubicBezTo>
                      <a:lnTo>
                        <a:pt x="228121" y="256075"/>
                      </a:lnTo>
                      <a:lnTo>
                        <a:pt x="226945" y="255754"/>
                      </a:lnTo>
                      <a:lnTo>
                        <a:pt x="170716" y="241643"/>
                      </a:lnTo>
                      <a:lnTo>
                        <a:pt x="114702" y="226784"/>
                      </a:lnTo>
                      <a:cubicBezTo>
                        <a:pt x="77394" y="216683"/>
                        <a:pt x="40087" y="206634"/>
                        <a:pt x="2993" y="195731"/>
                      </a:cubicBezTo>
                      <a:lnTo>
                        <a:pt x="0" y="194875"/>
                      </a:lnTo>
                      <a:lnTo>
                        <a:pt x="1443" y="192096"/>
                      </a:lnTo>
                      <a:lnTo>
                        <a:pt x="30519" y="135493"/>
                      </a:lnTo>
                      <a:lnTo>
                        <a:pt x="45111" y="107165"/>
                      </a:lnTo>
                      <a:cubicBezTo>
                        <a:pt x="50082" y="97705"/>
                        <a:pt x="55747" y="88565"/>
                        <a:pt x="62001" y="79906"/>
                      </a:cubicBezTo>
                      <a:cubicBezTo>
                        <a:pt x="74455" y="62535"/>
                        <a:pt x="89153" y="46768"/>
                        <a:pt x="105722" y="33299"/>
                      </a:cubicBezTo>
                      <a:cubicBezTo>
                        <a:pt x="122398" y="20043"/>
                        <a:pt x="140625" y="8766"/>
                        <a:pt x="159973" y="0"/>
                      </a:cubicBezTo>
                      <a:cubicBezTo>
                        <a:pt x="141106" y="9781"/>
                        <a:pt x="123307" y="21433"/>
                        <a:pt x="107272" y="35169"/>
                      </a:cubicBezTo>
                      <a:cubicBezTo>
                        <a:pt x="91291" y="48959"/>
                        <a:pt x="77020" y="64727"/>
                        <a:pt x="65208" y="82098"/>
                      </a:cubicBezTo>
                      <a:cubicBezTo>
                        <a:pt x="53182" y="99415"/>
                        <a:pt x="44577" y="118710"/>
                        <a:pt x="34795" y="137578"/>
                      </a:cubicBezTo>
                      <a:lnTo>
                        <a:pt x="6040" y="194394"/>
                      </a:lnTo>
                      <a:lnTo>
                        <a:pt x="4490" y="190760"/>
                      </a:lnTo>
                      <a:lnTo>
                        <a:pt x="116038" y="222081"/>
                      </a:lnTo>
                      <a:lnTo>
                        <a:pt x="227854" y="252440"/>
                      </a:lnTo>
                      <a:lnTo>
                        <a:pt x="226036" y="253135"/>
                      </a:lnTo>
                      <a:cubicBezTo>
                        <a:pt x="249821" y="219355"/>
                        <a:pt x="273873" y="185736"/>
                        <a:pt x="298139" y="152170"/>
                      </a:cubicBezTo>
                      <a:close/>
                    </a:path>
                  </a:pathLst>
                </a:custGeom>
                <a:solidFill>
                  <a:srgbClr val="015676"/>
                </a:solidFill>
                <a:ln w="53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2A1A361-8AD9-4232-86D1-58F3F4A7D11B}"/>
                  </a:ext>
                </a:extLst>
              </p:cNvPr>
              <p:cNvSpPr/>
              <p:nvPr/>
            </p:nvSpPr>
            <p:spPr>
              <a:xfrm>
                <a:off x="6103508" y="691995"/>
                <a:ext cx="110212" cy="141426"/>
              </a:xfrm>
              <a:custGeom>
                <a:avLst/>
                <a:gdLst>
                  <a:gd name="connsiteX0" fmla="*/ 110212 w 110212"/>
                  <a:gd name="connsiteY0" fmla="*/ 0 h 141426"/>
                  <a:gd name="connsiteX1" fmla="*/ 76913 w 110212"/>
                  <a:gd name="connsiteY1" fmla="*/ 30733 h 141426"/>
                  <a:gd name="connsiteX2" fmla="*/ 47142 w 110212"/>
                  <a:gd name="connsiteY2" fmla="*/ 64567 h 141426"/>
                  <a:gd name="connsiteX3" fmla="*/ 21326 w 110212"/>
                  <a:gd name="connsiteY3" fmla="*/ 101500 h 141426"/>
                  <a:gd name="connsiteX4" fmla="*/ 0 w 110212"/>
                  <a:gd name="connsiteY4" fmla="*/ 141426 h 141426"/>
                  <a:gd name="connsiteX5" fmla="*/ 7643 w 110212"/>
                  <a:gd name="connsiteY5" fmla="*/ 119940 h 141426"/>
                  <a:gd name="connsiteX6" fmla="*/ 17745 w 110212"/>
                  <a:gd name="connsiteY6" fmla="*/ 99415 h 141426"/>
                  <a:gd name="connsiteX7" fmla="*/ 42920 w 110212"/>
                  <a:gd name="connsiteY7" fmla="*/ 61253 h 141426"/>
                  <a:gd name="connsiteX8" fmla="*/ 74027 w 110212"/>
                  <a:gd name="connsiteY8" fmla="*/ 27740 h 141426"/>
                  <a:gd name="connsiteX9" fmla="*/ 91451 w 110212"/>
                  <a:gd name="connsiteY9" fmla="*/ 12988 h 141426"/>
                  <a:gd name="connsiteX10" fmla="*/ 110212 w 110212"/>
                  <a:gd name="connsiteY10" fmla="*/ 0 h 141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0212" h="141426">
                    <a:moveTo>
                      <a:pt x="110212" y="0"/>
                    </a:moveTo>
                    <a:cubicBezTo>
                      <a:pt x="98774" y="10048"/>
                      <a:pt x="87336" y="19830"/>
                      <a:pt x="76913" y="30733"/>
                    </a:cubicBezTo>
                    <a:cubicBezTo>
                      <a:pt x="66277" y="41423"/>
                      <a:pt x="56442" y="52808"/>
                      <a:pt x="47142" y="64567"/>
                    </a:cubicBezTo>
                    <a:cubicBezTo>
                      <a:pt x="37735" y="76272"/>
                      <a:pt x="29344" y="88779"/>
                      <a:pt x="21326" y="101500"/>
                    </a:cubicBezTo>
                    <a:cubicBezTo>
                      <a:pt x="13416" y="114328"/>
                      <a:pt x="6147" y="127530"/>
                      <a:pt x="0" y="141426"/>
                    </a:cubicBezTo>
                    <a:cubicBezTo>
                      <a:pt x="1924" y="134050"/>
                      <a:pt x="4810" y="126995"/>
                      <a:pt x="7643" y="119940"/>
                    </a:cubicBezTo>
                    <a:cubicBezTo>
                      <a:pt x="10743" y="112991"/>
                      <a:pt x="14111" y="106150"/>
                      <a:pt x="17745" y="99415"/>
                    </a:cubicBezTo>
                    <a:cubicBezTo>
                      <a:pt x="25014" y="86000"/>
                      <a:pt x="33459" y="73225"/>
                      <a:pt x="42920" y="61253"/>
                    </a:cubicBezTo>
                    <a:cubicBezTo>
                      <a:pt x="52487" y="49334"/>
                      <a:pt x="62589" y="37842"/>
                      <a:pt x="74027" y="27740"/>
                    </a:cubicBezTo>
                    <a:cubicBezTo>
                      <a:pt x="79532" y="22502"/>
                      <a:pt x="85572" y="17799"/>
                      <a:pt x="91451" y="12988"/>
                    </a:cubicBezTo>
                    <a:cubicBezTo>
                      <a:pt x="97545" y="8392"/>
                      <a:pt x="103905" y="4222"/>
                      <a:pt x="110212" y="0"/>
                    </a:cubicBezTo>
                    <a:close/>
                  </a:path>
                </a:pathLst>
              </a:custGeom>
              <a:solidFill>
                <a:srgbClr val="015676"/>
              </a:solidFill>
              <a:ln w="53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0A0B302B-3AC9-4605-AE68-BDD19D8EEFB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56672" y="3149985"/>
            <a:ext cx="5055133" cy="306433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7159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7">
            <a:extLst>
              <a:ext uri="{FF2B5EF4-FFF2-40B4-BE49-F238E27FC236}">
                <a16:creationId xmlns:a16="http://schemas.microsoft.com/office/drawing/2014/main" id="{EEC4E60D-90E9-4535-95EF-FC390802DB59}"/>
              </a:ext>
            </a:extLst>
          </p:cNvPr>
          <p:cNvSpPr/>
          <p:nvPr userDrawn="1"/>
        </p:nvSpPr>
        <p:spPr>
          <a:xfrm flipH="1">
            <a:off x="7702393" y="0"/>
            <a:ext cx="4502307" cy="4257916"/>
          </a:xfrm>
          <a:custGeom>
            <a:avLst/>
            <a:gdLst>
              <a:gd name="connsiteX0" fmla="*/ 8727 w 4999510"/>
              <a:gd name="connsiteY0" fmla="*/ 4728131 h 4728130"/>
              <a:gd name="connsiteX1" fmla="*/ 4999511 w 4999510"/>
              <a:gd name="connsiteY1" fmla="*/ 0 h 4728130"/>
              <a:gd name="connsiteX2" fmla="*/ 0 w 4999510"/>
              <a:gd name="connsiteY2" fmla="*/ 0 h 4728130"/>
              <a:gd name="connsiteX3" fmla="*/ 8727 w 4999510"/>
              <a:gd name="connsiteY3" fmla="*/ 4728131 h 4728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9510" h="4728130">
                <a:moveTo>
                  <a:pt x="8727" y="4728131"/>
                </a:moveTo>
                <a:cubicBezTo>
                  <a:pt x="8727" y="4728131"/>
                  <a:pt x="-175102" y="26275"/>
                  <a:pt x="4999511" y="0"/>
                </a:cubicBezTo>
                <a:lnTo>
                  <a:pt x="0" y="0"/>
                </a:lnTo>
                <a:lnTo>
                  <a:pt x="8727" y="4728131"/>
                </a:lnTo>
                <a:close/>
              </a:path>
            </a:pathLst>
          </a:custGeom>
          <a:gradFill>
            <a:gsLst>
              <a:gs pos="0">
                <a:srgbClr val="AFD3F4"/>
              </a:gs>
              <a:gs pos="100000">
                <a:srgbClr val="90C4EB"/>
              </a:gs>
            </a:gsLst>
            <a:lin ang="15600000" scaled="0"/>
          </a:gradFill>
          <a:ln w="94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Graphic 7">
            <a:extLst>
              <a:ext uri="{FF2B5EF4-FFF2-40B4-BE49-F238E27FC236}">
                <a16:creationId xmlns:a16="http://schemas.microsoft.com/office/drawing/2014/main" id="{A7A27C01-5ECC-4B3D-A63E-14FD15E3E794}"/>
              </a:ext>
            </a:extLst>
          </p:cNvPr>
          <p:cNvSpPr/>
          <p:nvPr userDrawn="1"/>
        </p:nvSpPr>
        <p:spPr>
          <a:xfrm>
            <a:off x="9442859" y="4189129"/>
            <a:ext cx="2508311" cy="2315387"/>
          </a:xfrm>
          <a:custGeom>
            <a:avLst/>
            <a:gdLst>
              <a:gd name="connsiteX0" fmla="*/ 3147282 w 3147281"/>
              <a:gd name="connsiteY0" fmla="*/ 1452606 h 2905211"/>
              <a:gd name="connsiteX1" fmla="*/ 1573641 w 3147281"/>
              <a:gd name="connsiteY1" fmla="*/ 2905212 h 2905211"/>
              <a:gd name="connsiteX2" fmla="*/ 0 w 3147281"/>
              <a:gd name="connsiteY2" fmla="*/ 1452606 h 2905211"/>
              <a:gd name="connsiteX3" fmla="*/ 1573641 w 3147281"/>
              <a:gd name="connsiteY3" fmla="*/ 0 h 2905211"/>
              <a:gd name="connsiteX4" fmla="*/ 3147282 w 3147281"/>
              <a:gd name="connsiteY4" fmla="*/ 1452606 h 29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7281" h="2905211">
                <a:moveTo>
                  <a:pt x="3147282" y="1452606"/>
                </a:moveTo>
                <a:cubicBezTo>
                  <a:pt x="3147282" y="2254858"/>
                  <a:pt x="2442739" y="2905212"/>
                  <a:pt x="1573641" y="2905212"/>
                </a:cubicBezTo>
                <a:cubicBezTo>
                  <a:pt x="704543" y="2905212"/>
                  <a:pt x="0" y="2254858"/>
                  <a:pt x="0" y="1452606"/>
                </a:cubicBezTo>
                <a:cubicBezTo>
                  <a:pt x="0" y="650354"/>
                  <a:pt x="704543" y="0"/>
                  <a:pt x="1573641" y="0"/>
                </a:cubicBezTo>
                <a:cubicBezTo>
                  <a:pt x="2442739" y="0"/>
                  <a:pt x="3147282" y="650354"/>
                  <a:pt x="3147282" y="1452606"/>
                </a:cubicBezTo>
                <a:close/>
              </a:path>
            </a:pathLst>
          </a:custGeom>
          <a:noFill/>
          <a:ln w="25400" cap="flat">
            <a:solidFill>
              <a:srgbClr val="5B7774"/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Graphic 7">
            <a:extLst>
              <a:ext uri="{FF2B5EF4-FFF2-40B4-BE49-F238E27FC236}">
                <a16:creationId xmlns:a16="http://schemas.microsoft.com/office/drawing/2014/main" id="{74774198-71DD-4EEA-9EB0-0A4D380B16BC}"/>
              </a:ext>
            </a:extLst>
          </p:cNvPr>
          <p:cNvSpPr/>
          <p:nvPr userDrawn="1"/>
        </p:nvSpPr>
        <p:spPr>
          <a:xfrm>
            <a:off x="5904659" y="2813826"/>
            <a:ext cx="1778645" cy="1641799"/>
          </a:xfrm>
          <a:custGeom>
            <a:avLst/>
            <a:gdLst>
              <a:gd name="connsiteX0" fmla="*/ 1975066 w 1975066"/>
              <a:gd name="connsiteY0" fmla="*/ 911555 h 1823108"/>
              <a:gd name="connsiteX1" fmla="*/ 987533 w 1975066"/>
              <a:gd name="connsiteY1" fmla="*/ 1823109 h 1823108"/>
              <a:gd name="connsiteX2" fmla="*/ 0 w 1975066"/>
              <a:gd name="connsiteY2" fmla="*/ 911554 h 1823108"/>
              <a:gd name="connsiteX3" fmla="*/ 987533 w 1975066"/>
              <a:gd name="connsiteY3" fmla="*/ 0 h 1823108"/>
              <a:gd name="connsiteX4" fmla="*/ 1975066 w 1975066"/>
              <a:gd name="connsiteY4" fmla="*/ 911555 h 1823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5066" h="1823108">
                <a:moveTo>
                  <a:pt x="1975066" y="911555"/>
                </a:moveTo>
                <a:cubicBezTo>
                  <a:pt x="1975066" y="1414992"/>
                  <a:pt x="1532932" y="1823109"/>
                  <a:pt x="987533" y="1823109"/>
                </a:cubicBezTo>
                <a:cubicBezTo>
                  <a:pt x="442134" y="1823109"/>
                  <a:pt x="0" y="1414992"/>
                  <a:pt x="0" y="911554"/>
                </a:cubicBezTo>
                <a:cubicBezTo>
                  <a:pt x="0" y="408117"/>
                  <a:pt x="442134" y="0"/>
                  <a:pt x="987533" y="0"/>
                </a:cubicBezTo>
                <a:cubicBezTo>
                  <a:pt x="1532932" y="0"/>
                  <a:pt x="1975066" y="408116"/>
                  <a:pt x="1975066" y="911555"/>
                </a:cubicBezTo>
                <a:close/>
              </a:path>
            </a:pathLst>
          </a:custGeom>
          <a:noFill/>
          <a:ln w="25400" cap="flat">
            <a:solidFill>
              <a:srgbClr val="5B7774"/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Graphic 7">
            <a:extLst>
              <a:ext uri="{FF2B5EF4-FFF2-40B4-BE49-F238E27FC236}">
                <a16:creationId xmlns:a16="http://schemas.microsoft.com/office/drawing/2014/main" id="{8E7A3968-4C5C-4893-8E98-E5838EFAEE8B}"/>
              </a:ext>
            </a:extLst>
          </p:cNvPr>
          <p:cNvSpPr/>
          <p:nvPr userDrawn="1"/>
        </p:nvSpPr>
        <p:spPr>
          <a:xfrm flipH="1">
            <a:off x="6147027" y="667282"/>
            <a:ext cx="5698366" cy="5523435"/>
          </a:xfrm>
          <a:custGeom>
            <a:avLst/>
            <a:gdLst>
              <a:gd name="connsiteX0" fmla="*/ 544087 w 7208203"/>
              <a:gd name="connsiteY0" fmla="*/ 0 h 6133404"/>
              <a:gd name="connsiteX1" fmla="*/ 754760 w 7208203"/>
              <a:gd name="connsiteY1" fmla="*/ 0 h 6133404"/>
              <a:gd name="connsiteX2" fmla="*/ 1298847 w 7208203"/>
              <a:gd name="connsiteY2" fmla="*/ 473041 h 6133404"/>
              <a:gd name="connsiteX3" fmla="*/ 1298847 w 7208203"/>
              <a:gd name="connsiteY3" fmla="*/ 620540 h 6133404"/>
              <a:gd name="connsiteX4" fmla="*/ 2422212 w 7208203"/>
              <a:gd name="connsiteY4" fmla="*/ 620540 h 6133404"/>
              <a:gd name="connsiteX5" fmla="*/ 3232176 w 7208203"/>
              <a:gd name="connsiteY5" fmla="*/ 1127349 h 6133404"/>
              <a:gd name="connsiteX6" fmla="*/ 3582285 w 7208203"/>
              <a:gd name="connsiteY6" fmla="*/ 1342764 h 6133404"/>
              <a:gd name="connsiteX7" fmla="*/ 6037981 w 7208203"/>
              <a:gd name="connsiteY7" fmla="*/ 1342764 h 6133404"/>
              <a:gd name="connsiteX8" fmla="*/ 6786859 w 7208203"/>
              <a:gd name="connsiteY8" fmla="*/ 1993847 h 6133404"/>
              <a:gd name="connsiteX9" fmla="*/ 6786859 w 7208203"/>
              <a:gd name="connsiteY9" fmla="*/ 1993847 h 6133404"/>
              <a:gd name="connsiteX10" fmla="*/ 6037981 w 7208203"/>
              <a:gd name="connsiteY10" fmla="*/ 2644931 h 6133404"/>
              <a:gd name="connsiteX11" fmla="*/ 5535819 w 7208203"/>
              <a:gd name="connsiteY11" fmla="*/ 2644931 h 6133404"/>
              <a:gd name="connsiteX12" fmla="*/ 5535819 w 7208203"/>
              <a:gd name="connsiteY12" fmla="*/ 3394378 h 6133404"/>
              <a:gd name="connsiteX13" fmla="*/ 6693238 w 7208203"/>
              <a:gd name="connsiteY13" fmla="*/ 4617056 h 6133404"/>
              <a:gd name="connsiteX14" fmla="*/ 7208204 w 7208203"/>
              <a:gd name="connsiteY14" fmla="*/ 5094081 h 6133404"/>
              <a:gd name="connsiteX15" fmla="*/ 7208204 w 7208203"/>
              <a:gd name="connsiteY15" fmla="*/ 5094081 h 6133404"/>
              <a:gd name="connsiteX16" fmla="*/ 5874167 w 7208203"/>
              <a:gd name="connsiteY16" fmla="*/ 5094081 h 6133404"/>
              <a:gd name="connsiteX17" fmla="*/ 5874167 w 7208203"/>
              <a:gd name="connsiteY17" fmla="*/ 5452253 h 6133404"/>
              <a:gd name="connsiteX18" fmla="*/ 5090666 w 7208203"/>
              <a:gd name="connsiteY18" fmla="*/ 6133405 h 6133404"/>
              <a:gd name="connsiteX19" fmla="*/ 783975 w 7208203"/>
              <a:gd name="connsiteY19" fmla="*/ 6133405 h 6133404"/>
              <a:gd name="connsiteX20" fmla="*/ 257436 w 7208203"/>
              <a:gd name="connsiteY20" fmla="*/ 5675636 h 6133404"/>
              <a:gd name="connsiteX21" fmla="*/ 257436 w 7208203"/>
              <a:gd name="connsiteY21" fmla="*/ 5094081 h 6133404"/>
              <a:gd name="connsiteX22" fmla="*/ 257436 w 7208203"/>
              <a:gd name="connsiteY22" fmla="*/ 5094081 h 6133404"/>
              <a:gd name="connsiteX23" fmla="*/ 257436 w 7208203"/>
              <a:gd name="connsiteY23" fmla="*/ 5075394 h 6133404"/>
              <a:gd name="connsiteX24" fmla="*/ 258005 w 7208203"/>
              <a:gd name="connsiteY24" fmla="*/ 5075394 h 6133404"/>
              <a:gd name="connsiteX25" fmla="*/ 807404 w 7208203"/>
              <a:gd name="connsiteY25" fmla="*/ 4615918 h 6133404"/>
              <a:gd name="connsiteX26" fmla="*/ 1475371 w 7208203"/>
              <a:gd name="connsiteY26" fmla="*/ 4615918 h 6133404"/>
              <a:gd name="connsiteX27" fmla="*/ 1591378 w 7208203"/>
              <a:gd name="connsiteY27" fmla="*/ 4514992 h 6133404"/>
              <a:gd name="connsiteX28" fmla="*/ 1591378 w 7208203"/>
              <a:gd name="connsiteY28" fmla="*/ 3508014 h 6133404"/>
              <a:gd name="connsiteX29" fmla="*/ 1475371 w 7208203"/>
              <a:gd name="connsiteY29" fmla="*/ 3407089 h 6133404"/>
              <a:gd name="connsiteX30" fmla="*/ 1475371 w 7208203"/>
              <a:gd name="connsiteY30" fmla="*/ 3407089 h 6133404"/>
              <a:gd name="connsiteX31" fmla="*/ 597775 w 7208203"/>
              <a:gd name="connsiteY31" fmla="*/ 2644931 h 6133404"/>
              <a:gd name="connsiteX32" fmla="*/ 596731 w 7208203"/>
              <a:gd name="connsiteY32" fmla="*/ 2644931 h 6133404"/>
              <a:gd name="connsiteX33" fmla="*/ 596731 w 7208203"/>
              <a:gd name="connsiteY33" fmla="*/ 1699798 h 6133404"/>
              <a:gd name="connsiteX34" fmla="*/ 825995 w 7208203"/>
              <a:gd name="connsiteY34" fmla="*/ 1497188 h 6133404"/>
              <a:gd name="connsiteX35" fmla="*/ 825995 w 7208203"/>
              <a:gd name="connsiteY35" fmla="*/ 1497188 h 6133404"/>
              <a:gd name="connsiteX36" fmla="*/ 953575 w 7208203"/>
              <a:gd name="connsiteY36" fmla="*/ 1386967 h 6133404"/>
              <a:gd name="connsiteX37" fmla="*/ 953575 w 7208203"/>
              <a:gd name="connsiteY37" fmla="*/ 1386967 h 6133404"/>
              <a:gd name="connsiteX38" fmla="*/ 823814 w 7208203"/>
              <a:gd name="connsiteY38" fmla="*/ 1271623 h 6133404"/>
              <a:gd name="connsiteX39" fmla="*/ 544087 w 7208203"/>
              <a:gd name="connsiteY39" fmla="*/ 1271623 h 6133404"/>
              <a:gd name="connsiteX40" fmla="*/ 0 w 7208203"/>
              <a:gd name="connsiteY40" fmla="*/ 798582 h 6133404"/>
              <a:gd name="connsiteX41" fmla="*/ 0 w 7208203"/>
              <a:gd name="connsiteY41" fmla="*/ 473041 h 6133404"/>
              <a:gd name="connsiteX42" fmla="*/ 544087 w 7208203"/>
              <a:gd name="connsiteY42" fmla="*/ 0 h 613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7208203" h="6133404">
                <a:moveTo>
                  <a:pt x="544087" y="0"/>
                </a:moveTo>
                <a:lnTo>
                  <a:pt x="754760" y="0"/>
                </a:lnTo>
                <a:cubicBezTo>
                  <a:pt x="1055259" y="0"/>
                  <a:pt x="1298847" y="211811"/>
                  <a:pt x="1298847" y="473041"/>
                </a:cubicBezTo>
                <a:lnTo>
                  <a:pt x="1298847" y="620540"/>
                </a:lnTo>
                <a:lnTo>
                  <a:pt x="2422212" y="620540"/>
                </a:lnTo>
                <a:cubicBezTo>
                  <a:pt x="2799164" y="620540"/>
                  <a:pt x="3118920" y="832825"/>
                  <a:pt x="3232176" y="1127349"/>
                </a:cubicBezTo>
                <a:cubicBezTo>
                  <a:pt x="3282165" y="1257205"/>
                  <a:pt x="3424826" y="1342764"/>
                  <a:pt x="3582285" y="1342764"/>
                </a:cubicBezTo>
                <a:lnTo>
                  <a:pt x="6037981" y="1342764"/>
                </a:lnTo>
                <a:cubicBezTo>
                  <a:pt x="6451548" y="1342764"/>
                  <a:pt x="6786859" y="1634253"/>
                  <a:pt x="6786859" y="1993847"/>
                </a:cubicBezTo>
                <a:lnTo>
                  <a:pt x="6786859" y="1993847"/>
                </a:lnTo>
                <a:cubicBezTo>
                  <a:pt x="6786859" y="2353442"/>
                  <a:pt x="6451548" y="2644931"/>
                  <a:pt x="6037981" y="2644931"/>
                </a:cubicBezTo>
                <a:lnTo>
                  <a:pt x="5535819" y="2644931"/>
                </a:lnTo>
                <a:lnTo>
                  <a:pt x="5535819" y="3394378"/>
                </a:lnTo>
                <a:cubicBezTo>
                  <a:pt x="6313913" y="3394852"/>
                  <a:pt x="6690202" y="3941311"/>
                  <a:pt x="6693238" y="4617056"/>
                </a:cubicBezTo>
                <a:cubicBezTo>
                  <a:pt x="6980647" y="4632802"/>
                  <a:pt x="7208204" y="4840250"/>
                  <a:pt x="7208204" y="5094081"/>
                </a:cubicBezTo>
                <a:lnTo>
                  <a:pt x="7208204" y="5094081"/>
                </a:lnTo>
                <a:lnTo>
                  <a:pt x="5874167" y="5094081"/>
                </a:lnTo>
                <a:lnTo>
                  <a:pt x="5874167" y="5452253"/>
                </a:lnTo>
                <a:cubicBezTo>
                  <a:pt x="5874167" y="5828447"/>
                  <a:pt x="5523393" y="6133405"/>
                  <a:pt x="5090666" y="6133405"/>
                </a:cubicBezTo>
                <a:lnTo>
                  <a:pt x="783975" y="6133405"/>
                </a:lnTo>
                <a:cubicBezTo>
                  <a:pt x="493150" y="6133405"/>
                  <a:pt x="257436" y="5928423"/>
                  <a:pt x="257436" y="5675636"/>
                </a:cubicBezTo>
                <a:lnTo>
                  <a:pt x="257436" y="5094081"/>
                </a:lnTo>
                <a:lnTo>
                  <a:pt x="257436" y="5094081"/>
                </a:lnTo>
                <a:lnTo>
                  <a:pt x="257436" y="5075394"/>
                </a:lnTo>
                <a:lnTo>
                  <a:pt x="258005" y="5075394"/>
                </a:lnTo>
                <a:cubicBezTo>
                  <a:pt x="269293" y="4819951"/>
                  <a:pt x="510888" y="4615918"/>
                  <a:pt x="807404" y="4615918"/>
                </a:cubicBezTo>
                <a:lnTo>
                  <a:pt x="1475371" y="4615918"/>
                </a:lnTo>
                <a:cubicBezTo>
                  <a:pt x="1539493" y="4615918"/>
                  <a:pt x="1591378" y="4570767"/>
                  <a:pt x="1591378" y="4514992"/>
                </a:cubicBezTo>
                <a:lnTo>
                  <a:pt x="1591378" y="3508014"/>
                </a:lnTo>
                <a:cubicBezTo>
                  <a:pt x="1591378" y="3452334"/>
                  <a:pt x="1539398" y="3407089"/>
                  <a:pt x="1475371" y="3407089"/>
                </a:cubicBezTo>
                <a:lnTo>
                  <a:pt x="1475371" y="3407089"/>
                </a:lnTo>
                <a:cubicBezTo>
                  <a:pt x="991043" y="3407089"/>
                  <a:pt x="598344" y="3065991"/>
                  <a:pt x="597775" y="2644931"/>
                </a:cubicBezTo>
                <a:lnTo>
                  <a:pt x="596731" y="2644931"/>
                </a:lnTo>
                <a:lnTo>
                  <a:pt x="596731" y="1699798"/>
                </a:lnTo>
                <a:cubicBezTo>
                  <a:pt x="596731" y="1589197"/>
                  <a:pt x="698795" y="1498990"/>
                  <a:pt x="825995" y="1497188"/>
                </a:cubicBezTo>
                <a:lnTo>
                  <a:pt x="825995" y="1497188"/>
                </a:lnTo>
                <a:cubicBezTo>
                  <a:pt x="895714" y="1496144"/>
                  <a:pt x="951963" y="1447484"/>
                  <a:pt x="953575" y="1386967"/>
                </a:cubicBezTo>
                <a:lnTo>
                  <a:pt x="953575" y="1386967"/>
                </a:lnTo>
                <a:cubicBezTo>
                  <a:pt x="955188" y="1323698"/>
                  <a:pt x="896662" y="1271623"/>
                  <a:pt x="823814" y="1271623"/>
                </a:cubicBezTo>
                <a:lnTo>
                  <a:pt x="544087" y="1271623"/>
                </a:lnTo>
                <a:cubicBezTo>
                  <a:pt x="243587" y="1271623"/>
                  <a:pt x="0" y="1059812"/>
                  <a:pt x="0" y="798582"/>
                </a:cubicBezTo>
                <a:lnTo>
                  <a:pt x="0" y="473041"/>
                </a:lnTo>
                <a:cubicBezTo>
                  <a:pt x="0" y="211811"/>
                  <a:pt x="243587" y="0"/>
                  <a:pt x="544087" y="0"/>
                </a:cubicBezTo>
                <a:close/>
              </a:path>
            </a:pathLst>
          </a:custGeom>
          <a:gradFill>
            <a:gsLst>
              <a:gs pos="0">
                <a:srgbClr val="AFD3F4"/>
              </a:gs>
              <a:gs pos="100000">
                <a:srgbClr val="90C4EB"/>
              </a:gs>
            </a:gsLst>
            <a:lin ang="0" scaled="0"/>
          </a:gradFill>
          <a:ln w="94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BC7DE4-34D9-4FF0-A7CE-D8141E17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0152"/>
            <a:ext cx="444811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88887-DDE6-4A04-A924-39DB265DE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887803"/>
            <a:ext cx="4448113" cy="32891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0F341-3E90-46CC-9A6E-25659764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B0A4F-3B8C-48DC-95C7-B652700E5025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839C4-D49C-453A-9D6D-E2B17950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0955D-E718-4986-A31E-35C6D99F5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038F-667B-4078-99D0-7F46E585F702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aphic 12">
            <a:extLst>
              <a:ext uri="{FF2B5EF4-FFF2-40B4-BE49-F238E27FC236}">
                <a16:creationId xmlns:a16="http://schemas.microsoft.com/office/drawing/2014/main" id="{E7E38EE2-7E72-440B-80D6-C25B2660B228}"/>
              </a:ext>
            </a:extLst>
          </p:cNvPr>
          <p:cNvGrpSpPr/>
          <p:nvPr/>
        </p:nvGrpSpPr>
        <p:grpSpPr>
          <a:xfrm>
            <a:off x="5539871" y="2025126"/>
            <a:ext cx="6308130" cy="3522045"/>
            <a:chOff x="5539871" y="2025126"/>
            <a:chExt cx="6308130" cy="3522045"/>
          </a:xfrm>
        </p:grpSpPr>
        <p:grpSp>
          <p:nvGrpSpPr>
            <p:cNvPr id="15" name="Graphic 12">
              <a:extLst>
                <a:ext uri="{FF2B5EF4-FFF2-40B4-BE49-F238E27FC236}">
                  <a16:creationId xmlns:a16="http://schemas.microsoft.com/office/drawing/2014/main" id="{5568CFDF-39F3-49EB-9387-FBC4B4C8017C}"/>
                </a:ext>
              </a:extLst>
            </p:cNvPr>
            <p:cNvGrpSpPr/>
            <p:nvPr/>
          </p:nvGrpSpPr>
          <p:grpSpPr>
            <a:xfrm>
              <a:off x="8617751" y="3987705"/>
              <a:ext cx="3230250" cy="1559466"/>
              <a:chOff x="8617751" y="3987705"/>
              <a:chExt cx="3230250" cy="1559466"/>
            </a:xfrm>
          </p:grpSpPr>
          <p:grpSp>
            <p:nvGrpSpPr>
              <p:cNvPr id="16" name="Graphic 12">
                <a:extLst>
                  <a:ext uri="{FF2B5EF4-FFF2-40B4-BE49-F238E27FC236}">
                    <a16:creationId xmlns:a16="http://schemas.microsoft.com/office/drawing/2014/main" id="{8FBFD438-7396-424E-90C8-CE0659062C83}"/>
                  </a:ext>
                </a:extLst>
              </p:cNvPr>
              <p:cNvGrpSpPr/>
              <p:nvPr/>
            </p:nvGrpSpPr>
            <p:grpSpPr>
              <a:xfrm>
                <a:off x="10704298" y="4986954"/>
                <a:ext cx="1143703" cy="560217"/>
                <a:chOff x="10704298" y="4986954"/>
                <a:chExt cx="1143703" cy="560217"/>
              </a:xfrm>
            </p:grpSpPr>
            <p:grpSp>
              <p:nvGrpSpPr>
                <p:cNvPr id="17" name="Graphic 12">
                  <a:extLst>
                    <a:ext uri="{FF2B5EF4-FFF2-40B4-BE49-F238E27FC236}">
                      <a16:creationId xmlns:a16="http://schemas.microsoft.com/office/drawing/2014/main" id="{D0A2088A-C64A-4BB2-8F7C-027A0A44F2DF}"/>
                    </a:ext>
                  </a:extLst>
                </p:cNvPr>
                <p:cNvGrpSpPr/>
                <p:nvPr/>
              </p:nvGrpSpPr>
              <p:grpSpPr>
                <a:xfrm>
                  <a:off x="11015098" y="5142170"/>
                  <a:ext cx="832902" cy="405001"/>
                  <a:chOff x="11015098" y="5142170"/>
                  <a:chExt cx="832902" cy="405001"/>
                </a:xfrm>
              </p:grpSpPr>
              <p:sp>
                <p:nvSpPr>
                  <p:cNvPr id="18" name="Freeform: Shape 17">
                    <a:extLst>
                      <a:ext uri="{FF2B5EF4-FFF2-40B4-BE49-F238E27FC236}">
                        <a16:creationId xmlns:a16="http://schemas.microsoft.com/office/drawing/2014/main" id="{0DA0DF58-6103-4CE5-AA6E-C9AA4DDA3D56}"/>
                      </a:ext>
                    </a:extLst>
                  </p:cNvPr>
                  <p:cNvSpPr/>
                  <p:nvPr/>
                </p:nvSpPr>
                <p:spPr>
                  <a:xfrm>
                    <a:off x="11551417" y="5142170"/>
                    <a:ext cx="296584" cy="405001"/>
                  </a:xfrm>
                  <a:custGeom>
                    <a:avLst/>
                    <a:gdLst>
                      <a:gd name="connsiteX0" fmla="*/ 14702 w 296584"/>
                      <a:gd name="connsiteY0" fmla="*/ 50067 h 405001"/>
                      <a:gd name="connsiteX1" fmla="*/ 82806 w 296584"/>
                      <a:gd name="connsiteY1" fmla="*/ 9395 h 405001"/>
                      <a:gd name="connsiteX2" fmla="*/ 225681 w 296584"/>
                      <a:gd name="connsiteY2" fmla="*/ 9014 h 405001"/>
                      <a:gd name="connsiteX3" fmla="*/ 295976 w 296584"/>
                      <a:gd name="connsiteY3" fmla="*/ 146745 h 405001"/>
                      <a:gd name="connsiteX4" fmla="*/ 246160 w 296584"/>
                      <a:gd name="connsiteY4" fmla="*/ 387061 h 405001"/>
                      <a:gd name="connsiteX5" fmla="*/ 320 w 296584"/>
                      <a:gd name="connsiteY5" fmla="*/ 367630 h 405001"/>
                      <a:gd name="connsiteX6" fmla="*/ 14702 w 296584"/>
                      <a:gd name="connsiteY6" fmla="*/ 50067 h 4050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96584" h="405001">
                        <a:moveTo>
                          <a:pt x="14702" y="50067"/>
                        </a:moveTo>
                        <a:cubicBezTo>
                          <a:pt x="14702" y="50067"/>
                          <a:pt x="32324" y="21492"/>
                          <a:pt x="82806" y="9395"/>
                        </a:cubicBezTo>
                        <a:cubicBezTo>
                          <a:pt x="122716" y="-130"/>
                          <a:pt x="187581" y="-5655"/>
                          <a:pt x="225681" y="9014"/>
                        </a:cubicBezTo>
                        <a:cubicBezTo>
                          <a:pt x="263781" y="23682"/>
                          <a:pt x="301881" y="55877"/>
                          <a:pt x="295976" y="146745"/>
                        </a:cubicBezTo>
                        <a:cubicBezTo>
                          <a:pt x="290071" y="237614"/>
                          <a:pt x="307692" y="343151"/>
                          <a:pt x="246160" y="387061"/>
                        </a:cubicBezTo>
                        <a:cubicBezTo>
                          <a:pt x="184629" y="430971"/>
                          <a:pt x="3272" y="382299"/>
                          <a:pt x="320" y="367630"/>
                        </a:cubicBezTo>
                        <a:cubicBezTo>
                          <a:pt x="-2538" y="353057"/>
                          <a:pt x="14702" y="50067"/>
                          <a:pt x="14702" y="50067"/>
                        </a:cubicBezTo>
                        <a:close/>
                      </a:path>
                    </a:pathLst>
                  </a:custGeom>
                  <a:solidFill>
                    <a:srgbClr val="B5E2E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9" name="Freeform: Shape 18">
                    <a:extLst>
                      <a:ext uri="{FF2B5EF4-FFF2-40B4-BE49-F238E27FC236}">
                        <a16:creationId xmlns:a16="http://schemas.microsoft.com/office/drawing/2014/main" id="{E087702A-563C-4986-B2F7-E9FB8D3608B4}"/>
                      </a:ext>
                    </a:extLst>
                  </p:cNvPr>
                  <p:cNvSpPr/>
                  <p:nvPr/>
                </p:nvSpPr>
                <p:spPr>
                  <a:xfrm>
                    <a:off x="11015098" y="5167532"/>
                    <a:ext cx="772837" cy="378303"/>
                  </a:xfrm>
                  <a:custGeom>
                    <a:avLst/>
                    <a:gdLst>
                      <a:gd name="connsiteX0" fmla="*/ 712184 w 772837"/>
                      <a:gd name="connsiteY0" fmla="*/ 358842 h 378303"/>
                      <a:gd name="connsiteX1" fmla="*/ 275558 w 772837"/>
                      <a:gd name="connsiteY1" fmla="*/ 341220 h 378303"/>
                      <a:gd name="connsiteX2" fmla="*/ 14001 w 772837"/>
                      <a:gd name="connsiteY2" fmla="*/ 151578 h 378303"/>
                      <a:gd name="connsiteX3" fmla="*/ 0 w 772837"/>
                      <a:gd name="connsiteY3" fmla="*/ 121383 h 378303"/>
                      <a:gd name="connsiteX4" fmla="*/ 164116 w 772837"/>
                      <a:gd name="connsiteY4" fmla="*/ 15942 h 378303"/>
                      <a:gd name="connsiteX5" fmla="*/ 595027 w 772837"/>
                      <a:gd name="connsiteY5" fmla="*/ 1273 h 378303"/>
                      <a:gd name="connsiteX6" fmla="*/ 756189 w 772837"/>
                      <a:gd name="connsiteY6" fmla="*/ 65757 h 378303"/>
                      <a:gd name="connsiteX7" fmla="*/ 771715 w 772837"/>
                      <a:gd name="connsiteY7" fmla="*/ 139195 h 378303"/>
                      <a:gd name="connsiteX8" fmla="*/ 712184 w 772837"/>
                      <a:gd name="connsiteY8" fmla="*/ 358842 h 3783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72837" h="378303">
                        <a:moveTo>
                          <a:pt x="712184" y="358842"/>
                        </a:moveTo>
                        <a:cubicBezTo>
                          <a:pt x="638937" y="392846"/>
                          <a:pt x="486537" y="379320"/>
                          <a:pt x="275558" y="341220"/>
                        </a:cubicBezTo>
                        <a:cubicBezTo>
                          <a:pt x="111061" y="290643"/>
                          <a:pt x="40577" y="199012"/>
                          <a:pt x="14001" y="151578"/>
                        </a:cubicBezTo>
                        <a:cubicBezTo>
                          <a:pt x="3714" y="133099"/>
                          <a:pt x="0" y="121383"/>
                          <a:pt x="0" y="121383"/>
                        </a:cubicBezTo>
                        <a:lnTo>
                          <a:pt x="164116" y="15942"/>
                        </a:lnTo>
                        <a:cubicBezTo>
                          <a:pt x="164116" y="15942"/>
                          <a:pt x="509968" y="10036"/>
                          <a:pt x="595027" y="1273"/>
                        </a:cubicBezTo>
                        <a:cubicBezTo>
                          <a:pt x="679989" y="-7490"/>
                          <a:pt x="732758" y="30610"/>
                          <a:pt x="756189" y="65757"/>
                        </a:cubicBezTo>
                        <a:cubicBezTo>
                          <a:pt x="763428" y="76616"/>
                          <a:pt x="769334" y="104524"/>
                          <a:pt x="771715" y="139195"/>
                        </a:cubicBezTo>
                        <a:cubicBezTo>
                          <a:pt x="776954" y="216633"/>
                          <a:pt x="764953" y="327790"/>
                          <a:pt x="712184" y="358842"/>
                        </a:cubicBezTo>
                        <a:close/>
                      </a:path>
                    </a:pathLst>
                  </a:custGeom>
                  <a:solidFill>
                    <a:srgbClr val="F1558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471E14DF-DC72-4583-9DB6-B47714960225}"/>
                      </a:ext>
                    </a:extLst>
                  </p:cNvPr>
                  <p:cNvSpPr/>
                  <p:nvPr/>
                </p:nvSpPr>
                <p:spPr>
                  <a:xfrm>
                    <a:off x="11029100" y="5306727"/>
                    <a:ext cx="758835" cy="239108"/>
                  </a:xfrm>
                  <a:custGeom>
                    <a:avLst/>
                    <a:gdLst>
                      <a:gd name="connsiteX0" fmla="*/ 698182 w 758835"/>
                      <a:gd name="connsiteY0" fmla="*/ 219646 h 239108"/>
                      <a:gd name="connsiteX1" fmla="*/ 261557 w 758835"/>
                      <a:gd name="connsiteY1" fmla="*/ 202025 h 239108"/>
                      <a:gd name="connsiteX2" fmla="*/ 0 w 758835"/>
                      <a:gd name="connsiteY2" fmla="*/ 12382 h 239108"/>
                      <a:gd name="connsiteX3" fmla="*/ 355282 w 758835"/>
                      <a:gd name="connsiteY3" fmla="*/ 46672 h 239108"/>
                      <a:gd name="connsiteX4" fmla="*/ 583882 w 758835"/>
                      <a:gd name="connsiteY4" fmla="*/ 128778 h 239108"/>
                      <a:gd name="connsiteX5" fmla="*/ 757714 w 758835"/>
                      <a:gd name="connsiteY5" fmla="*/ 0 h 239108"/>
                      <a:gd name="connsiteX6" fmla="*/ 698182 w 758835"/>
                      <a:gd name="connsiteY6" fmla="*/ 219646 h 2391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58835" h="239108">
                        <a:moveTo>
                          <a:pt x="698182" y="219646"/>
                        </a:moveTo>
                        <a:cubicBezTo>
                          <a:pt x="624935" y="253651"/>
                          <a:pt x="472535" y="240125"/>
                          <a:pt x="261557" y="202025"/>
                        </a:cubicBezTo>
                        <a:cubicBezTo>
                          <a:pt x="97060" y="151447"/>
                          <a:pt x="26575" y="59817"/>
                          <a:pt x="0" y="12382"/>
                        </a:cubicBezTo>
                        <a:cubicBezTo>
                          <a:pt x="92583" y="14383"/>
                          <a:pt x="267367" y="21527"/>
                          <a:pt x="355282" y="46672"/>
                        </a:cubicBezTo>
                        <a:cubicBezTo>
                          <a:pt x="478441" y="81915"/>
                          <a:pt x="454914" y="128778"/>
                          <a:pt x="583882" y="128778"/>
                        </a:cubicBezTo>
                        <a:cubicBezTo>
                          <a:pt x="693515" y="128778"/>
                          <a:pt x="722662" y="90678"/>
                          <a:pt x="757714" y="0"/>
                        </a:cubicBezTo>
                        <a:cubicBezTo>
                          <a:pt x="762953" y="77438"/>
                          <a:pt x="750951" y="188595"/>
                          <a:pt x="698182" y="219646"/>
                        </a:cubicBezTo>
                        <a:close/>
                      </a:path>
                    </a:pathLst>
                  </a:custGeom>
                  <a:solidFill>
                    <a:srgbClr val="DD4372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2F38BE95-3D53-4264-BFDB-179502788633}"/>
                    </a:ext>
                  </a:extLst>
                </p:cNvPr>
                <p:cNvSpPr/>
                <p:nvPr/>
              </p:nvSpPr>
              <p:spPr>
                <a:xfrm>
                  <a:off x="10704298" y="4986954"/>
                  <a:ext cx="508563" cy="445435"/>
                </a:xfrm>
                <a:custGeom>
                  <a:avLst/>
                  <a:gdLst>
                    <a:gd name="connsiteX0" fmla="*/ 93916 w 508563"/>
                    <a:gd name="connsiteY0" fmla="*/ 26593 h 445435"/>
                    <a:gd name="connsiteX1" fmla="*/ 126111 w 508563"/>
                    <a:gd name="connsiteY1" fmla="*/ 209 h 445435"/>
                    <a:gd name="connsiteX2" fmla="*/ 469011 w 508563"/>
                    <a:gd name="connsiteY2" fmla="*/ 184803 h 445435"/>
                    <a:gd name="connsiteX3" fmla="*/ 504158 w 508563"/>
                    <a:gd name="connsiteY3" fmla="*/ 202424 h 445435"/>
                    <a:gd name="connsiteX4" fmla="*/ 486537 w 508563"/>
                    <a:gd name="connsiteY4" fmla="*/ 246430 h 445435"/>
                    <a:gd name="connsiteX5" fmla="*/ 422053 w 508563"/>
                    <a:gd name="connsiteY5" fmla="*/ 266909 h 445435"/>
                    <a:gd name="connsiteX6" fmla="*/ 410337 w 508563"/>
                    <a:gd name="connsiteY6" fmla="*/ 351872 h 445435"/>
                    <a:gd name="connsiteX7" fmla="*/ 445484 w 508563"/>
                    <a:gd name="connsiteY7" fmla="*/ 439788 h 445435"/>
                    <a:gd name="connsiteX8" fmla="*/ 357568 w 508563"/>
                    <a:gd name="connsiteY8" fmla="*/ 404640 h 445435"/>
                    <a:gd name="connsiteX9" fmla="*/ 0 w 508563"/>
                    <a:gd name="connsiteY9" fmla="*/ 290340 h 445435"/>
                    <a:gd name="connsiteX10" fmla="*/ 93916 w 508563"/>
                    <a:gd name="connsiteY10" fmla="*/ 26593 h 4454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08563" h="445435">
                      <a:moveTo>
                        <a:pt x="93916" y="26593"/>
                      </a:moveTo>
                      <a:cubicBezTo>
                        <a:pt x="93916" y="26593"/>
                        <a:pt x="117348" y="-2744"/>
                        <a:pt x="126111" y="209"/>
                      </a:cubicBezTo>
                      <a:cubicBezTo>
                        <a:pt x="134874" y="3162"/>
                        <a:pt x="430911" y="181946"/>
                        <a:pt x="469011" y="184803"/>
                      </a:cubicBezTo>
                      <a:cubicBezTo>
                        <a:pt x="507111" y="187756"/>
                        <a:pt x="504158" y="202424"/>
                        <a:pt x="504158" y="202424"/>
                      </a:cubicBezTo>
                      <a:cubicBezTo>
                        <a:pt x="504158" y="202424"/>
                        <a:pt x="521779" y="240524"/>
                        <a:pt x="486537" y="246430"/>
                      </a:cubicBezTo>
                      <a:cubicBezTo>
                        <a:pt x="451295" y="252336"/>
                        <a:pt x="422053" y="266909"/>
                        <a:pt x="422053" y="266909"/>
                      </a:cubicBezTo>
                      <a:cubicBezTo>
                        <a:pt x="422053" y="266909"/>
                        <a:pt x="401574" y="302056"/>
                        <a:pt x="410337" y="351872"/>
                      </a:cubicBezTo>
                      <a:cubicBezTo>
                        <a:pt x="419100" y="401688"/>
                        <a:pt x="451390" y="425119"/>
                        <a:pt x="445484" y="439788"/>
                      </a:cubicBezTo>
                      <a:cubicBezTo>
                        <a:pt x="439578" y="454456"/>
                        <a:pt x="401478" y="439788"/>
                        <a:pt x="357568" y="404640"/>
                      </a:cubicBezTo>
                      <a:cubicBezTo>
                        <a:pt x="313563" y="369493"/>
                        <a:pt x="0" y="290340"/>
                        <a:pt x="0" y="290340"/>
                      </a:cubicBezTo>
                      <a:lnTo>
                        <a:pt x="93916" y="2659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" name="Graphic 12">
                <a:extLst>
                  <a:ext uri="{FF2B5EF4-FFF2-40B4-BE49-F238E27FC236}">
                    <a16:creationId xmlns:a16="http://schemas.microsoft.com/office/drawing/2014/main" id="{B25BF93B-9A38-4D54-860C-F03C8B4CBAF6}"/>
                  </a:ext>
                </a:extLst>
              </p:cNvPr>
              <p:cNvGrpSpPr/>
              <p:nvPr/>
            </p:nvGrpSpPr>
            <p:grpSpPr>
              <a:xfrm>
                <a:off x="8617751" y="3987705"/>
                <a:ext cx="2207019" cy="1280731"/>
                <a:chOff x="8617751" y="3987705"/>
                <a:chExt cx="2207019" cy="1280731"/>
              </a:xfrm>
              <a:solidFill>
                <a:srgbClr val="C47053"/>
              </a:solidFill>
            </p:grpSpPr>
            <p:grpSp>
              <p:nvGrpSpPr>
                <p:cNvPr id="23" name="Graphic 12">
                  <a:extLst>
                    <a:ext uri="{FF2B5EF4-FFF2-40B4-BE49-F238E27FC236}">
                      <a16:creationId xmlns:a16="http://schemas.microsoft.com/office/drawing/2014/main" id="{1AEF7F7D-BAED-40A6-855A-D4661E92A67E}"/>
                    </a:ext>
                  </a:extLst>
                </p:cNvPr>
                <p:cNvGrpSpPr/>
                <p:nvPr/>
              </p:nvGrpSpPr>
              <p:grpSpPr>
                <a:xfrm>
                  <a:off x="8617751" y="3987705"/>
                  <a:ext cx="2207019" cy="1280731"/>
                  <a:chOff x="8617751" y="3987705"/>
                  <a:chExt cx="2207019" cy="1280731"/>
                </a:xfrm>
                <a:solidFill>
                  <a:srgbClr val="C47053"/>
                </a:solidFill>
              </p:grpSpPr>
              <p:sp>
                <p:nvSpPr>
                  <p:cNvPr id="24" name="Freeform: Shape 23">
                    <a:extLst>
                      <a:ext uri="{FF2B5EF4-FFF2-40B4-BE49-F238E27FC236}">
                        <a16:creationId xmlns:a16="http://schemas.microsoft.com/office/drawing/2014/main" id="{9FFD52C7-8574-4319-95E8-982017658DF2}"/>
                      </a:ext>
                    </a:extLst>
                  </p:cNvPr>
                  <p:cNvSpPr/>
                  <p:nvPr/>
                </p:nvSpPr>
                <p:spPr>
                  <a:xfrm>
                    <a:off x="8617751" y="3987705"/>
                    <a:ext cx="914400" cy="817721"/>
                  </a:xfrm>
                  <a:custGeom>
                    <a:avLst/>
                    <a:gdLst>
                      <a:gd name="connsiteX0" fmla="*/ 914400 w 914400"/>
                      <a:gd name="connsiteY0" fmla="*/ 372237 h 817721"/>
                      <a:gd name="connsiteX1" fmla="*/ 719233 w 914400"/>
                      <a:gd name="connsiteY1" fmla="*/ 675608 h 817721"/>
                      <a:gd name="connsiteX2" fmla="*/ 700468 w 914400"/>
                      <a:gd name="connsiteY2" fmla="*/ 817721 h 817721"/>
                      <a:gd name="connsiteX3" fmla="*/ 0 w 914400"/>
                      <a:gd name="connsiteY3" fmla="*/ 518732 h 817721"/>
                      <a:gd name="connsiteX4" fmla="*/ 50482 w 914400"/>
                      <a:gd name="connsiteY4" fmla="*/ 287464 h 817721"/>
                      <a:gd name="connsiteX5" fmla="*/ 375190 w 914400"/>
                      <a:gd name="connsiteY5" fmla="*/ 0 h 817721"/>
                      <a:gd name="connsiteX6" fmla="*/ 914400 w 914400"/>
                      <a:gd name="connsiteY6" fmla="*/ 372237 h 817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14400" h="817721">
                        <a:moveTo>
                          <a:pt x="914400" y="372237"/>
                        </a:moveTo>
                        <a:cubicBezTo>
                          <a:pt x="914400" y="372237"/>
                          <a:pt x="771811" y="454819"/>
                          <a:pt x="719233" y="675608"/>
                        </a:cubicBezTo>
                        <a:cubicBezTo>
                          <a:pt x="709136" y="717804"/>
                          <a:pt x="702373" y="765048"/>
                          <a:pt x="700468" y="817721"/>
                        </a:cubicBezTo>
                        <a:cubicBezTo>
                          <a:pt x="700468" y="817721"/>
                          <a:pt x="96774" y="650653"/>
                          <a:pt x="0" y="518732"/>
                        </a:cubicBezTo>
                        <a:cubicBezTo>
                          <a:pt x="0" y="518732"/>
                          <a:pt x="4858" y="407289"/>
                          <a:pt x="50482" y="287464"/>
                        </a:cubicBezTo>
                        <a:cubicBezTo>
                          <a:pt x="98774" y="160592"/>
                          <a:pt x="192881" y="24098"/>
                          <a:pt x="375190" y="0"/>
                        </a:cubicBezTo>
                        <a:lnTo>
                          <a:pt x="914400" y="372237"/>
                        </a:lnTo>
                        <a:close/>
                      </a:path>
                    </a:pathLst>
                  </a:custGeom>
                  <a:solidFill>
                    <a:srgbClr val="C4705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5" name="Freeform: Shape 24">
                    <a:extLst>
                      <a:ext uri="{FF2B5EF4-FFF2-40B4-BE49-F238E27FC236}">
                        <a16:creationId xmlns:a16="http://schemas.microsoft.com/office/drawing/2014/main" id="{A6609CF1-20A9-4C5C-BC9F-025D73686BFA}"/>
                      </a:ext>
                    </a:extLst>
                  </p:cNvPr>
                  <p:cNvSpPr/>
                  <p:nvPr/>
                </p:nvSpPr>
                <p:spPr>
                  <a:xfrm>
                    <a:off x="10270719" y="4784852"/>
                    <a:ext cx="554051" cy="483584"/>
                  </a:xfrm>
                  <a:custGeom>
                    <a:avLst/>
                    <a:gdLst>
                      <a:gd name="connsiteX0" fmla="*/ 501110 w 554051"/>
                      <a:gd name="connsiteY0" fmla="*/ 427482 h 483584"/>
                      <a:gd name="connsiteX1" fmla="*/ 454247 w 554051"/>
                      <a:gd name="connsiteY1" fmla="*/ 483584 h 483584"/>
                      <a:gd name="connsiteX2" fmla="*/ 0 w 554051"/>
                      <a:gd name="connsiteY2" fmla="*/ 328232 h 483584"/>
                      <a:gd name="connsiteX3" fmla="*/ 34290 w 554051"/>
                      <a:gd name="connsiteY3" fmla="*/ 242983 h 483584"/>
                      <a:gd name="connsiteX4" fmla="*/ 131921 w 554051"/>
                      <a:gd name="connsiteY4" fmla="*/ 0 h 483584"/>
                      <a:gd name="connsiteX5" fmla="*/ 553879 w 554051"/>
                      <a:gd name="connsiteY5" fmla="*/ 219837 h 483584"/>
                      <a:gd name="connsiteX6" fmla="*/ 501110 w 554051"/>
                      <a:gd name="connsiteY6" fmla="*/ 427482 h 4835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54051" h="483584">
                        <a:moveTo>
                          <a:pt x="501110" y="427482"/>
                        </a:moveTo>
                        <a:cubicBezTo>
                          <a:pt x="488632" y="447485"/>
                          <a:pt x="473297" y="466630"/>
                          <a:pt x="454247" y="483584"/>
                        </a:cubicBezTo>
                        <a:cubicBezTo>
                          <a:pt x="454247" y="483584"/>
                          <a:pt x="23432" y="369284"/>
                          <a:pt x="0" y="328232"/>
                        </a:cubicBezTo>
                        <a:lnTo>
                          <a:pt x="34290" y="242983"/>
                        </a:lnTo>
                        <a:lnTo>
                          <a:pt x="131921" y="0"/>
                        </a:lnTo>
                        <a:cubicBezTo>
                          <a:pt x="196405" y="23432"/>
                          <a:pt x="553879" y="219837"/>
                          <a:pt x="553879" y="219837"/>
                        </a:cubicBezTo>
                        <a:cubicBezTo>
                          <a:pt x="553879" y="219837"/>
                          <a:pt x="559880" y="333470"/>
                          <a:pt x="501110" y="427482"/>
                        </a:cubicBezTo>
                        <a:close/>
                      </a:path>
                    </a:pathLst>
                  </a:custGeom>
                  <a:solidFill>
                    <a:srgbClr val="C4705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" name="Graphic 12">
                  <a:extLst>
                    <a:ext uri="{FF2B5EF4-FFF2-40B4-BE49-F238E27FC236}">
                      <a16:creationId xmlns:a16="http://schemas.microsoft.com/office/drawing/2014/main" id="{53C57120-176D-4CB8-9472-90603B031356}"/>
                    </a:ext>
                  </a:extLst>
                </p:cNvPr>
                <p:cNvGrpSpPr/>
                <p:nvPr/>
              </p:nvGrpSpPr>
              <p:grpSpPr>
                <a:xfrm>
                  <a:off x="8617751" y="4275169"/>
                  <a:ext cx="2154078" cy="993267"/>
                  <a:chOff x="8617751" y="4275169"/>
                  <a:chExt cx="2154078" cy="993267"/>
                </a:xfrm>
                <a:solidFill>
                  <a:srgbClr val="C47053"/>
                </a:solidFill>
              </p:grpSpPr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ADFACBE7-5158-4B73-AFAF-CCBD3E51B17E}"/>
                      </a:ext>
                    </a:extLst>
                  </p:cNvPr>
                  <p:cNvSpPr/>
                  <p:nvPr/>
                </p:nvSpPr>
                <p:spPr>
                  <a:xfrm>
                    <a:off x="8617751" y="4275169"/>
                    <a:ext cx="719232" cy="530256"/>
                  </a:xfrm>
                  <a:custGeom>
                    <a:avLst/>
                    <a:gdLst>
                      <a:gd name="connsiteX0" fmla="*/ 719233 w 719232"/>
                      <a:gd name="connsiteY0" fmla="*/ 388144 h 530256"/>
                      <a:gd name="connsiteX1" fmla="*/ 700468 w 719232"/>
                      <a:gd name="connsiteY1" fmla="*/ 530257 h 530256"/>
                      <a:gd name="connsiteX2" fmla="*/ 0 w 719232"/>
                      <a:gd name="connsiteY2" fmla="*/ 231267 h 530256"/>
                      <a:gd name="connsiteX3" fmla="*/ 50482 w 719232"/>
                      <a:gd name="connsiteY3" fmla="*/ 0 h 530256"/>
                      <a:gd name="connsiteX4" fmla="*/ 719233 w 719232"/>
                      <a:gd name="connsiteY4" fmla="*/ 388144 h 5302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9232" h="530256">
                        <a:moveTo>
                          <a:pt x="719233" y="388144"/>
                        </a:moveTo>
                        <a:cubicBezTo>
                          <a:pt x="709136" y="430340"/>
                          <a:pt x="702373" y="477584"/>
                          <a:pt x="700468" y="530257"/>
                        </a:cubicBezTo>
                        <a:cubicBezTo>
                          <a:pt x="700468" y="530257"/>
                          <a:pt x="96774" y="363188"/>
                          <a:pt x="0" y="231267"/>
                        </a:cubicBezTo>
                        <a:cubicBezTo>
                          <a:pt x="0" y="231267"/>
                          <a:pt x="4858" y="119825"/>
                          <a:pt x="50482" y="0"/>
                        </a:cubicBezTo>
                        <a:cubicBezTo>
                          <a:pt x="312706" y="121063"/>
                          <a:pt x="551021" y="271558"/>
                          <a:pt x="719233" y="38814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C47053"/>
                      </a:gs>
                      <a:gs pos="92000">
                        <a:srgbClr val="AB5441"/>
                      </a:gs>
                    </a:gsLst>
                    <a:lin ang="13200000" scaled="0"/>
                  </a:gra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61984962-99DF-48B6-94E3-2520EDAA4979}"/>
                      </a:ext>
                    </a:extLst>
                  </p:cNvPr>
                  <p:cNvSpPr/>
                  <p:nvPr/>
                </p:nvSpPr>
                <p:spPr>
                  <a:xfrm>
                    <a:off x="10270719" y="5027835"/>
                    <a:ext cx="501110" cy="240601"/>
                  </a:xfrm>
                  <a:custGeom>
                    <a:avLst/>
                    <a:gdLst>
                      <a:gd name="connsiteX0" fmla="*/ 501110 w 501110"/>
                      <a:gd name="connsiteY0" fmla="*/ 184499 h 240601"/>
                      <a:gd name="connsiteX1" fmla="*/ 454247 w 501110"/>
                      <a:gd name="connsiteY1" fmla="*/ 240602 h 240601"/>
                      <a:gd name="connsiteX2" fmla="*/ 0 w 501110"/>
                      <a:gd name="connsiteY2" fmla="*/ 85249 h 240601"/>
                      <a:gd name="connsiteX3" fmla="*/ 34290 w 501110"/>
                      <a:gd name="connsiteY3" fmla="*/ 0 h 240601"/>
                      <a:gd name="connsiteX4" fmla="*/ 501110 w 501110"/>
                      <a:gd name="connsiteY4" fmla="*/ 184499 h 240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1110" h="240601">
                        <a:moveTo>
                          <a:pt x="501110" y="184499"/>
                        </a:moveTo>
                        <a:cubicBezTo>
                          <a:pt x="488632" y="204502"/>
                          <a:pt x="473297" y="223647"/>
                          <a:pt x="454247" y="240602"/>
                        </a:cubicBezTo>
                        <a:cubicBezTo>
                          <a:pt x="454247" y="240602"/>
                          <a:pt x="23432" y="126302"/>
                          <a:pt x="0" y="85249"/>
                        </a:cubicBezTo>
                        <a:lnTo>
                          <a:pt x="34290" y="0"/>
                        </a:lnTo>
                        <a:cubicBezTo>
                          <a:pt x="152591" y="43815"/>
                          <a:pt x="350711" y="127540"/>
                          <a:pt x="501110" y="18449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C47053"/>
                      </a:gs>
                      <a:gs pos="92000">
                        <a:srgbClr val="AB5441"/>
                      </a:gs>
                    </a:gsLst>
                    <a:lin ang="13200000" scaled="0"/>
                  </a:gra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9" name="Graphic 12">
                <a:extLst>
                  <a:ext uri="{FF2B5EF4-FFF2-40B4-BE49-F238E27FC236}">
                    <a16:creationId xmlns:a16="http://schemas.microsoft.com/office/drawing/2014/main" id="{F553C20E-9EB7-42B1-BE95-44EC1D9D9357}"/>
                  </a:ext>
                </a:extLst>
              </p:cNvPr>
              <p:cNvGrpSpPr/>
              <p:nvPr/>
            </p:nvGrpSpPr>
            <p:grpSpPr>
              <a:xfrm>
                <a:off x="9260118" y="4336415"/>
                <a:ext cx="1185606" cy="811910"/>
                <a:chOff x="9260118" y="4336415"/>
                <a:chExt cx="1185606" cy="811910"/>
              </a:xfrm>
            </p:grpSpPr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3DFFEDBA-3FAD-44B7-8A5C-32F30B4125A5}"/>
                    </a:ext>
                  </a:extLst>
                </p:cNvPr>
                <p:cNvSpPr/>
                <p:nvPr/>
              </p:nvSpPr>
              <p:spPr>
                <a:xfrm>
                  <a:off x="9260118" y="4336415"/>
                  <a:ext cx="1185606" cy="811910"/>
                </a:xfrm>
                <a:custGeom>
                  <a:avLst/>
                  <a:gdLst>
                    <a:gd name="connsiteX0" fmla="*/ 1051654 w 1185606"/>
                    <a:gd name="connsiteY0" fmla="*/ 811911 h 811910"/>
                    <a:gd name="connsiteX1" fmla="*/ 845629 w 1185606"/>
                    <a:gd name="connsiteY1" fmla="*/ 723995 h 811910"/>
                    <a:gd name="connsiteX2" fmla="*/ 834770 w 1185606"/>
                    <a:gd name="connsiteY2" fmla="*/ 721042 h 811910"/>
                    <a:gd name="connsiteX3" fmla="*/ 474249 w 1185606"/>
                    <a:gd name="connsiteY3" fmla="*/ 641890 h 811910"/>
                    <a:gd name="connsiteX4" fmla="*/ 463486 w 1185606"/>
                    <a:gd name="connsiteY4" fmla="*/ 636175 h 811910"/>
                    <a:gd name="connsiteX5" fmla="*/ 17049 w 1185606"/>
                    <a:gd name="connsiteY5" fmla="*/ 454342 h 811910"/>
                    <a:gd name="connsiteX6" fmla="*/ 225170 w 1185606"/>
                    <a:gd name="connsiteY6" fmla="*/ 0 h 811910"/>
                    <a:gd name="connsiteX7" fmla="*/ 553402 w 1185606"/>
                    <a:gd name="connsiteY7" fmla="*/ 214027 h 811910"/>
                    <a:gd name="connsiteX8" fmla="*/ 652652 w 1185606"/>
                    <a:gd name="connsiteY8" fmla="*/ 269367 h 811910"/>
                    <a:gd name="connsiteX9" fmla="*/ 811815 w 1185606"/>
                    <a:gd name="connsiteY9" fmla="*/ 340614 h 811910"/>
                    <a:gd name="connsiteX10" fmla="*/ 866965 w 1185606"/>
                    <a:gd name="connsiteY10" fmla="*/ 351758 h 811910"/>
                    <a:gd name="connsiteX11" fmla="*/ 1180623 w 1185606"/>
                    <a:gd name="connsiteY11" fmla="*/ 463105 h 811910"/>
                    <a:gd name="connsiteX12" fmla="*/ 1051654 w 1185606"/>
                    <a:gd name="connsiteY12" fmla="*/ 811911 h 8119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185606" h="811910">
                      <a:moveTo>
                        <a:pt x="1051654" y="811911"/>
                      </a:moveTo>
                      <a:cubicBezTo>
                        <a:pt x="1051654" y="811911"/>
                        <a:pt x="892968" y="739712"/>
                        <a:pt x="845629" y="723995"/>
                      </a:cubicBezTo>
                      <a:cubicBezTo>
                        <a:pt x="840676" y="722376"/>
                        <a:pt x="836961" y="721328"/>
                        <a:pt x="834770" y="721042"/>
                      </a:cubicBezTo>
                      <a:cubicBezTo>
                        <a:pt x="811339" y="718090"/>
                        <a:pt x="632554" y="726853"/>
                        <a:pt x="474249" y="641890"/>
                      </a:cubicBezTo>
                      <a:cubicBezTo>
                        <a:pt x="470725" y="639985"/>
                        <a:pt x="467200" y="638080"/>
                        <a:pt x="463486" y="636175"/>
                      </a:cubicBezTo>
                      <a:cubicBezTo>
                        <a:pt x="302894" y="552450"/>
                        <a:pt x="17049" y="454342"/>
                        <a:pt x="17049" y="454342"/>
                      </a:cubicBezTo>
                      <a:cubicBezTo>
                        <a:pt x="17049" y="454342"/>
                        <a:pt x="-88393" y="93821"/>
                        <a:pt x="225170" y="0"/>
                      </a:cubicBezTo>
                      <a:cubicBezTo>
                        <a:pt x="263270" y="8858"/>
                        <a:pt x="445007" y="114300"/>
                        <a:pt x="553402" y="214027"/>
                      </a:cubicBezTo>
                      <a:cubicBezTo>
                        <a:pt x="593883" y="236220"/>
                        <a:pt x="625982" y="254317"/>
                        <a:pt x="652652" y="269367"/>
                      </a:cubicBezTo>
                      <a:cubicBezTo>
                        <a:pt x="724471" y="309658"/>
                        <a:pt x="757522" y="327374"/>
                        <a:pt x="811815" y="340614"/>
                      </a:cubicBezTo>
                      <a:cubicBezTo>
                        <a:pt x="827817" y="344519"/>
                        <a:pt x="845724" y="348139"/>
                        <a:pt x="866965" y="351758"/>
                      </a:cubicBezTo>
                      <a:cubicBezTo>
                        <a:pt x="987170" y="372237"/>
                        <a:pt x="1148333" y="419100"/>
                        <a:pt x="1180623" y="463105"/>
                      </a:cubicBezTo>
                      <a:cubicBezTo>
                        <a:pt x="1180623" y="463105"/>
                        <a:pt x="1224533" y="703421"/>
                        <a:pt x="1051654" y="811911"/>
                      </a:cubicBezTo>
                      <a:close/>
                    </a:path>
                  </a:pathLst>
                </a:custGeom>
                <a:solidFill>
                  <a:srgbClr val="151A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5B9EFF97-22EA-4F84-BBE8-A36AFA1EEB43}"/>
                    </a:ext>
                  </a:extLst>
                </p:cNvPr>
                <p:cNvSpPr/>
                <p:nvPr/>
              </p:nvSpPr>
              <p:spPr>
                <a:xfrm>
                  <a:off x="9708617" y="4605782"/>
                  <a:ext cx="415856" cy="454628"/>
                </a:xfrm>
                <a:custGeom>
                  <a:avLst/>
                  <a:gdLst>
                    <a:gd name="connsiteX0" fmla="*/ 363316 w 415856"/>
                    <a:gd name="connsiteY0" fmla="*/ 71247 h 454628"/>
                    <a:gd name="connsiteX1" fmla="*/ 397129 w 415856"/>
                    <a:gd name="connsiteY1" fmla="*/ 454628 h 454628"/>
                    <a:gd name="connsiteX2" fmla="*/ 386271 w 415856"/>
                    <a:gd name="connsiteY2" fmla="*/ 451675 h 454628"/>
                    <a:gd name="connsiteX3" fmla="*/ 25750 w 415856"/>
                    <a:gd name="connsiteY3" fmla="*/ 372523 h 454628"/>
                    <a:gd name="connsiteX4" fmla="*/ 14986 w 415856"/>
                    <a:gd name="connsiteY4" fmla="*/ 366808 h 454628"/>
                    <a:gd name="connsiteX5" fmla="*/ 204153 w 415856"/>
                    <a:gd name="connsiteY5" fmla="*/ 0 h 454628"/>
                    <a:gd name="connsiteX6" fmla="*/ 363316 w 415856"/>
                    <a:gd name="connsiteY6" fmla="*/ 71247 h 454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15856" h="454628">
                      <a:moveTo>
                        <a:pt x="363316" y="71247"/>
                      </a:moveTo>
                      <a:cubicBezTo>
                        <a:pt x="424371" y="202502"/>
                        <a:pt x="427324" y="343186"/>
                        <a:pt x="397129" y="454628"/>
                      </a:cubicBezTo>
                      <a:cubicBezTo>
                        <a:pt x="392176" y="453009"/>
                        <a:pt x="388462" y="451961"/>
                        <a:pt x="386271" y="451675"/>
                      </a:cubicBezTo>
                      <a:cubicBezTo>
                        <a:pt x="362839" y="448723"/>
                        <a:pt x="184055" y="457486"/>
                        <a:pt x="25750" y="372523"/>
                      </a:cubicBezTo>
                      <a:cubicBezTo>
                        <a:pt x="22225" y="370618"/>
                        <a:pt x="18701" y="368713"/>
                        <a:pt x="14986" y="366808"/>
                      </a:cubicBezTo>
                      <a:cubicBezTo>
                        <a:pt x="-47498" y="266986"/>
                        <a:pt x="98997" y="73533"/>
                        <a:pt x="204153" y="0"/>
                      </a:cubicBezTo>
                      <a:lnTo>
                        <a:pt x="363316" y="71247"/>
                      </a:lnTo>
                      <a:close/>
                    </a:path>
                  </a:pathLst>
                </a:custGeom>
                <a:solidFill>
                  <a:srgbClr val="0D4B7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2" name="Graphic 12">
              <a:extLst>
                <a:ext uri="{FF2B5EF4-FFF2-40B4-BE49-F238E27FC236}">
                  <a16:creationId xmlns:a16="http://schemas.microsoft.com/office/drawing/2014/main" id="{3ADCE44A-AF0E-4A87-A18E-4C44832EBBF2}"/>
                </a:ext>
              </a:extLst>
            </p:cNvPr>
            <p:cNvGrpSpPr/>
            <p:nvPr/>
          </p:nvGrpSpPr>
          <p:grpSpPr>
            <a:xfrm>
              <a:off x="6924112" y="4248499"/>
              <a:ext cx="1813340" cy="1298092"/>
              <a:chOff x="6924112" y="4248499"/>
              <a:chExt cx="1813340" cy="1298092"/>
            </a:xfrm>
          </p:grpSpPr>
          <p:grpSp>
            <p:nvGrpSpPr>
              <p:cNvPr id="33" name="Graphic 12">
                <a:extLst>
                  <a:ext uri="{FF2B5EF4-FFF2-40B4-BE49-F238E27FC236}">
                    <a16:creationId xmlns:a16="http://schemas.microsoft.com/office/drawing/2014/main" id="{5677FDFE-D7DA-406E-B53F-33CE6E3FA395}"/>
                  </a:ext>
                </a:extLst>
              </p:cNvPr>
              <p:cNvGrpSpPr/>
              <p:nvPr/>
            </p:nvGrpSpPr>
            <p:grpSpPr>
              <a:xfrm>
                <a:off x="7876230" y="4735131"/>
                <a:ext cx="861222" cy="811459"/>
                <a:chOff x="7876230" y="4735131"/>
                <a:chExt cx="861222" cy="811459"/>
              </a:xfrm>
            </p:grpSpPr>
            <p:grpSp>
              <p:nvGrpSpPr>
                <p:cNvPr id="34" name="Graphic 12">
                  <a:extLst>
                    <a:ext uri="{FF2B5EF4-FFF2-40B4-BE49-F238E27FC236}">
                      <a16:creationId xmlns:a16="http://schemas.microsoft.com/office/drawing/2014/main" id="{993053A6-7854-4293-B251-3B52255E81F9}"/>
                    </a:ext>
                  </a:extLst>
                </p:cNvPr>
                <p:cNvGrpSpPr/>
                <p:nvPr/>
              </p:nvGrpSpPr>
              <p:grpSpPr>
                <a:xfrm>
                  <a:off x="8137119" y="4748276"/>
                  <a:ext cx="600332" cy="798315"/>
                  <a:chOff x="8137119" y="4748276"/>
                  <a:chExt cx="600332" cy="798315"/>
                </a:xfrm>
              </p:grpSpPr>
              <p:sp>
                <p:nvSpPr>
                  <p:cNvPr id="35" name="Freeform: Shape 34">
                    <a:extLst>
                      <a:ext uri="{FF2B5EF4-FFF2-40B4-BE49-F238E27FC236}">
                        <a16:creationId xmlns:a16="http://schemas.microsoft.com/office/drawing/2014/main" id="{BB9D0AC2-14EB-4E63-9262-20CB672A6D03}"/>
                      </a:ext>
                    </a:extLst>
                  </p:cNvPr>
                  <p:cNvSpPr/>
                  <p:nvPr/>
                </p:nvSpPr>
                <p:spPr>
                  <a:xfrm>
                    <a:off x="8231996" y="4760807"/>
                    <a:ext cx="505456" cy="785784"/>
                  </a:xfrm>
                  <a:custGeom>
                    <a:avLst/>
                    <a:gdLst>
                      <a:gd name="connsiteX0" fmla="*/ 338797 w 505456"/>
                      <a:gd name="connsiteY0" fmla="*/ 6519 h 785784"/>
                      <a:gd name="connsiteX1" fmla="*/ 494150 w 505456"/>
                      <a:gd name="connsiteY1" fmla="*/ 6519 h 785784"/>
                      <a:gd name="connsiteX2" fmla="*/ 497102 w 505456"/>
                      <a:gd name="connsiteY2" fmla="*/ 235119 h 785784"/>
                      <a:gd name="connsiteX3" fmla="*/ 423855 w 505456"/>
                      <a:gd name="connsiteY3" fmla="*/ 416857 h 785784"/>
                      <a:gd name="connsiteX4" fmla="*/ 394518 w 505456"/>
                      <a:gd name="connsiteY4" fmla="*/ 616119 h 785784"/>
                      <a:gd name="connsiteX5" fmla="*/ 218687 w 505456"/>
                      <a:gd name="connsiteY5" fmla="*/ 777283 h 785784"/>
                      <a:gd name="connsiteX6" fmla="*/ 31139 w 505456"/>
                      <a:gd name="connsiteY6" fmla="*/ 783188 h 785784"/>
                      <a:gd name="connsiteX7" fmla="*/ 7708 w 505456"/>
                      <a:gd name="connsiteY7" fmla="*/ 704035 h 785784"/>
                      <a:gd name="connsiteX8" fmla="*/ 256787 w 505456"/>
                      <a:gd name="connsiteY8" fmla="*/ 575067 h 785784"/>
                      <a:gd name="connsiteX9" fmla="*/ 338797 w 505456"/>
                      <a:gd name="connsiteY9" fmla="*/ 6519 h 7857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05456" h="785784">
                        <a:moveTo>
                          <a:pt x="338797" y="6519"/>
                        </a:moveTo>
                        <a:cubicBezTo>
                          <a:pt x="359276" y="6519"/>
                          <a:pt x="488244" y="-8149"/>
                          <a:pt x="494150" y="6519"/>
                        </a:cubicBezTo>
                        <a:cubicBezTo>
                          <a:pt x="500055" y="21188"/>
                          <a:pt x="514629" y="197019"/>
                          <a:pt x="497102" y="235119"/>
                        </a:cubicBezTo>
                        <a:cubicBezTo>
                          <a:pt x="479576" y="273219"/>
                          <a:pt x="438524" y="355325"/>
                          <a:pt x="423855" y="416857"/>
                        </a:cubicBezTo>
                        <a:cubicBezTo>
                          <a:pt x="409187" y="478388"/>
                          <a:pt x="409187" y="563351"/>
                          <a:pt x="394518" y="616119"/>
                        </a:cubicBezTo>
                        <a:cubicBezTo>
                          <a:pt x="379850" y="668888"/>
                          <a:pt x="283171" y="762614"/>
                          <a:pt x="218687" y="777283"/>
                        </a:cubicBezTo>
                        <a:cubicBezTo>
                          <a:pt x="154202" y="791951"/>
                          <a:pt x="31139" y="783188"/>
                          <a:pt x="31139" y="783188"/>
                        </a:cubicBezTo>
                        <a:cubicBezTo>
                          <a:pt x="31139" y="783188"/>
                          <a:pt x="-18676" y="736325"/>
                          <a:pt x="7708" y="704035"/>
                        </a:cubicBezTo>
                        <a:cubicBezTo>
                          <a:pt x="34092" y="671745"/>
                          <a:pt x="256787" y="575067"/>
                          <a:pt x="256787" y="575067"/>
                        </a:cubicBezTo>
                        <a:lnTo>
                          <a:pt x="338797" y="6519"/>
                        </a:lnTo>
                        <a:close/>
                      </a:path>
                    </a:pathLst>
                  </a:custGeom>
                  <a:solidFill>
                    <a:srgbClr val="B5E2E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: Shape 35">
                    <a:extLst>
                      <a:ext uri="{FF2B5EF4-FFF2-40B4-BE49-F238E27FC236}">
                        <a16:creationId xmlns:a16="http://schemas.microsoft.com/office/drawing/2014/main" id="{6BB8A4A7-0255-4632-87D4-D66D3BBCA910}"/>
                      </a:ext>
                    </a:extLst>
                  </p:cNvPr>
                  <p:cNvSpPr/>
                  <p:nvPr/>
                </p:nvSpPr>
                <p:spPr>
                  <a:xfrm>
                    <a:off x="8137119" y="4748276"/>
                    <a:ext cx="474986" cy="737160"/>
                  </a:xfrm>
                  <a:custGeom>
                    <a:avLst/>
                    <a:gdLst>
                      <a:gd name="connsiteX0" fmla="*/ 439579 w 474986"/>
                      <a:gd name="connsiteY0" fmla="*/ 262223 h 737160"/>
                      <a:gd name="connsiteX1" fmla="*/ 419100 w 474986"/>
                      <a:gd name="connsiteY1" fmla="*/ 564166 h 737160"/>
                      <a:gd name="connsiteX2" fmla="*/ 272605 w 474986"/>
                      <a:gd name="connsiteY2" fmla="*/ 722376 h 737160"/>
                      <a:gd name="connsiteX3" fmla="*/ 82105 w 474986"/>
                      <a:gd name="connsiteY3" fmla="*/ 725329 h 737160"/>
                      <a:gd name="connsiteX4" fmla="*/ 175832 w 474986"/>
                      <a:gd name="connsiteY4" fmla="*/ 593408 h 737160"/>
                      <a:gd name="connsiteX5" fmla="*/ 199739 w 474986"/>
                      <a:gd name="connsiteY5" fmla="*/ 583406 h 737160"/>
                      <a:gd name="connsiteX6" fmla="*/ 231553 w 474986"/>
                      <a:gd name="connsiteY6" fmla="*/ 449866 h 737160"/>
                      <a:gd name="connsiteX7" fmla="*/ 168116 w 474986"/>
                      <a:gd name="connsiteY7" fmla="*/ 324421 h 737160"/>
                      <a:gd name="connsiteX8" fmla="*/ 155353 w 474986"/>
                      <a:gd name="connsiteY8" fmla="*/ 320897 h 737160"/>
                      <a:gd name="connsiteX9" fmla="*/ 0 w 474986"/>
                      <a:gd name="connsiteY9" fmla="*/ 314992 h 737160"/>
                      <a:gd name="connsiteX10" fmla="*/ 105537 w 474986"/>
                      <a:gd name="connsiteY10" fmla="*/ 42481 h 737160"/>
                      <a:gd name="connsiteX11" fmla="*/ 186119 w 474986"/>
                      <a:gd name="connsiteY11" fmla="*/ 0 h 737160"/>
                      <a:gd name="connsiteX12" fmla="*/ 363379 w 474986"/>
                      <a:gd name="connsiteY12" fmla="*/ 1429 h 737160"/>
                      <a:gd name="connsiteX13" fmla="*/ 474821 w 474986"/>
                      <a:gd name="connsiteY13" fmla="*/ 24860 h 737160"/>
                      <a:gd name="connsiteX14" fmla="*/ 439579 w 474986"/>
                      <a:gd name="connsiteY14" fmla="*/ 262223 h 7371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474986" h="737160">
                        <a:moveTo>
                          <a:pt x="439579" y="262223"/>
                        </a:moveTo>
                        <a:cubicBezTo>
                          <a:pt x="436721" y="332613"/>
                          <a:pt x="427863" y="526066"/>
                          <a:pt x="419100" y="564166"/>
                        </a:cubicBezTo>
                        <a:cubicBezTo>
                          <a:pt x="410337" y="602266"/>
                          <a:pt x="348805" y="704850"/>
                          <a:pt x="272605" y="722376"/>
                        </a:cubicBezTo>
                        <a:cubicBezTo>
                          <a:pt x="196405" y="739997"/>
                          <a:pt x="82105" y="742950"/>
                          <a:pt x="82105" y="725329"/>
                        </a:cubicBezTo>
                        <a:cubicBezTo>
                          <a:pt x="82105" y="707708"/>
                          <a:pt x="114300" y="611029"/>
                          <a:pt x="175832" y="593408"/>
                        </a:cubicBezTo>
                        <a:cubicBezTo>
                          <a:pt x="184880" y="590836"/>
                          <a:pt x="192786" y="587502"/>
                          <a:pt x="199739" y="583406"/>
                        </a:cubicBezTo>
                        <a:cubicBezTo>
                          <a:pt x="240125" y="559975"/>
                          <a:pt x="246507" y="512350"/>
                          <a:pt x="231553" y="449866"/>
                        </a:cubicBezTo>
                        <a:cubicBezTo>
                          <a:pt x="215837" y="384620"/>
                          <a:pt x="200311" y="338042"/>
                          <a:pt x="168116" y="324421"/>
                        </a:cubicBezTo>
                        <a:cubicBezTo>
                          <a:pt x="164116" y="322707"/>
                          <a:pt x="159925" y="321564"/>
                          <a:pt x="155353" y="320897"/>
                        </a:cubicBezTo>
                        <a:cubicBezTo>
                          <a:pt x="114300" y="314992"/>
                          <a:pt x="0" y="314992"/>
                          <a:pt x="0" y="314992"/>
                        </a:cubicBezTo>
                        <a:lnTo>
                          <a:pt x="105537" y="42481"/>
                        </a:lnTo>
                        <a:cubicBezTo>
                          <a:pt x="105537" y="42481"/>
                          <a:pt x="168497" y="0"/>
                          <a:pt x="186119" y="0"/>
                        </a:cubicBezTo>
                        <a:cubicBezTo>
                          <a:pt x="203645" y="0"/>
                          <a:pt x="313563" y="4381"/>
                          <a:pt x="363379" y="1429"/>
                        </a:cubicBezTo>
                        <a:cubicBezTo>
                          <a:pt x="413195" y="-1524"/>
                          <a:pt x="471869" y="4381"/>
                          <a:pt x="474821" y="24860"/>
                        </a:cubicBezTo>
                        <a:cubicBezTo>
                          <a:pt x="477679" y="45339"/>
                          <a:pt x="442532" y="191929"/>
                          <a:pt x="439579" y="262223"/>
                        </a:cubicBezTo>
                        <a:close/>
                      </a:path>
                    </a:pathLst>
                  </a:custGeom>
                  <a:solidFill>
                    <a:srgbClr val="F1558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2305A91F-18D2-4748-9BAD-5569A7678720}"/>
                    </a:ext>
                  </a:extLst>
                </p:cNvPr>
                <p:cNvSpPr/>
                <p:nvPr/>
              </p:nvSpPr>
              <p:spPr>
                <a:xfrm>
                  <a:off x="7876230" y="4735131"/>
                  <a:ext cx="509968" cy="321413"/>
                </a:xfrm>
                <a:custGeom>
                  <a:avLst/>
                  <a:gdLst>
                    <a:gd name="connsiteX0" fmla="*/ 0 w 509968"/>
                    <a:gd name="connsiteY0" fmla="*/ 298895 h 321413"/>
                    <a:gd name="connsiteX1" fmla="*/ 275463 w 509968"/>
                    <a:gd name="connsiteY1" fmla="*/ 316516 h 321413"/>
                    <a:gd name="connsiteX2" fmla="*/ 392716 w 509968"/>
                    <a:gd name="connsiteY2" fmla="*/ 240316 h 321413"/>
                    <a:gd name="connsiteX3" fmla="*/ 509968 w 509968"/>
                    <a:gd name="connsiteY3" fmla="*/ 126016 h 321413"/>
                    <a:gd name="connsiteX4" fmla="*/ 366332 w 509968"/>
                    <a:gd name="connsiteY4" fmla="*/ 32195 h 321413"/>
                    <a:gd name="connsiteX5" fmla="*/ 73247 w 509968"/>
                    <a:gd name="connsiteY5" fmla="*/ 0 h 321413"/>
                    <a:gd name="connsiteX6" fmla="*/ 0 w 509968"/>
                    <a:gd name="connsiteY6" fmla="*/ 298895 h 321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09968" h="321413">
                      <a:moveTo>
                        <a:pt x="0" y="298895"/>
                      </a:moveTo>
                      <a:cubicBezTo>
                        <a:pt x="0" y="298895"/>
                        <a:pt x="254984" y="334042"/>
                        <a:pt x="275463" y="316516"/>
                      </a:cubicBezTo>
                      <a:cubicBezTo>
                        <a:pt x="295942" y="298895"/>
                        <a:pt x="336995" y="254984"/>
                        <a:pt x="392716" y="240316"/>
                      </a:cubicBezTo>
                      <a:cubicBezTo>
                        <a:pt x="448437" y="225647"/>
                        <a:pt x="509968" y="155353"/>
                        <a:pt x="509968" y="126016"/>
                      </a:cubicBezTo>
                      <a:cubicBezTo>
                        <a:pt x="509968" y="96679"/>
                        <a:pt x="366332" y="32195"/>
                        <a:pt x="366332" y="32195"/>
                      </a:cubicBezTo>
                      <a:lnTo>
                        <a:pt x="73247" y="0"/>
                      </a:lnTo>
                      <a:lnTo>
                        <a:pt x="0" y="29889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D4ED5929-0B00-4A8B-B7E8-9113982C6937}"/>
                    </a:ext>
                  </a:extLst>
                </p:cNvPr>
                <p:cNvSpPr/>
                <p:nvPr/>
              </p:nvSpPr>
              <p:spPr>
                <a:xfrm>
                  <a:off x="8305236" y="5066220"/>
                  <a:ext cx="166020" cy="265461"/>
                </a:xfrm>
                <a:custGeom>
                  <a:avLst/>
                  <a:gdLst>
                    <a:gd name="connsiteX0" fmla="*/ 166021 w 166020"/>
                    <a:gd name="connsiteY0" fmla="*/ 87916 h 265461"/>
                    <a:gd name="connsiteX1" fmla="*/ 124968 w 166020"/>
                    <a:gd name="connsiteY1" fmla="*/ 252031 h 265461"/>
                    <a:gd name="connsiteX2" fmla="*/ 31623 w 166020"/>
                    <a:gd name="connsiteY2" fmla="*/ 265462 h 265461"/>
                    <a:gd name="connsiteX3" fmla="*/ 63437 w 166020"/>
                    <a:gd name="connsiteY3" fmla="*/ 131921 h 265461"/>
                    <a:gd name="connsiteX4" fmla="*/ 0 w 166020"/>
                    <a:gd name="connsiteY4" fmla="*/ 6477 h 265461"/>
                    <a:gd name="connsiteX5" fmla="*/ 1905 w 166020"/>
                    <a:gd name="connsiteY5" fmla="*/ 0 h 265461"/>
                    <a:gd name="connsiteX6" fmla="*/ 166021 w 166020"/>
                    <a:gd name="connsiteY6" fmla="*/ 87916 h 265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6020" h="265461">
                      <a:moveTo>
                        <a:pt x="166021" y="87916"/>
                      </a:moveTo>
                      <a:cubicBezTo>
                        <a:pt x="166021" y="170021"/>
                        <a:pt x="160116" y="252031"/>
                        <a:pt x="124968" y="252031"/>
                      </a:cubicBezTo>
                      <a:cubicBezTo>
                        <a:pt x="110109" y="252031"/>
                        <a:pt x="71438" y="258223"/>
                        <a:pt x="31623" y="265462"/>
                      </a:cubicBezTo>
                      <a:cubicBezTo>
                        <a:pt x="72009" y="242030"/>
                        <a:pt x="78391" y="194405"/>
                        <a:pt x="63437" y="131921"/>
                      </a:cubicBezTo>
                      <a:cubicBezTo>
                        <a:pt x="47720" y="66675"/>
                        <a:pt x="32195" y="20098"/>
                        <a:pt x="0" y="6477"/>
                      </a:cubicBezTo>
                      <a:lnTo>
                        <a:pt x="1905" y="0"/>
                      </a:lnTo>
                      <a:cubicBezTo>
                        <a:pt x="83916" y="0"/>
                        <a:pt x="166021" y="5905"/>
                        <a:pt x="166021" y="87916"/>
                      </a:cubicBezTo>
                      <a:close/>
                    </a:path>
                  </a:pathLst>
                </a:custGeom>
                <a:solidFill>
                  <a:srgbClr val="DD437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9" name="Graphic 12">
                <a:extLst>
                  <a:ext uri="{FF2B5EF4-FFF2-40B4-BE49-F238E27FC236}">
                    <a16:creationId xmlns:a16="http://schemas.microsoft.com/office/drawing/2014/main" id="{39B1128B-86B9-46A8-8C75-050541B2D827}"/>
                  </a:ext>
                </a:extLst>
              </p:cNvPr>
              <p:cNvGrpSpPr/>
              <p:nvPr/>
            </p:nvGrpSpPr>
            <p:grpSpPr>
              <a:xfrm>
                <a:off x="6924112" y="4248499"/>
                <a:ext cx="1514244" cy="829539"/>
                <a:chOff x="6924112" y="4248499"/>
                <a:chExt cx="1514244" cy="829539"/>
              </a:xfrm>
              <a:solidFill>
                <a:srgbClr val="C47053"/>
              </a:solidFill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826E2C98-E289-42C4-9A0D-65E6DA171282}"/>
                    </a:ext>
                  </a:extLst>
                </p:cNvPr>
                <p:cNvSpPr/>
                <p:nvPr/>
              </p:nvSpPr>
              <p:spPr>
                <a:xfrm>
                  <a:off x="6924112" y="4248499"/>
                  <a:ext cx="1514244" cy="829539"/>
                </a:xfrm>
                <a:custGeom>
                  <a:avLst/>
                  <a:gdLst>
                    <a:gd name="connsiteX0" fmla="*/ 1459229 w 1514244"/>
                    <a:gd name="connsiteY0" fmla="*/ 422053 h 829539"/>
                    <a:gd name="connsiteX1" fmla="*/ 1318545 w 1514244"/>
                    <a:gd name="connsiteY1" fmla="*/ 518827 h 829539"/>
                    <a:gd name="connsiteX2" fmla="*/ 1025461 w 1514244"/>
                    <a:gd name="connsiteY2" fmla="*/ 486537 h 829539"/>
                    <a:gd name="connsiteX3" fmla="*/ 1014507 w 1514244"/>
                    <a:gd name="connsiteY3" fmla="*/ 720185 h 829539"/>
                    <a:gd name="connsiteX4" fmla="*/ 978502 w 1514244"/>
                    <a:gd name="connsiteY4" fmla="*/ 791337 h 829539"/>
                    <a:gd name="connsiteX5" fmla="*/ 462724 w 1514244"/>
                    <a:gd name="connsiteY5" fmla="*/ 829437 h 829539"/>
                    <a:gd name="connsiteX6" fmla="*/ 102202 w 1514244"/>
                    <a:gd name="connsiteY6" fmla="*/ 741521 h 829539"/>
                    <a:gd name="connsiteX7" fmla="*/ 22764 w 1514244"/>
                    <a:gd name="connsiteY7" fmla="*/ 643223 h 829539"/>
                    <a:gd name="connsiteX8" fmla="*/ 11429 w 1514244"/>
                    <a:gd name="connsiteY8" fmla="*/ 451390 h 829539"/>
                    <a:gd name="connsiteX9" fmla="*/ 902302 w 1514244"/>
                    <a:gd name="connsiteY9" fmla="*/ 0 h 829539"/>
                    <a:gd name="connsiteX10" fmla="*/ 1441608 w 1514244"/>
                    <a:gd name="connsiteY10" fmla="*/ 137827 h 829539"/>
                    <a:gd name="connsiteX11" fmla="*/ 1447990 w 1514244"/>
                    <a:gd name="connsiteY11" fmla="*/ 142304 h 829539"/>
                    <a:gd name="connsiteX12" fmla="*/ 1459229 w 1514244"/>
                    <a:gd name="connsiteY12" fmla="*/ 422053 h 829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14244" h="829539">
                      <a:moveTo>
                        <a:pt x="1459229" y="422053"/>
                      </a:moveTo>
                      <a:cubicBezTo>
                        <a:pt x="1459229" y="422053"/>
                        <a:pt x="1341977" y="518827"/>
                        <a:pt x="1318545" y="518827"/>
                      </a:cubicBezTo>
                      <a:cubicBezTo>
                        <a:pt x="1295113" y="518827"/>
                        <a:pt x="1025461" y="486537"/>
                        <a:pt x="1025461" y="486537"/>
                      </a:cubicBezTo>
                      <a:cubicBezTo>
                        <a:pt x="1053178" y="581025"/>
                        <a:pt x="1035557" y="664559"/>
                        <a:pt x="1014507" y="720185"/>
                      </a:cubicBezTo>
                      <a:cubicBezTo>
                        <a:pt x="997648" y="764667"/>
                        <a:pt x="978502" y="791337"/>
                        <a:pt x="978502" y="791337"/>
                      </a:cubicBezTo>
                      <a:cubicBezTo>
                        <a:pt x="978502" y="791337"/>
                        <a:pt x="717708" y="826484"/>
                        <a:pt x="462724" y="829437"/>
                      </a:cubicBezTo>
                      <a:cubicBezTo>
                        <a:pt x="207739" y="832390"/>
                        <a:pt x="187261" y="770858"/>
                        <a:pt x="102202" y="741521"/>
                      </a:cubicBezTo>
                      <a:cubicBezTo>
                        <a:pt x="67246" y="729520"/>
                        <a:pt x="40290" y="690182"/>
                        <a:pt x="22764" y="643223"/>
                      </a:cubicBezTo>
                      <a:cubicBezTo>
                        <a:pt x="-2192" y="575882"/>
                        <a:pt x="-7621" y="492824"/>
                        <a:pt x="11429" y="451390"/>
                      </a:cubicBezTo>
                      <a:cubicBezTo>
                        <a:pt x="96392" y="301943"/>
                        <a:pt x="336708" y="158306"/>
                        <a:pt x="902302" y="0"/>
                      </a:cubicBezTo>
                      <a:cubicBezTo>
                        <a:pt x="902302" y="0"/>
                        <a:pt x="1289208" y="35243"/>
                        <a:pt x="1441608" y="137827"/>
                      </a:cubicBezTo>
                      <a:cubicBezTo>
                        <a:pt x="1443799" y="139256"/>
                        <a:pt x="1445894" y="140780"/>
                        <a:pt x="1447990" y="142304"/>
                      </a:cubicBezTo>
                      <a:cubicBezTo>
                        <a:pt x="1590198" y="245459"/>
                        <a:pt x="1459229" y="422053"/>
                        <a:pt x="1459229" y="422053"/>
                      </a:cubicBezTo>
                      <a:close/>
                    </a:path>
                  </a:pathLst>
                </a:custGeom>
                <a:solidFill>
                  <a:srgbClr val="C4705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76CC564E-B00E-48F9-924D-2D70F62F45C5}"/>
                    </a:ext>
                  </a:extLst>
                </p:cNvPr>
                <p:cNvSpPr/>
                <p:nvPr/>
              </p:nvSpPr>
              <p:spPr>
                <a:xfrm>
                  <a:off x="7384575" y="4390803"/>
                  <a:ext cx="1053781" cy="376523"/>
                </a:xfrm>
                <a:custGeom>
                  <a:avLst/>
                  <a:gdLst>
                    <a:gd name="connsiteX0" fmla="*/ 998765 w 1053781"/>
                    <a:gd name="connsiteY0" fmla="*/ 279749 h 376523"/>
                    <a:gd name="connsiteX1" fmla="*/ 858081 w 1053781"/>
                    <a:gd name="connsiteY1" fmla="*/ 376523 h 376523"/>
                    <a:gd name="connsiteX2" fmla="*/ 564997 w 1053781"/>
                    <a:gd name="connsiteY2" fmla="*/ 344234 h 376523"/>
                    <a:gd name="connsiteX3" fmla="*/ 116560 w 1053781"/>
                    <a:gd name="connsiteY3" fmla="*/ 320802 h 376523"/>
                    <a:gd name="connsiteX4" fmla="*/ 2260 w 1053781"/>
                    <a:gd name="connsiteY4" fmla="*/ 323755 h 376523"/>
                    <a:gd name="connsiteX5" fmla="*/ 477081 w 1053781"/>
                    <a:gd name="connsiteY5" fmla="*/ 153734 h 376523"/>
                    <a:gd name="connsiteX6" fmla="*/ 987526 w 1053781"/>
                    <a:gd name="connsiteY6" fmla="*/ 0 h 376523"/>
                    <a:gd name="connsiteX7" fmla="*/ 998765 w 1053781"/>
                    <a:gd name="connsiteY7" fmla="*/ 279749 h 3765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53781" h="376523">
                      <a:moveTo>
                        <a:pt x="998765" y="279749"/>
                      </a:moveTo>
                      <a:cubicBezTo>
                        <a:pt x="998765" y="279749"/>
                        <a:pt x="881513" y="376523"/>
                        <a:pt x="858081" y="376523"/>
                      </a:cubicBezTo>
                      <a:cubicBezTo>
                        <a:pt x="834650" y="376523"/>
                        <a:pt x="564997" y="344234"/>
                        <a:pt x="564997" y="344234"/>
                      </a:cubicBezTo>
                      <a:cubicBezTo>
                        <a:pt x="515181" y="317849"/>
                        <a:pt x="311441" y="266605"/>
                        <a:pt x="116560" y="320802"/>
                      </a:cubicBezTo>
                      <a:cubicBezTo>
                        <a:pt x="116560" y="320802"/>
                        <a:pt x="34550" y="336137"/>
                        <a:pt x="2260" y="323755"/>
                      </a:cubicBezTo>
                      <a:cubicBezTo>
                        <a:pt x="-29935" y="311277"/>
                        <a:pt x="289439" y="136112"/>
                        <a:pt x="477081" y="153734"/>
                      </a:cubicBezTo>
                      <a:cubicBezTo>
                        <a:pt x="608907" y="166116"/>
                        <a:pt x="853700" y="62579"/>
                        <a:pt x="987526" y="0"/>
                      </a:cubicBezTo>
                      <a:cubicBezTo>
                        <a:pt x="1129734" y="103156"/>
                        <a:pt x="998765" y="279749"/>
                        <a:pt x="998765" y="27974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47053"/>
                    </a:gs>
                    <a:gs pos="92000">
                      <a:srgbClr val="AB5441"/>
                    </a:gs>
                  </a:gsLst>
                  <a:lin ang="13200000" scaled="0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96B16605-041F-47C7-9653-002EF1BFEAB8}"/>
                    </a:ext>
                  </a:extLst>
                </p:cNvPr>
                <p:cNvSpPr/>
                <p:nvPr/>
              </p:nvSpPr>
              <p:spPr>
                <a:xfrm>
                  <a:off x="6946876" y="4891722"/>
                  <a:ext cx="991742" cy="186316"/>
                </a:xfrm>
                <a:custGeom>
                  <a:avLst/>
                  <a:gdLst>
                    <a:gd name="connsiteX0" fmla="*/ 991743 w 991742"/>
                    <a:gd name="connsiteY0" fmla="*/ 76962 h 186316"/>
                    <a:gd name="connsiteX1" fmla="*/ 955738 w 991742"/>
                    <a:gd name="connsiteY1" fmla="*/ 148114 h 186316"/>
                    <a:gd name="connsiteX2" fmla="*/ 439960 w 991742"/>
                    <a:gd name="connsiteY2" fmla="*/ 186214 h 186316"/>
                    <a:gd name="connsiteX3" fmla="*/ 79438 w 991742"/>
                    <a:gd name="connsiteY3" fmla="*/ 98298 h 186316"/>
                    <a:gd name="connsiteX4" fmla="*/ 0 w 991742"/>
                    <a:gd name="connsiteY4" fmla="*/ 0 h 186316"/>
                    <a:gd name="connsiteX5" fmla="*/ 638556 w 991742"/>
                    <a:gd name="connsiteY5" fmla="*/ 63151 h 186316"/>
                    <a:gd name="connsiteX6" fmla="*/ 991743 w 991742"/>
                    <a:gd name="connsiteY6" fmla="*/ 76962 h 1863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91742" h="186316">
                      <a:moveTo>
                        <a:pt x="991743" y="76962"/>
                      </a:moveTo>
                      <a:cubicBezTo>
                        <a:pt x="974884" y="121444"/>
                        <a:pt x="955738" y="148114"/>
                        <a:pt x="955738" y="148114"/>
                      </a:cubicBezTo>
                      <a:cubicBezTo>
                        <a:pt x="955738" y="148114"/>
                        <a:pt x="694944" y="183261"/>
                        <a:pt x="439960" y="186214"/>
                      </a:cubicBezTo>
                      <a:cubicBezTo>
                        <a:pt x="184975" y="189167"/>
                        <a:pt x="164497" y="127635"/>
                        <a:pt x="79438" y="98298"/>
                      </a:cubicBezTo>
                      <a:cubicBezTo>
                        <a:pt x="44482" y="86296"/>
                        <a:pt x="17526" y="46958"/>
                        <a:pt x="0" y="0"/>
                      </a:cubicBezTo>
                      <a:cubicBezTo>
                        <a:pt x="142494" y="123920"/>
                        <a:pt x="455771" y="92583"/>
                        <a:pt x="638556" y="63151"/>
                      </a:cubicBezTo>
                      <a:cubicBezTo>
                        <a:pt x="744569" y="46101"/>
                        <a:pt x="886397" y="60579"/>
                        <a:pt x="991743" y="7696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47053"/>
                    </a:gs>
                    <a:gs pos="92000">
                      <a:srgbClr val="AB5441"/>
                    </a:gs>
                  </a:gsLst>
                  <a:lin ang="13200000" scaled="0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89DC1EDB-C3B2-4B93-BAF0-AF5D45F1EC88}"/>
                  </a:ext>
                </a:extLst>
              </p:cNvPr>
              <p:cNvSpPr/>
              <p:nvPr/>
            </p:nvSpPr>
            <p:spPr>
              <a:xfrm>
                <a:off x="6955951" y="4711605"/>
                <a:ext cx="545184" cy="409864"/>
              </a:xfrm>
              <a:custGeom>
                <a:avLst/>
                <a:gdLst>
                  <a:gd name="connsiteX0" fmla="*/ 545185 w 545184"/>
                  <a:gd name="connsiteY0" fmla="*/ 0 h 409864"/>
                  <a:gd name="connsiteX1" fmla="*/ 378116 w 545184"/>
                  <a:gd name="connsiteY1" fmla="*/ 401479 h 409864"/>
                  <a:gd name="connsiteX2" fmla="*/ 5879 w 545184"/>
                  <a:gd name="connsiteY2" fmla="*/ 275463 h 409864"/>
                  <a:gd name="connsiteX3" fmla="*/ 430885 w 545184"/>
                  <a:gd name="connsiteY3" fmla="*/ 2858 h 409864"/>
                  <a:gd name="connsiteX4" fmla="*/ 545185 w 545184"/>
                  <a:gd name="connsiteY4" fmla="*/ 0 h 409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5184" h="409864">
                    <a:moveTo>
                      <a:pt x="545185" y="0"/>
                    </a:moveTo>
                    <a:cubicBezTo>
                      <a:pt x="545185" y="0"/>
                      <a:pt x="483653" y="348806"/>
                      <a:pt x="378116" y="401479"/>
                    </a:cubicBezTo>
                    <a:cubicBezTo>
                      <a:pt x="378116" y="401479"/>
                      <a:pt x="-55081" y="458438"/>
                      <a:pt x="5879" y="275463"/>
                    </a:cubicBezTo>
                    <a:cubicBezTo>
                      <a:pt x="8832" y="266700"/>
                      <a:pt x="290200" y="38100"/>
                      <a:pt x="430885" y="2858"/>
                    </a:cubicBezTo>
                    <a:cubicBezTo>
                      <a:pt x="477748" y="14669"/>
                      <a:pt x="545185" y="0"/>
                      <a:pt x="545185" y="0"/>
                    </a:cubicBezTo>
                    <a:close/>
                  </a:path>
                </a:pathLst>
              </a:custGeom>
              <a:solidFill>
                <a:srgbClr val="151A4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Graphic 12">
              <a:extLst>
                <a:ext uri="{FF2B5EF4-FFF2-40B4-BE49-F238E27FC236}">
                  <a16:creationId xmlns:a16="http://schemas.microsoft.com/office/drawing/2014/main" id="{7FA9B63E-28B6-4F7A-B9E3-F4AF9F4DD0BA}"/>
                </a:ext>
              </a:extLst>
            </p:cNvPr>
            <p:cNvGrpSpPr/>
            <p:nvPr/>
          </p:nvGrpSpPr>
          <p:grpSpPr>
            <a:xfrm>
              <a:off x="7761263" y="3606705"/>
              <a:ext cx="1312259" cy="1101947"/>
              <a:chOff x="7761263" y="3606705"/>
              <a:chExt cx="1312259" cy="1101947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A35CDFB-0BFD-4ED5-88BD-406ECB0E5B43}"/>
                  </a:ext>
                </a:extLst>
              </p:cNvPr>
              <p:cNvSpPr/>
              <p:nvPr/>
            </p:nvSpPr>
            <p:spPr>
              <a:xfrm>
                <a:off x="7761263" y="3606705"/>
                <a:ext cx="1312259" cy="1101947"/>
              </a:xfrm>
              <a:custGeom>
                <a:avLst/>
                <a:gdLst>
                  <a:gd name="connsiteX0" fmla="*/ 1312259 w 1312259"/>
                  <a:gd name="connsiteY0" fmla="*/ 429387 h 1101947"/>
                  <a:gd name="connsiteX1" fmla="*/ 993553 w 1312259"/>
                  <a:gd name="connsiteY1" fmla="*/ 642556 h 1101947"/>
                  <a:gd name="connsiteX2" fmla="*/ 951643 w 1312259"/>
                  <a:gd name="connsiteY2" fmla="*/ 778383 h 1101947"/>
                  <a:gd name="connsiteX3" fmla="*/ 956024 w 1312259"/>
                  <a:gd name="connsiteY3" fmla="*/ 976598 h 1101947"/>
                  <a:gd name="connsiteX4" fmla="*/ 844010 w 1312259"/>
                  <a:gd name="connsiteY4" fmla="*/ 910685 h 1101947"/>
                  <a:gd name="connsiteX5" fmla="*/ 573691 w 1312259"/>
                  <a:gd name="connsiteY5" fmla="*/ 1101947 h 1101947"/>
                  <a:gd name="connsiteX6" fmla="*/ 529685 w 1312259"/>
                  <a:gd name="connsiteY6" fmla="*/ 910685 h 1101947"/>
                  <a:gd name="connsiteX7" fmla="*/ 449961 w 1312259"/>
                  <a:gd name="connsiteY7" fmla="*/ 844772 h 1101947"/>
                  <a:gd name="connsiteX8" fmla="*/ 0 w 1312259"/>
                  <a:gd name="connsiteY8" fmla="*/ 646938 h 1101947"/>
                  <a:gd name="connsiteX9" fmla="*/ 68104 w 1312259"/>
                  <a:gd name="connsiteY9" fmla="*/ 563404 h 1101947"/>
                  <a:gd name="connsiteX10" fmla="*/ 844772 w 1312259"/>
                  <a:gd name="connsiteY10" fmla="*/ 0 h 1101947"/>
                  <a:gd name="connsiteX11" fmla="*/ 1079278 w 1312259"/>
                  <a:gd name="connsiteY11" fmla="*/ 141446 h 1101947"/>
                  <a:gd name="connsiteX12" fmla="*/ 1312259 w 1312259"/>
                  <a:gd name="connsiteY12" fmla="*/ 429387 h 1101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12259" h="1101947">
                    <a:moveTo>
                      <a:pt x="1312259" y="429387"/>
                    </a:moveTo>
                    <a:cubicBezTo>
                      <a:pt x="1312259" y="429387"/>
                      <a:pt x="1079278" y="444722"/>
                      <a:pt x="993553" y="642556"/>
                    </a:cubicBezTo>
                    <a:cubicBezTo>
                      <a:pt x="972122" y="692087"/>
                      <a:pt x="959072" y="737806"/>
                      <a:pt x="951643" y="778383"/>
                    </a:cubicBezTo>
                    <a:cubicBezTo>
                      <a:pt x="929449" y="897445"/>
                      <a:pt x="954977" y="973265"/>
                      <a:pt x="956024" y="976598"/>
                    </a:cubicBezTo>
                    <a:cubicBezTo>
                      <a:pt x="953548" y="974693"/>
                      <a:pt x="874300" y="910685"/>
                      <a:pt x="844010" y="910685"/>
                    </a:cubicBezTo>
                    <a:cubicBezTo>
                      <a:pt x="813245" y="910685"/>
                      <a:pt x="762762" y="1058037"/>
                      <a:pt x="573691" y="1101947"/>
                    </a:cubicBezTo>
                    <a:cubicBezTo>
                      <a:pt x="573691" y="1101947"/>
                      <a:pt x="600075" y="965644"/>
                      <a:pt x="529685" y="910685"/>
                    </a:cubicBezTo>
                    <a:cubicBezTo>
                      <a:pt x="509397" y="894874"/>
                      <a:pt x="483870" y="871537"/>
                      <a:pt x="449961" y="844772"/>
                    </a:cubicBezTo>
                    <a:cubicBezTo>
                      <a:pt x="366236" y="778955"/>
                      <a:pt x="231553" y="692277"/>
                      <a:pt x="0" y="646938"/>
                    </a:cubicBezTo>
                    <a:cubicBezTo>
                      <a:pt x="0" y="646938"/>
                      <a:pt x="68104" y="622744"/>
                      <a:pt x="68104" y="563404"/>
                    </a:cubicBezTo>
                    <a:cubicBezTo>
                      <a:pt x="68104" y="504063"/>
                      <a:pt x="844772" y="0"/>
                      <a:pt x="844772" y="0"/>
                    </a:cubicBezTo>
                    <a:cubicBezTo>
                      <a:pt x="844772" y="0"/>
                      <a:pt x="986885" y="33718"/>
                      <a:pt x="1079278" y="141446"/>
                    </a:cubicBezTo>
                    <a:cubicBezTo>
                      <a:pt x="1171575" y="249079"/>
                      <a:pt x="1312259" y="429387"/>
                      <a:pt x="1312259" y="429387"/>
                    </a:cubicBezTo>
                    <a:close/>
                  </a:path>
                </a:pathLst>
              </a:custGeom>
              <a:solidFill>
                <a:srgbClr val="151A4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EBF6983-7FB9-4A21-9D6D-54BC3A783E0C}"/>
                  </a:ext>
                </a:extLst>
              </p:cNvPr>
              <p:cNvSpPr/>
              <p:nvPr/>
            </p:nvSpPr>
            <p:spPr>
              <a:xfrm>
                <a:off x="8219225" y="4294397"/>
                <a:ext cx="511302" cy="414254"/>
              </a:xfrm>
              <a:custGeom>
                <a:avLst/>
                <a:gdLst>
                  <a:gd name="connsiteX0" fmla="*/ 498062 w 511302"/>
                  <a:gd name="connsiteY0" fmla="*/ 288906 h 414254"/>
                  <a:gd name="connsiteX1" fmla="*/ 386048 w 511302"/>
                  <a:gd name="connsiteY1" fmla="*/ 222993 h 414254"/>
                  <a:gd name="connsiteX2" fmla="*/ 115729 w 511302"/>
                  <a:gd name="connsiteY2" fmla="*/ 414255 h 414254"/>
                  <a:gd name="connsiteX3" fmla="*/ 71723 w 511302"/>
                  <a:gd name="connsiteY3" fmla="*/ 222993 h 414254"/>
                  <a:gd name="connsiteX4" fmla="*/ 0 w 511302"/>
                  <a:gd name="connsiteY4" fmla="*/ 163652 h 414254"/>
                  <a:gd name="connsiteX5" fmla="*/ 312420 w 511302"/>
                  <a:gd name="connsiteY5" fmla="*/ 13062 h 414254"/>
                  <a:gd name="connsiteX6" fmla="*/ 511302 w 511302"/>
                  <a:gd name="connsiteY6" fmla="*/ 13062 h 414254"/>
                  <a:gd name="connsiteX7" fmla="*/ 498062 w 511302"/>
                  <a:gd name="connsiteY7" fmla="*/ 288906 h 414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1302" h="414254">
                    <a:moveTo>
                      <a:pt x="498062" y="288906"/>
                    </a:moveTo>
                    <a:cubicBezTo>
                      <a:pt x="495586" y="287001"/>
                      <a:pt x="431102" y="273570"/>
                      <a:pt x="386048" y="222993"/>
                    </a:cubicBezTo>
                    <a:cubicBezTo>
                      <a:pt x="357473" y="221945"/>
                      <a:pt x="304800" y="370345"/>
                      <a:pt x="115729" y="414255"/>
                    </a:cubicBezTo>
                    <a:cubicBezTo>
                      <a:pt x="115729" y="414255"/>
                      <a:pt x="142113" y="277952"/>
                      <a:pt x="71723" y="222993"/>
                    </a:cubicBezTo>
                    <a:cubicBezTo>
                      <a:pt x="51435" y="207181"/>
                      <a:pt x="33909" y="190417"/>
                      <a:pt x="0" y="163652"/>
                    </a:cubicBezTo>
                    <a:cubicBezTo>
                      <a:pt x="155448" y="65068"/>
                      <a:pt x="250412" y="32969"/>
                      <a:pt x="312420" y="13062"/>
                    </a:cubicBezTo>
                    <a:cubicBezTo>
                      <a:pt x="343186" y="3156"/>
                      <a:pt x="433578" y="-10560"/>
                      <a:pt x="511302" y="13062"/>
                    </a:cubicBezTo>
                    <a:cubicBezTo>
                      <a:pt x="463010" y="172510"/>
                      <a:pt x="497015" y="285572"/>
                      <a:pt x="498062" y="288906"/>
                    </a:cubicBezTo>
                    <a:close/>
                  </a:path>
                </a:pathLst>
              </a:custGeom>
              <a:solidFill>
                <a:srgbClr val="000B1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7" name="Graphic 12">
              <a:extLst>
                <a:ext uri="{FF2B5EF4-FFF2-40B4-BE49-F238E27FC236}">
                  <a16:creationId xmlns:a16="http://schemas.microsoft.com/office/drawing/2014/main" id="{FB6C7CF5-3905-4266-B447-C6A95829AB52}"/>
                </a:ext>
              </a:extLst>
            </p:cNvPr>
            <p:cNvGrpSpPr/>
            <p:nvPr/>
          </p:nvGrpSpPr>
          <p:grpSpPr>
            <a:xfrm>
              <a:off x="5539871" y="2673179"/>
              <a:ext cx="3111598" cy="1547507"/>
              <a:chOff x="5539871" y="2673179"/>
              <a:chExt cx="3111598" cy="1547507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2DDCEE89-71A2-425D-811F-AC5A1A13AAED}"/>
                  </a:ext>
                </a:extLst>
              </p:cNvPr>
              <p:cNvSpPr/>
              <p:nvPr/>
            </p:nvSpPr>
            <p:spPr>
              <a:xfrm>
                <a:off x="5539871" y="3653663"/>
                <a:ext cx="269528" cy="307928"/>
              </a:xfrm>
              <a:custGeom>
                <a:avLst/>
                <a:gdLst>
                  <a:gd name="connsiteX0" fmla="*/ 205711 w 269528"/>
                  <a:gd name="connsiteY0" fmla="*/ 0 h 307928"/>
                  <a:gd name="connsiteX1" fmla="*/ 1305 w 269528"/>
                  <a:gd name="connsiteY1" fmla="*/ 136303 h 307928"/>
                  <a:gd name="connsiteX2" fmla="*/ 45310 w 269528"/>
                  <a:gd name="connsiteY2" fmla="*/ 305562 h 307928"/>
                  <a:gd name="connsiteX3" fmla="*/ 260766 w 269528"/>
                  <a:gd name="connsiteY3" fmla="*/ 160496 h 307928"/>
                  <a:gd name="connsiteX4" fmla="*/ 269529 w 269528"/>
                  <a:gd name="connsiteY4" fmla="*/ 15431 h 307928"/>
                  <a:gd name="connsiteX5" fmla="*/ 205711 w 269528"/>
                  <a:gd name="connsiteY5" fmla="*/ 0 h 307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9528" h="307928">
                    <a:moveTo>
                      <a:pt x="205711" y="0"/>
                    </a:moveTo>
                    <a:cubicBezTo>
                      <a:pt x="179327" y="0"/>
                      <a:pt x="1305" y="107728"/>
                      <a:pt x="1305" y="136303"/>
                    </a:cubicBezTo>
                    <a:cubicBezTo>
                      <a:pt x="1305" y="164878"/>
                      <a:pt x="-11840" y="281369"/>
                      <a:pt x="45310" y="305562"/>
                    </a:cubicBezTo>
                    <a:cubicBezTo>
                      <a:pt x="102460" y="329756"/>
                      <a:pt x="260766" y="160496"/>
                      <a:pt x="260766" y="160496"/>
                    </a:cubicBezTo>
                    <a:lnTo>
                      <a:pt x="269529" y="15431"/>
                    </a:lnTo>
                    <a:lnTo>
                      <a:pt x="205711" y="0"/>
                    </a:lnTo>
                    <a:close/>
                  </a:path>
                </a:pathLst>
              </a:custGeom>
              <a:solidFill>
                <a:srgbClr val="AB54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55DDFBB-B4EB-4EEC-8D2D-0E61D5FB599A}"/>
                  </a:ext>
                </a:extLst>
              </p:cNvPr>
              <p:cNvSpPr/>
              <p:nvPr/>
            </p:nvSpPr>
            <p:spPr>
              <a:xfrm>
                <a:off x="6286222" y="2813832"/>
                <a:ext cx="892397" cy="655046"/>
              </a:xfrm>
              <a:custGeom>
                <a:avLst/>
                <a:gdLst>
                  <a:gd name="connsiteX0" fmla="*/ 813340 w 892397"/>
                  <a:gd name="connsiteY0" fmla="*/ 4488 h 655046"/>
                  <a:gd name="connsiteX1" fmla="*/ 540734 w 892397"/>
                  <a:gd name="connsiteY1" fmla="*/ 118788 h 655046"/>
                  <a:gd name="connsiteX2" fmla="*/ 0 w 892397"/>
                  <a:gd name="connsiteY2" fmla="*/ 558367 h 655046"/>
                  <a:gd name="connsiteX3" fmla="*/ 96679 w 892397"/>
                  <a:gd name="connsiteY3" fmla="*/ 655046 h 655046"/>
                  <a:gd name="connsiteX4" fmla="*/ 892397 w 892397"/>
                  <a:gd name="connsiteY4" fmla="*/ 276999 h 655046"/>
                  <a:gd name="connsiteX5" fmla="*/ 813340 w 892397"/>
                  <a:gd name="connsiteY5" fmla="*/ 4488 h 65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92397" h="655046">
                    <a:moveTo>
                      <a:pt x="813340" y="4488"/>
                    </a:moveTo>
                    <a:cubicBezTo>
                      <a:pt x="725424" y="-21896"/>
                      <a:pt x="571595" y="74783"/>
                      <a:pt x="540734" y="118788"/>
                    </a:cubicBezTo>
                    <a:cubicBezTo>
                      <a:pt x="509968" y="162794"/>
                      <a:pt x="0" y="558367"/>
                      <a:pt x="0" y="558367"/>
                    </a:cubicBezTo>
                    <a:lnTo>
                      <a:pt x="96679" y="655046"/>
                    </a:lnTo>
                    <a:lnTo>
                      <a:pt x="892397" y="276999"/>
                    </a:lnTo>
                    <a:lnTo>
                      <a:pt x="813340" y="4488"/>
                    </a:lnTo>
                    <a:close/>
                  </a:path>
                </a:pathLst>
              </a:custGeom>
              <a:solidFill>
                <a:srgbClr val="17887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0" name="Graphic 12">
                <a:extLst>
                  <a:ext uri="{FF2B5EF4-FFF2-40B4-BE49-F238E27FC236}">
                    <a16:creationId xmlns:a16="http://schemas.microsoft.com/office/drawing/2014/main" id="{7CAE3FFE-F543-4818-A66E-EF5776AB5BB8}"/>
                  </a:ext>
                </a:extLst>
              </p:cNvPr>
              <p:cNvGrpSpPr/>
              <p:nvPr/>
            </p:nvGrpSpPr>
            <p:grpSpPr>
              <a:xfrm>
                <a:off x="5562133" y="3438208"/>
                <a:ext cx="868132" cy="563403"/>
                <a:chOff x="5562133" y="3438208"/>
                <a:chExt cx="868132" cy="563403"/>
              </a:xfrm>
            </p:grpSpPr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ADACAAC6-AEAC-4826-B997-0F83A9204B88}"/>
                    </a:ext>
                  </a:extLst>
                </p:cNvPr>
                <p:cNvSpPr/>
                <p:nvPr/>
              </p:nvSpPr>
              <p:spPr>
                <a:xfrm>
                  <a:off x="5562133" y="3438208"/>
                  <a:ext cx="868132" cy="562396"/>
                </a:xfrm>
                <a:custGeom>
                  <a:avLst/>
                  <a:gdLst>
                    <a:gd name="connsiteX0" fmla="*/ 842865 w 868132"/>
                    <a:gd name="connsiteY0" fmla="*/ 191167 h 562396"/>
                    <a:gd name="connsiteX1" fmla="*/ 480249 w 868132"/>
                    <a:gd name="connsiteY1" fmla="*/ 356045 h 562396"/>
                    <a:gd name="connsiteX2" fmla="*/ 379093 w 868132"/>
                    <a:gd name="connsiteY2" fmla="*/ 531876 h 562396"/>
                    <a:gd name="connsiteX3" fmla="*/ 148302 w 868132"/>
                    <a:gd name="connsiteY3" fmla="*/ 560451 h 562396"/>
                    <a:gd name="connsiteX4" fmla="*/ 1046 w 868132"/>
                    <a:gd name="connsiteY4" fmla="*/ 505492 h 562396"/>
                    <a:gd name="connsiteX5" fmla="*/ 99915 w 868132"/>
                    <a:gd name="connsiteY5" fmla="*/ 443960 h 562396"/>
                    <a:gd name="connsiteX6" fmla="*/ 203262 w 868132"/>
                    <a:gd name="connsiteY6" fmla="*/ 309943 h 562396"/>
                    <a:gd name="connsiteX7" fmla="*/ 38384 w 868132"/>
                    <a:gd name="connsiteY7" fmla="*/ 445103 h 562396"/>
                    <a:gd name="connsiteX8" fmla="*/ 115346 w 868132"/>
                    <a:gd name="connsiteY8" fmla="*/ 252793 h 562396"/>
                    <a:gd name="connsiteX9" fmla="*/ 196308 w 868132"/>
                    <a:gd name="connsiteY9" fmla="*/ 200501 h 562396"/>
                    <a:gd name="connsiteX10" fmla="*/ 251649 w 868132"/>
                    <a:gd name="connsiteY10" fmla="*/ 191167 h 562396"/>
                    <a:gd name="connsiteX11" fmla="*/ 834102 w 868132"/>
                    <a:gd name="connsiteY11" fmla="*/ 0 h 562396"/>
                    <a:gd name="connsiteX12" fmla="*/ 847342 w 868132"/>
                    <a:gd name="connsiteY12" fmla="*/ 30194 h 562396"/>
                    <a:gd name="connsiteX13" fmla="*/ 842865 w 868132"/>
                    <a:gd name="connsiteY13" fmla="*/ 191167 h 5623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68132" h="562396">
                      <a:moveTo>
                        <a:pt x="842865" y="191167"/>
                      </a:moveTo>
                      <a:cubicBezTo>
                        <a:pt x="842865" y="191167"/>
                        <a:pt x="515396" y="334042"/>
                        <a:pt x="480249" y="356045"/>
                      </a:cubicBezTo>
                      <a:cubicBezTo>
                        <a:pt x="445006" y="378047"/>
                        <a:pt x="379093" y="531876"/>
                        <a:pt x="379093" y="531876"/>
                      </a:cubicBezTo>
                      <a:cubicBezTo>
                        <a:pt x="379093" y="531876"/>
                        <a:pt x="229646" y="571500"/>
                        <a:pt x="148302" y="560451"/>
                      </a:cubicBezTo>
                      <a:cubicBezTo>
                        <a:pt x="66959" y="549497"/>
                        <a:pt x="-9908" y="531876"/>
                        <a:pt x="1046" y="505492"/>
                      </a:cubicBezTo>
                      <a:cubicBezTo>
                        <a:pt x="12000" y="479108"/>
                        <a:pt x="62577" y="479108"/>
                        <a:pt x="99915" y="443960"/>
                      </a:cubicBezTo>
                      <a:cubicBezTo>
                        <a:pt x="137349" y="408813"/>
                        <a:pt x="225264" y="321659"/>
                        <a:pt x="203262" y="309943"/>
                      </a:cubicBezTo>
                      <a:cubicBezTo>
                        <a:pt x="181164" y="298133"/>
                        <a:pt x="70293" y="473678"/>
                        <a:pt x="38384" y="445103"/>
                      </a:cubicBezTo>
                      <a:cubicBezTo>
                        <a:pt x="7809" y="417767"/>
                        <a:pt x="93343" y="276892"/>
                        <a:pt x="115346" y="252793"/>
                      </a:cubicBezTo>
                      <a:cubicBezTo>
                        <a:pt x="130872" y="235744"/>
                        <a:pt x="157351" y="213170"/>
                        <a:pt x="196308" y="200501"/>
                      </a:cubicBezTo>
                      <a:cubicBezTo>
                        <a:pt x="212501" y="195263"/>
                        <a:pt x="230884" y="191738"/>
                        <a:pt x="251649" y="191167"/>
                      </a:cubicBezTo>
                      <a:cubicBezTo>
                        <a:pt x="321943" y="188976"/>
                        <a:pt x="686846" y="167068"/>
                        <a:pt x="834102" y="0"/>
                      </a:cubicBezTo>
                      <a:cubicBezTo>
                        <a:pt x="834102" y="0"/>
                        <a:pt x="840294" y="11906"/>
                        <a:pt x="847342" y="30194"/>
                      </a:cubicBezTo>
                      <a:cubicBezTo>
                        <a:pt x="864201" y="73533"/>
                        <a:pt x="886204" y="152495"/>
                        <a:pt x="842865" y="191167"/>
                      </a:cubicBezTo>
                      <a:close/>
                    </a:path>
                  </a:pathLst>
                </a:custGeom>
                <a:solidFill>
                  <a:srgbClr val="C4705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52" name="Graphic 12">
                  <a:extLst>
                    <a:ext uri="{FF2B5EF4-FFF2-40B4-BE49-F238E27FC236}">
                      <a16:creationId xmlns:a16="http://schemas.microsoft.com/office/drawing/2014/main" id="{6DCB14D4-AE79-41C2-8EF0-C03BE4F6FB13}"/>
                    </a:ext>
                  </a:extLst>
                </p:cNvPr>
                <p:cNvGrpSpPr/>
                <p:nvPr/>
              </p:nvGrpSpPr>
              <p:grpSpPr>
                <a:xfrm>
                  <a:off x="5605279" y="3877024"/>
                  <a:ext cx="291560" cy="124587"/>
                  <a:chOff x="5605279" y="3877024"/>
                  <a:chExt cx="291560" cy="124587"/>
                </a:xfrm>
                <a:solidFill>
                  <a:srgbClr val="8E362D"/>
                </a:solidFill>
              </p:grpSpPr>
              <p:sp>
                <p:nvSpPr>
                  <p:cNvPr id="53" name="Freeform: Shape 52">
                    <a:extLst>
                      <a:ext uri="{FF2B5EF4-FFF2-40B4-BE49-F238E27FC236}">
                        <a16:creationId xmlns:a16="http://schemas.microsoft.com/office/drawing/2014/main" id="{5BF56DAE-D8B0-4CDC-B6A5-B051AAF2BB0D}"/>
                      </a:ext>
                    </a:extLst>
                  </p:cNvPr>
                  <p:cNvSpPr/>
                  <p:nvPr/>
                </p:nvSpPr>
                <p:spPr>
                  <a:xfrm>
                    <a:off x="5605279" y="3877024"/>
                    <a:ext cx="199358" cy="97323"/>
                  </a:xfrm>
                  <a:custGeom>
                    <a:avLst/>
                    <a:gdLst>
                      <a:gd name="connsiteX0" fmla="*/ 0 w 199358"/>
                      <a:gd name="connsiteY0" fmla="*/ 96774 h 97323"/>
                      <a:gd name="connsiteX1" fmla="*/ 56579 w 199358"/>
                      <a:gd name="connsiteY1" fmla="*/ 88106 h 97323"/>
                      <a:gd name="connsiteX2" fmla="*/ 83725 w 199358"/>
                      <a:gd name="connsiteY2" fmla="*/ 81629 h 97323"/>
                      <a:gd name="connsiteX3" fmla="*/ 95060 w 199358"/>
                      <a:gd name="connsiteY3" fmla="*/ 75533 h 97323"/>
                      <a:gd name="connsiteX4" fmla="*/ 106394 w 199358"/>
                      <a:gd name="connsiteY4" fmla="*/ 66961 h 97323"/>
                      <a:gd name="connsiteX5" fmla="*/ 199358 w 199358"/>
                      <a:gd name="connsiteY5" fmla="*/ 0 h 97323"/>
                      <a:gd name="connsiteX6" fmla="*/ 112109 w 199358"/>
                      <a:gd name="connsiteY6" fmla="*/ 74581 h 97323"/>
                      <a:gd name="connsiteX7" fmla="*/ 100489 w 199358"/>
                      <a:gd name="connsiteY7" fmla="*/ 83153 h 97323"/>
                      <a:gd name="connsiteX8" fmla="*/ 86582 w 199358"/>
                      <a:gd name="connsiteY8" fmla="*/ 90202 h 97323"/>
                      <a:gd name="connsiteX9" fmla="*/ 57722 w 199358"/>
                      <a:gd name="connsiteY9" fmla="*/ 95441 h 97323"/>
                      <a:gd name="connsiteX10" fmla="*/ 0 w 199358"/>
                      <a:gd name="connsiteY10" fmla="*/ 96774 h 973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99358" h="97323">
                        <a:moveTo>
                          <a:pt x="0" y="96774"/>
                        </a:moveTo>
                        <a:cubicBezTo>
                          <a:pt x="18955" y="94012"/>
                          <a:pt x="37910" y="91345"/>
                          <a:pt x="56579" y="88106"/>
                        </a:cubicBezTo>
                        <a:cubicBezTo>
                          <a:pt x="65818" y="86297"/>
                          <a:pt x="75248" y="84677"/>
                          <a:pt x="83725" y="81629"/>
                        </a:cubicBezTo>
                        <a:cubicBezTo>
                          <a:pt x="88106" y="80010"/>
                          <a:pt x="91059" y="78581"/>
                          <a:pt x="95060" y="75533"/>
                        </a:cubicBezTo>
                        <a:lnTo>
                          <a:pt x="106394" y="66961"/>
                        </a:lnTo>
                        <a:cubicBezTo>
                          <a:pt x="136779" y="43910"/>
                          <a:pt x="167164" y="20860"/>
                          <a:pt x="199358" y="0"/>
                        </a:cubicBezTo>
                        <a:cubicBezTo>
                          <a:pt x="171831" y="26765"/>
                          <a:pt x="142494" y="51245"/>
                          <a:pt x="112109" y="74581"/>
                        </a:cubicBezTo>
                        <a:lnTo>
                          <a:pt x="100489" y="83153"/>
                        </a:lnTo>
                        <a:cubicBezTo>
                          <a:pt x="96869" y="86011"/>
                          <a:pt x="91345" y="88964"/>
                          <a:pt x="86582" y="90202"/>
                        </a:cubicBezTo>
                        <a:cubicBezTo>
                          <a:pt x="76867" y="92964"/>
                          <a:pt x="67342" y="94488"/>
                          <a:pt x="57722" y="95441"/>
                        </a:cubicBezTo>
                        <a:cubicBezTo>
                          <a:pt x="38386" y="97536"/>
                          <a:pt x="19145" y="97727"/>
                          <a:pt x="0" y="96774"/>
                        </a:cubicBezTo>
                        <a:close/>
                      </a:path>
                    </a:pathLst>
                  </a:custGeom>
                  <a:solidFill>
                    <a:srgbClr val="8E362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4" name="Freeform: Shape 53">
                    <a:extLst>
                      <a:ext uri="{FF2B5EF4-FFF2-40B4-BE49-F238E27FC236}">
                        <a16:creationId xmlns:a16="http://schemas.microsoft.com/office/drawing/2014/main" id="{E4DBF0E9-04CF-4334-B2D8-57EF56A3C87B}"/>
                      </a:ext>
                    </a:extLst>
                  </p:cNvPr>
                  <p:cNvSpPr/>
                  <p:nvPr/>
                </p:nvSpPr>
                <p:spPr>
                  <a:xfrm>
                    <a:off x="5738629" y="3940080"/>
                    <a:ext cx="121634" cy="61531"/>
                  </a:xfrm>
                  <a:custGeom>
                    <a:avLst/>
                    <a:gdLst>
                      <a:gd name="connsiteX0" fmla="*/ 121634 w 121634"/>
                      <a:gd name="connsiteY0" fmla="*/ 0 h 61531"/>
                      <a:gd name="connsiteX1" fmla="*/ 63532 w 121634"/>
                      <a:gd name="connsiteY1" fmla="*/ 36195 h 61531"/>
                      <a:gd name="connsiteX2" fmla="*/ 0 w 121634"/>
                      <a:gd name="connsiteY2" fmla="*/ 61531 h 61531"/>
                      <a:gd name="connsiteX3" fmla="*/ 59245 w 121634"/>
                      <a:gd name="connsiteY3" fmla="*/ 27622 h 61531"/>
                      <a:gd name="connsiteX4" fmla="*/ 121634 w 121634"/>
                      <a:gd name="connsiteY4" fmla="*/ 0 h 615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1634" h="61531">
                        <a:moveTo>
                          <a:pt x="121634" y="0"/>
                        </a:moveTo>
                        <a:cubicBezTo>
                          <a:pt x="103632" y="14383"/>
                          <a:pt x="83820" y="25813"/>
                          <a:pt x="63532" y="36195"/>
                        </a:cubicBezTo>
                        <a:cubicBezTo>
                          <a:pt x="43148" y="46292"/>
                          <a:pt x="22193" y="55531"/>
                          <a:pt x="0" y="61531"/>
                        </a:cubicBezTo>
                        <a:cubicBezTo>
                          <a:pt x="19050" y="48673"/>
                          <a:pt x="39052" y="38005"/>
                          <a:pt x="59245" y="27622"/>
                        </a:cubicBezTo>
                        <a:cubicBezTo>
                          <a:pt x="79534" y="17621"/>
                          <a:pt x="99917" y="7810"/>
                          <a:pt x="121634" y="0"/>
                        </a:cubicBezTo>
                        <a:close/>
                      </a:path>
                    </a:pathLst>
                  </a:custGeom>
                  <a:solidFill>
                    <a:srgbClr val="8E362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5" name="Freeform: Shape 54">
                    <a:extLst>
                      <a:ext uri="{FF2B5EF4-FFF2-40B4-BE49-F238E27FC236}">
                        <a16:creationId xmlns:a16="http://schemas.microsoft.com/office/drawing/2014/main" id="{8239894A-4176-433F-B3E8-090C07378D15}"/>
                      </a:ext>
                    </a:extLst>
                  </p:cNvPr>
                  <p:cNvSpPr/>
                  <p:nvPr/>
                </p:nvSpPr>
                <p:spPr>
                  <a:xfrm>
                    <a:off x="5841213" y="3959130"/>
                    <a:ext cx="55626" cy="31265"/>
                  </a:xfrm>
                  <a:custGeom>
                    <a:avLst/>
                    <a:gdLst>
                      <a:gd name="connsiteX0" fmla="*/ 55626 w 55626"/>
                      <a:gd name="connsiteY0" fmla="*/ 0 h 31265"/>
                      <a:gd name="connsiteX1" fmla="*/ 31052 w 55626"/>
                      <a:gd name="connsiteY1" fmla="*/ 21146 h 31265"/>
                      <a:gd name="connsiteX2" fmla="*/ 16478 w 55626"/>
                      <a:gd name="connsiteY2" fmla="*/ 28289 h 31265"/>
                      <a:gd name="connsiteX3" fmla="*/ 0 w 55626"/>
                      <a:gd name="connsiteY3" fmla="*/ 30766 h 31265"/>
                      <a:gd name="connsiteX4" fmla="*/ 13049 w 55626"/>
                      <a:gd name="connsiteY4" fmla="*/ 21717 h 31265"/>
                      <a:gd name="connsiteX5" fmla="*/ 26194 w 55626"/>
                      <a:gd name="connsiteY5" fmla="*/ 12954 h 31265"/>
                      <a:gd name="connsiteX6" fmla="*/ 55626 w 55626"/>
                      <a:gd name="connsiteY6" fmla="*/ 0 h 312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5626" h="31265">
                        <a:moveTo>
                          <a:pt x="55626" y="0"/>
                        </a:moveTo>
                        <a:cubicBezTo>
                          <a:pt x="48768" y="9049"/>
                          <a:pt x="40196" y="15526"/>
                          <a:pt x="31052" y="21146"/>
                        </a:cubicBezTo>
                        <a:cubicBezTo>
                          <a:pt x="26384" y="23813"/>
                          <a:pt x="21622" y="26384"/>
                          <a:pt x="16478" y="28289"/>
                        </a:cubicBezTo>
                        <a:cubicBezTo>
                          <a:pt x="11430" y="30004"/>
                          <a:pt x="5810" y="32290"/>
                          <a:pt x="0" y="30766"/>
                        </a:cubicBezTo>
                        <a:cubicBezTo>
                          <a:pt x="4858" y="28384"/>
                          <a:pt x="8573" y="24670"/>
                          <a:pt x="13049" y="21717"/>
                        </a:cubicBezTo>
                        <a:cubicBezTo>
                          <a:pt x="17335" y="18574"/>
                          <a:pt x="21717" y="15812"/>
                          <a:pt x="26194" y="12954"/>
                        </a:cubicBezTo>
                        <a:cubicBezTo>
                          <a:pt x="35338" y="7715"/>
                          <a:pt x="44672" y="2762"/>
                          <a:pt x="55626" y="0"/>
                        </a:cubicBezTo>
                        <a:close/>
                      </a:path>
                    </a:pathLst>
                  </a:custGeom>
                  <a:solidFill>
                    <a:srgbClr val="8E362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4D5C9408-FC7D-4F1A-969A-4D1600CC01A7}"/>
                    </a:ext>
                  </a:extLst>
                </p:cNvPr>
                <p:cNvSpPr/>
                <p:nvPr/>
              </p:nvSpPr>
              <p:spPr>
                <a:xfrm>
                  <a:off x="5758441" y="3438208"/>
                  <a:ext cx="651033" cy="215360"/>
                </a:xfrm>
                <a:custGeom>
                  <a:avLst/>
                  <a:gdLst>
                    <a:gd name="connsiteX0" fmla="*/ 651034 w 651033"/>
                    <a:gd name="connsiteY0" fmla="*/ 30194 h 215360"/>
                    <a:gd name="connsiteX1" fmla="*/ 393097 w 651033"/>
                    <a:gd name="connsiteY1" fmla="*/ 186118 h 215360"/>
                    <a:gd name="connsiteX2" fmla="*/ 0 w 651033"/>
                    <a:gd name="connsiteY2" fmla="*/ 200501 h 215360"/>
                    <a:gd name="connsiteX3" fmla="*/ 55340 w 651033"/>
                    <a:gd name="connsiteY3" fmla="*/ 191167 h 215360"/>
                    <a:gd name="connsiteX4" fmla="*/ 637794 w 651033"/>
                    <a:gd name="connsiteY4" fmla="*/ 0 h 215360"/>
                    <a:gd name="connsiteX5" fmla="*/ 651034 w 651033"/>
                    <a:gd name="connsiteY5" fmla="*/ 30194 h 215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51033" h="215360">
                      <a:moveTo>
                        <a:pt x="651034" y="30194"/>
                      </a:moveTo>
                      <a:cubicBezTo>
                        <a:pt x="588645" y="86582"/>
                        <a:pt x="469201" y="160687"/>
                        <a:pt x="393097" y="186118"/>
                      </a:cubicBezTo>
                      <a:cubicBezTo>
                        <a:pt x="291370" y="220028"/>
                        <a:pt x="117443" y="223933"/>
                        <a:pt x="0" y="200501"/>
                      </a:cubicBezTo>
                      <a:cubicBezTo>
                        <a:pt x="16192" y="195263"/>
                        <a:pt x="34576" y="191738"/>
                        <a:pt x="55340" y="191167"/>
                      </a:cubicBezTo>
                      <a:cubicBezTo>
                        <a:pt x="125635" y="188976"/>
                        <a:pt x="490537" y="167068"/>
                        <a:pt x="637794" y="0"/>
                      </a:cubicBezTo>
                      <a:cubicBezTo>
                        <a:pt x="637794" y="0"/>
                        <a:pt x="643985" y="11906"/>
                        <a:pt x="651034" y="3019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47053"/>
                    </a:gs>
                    <a:gs pos="92000">
                      <a:srgbClr val="AB5441"/>
                    </a:gs>
                  </a:gsLst>
                  <a:lin ang="13200000" scaled="0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84FA8912-B5A9-41CD-809C-AE12A5DD5739}"/>
                  </a:ext>
                </a:extLst>
              </p:cNvPr>
              <p:cNvSpPr/>
              <p:nvPr/>
            </p:nvSpPr>
            <p:spPr>
              <a:xfrm>
                <a:off x="6343467" y="2673179"/>
                <a:ext cx="2308002" cy="1547507"/>
              </a:xfrm>
              <a:custGeom>
                <a:avLst/>
                <a:gdLst>
                  <a:gd name="connsiteX0" fmla="*/ 2308003 w 2308002"/>
                  <a:gd name="connsiteY0" fmla="*/ 945242 h 1547507"/>
                  <a:gd name="connsiteX1" fmla="*/ 1450753 w 2308002"/>
                  <a:gd name="connsiteY1" fmla="*/ 1547507 h 1547507"/>
                  <a:gd name="connsiteX2" fmla="*/ 1348740 w 2308002"/>
                  <a:gd name="connsiteY2" fmla="*/ 1328528 h 1547507"/>
                  <a:gd name="connsiteX3" fmla="*/ 1222153 w 2308002"/>
                  <a:gd name="connsiteY3" fmla="*/ 1134313 h 1547507"/>
                  <a:gd name="connsiteX4" fmla="*/ 949547 w 2308002"/>
                  <a:gd name="connsiteY4" fmla="*/ 989247 h 1547507"/>
                  <a:gd name="connsiteX5" fmla="*/ 886301 w 2308002"/>
                  <a:gd name="connsiteY5" fmla="*/ 943527 h 1547507"/>
                  <a:gd name="connsiteX6" fmla="*/ 738569 w 2308002"/>
                  <a:gd name="connsiteY6" fmla="*/ 685876 h 1547507"/>
                  <a:gd name="connsiteX7" fmla="*/ 39719 w 2308002"/>
                  <a:gd name="connsiteY7" fmla="*/ 984675 h 1547507"/>
                  <a:gd name="connsiteX8" fmla="*/ 0 w 2308002"/>
                  <a:gd name="connsiteY8" fmla="*/ 765029 h 1547507"/>
                  <a:gd name="connsiteX9" fmla="*/ 479203 w 2308002"/>
                  <a:gd name="connsiteY9" fmla="*/ 470420 h 1547507"/>
                  <a:gd name="connsiteX10" fmla="*/ 767906 w 2308002"/>
                  <a:gd name="connsiteY10" fmla="*/ 280492 h 1547507"/>
                  <a:gd name="connsiteX11" fmla="*/ 1037558 w 2308002"/>
                  <a:gd name="connsiteY11" fmla="*/ 48463 h 1547507"/>
                  <a:gd name="connsiteX12" fmla="*/ 1123950 w 2308002"/>
                  <a:gd name="connsiteY12" fmla="*/ 6934 h 1547507"/>
                  <a:gd name="connsiteX13" fmla="*/ 1327690 w 2308002"/>
                  <a:gd name="connsiteY13" fmla="*/ 43986 h 1547507"/>
                  <a:gd name="connsiteX14" fmla="*/ 1652969 w 2308002"/>
                  <a:gd name="connsiteY14" fmla="*/ 215436 h 1547507"/>
                  <a:gd name="connsiteX15" fmla="*/ 1698022 w 2308002"/>
                  <a:gd name="connsiteY15" fmla="*/ 286493 h 1547507"/>
                  <a:gd name="connsiteX16" fmla="*/ 1987772 w 2308002"/>
                  <a:gd name="connsiteY16" fmla="*/ 710641 h 1547507"/>
                  <a:gd name="connsiteX17" fmla="*/ 2079403 w 2308002"/>
                  <a:gd name="connsiteY17" fmla="*/ 786936 h 1547507"/>
                  <a:gd name="connsiteX18" fmla="*/ 2308003 w 2308002"/>
                  <a:gd name="connsiteY18" fmla="*/ 945242 h 1547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308002" h="1547507">
                    <a:moveTo>
                      <a:pt x="2308003" y="945242"/>
                    </a:moveTo>
                    <a:cubicBezTo>
                      <a:pt x="1982724" y="1534363"/>
                      <a:pt x="1450753" y="1547507"/>
                      <a:pt x="1450753" y="1547507"/>
                    </a:cubicBezTo>
                    <a:cubicBezTo>
                      <a:pt x="1450753" y="1523695"/>
                      <a:pt x="1403033" y="1425111"/>
                      <a:pt x="1348740" y="1328528"/>
                    </a:cubicBezTo>
                    <a:cubicBezTo>
                      <a:pt x="1302925" y="1246803"/>
                      <a:pt x="1252347" y="1166507"/>
                      <a:pt x="1222153" y="1134313"/>
                    </a:cubicBezTo>
                    <a:cubicBezTo>
                      <a:pt x="1156240" y="1063923"/>
                      <a:pt x="1081469" y="1050779"/>
                      <a:pt x="949547" y="989247"/>
                    </a:cubicBezTo>
                    <a:cubicBezTo>
                      <a:pt x="926878" y="978579"/>
                      <a:pt x="905732" y="962672"/>
                      <a:pt x="886301" y="943527"/>
                    </a:cubicBezTo>
                    <a:cubicBezTo>
                      <a:pt x="792861" y="851516"/>
                      <a:pt x="738569" y="685876"/>
                      <a:pt x="738569" y="685876"/>
                    </a:cubicBezTo>
                    <a:cubicBezTo>
                      <a:pt x="651320" y="781793"/>
                      <a:pt x="49149" y="981627"/>
                      <a:pt x="39719" y="984675"/>
                    </a:cubicBezTo>
                    <a:cubicBezTo>
                      <a:pt x="101060" y="870375"/>
                      <a:pt x="0" y="765029"/>
                      <a:pt x="0" y="765029"/>
                    </a:cubicBezTo>
                    <a:cubicBezTo>
                      <a:pt x="0" y="765029"/>
                      <a:pt x="254984" y="562813"/>
                      <a:pt x="479203" y="470420"/>
                    </a:cubicBezTo>
                    <a:cubicBezTo>
                      <a:pt x="577215" y="430034"/>
                      <a:pt x="677704" y="356120"/>
                      <a:pt x="767906" y="280492"/>
                    </a:cubicBezTo>
                    <a:cubicBezTo>
                      <a:pt x="884015" y="183242"/>
                      <a:pt x="983075" y="83134"/>
                      <a:pt x="1037558" y="48463"/>
                    </a:cubicBezTo>
                    <a:cubicBezTo>
                      <a:pt x="1068896" y="28556"/>
                      <a:pt x="1096423" y="14554"/>
                      <a:pt x="1123950" y="6934"/>
                    </a:cubicBezTo>
                    <a:cubicBezTo>
                      <a:pt x="1181481" y="-9068"/>
                      <a:pt x="1238441" y="2362"/>
                      <a:pt x="1327690" y="43986"/>
                    </a:cubicBezTo>
                    <a:cubicBezTo>
                      <a:pt x="1327690" y="43986"/>
                      <a:pt x="1604582" y="149523"/>
                      <a:pt x="1652969" y="215436"/>
                    </a:cubicBezTo>
                    <a:cubicBezTo>
                      <a:pt x="1661922" y="227723"/>
                      <a:pt x="1677638" y="253060"/>
                      <a:pt x="1698022" y="286493"/>
                    </a:cubicBezTo>
                    <a:cubicBezTo>
                      <a:pt x="1765649" y="397364"/>
                      <a:pt x="1885474" y="597770"/>
                      <a:pt x="1987772" y="710641"/>
                    </a:cubicBezTo>
                    <a:cubicBezTo>
                      <a:pt x="2020919" y="747217"/>
                      <a:pt x="2052256" y="774649"/>
                      <a:pt x="2079403" y="786936"/>
                    </a:cubicBezTo>
                    <a:cubicBezTo>
                      <a:pt x="2215706" y="848563"/>
                      <a:pt x="2308003" y="945242"/>
                      <a:pt x="2308003" y="945242"/>
                    </a:cubicBezTo>
                    <a:close/>
                  </a:path>
                </a:pathLst>
              </a:custGeom>
              <a:solidFill>
                <a:srgbClr val="02AAA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31A61491-DA35-43C6-8A81-1A41DC3C673A}"/>
                  </a:ext>
                </a:extLst>
              </p:cNvPr>
              <p:cNvSpPr/>
              <p:nvPr/>
            </p:nvSpPr>
            <p:spPr>
              <a:xfrm>
                <a:off x="7082035" y="2959672"/>
                <a:ext cx="1249203" cy="424197"/>
              </a:xfrm>
              <a:custGeom>
                <a:avLst/>
                <a:gdLst>
                  <a:gd name="connsiteX0" fmla="*/ 1249204 w 1249203"/>
                  <a:gd name="connsiteY0" fmla="*/ 424148 h 424197"/>
                  <a:gd name="connsiteX1" fmla="*/ 975931 w 1249203"/>
                  <a:gd name="connsiteY1" fmla="*/ 377381 h 424197"/>
                  <a:gd name="connsiteX2" fmla="*/ 298990 w 1249203"/>
                  <a:gd name="connsiteY2" fmla="*/ 324612 h 424197"/>
                  <a:gd name="connsiteX3" fmla="*/ 0 w 1249203"/>
                  <a:gd name="connsiteY3" fmla="*/ 399383 h 424197"/>
                  <a:gd name="connsiteX4" fmla="*/ 650653 w 1249203"/>
                  <a:gd name="connsiteY4" fmla="*/ 16954 h 424197"/>
                  <a:gd name="connsiteX5" fmla="*/ 959453 w 1249203"/>
                  <a:gd name="connsiteY5" fmla="*/ 0 h 424197"/>
                  <a:gd name="connsiteX6" fmla="*/ 1249204 w 1249203"/>
                  <a:gd name="connsiteY6" fmla="*/ 424148 h 424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49203" h="424197">
                    <a:moveTo>
                      <a:pt x="1249204" y="424148"/>
                    </a:moveTo>
                    <a:cubicBezTo>
                      <a:pt x="1164527" y="425196"/>
                      <a:pt x="1068419" y="409575"/>
                      <a:pt x="975931" y="377381"/>
                    </a:cubicBezTo>
                    <a:cubicBezTo>
                      <a:pt x="773716" y="307086"/>
                      <a:pt x="360521" y="298228"/>
                      <a:pt x="298990" y="324612"/>
                    </a:cubicBezTo>
                    <a:cubicBezTo>
                      <a:pt x="237363" y="350996"/>
                      <a:pt x="0" y="399383"/>
                      <a:pt x="0" y="399383"/>
                    </a:cubicBezTo>
                    <a:cubicBezTo>
                      <a:pt x="105537" y="368618"/>
                      <a:pt x="580263" y="16954"/>
                      <a:pt x="650653" y="16954"/>
                    </a:cubicBezTo>
                    <a:cubicBezTo>
                      <a:pt x="687991" y="16954"/>
                      <a:pt x="826865" y="2095"/>
                      <a:pt x="959453" y="0"/>
                    </a:cubicBezTo>
                    <a:cubicBezTo>
                      <a:pt x="1027081" y="110871"/>
                      <a:pt x="1146905" y="311277"/>
                      <a:pt x="1249204" y="424148"/>
                    </a:cubicBezTo>
                    <a:close/>
                  </a:path>
                </a:pathLst>
              </a:custGeom>
              <a:gradFill>
                <a:gsLst>
                  <a:gs pos="0">
                    <a:srgbClr val="02AAA6"/>
                  </a:gs>
                  <a:gs pos="97000">
                    <a:srgbClr val="178874"/>
                  </a:gs>
                </a:gsLst>
                <a:lin ang="132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0744595C-EB87-4E16-8074-B9A4AE8D6ADB}"/>
                  </a:ext>
                </a:extLst>
              </p:cNvPr>
              <p:cNvSpPr/>
              <p:nvPr/>
            </p:nvSpPr>
            <p:spPr>
              <a:xfrm>
                <a:off x="7293014" y="3475607"/>
                <a:ext cx="1130695" cy="526099"/>
              </a:xfrm>
              <a:custGeom>
                <a:avLst/>
                <a:gdLst>
                  <a:gd name="connsiteX0" fmla="*/ 870490 w 1130695"/>
                  <a:gd name="connsiteY0" fmla="*/ 248351 h 526099"/>
                  <a:gd name="connsiteX1" fmla="*/ 399193 w 1130695"/>
                  <a:gd name="connsiteY1" fmla="*/ 526100 h 526099"/>
                  <a:gd name="connsiteX2" fmla="*/ 272605 w 1130695"/>
                  <a:gd name="connsiteY2" fmla="*/ 331885 h 526099"/>
                  <a:gd name="connsiteX3" fmla="*/ 0 w 1130695"/>
                  <a:gd name="connsiteY3" fmla="*/ 186819 h 526099"/>
                  <a:gd name="connsiteX4" fmla="*/ 254984 w 1130695"/>
                  <a:gd name="connsiteY4" fmla="*/ 94426 h 526099"/>
                  <a:gd name="connsiteX5" fmla="*/ 624745 w 1130695"/>
                  <a:gd name="connsiteY5" fmla="*/ 41277 h 526099"/>
                  <a:gd name="connsiteX6" fmla="*/ 1015555 w 1130695"/>
                  <a:gd name="connsiteY6" fmla="*/ 2129 h 526099"/>
                  <a:gd name="connsiteX7" fmla="*/ 509969 w 1130695"/>
                  <a:gd name="connsiteY7" fmla="*/ 107666 h 526099"/>
                  <a:gd name="connsiteX8" fmla="*/ 1024319 w 1130695"/>
                  <a:gd name="connsiteY8" fmla="*/ 103285 h 526099"/>
                  <a:gd name="connsiteX9" fmla="*/ 870490 w 1130695"/>
                  <a:gd name="connsiteY9" fmla="*/ 248351 h 526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30695" h="526099">
                    <a:moveTo>
                      <a:pt x="870490" y="248351"/>
                    </a:moveTo>
                    <a:cubicBezTo>
                      <a:pt x="635508" y="292070"/>
                      <a:pt x="543116" y="444470"/>
                      <a:pt x="399193" y="526100"/>
                    </a:cubicBezTo>
                    <a:cubicBezTo>
                      <a:pt x="353378" y="444375"/>
                      <a:pt x="302800" y="364079"/>
                      <a:pt x="272605" y="331885"/>
                    </a:cubicBezTo>
                    <a:cubicBezTo>
                      <a:pt x="206692" y="261495"/>
                      <a:pt x="131921" y="248351"/>
                      <a:pt x="0" y="186819"/>
                    </a:cubicBezTo>
                    <a:cubicBezTo>
                      <a:pt x="100013" y="157101"/>
                      <a:pt x="155353" y="133479"/>
                      <a:pt x="254984" y="94426"/>
                    </a:cubicBezTo>
                    <a:cubicBezTo>
                      <a:pt x="372523" y="48326"/>
                      <a:pt x="498920" y="29752"/>
                      <a:pt x="624745" y="41277"/>
                    </a:cubicBezTo>
                    <a:cubicBezTo>
                      <a:pt x="774002" y="54898"/>
                      <a:pt x="936593" y="14226"/>
                      <a:pt x="1015555" y="2129"/>
                    </a:cubicBezTo>
                    <a:cubicBezTo>
                      <a:pt x="1129856" y="-15492"/>
                      <a:pt x="927640" y="81282"/>
                      <a:pt x="509969" y="107666"/>
                    </a:cubicBezTo>
                    <a:cubicBezTo>
                      <a:pt x="426434" y="107666"/>
                      <a:pt x="699040" y="226348"/>
                      <a:pt x="1024319" y="103285"/>
                    </a:cubicBezTo>
                    <a:cubicBezTo>
                      <a:pt x="1134237" y="76901"/>
                      <a:pt x="1248537" y="177961"/>
                      <a:pt x="870490" y="24835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2AAA6"/>
                  </a:gs>
                  <a:gs pos="97000">
                    <a:srgbClr val="178874"/>
                  </a:gs>
                </a:gsLst>
                <a:lin ang="132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0" name="Graphic 12">
              <a:extLst>
                <a:ext uri="{FF2B5EF4-FFF2-40B4-BE49-F238E27FC236}">
                  <a16:creationId xmlns:a16="http://schemas.microsoft.com/office/drawing/2014/main" id="{635EFDC2-EF15-4E5F-9B21-9291F2C2CA23}"/>
                </a:ext>
              </a:extLst>
            </p:cNvPr>
            <p:cNvGrpSpPr/>
            <p:nvPr/>
          </p:nvGrpSpPr>
          <p:grpSpPr>
            <a:xfrm>
              <a:off x="6899232" y="2025126"/>
              <a:ext cx="1271812" cy="1558146"/>
              <a:chOff x="6899232" y="2025126"/>
              <a:chExt cx="1271812" cy="1558146"/>
            </a:xfrm>
          </p:grpSpPr>
          <p:grpSp>
            <p:nvGrpSpPr>
              <p:cNvPr id="61" name="Graphic 12">
                <a:extLst>
                  <a:ext uri="{FF2B5EF4-FFF2-40B4-BE49-F238E27FC236}">
                    <a16:creationId xmlns:a16="http://schemas.microsoft.com/office/drawing/2014/main" id="{EB42C380-E01A-4FCE-95D6-C8ED5CE67AEA}"/>
                  </a:ext>
                </a:extLst>
              </p:cNvPr>
              <p:cNvGrpSpPr/>
              <p:nvPr/>
            </p:nvGrpSpPr>
            <p:grpSpPr>
              <a:xfrm>
                <a:off x="7389788" y="2030060"/>
                <a:ext cx="781256" cy="1553213"/>
                <a:chOff x="7389788" y="2030060"/>
                <a:chExt cx="781256" cy="1553213"/>
              </a:xfrm>
            </p:grpSpPr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2550AA8A-1947-4E12-AE2B-8662CCA34A17}"/>
                    </a:ext>
                  </a:extLst>
                </p:cNvPr>
                <p:cNvSpPr/>
                <p:nvPr/>
              </p:nvSpPr>
              <p:spPr>
                <a:xfrm>
                  <a:off x="7389788" y="2030060"/>
                  <a:ext cx="781256" cy="1553213"/>
                </a:xfrm>
                <a:custGeom>
                  <a:avLst/>
                  <a:gdLst>
                    <a:gd name="connsiteX0" fmla="*/ 756095 w 781256"/>
                    <a:gd name="connsiteY0" fmla="*/ 1293848 h 1553213"/>
                    <a:gd name="connsiteX1" fmla="*/ 698945 w 781256"/>
                    <a:gd name="connsiteY1" fmla="*/ 1065248 h 1553213"/>
                    <a:gd name="connsiteX2" fmla="*/ 665893 w 781256"/>
                    <a:gd name="connsiteY2" fmla="*/ 1390050 h 1553213"/>
                    <a:gd name="connsiteX3" fmla="*/ 685800 w 781256"/>
                    <a:gd name="connsiteY3" fmla="*/ 1548832 h 1553213"/>
                    <a:gd name="connsiteX4" fmla="*/ 606647 w 781256"/>
                    <a:gd name="connsiteY4" fmla="*/ 1320232 h 1553213"/>
                    <a:gd name="connsiteX5" fmla="*/ 558355 w 781256"/>
                    <a:gd name="connsiteY5" fmla="*/ 1500255 h 1553213"/>
                    <a:gd name="connsiteX6" fmla="*/ 523113 w 781256"/>
                    <a:gd name="connsiteY6" fmla="*/ 1091632 h 1553213"/>
                    <a:gd name="connsiteX7" fmla="*/ 549497 w 781256"/>
                    <a:gd name="connsiteY7" fmla="*/ 1553213 h 1553213"/>
                    <a:gd name="connsiteX8" fmla="*/ 443960 w 781256"/>
                    <a:gd name="connsiteY8" fmla="*/ 1205932 h 1553213"/>
                    <a:gd name="connsiteX9" fmla="*/ 422053 w 781256"/>
                    <a:gd name="connsiteY9" fmla="*/ 880558 h 1553213"/>
                    <a:gd name="connsiteX10" fmla="*/ 355568 w 781256"/>
                    <a:gd name="connsiteY10" fmla="*/ 1239555 h 1553213"/>
                    <a:gd name="connsiteX11" fmla="*/ 184595 w 781256"/>
                    <a:gd name="connsiteY11" fmla="*/ 1518066 h 1553213"/>
                    <a:gd name="connsiteX12" fmla="*/ 312134 w 781256"/>
                    <a:gd name="connsiteY12" fmla="*/ 1161927 h 1553213"/>
                    <a:gd name="connsiteX13" fmla="*/ 310801 w 781256"/>
                    <a:gd name="connsiteY13" fmla="*/ 1151830 h 1553213"/>
                    <a:gd name="connsiteX14" fmla="*/ 235839 w 781256"/>
                    <a:gd name="connsiteY14" fmla="*/ 1297658 h 1553213"/>
                    <a:gd name="connsiteX15" fmla="*/ 0 w 781256"/>
                    <a:gd name="connsiteY15" fmla="*/ 1535592 h 1553213"/>
                    <a:gd name="connsiteX16" fmla="*/ 193453 w 781256"/>
                    <a:gd name="connsiteY16" fmla="*/ 1254224 h 1553213"/>
                    <a:gd name="connsiteX17" fmla="*/ 206597 w 781256"/>
                    <a:gd name="connsiteY17" fmla="*/ 788261 h 1553213"/>
                    <a:gd name="connsiteX18" fmla="*/ 219837 w 781256"/>
                    <a:gd name="connsiteY18" fmla="*/ 418976 h 1553213"/>
                    <a:gd name="connsiteX19" fmla="*/ 188976 w 781256"/>
                    <a:gd name="connsiteY19" fmla="*/ 146466 h 1553213"/>
                    <a:gd name="connsiteX20" fmla="*/ 110966 w 781256"/>
                    <a:gd name="connsiteY20" fmla="*/ 116653 h 1553213"/>
                    <a:gd name="connsiteX21" fmla="*/ 39529 w 781256"/>
                    <a:gd name="connsiteY21" fmla="*/ 89316 h 1553213"/>
                    <a:gd name="connsiteX22" fmla="*/ 250603 w 781256"/>
                    <a:gd name="connsiteY22" fmla="*/ 27689 h 1553213"/>
                    <a:gd name="connsiteX23" fmla="*/ 349091 w 781256"/>
                    <a:gd name="connsiteY23" fmla="*/ 166754 h 1553213"/>
                    <a:gd name="connsiteX24" fmla="*/ 400050 w 781256"/>
                    <a:gd name="connsiteY24" fmla="*/ 357445 h 1553213"/>
                    <a:gd name="connsiteX25" fmla="*/ 473202 w 781256"/>
                    <a:gd name="connsiteY25" fmla="*/ 608048 h 1553213"/>
                    <a:gd name="connsiteX26" fmla="*/ 571500 w 781256"/>
                    <a:gd name="connsiteY26" fmla="*/ 726729 h 1553213"/>
                    <a:gd name="connsiteX27" fmla="*/ 756095 w 781256"/>
                    <a:gd name="connsiteY27" fmla="*/ 1293848 h 1553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781256" h="1553213">
                      <a:moveTo>
                        <a:pt x="756095" y="1293848"/>
                      </a:moveTo>
                      <a:cubicBezTo>
                        <a:pt x="756095" y="1293848"/>
                        <a:pt x="751713" y="1126779"/>
                        <a:pt x="698945" y="1065248"/>
                      </a:cubicBezTo>
                      <a:cubicBezTo>
                        <a:pt x="698945" y="1065248"/>
                        <a:pt x="660178" y="1217743"/>
                        <a:pt x="665893" y="1390050"/>
                      </a:cubicBezTo>
                      <a:cubicBezTo>
                        <a:pt x="667607" y="1442342"/>
                        <a:pt x="673513" y="1496540"/>
                        <a:pt x="685800" y="1548832"/>
                      </a:cubicBezTo>
                      <a:lnTo>
                        <a:pt x="606647" y="1320232"/>
                      </a:lnTo>
                      <a:cubicBezTo>
                        <a:pt x="606647" y="1320232"/>
                        <a:pt x="615410" y="1443009"/>
                        <a:pt x="558355" y="1500255"/>
                      </a:cubicBezTo>
                      <a:cubicBezTo>
                        <a:pt x="560356" y="1492349"/>
                        <a:pt x="618172" y="1264416"/>
                        <a:pt x="523113" y="1091632"/>
                      </a:cubicBezTo>
                      <a:cubicBezTo>
                        <a:pt x="523113" y="1091632"/>
                        <a:pt x="430816" y="1386145"/>
                        <a:pt x="549497" y="1553213"/>
                      </a:cubicBezTo>
                      <a:cubicBezTo>
                        <a:pt x="549497" y="1553213"/>
                        <a:pt x="461581" y="1553213"/>
                        <a:pt x="443960" y="1205932"/>
                      </a:cubicBezTo>
                      <a:cubicBezTo>
                        <a:pt x="443960" y="1205932"/>
                        <a:pt x="501110" y="950948"/>
                        <a:pt x="422053" y="880558"/>
                      </a:cubicBezTo>
                      <a:cubicBezTo>
                        <a:pt x="422053" y="880558"/>
                        <a:pt x="415100" y="1060771"/>
                        <a:pt x="355568" y="1239555"/>
                      </a:cubicBezTo>
                      <a:cubicBezTo>
                        <a:pt x="320230" y="1345473"/>
                        <a:pt x="266414" y="1451010"/>
                        <a:pt x="184595" y="1518066"/>
                      </a:cubicBezTo>
                      <a:cubicBezTo>
                        <a:pt x="184595" y="1518066"/>
                        <a:pt x="325279" y="1258605"/>
                        <a:pt x="312134" y="1161927"/>
                      </a:cubicBezTo>
                      <a:cubicBezTo>
                        <a:pt x="311658" y="1158307"/>
                        <a:pt x="311182" y="1154878"/>
                        <a:pt x="310801" y="1151830"/>
                      </a:cubicBezTo>
                      <a:cubicBezTo>
                        <a:pt x="304514" y="1166022"/>
                        <a:pt x="276416" y="1227649"/>
                        <a:pt x="235839" y="1297658"/>
                      </a:cubicBezTo>
                      <a:cubicBezTo>
                        <a:pt x="174688" y="1403480"/>
                        <a:pt x="85249" y="1528067"/>
                        <a:pt x="0" y="1535592"/>
                      </a:cubicBezTo>
                      <a:cubicBezTo>
                        <a:pt x="0" y="1535592"/>
                        <a:pt x="197834" y="1399289"/>
                        <a:pt x="193453" y="1254224"/>
                      </a:cubicBezTo>
                      <a:cubicBezTo>
                        <a:pt x="188976" y="1109158"/>
                        <a:pt x="149447" y="1025624"/>
                        <a:pt x="206597" y="788261"/>
                      </a:cubicBezTo>
                      <a:cubicBezTo>
                        <a:pt x="263747" y="550898"/>
                        <a:pt x="193453" y="506892"/>
                        <a:pt x="219837" y="418976"/>
                      </a:cubicBezTo>
                      <a:cubicBezTo>
                        <a:pt x="246126" y="331061"/>
                        <a:pt x="246126" y="181613"/>
                        <a:pt x="188976" y="146466"/>
                      </a:cubicBezTo>
                      <a:lnTo>
                        <a:pt x="110966" y="116653"/>
                      </a:lnTo>
                      <a:lnTo>
                        <a:pt x="39529" y="89316"/>
                      </a:lnTo>
                      <a:cubicBezTo>
                        <a:pt x="39529" y="89316"/>
                        <a:pt x="145066" y="-60226"/>
                        <a:pt x="250603" y="27689"/>
                      </a:cubicBezTo>
                      <a:cubicBezTo>
                        <a:pt x="294608" y="64361"/>
                        <a:pt x="326422" y="114938"/>
                        <a:pt x="349091" y="166754"/>
                      </a:cubicBezTo>
                      <a:cubicBezTo>
                        <a:pt x="380905" y="239049"/>
                        <a:pt x="394906" y="313916"/>
                        <a:pt x="400050" y="357445"/>
                      </a:cubicBezTo>
                      <a:cubicBezTo>
                        <a:pt x="405955" y="407546"/>
                        <a:pt x="423672" y="514893"/>
                        <a:pt x="473202" y="608048"/>
                      </a:cubicBezTo>
                      <a:cubicBezTo>
                        <a:pt x="497396" y="653958"/>
                        <a:pt x="529400" y="696344"/>
                        <a:pt x="571500" y="726729"/>
                      </a:cubicBezTo>
                      <a:cubicBezTo>
                        <a:pt x="698945" y="819027"/>
                        <a:pt x="839629" y="1082774"/>
                        <a:pt x="756095" y="1293848"/>
                      </a:cubicBezTo>
                      <a:close/>
                    </a:path>
                  </a:pathLst>
                </a:custGeom>
                <a:solidFill>
                  <a:srgbClr val="43190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DBD7A155-7B61-4CA5-A5CA-C0CFD334F32C}"/>
                    </a:ext>
                  </a:extLst>
                </p:cNvPr>
                <p:cNvSpPr/>
                <p:nvPr/>
              </p:nvSpPr>
              <p:spPr>
                <a:xfrm>
                  <a:off x="7389788" y="2100326"/>
                  <a:ext cx="293439" cy="1465326"/>
                </a:xfrm>
                <a:custGeom>
                  <a:avLst/>
                  <a:gdLst>
                    <a:gd name="connsiteX0" fmla="*/ 287179 w 293439"/>
                    <a:gd name="connsiteY0" fmla="*/ 322326 h 1465326"/>
                    <a:gd name="connsiteX1" fmla="*/ 275463 w 293439"/>
                    <a:gd name="connsiteY1" fmla="*/ 641795 h 1465326"/>
                    <a:gd name="connsiteX2" fmla="*/ 215360 w 293439"/>
                    <a:gd name="connsiteY2" fmla="*/ 912876 h 1465326"/>
                    <a:gd name="connsiteX3" fmla="*/ 235839 w 293439"/>
                    <a:gd name="connsiteY3" fmla="*/ 1227392 h 1465326"/>
                    <a:gd name="connsiteX4" fmla="*/ 0 w 293439"/>
                    <a:gd name="connsiteY4" fmla="*/ 1465326 h 1465326"/>
                    <a:gd name="connsiteX5" fmla="*/ 193453 w 293439"/>
                    <a:gd name="connsiteY5" fmla="*/ 1183958 h 1465326"/>
                    <a:gd name="connsiteX6" fmla="*/ 206597 w 293439"/>
                    <a:gd name="connsiteY6" fmla="*/ 717995 h 1465326"/>
                    <a:gd name="connsiteX7" fmla="*/ 219837 w 293439"/>
                    <a:gd name="connsiteY7" fmla="*/ 348710 h 1465326"/>
                    <a:gd name="connsiteX8" fmla="*/ 188976 w 293439"/>
                    <a:gd name="connsiteY8" fmla="*/ 76200 h 1465326"/>
                    <a:gd name="connsiteX9" fmla="*/ 110966 w 293439"/>
                    <a:gd name="connsiteY9" fmla="*/ 46387 h 1465326"/>
                    <a:gd name="connsiteX10" fmla="*/ 140684 w 293439"/>
                    <a:gd name="connsiteY10" fmla="*/ 0 h 1465326"/>
                    <a:gd name="connsiteX11" fmla="*/ 287179 w 293439"/>
                    <a:gd name="connsiteY11" fmla="*/ 322326 h 14653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93439" h="1465326">
                      <a:moveTo>
                        <a:pt x="287179" y="322326"/>
                      </a:moveTo>
                      <a:cubicBezTo>
                        <a:pt x="262318" y="435197"/>
                        <a:pt x="260795" y="589026"/>
                        <a:pt x="275463" y="641795"/>
                      </a:cubicBezTo>
                      <a:cubicBezTo>
                        <a:pt x="290131" y="694563"/>
                        <a:pt x="224218" y="704850"/>
                        <a:pt x="215360" y="912876"/>
                      </a:cubicBezTo>
                      <a:cubicBezTo>
                        <a:pt x="210979" y="1016603"/>
                        <a:pt x="236887" y="1127284"/>
                        <a:pt x="235839" y="1227392"/>
                      </a:cubicBezTo>
                      <a:cubicBezTo>
                        <a:pt x="174688" y="1333214"/>
                        <a:pt x="85249" y="1457801"/>
                        <a:pt x="0" y="1465326"/>
                      </a:cubicBezTo>
                      <a:cubicBezTo>
                        <a:pt x="0" y="1465326"/>
                        <a:pt x="197834" y="1329023"/>
                        <a:pt x="193453" y="1183958"/>
                      </a:cubicBezTo>
                      <a:cubicBezTo>
                        <a:pt x="188976" y="1038892"/>
                        <a:pt x="149447" y="955358"/>
                        <a:pt x="206597" y="717995"/>
                      </a:cubicBezTo>
                      <a:cubicBezTo>
                        <a:pt x="263747" y="480632"/>
                        <a:pt x="193453" y="436626"/>
                        <a:pt x="219837" y="348710"/>
                      </a:cubicBezTo>
                      <a:cubicBezTo>
                        <a:pt x="246126" y="260794"/>
                        <a:pt x="246126" y="111347"/>
                        <a:pt x="188976" y="76200"/>
                      </a:cubicBezTo>
                      <a:lnTo>
                        <a:pt x="110966" y="46387"/>
                      </a:lnTo>
                      <a:lnTo>
                        <a:pt x="140684" y="0"/>
                      </a:lnTo>
                      <a:cubicBezTo>
                        <a:pt x="262318" y="54197"/>
                        <a:pt x="312134" y="209550"/>
                        <a:pt x="287179" y="322326"/>
                      </a:cubicBezTo>
                      <a:close/>
                    </a:path>
                  </a:pathLst>
                </a:custGeom>
                <a:solidFill>
                  <a:srgbClr val="69260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078B462A-09F4-4658-B296-D051F35C2FEE}"/>
                    </a:ext>
                  </a:extLst>
                </p:cNvPr>
                <p:cNvSpPr/>
                <p:nvPr/>
              </p:nvSpPr>
              <p:spPr>
                <a:xfrm>
                  <a:off x="7455701" y="2048766"/>
                  <a:ext cx="145065" cy="136522"/>
                </a:xfrm>
                <a:custGeom>
                  <a:avLst/>
                  <a:gdLst>
                    <a:gd name="connsiteX0" fmla="*/ 145066 w 145065"/>
                    <a:gd name="connsiteY0" fmla="*/ 136523 h 136522"/>
                    <a:gd name="connsiteX1" fmla="*/ 0 w 145065"/>
                    <a:gd name="connsiteY1" fmla="*/ 36510 h 136522"/>
                    <a:gd name="connsiteX2" fmla="*/ 44005 w 145065"/>
                    <a:gd name="connsiteY2" fmla="*/ 220 h 136522"/>
                    <a:gd name="connsiteX3" fmla="*/ 145066 w 145065"/>
                    <a:gd name="connsiteY3" fmla="*/ 136523 h 1365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5065" h="136522">
                      <a:moveTo>
                        <a:pt x="145066" y="136523"/>
                      </a:moveTo>
                      <a:cubicBezTo>
                        <a:pt x="145066" y="136523"/>
                        <a:pt x="69247" y="133189"/>
                        <a:pt x="0" y="36510"/>
                      </a:cubicBezTo>
                      <a:cubicBezTo>
                        <a:pt x="0" y="36510"/>
                        <a:pt x="32957" y="6792"/>
                        <a:pt x="44005" y="220"/>
                      </a:cubicBezTo>
                      <a:cubicBezTo>
                        <a:pt x="54959" y="-6352"/>
                        <a:pt x="145066" y="136523"/>
                        <a:pt x="145066" y="136523"/>
                      </a:cubicBezTo>
                      <a:close/>
                    </a:path>
                  </a:pathLst>
                </a:custGeom>
                <a:solidFill>
                  <a:srgbClr val="026E6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9AF0D3E-328A-4FA1-8B0A-A22EBC78A197}"/>
                  </a:ext>
                </a:extLst>
              </p:cNvPr>
              <p:cNvSpPr/>
              <p:nvPr/>
            </p:nvSpPr>
            <p:spPr>
              <a:xfrm>
                <a:off x="7051793" y="2025126"/>
                <a:ext cx="597204" cy="653192"/>
              </a:xfrm>
              <a:custGeom>
                <a:avLst/>
                <a:gdLst>
                  <a:gd name="connsiteX0" fmla="*/ 8240 w 597204"/>
                  <a:gd name="connsiteY0" fmla="*/ 151400 h 653192"/>
                  <a:gd name="connsiteX1" fmla="*/ 52245 w 597204"/>
                  <a:gd name="connsiteY1" fmla="*/ 28337 h 653192"/>
                  <a:gd name="connsiteX2" fmla="*/ 425911 w 597204"/>
                  <a:gd name="connsiteY2" fmla="*/ 81105 h 653192"/>
                  <a:gd name="connsiteX3" fmla="*/ 548974 w 597204"/>
                  <a:gd name="connsiteY3" fmla="*/ 160258 h 653192"/>
                  <a:gd name="connsiteX4" fmla="*/ 553355 w 597204"/>
                  <a:gd name="connsiteY4" fmla="*/ 525161 h 653192"/>
                  <a:gd name="connsiteX5" fmla="*/ 351140 w 597204"/>
                  <a:gd name="connsiteY5" fmla="*/ 652510 h 653192"/>
                  <a:gd name="connsiteX6" fmla="*/ 8240 w 597204"/>
                  <a:gd name="connsiteY6" fmla="*/ 151400 h 653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97204" h="653192">
                    <a:moveTo>
                      <a:pt x="8240" y="151400"/>
                    </a:moveTo>
                    <a:cubicBezTo>
                      <a:pt x="-9382" y="133778"/>
                      <a:pt x="-523" y="59102"/>
                      <a:pt x="52245" y="28337"/>
                    </a:cubicBezTo>
                    <a:cubicBezTo>
                      <a:pt x="105014" y="-2429"/>
                      <a:pt x="315992" y="-33195"/>
                      <a:pt x="425911" y="81105"/>
                    </a:cubicBezTo>
                    <a:cubicBezTo>
                      <a:pt x="487442" y="147018"/>
                      <a:pt x="548974" y="160258"/>
                      <a:pt x="548974" y="160258"/>
                    </a:cubicBezTo>
                    <a:cubicBezTo>
                      <a:pt x="548974" y="160258"/>
                      <a:pt x="654511" y="380095"/>
                      <a:pt x="553355" y="525161"/>
                    </a:cubicBezTo>
                    <a:cubicBezTo>
                      <a:pt x="452200" y="670226"/>
                      <a:pt x="351140" y="652510"/>
                      <a:pt x="351140" y="652510"/>
                    </a:cubicBezTo>
                    <a:lnTo>
                      <a:pt x="8240" y="151400"/>
                    </a:lnTo>
                    <a:close/>
                  </a:path>
                </a:pathLst>
              </a:custGeom>
              <a:solidFill>
                <a:srgbClr val="2E090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66" name="Graphic 12">
                <a:extLst>
                  <a:ext uri="{FF2B5EF4-FFF2-40B4-BE49-F238E27FC236}">
                    <a16:creationId xmlns:a16="http://schemas.microsoft.com/office/drawing/2014/main" id="{37890B78-5739-4894-8BE0-977F1CEB850B}"/>
                  </a:ext>
                </a:extLst>
              </p:cNvPr>
              <p:cNvGrpSpPr/>
              <p:nvPr/>
            </p:nvGrpSpPr>
            <p:grpSpPr>
              <a:xfrm>
                <a:off x="6899232" y="2111308"/>
                <a:ext cx="620034" cy="842362"/>
                <a:chOff x="6899232" y="2111308"/>
                <a:chExt cx="620034" cy="842362"/>
              </a:xfrm>
            </p:grpSpPr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B1C58B41-48A0-46CB-9AE5-87E15C4CD539}"/>
                    </a:ext>
                  </a:extLst>
                </p:cNvPr>
                <p:cNvSpPr/>
                <p:nvPr/>
              </p:nvSpPr>
              <p:spPr>
                <a:xfrm>
                  <a:off x="6994119" y="2545715"/>
                  <a:ext cx="473297" cy="407955"/>
                </a:xfrm>
                <a:custGeom>
                  <a:avLst/>
                  <a:gdLst>
                    <a:gd name="connsiteX0" fmla="*/ 473297 w 473297"/>
                    <a:gd name="connsiteY0" fmla="*/ 134398 h 407955"/>
                    <a:gd name="connsiteX1" fmla="*/ 386906 w 473297"/>
                    <a:gd name="connsiteY1" fmla="*/ 175927 h 407955"/>
                    <a:gd name="connsiteX2" fmla="*/ 117253 w 473297"/>
                    <a:gd name="connsiteY2" fmla="*/ 407956 h 407955"/>
                    <a:gd name="connsiteX3" fmla="*/ 0 w 473297"/>
                    <a:gd name="connsiteY3" fmla="*/ 228600 h 407955"/>
                    <a:gd name="connsiteX4" fmla="*/ 417671 w 473297"/>
                    <a:gd name="connsiteY4" fmla="*/ 0 h 407955"/>
                    <a:gd name="connsiteX5" fmla="*/ 473297 w 473297"/>
                    <a:gd name="connsiteY5" fmla="*/ 134398 h 407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73297" h="407955">
                      <a:moveTo>
                        <a:pt x="473297" y="134398"/>
                      </a:moveTo>
                      <a:cubicBezTo>
                        <a:pt x="445770" y="142018"/>
                        <a:pt x="418243" y="156020"/>
                        <a:pt x="386906" y="175927"/>
                      </a:cubicBezTo>
                      <a:cubicBezTo>
                        <a:pt x="332423" y="210598"/>
                        <a:pt x="233363" y="310706"/>
                        <a:pt x="117253" y="407956"/>
                      </a:cubicBezTo>
                      <a:cubicBezTo>
                        <a:pt x="103823" y="358807"/>
                        <a:pt x="72581" y="288703"/>
                        <a:pt x="0" y="228600"/>
                      </a:cubicBezTo>
                      <a:lnTo>
                        <a:pt x="417671" y="0"/>
                      </a:lnTo>
                      <a:cubicBezTo>
                        <a:pt x="427482" y="51340"/>
                        <a:pt x="450628" y="98298"/>
                        <a:pt x="473297" y="134398"/>
                      </a:cubicBezTo>
                      <a:close/>
                    </a:path>
                  </a:pathLst>
                </a:custGeom>
                <a:solidFill>
                  <a:srgbClr val="AB54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F76CC85D-1CFD-4B41-B9F5-5944D41581B2}"/>
                    </a:ext>
                  </a:extLst>
                </p:cNvPr>
                <p:cNvSpPr/>
                <p:nvPr/>
              </p:nvSpPr>
              <p:spPr>
                <a:xfrm>
                  <a:off x="6899232" y="2111308"/>
                  <a:ext cx="620034" cy="701241"/>
                </a:xfrm>
                <a:custGeom>
                  <a:avLst/>
                  <a:gdLst>
                    <a:gd name="connsiteX0" fmla="*/ 187185 w 620034"/>
                    <a:gd name="connsiteY0" fmla="*/ 8068 h 701241"/>
                    <a:gd name="connsiteX1" fmla="*/ 437788 w 620034"/>
                    <a:gd name="connsiteY1" fmla="*/ 113605 h 701241"/>
                    <a:gd name="connsiteX2" fmla="*/ 455409 w 620034"/>
                    <a:gd name="connsiteY2" fmla="*/ 355349 h 701241"/>
                    <a:gd name="connsiteX3" fmla="*/ 604856 w 620034"/>
                    <a:gd name="connsiteY3" fmla="*/ 328965 h 701241"/>
                    <a:gd name="connsiteX4" fmla="*/ 538943 w 620034"/>
                    <a:gd name="connsiteY4" fmla="*/ 487270 h 701241"/>
                    <a:gd name="connsiteX5" fmla="*/ 446646 w 620034"/>
                    <a:gd name="connsiteY5" fmla="*/ 504892 h 701241"/>
                    <a:gd name="connsiteX6" fmla="*/ 424643 w 620034"/>
                    <a:gd name="connsiteY6" fmla="*/ 575186 h 701241"/>
                    <a:gd name="connsiteX7" fmla="*/ 55359 w 620034"/>
                    <a:gd name="connsiteY7" fmla="*/ 671865 h 701241"/>
                    <a:gd name="connsiteX8" fmla="*/ 187185 w 620034"/>
                    <a:gd name="connsiteY8" fmla="*/ 8068 h 701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20034" h="701241">
                      <a:moveTo>
                        <a:pt x="187185" y="8068"/>
                      </a:moveTo>
                      <a:cubicBezTo>
                        <a:pt x="310248" y="-27080"/>
                        <a:pt x="411404" y="60836"/>
                        <a:pt x="437788" y="113605"/>
                      </a:cubicBezTo>
                      <a:cubicBezTo>
                        <a:pt x="464172" y="166373"/>
                        <a:pt x="376256" y="249907"/>
                        <a:pt x="455409" y="355349"/>
                      </a:cubicBezTo>
                      <a:cubicBezTo>
                        <a:pt x="503796" y="364112"/>
                        <a:pt x="574091" y="285055"/>
                        <a:pt x="604856" y="328965"/>
                      </a:cubicBezTo>
                      <a:cubicBezTo>
                        <a:pt x="635622" y="372970"/>
                        <a:pt x="622478" y="452028"/>
                        <a:pt x="538943" y="487270"/>
                      </a:cubicBezTo>
                      <a:cubicBezTo>
                        <a:pt x="455409" y="522418"/>
                        <a:pt x="446646" y="504892"/>
                        <a:pt x="446646" y="504892"/>
                      </a:cubicBezTo>
                      <a:cubicBezTo>
                        <a:pt x="446646" y="504892"/>
                        <a:pt x="451028" y="553279"/>
                        <a:pt x="424643" y="575186"/>
                      </a:cubicBezTo>
                      <a:cubicBezTo>
                        <a:pt x="398259" y="597189"/>
                        <a:pt x="196043" y="768639"/>
                        <a:pt x="55359" y="671865"/>
                      </a:cubicBezTo>
                      <a:cubicBezTo>
                        <a:pt x="55264" y="671865"/>
                        <a:pt x="-133712" y="293818"/>
                        <a:pt x="187185" y="8068"/>
                      </a:cubicBezTo>
                      <a:close/>
                    </a:path>
                  </a:pathLst>
                </a:custGeom>
                <a:solidFill>
                  <a:srgbClr val="C4705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D393D004-5815-48F4-B94E-595C03DE70F8}"/>
                  </a:ext>
                </a:extLst>
              </p:cNvPr>
              <p:cNvSpPr/>
              <p:nvPr/>
            </p:nvSpPr>
            <p:spPr>
              <a:xfrm>
                <a:off x="7738498" y="2196814"/>
                <a:ext cx="337089" cy="1386458"/>
              </a:xfrm>
              <a:custGeom>
                <a:avLst/>
                <a:gdLst>
                  <a:gd name="connsiteX0" fmla="*/ 257937 w 337089"/>
                  <a:gd name="connsiteY0" fmla="*/ 1153478 h 1386458"/>
                  <a:gd name="connsiteX1" fmla="*/ 209645 w 337089"/>
                  <a:gd name="connsiteY1" fmla="*/ 1333500 h 1386458"/>
                  <a:gd name="connsiteX2" fmla="*/ 174403 w 337089"/>
                  <a:gd name="connsiteY2" fmla="*/ 924877 h 1386458"/>
                  <a:gd name="connsiteX3" fmla="*/ 200787 w 337089"/>
                  <a:gd name="connsiteY3" fmla="*/ 1386459 h 1386458"/>
                  <a:gd name="connsiteX4" fmla="*/ 95250 w 337089"/>
                  <a:gd name="connsiteY4" fmla="*/ 1039177 h 1386458"/>
                  <a:gd name="connsiteX5" fmla="*/ 73342 w 337089"/>
                  <a:gd name="connsiteY5" fmla="*/ 713804 h 1386458"/>
                  <a:gd name="connsiteX6" fmla="*/ 6858 w 337089"/>
                  <a:gd name="connsiteY6" fmla="*/ 1072801 h 1386458"/>
                  <a:gd name="connsiteX7" fmla="*/ 5905 w 337089"/>
                  <a:gd name="connsiteY7" fmla="*/ 536543 h 1386458"/>
                  <a:gd name="connsiteX8" fmla="*/ 0 w 337089"/>
                  <a:gd name="connsiteY8" fmla="*/ 190 h 1386458"/>
                  <a:gd name="connsiteX9" fmla="*/ 381 w 337089"/>
                  <a:gd name="connsiteY9" fmla="*/ 0 h 1386458"/>
                  <a:gd name="connsiteX10" fmla="*/ 51340 w 337089"/>
                  <a:gd name="connsiteY10" fmla="*/ 190690 h 1386458"/>
                  <a:gd name="connsiteX11" fmla="*/ 124492 w 337089"/>
                  <a:gd name="connsiteY11" fmla="*/ 441293 h 1386458"/>
                  <a:gd name="connsiteX12" fmla="*/ 254984 w 337089"/>
                  <a:gd name="connsiteY12" fmla="*/ 923354 h 1386458"/>
                  <a:gd name="connsiteX13" fmla="*/ 317183 w 337089"/>
                  <a:gd name="connsiteY13" fmla="*/ 1223296 h 1386458"/>
                  <a:gd name="connsiteX14" fmla="*/ 337090 w 337089"/>
                  <a:gd name="connsiteY14" fmla="*/ 1382078 h 1386458"/>
                  <a:gd name="connsiteX15" fmla="*/ 257937 w 337089"/>
                  <a:gd name="connsiteY15" fmla="*/ 1153478 h 1386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7089" h="1386458">
                    <a:moveTo>
                      <a:pt x="257937" y="1153478"/>
                    </a:moveTo>
                    <a:cubicBezTo>
                      <a:pt x="257937" y="1153478"/>
                      <a:pt x="266700" y="1276255"/>
                      <a:pt x="209645" y="1333500"/>
                    </a:cubicBezTo>
                    <a:cubicBezTo>
                      <a:pt x="211646" y="1325594"/>
                      <a:pt x="269462" y="1097661"/>
                      <a:pt x="174403" y="924877"/>
                    </a:cubicBezTo>
                    <a:cubicBezTo>
                      <a:pt x="174403" y="924877"/>
                      <a:pt x="82105" y="1219391"/>
                      <a:pt x="200787" y="1386459"/>
                    </a:cubicBezTo>
                    <a:cubicBezTo>
                      <a:pt x="200787" y="1386459"/>
                      <a:pt x="112871" y="1386459"/>
                      <a:pt x="95250" y="1039177"/>
                    </a:cubicBezTo>
                    <a:cubicBezTo>
                      <a:pt x="95250" y="1039177"/>
                      <a:pt x="152400" y="784193"/>
                      <a:pt x="73342" y="713804"/>
                    </a:cubicBezTo>
                    <a:cubicBezTo>
                      <a:pt x="73342" y="713804"/>
                      <a:pt x="66389" y="894017"/>
                      <a:pt x="6858" y="1072801"/>
                    </a:cubicBezTo>
                    <a:cubicBezTo>
                      <a:pt x="27813" y="844106"/>
                      <a:pt x="-14669" y="585121"/>
                      <a:pt x="5905" y="536543"/>
                    </a:cubicBezTo>
                    <a:cubicBezTo>
                      <a:pt x="38100" y="460343"/>
                      <a:pt x="46958" y="372428"/>
                      <a:pt x="0" y="190"/>
                    </a:cubicBezTo>
                    <a:cubicBezTo>
                      <a:pt x="0" y="190"/>
                      <a:pt x="95" y="95"/>
                      <a:pt x="381" y="0"/>
                    </a:cubicBezTo>
                    <a:cubicBezTo>
                      <a:pt x="32195" y="72295"/>
                      <a:pt x="46196" y="147161"/>
                      <a:pt x="51340" y="190690"/>
                    </a:cubicBezTo>
                    <a:cubicBezTo>
                      <a:pt x="57245" y="240792"/>
                      <a:pt x="74962" y="348139"/>
                      <a:pt x="124492" y="441293"/>
                    </a:cubicBezTo>
                    <a:cubicBezTo>
                      <a:pt x="135731" y="657796"/>
                      <a:pt x="247936" y="770858"/>
                      <a:pt x="254984" y="923354"/>
                    </a:cubicBezTo>
                    <a:cubicBezTo>
                      <a:pt x="258509" y="999363"/>
                      <a:pt x="288226" y="1111853"/>
                      <a:pt x="317183" y="1223296"/>
                    </a:cubicBezTo>
                    <a:cubicBezTo>
                      <a:pt x="318897" y="1275588"/>
                      <a:pt x="324802" y="1329785"/>
                      <a:pt x="337090" y="1382078"/>
                    </a:cubicBezTo>
                    <a:lnTo>
                      <a:pt x="257937" y="1153478"/>
                    </a:lnTo>
                    <a:close/>
                  </a:path>
                </a:pathLst>
              </a:custGeom>
              <a:gradFill>
                <a:gsLst>
                  <a:gs pos="0">
                    <a:srgbClr val="43190D"/>
                  </a:gs>
                  <a:gs pos="72000">
                    <a:srgbClr val="2E0909"/>
                  </a:gs>
                </a:gsLst>
                <a:lin ang="156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0" name="Graphic 12">
              <a:extLst>
                <a:ext uri="{FF2B5EF4-FFF2-40B4-BE49-F238E27FC236}">
                  <a16:creationId xmlns:a16="http://schemas.microsoft.com/office/drawing/2014/main" id="{17CBA2C5-4FB8-4BB2-AD98-91658FF03D34}"/>
                </a:ext>
              </a:extLst>
            </p:cNvPr>
            <p:cNvGrpSpPr/>
            <p:nvPr/>
          </p:nvGrpSpPr>
          <p:grpSpPr>
            <a:xfrm>
              <a:off x="5653040" y="2887803"/>
              <a:ext cx="800098" cy="739506"/>
              <a:chOff x="5653040" y="2887803"/>
              <a:chExt cx="800098" cy="739506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57BA001C-08EA-425F-8ED7-2687723C1B05}"/>
                  </a:ext>
                </a:extLst>
              </p:cNvPr>
              <p:cNvSpPr/>
              <p:nvPr/>
            </p:nvSpPr>
            <p:spPr>
              <a:xfrm>
                <a:off x="5656958" y="2887803"/>
                <a:ext cx="796180" cy="739506"/>
              </a:xfrm>
              <a:custGeom>
                <a:avLst/>
                <a:gdLst>
                  <a:gd name="connsiteX0" fmla="*/ 330369 w 796180"/>
                  <a:gd name="connsiteY0" fmla="*/ 5289 h 739506"/>
                  <a:gd name="connsiteX1" fmla="*/ 794141 w 796180"/>
                  <a:gd name="connsiteY1" fmla="*/ 308660 h 739506"/>
                  <a:gd name="connsiteX2" fmla="*/ 701844 w 796180"/>
                  <a:gd name="connsiteY2" fmla="*/ 590029 h 739506"/>
                  <a:gd name="connsiteX3" fmla="*/ 222641 w 796180"/>
                  <a:gd name="connsiteY3" fmla="*/ 739476 h 739506"/>
                  <a:gd name="connsiteX4" fmla="*/ 4995 w 796180"/>
                  <a:gd name="connsiteY4" fmla="*/ 464680 h 739506"/>
                  <a:gd name="connsiteX5" fmla="*/ 330369 w 796180"/>
                  <a:gd name="connsiteY5" fmla="*/ 5289 h 739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6180" h="739506">
                    <a:moveTo>
                      <a:pt x="330369" y="5289"/>
                    </a:moveTo>
                    <a:cubicBezTo>
                      <a:pt x="513725" y="-23953"/>
                      <a:pt x="763375" y="66820"/>
                      <a:pt x="794141" y="308660"/>
                    </a:cubicBezTo>
                    <a:cubicBezTo>
                      <a:pt x="807286" y="447154"/>
                      <a:pt x="754612" y="557072"/>
                      <a:pt x="701844" y="590029"/>
                    </a:cubicBezTo>
                    <a:cubicBezTo>
                      <a:pt x="649075" y="622985"/>
                      <a:pt x="460099" y="730713"/>
                      <a:pt x="222641" y="739476"/>
                    </a:cubicBezTo>
                    <a:cubicBezTo>
                      <a:pt x="143488" y="741667"/>
                      <a:pt x="29188" y="625176"/>
                      <a:pt x="4995" y="464680"/>
                    </a:cubicBezTo>
                    <a:cubicBezTo>
                      <a:pt x="-25295" y="262750"/>
                      <a:pt x="82052" y="44817"/>
                      <a:pt x="330369" y="528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2" name="Graphic 12">
                <a:extLst>
                  <a:ext uri="{FF2B5EF4-FFF2-40B4-BE49-F238E27FC236}">
                    <a16:creationId xmlns:a16="http://schemas.microsoft.com/office/drawing/2014/main" id="{E96A55D7-E9D6-4174-A5EF-7C159274CFD9}"/>
                  </a:ext>
                </a:extLst>
              </p:cNvPr>
              <p:cNvGrpSpPr/>
              <p:nvPr/>
            </p:nvGrpSpPr>
            <p:grpSpPr>
              <a:xfrm>
                <a:off x="5653040" y="2910958"/>
                <a:ext cx="750433" cy="716317"/>
                <a:chOff x="5653040" y="2910958"/>
                <a:chExt cx="750433" cy="716317"/>
              </a:xfrm>
            </p:grpSpPr>
            <p:grpSp>
              <p:nvGrpSpPr>
                <p:cNvPr id="73" name="Graphic 12">
                  <a:extLst>
                    <a:ext uri="{FF2B5EF4-FFF2-40B4-BE49-F238E27FC236}">
                      <a16:creationId xmlns:a16="http://schemas.microsoft.com/office/drawing/2014/main" id="{5B6232B4-79C2-4743-AA45-045262A9EE46}"/>
                    </a:ext>
                  </a:extLst>
                </p:cNvPr>
                <p:cNvGrpSpPr/>
                <p:nvPr/>
              </p:nvGrpSpPr>
              <p:grpSpPr>
                <a:xfrm>
                  <a:off x="5653040" y="3055779"/>
                  <a:ext cx="469773" cy="571496"/>
                  <a:chOff x="5653040" y="3055779"/>
                  <a:chExt cx="469773" cy="571496"/>
                </a:xfrm>
                <a:solidFill>
                  <a:srgbClr val="3B95CD"/>
                </a:solidFill>
              </p:grpSpPr>
              <p:sp>
                <p:nvSpPr>
                  <p:cNvPr id="74" name="Freeform: Shape 73">
                    <a:extLst>
                      <a:ext uri="{FF2B5EF4-FFF2-40B4-BE49-F238E27FC236}">
                        <a16:creationId xmlns:a16="http://schemas.microsoft.com/office/drawing/2014/main" id="{11923758-6522-46DE-9558-5AD225847891}"/>
                      </a:ext>
                    </a:extLst>
                  </p:cNvPr>
                  <p:cNvSpPr/>
                  <p:nvPr/>
                </p:nvSpPr>
                <p:spPr>
                  <a:xfrm>
                    <a:off x="5849119" y="3298084"/>
                    <a:ext cx="273694" cy="329191"/>
                  </a:xfrm>
                  <a:custGeom>
                    <a:avLst/>
                    <a:gdLst>
                      <a:gd name="connsiteX0" fmla="*/ 171926 w 273694"/>
                      <a:gd name="connsiteY0" fmla="*/ 17061 h 329191"/>
                      <a:gd name="connsiteX1" fmla="*/ 0 w 273694"/>
                      <a:gd name="connsiteY1" fmla="*/ 324718 h 329191"/>
                      <a:gd name="connsiteX2" fmla="*/ 193739 w 273694"/>
                      <a:gd name="connsiteY2" fmla="*/ 307573 h 329191"/>
                      <a:gd name="connsiteX3" fmla="*/ 273082 w 273694"/>
                      <a:gd name="connsiteY3" fmla="*/ 34682 h 329191"/>
                      <a:gd name="connsiteX4" fmla="*/ 171926 w 273694"/>
                      <a:gd name="connsiteY4" fmla="*/ 17061 h 3291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3694" h="329191">
                        <a:moveTo>
                          <a:pt x="171926" y="17061"/>
                        </a:moveTo>
                        <a:cubicBezTo>
                          <a:pt x="171926" y="17061"/>
                          <a:pt x="82772" y="265377"/>
                          <a:pt x="0" y="324718"/>
                        </a:cubicBezTo>
                        <a:cubicBezTo>
                          <a:pt x="42100" y="341006"/>
                          <a:pt x="193739" y="307573"/>
                          <a:pt x="193739" y="307573"/>
                        </a:cubicBezTo>
                        <a:cubicBezTo>
                          <a:pt x="193739" y="307573"/>
                          <a:pt x="281845" y="100595"/>
                          <a:pt x="273082" y="34682"/>
                        </a:cubicBezTo>
                        <a:cubicBezTo>
                          <a:pt x="264319" y="-31231"/>
                          <a:pt x="171926" y="17061"/>
                          <a:pt x="171926" y="17061"/>
                        </a:cubicBezTo>
                        <a:close/>
                      </a:path>
                    </a:pathLst>
                  </a:custGeom>
                  <a:solidFill>
                    <a:srgbClr val="3B95C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5" name="Freeform: Shape 74">
                    <a:extLst>
                      <a:ext uri="{FF2B5EF4-FFF2-40B4-BE49-F238E27FC236}">
                        <a16:creationId xmlns:a16="http://schemas.microsoft.com/office/drawing/2014/main" id="{9F405405-F945-4F1A-B287-799063597789}"/>
                      </a:ext>
                    </a:extLst>
                  </p:cNvPr>
                  <p:cNvSpPr/>
                  <p:nvPr/>
                </p:nvSpPr>
                <p:spPr>
                  <a:xfrm>
                    <a:off x="5653040" y="3055779"/>
                    <a:ext cx="108639" cy="439578"/>
                  </a:xfrm>
                  <a:custGeom>
                    <a:avLst/>
                    <a:gdLst>
                      <a:gd name="connsiteX0" fmla="*/ 108639 w 108639"/>
                      <a:gd name="connsiteY0" fmla="*/ 364807 h 439578"/>
                      <a:gd name="connsiteX1" fmla="*/ 64634 w 108639"/>
                      <a:gd name="connsiteY1" fmla="*/ 439579 h 439578"/>
                      <a:gd name="connsiteX2" fmla="*/ 77778 w 108639"/>
                      <a:gd name="connsiteY2" fmla="*/ 0 h 439578"/>
                      <a:gd name="connsiteX3" fmla="*/ 108639 w 108639"/>
                      <a:gd name="connsiteY3" fmla="*/ 364807 h 439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8639" h="439578">
                        <a:moveTo>
                          <a:pt x="108639" y="364807"/>
                        </a:moveTo>
                        <a:lnTo>
                          <a:pt x="64634" y="439579"/>
                        </a:lnTo>
                        <a:cubicBezTo>
                          <a:pt x="64634" y="439579"/>
                          <a:pt x="-89195" y="254984"/>
                          <a:pt x="77778" y="0"/>
                        </a:cubicBezTo>
                        <a:cubicBezTo>
                          <a:pt x="77874" y="0"/>
                          <a:pt x="-14424" y="228600"/>
                          <a:pt x="108639" y="364807"/>
                        </a:cubicBezTo>
                        <a:close/>
                      </a:path>
                    </a:pathLst>
                  </a:custGeom>
                  <a:solidFill>
                    <a:srgbClr val="3B95C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6" name="Graphic 12">
                  <a:extLst>
                    <a:ext uri="{FF2B5EF4-FFF2-40B4-BE49-F238E27FC236}">
                      <a16:creationId xmlns:a16="http://schemas.microsoft.com/office/drawing/2014/main" id="{074AB3BE-2129-4C66-8778-E0E6278E6AED}"/>
                    </a:ext>
                  </a:extLst>
                </p:cNvPr>
                <p:cNvGrpSpPr/>
                <p:nvPr/>
              </p:nvGrpSpPr>
              <p:grpSpPr>
                <a:xfrm>
                  <a:off x="5809851" y="2910958"/>
                  <a:ext cx="593622" cy="505246"/>
                  <a:chOff x="5809851" y="2910958"/>
                  <a:chExt cx="593622" cy="505246"/>
                </a:xfrm>
                <a:solidFill>
                  <a:srgbClr val="D94B87"/>
                </a:solidFill>
              </p:grpSpPr>
              <p:sp>
                <p:nvSpPr>
                  <p:cNvPr id="77" name="Freeform: Shape 76">
                    <a:extLst>
                      <a:ext uri="{FF2B5EF4-FFF2-40B4-BE49-F238E27FC236}">
                        <a16:creationId xmlns:a16="http://schemas.microsoft.com/office/drawing/2014/main" id="{863A1FEF-10D0-49BD-866D-39CF6DBBAF6F}"/>
                      </a:ext>
                    </a:extLst>
                  </p:cNvPr>
                  <p:cNvSpPr/>
                  <p:nvPr/>
                </p:nvSpPr>
                <p:spPr>
                  <a:xfrm>
                    <a:off x="5809851" y="3130368"/>
                    <a:ext cx="567333" cy="285836"/>
                  </a:xfrm>
                  <a:custGeom>
                    <a:avLst/>
                    <a:gdLst>
                      <a:gd name="connsiteX0" fmla="*/ 26600 w 567333"/>
                      <a:gd name="connsiteY0" fmla="*/ 158392 h 285836"/>
                      <a:gd name="connsiteX1" fmla="*/ 448652 w 567333"/>
                      <a:gd name="connsiteY1" fmla="*/ 285837 h 285836"/>
                      <a:gd name="connsiteX2" fmla="*/ 567334 w 567333"/>
                      <a:gd name="connsiteY2" fmla="*/ 158392 h 285836"/>
                      <a:gd name="connsiteX3" fmla="*/ 215 w 567333"/>
                      <a:gd name="connsiteY3" fmla="*/ 87 h 285836"/>
                      <a:gd name="connsiteX4" fmla="*/ 26600 w 567333"/>
                      <a:gd name="connsiteY4" fmla="*/ 158392 h 2858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7333" h="285836">
                        <a:moveTo>
                          <a:pt x="26600" y="158392"/>
                        </a:moveTo>
                        <a:cubicBezTo>
                          <a:pt x="26600" y="158392"/>
                          <a:pt x="272821" y="197921"/>
                          <a:pt x="448652" y="285837"/>
                        </a:cubicBezTo>
                        <a:cubicBezTo>
                          <a:pt x="448652" y="285837"/>
                          <a:pt x="510184" y="285837"/>
                          <a:pt x="567334" y="158392"/>
                        </a:cubicBezTo>
                        <a:cubicBezTo>
                          <a:pt x="567334" y="158392"/>
                          <a:pt x="285965" y="-4295"/>
                          <a:pt x="215" y="87"/>
                        </a:cubicBezTo>
                        <a:cubicBezTo>
                          <a:pt x="215" y="87"/>
                          <a:pt x="-4166" y="123245"/>
                          <a:pt x="26600" y="158392"/>
                        </a:cubicBezTo>
                        <a:close/>
                      </a:path>
                    </a:pathLst>
                  </a:custGeom>
                  <a:solidFill>
                    <a:srgbClr val="D94B8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8" name="Freeform: Shape 77">
                    <a:extLst>
                      <a:ext uri="{FF2B5EF4-FFF2-40B4-BE49-F238E27FC236}">
                        <a16:creationId xmlns:a16="http://schemas.microsoft.com/office/drawing/2014/main" id="{EE89BDA4-5EB1-42B0-AB72-02989AC856BF}"/>
                      </a:ext>
                    </a:extLst>
                  </p:cNvPr>
                  <p:cNvSpPr/>
                  <p:nvPr/>
                </p:nvSpPr>
                <p:spPr>
                  <a:xfrm>
                    <a:off x="5853977" y="2910958"/>
                    <a:ext cx="549497" cy="276646"/>
                  </a:xfrm>
                  <a:custGeom>
                    <a:avLst/>
                    <a:gdLst>
                      <a:gd name="connsiteX0" fmla="*/ 0 w 549497"/>
                      <a:gd name="connsiteY0" fmla="*/ 100815 h 276646"/>
                      <a:gd name="connsiteX1" fmla="*/ 549497 w 549497"/>
                      <a:gd name="connsiteY1" fmla="*/ 276647 h 276646"/>
                      <a:gd name="connsiteX2" fmla="*/ 509968 w 549497"/>
                      <a:gd name="connsiteY2" fmla="*/ 135963 h 276646"/>
                      <a:gd name="connsiteX3" fmla="*/ 79153 w 549497"/>
                      <a:gd name="connsiteY3" fmla="*/ 12900 h 276646"/>
                      <a:gd name="connsiteX4" fmla="*/ 0 w 549497"/>
                      <a:gd name="connsiteY4" fmla="*/ 100815 h 276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9497" h="276646">
                        <a:moveTo>
                          <a:pt x="0" y="100815"/>
                        </a:moveTo>
                        <a:cubicBezTo>
                          <a:pt x="0" y="100815"/>
                          <a:pt x="369284" y="34902"/>
                          <a:pt x="549497" y="276647"/>
                        </a:cubicBezTo>
                        <a:cubicBezTo>
                          <a:pt x="549497" y="276647"/>
                          <a:pt x="527495" y="166728"/>
                          <a:pt x="509968" y="135963"/>
                        </a:cubicBezTo>
                        <a:cubicBezTo>
                          <a:pt x="492347" y="105197"/>
                          <a:pt x="250603" y="-44250"/>
                          <a:pt x="79153" y="12900"/>
                        </a:cubicBezTo>
                        <a:lnTo>
                          <a:pt x="0" y="100815"/>
                        </a:lnTo>
                        <a:close/>
                      </a:path>
                    </a:pathLst>
                  </a:custGeom>
                  <a:solidFill>
                    <a:srgbClr val="D94B8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37531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raphic 7">
            <a:extLst>
              <a:ext uri="{FF2B5EF4-FFF2-40B4-BE49-F238E27FC236}">
                <a16:creationId xmlns:a16="http://schemas.microsoft.com/office/drawing/2014/main" id="{56EF3A88-5EB6-49FA-B1CF-7B64FCDFFE13}"/>
              </a:ext>
            </a:extLst>
          </p:cNvPr>
          <p:cNvSpPr/>
          <p:nvPr userDrawn="1"/>
        </p:nvSpPr>
        <p:spPr>
          <a:xfrm flipH="1">
            <a:off x="7702393" y="0"/>
            <a:ext cx="4502307" cy="4257916"/>
          </a:xfrm>
          <a:custGeom>
            <a:avLst/>
            <a:gdLst>
              <a:gd name="connsiteX0" fmla="*/ 8727 w 4999510"/>
              <a:gd name="connsiteY0" fmla="*/ 4728131 h 4728130"/>
              <a:gd name="connsiteX1" fmla="*/ 4999511 w 4999510"/>
              <a:gd name="connsiteY1" fmla="*/ 0 h 4728130"/>
              <a:gd name="connsiteX2" fmla="*/ 0 w 4999510"/>
              <a:gd name="connsiteY2" fmla="*/ 0 h 4728130"/>
              <a:gd name="connsiteX3" fmla="*/ 8727 w 4999510"/>
              <a:gd name="connsiteY3" fmla="*/ 4728131 h 4728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9510" h="4728130">
                <a:moveTo>
                  <a:pt x="8727" y="4728131"/>
                </a:moveTo>
                <a:cubicBezTo>
                  <a:pt x="8727" y="4728131"/>
                  <a:pt x="-175102" y="26275"/>
                  <a:pt x="4999511" y="0"/>
                </a:cubicBezTo>
                <a:lnTo>
                  <a:pt x="0" y="0"/>
                </a:lnTo>
                <a:lnTo>
                  <a:pt x="8727" y="4728131"/>
                </a:lnTo>
                <a:close/>
              </a:path>
            </a:pathLst>
          </a:custGeom>
          <a:gradFill>
            <a:gsLst>
              <a:gs pos="0">
                <a:srgbClr val="AFD3F4"/>
              </a:gs>
              <a:gs pos="100000">
                <a:srgbClr val="90C4EB"/>
              </a:gs>
            </a:gsLst>
            <a:lin ang="15600000" scaled="0"/>
          </a:gradFill>
          <a:ln w="94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7">
            <a:extLst>
              <a:ext uri="{FF2B5EF4-FFF2-40B4-BE49-F238E27FC236}">
                <a16:creationId xmlns:a16="http://schemas.microsoft.com/office/drawing/2014/main" id="{23B6775E-BE6C-420C-B165-0E12AF31A3FA}"/>
              </a:ext>
            </a:extLst>
          </p:cNvPr>
          <p:cNvSpPr/>
          <p:nvPr userDrawn="1"/>
        </p:nvSpPr>
        <p:spPr>
          <a:xfrm>
            <a:off x="6096000" y="791640"/>
            <a:ext cx="1778645" cy="1641799"/>
          </a:xfrm>
          <a:custGeom>
            <a:avLst/>
            <a:gdLst>
              <a:gd name="connsiteX0" fmla="*/ 1975066 w 1975066"/>
              <a:gd name="connsiteY0" fmla="*/ 911555 h 1823108"/>
              <a:gd name="connsiteX1" fmla="*/ 987533 w 1975066"/>
              <a:gd name="connsiteY1" fmla="*/ 1823109 h 1823108"/>
              <a:gd name="connsiteX2" fmla="*/ 0 w 1975066"/>
              <a:gd name="connsiteY2" fmla="*/ 911554 h 1823108"/>
              <a:gd name="connsiteX3" fmla="*/ 987533 w 1975066"/>
              <a:gd name="connsiteY3" fmla="*/ 0 h 1823108"/>
              <a:gd name="connsiteX4" fmla="*/ 1975066 w 1975066"/>
              <a:gd name="connsiteY4" fmla="*/ 911555 h 1823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5066" h="1823108">
                <a:moveTo>
                  <a:pt x="1975066" y="911555"/>
                </a:moveTo>
                <a:cubicBezTo>
                  <a:pt x="1975066" y="1414992"/>
                  <a:pt x="1532932" y="1823109"/>
                  <a:pt x="987533" y="1823109"/>
                </a:cubicBezTo>
                <a:cubicBezTo>
                  <a:pt x="442134" y="1823109"/>
                  <a:pt x="0" y="1414992"/>
                  <a:pt x="0" y="911554"/>
                </a:cubicBezTo>
                <a:cubicBezTo>
                  <a:pt x="0" y="408117"/>
                  <a:pt x="442134" y="0"/>
                  <a:pt x="987533" y="0"/>
                </a:cubicBezTo>
                <a:cubicBezTo>
                  <a:pt x="1532932" y="0"/>
                  <a:pt x="1975066" y="408116"/>
                  <a:pt x="1975066" y="911555"/>
                </a:cubicBezTo>
                <a:close/>
              </a:path>
            </a:pathLst>
          </a:custGeom>
          <a:noFill/>
          <a:ln w="25400" cap="flat">
            <a:solidFill>
              <a:srgbClr val="5B7774"/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7">
            <a:extLst>
              <a:ext uri="{FF2B5EF4-FFF2-40B4-BE49-F238E27FC236}">
                <a16:creationId xmlns:a16="http://schemas.microsoft.com/office/drawing/2014/main" id="{E11DE3AF-600C-49A6-B365-536514DB074F}"/>
              </a:ext>
            </a:extLst>
          </p:cNvPr>
          <p:cNvSpPr/>
          <p:nvPr userDrawn="1"/>
        </p:nvSpPr>
        <p:spPr>
          <a:xfrm>
            <a:off x="9697025" y="2796057"/>
            <a:ext cx="2356937" cy="2175656"/>
          </a:xfrm>
          <a:custGeom>
            <a:avLst/>
            <a:gdLst>
              <a:gd name="connsiteX0" fmla="*/ 3147282 w 3147281"/>
              <a:gd name="connsiteY0" fmla="*/ 1452606 h 2905211"/>
              <a:gd name="connsiteX1" fmla="*/ 1573641 w 3147281"/>
              <a:gd name="connsiteY1" fmla="*/ 2905212 h 2905211"/>
              <a:gd name="connsiteX2" fmla="*/ 0 w 3147281"/>
              <a:gd name="connsiteY2" fmla="*/ 1452606 h 2905211"/>
              <a:gd name="connsiteX3" fmla="*/ 1573641 w 3147281"/>
              <a:gd name="connsiteY3" fmla="*/ 0 h 2905211"/>
              <a:gd name="connsiteX4" fmla="*/ 3147282 w 3147281"/>
              <a:gd name="connsiteY4" fmla="*/ 1452606 h 29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7281" h="2905211">
                <a:moveTo>
                  <a:pt x="3147282" y="1452606"/>
                </a:moveTo>
                <a:cubicBezTo>
                  <a:pt x="3147282" y="2254858"/>
                  <a:pt x="2442739" y="2905212"/>
                  <a:pt x="1573641" y="2905212"/>
                </a:cubicBezTo>
                <a:cubicBezTo>
                  <a:pt x="704543" y="2905212"/>
                  <a:pt x="0" y="2254858"/>
                  <a:pt x="0" y="1452606"/>
                </a:cubicBezTo>
                <a:cubicBezTo>
                  <a:pt x="0" y="650354"/>
                  <a:pt x="704543" y="0"/>
                  <a:pt x="1573641" y="0"/>
                </a:cubicBezTo>
                <a:cubicBezTo>
                  <a:pt x="2442739" y="0"/>
                  <a:pt x="3147282" y="650354"/>
                  <a:pt x="3147282" y="1452606"/>
                </a:cubicBezTo>
                <a:close/>
              </a:path>
            </a:pathLst>
          </a:custGeom>
          <a:noFill/>
          <a:ln w="25400" cap="flat">
            <a:solidFill>
              <a:srgbClr val="5B7774"/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7">
            <a:extLst>
              <a:ext uri="{FF2B5EF4-FFF2-40B4-BE49-F238E27FC236}">
                <a16:creationId xmlns:a16="http://schemas.microsoft.com/office/drawing/2014/main" id="{49B1F139-67DC-400F-A592-29334CC6A240}"/>
              </a:ext>
            </a:extLst>
          </p:cNvPr>
          <p:cNvSpPr/>
          <p:nvPr userDrawn="1"/>
        </p:nvSpPr>
        <p:spPr>
          <a:xfrm flipH="1">
            <a:off x="5201223" y="111083"/>
            <a:ext cx="6491345" cy="5523435"/>
          </a:xfrm>
          <a:custGeom>
            <a:avLst/>
            <a:gdLst>
              <a:gd name="connsiteX0" fmla="*/ 544087 w 7208203"/>
              <a:gd name="connsiteY0" fmla="*/ 0 h 6133404"/>
              <a:gd name="connsiteX1" fmla="*/ 754760 w 7208203"/>
              <a:gd name="connsiteY1" fmla="*/ 0 h 6133404"/>
              <a:gd name="connsiteX2" fmla="*/ 1298847 w 7208203"/>
              <a:gd name="connsiteY2" fmla="*/ 473041 h 6133404"/>
              <a:gd name="connsiteX3" fmla="*/ 1298847 w 7208203"/>
              <a:gd name="connsiteY3" fmla="*/ 620540 h 6133404"/>
              <a:gd name="connsiteX4" fmla="*/ 2422212 w 7208203"/>
              <a:gd name="connsiteY4" fmla="*/ 620540 h 6133404"/>
              <a:gd name="connsiteX5" fmla="*/ 3232176 w 7208203"/>
              <a:gd name="connsiteY5" fmla="*/ 1127349 h 6133404"/>
              <a:gd name="connsiteX6" fmla="*/ 3582285 w 7208203"/>
              <a:gd name="connsiteY6" fmla="*/ 1342764 h 6133404"/>
              <a:gd name="connsiteX7" fmla="*/ 6037981 w 7208203"/>
              <a:gd name="connsiteY7" fmla="*/ 1342764 h 6133404"/>
              <a:gd name="connsiteX8" fmla="*/ 6786859 w 7208203"/>
              <a:gd name="connsiteY8" fmla="*/ 1993847 h 6133404"/>
              <a:gd name="connsiteX9" fmla="*/ 6786859 w 7208203"/>
              <a:gd name="connsiteY9" fmla="*/ 1993847 h 6133404"/>
              <a:gd name="connsiteX10" fmla="*/ 6037981 w 7208203"/>
              <a:gd name="connsiteY10" fmla="*/ 2644931 h 6133404"/>
              <a:gd name="connsiteX11" fmla="*/ 5535819 w 7208203"/>
              <a:gd name="connsiteY11" fmla="*/ 2644931 h 6133404"/>
              <a:gd name="connsiteX12" fmla="*/ 5535819 w 7208203"/>
              <a:gd name="connsiteY12" fmla="*/ 3394378 h 6133404"/>
              <a:gd name="connsiteX13" fmla="*/ 6693238 w 7208203"/>
              <a:gd name="connsiteY13" fmla="*/ 4617056 h 6133404"/>
              <a:gd name="connsiteX14" fmla="*/ 7208204 w 7208203"/>
              <a:gd name="connsiteY14" fmla="*/ 5094081 h 6133404"/>
              <a:gd name="connsiteX15" fmla="*/ 7208204 w 7208203"/>
              <a:gd name="connsiteY15" fmla="*/ 5094081 h 6133404"/>
              <a:gd name="connsiteX16" fmla="*/ 5874167 w 7208203"/>
              <a:gd name="connsiteY16" fmla="*/ 5094081 h 6133404"/>
              <a:gd name="connsiteX17" fmla="*/ 5874167 w 7208203"/>
              <a:gd name="connsiteY17" fmla="*/ 5452253 h 6133404"/>
              <a:gd name="connsiteX18" fmla="*/ 5090666 w 7208203"/>
              <a:gd name="connsiteY18" fmla="*/ 6133405 h 6133404"/>
              <a:gd name="connsiteX19" fmla="*/ 783975 w 7208203"/>
              <a:gd name="connsiteY19" fmla="*/ 6133405 h 6133404"/>
              <a:gd name="connsiteX20" fmla="*/ 257436 w 7208203"/>
              <a:gd name="connsiteY20" fmla="*/ 5675636 h 6133404"/>
              <a:gd name="connsiteX21" fmla="*/ 257436 w 7208203"/>
              <a:gd name="connsiteY21" fmla="*/ 5094081 h 6133404"/>
              <a:gd name="connsiteX22" fmla="*/ 257436 w 7208203"/>
              <a:gd name="connsiteY22" fmla="*/ 5094081 h 6133404"/>
              <a:gd name="connsiteX23" fmla="*/ 257436 w 7208203"/>
              <a:gd name="connsiteY23" fmla="*/ 5075394 h 6133404"/>
              <a:gd name="connsiteX24" fmla="*/ 258005 w 7208203"/>
              <a:gd name="connsiteY24" fmla="*/ 5075394 h 6133404"/>
              <a:gd name="connsiteX25" fmla="*/ 807404 w 7208203"/>
              <a:gd name="connsiteY25" fmla="*/ 4615918 h 6133404"/>
              <a:gd name="connsiteX26" fmla="*/ 1475371 w 7208203"/>
              <a:gd name="connsiteY26" fmla="*/ 4615918 h 6133404"/>
              <a:gd name="connsiteX27" fmla="*/ 1591378 w 7208203"/>
              <a:gd name="connsiteY27" fmla="*/ 4514992 h 6133404"/>
              <a:gd name="connsiteX28" fmla="*/ 1591378 w 7208203"/>
              <a:gd name="connsiteY28" fmla="*/ 3508014 h 6133404"/>
              <a:gd name="connsiteX29" fmla="*/ 1475371 w 7208203"/>
              <a:gd name="connsiteY29" fmla="*/ 3407089 h 6133404"/>
              <a:gd name="connsiteX30" fmla="*/ 1475371 w 7208203"/>
              <a:gd name="connsiteY30" fmla="*/ 3407089 h 6133404"/>
              <a:gd name="connsiteX31" fmla="*/ 597775 w 7208203"/>
              <a:gd name="connsiteY31" fmla="*/ 2644931 h 6133404"/>
              <a:gd name="connsiteX32" fmla="*/ 596731 w 7208203"/>
              <a:gd name="connsiteY32" fmla="*/ 2644931 h 6133404"/>
              <a:gd name="connsiteX33" fmla="*/ 596731 w 7208203"/>
              <a:gd name="connsiteY33" fmla="*/ 1699798 h 6133404"/>
              <a:gd name="connsiteX34" fmla="*/ 825995 w 7208203"/>
              <a:gd name="connsiteY34" fmla="*/ 1497188 h 6133404"/>
              <a:gd name="connsiteX35" fmla="*/ 825995 w 7208203"/>
              <a:gd name="connsiteY35" fmla="*/ 1497188 h 6133404"/>
              <a:gd name="connsiteX36" fmla="*/ 953575 w 7208203"/>
              <a:gd name="connsiteY36" fmla="*/ 1386967 h 6133404"/>
              <a:gd name="connsiteX37" fmla="*/ 953575 w 7208203"/>
              <a:gd name="connsiteY37" fmla="*/ 1386967 h 6133404"/>
              <a:gd name="connsiteX38" fmla="*/ 823814 w 7208203"/>
              <a:gd name="connsiteY38" fmla="*/ 1271623 h 6133404"/>
              <a:gd name="connsiteX39" fmla="*/ 544087 w 7208203"/>
              <a:gd name="connsiteY39" fmla="*/ 1271623 h 6133404"/>
              <a:gd name="connsiteX40" fmla="*/ 0 w 7208203"/>
              <a:gd name="connsiteY40" fmla="*/ 798582 h 6133404"/>
              <a:gd name="connsiteX41" fmla="*/ 0 w 7208203"/>
              <a:gd name="connsiteY41" fmla="*/ 473041 h 6133404"/>
              <a:gd name="connsiteX42" fmla="*/ 544087 w 7208203"/>
              <a:gd name="connsiteY42" fmla="*/ 0 h 613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7208203" h="6133404">
                <a:moveTo>
                  <a:pt x="544087" y="0"/>
                </a:moveTo>
                <a:lnTo>
                  <a:pt x="754760" y="0"/>
                </a:lnTo>
                <a:cubicBezTo>
                  <a:pt x="1055259" y="0"/>
                  <a:pt x="1298847" y="211811"/>
                  <a:pt x="1298847" y="473041"/>
                </a:cubicBezTo>
                <a:lnTo>
                  <a:pt x="1298847" y="620540"/>
                </a:lnTo>
                <a:lnTo>
                  <a:pt x="2422212" y="620540"/>
                </a:lnTo>
                <a:cubicBezTo>
                  <a:pt x="2799164" y="620540"/>
                  <a:pt x="3118920" y="832825"/>
                  <a:pt x="3232176" y="1127349"/>
                </a:cubicBezTo>
                <a:cubicBezTo>
                  <a:pt x="3282165" y="1257205"/>
                  <a:pt x="3424826" y="1342764"/>
                  <a:pt x="3582285" y="1342764"/>
                </a:cubicBezTo>
                <a:lnTo>
                  <a:pt x="6037981" y="1342764"/>
                </a:lnTo>
                <a:cubicBezTo>
                  <a:pt x="6451548" y="1342764"/>
                  <a:pt x="6786859" y="1634253"/>
                  <a:pt x="6786859" y="1993847"/>
                </a:cubicBezTo>
                <a:lnTo>
                  <a:pt x="6786859" y="1993847"/>
                </a:lnTo>
                <a:cubicBezTo>
                  <a:pt x="6786859" y="2353442"/>
                  <a:pt x="6451548" y="2644931"/>
                  <a:pt x="6037981" y="2644931"/>
                </a:cubicBezTo>
                <a:lnTo>
                  <a:pt x="5535819" y="2644931"/>
                </a:lnTo>
                <a:lnTo>
                  <a:pt x="5535819" y="3394378"/>
                </a:lnTo>
                <a:cubicBezTo>
                  <a:pt x="6313913" y="3394852"/>
                  <a:pt x="6690202" y="3941311"/>
                  <a:pt x="6693238" y="4617056"/>
                </a:cubicBezTo>
                <a:cubicBezTo>
                  <a:pt x="6980647" y="4632802"/>
                  <a:pt x="7208204" y="4840250"/>
                  <a:pt x="7208204" y="5094081"/>
                </a:cubicBezTo>
                <a:lnTo>
                  <a:pt x="7208204" y="5094081"/>
                </a:lnTo>
                <a:lnTo>
                  <a:pt x="5874167" y="5094081"/>
                </a:lnTo>
                <a:lnTo>
                  <a:pt x="5874167" y="5452253"/>
                </a:lnTo>
                <a:cubicBezTo>
                  <a:pt x="5874167" y="5828447"/>
                  <a:pt x="5523393" y="6133405"/>
                  <a:pt x="5090666" y="6133405"/>
                </a:cubicBezTo>
                <a:lnTo>
                  <a:pt x="783975" y="6133405"/>
                </a:lnTo>
                <a:cubicBezTo>
                  <a:pt x="493150" y="6133405"/>
                  <a:pt x="257436" y="5928423"/>
                  <a:pt x="257436" y="5675636"/>
                </a:cubicBezTo>
                <a:lnTo>
                  <a:pt x="257436" y="5094081"/>
                </a:lnTo>
                <a:lnTo>
                  <a:pt x="257436" y="5094081"/>
                </a:lnTo>
                <a:lnTo>
                  <a:pt x="257436" y="5075394"/>
                </a:lnTo>
                <a:lnTo>
                  <a:pt x="258005" y="5075394"/>
                </a:lnTo>
                <a:cubicBezTo>
                  <a:pt x="269293" y="4819951"/>
                  <a:pt x="510888" y="4615918"/>
                  <a:pt x="807404" y="4615918"/>
                </a:cubicBezTo>
                <a:lnTo>
                  <a:pt x="1475371" y="4615918"/>
                </a:lnTo>
                <a:cubicBezTo>
                  <a:pt x="1539493" y="4615918"/>
                  <a:pt x="1591378" y="4570767"/>
                  <a:pt x="1591378" y="4514992"/>
                </a:cubicBezTo>
                <a:lnTo>
                  <a:pt x="1591378" y="3508014"/>
                </a:lnTo>
                <a:cubicBezTo>
                  <a:pt x="1591378" y="3452334"/>
                  <a:pt x="1539398" y="3407089"/>
                  <a:pt x="1475371" y="3407089"/>
                </a:cubicBezTo>
                <a:lnTo>
                  <a:pt x="1475371" y="3407089"/>
                </a:lnTo>
                <a:cubicBezTo>
                  <a:pt x="991043" y="3407089"/>
                  <a:pt x="598344" y="3065991"/>
                  <a:pt x="597775" y="2644931"/>
                </a:cubicBezTo>
                <a:lnTo>
                  <a:pt x="596731" y="2644931"/>
                </a:lnTo>
                <a:lnTo>
                  <a:pt x="596731" y="1699798"/>
                </a:lnTo>
                <a:cubicBezTo>
                  <a:pt x="596731" y="1589197"/>
                  <a:pt x="698795" y="1498990"/>
                  <a:pt x="825995" y="1497188"/>
                </a:cubicBezTo>
                <a:lnTo>
                  <a:pt x="825995" y="1497188"/>
                </a:lnTo>
                <a:cubicBezTo>
                  <a:pt x="895714" y="1496144"/>
                  <a:pt x="951963" y="1447484"/>
                  <a:pt x="953575" y="1386967"/>
                </a:cubicBezTo>
                <a:lnTo>
                  <a:pt x="953575" y="1386967"/>
                </a:lnTo>
                <a:cubicBezTo>
                  <a:pt x="955188" y="1323698"/>
                  <a:pt x="896662" y="1271623"/>
                  <a:pt x="823814" y="1271623"/>
                </a:cubicBezTo>
                <a:lnTo>
                  <a:pt x="544087" y="1271623"/>
                </a:lnTo>
                <a:cubicBezTo>
                  <a:pt x="243587" y="1271623"/>
                  <a:pt x="0" y="1059812"/>
                  <a:pt x="0" y="798582"/>
                </a:cubicBezTo>
                <a:lnTo>
                  <a:pt x="0" y="473041"/>
                </a:lnTo>
                <a:cubicBezTo>
                  <a:pt x="0" y="211811"/>
                  <a:pt x="243587" y="0"/>
                  <a:pt x="544087" y="0"/>
                </a:cubicBezTo>
                <a:close/>
              </a:path>
            </a:pathLst>
          </a:custGeom>
          <a:gradFill>
            <a:gsLst>
              <a:gs pos="0">
                <a:srgbClr val="AFD3F4"/>
              </a:gs>
              <a:gs pos="100000">
                <a:srgbClr val="90C4EB"/>
              </a:gs>
            </a:gsLst>
            <a:lin ang="0" scaled="0"/>
          </a:gradFill>
          <a:ln w="94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5" name="Graphic 7">
            <a:extLst>
              <a:ext uri="{FF2B5EF4-FFF2-40B4-BE49-F238E27FC236}">
                <a16:creationId xmlns:a16="http://schemas.microsoft.com/office/drawing/2014/main" id="{0592127B-06DC-4C0F-A5EF-1330294F0DE0}"/>
              </a:ext>
            </a:extLst>
          </p:cNvPr>
          <p:cNvSpPr/>
          <p:nvPr userDrawn="1"/>
        </p:nvSpPr>
        <p:spPr>
          <a:xfrm flipH="1">
            <a:off x="6437966" y="4552217"/>
            <a:ext cx="5754034" cy="1916088"/>
          </a:xfrm>
          <a:custGeom>
            <a:avLst/>
            <a:gdLst>
              <a:gd name="connsiteX0" fmla="*/ 6492430 w 6492429"/>
              <a:gd name="connsiteY0" fmla="*/ 1670962 h 2127687"/>
              <a:gd name="connsiteX1" fmla="*/ 6396152 w 6492429"/>
              <a:gd name="connsiteY1" fmla="*/ 1160169 h 2127687"/>
              <a:gd name="connsiteX2" fmla="*/ 5551186 w 6492429"/>
              <a:gd name="connsiteY2" fmla="*/ 998157 h 2127687"/>
              <a:gd name="connsiteX3" fmla="*/ 8727 w 6492429"/>
              <a:gd name="connsiteY3" fmla="*/ 0 h 2127687"/>
              <a:gd name="connsiteX4" fmla="*/ 0 w 6492429"/>
              <a:gd name="connsiteY4" fmla="*/ 2127688 h 2127687"/>
              <a:gd name="connsiteX5" fmla="*/ 6492430 w 6492429"/>
              <a:gd name="connsiteY5" fmla="*/ 1670962 h 212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92429" h="2127687">
                <a:moveTo>
                  <a:pt x="6492430" y="1670962"/>
                </a:moveTo>
                <a:lnTo>
                  <a:pt x="6396152" y="1160169"/>
                </a:lnTo>
                <a:lnTo>
                  <a:pt x="5551186" y="998157"/>
                </a:lnTo>
                <a:lnTo>
                  <a:pt x="8727" y="0"/>
                </a:lnTo>
                <a:lnTo>
                  <a:pt x="0" y="2127688"/>
                </a:lnTo>
                <a:cubicBezTo>
                  <a:pt x="0" y="2127688"/>
                  <a:pt x="6488067" y="1666504"/>
                  <a:pt x="6492430" y="1670962"/>
                </a:cubicBezTo>
                <a:close/>
              </a:path>
            </a:pathLst>
          </a:custGeom>
          <a:gradFill>
            <a:gsLst>
              <a:gs pos="0">
                <a:srgbClr val="DCF4F0"/>
              </a:gs>
              <a:gs pos="100000">
                <a:srgbClr val="AFD3F4"/>
              </a:gs>
            </a:gsLst>
            <a:lin ang="0" scaled="0"/>
          </a:gradFill>
          <a:ln w="94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20CCB3-40F4-4789-A93A-84F4B49DD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760899"/>
            <a:ext cx="46751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2A1FF-9321-4F54-A1F8-CC1EB67C0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2247" y="2302930"/>
            <a:ext cx="4675100" cy="823912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rgbClr val="3DB2A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C6B8E-C5C7-4FFE-9A41-C1F6763D2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3164061"/>
            <a:ext cx="4675100" cy="30256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FCB511-D990-4A7B-B888-1B1E9919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735F3-D52E-405C-BAA6-31D9388D579D}" type="datetime1">
              <a:rPr lang="en-US" smtClean="0"/>
              <a:t>11/4/2022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A4BF49-64C4-4C86-B72A-5D360A439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PoweredTemplate.com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62A4C4-23B8-4664-A5A4-947C14B7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038F-667B-4078-99D0-7F46E585F702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aphic 21">
            <a:extLst>
              <a:ext uri="{FF2B5EF4-FFF2-40B4-BE49-F238E27FC236}">
                <a16:creationId xmlns:a16="http://schemas.microsoft.com/office/drawing/2014/main" id="{5D034B09-6C51-4251-8B09-C245EAA7E176}"/>
              </a:ext>
            </a:extLst>
          </p:cNvPr>
          <p:cNvGrpSpPr/>
          <p:nvPr/>
        </p:nvGrpSpPr>
        <p:grpSpPr>
          <a:xfrm>
            <a:off x="5113533" y="754705"/>
            <a:ext cx="6643138" cy="5309763"/>
            <a:chOff x="5113533" y="754705"/>
            <a:chExt cx="6643138" cy="5309763"/>
          </a:xfrm>
        </p:grpSpPr>
        <p:grpSp>
          <p:nvGrpSpPr>
            <p:cNvPr id="24" name="Graphic 21">
              <a:extLst>
                <a:ext uri="{FF2B5EF4-FFF2-40B4-BE49-F238E27FC236}">
                  <a16:creationId xmlns:a16="http://schemas.microsoft.com/office/drawing/2014/main" id="{A72F62E6-5B5A-49CE-A398-5BFEEFA9A849}"/>
                </a:ext>
              </a:extLst>
            </p:cNvPr>
            <p:cNvGrpSpPr/>
            <p:nvPr/>
          </p:nvGrpSpPr>
          <p:grpSpPr>
            <a:xfrm>
              <a:off x="5113533" y="754705"/>
              <a:ext cx="3735233" cy="5236082"/>
              <a:chOff x="5113533" y="754705"/>
              <a:chExt cx="3735233" cy="5236082"/>
            </a:xfrm>
          </p:grpSpPr>
          <p:grpSp>
            <p:nvGrpSpPr>
              <p:cNvPr id="25" name="Graphic 21">
                <a:extLst>
                  <a:ext uri="{FF2B5EF4-FFF2-40B4-BE49-F238E27FC236}">
                    <a16:creationId xmlns:a16="http://schemas.microsoft.com/office/drawing/2014/main" id="{08EC678E-1A2B-4B84-BEAD-CE028FB8E6CF}"/>
                  </a:ext>
                </a:extLst>
              </p:cNvPr>
              <p:cNvGrpSpPr/>
              <p:nvPr/>
            </p:nvGrpSpPr>
            <p:grpSpPr>
              <a:xfrm>
                <a:off x="8307800" y="2074158"/>
                <a:ext cx="540966" cy="1233337"/>
                <a:chOff x="8307800" y="2074158"/>
                <a:chExt cx="540966" cy="1233337"/>
              </a:xfrm>
            </p:grpSpPr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95D518AA-2D06-4C00-95A5-54FAC200385F}"/>
                    </a:ext>
                  </a:extLst>
                </p:cNvPr>
                <p:cNvSpPr/>
                <p:nvPr/>
              </p:nvSpPr>
              <p:spPr>
                <a:xfrm>
                  <a:off x="8542142" y="2977159"/>
                  <a:ext cx="306625" cy="330336"/>
                </a:xfrm>
                <a:custGeom>
                  <a:avLst/>
                  <a:gdLst>
                    <a:gd name="connsiteX0" fmla="*/ 306559 w 306625"/>
                    <a:gd name="connsiteY0" fmla="*/ 156292 h 330336"/>
                    <a:gd name="connsiteX1" fmla="*/ 305839 w 306625"/>
                    <a:gd name="connsiteY1" fmla="*/ 163495 h 330336"/>
                    <a:gd name="connsiteX2" fmla="*/ 103631 w 306625"/>
                    <a:gd name="connsiteY2" fmla="*/ 329690 h 330336"/>
                    <a:gd name="connsiteX3" fmla="*/ 56546 w 306625"/>
                    <a:gd name="connsiteY3" fmla="*/ 285395 h 330336"/>
                    <a:gd name="connsiteX4" fmla="*/ 34398 w 306625"/>
                    <a:gd name="connsiteY4" fmla="*/ 329690 h 330336"/>
                    <a:gd name="connsiteX5" fmla="*/ 817 w 306625"/>
                    <a:gd name="connsiteY5" fmla="*/ 197346 h 330336"/>
                    <a:gd name="connsiteX6" fmla="*/ 1177 w 306625"/>
                    <a:gd name="connsiteY6" fmla="*/ 191134 h 330336"/>
                    <a:gd name="connsiteX7" fmla="*/ 42681 w 306625"/>
                    <a:gd name="connsiteY7" fmla="*/ 44385 h 330336"/>
                    <a:gd name="connsiteX8" fmla="*/ 217249 w 306625"/>
                    <a:gd name="connsiteY8" fmla="*/ 0 h 330336"/>
                    <a:gd name="connsiteX9" fmla="*/ 306559 w 306625"/>
                    <a:gd name="connsiteY9" fmla="*/ 156292 h 3303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06625" h="330336">
                      <a:moveTo>
                        <a:pt x="306559" y="156292"/>
                      </a:moveTo>
                      <a:cubicBezTo>
                        <a:pt x="306559" y="158723"/>
                        <a:pt x="306199" y="161154"/>
                        <a:pt x="305839" y="163495"/>
                      </a:cubicBezTo>
                      <a:cubicBezTo>
                        <a:pt x="294765" y="290887"/>
                        <a:pt x="122988" y="332481"/>
                        <a:pt x="103631" y="329690"/>
                      </a:cubicBezTo>
                      <a:cubicBezTo>
                        <a:pt x="84275" y="326899"/>
                        <a:pt x="56546" y="285395"/>
                        <a:pt x="56546" y="285395"/>
                      </a:cubicBezTo>
                      <a:cubicBezTo>
                        <a:pt x="56546" y="285395"/>
                        <a:pt x="59336" y="321407"/>
                        <a:pt x="34398" y="329690"/>
                      </a:cubicBezTo>
                      <a:cubicBezTo>
                        <a:pt x="10180" y="337703"/>
                        <a:pt x="-3594" y="269910"/>
                        <a:pt x="817" y="197346"/>
                      </a:cubicBezTo>
                      <a:cubicBezTo>
                        <a:pt x="907" y="195275"/>
                        <a:pt x="997" y="193204"/>
                        <a:pt x="1177" y="191134"/>
                      </a:cubicBezTo>
                      <a:cubicBezTo>
                        <a:pt x="6669" y="116409"/>
                        <a:pt x="42681" y="44385"/>
                        <a:pt x="42681" y="44385"/>
                      </a:cubicBezTo>
                      <a:lnTo>
                        <a:pt x="217249" y="0"/>
                      </a:lnTo>
                      <a:cubicBezTo>
                        <a:pt x="217249" y="0"/>
                        <a:pt x="309440" y="94892"/>
                        <a:pt x="306559" y="156292"/>
                      </a:cubicBezTo>
                      <a:close/>
                    </a:path>
                  </a:pathLst>
                </a:custGeom>
                <a:solidFill>
                  <a:srgbClr val="FDAD8B"/>
                </a:solidFill>
                <a:ln w="899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27" name="Graphic 21">
                  <a:extLst>
                    <a:ext uri="{FF2B5EF4-FFF2-40B4-BE49-F238E27FC236}">
                      <a16:creationId xmlns:a16="http://schemas.microsoft.com/office/drawing/2014/main" id="{ED546A1C-EC34-49DC-AC79-B75EEB4D95CE}"/>
                    </a:ext>
                  </a:extLst>
                </p:cNvPr>
                <p:cNvGrpSpPr/>
                <p:nvPr/>
              </p:nvGrpSpPr>
              <p:grpSpPr>
                <a:xfrm>
                  <a:off x="8542142" y="3133451"/>
                  <a:ext cx="306559" cy="174043"/>
                  <a:chOff x="8542142" y="3133451"/>
                  <a:chExt cx="306559" cy="174043"/>
                </a:xfrm>
              </p:grpSpPr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BC47DAB3-A235-4C72-9BF9-02AFB8138640}"/>
                      </a:ext>
                    </a:extLst>
                  </p:cNvPr>
                  <p:cNvSpPr/>
                  <p:nvPr/>
                </p:nvSpPr>
                <p:spPr>
                  <a:xfrm>
                    <a:off x="8542142" y="3133451"/>
                    <a:ext cx="306559" cy="174043"/>
                  </a:xfrm>
                  <a:custGeom>
                    <a:avLst/>
                    <a:gdLst>
                      <a:gd name="connsiteX0" fmla="*/ 306559 w 306559"/>
                      <a:gd name="connsiteY0" fmla="*/ 0 h 174043"/>
                      <a:gd name="connsiteX1" fmla="*/ 305839 w 306559"/>
                      <a:gd name="connsiteY1" fmla="*/ 7202 h 174043"/>
                      <a:gd name="connsiteX2" fmla="*/ 103631 w 306559"/>
                      <a:gd name="connsiteY2" fmla="*/ 173398 h 174043"/>
                      <a:gd name="connsiteX3" fmla="*/ 56546 w 306559"/>
                      <a:gd name="connsiteY3" fmla="*/ 129103 h 174043"/>
                      <a:gd name="connsiteX4" fmla="*/ 34398 w 306559"/>
                      <a:gd name="connsiteY4" fmla="*/ 173398 h 174043"/>
                      <a:gd name="connsiteX5" fmla="*/ 817 w 306559"/>
                      <a:gd name="connsiteY5" fmla="*/ 41054 h 174043"/>
                      <a:gd name="connsiteX6" fmla="*/ 37819 w 306559"/>
                      <a:gd name="connsiteY6" fmla="*/ 11704 h 174043"/>
                      <a:gd name="connsiteX7" fmla="*/ 106422 w 306559"/>
                      <a:gd name="connsiteY7" fmla="*/ 96872 h 174043"/>
                      <a:gd name="connsiteX8" fmla="*/ 306559 w 306559"/>
                      <a:gd name="connsiteY8" fmla="*/ 0 h 1740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06559" h="174043">
                        <a:moveTo>
                          <a:pt x="306559" y="0"/>
                        </a:moveTo>
                        <a:cubicBezTo>
                          <a:pt x="306559" y="2431"/>
                          <a:pt x="306199" y="4861"/>
                          <a:pt x="305839" y="7202"/>
                        </a:cubicBezTo>
                        <a:cubicBezTo>
                          <a:pt x="294765" y="134595"/>
                          <a:pt x="122988" y="176189"/>
                          <a:pt x="103631" y="173398"/>
                        </a:cubicBezTo>
                        <a:cubicBezTo>
                          <a:pt x="84275" y="170607"/>
                          <a:pt x="56546" y="129103"/>
                          <a:pt x="56546" y="129103"/>
                        </a:cubicBezTo>
                        <a:cubicBezTo>
                          <a:pt x="56546" y="129103"/>
                          <a:pt x="59336" y="165115"/>
                          <a:pt x="34398" y="173398"/>
                        </a:cubicBezTo>
                        <a:cubicBezTo>
                          <a:pt x="10180" y="181410"/>
                          <a:pt x="-3594" y="113618"/>
                          <a:pt x="817" y="41054"/>
                        </a:cubicBezTo>
                        <a:cubicBezTo>
                          <a:pt x="25125" y="25208"/>
                          <a:pt x="37819" y="11704"/>
                          <a:pt x="37819" y="11704"/>
                        </a:cubicBezTo>
                        <a:cubicBezTo>
                          <a:pt x="45112" y="46996"/>
                          <a:pt x="76262" y="88590"/>
                          <a:pt x="106422" y="96872"/>
                        </a:cubicBezTo>
                        <a:cubicBezTo>
                          <a:pt x="135412" y="104885"/>
                          <a:pt x="226522" y="110017"/>
                          <a:pt x="306559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FBA982"/>
                      </a:gs>
                      <a:gs pos="87000">
                        <a:srgbClr val="E98667"/>
                      </a:gs>
                    </a:gsLst>
                    <a:lin ang="600000" scaled="0"/>
                  </a:gradFill>
                  <a:ln w="89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04A2F4F3-FDF8-4D18-A9EC-E7E838BD9186}"/>
                      </a:ext>
                    </a:extLst>
                  </p:cNvPr>
                  <p:cNvSpPr/>
                  <p:nvPr/>
                </p:nvSpPr>
                <p:spPr>
                  <a:xfrm>
                    <a:off x="8584636" y="3168923"/>
                    <a:ext cx="14118" cy="93541"/>
                  </a:xfrm>
                  <a:custGeom>
                    <a:avLst/>
                    <a:gdLst>
                      <a:gd name="connsiteX0" fmla="*/ 14052 w 14118"/>
                      <a:gd name="connsiteY0" fmla="*/ 93541 h 93541"/>
                      <a:gd name="connsiteX1" fmla="*/ 1717 w 14118"/>
                      <a:gd name="connsiteY1" fmla="*/ 47626 h 93541"/>
                      <a:gd name="connsiteX2" fmla="*/ 7 w 14118"/>
                      <a:gd name="connsiteY2" fmla="*/ 23858 h 93541"/>
                      <a:gd name="connsiteX3" fmla="*/ 2618 w 14118"/>
                      <a:gd name="connsiteY3" fmla="*/ 0 h 93541"/>
                      <a:gd name="connsiteX4" fmla="*/ 10630 w 14118"/>
                      <a:gd name="connsiteY4" fmla="*/ 46365 h 93541"/>
                      <a:gd name="connsiteX5" fmla="*/ 14052 w 14118"/>
                      <a:gd name="connsiteY5" fmla="*/ 93541 h 935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4118" h="93541">
                        <a:moveTo>
                          <a:pt x="14052" y="93541"/>
                        </a:moveTo>
                        <a:cubicBezTo>
                          <a:pt x="7480" y="78776"/>
                          <a:pt x="3968" y="63291"/>
                          <a:pt x="1717" y="47626"/>
                        </a:cubicBezTo>
                        <a:cubicBezTo>
                          <a:pt x="727" y="39793"/>
                          <a:pt x="-83" y="31870"/>
                          <a:pt x="7" y="23858"/>
                        </a:cubicBezTo>
                        <a:cubicBezTo>
                          <a:pt x="7" y="15935"/>
                          <a:pt x="547" y="7833"/>
                          <a:pt x="2618" y="0"/>
                        </a:cubicBezTo>
                        <a:cubicBezTo>
                          <a:pt x="5949" y="15665"/>
                          <a:pt x="8470" y="30880"/>
                          <a:pt x="10630" y="46365"/>
                        </a:cubicBezTo>
                        <a:cubicBezTo>
                          <a:pt x="12611" y="61940"/>
                          <a:pt x="14502" y="77516"/>
                          <a:pt x="14052" y="93541"/>
                        </a:cubicBezTo>
                        <a:close/>
                      </a:path>
                    </a:pathLst>
                  </a:custGeom>
                  <a:solidFill>
                    <a:srgbClr val="D5694D"/>
                  </a:solidFill>
                  <a:ln w="89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0" name="Graphic 21">
                  <a:extLst>
                    <a:ext uri="{FF2B5EF4-FFF2-40B4-BE49-F238E27FC236}">
                      <a16:creationId xmlns:a16="http://schemas.microsoft.com/office/drawing/2014/main" id="{6BEA720A-E4BA-4A28-BC04-FE97B1FF3855}"/>
                    </a:ext>
                  </a:extLst>
                </p:cNvPr>
                <p:cNvGrpSpPr/>
                <p:nvPr/>
              </p:nvGrpSpPr>
              <p:grpSpPr>
                <a:xfrm>
                  <a:off x="8307800" y="2074158"/>
                  <a:ext cx="473738" cy="999682"/>
                  <a:chOff x="8307800" y="2074158"/>
                  <a:chExt cx="473738" cy="999682"/>
                </a:xfrm>
                <a:solidFill>
                  <a:srgbClr val="C0E9F3"/>
                </a:solidFill>
              </p:grpSpPr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54FD8923-8002-4AD8-8D7A-360B98A319F3}"/>
                      </a:ext>
                    </a:extLst>
                  </p:cNvPr>
                  <p:cNvSpPr/>
                  <p:nvPr/>
                </p:nvSpPr>
                <p:spPr>
                  <a:xfrm>
                    <a:off x="8307800" y="2074158"/>
                    <a:ext cx="473738" cy="999682"/>
                  </a:xfrm>
                  <a:custGeom>
                    <a:avLst/>
                    <a:gdLst>
                      <a:gd name="connsiteX0" fmla="*/ 473738 w 473738"/>
                      <a:gd name="connsiteY0" fmla="*/ 925149 h 999682"/>
                      <a:gd name="connsiteX1" fmla="*/ 337343 w 473738"/>
                      <a:gd name="connsiteY1" fmla="*/ 998973 h 999682"/>
                      <a:gd name="connsiteX2" fmla="*/ 268740 w 473738"/>
                      <a:gd name="connsiteY2" fmla="*/ 983398 h 999682"/>
                      <a:gd name="connsiteX3" fmla="*/ 241010 w 473738"/>
                      <a:gd name="connsiteY3" fmla="*/ 734015 h 999682"/>
                      <a:gd name="connsiteX4" fmla="*/ 146839 w 473738"/>
                      <a:gd name="connsiteY4" fmla="*/ 484722 h 999682"/>
                      <a:gd name="connsiteX5" fmla="*/ 135765 w 473738"/>
                      <a:gd name="connsiteY5" fmla="*/ 415489 h 999682"/>
                      <a:gd name="connsiteX6" fmla="*/ 0 w 473738"/>
                      <a:gd name="connsiteY6" fmla="*/ 210490 h 999682"/>
                      <a:gd name="connsiteX7" fmla="*/ 35742 w 473738"/>
                      <a:gd name="connsiteY7" fmla="*/ 165925 h 999682"/>
                      <a:gd name="connsiteX8" fmla="*/ 168986 w 473738"/>
                      <a:gd name="connsiteY8" fmla="*/ 0 h 999682"/>
                      <a:gd name="connsiteX9" fmla="*/ 326899 w 473738"/>
                      <a:gd name="connsiteY9" fmla="*/ 210490 h 999682"/>
                      <a:gd name="connsiteX10" fmla="*/ 418280 w 473738"/>
                      <a:gd name="connsiteY10" fmla="*/ 540180 h 999682"/>
                      <a:gd name="connsiteX11" fmla="*/ 473738 w 473738"/>
                      <a:gd name="connsiteY11" fmla="*/ 925149 h 9996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73738" h="999682">
                        <a:moveTo>
                          <a:pt x="473738" y="925149"/>
                        </a:moveTo>
                        <a:cubicBezTo>
                          <a:pt x="473738" y="925149"/>
                          <a:pt x="446099" y="1008156"/>
                          <a:pt x="337343" y="998973"/>
                        </a:cubicBezTo>
                        <a:cubicBezTo>
                          <a:pt x="317356" y="997263"/>
                          <a:pt x="294578" y="992401"/>
                          <a:pt x="268740" y="983398"/>
                        </a:cubicBezTo>
                        <a:cubicBezTo>
                          <a:pt x="268740" y="983398"/>
                          <a:pt x="263158" y="819903"/>
                          <a:pt x="241010" y="734015"/>
                        </a:cubicBezTo>
                        <a:cubicBezTo>
                          <a:pt x="218863" y="648216"/>
                          <a:pt x="185642" y="623278"/>
                          <a:pt x="146839" y="484722"/>
                        </a:cubicBezTo>
                        <a:cubicBezTo>
                          <a:pt x="135765" y="454291"/>
                          <a:pt x="135765" y="415489"/>
                          <a:pt x="135765" y="415489"/>
                        </a:cubicBezTo>
                        <a:lnTo>
                          <a:pt x="0" y="210490"/>
                        </a:lnTo>
                        <a:lnTo>
                          <a:pt x="35742" y="165925"/>
                        </a:lnTo>
                        <a:lnTo>
                          <a:pt x="168986" y="0"/>
                        </a:lnTo>
                        <a:cubicBezTo>
                          <a:pt x="168986" y="0"/>
                          <a:pt x="299170" y="146749"/>
                          <a:pt x="326899" y="210490"/>
                        </a:cubicBezTo>
                        <a:cubicBezTo>
                          <a:pt x="354628" y="274231"/>
                          <a:pt x="409997" y="390550"/>
                          <a:pt x="418280" y="540180"/>
                        </a:cubicBezTo>
                        <a:cubicBezTo>
                          <a:pt x="426653" y="689720"/>
                          <a:pt x="473738" y="925149"/>
                          <a:pt x="473738" y="925149"/>
                        </a:cubicBezTo>
                        <a:close/>
                      </a:path>
                    </a:pathLst>
                  </a:custGeom>
                  <a:solidFill>
                    <a:srgbClr val="C0E9F3"/>
                  </a:solidFill>
                  <a:ln w="89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Freeform: Shape 31">
                    <a:extLst>
                      <a:ext uri="{FF2B5EF4-FFF2-40B4-BE49-F238E27FC236}">
                        <a16:creationId xmlns:a16="http://schemas.microsoft.com/office/drawing/2014/main" id="{7C30B9A7-D5F0-43B3-A038-C720BBF92405}"/>
                      </a:ext>
                    </a:extLst>
                  </p:cNvPr>
                  <p:cNvSpPr/>
                  <p:nvPr/>
                </p:nvSpPr>
                <p:spPr>
                  <a:xfrm>
                    <a:off x="8307800" y="2231980"/>
                    <a:ext cx="338285" cy="841150"/>
                  </a:xfrm>
                  <a:custGeom>
                    <a:avLst/>
                    <a:gdLst>
                      <a:gd name="connsiteX0" fmla="*/ 337343 w 338285"/>
                      <a:gd name="connsiteY0" fmla="*/ 841151 h 841150"/>
                      <a:gd name="connsiteX1" fmla="*/ 268740 w 338285"/>
                      <a:gd name="connsiteY1" fmla="*/ 825575 h 841150"/>
                      <a:gd name="connsiteX2" fmla="*/ 241010 w 338285"/>
                      <a:gd name="connsiteY2" fmla="*/ 576192 h 841150"/>
                      <a:gd name="connsiteX3" fmla="*/ 146839 w 338285"/>
                      <a:gd name="connsiteY3" fmla="*/ 326899 h 841150"/>
                      <a:gd name="connsiteX4" fmla="*/ 135765 w 338285"/>
                      <a:gd name="connsiteY4" fmla="*/ 257666 h 841150"/>
                      <a:gd name="connsiteX5" fmla="*/ 0 w 338285"/>
                      <a:gd name="connsiteY5" fmla="*/ 52667 h 841150"/>
                      <a:gd name="connsiteX6" fmla="*/ 35742 w 338285"/>
                      <a:gd name="connsiteY6" fmla="*/ 8103 h 841150"/>
                      <a:gd name="connsiteX7" fmla="*/ 103895 w 338285"/>
                      <a:gd name="connsiteY7" fmla="*/ 0 h 841150"/>
                      <a:gd name="connsiteX8" fmla="*/ 257666 w 338285"/>
                      <a:gd name="connsiteY8" fmla="*/ 170427 h 841150"/>
                      <a:gd name="connsiteX9" fmla="*/ 254875 w 338285"/>
                      <a:gd name="connsiteY9" fmla="*/ 423861 h 841150"/>
                      <a:gd name="connsiteX10" fmla="*/ 337343 w 338285"/>
                      <a:gd name="connsiteY10" fmla="*/ 841151 h 8411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38285" h="841150">
                        <a:moveTo>
                          <a:pt x="337343" y="841151"/>
                        </a:moveTo>
                        <a:cubicBezTo>
                          <a:pt x="317356" y="839440"/>
                          <a:pt x="294578" y="834578"/>
                          <a:pt x="268740" y="825575"/>
                        </a:cubicBezTo>
                        <a:cubicBezTo>
                          <a:pt x="268740" y="825575"/>
                          <a:pt x="263158" y="662081"/>
                          <a:pt x="241010" y="576192"/>
                        </a:cubicBezTo>
                        <a:cubicBezTo>
                          <a:pt x="218863" y="490394"/>
                          <a:pt x="185642" y="465455"/>
                          <a:pt x="146839" y="326899"/>
                        </a:cubicBezTo>
                        <a:cubicBezTo>
                          <a:pt x="135765" y="296469"/>
                          <a:pt x="135765" y="257666"/>
                          <a:pt x="135765" y="257666"/>
                        </a:cubicBezTo>
                        <a:lnTo>
                          <a:pt x="0" y="52667"/>
                        </a:lnTo>
                        <a:lnTo>
                          <a:pt x="35742" y="8103"/>
                        </a:lnTo>
                        <a:lnTo>
                          <a:pt x="103895" y="0"/>
                        </a:lnTo>
                        <a:cubicBezTo>
                          <a:pt x="145489" y="95612"/>
                          <a:pt x="207789" y="155842"/>
                          <a:pt x="257666" y="170427"/>
                        </a:cubicBezTo>
                        <a:cubicBezTo>
                          <a:pt x="257666" y="170427"/>
                          <a:pt x="227146" y="285395"/>
                          <a:pt x="254875" y="423861"/>
                        </a:cubicBezTo>
                        <a:cubicBezTo>
                          <a:pt x="280173" y="550354"/>
                          <a:pt x="346976" y="676756"/>
                          <a:pt x="337343" y="84115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C0E9F3"/>
                      </a:gs>
                      <a:gs pos="91000">
                        <a:srgbClr val="9FCCD3"/>
                      </a:gs>
                    </a:gsLst>
                    <a:lin ang="19200000" scaled="0"/>
                  </a:gradFill>
                  <a:ln w="89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3" name="Graphic 21">
                <a:extLst>
                  <a:ext uri="{FF2B5EF4-FFF2-40B4-BE49-F238E27FC236}">
                    <a16:creationId xmlns:a16="http://schemas.microsoft.com/office/drawing/2014/main" id="{C0B142D9-E634-4DC1-BE4E-E4A8AAEFE9D1}"/>
                  </a:ext>
                </a:extLst>
              </p:cNvPr>
              <p:cNvGrpSpPr/>
              <p:nvPr/>
            </p:nvGrpSpPr>
            <p:grpSpPr>
              <a:xfrm>
                <a:off x="6909904" y="3981354"/>
                <a:ext cx="1609264" cy="756828"/>
                <a:chOff x="6909904" y="3981354"/>
                <a:chExt cx="1609264" cy="756828"/>
              </a:xfrm>
            </p:grpSpPr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DB182BA1-5901-482F-AD17-73F0B11E5AD5}"/>
                    </a:ext>
                  </a:extLst>
                </p:cNvPr>
                <p:cNvSpPr/>
                <p:nvPr/>
              </p:nvSpPr>
              <p:spPr>
                <a:xfrm>
                  <a:off x="8237127" y="4089300"/>
                  <a:ext cx="282041" cy="644885"/>
                </a:xfrm>
                <a:custGeom>
                  <a:avLst/>
                  <a:gdLst>
                    <a:gd name="connsiteX0" fmla="*/ 268380 w 282041"/>
                    <a:gd name="connsiteY0" fmla="*/ 533968 h 644885"/>
                    <a:gd name="connsiteX1" fmla="*/ 261808 w 282041"/>
                    <a:gd name="connsiteY1" fmla="*/ 453031 h 644885"/>
                    <a:gd name="connsiteX2" fmla="*/ 240110 w 282041"/>
                    <a:gd name="connsiteY2" fmla="*/ 377226 h 644885"/>
                    <a:gd name="connsiteX3" fmla="*/ 253975 w 282041"/>
                    <a:gd name="connsiteY3" fmla="*/ 362911 h 644885"/>
                    <a:gd name="connsiteX4" fmla="*/ 233448 w 282041"/>
                    <a:gd name="connsiteY4" fmla="*/ 346166 h 644885"/>
                    <a:gd name="connsiteX5" fmla="*/ 229487 w 282041"/>
                    <a:gd name="connsiteY5" fmla="*/ 322938 h 644885"/>
                    <a:gd name="connsiteX6" fmla="*/ 227326 w 282041"/>
                    <a:gd name="connsiteY6" fmla="*/ 307273 h 644885"/>
                    <a:gd name="connsiteX7" fmla="*/ 224535 w 282041"/>
                    <a:gd name="connsiteY7" fmla="*/ 187082 h 644885"/>
                    <a:gd name="connsiteX8" fmla="*/ 225075 w 282041"/>
                    <a:gd name="connsiteY8" fmla="*/ 168356 h 644885"/>
                    <a:gd name="connsiteX9" fmla="*/ 256766 w 282041"/>
                    <a:gd name="connsiteY9" fmla="*/ 155122 h 644885"/>
                    <a:gd name="connsiteX10" fmla="*/ 223275 w 282041"/>
                    <a:gd name="connsiteY10" fmla="*/ 138826 h 644885"/>
                    <a:gd name="connsiteX11" fmla="*/ 220574 w 282041"/>
                    <a:gd name="connsiteY11" fmla="*/ 120910 h 644885"/>
                    <a:gd name="connsiteX12" fmla="*/ 216882 w 282041"/>
                    <a:gd name="connsiteY12" fmla="*/ 104615 h 644885"/>
                    <a:gd name="connsiteX13" fmla="*/ 204999 w 282041"/>
                    <a:gd name="connsiteY13" fmla="*/ 70224 h 644885"/>
                    <a:gd name="connsiteX14" fmla="*/ 226516 w 282041"/>
                    <a:gd name="connsiteY14" fmla="*/ 54018 h 644885"/>
                    <a:gd name="connsiteX15" fmla="*/ 190684 w 282041"/>
                    <a:gd name="connsiteY15" fmla="*/ 42224 h 644885"/>
                    <a:gd name="connsiteX16" fmla="*/ 181140 w 282041"/>
                    <a:gd name="connsiteY16" fmla="*/ 27459 h 644885"/>
                    <a:gd name="connsiteX17" fmla="*/ 167186 w 282041"/>
                    <a:gd name="connsiteY17" fmla="*/ 9723 h 644885"/>
                    <a:gd name="connsiteX18" fmla="*/ 157913 w 282041"/>
                    <a:gd name="connsiteY18" fmla="*/ 0 h 644885"/>
                    <a:gd name="connsiteX19" fmla="*/ 0 w 282041"/>
                    <a:gd name="connsiteY19" fmla="*/ 31240 h 644885"/>
                    <a:gd name="connsiteX20" fmla="*/ 167636 w 282041"/>
                    <a:gd name="connsiteY20" fmla="*/ 150981 h 644885"/>
                    <a:gd name="connsiteX21" fmla="*/ 239660 w 282041"/>
                    <a:gd name="connsiteY21" fmla="*/ 500027 h 644885"/>
                    <a:gd name="connsiteX22" fmla="*/ 222194 w 282041"/>
                    <a:gd name="connsiteY22" fmla="*/ 644885 h 644885"/>
                    <a:gd name="connsiteX23" fmla="*/ 224445 w 282041"/>
                    <a:gd name="connsiteY23" fmla="*/ 644075 h 644885"/>
                    <a:gd name="connsiteX24" fmla="*/ 254245 w 282041"/>
                    <a:gd name="connsiteY24" fmla="*/ 601851 h 644885"/>
                    <a:gd name="connsiteX25" fmla="*/ 271891 w 282041"/>
                    <a:gd name="connsiteY25" fmla="*/ 589337 h 644885"/>
                    <a:gd name="connsiteX26" fmla="*/ 261717 w 282041"/>
                    <a:gd name="connsiteY26" fmla="*/ 576372 h 644885"/>
                    <a:gd name="connsiteX27" fmla="*/ 266219 w 282041"/>
                    <a:gd name="connsiteY27" fmla="*/ 552695 h 644885"/>
                    <a:gd name="connsiteX28" fmla="*/ 268380 w 282041"/>
                    <a:gd name="connsiteY28" fmla="*/ 533968 h 644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82041" h="644885">
                      <a:moveTo>
                        <a:pt x="268380" y="533968"/>
                      </a:moveTo>
                      <a:cubicBezTo>
                        <a:pt x="270811" y="505519"/>
                        <a:pt x="269100" y="476439"/>
                        <a:pt x="261808" y="453031"/>
                      </a:cubicBezTo>
                      <a:cubicBezTo>
                        <a:pt x="254515" y="429713"/>
                        <a:pt x="246772" y="404865"/>
                        <a:pt x="240110" y="377226"/>
                      </a:cubicBezTo>
                      <a:cubicBezTo>
                        <a:pt x="246772" y="376056"/>
                        <a:pt x="252805" y="372364"/>
                        <a:pt x="253975" y="362911"/>
                      </a:cubicBezTo>
                      <a:cubicBezTo>
                        <a:pt x="255595" y="350217"/>
                        <a:pt x="245512" y="346526"/>
                        <a:pt x="233448" y="346166"/>
                      </a:cubicBezTo>
                      <a:cubicBezTo>
                        <a:pt x="232008" y="338603"/>
                        <a:pt x="230657" y="330951"/>
                        <a:pt x="229487" y="322938"/>
                      </a:cubicBezTo>
                      <a:cubicBezTo>
                        <a:pt x="242181" y="316996"/>
                        <a:pt x="241551" y="310154"/>
                        <a:pt x="227326" y="307273"/>
                      </a:cubicBezTo>
                      <a:cubicBezTo>
                        <a:pt x="223005" y="272071"/>
                        <a:pt x="221384" y="232548"/>
                        <a:pt x="224535" y="187082"/>
                      </a:cubicBezTo>
                      <a:cubicBezTo>
                        <a:pt x="224985" y="180690"/>
                        <a:pt x="225075" y="174478"/>
                        <a:pt x="225075" y="168356"/>
                      </a:cubicBezTo>
                      <a:cubicBezTo>
                        <a:pt x="239480" y="169167"/>
                        <a:pt x="255235" y="167276"/>
                        <a:pt x="256766" y="155122"/>
                      </a:cubicBezTo>
                      <a:cubicBezTo>
                        <a:pt x="258926" y="138016"/>
                        <a:pt x="240020" y="137296"/>
                        <a:pt x="223275" y="138826"/>
                      </a:cubicBezTo>
                      <a:cubicBezTo>
                        <a:pt x="222554" y="132704"/>
                        <a:pt x="221654" y="126672"/>
                        <a:pt x="220574" y="120910"/>
                      </a:cubicBezTo>
                      <a:cubicBezTo>
                        <a:pt x="234438" y="114608"/>
                        <a:pt x="233358" y="107226"/>
                        <a:pt x="216882" y="104615"/>
                      </a:cubicBezTo>
                      <a:cubicBezTo>
                        <a:pt x="213551" y="92011"/>
                        <a:pt x="209500" y="80667"/>
                        <a:pt x="204999" y="70224"/>
                      </a:cubicBezTo>
                      <a:cubicBezTo>
                        <a:pt x="216432" y="68333"/>
                        <a:pt x="226516" y="63921"/>
                        <a:pt x="226516" y="54018"/>
                      </a:cubicBezTo>
                      <a:cubicBezTo>
                        <a:pt x="226516" y="36642"/>
                        <a:pt x="207249" y="38533"/>
                        <a:pt x="190684" y="42224"/>
                      </a:cubicBezTo>
                      <a:cubicBezTo>
                        <a:pt x="187443" y="36822"/>
                        <a:pt x="184292" y="31781"/>
                        <a:pt x="181140" y="27459"/>
                      </a:cubicBezTo>
                      <a:cubicBezTo>
                        <a:pt x="203288" y="16656"/>
                        <a:pt x="198156" y="6032"/>
                        <a:pt x="167186" y="9723"/>
                      </a:cubicBezTo>
                      <a:cubicBezTo>
                        <a:pt x="161604" y="3421"/>
                        <a:pt x="157913" y="0"/>
                        <a:pt x="157913" y="0"/>
                      </a:cubicBezTo>
                      <a:cubicBezTo>
                        <a:pt x="94532" y="1981"/>
                        <a:pt x="42494" y="14315"/>
                        <a:pt x="0" y="31240"/>
                      </a:cubicBezTo>
                      <a:cubicBezTo>
                        <a:pt x="112267" y="42945"/>
                        <a:pt x="138646" y="59330"/>
                        <a:pt x="167636" y="150981"/>
                      </a:cubicBezTo>
                      <a:cubicBezTo>
                        <a:pt x="200857" y="256316"/>
                        <a:pt x="239660" y="400364"/>
                        <a:pt x="239660" y="500027"/>
                      </a:cubicBezTo>
                      <a:cubicBezTo>
                        <a:pt x="239660" y="560077"/>
                        <a:pt x="239660" y="602481"/>
                        <a:pt x="222194" y="644885"/>
                      </a:cubicBezTo>
                      <a:cubicBezTo>
                        <a:pt x="222914" y="644615"/>
                        <a:pt x="223725" y="644345"/>
                        <a:pt x="224445" y="644075"/>
                      </a:cubicBezTo>
                      <a:cubicBezTo>
                        <a:pt x="235879" y="639844"/>
                        <a:pt x="246322" y="623728"/>
                        <a:pt x="254245" y="601851"/>
                      </a:cubicBezTo>
                      <a:cubicBezTo>
                        <a:pt x="262348" y="600771"/>
                        <a:pt x="270720" y="597619"/>
                        <a:pt x="271891" y="589337"/>
                      </a:cubicBezTo>
                      <a:cubicBezTo>
                        <a:pt x="272881" y="582674"/>
                        <a:pt x="268470" y="578533"/>
                        <a:pt x="261717" y="576372"/>
                      </a:cubicBezTo>
                      <a:cubicBezTo>
                        <a:pt x="263518" y="568810"/>
                        <a:pt x="264959" y="560797"/>
                        <a:pt x="266219" y="552695"/>
                      </a:cubicBezTo>
                      <a:cubicBezTo>
                        <a:pt x="286476" y="545942"/>
                        <a:pt x="287376" y="536849"/>
                        <a:pt x="268380" y="533968"/>
                      </a:cubicBezTo>
                      <a:close/>
                    </a:path>
                  </a:pathLst>
                </a:custGeom>
                <a:solidFill>
                  <a:srgbClr val="252D6B"/>
                </a:solidFill>
                <a:ln w="899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EBE88761-D8A1-493C-9E78-5E5B46F07FA9}"/>
                    </a:ext>
                  </a:extLst>
                </p:cNvPr>
                <p:cNvSpPr/>
                <p:nvPr/>
              </p:nvSpPr>
              <p:spPr>
                <a:xfrm>
                  <a:off x="8124949" y="4089390"/>
                  <a:ext cx="381593" cy="648792"/>
                </a:xfrm>
                <a:custGeom>
                  <a:avLst/>
                  <a:gdLst>
                    <a:gd name="connsiteX0" fmla="*/ 336622 w 381593"/>
                    <a:gd name="connsiteY0" fmla="*/ 644075 h 648792"/>
                    <a:gd name="connsiteX1" fmla="*/ 334372 w 381593"/>
                    <a:gd name="connsiteY1" fmla="*/ 644885 h 648792"/>
                    <a:gd name="connsiteX2" fmla="*/ 261897 w 381593"/>
                    <a:gd name="connsiteY2" fmla="*/ 542521 h 648792"/>
                    <a:gd name="connsiteX3" fmla="*/ 261897 w 381593"/>
                    <a:gd name="connsiteY3" fmla="*/ 542341 h 648792"/>
                    <a:gd name="connsiteX4" fmla="*/ 261807 w 381593"/>
                    <a:gd name="connsiteY4" fmla="*/ 531897 h 648792"/>
                    <a:gd name="connsiteX5" fmla="*/ 85529 w 381593"/>
                    <a:gd name="connsiteY5" fmla="*/ 365072 h 648792"/>
                    <a:gd name="connsiteX6" fmla="*/ 0 w 381593"/>
                    <a:gd name="connsiteY6" fmla="*/ 307543 h 648792"/>
                    <a:gd name="connsiteX7" fmla="*/ 4231 w 381593"/>
                    <a:gd name="connsiteY7" fmla="*/ 95612 h 648792"/>
                    <a:gd name="connsiteX8" fmla="*/ 33131 w 381593"/>
                    <a:gd name="connsiteY8" fmla="*/ 73554 h 648792"/>
                    <a:gd name="connsiteX9" fmla="*/ 61040 w 381593"/>
                    <a:gd name="connsiteY9" fmla="*/ 55909 h 648792"/>
                    <a:gd name="connsiteX10" fmla="*/ 112177 w 381593"/>
                    <a:gd name="connsiteY10" fmla="*/ 31240 h 648792"/>
                    <a:gd name="connsiteX11" fmla="*/ 270090 w 381593"/>
                    <a:gd name="connsiteY11" fmla="*/ 0 h 648792"/>
                    <a:gd name="connsiteX12" fmla="*/ 336622 w 381593"/>
                    <a:gd name="connsiteY12" fmla="*/ 186992 h 648792"/>
                    <a:gd name="connsiteX13" fmla="*/ 373985 w 381593"/>
                    <a:gd name="connsiteY13" fmla="*/ 452941 h 648792"/>
                    <a:gd name="connsiteX14" fmla="*/ 336622 w 381593"/>
                    <a:gd name="connsiteY14" fmla="*/ 644075 h 648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81593" h="648792">
                      <a:moveTo>
                        <a:pt x="336622" y="644075"/>
                      </a:moveTo>
                      <a:cubicBezTo>
                        <a:pt x="335902" y="644345"/>
                        <a:pt x="335092" y="644615"/>
                        <a:pt x="334372" y="644885"/>
                      </a:cubicBezTo>
                      <a:cubicBezTo>
                        <a:pt x="302501" y="655869"/>
                        <a:pt x="264238" y="650017"/>
                        <a:pt x="261897" y="542521"/>
                      </a:cubicBezTo>
                      <a:cubicBezTo>
                        <a:pt x="261987" y="542431"/>
                        <a:pt x="261897" y="542341"/>
                        <a:pt x="261897" y="542341"/>
                      </a:cubicBezTo>
                      <a:cubicBezTo>
                        <a:pt x="261807" y="539010"/>
                        <a:pt x="261807" y="535499"/>
                        <a:pt x="261807" y="531897"/>
                      </a:cubicBezTo>
                      <a:cubicBezTo>
                        <a:pt x="261807" y="495975"/>
                        <a:pt x="161874" y="418820"/>
                        <a:pt x="85529" y="365072"/>
                      </a:cubicBezTo>
                      <a:cubicBezTo>
                        <a:pt x="38263" y="331851"/>
                        <a:pt x="0" y="307543"/>
                        <a:pt x="0" y="307543"/>
                      </a:cubicBezTo>
                      <a:lnTo>
                        <a:pt x="4231" y="95612"/>
                      </a:lnTo>
                      <a:cubicBezTo>
                        <a:pt x="12784" y="88410"/>
                        <a:pt x="22417" y="81027"/>
                        <a:pt x="33131" y="73554"/>
                      </a:cubicBezTo>
                      <a:cubicBezTo>
                        <a:pt x="41684" y="67613"/>
                        <a:pt x="51047" y="61671"/>
                        <a:pt x="61040" y="55909"/>
                      </a:cubicBezTo>
                      <a:cubicBezTo>
                        <a:pt x="76346" y="47176"/>
                        <a:pt x="93271" y="38713"/>
                        <a:pt x="112177" y="31240"/>
                      </a:cubicBezTo>
                      <a:cubicBezTo>
                        <a:pt x="154672" y="14315"/>
                        <a:pt x="206709" y="1981"/>
                        <a:pt x="270090" y="0"/>
                      </a:cubicBezTo>
                      <a:cubicBezTo>
                        <a:pt x="270090" y="0"/>
                        <a:pt x="344905" y="66532"/>
                        <a:pt x="336622" y="186992"/>
                      </a:cubicBezTo>
                      <a:cubicBezTo>
                        <a:pt x="328340" y="307543"/>
                        <a:pt x="353188" y="386409"/>
                        <a:pt x="373985" y="452941"/>
                      </a:cubicBezTo>
                      <a:cubicBezTo>
                        <a:pt x="394782" y="519383"/>
                        <a:pt x="369843" y="631651"/>
                        <a:pt x="336622" y="644075"/>
                      </a:cubicBezTo>
                      <a:close/>
                    </a:path>
                  </a:pathLst>
                </a:custGeom>
                <a:solidFill>
                  <a:srgbClr val="C9FFFF"/>
                </a:solidFill>
                <a:ln w="899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87990B16-DDDE-4A02-A141-01D039F67F8C}"/>
                    </a:ext>
                  </a:extLst>
                </p:cNvPr>
                <p:cNvSpPr/>
                <p:nvPr/>
              </p:nvSpPr>
              <p:spPr>
                <a:xfrm>
                  <a:off x="8124949" y="4145299"/>
                  <a:ext cx="271547" cy="486432"/>
                </a:xfrm>
                <a:custGeom>
                  <a:avLst/>
                  <a:gdLst>
                    <a:gd name="connsiteX0" fmla="*/ 261897 w 271547"/>
                    <a:gd name="connsiteY0" fmla="*/ 486432 h 486432"/>
                    <a:gd name="connsiteX1" fmla="*/ 261807 w 271547"/>
                    <a:gd name="connsiteY1" fmla="*/ 475989 h 486432"/>
                    <a:gd name="connsiteX2" fmla="*/ 85529 w 271547"/>
                    <a:gd name="connsiteY2" fmla="*/ 309163 h 486432"/>
                    <a:gd name="connsiteX3" fmla="*/ 0 w 271547"/>
                    <a:gd name="connsiteY3" fmla="*/ 251634 h 486432"/>
                    <a:gd name="connsiteX4" fmla="*/ 4231 w 271547"/>
                    <a:gd name="connsiteY4" fmla="*/ 39703 h 486432"/>
                    <a:gd name="connsiteX5" fmla="*/ 33131 w 271547"/>
                    <a:gd name="connsiteY5" fmla="*/ 17646 h 486432"/>
                    <a:gd name="connsiteX6" fmla="*/ 61040 w 271547"/>
                    <a:gd name="connsiteY6" fmla="*/ 0 h 486432"/>
                    <a:gd name="connsiteX7" fmla="*/ 150980 w 271547"/>
                    <a:gd name="connsiteY7" fmla="*/ 114428 h 486432"/>
                    <a:gd name="connsiteX8" fmla="*/ 158993 w 271547"/>
                    <a:gd name="connsiteY8" fmla="*/ 173938 h 486432"/>
                    <a:gd name="connsiteX9" fmla="*/ 227686 w 271547"/>
                    <a:gd name="connsiteY9" fmla="*/ 335452 h 486432"/>
                    <a:gd name="connsiteX10" fmla="*/ 270090 w 271547"/>
                    <a:gd name="connsiteY10" fmla="*/ 395682 h 486432"/>
                    <a:gd name="connsiteX11" fmla="*/ 261897 w 271547"/>
                    <a:gd name="connsiteY11" fmla="*/ 486432 h 486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71547" h="486432">
                      <a:moveTo>
                        <a:pt x="261897" y="486432"/>
                      </a:moveTo>
                      <a:cubicBezTo>
                        <a:pt x="261807" y="483101"/>
                        <a:pt x="261807" y="479590"/>
                        <a:pt x="261807" y="475989"/>
                      </a:cubicBezTo>
                      <a:cubicBezTo>
                        <a:pt x="261807" y="440067"/>
                        <a:pt x="161874" y="362911"/>
                        <a:pt x="85529" y="309163"/>
                      </a:cubicBezTo>
                      <a:cubicBezTo>
                        <a:pt x="38263" y="275942"/>
                        <a:pt x="0" y="251634"/>
                        <a:pt x="0" y="251634"/>
                      </a:cubicBezTo>
                      <a:lnTo>
                        <a:pt x="4231" y="39703"/>
                      </a:lnTo>
                      <a:cubicBezTo>
                        <a:pt x="12784" y="32501"/>
                        <a:pt x="22417" y="25118"/>
                        <a:pt x="33131" y="17646"/>
                      </a:cubicBezTo>
                      <a:cubicBezTo>
                        <a:pt x="41684" y="11704"/>
                        <a:pt x="51047" y="5762"/>
                        <a:pt x="61040" y="0"/>
                      </a:cubicBezTo>
                      <a:cubicBezTo>
                        <a:pt x="118570" y="13955"/>
                        <a:pt x="139817" y="65902"/>
                        <a:pt x="150980" y="114428"/>
                      </a:cubicBezTo>
                      <a:cubicBezTo>
                        <a:pt x="155392" y="133425"/>
                        <a:pt x="158093" y="154131"/>
                        <a:pt x="158993" y="173938"/>
                      </a:cubicBezTo>
                      <a:cubicBezTo>
                        <a:pt x="161874" y="234078"/>
                        <a:pt x="186632" y="291427"/>
                        <a:pt x="227686" y="335452"/>
                      </a:cubicBezTo>
                      <a:cubicBezTo>
                        <a:pt x="249023" y="358320"/>
                        <a:pt x="267029" y="381187"/>
                        <a:pt x="270090" y="395682"/>
                      </a:cubicBezTo>
                      <a:cubicBezTo>
                        <a:pt x="274322" y="415218"/>
                        <a:pt x="268650" y="453121"/>
                        <a:pt x="261897" y="486432"/>
                      </a:cubicBezTo>
                      <a:close/>
                    </a:path>
                  </a:pathLst>
                </a:custGeom>
                <a:solidFill>
                  <a:srgbClr val="AAE5E3"/>
                </a:solidFill>
                <a:ln w="899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37" name="Graphic 21">
                  <a:extLst>
                    <a:ext uri="{FF2B5EF4-FFF2-40B4-BE49-F238E27FC236}">
                      <a16:creationId xmlns:a16="http://schemas.microsoft.com/office/drawing/2014/main" id="{0A2482B5-71C9-4299-BBD6-640E9601D438}"/>
                    </a:ext>
                  </a:extLst>
                </p:cNvPr>
                <p:cNvGrpSpPr/>
                <p:nvPr/>
              </p:nvGrpSpPr>
              <p:grpSpPr>
                <a:xfrm>
                  <a:off x="7194179" y="4060310"/>
                  <a:ext cx="1063744" cy="428591"/>
                  <a:chOff x="7194179" y="4060310"/>
                  <a:chExt cx="1063744" cy="428591"/>
                </a:xfrm>
              </p:grpSpPr>
              <p:sp>
                <p:nvSpPr>
                  <p:cNvPr id="38" name="Freeform: Shape 37">
                    <a:extLst>
                      <a:ext uri="{FF2B5EF4-FFF2-40B4-BE49-F238E27FC236}">
                        <a16:creationId xmlns:a16="http://schemas.microsoft.com/office/drawing/2014/main" id="{12E3A1EB-1741-464B-9645-41ED622D6C07}"/>
                      </a:ext>
                    </a:extLst>
                  </p:cNvPr>
                  <p:cNvSpPr/>
                  <p:nvPr/>
                </p:nvSpPr>
                <p:spPr>
                  <a:xfrm>
                    <a:off x="7194179" y="4060310"/>
                    <a:ext cx="1063744" cy="428591"/>
                  </a:xfrm>
                  <a:custGeom>
                    <a:avLst/>
                    <a:gdLst>
                      <a:gd name="connsiteX0" fmla="*/ 1063744 w 1063744"/>
                      <a:gd name="connsiteY0" fmla="*/ 257666 h 428591"/>
                      <a:gd name="connsiteX1" fmla="*/ 1062844 w 1063744"/>
                      <a:gd name="connsiteY1" fmla="*/ 289987 h 428591"/>
                      <a:gd name="connsiteX2" fmla="*/ 1022241 w 1063744"/>
                      <a:gd name="connsiteY2" fmla="*/ 390640 h 428591"/>
                      <a:gd name="connsiteX3" fmla="*/ 818593 w 1063744"/>
                      <a:gd name="connsiteY3" fmla="*/ 336622 h 428591"/>
                      <a:gd name="connsiteX4" fmla="*/ 353227 w 1063744"/>
                      <a:gd name="connsiteY4" fmla="*/ 382268 h 428591"/>
                      <a:gd name="connsiteX5" fmla="*/ 16695 w 1063744"/>
                      <a:gd name="connsiteY5" fmla="*/ 423862 h 428591"/>
                      <a:gd name="connsiteX6" fmla="*/ 11293 w 1063744"/>
                      <a:gd name="connsiteY6" fmla="*/ 421071 h 428591"/>
                      <a:gd name="connsiteX7" fmla="*/ 103934 w 1063744"/>
                      <a:gd name="connsiteY7" fmla="*/ 45735 h 428591"/>
                      <a:gd name="connsiteX8" fmla="*/ 278413 w 1063744"/>
                      <a:gd name="connsiteY8" fmla="*/ 0 h 428591"/>
                      <a:gd name="connsiteX9" fmla="*/ 843531 w 1063744"/>
                      <a:gd name="connsiteY9" fmla="*/ 120550 h 428591"/>
                      <a:gd name="connsiteX10" fmla="*/ 997302 w 1063744"/>
                      <a:gd name="connsiteY10" fmla="*/ 95612 h 428591"/>
                      <a:gd name="connsiteX11" fmla="*/ 1063744 w 1063744"/>
                      <a:gd name="connsiteY11" fmla="*/ 257666 h 4285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63744" h="428591">
                        <a:moveTo>
                          <a:pt x="1063744" y="257666"/>
                        </a:moveTo>
                        <a:cubicBezTo>
                          <a:pt x="1063744" y="269370"/>
                          <a:pt x="1063474" y="280173"/>
                          <a:pt x="1062844" y="289987"/>
                        </a:cubicBezTo>
                        <a:cubicBezTo>
                          <a:pt x="1059423" y="342654"/>
                          <a:pt x="1046729" y="369663"/>
                          <a:pt x="1022241" y="390640"/>
                        </a:cubicBezTo>
                        <a:cubicBezTo>
                          <a:pt x="993161" y="415489"/>
                          <a:pt x="947426" y="328250"/>
                          <a:pt x="818593" y="336622"/>
                        </a:cubicBezTo>
                        <a:cubicBezTo>
                          <a:pt x="689760" y="344905"/>
                          <a:pt x="506999" y="373985"/>
                          <a:pt x="353227" y="382268"/>
                        </a:cubicBezTo>
                        <a:cubicBezTo>
                          <a:pt x="199456" y="390640"/>
                          <a:pt x="83137" y="444658"/>
                          <a:pt x="16695" y="423862"/>
                        </a:cubicBezTo>
                        <a:cubicBezTo>
                          <a:pt x="14714" y="423231"/>
                          <a:pt x="12914" y="422331"/>
                          <a:pt x="11293" y="421071"/>
                        </a:cubicBezTo>
                        <a:cubicBezTo>
                          <a:pt x="-40744" y="381908"/>
                          <a:pt x="103934" y="45735"/>
                          <a:pt x="103934" y="45735"/>
                        </a:cubicBezTo>
                        <a:cubicBezTo>
                          <a:pt x="120500" y="37362"/>
                          <a:pt x="211970" y="0"/>
                          <a:pt x="278413" y="0"/>
                        </a:cubicBezTo>
                        <a:cubicBezTo>
                          <a:pt x="344945" y="0"/>
                          <a:pt x="802027" y="120550"/>
                          <a:pt x="843531" y="120550"/>
                        </a:cubicBezTo>
                        <a:cubicBezTo>
                          <a:pt x="885125" y="120550"/>
                          <a:pt x="997302" y="95612"/>
                          <a:pt x="997302" y="95612"/>
                        </a:cubicBezTo>
                        <a:cubicBezTo>
                          <a:pt x="997302" y="95612"/>
                          <a:pt x="1063744" y="182851"/>
                          <a:pt x="1063744" y="257666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89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Freeform: Shape 38">
                    <a:extLst>
                      <a:ext uri="{FF2B5EF4-FFF2-40B4-BE49-F238E27FC236}">
                        <a16:creationId xmlns:a16="http://schemas.microsoft.com/office/drawing/2014/main" id="{0D541EDF-E8AD-4A6E-B566-E17341AEEE86}"/>
                      </a:ext>
                    </a:extLst>
                  </p:cNvPr>
                  <p:cNvSpPr/>
                  <p:nvPr/>
                </p:nvSpPr>
                <p:spPr>
                  <a:xfrm>
                    <a:off x="7205473" y="4293038"/>
                    <a:ext cx="1051551" cy="195864"/>
                  </a:xfrm>
                  <a:custGeom>
                    <a:avLst/>
                    <a:gdLst>
                      <a:gd name="connsiteX0" fmla="*/ 1051551 w 1051551"/>
                      <a:gd name="connsiteY0" fmla="*/ 57259 h 195864"/>
                      <a:gd name="connsiteX1" fmla="*/ 1010947 w 1051551"/>
                      <a:gd name="connsiteY1" fmla="*/ 157913 h 195864"/>
                      <a:gd name="connsiteX2" fmla="*/ 807300 w 1051551"/>
                      <a:gd name="connsiteY2" fmla="*/ 103895 h 195864"/>
                      <a:gd name="connsiteX3" fmla="*/ 341934 w 1051551"/>
                      <a:gd name="connsiteY3" fmla="*/ 149540 h 195864"/>
                      <a:gd name="connsiteX4" fmla="*/ 5402 w 1051551"/>
                      <a:gd name="connsiteY4" fmla="*/ 191134 h 195864"/>
                      <a:gd name="connsiteX5" fmla="*/ 0 w 1051551"/>
                      <a:gd name="connsiteY5" fmla="*/ 188343 h 195864"/>
                      <a:gd name="connsiteX6" fmla="*/ 13685 w 1051551"/>
                      <a:gd name="connsiteY6" fmla="*/ 108036 h 195864"/>
                      <a:gd name="connsiteX7" fmla="*/ 844752 w 1051551"/>
                      <a:gd name="connsiteY7" fmla="*/ 0 h 195864"/>
                      <a:gd name="connsiteX8" fmla="*/ 1051551 w 1051551"/>
                      <a:gd name="connsiteY8" fmla="*/ 57259 h 1958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51551" h="195864">
                        <a:moveTo>
                          <a:pt x="1051551" y="57259"/>
                        </a:moveTo>
                        <a:cubicBezTo>
                          <a:pt x="1048130" y="109927"/>
                          <a:pt x="1035436" y="136936"/>
                          <a:pt x="1010947" y="157913"/>
                        </a:cubicBezTo>
                        <a:cubicBezTo>
                          <a:pt x="981868" y="182761"/>
                          <a:pt x="936132" y="95522"/>
                          <a:pt x="807300" y="103895"/>
                        </a:cubicBezTo>
                        <a:cubicBezTo>
                          <a:pt x="678467" y="112177"/>
                          <a:pt x="495705" y="141257"/>
                          <a:pt x="341934" y="149540"/>
                        </a:cubicBezTo>
                        <a:cubicBezTo>
                          <a:pt x="188163" y="157913"/>
                          <a:pt x="71844" y="211931"/>
                          <a:pt x="5402" y="191134"/>
                        </a:cubicBezTo>
                        <a:cubicBezTo>
                          <a:pt x="3421" y="190504"/>
                          <a:pt x="1621" y="189603"/>
                          <a:pt x="0" y="188343"/>
                        </a:cubicBezTo>
                        <a:cubicBezTo>
                          <a:pt x="7743" y="141707"/>
                          <a:pt x="13685" y="108036"/>
                          <a:pt x="13685" y="108036"/>
                        </a:cubicBezTo>
                        <a:cubicBezTo>
                          <a:pt x="395952" y="49877"/>
                          <a:pt x="753282" y="0"/>
                          <a:pt x="844752" y="0"/>
                        </a:cubicBezTo>
                        <a:cubicBezTo>
                          <a:pt x="935592" y="0"/>
                          <a:pt x="1001764" y="8193"/>
                          <a:pt x="1051551" y="57259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C0E9F3"/>
                      </a:gs>
                      <a:gs pos="100000">
                        <a:srgbClr val="9FCCD3"/>
                      </a:gs>
                    </a:gsLst>
                    <a:lin ang="19200000" scaled="0"/>
                  </a:gradFill>
                  <a:ln w="89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3EE67826-43D4-45C4-8DA8-B34B0C55A456}"/>
                    </a:ext>
                  </a:extLst>
                </p:cNvPr>
                <p:cNvSpPr/>
                <p:nvPr/>
              </p:nvSpPr>
              <p:spPr>
                <a:xfrm>
                  <a:off x="6909904" y="3981354"/>
                  <a:ext cx="444765" cy="546395"/>
                </a:xfrm>
                <a:custGeom>
                  <a:avLst/>
                  <a:gdLst>
                    <a:gd name="connsiteX0" fmla="*/ 1801 w 444765"/>
                    <a:gd name="connsiteY0" fmla="*/ 307453 h 546395"/>
                    <a:gd name="connsiteX1" fmla="*/ 80757 w 444765"/>
                    <a:gd name="connsiteY1" fmla="*/ 540180 h 546395"/>
                    <a:gd name="connsiteX2" fmla="*/ 379927 w 444765"/>
                    <a:gd name="connsiteY2" fmla="*/ 506959 h 546395"/>
                    <a:gd name="connsiteX3" fmla="*/ 417289 w 444765"/>
                    <a:gd name="connsiteY3" fmla="*/ 207789 h 546395"/>
                    <a:gd name="connsiteX4" fmla="*/ 417289 w 444765"/>
                    <a:gd name="connsiteY4" fmla="*/ 0 h 546395"/>
                    <a:gd name="connsiteX5" fmla="*/ 1801 w 444765"/>
                    <a:gd name="connsiteY5" fmla="*/ 307453 h 5463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44765" h="546395">
                      <a:moveTo>
                        <a:pt x="1801" y="307453"/>
                      </a:moveTo>
                      <a:cubicBezTo>
                        <a:pt x="1801" y="307453"/>
                        <a:pt x="-18996" y="515242"/>
                        <a:pt x="80757" y="540180"/>
                      </a:cubicBezTo>
                      <a:cubicBezTo>
                        <a:pt x="180510" y="565118"/>
                        <a:pt x="379927" y="506959"/>
                        <a:pt x="379927" y="506959"/>
                      </a:cubicBezTo>
                      <a:cubicBezTo>
                        <a:pt x="379927" y="506959"/>
                        <a:pt x="496246" y="386499"/>
                        <a:pt x="417289" y="207789"/>
                      </a:cubicBezTo>
                      <a:lnTo>
                        <a:pt x="417289" y="0"/>
                      </a:lnTo>
                      <a:lnTo>
                        <a:pt x="1801" y="307453"/>
                      </a:lnTo>
                      <a:close/>
                    </a:path>
                  </a:pathLst>
                </a:custGeom>
                <a:solidFill>
                  <a:srgbClr val="E98667"/>
                </a:solidFill>
                <a:ln w="899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" name="Graphic 21">
                <a:extLst>
                  <a:ext uri="{FF2B5EF4-FFF2-40B4-BE49-F238E27FC236}">
                    <a16:creationId xmlns:a16="http://schemas.microsoft.com/office/drawing/2014/main" id="{4CED6321-14EA-4858-80C8-71496E784DCE}"/>
                  </a:ext>
                </a:extLst>
              </p:cNvPr>
              <p:cNvGrpSpPr/>
              <p:nvPr/>
            </p:nvGrpSpPr>
            <p:grpSpPr>
              <a:xfrm>
                <a:off x="5113533" y="3233384"/>
                <a:ext cx="2605560" cy="2757403"/>
                <a:chOff x="5113533" y="3233384"/>
                <a:chExt cx="2605560" cy="2757403"/>
              </a:xfrm>
            </p:grpSpPr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487409F6-293F-41E1-A241-2DA735549B15}"/>
                    </a:ext>
                  </a:extLst>
                </p:cNvPr>
                <p:cNvSpPr/>
                <p:nvPr/>
              </p:nvSpPr>
              <p:spPr>
                <a:xfrm>
                  <a:off x="6849314" y="4060310"/>
                  <a:ext cx="329056" cy="340152"/>
                </a:xfrm>
                <a:custGeom>
                  <a:avLst/>
                  <a:gdLst>
                    <a:gd name="connsiteX0" fmla="*/ 0 w 329056"/>
                    <a:gd name="connsiteY0" fmla="*/ 232728 h 340152"/>
                    <a:gd name="connsiteX1" fmla="*/ 315825 w 329056"/>
                    <a:gd name="connsiteY1" fmla="*/ 311684 h 340152"/>
                    <a:gd name="connsiteX2" fmla="*/ 241010 w 329056"/>
                    <a:gd name="connsiteY2" fmla="*/ 0 h 340152"/>
                    <a:gd name="connsiteX3" fmla="*/ 0 w 329056"/>
                    <a:gd name="connsiteY3" fmla="*/ 232728 h 3401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9056" h="340152">
                      <a:moveTo>
                        <a:pt x="0" y="232728"/>
                      </a:moveTo>
                      <a:cubicBezTo>
                        <a:pt x="120460" y="336622"/>
                        <a:pt x="261807" y="369844"/>
                        <a:pt x="315825" y="311684"/>
                      </a:cubicBezTo>
                      <a:cubicBezTo>
                        <a:pt x="369843" y="253525"/>
                        <a:pt x="241010" y="0"/>
                        <a:pt x="241010" y="0"/>
                      </a:cubicBezTo>
                      <a:lnTo>
                        <a:pt x="0" y="232728"/>
                      </a:lnTo>
                      <a:close/>
                    </a:path>
                  </a:pathLst>
                </a:custGeom>
                <a:solidFill>
                  <a:srgbClr val="147F66"/>
                </a:solidFill>
                <a:ln w="899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43" name="Graphic 21">
                  <a:extLst>
                    <a:ext uri="{FF2B5EF4-FFF2-40B4-BE49-F238E27FC236}">
                      <a16:creationId xmlns:a16="http://schemas.microsoft.com/office/drawing/2014/main" id="{1D72EBC6-9201-400B-90C1-50B9513592C3}"/>
                    </a:ext>
                  </a:extLst>
                </p:cNvPr>
                <p:cNvGrpSpPr/>
                <p:nvPr/>
              </p:nvGrpSpPr>
              <p:grpSpPr>
                <a:xfrm>
                  <a:off x="5536316" y="3923195"/>
                  <a:ext cx="1624682" cy="1728576"/>
                  <a:chOff x="5536316" y="3923195"/>
                  <a:chExt cx="1624682" cy="1728576"/>
                </a:xfrm>
              </p:grpSpPr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14D82E4F-715E-4E76-8B6E-9845601CC93D}"/>
                      </a:ext>
                    </a:extLst>
                  </p:cNvPr>
                  <p:cNvSpPr/>
                  <p:nvPr/>
                </p:nvSpPr>
                <p:spPr>
                  <a:xfrm>
                    <a:off x="6226025" y="3923195"/>
                    <a:ext cx="934972" cy="714658"/>
                  </a:xfrm>
                  <a:custGeom>
                    <a:avLst/>
                    <a:gdLst>
                      <a:gd name="connsiteX0" fmla="*/ 934973 w 934972"/>
                      <a:gd name="connsiteY0" fmla="*/ 236869 h 714658"/>
                      <a:gd name="connsiteX1" fmla="*/ 916967 w 934972"/>
                      <a:gd name="connsiteY1" fmla="*/ 247042 h 714658"/>
                      <a:gd name="connsiteX2" fmla="*/ 469517 w 934972"/>
                      <a:gd name="connsiteY2" fmla="*/ 569260 h 714658"/>
                      <a:gd name="connsiteX3" fmla="*/ 340774 w 934972"/>
                      <a:gd name="connsiteY3" fmla="*/ 673154 h 714658"/>
                      <a:gd name="connsiteX4" fmla="*/ 324119 w 934972"/>
                      <a:gd name="connsiteY4" fmla="*/ 714658 h 714658"/>
                      <a:gd name="connsiteX5" fmla="*/ 228597 w 934972"/>
                      <a:gd name="connsiteY5" fmla="*/ 661091 h 714658"/>
                      <a:gd name="connsiteX6" fmla="*/ 11 w 934972"/>
                      <a:gd name="connsiteY6" fmla="*/ 573401 h 714658"/>
                      <a:gd name="connsiteX7" fmla="*/ 149641 w 934972"/>
                      <a:gd name="connsiteY7" fmla="*/ 328249 h 714658"/>
                      <a:gd name="connsiteX8" fmla="*/ 477890 w 934972"/>
                      <a:gd name="connsiteY8" fmla="*/ 0 h 714658"/>
                      <a:gd name="connsiteX9" fmla="*/ 857277 w 934972"/>
                      <a:gd name="connsiteY9" fmla="*/ 196626 h 714658"/>
                      <a:gd name="connsiteX10" fmla="*/ 867360 w 934972"/>
                      <a:gd name="connsiteY10" fmla="*/ 201847 h 714658"/>
                      <a:gd name="connsiteX11" fmla="*/ 934973 w 934972"/>
                      <a:gd name="connsiteY11" fmla="*/ 236869 h 714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934972" h="714658">
                        <a:moveTo>
                          <a:pt x="934973" y="236869"/>
                        </a:moveTo>
                        <a:cubicBezTo>
                          <a:pt x="928851" y="240290"/>
                          <a:pt x="922909" y="243711"/>
                          <a:pt x="916967" y="247042"/>
                        </a:cubicBezTo>
                        <a:cubicBezTo>
                          <a:pt x="662992" y="391901"/>
                          <a:pt x="534519" y="508400"/>
                          <a:pt x="469517" y="569260"/>
                        </a:cubicBezTo>
                        <a:cubicBezTo>
                          <a:pt x="403075" y="631561"/>
                          <a:pt x="340774" y="673154"/>
                          <a:pt x="340774" y="673154"/>
                        </a:cubicBezTo>
                        <a:lnTo>
                          <a:pt x="324119" y="714658"/>
                        </a:lnTo>
                        <a:cubicBezTo>
                          <a:pt x="324119" y="714658"/>
                          <a:pt x="285046" y="690080"/>
                          <a:pt x="228597" y="661091"/>
                        </a:cubicBezTo>
                        <a:cubicBezTo>
                          <a:pt x="164316" y="627960"/>
                          <a:pt x="77437" y="588886"/>
                          <a:pt x="11" y="573401"/>
                        </a:cubicBezTo>
                        <a:cubicBezTo>
                          <a:pt x="11" y="573401"/>
                          <a:pt x="-4131" y="432144"/>
                          <a:pt x="149641" y="328249"/>
                        </a:cubicBezTo>
                        <a:cubicBezTo>
                          <a:pt x="149641" y="328249"/>
                          <a:pt x="299181" y="108036"/>
                          <a:pt x="477890" y="0"/>
                        </a:cubicBezTo>
                        <a:lnTo>
                          <a:pt x="857277" y="196626"/>
                        </a:lnTo>
                        <a:lnTo>
                          <a:pt x="867360" y="201847"/>
                        </a:lnTo>
                        <a:lnTo>
                          <a:pt x="934973" y="236869"/>
                        </a:lnTo>
                        <a:close/>
                      </a:path>
                    </a:pathLst>
                  </a:custGeom>
                  <a:solidFill>
                    <a:srgbClr val="FDAD8B"/>
                  </a:solidFill>
                  <a:ln w="89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22D2BEA6-0FA6-4F74-86FE-D6B67DD9F11D}"/>
                      </a:ext>
                    </a:extLst>
                  </p:cNvPr>
                  <p:cNvSpPr/>
                  <p:nvPr/>
                </p:nvSpPr>
                <p:spPr>
                  <a:xfrm>
                    <a:off x="6454622" y="4118470"/>
                    <a:ext cx="688369" cy="519383"/>
                  </a:xfrm>
                  <a:custGeom>
                    <a:avLst/>
                    <a:gdLst>
                      <a:gd name="connsiteX0" fmla="*/ 688370 w 688369"/>
                      <a:gd name="connsiteY0" fmla="*/ 51767 h 519383"/>
                      <a:gd name="connsiteX1" fmla="*/ 240920 w 688369"/>
                      <a:gd name="connsiteY1" fmla="*/ 373985 h 519383"/>
                      <a:gd name="connsiteX2" fmla="*/ 112177 w 688369"/>
                      <a:gd name="connsiteY2" fmla="*/ 477879 h 519383"/>
                      <a:gd name="connsiteX3" fmla="*/ 95522 w 688369"/>
                      <a:gd name="connsiteY3" fmla="*/ 519383 h 519383"/>
                      <a:gd name="connsiteX4" fmla="*/ 0 w 688369"/>
                      <a:gd name="connsiteY4" fmla="*/ 465815 h 519383"/>
                      <a:gd name="connsiteX5" fmla="*/ 157823 w 688369"/>
                      <a:gd name="connsiteY5" fmla="*/ 299170 h 519383"/>
                      <a:gd name="connsiteX6" fmla="*/ 628680 w 688369"/>
                      <a:gd name="connsiteY6" fmla="*/ 1350 h 519383"/>
                      <a:gd name="connsiteX7" fmla="*/ 631561 w 688369"/>
                      <a:gd name="connsiteY7" fmla="*/ 0 h 519383"/>
                      <a:gd name="connsiteX8" fmla="*/ 638763 w 688369"/>
                      <a:gd name="connsiteY8" fmla="*/ 6572 h 519383"/>
                      <a:gd name="connsiteX9" fmla="*/ 688370 w 688369"/>
                      <a:gd name="connsiteY9" fmla="*/ 51767 h 5193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88369" h="519383">
                        <a:moveTo>
                          <a:pt x="688370" y="51767"/>
                        </a:moveTo>
                        <a:cubicBezTo>
                          <a:pt x="434395" y="196626"/>
                          <a:pt x="305922" y="313124"/>
                          <a:pt x="240920" y="373985"/>
                        </a:cubicBezTo>
                        <a:cubicBezTo>
                          <a:pt x="174478" y="436285"/>
                          <a:pt x="112177" y="477879"/>
                          <a:pt x="112177" y="477879"/>
                        </a:cubicBezTo>
                        <a:lnTo>
                          <a:pt x="95522" y="519383"/>
                        </a:lnTo>
                        <a:cubicBezTo>
                          <a:pt x="95522" y="519383"/>
                          <a:pt x="56449" y="494805"/>
                          <a:pt x="0" y="465815"/>
                        </a:cubicBezTo>
                        <a:cubicBezTo>
                          <a:pt x="42224" y="395682"/>
                          <a:pt x="104345" y="308893"/>
                          <a:pt x="157823" y="299170"/>
                        </a:cubicBezTo>
                        <a:cubicBezTo>
                          <a:pt x="248393" y="282784"/>
                          <a:pt x="534238" y="46455"/>
                          <a:pt x="628680" y="1350"/>
                        </a:cubicBezTo>
                        <a:cubicBezTo>
                          <a:pt x="629670" y="900"/>
                          <a:pt x="630660" y="450"/>
                          <a:pt x="631561" y="0"/>
                        </a:cubicBezTo>
                        <a:lnTo>
                          <a:pt x="638763" y="6572"/>
                        </a:lnTo>
                        <a:lnTo>
                          <a:pt x="688370" y="5176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FBA982"/>
                      </a:gs>
                      <a:gs pos="87000">
                        <a:srgbClr val="E98667"/>
                      </a:gs>
                    </a:gsLst>
                    <a:lin ang="600000" scaled="0"/>
                  </a:gradFill>
                  <a:ln w="89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6" name="Graphic 21">
                    <a:extLst>
                      <a:ext uri="{FF2B5EF4-FFF2-40B4-BE49-F238E27FC236}">
                        <a16:creationId xmlns:a16="http://schemas.microsoft.com/office/drawing/2014/main" id="{6532E39C-A34F-4AB8-AC7F-9355643C88E1}"/>
                      </a:ext>
                    </a:extLst>
                  </p:cNvPr>
                  <p:cNvGrpSpPr/>
                  <p:nvPr/>
                </p:nvGrpSpPr>
                <p:grpSpPr>
                  <a:xfrm>
                    <a:off x="5536316" y="4488117"/>
                    <a:ext cx="1023243" cy="1163653"/>
                    <a:chOff x="5536316" y="4488117"/>
                    <a:chExt cx="1023243" cy="1163653"/>
                  </a:xfrm>
                </p:grpSpPr>
                <p:sp>
                  <p:nvSpPr>
                    <p:cNvPr id="47" name="Freeform: Shape 46">
                      <a:extLst>
                        <a:ext uri="{FF2B5EF4-FFF2-40B4-BE49-F238E27FC236}">
                          <a16:creationId xmlns:a16="http://schemas.microsoft.com/office/drawing/2014/main" id="{19EE8C1C-C5AB-46BF-895E-076C80D3E6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36316" y="4488117"/>
                      <a:ext cx="1023243" cy="1163653"/>
                    </a:xfrm>
                    <a:custGeom>
                      <a:avLst/>
                      <a:gdLst>
                        <a:gd name="connsiteX0" fmla="*/ 976466 w 1023243"/>
                        <a:gd name="connsiteY0" fmla="*/ 262003 h 1163653"/>
                        <a:gd name="connsiteX1" fmla="*/ 627419 w 1023243"/>
                        <a:gd name="connsiteY1" fmla="*/ 706571 h 1163653"/>
                        <a:gd name="connsiteX2" fmla="*/ 215442 w 1023243"/>
                        <a:gd name="connsiteY2" fmla="*/ 1104054 h 1163653"/>
                        <a:gd name="connsiteX3" fmla="*/ 166195 w 1023243"/>
                        <a:gd name="connsiteY3" fmla="*/ 1163654 h 1163653"/>
                        <a:gd name="connsiteX4" fmla="*/ 107406 w 1023243"/>
                        <a:gd name="connsiteY4" fmla="*/ 1042204 h 1163653"/>
                        <a:gd name="connsiteX5" fmla="*/ 0 w 1023243"/>
                        <a:gd name="connsiteY5" fmla="*/ 984944 h 1163653"/>
                        <a:gd name="connsiteX6" fmla="*/ 132884 w 1023243"/>
                        <a:gd name="connsiteY6" fmla="*/ 872767 h 1163653"/>
                        <a:gd name="connsiteX7" fmla="*/ 278373 w 1023243"/>
                        <a:gd name="connsiteY7" fmla="*/ 652553 h 1163653"/>
                        <a:gd name="connsiteX8" fmla="*/ 573401 w 1023243"/>
                        <a:gd name="connsiteY8" fmla="*/ 245348 h 1163653"/>
                        <a:gd name="connsiteX9" fmla="*/ 689720 w 1023243"/>
                        <a:gd name="connsiteY9" fmla="*/ 8479 h 1163653"/>
                        <a:gd name="connsiteX10" fmla="*/ 921097 w 1023243"/>
                        <a:gd name="connsiteY10" fmla="*/ 24504 h 1163653"/>
                        <a:gd name="connsiteX11" fmla="*/ 1022111 w 1023243"/>
                        <a:gd name="connsiteY11" fmla="*/ 83293 h 1163653"/>
                        <a:gd name="connsiteX12" fmla="*/ 976466 w 1023243"/>
                        <a:gd name="connsiteY12" fmla="*/ 262003 h 11636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023243" h="1163653">
                          <a:moveTo>
                            <a:pt x="976466" y="262003"/>
                          </a:moveTo>
                          <a:cubicBezTo>
                            <a:pt x="918306" y="382463"/>
                            <a:pt x="810270" y="598535"/>
                            <a:pt x="627419" y="706571"/>
                          </a:cubicBezTo>
                          <a:cubicBezTo>
                            <a:pt x="491744" y="786698"/>
                            <a:pt x="303491" y="999619"/>
                            <a:pt x="215442" y="1104054"/>
                          </a:cubicBezTo>
                          <a:cubicBezTo>
                            <a:pt x="184742" y="1140426"/>
                            <a:pt x="166195" y="1163654"/>
                            <a:pt x="166195" y="1163654"/>
                          </a:cubicBezTo>
                          <a:cubicBezTo>
                            <a:pt x="166195" y="1163654"/>
                            <a:pt x="155302" y="1094961"/>
                            <a:pt x="107406" y="1042204"/>
                          </a:cubicBezTo>
                          <a:cubicBezTo>
                            <a:pt x="82648" y="1015014"/>
                            <a:pt x="48076" y="991967"/>
                            <a:pt x="0" y="984944"/>
                          </a:cubicBezTo>
                          <a:cubicBezTo>
                            <a:pt x="0" y="984944"/>
                            <a:pt x="91380" y="918502"/>
                            <a:pt x="132884" y="872767"/>
                          </a:cubicBezTo>
                          <a:cubicBezTo>
                            <a:pt x="174478" y="827122"/>
                            <a:pt x="240920" y="731510"/>
                            <a:pt x="278373" y="652553"/>
                          </a:cubicBezTo>
                          <a:cubicBezTo>
                            <a:pt x="315735" y="573597"/>
                            <a:pt x="427913" y="324304"/>
                            <a:pt x="573401" y="245348"/>
                          </a:cubicBezTo>
                          <a:cubicBezTo>
                            <a:pt x="631561" y="207985"/>
                            <a:pt x="689720" y="8479"/>
                            <a:pt x="689720" y="8479"/>
                          </a:cubicBezTo>
                          <a:cubicBezTo>
                            <a:pt x="689720" y="8479"/>
                            <a:pt x="803968" y="-18801"/>
                            <a:pt x="921097" y="24504"/>
                          </a:cubicBezTo>
                          <a:cubicBezTo>
                            <a:pt x="955489" y="37198"/>
                            <a:pt x="990060" y="56014"/>
                            <a:pt x="1022111" y="83293"/>
                          </a:cubicBezTo>
                          <a:cubicBezTo>
                            <a:pt x="1022111" y="83293"/>
                            <a:pt x="1034625" y="141453"/>
                            <a:pt x="976466" y="262003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89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8" name="Freeform: Shape 47">
                      <a:extLst>
                        <a:ext uri="{FF2B5EF4-FFF2-40B4-BE49-F238E27FC236}">
                          <a16:creationId xmlns:a16="http://schemas.microsoft.com/office/drawing/2014/main" id="{418A7FF3-8254-4FBD-9A9E-37A5DA56E0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721" y="4512621"/>
                      <a:ext cx="915837" cy="1139150"/>
                    </a:xfrm>
                    <a:custGeom>
                      <a:avLst/>
                      <a:gdLst>
                        <a:gd name="connsiteX0" fmla="*/ 869060 w 915837"/>
                        <a:gd name="connsiteY0" fmla="*/ 237499 h 1139150"/>
                        <a:gd name="connsiteX1" fmla="*/ 520014 w 915837"/>
                        <a:gd name="connsiteY1" fmla="*/ 682067 h 1139150"/>
                        <a:gd name="connsiteX2" fmla="*/ 108036 w 915837"/>
                        <a:gd name="connsiteY2" fmla="*/ 1079550 h 1139150"/>
                        <a:gd name="connsiteX3" fmla="*/ 58790 w 915837"/>
                        <a:gd name="connsiteY3" fmla="*/ 1139150 h 1139150"/>
                        <a:gd name="connsiteX4" fmla="*/ 0 w 915837"/>
                        <a:gd name="connsiteY4" fmla="*/ 1017700 h 1139150"/>
                        <a:gd name="connsiteX5" fmla="*/ 553235 w 915837"/>
                        <a:gd name="connsiteY5" fmla="*/ 511731 h 1139150"/>
                        <a:gd name="connsiteX6" fmla="*/ 813692 w 915837"/>
                        <a:gd name="connsiteY6" fmla="*/ 0 h 1139150"/>
                        <a:gd name="connsiteX7" fmla="*/ 914705 w 915837"/>
                        <a:gd name="connsiteY7" fmla="*/ 58790 h 1139150"/>
                        <a:gd name="connsiteX8" fmla="*/ 869060 w 915837"/>
                        <a:gd name="connsiteY8" fmla="*/ 237499 h 11391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915837" h="1139150">
                          <a:moveTo>
                            <a:pt x="869060" y="237499"/>
                          </a:moveTo>
                          <a:cubicBezTo>
                            <a:pt x="810901" y="357959"/>
                            <a:pt x="702865" y="574031"/>
                            <a:pt x="520014" y="682067"/>
                          </a:cubicBezTo>
                          <a:cubicBezTo>
                            <a:pt x="384338" y="762194"/>
                            <a:pt x="196085" y="975115"/>
                            <a:pt x="108036" y="1079550"/>
                          </a:cubicBezTo>
                          <a:cubicBezTo>
                            <a:pt x="77336" y="1115922"/>
                            <a:pt x="58790" y="1139150"/>
                            <a:pt x="58790" y="1139150"/>
                          </a:cubicBezTo>
                          <a:cubicBezTo>
                            <a:pt x="58790" y="1139150"/>
                            <a:pt x="47896" y="1070457"/>
                            <a:pt x="0" y="1017700"/>
                          </a:cubicBezTo>
                          <a:cubicBezTo>
                            <a:pt x="142878" y="883555"/>
                            <a:pt x="441237" y="605002"/>
                            <a:pt x="553235" y="511731"/>
                          </a:cubicBezTo>
                          <a:cubicBezTo>
                            <a:pt x="700434" y="389020"/>
                            <a:pt x="702865" y="242271"/>
                            <a:pt x="813692" y="0"/>
                          </a:cubicBezTo>
                          <a:cubicBezTo>
                            <a:pt x="848083" y="12694"/>
                            <a:pt x="882655" y="31511"/>
                            <a:pt x="914705" y="58790"/>
                          </a:cubicBezTo>
                          <a:cubicBezTo>
                            <a:pt x="914705" y="58790"/>
                            <a:pt x="927219" y="116949"/>
                            <a:pt x="869060" y="237499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C0E9F3"/>
                        </a:gs>
                        <a:gs pos="100000">
                          <a:srgbClr val="9FCCD3"/>
                        </a:gs>
                      </a:gsLst>
                      <a:lin ang="19200000" scaled="0"/>
                    </a:gradFill>
                    <a:ln w="89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9" name="Graphic 21">
                  <a:extLst>
                    <a:ext uri="{FF2B5EF4-FFF2-40B4-BE49-F238E27FC236}">
                      <a16:creationId xmlns:a16="http://schemas.microsoft.com/office/drawing/2014/main" id="{751BC210-E77B-4DDF-9AC2-D16C09D94B6C}"/>
                    </a:ext>
                  </a:extLst>
                </p:cNvPr>
                <p:cNvGrpSpPr/>
                <p:nvPr/>
              </p:nvGrpSpPr>
              <p:grpSpPr>
                <a:xfrm>
                  <a:off x="5113533" y="5464527"/>
                  <a:ext cx="622199" cy="526261"/>
                  <a:chOff x="5113533" y="5464527"/>
                  <a:chExt cx="622199" cy="526261"/>
                </a:xfrm>
              </p:grpSpPr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63E35FF5-91D7-44DE-9825-7B872C7ECADD}"/>
                      </a:ext>
                    </a:extLst>
                  </p:cNvPr>
                  <p:cNvSpPr/>
                  <p:nvPr/>
                </p:nvSpPr>
                <p:spPr>
                  <a:xfrm>
                    <a:off x="5113533" y="5547876"/>
                    <a:ext cx="380141" cy="442911"/>
                  </a:xfrm>
                  <a:custGeom>
                    <a:avLst/>
                    <a:gdLst>
                      <a:gd name="connsiteX0" fmla="*/ 364623 w 380141"/>
                      <a:gd name="connsiteY0" fmla="*/ 157913 h 442911"/>
                      <a:gd name="connsiteX1" fmla="*/ 90392 w 380141"/>
                      <a:gd name="connsiteY1" fmla="*/ 0 h 442911"/>
                      <a:gd name="connsiteX2" fmla="*/ 5133 w 380141"/>
                      <a:gd name="connsiteY2" fmla="*/ 109747 h 442911"/>
                      <a:gd name="connsiteX3" fmla="*/ 9815 w 380141"/>
                      <a:gd name="connsiteY3" fmla="*/ 134235 h 442911"/>
                      <a:gd name="connsiteX4" fmla="*/ 22599 w 380141"/>
                      <a:gd name="connsiteY4" fmla="*/ 167636 h 442911"/>
                      <a:gd name="connsiteX5" fmla="*/ 34213 w 380141"/>
                      <a:gd name="connsiteY5" fmla="*/ 189603 h 442911"/>
                      <a:gd name="connsiteX6" fmla="*/ 62392 w 380141"/>
                      <a:gd name="connsiteY6" fmla="*/ 228226 h 442911"/>
                      <a:gd name="connsiteX7" fmla="*/ 90301 w 380141"/>
                      <a:gd name="connsiteY7" fmla="*/ 249923 h 442911"/>
                      <a:gd name="connsiteX8" fmla="*/ 156834 w 380141"/>
                      <a:gd name="connsiteY8" fmla="*/ 278373 h 442911"/>
                      <a:gd name="connsiteX9" fmla="*/ 173489 w 380141"/>
                      <a:gd name="connsiteY9" fmla="*/ 365252 h 442911"/>
                      <a:gd name="connsiteX10" fmla="*/ 200588 w 380141"/>
                      <a:gd name="connsiteY10" fmla="*/ 395412 h 442911"/>
                      <a:gd name="connsiteX11" fmla="*/ 222196 w 380141"/>
                      <a:gd name="connsiteY11" fmla="*/ 414318 h 442911"/>
                      <a:gd name="connsiteX12" fmla="*/ 251635 w 380141"/>
                      <a:gd name="connsiteY12" fmla="*/ 435926 h 442911"/>
                      <a:gd name="connsiteX13" fmla="*/ 254426 w 380141"/>
                      <a:gd name="connsiteY13" fmla="*/ 433045 h 442911"/>
                      <a:gd name="connsiteX14" fmla="*/ 376957 w 380141"/>
                      <a:gd name="connsiteY14" fmla="*/ 369844 h 442911"/>
                      <a:gd name="connsiteX15" fmla="*/ 364623 w 380141"/>
                      <a:gd name="connsiteY15" fmla="*/ 157913 h 4429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80141" h="442911">
                        <a:moveTo>
                          <a:pt x="364623" y="157913"/>
                        </a:moveTo>
                        <a:cubicBezTo>
                          <a:pt x="339685" y="78957"/>
                          <a:pt x="127754" y="0"/>
                          <a:pt x="90392" y="0"/>
                        </a:cubicBezTo>
                        <a:cubicBezTo>
                          <a:pt x="60231" y="0"/>
                          <a:pt x="-2249" y="35112"/>
                          <a:pt x="5133" y="109747"/>
                        </a:cubicBezTo>
                        <a:cubicBezTo>
                          <a:pt x="-2429" y="123791"/>
                          <a:pt x="-2249" y="134595"/>
                          <a:pt x="9815" y="134235"/>
                        </a:cubicBezTo>
                        <a:cubicBezTo>
                          <a:pt x="12696" y="144768"/>
                          <a:pt x="16927" y="155842"/>
                          <a:pt x="22599" y="167636"/>
                        </a:cubicBezTo>
                        <a:cubicBezTo>
                          <a:pt x="10715" y="178349"/>
                          <a:pt x="21338" y="188433"/>
                          <a:pt x="34213" y="189603"/>
                        </a:cubicBezTo>
                        <a:cubicBezTo>
                          <a:pt x="43936" y="206259"/>
                          <a:pt x="53299" y="218773"/>
                          <a:pt x="62392" y="228226"/>
                        </a:cubicBezTo>
                        <a:cubicBezTo>
                          <a:pt x="55370" y="243442"/>
                          <a:pt x="57531" y="264508"/>
                          <a:pt x="90301" y="249923"/>
                        </a:cubicBezTo>
                        <a:cubicBezTo>
                          <a:pt x="118841" y="265139"/>
                          <a:pt x="142159" y="258836"/>
                          <a:pt x="156834" y="278373"/>
                        </a:cubicBezTo>
                        <a:cubicBezTo>
                          <a:pt x="180692" y="310244"/>
                          <a:pt x="174119" y="361021"/>
                          <a:pt x="173489" y="365252"/>
                        </a:cubicBezTo>
                        <a:cubicBezTo>
                          <a:pt x="157194" y="390731"/>
                          <a:pt x="171239" y="406756"/>
                          <a:pt x="200588" y="395412"/>
                        </a:cubicBezTo>
                        <a:cubicBezTo>
                          <a:pt x="208151" y="402795"/>
                          <a:pt x="215353" y="409007"/>
                          <a:pt x="222196" y="414318"/>
                        </a:cubicBezTo>
                        <a:cubicBezTo>
                          <a:pt x="213193" y="442138"/>
                          <a:pt x="233899" y="450330"/>
                          <a:pt x="251635" y="435926"/>
                        </a:cubicBezTo>
                        <a:cubicBezTo>
                          <a:pt x="252806" y="435025"/>
                          <a:pt x="253706" y="434035"/>
                          <a:pt x="254426" y="433045"/>
                        </a:cubicBezTo>
                        <a:cubicBezTo>
                          <a:pt x="306013" y="452401"/>
                          <a:pt x="339505" y="410177"/>
                          <a:pt x="376957" y="369844"/>
                        </a:cubicBezTo>
                        <a:cubicBezTo>
                          <a:pt x="377047" y="369844"/>
                          <a:pt x="389471" y="236869"/>
                          <a:pt x="364623" y="157913"/>
                        </a:cubicBezTo>
                        <a:close/>
                      </a:path>
                    </a:pathLst>
                  </a:custGeom>
                  <a:solidFill>
                    <a:srgbClr val="252D6B"/>
                  </a:solidFill>
                  <a:ln w="89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EC9E614C-F2D0-4C4A-831B-756DE837C7BF}"/>
                      </a:ext>
                    </a:extLst>
                  </p:cNvPr>
                  <p:cNvSpPr/>
                  <p:nvPr/>
                </p:nvSpPr>
                <p:spPr>
                  <a:xfrm>
                    <a:off x="5203835" y="5464527"/>
                    <a:ext cx="531897" cy="481192"/>
                  </a:xfrm>
                  <a:custGeom>
                    <a:avLst/>
                    <a:gdLst>
                      <a:gd name="connsiteX0" fmla="*/ 531898 w 531897"/>
                      <a:gd name="connsiteY0" fmla="*/ 166448 h 481192"/>
                      <a:gd name="connsiteX1" fmla="*/ 432144 w 531897"/>
                      <a:gd name="connsiteY1" fmla="*/ 286998 h 481192"/>
                      <a:gd name="connsiteX2" fmla="*/ 369843 w 531897"/>
                      <a:gd name="connsiteY2" fmla="*/ 390892 h 481192"/>
                      <a:gd name="connsiteX3" fmla="*/ 260727 w 531897"/>
                      <a:gd name="connsiteY3" fmla="*/ 481192 h 481192"/>
                      <a:gd name="connsiteX4" fmla="*/ 257666 w 531897"/>
                      <a:gd name="connsiteY4" fmla="*/ 311936 h 481192"/>
                      <a:gd name="connsiteX5" fmla="*/ 0 w 531897"/>
                      <a:gd name="connsiteY5" fmla="*/ 83350 h 481192"/>
                      <a:gd name="connsiteX6" fmla="*/ 104615 w 531897"/>
                      <a:gd name="connsiteY6" fmla="*/ 93073 h 481192"/>
                      <a:gd name="connsiteX7" fmla="*/ 152871 w 531897"/>
                      <a:gd name="connsiteY7" fmla="*/ 97935 h 481192"/>
                      <a:gd name="connsiteX8" fmla="*/ 236869 w 531897"/>
                      <a:gd name="connsiteY8" fmla="*/ 75067 h 481192"/>
                      <a:gd name="connsiteX9" fmla="*/ 331491 w 531897"/>
                      <a:gd name="connsiteY9" fmla="*/ 7815 h 481192"/>
                      <a:gd name="connsiteX10" fmla="*/ 394782 w 531897"/>
                      <a:gd name="connsiteY10" fmla="*/ 252 h 481192"/>
                      <a:gd name="connsiteX11" fmla="*/ 531898 w 531897"/>
                      <a:gd name="connsiteY11" fmla="*/ 166448 h 481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31897" h="481192">
                        <a:moveTo>
                          <a:pt x="531898" y="166448"/>
                        </a:moveTo>
                        <a:cubicBezTo>
                          <a:pt x="531898" y="191386"/>
                          <a:pt x="432144" y="286998"/>
                          <a:pt x="432144" y="286998"/>
                        </a:cubicBezTo>
                        <a:cubicBezTo>
                          <a:pt x="432144" y="286998"/>
                          <a:pt x="382268" y="345157"/>
                          <a:pt x="369843" y="390892"/>
                        </a:cubicBezTo>
                        <a:cubicBezTo>
                          <a:pt x="357329" y="436538"/>
                          <a:pt x="260727" y="481192"/>
                          <a:pt x="260727" y="481192"/>
                        </a:cubicBezTo>
                        <a:cubicBezTo>
                          <a:pt x="260727" y="481192"/>
                          <a:pt x="291877" y="389272"/>
                          <a:pt x="257666" y="311936"/>
                        </a:cubicBezTo>
                        <a:cubicBezTo>
                          <a:pt x="209140" y="202460"/>
                          <a:pt x="37452" y="83350"/>
                          <a:pt x="0" y="83350"/>
                        </a:cubicBezTo>
                        <a:cubicBezTo>
                          <a:pt x="51947" y="77858"/>
                          <a:pt x="75535" y="88932"/>
                          <a:pt x="104615" y="93073"/>
                        </a:cubicBezTo>
                        <a:cubicBezTo>
                          <a:pt x="115328" y="94603"/>
                          <a:pt x="133335" y="97124"/>
                          <a:pt x="152871" y="97935"/>
                        </a:cubicBezTo>
                        <a:cubicBezTo>
                          <a:pt x="186092" y="99375"/>
                          <a:pt x="223725" y="96044"/>
                          <a:pt x="236869" y="75067"/>
                        </a:cubicBezTo>
                        <a:cubicBezTo>
                          <a:pt x="251634" y="51569"/>
                          <a:pt x="285125" y="21679"/>
                          <a:pt x="331491" y="7815"/>
                        </a:cubicBezTo>
                        <a:cubicBezTo>
                          <a:pt x="350577" y="2053"/>
                          <a:pt x="371824" y="-918"/>
                          <a:pt x="394782" y="252"/>
                        </a:cubicBezTo>
                        <a:cubicBezTo>
                          <a:pt x="394782" y="252"/>
                          <a:pt x="531898" y="141509"/>
                          <a:pt x="531898" y="166448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89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BEB411BC-0779-4E45-B1CD-3A2B4F680D77}"/>
                      </a:ext>
                    </a:extLst>
                  </p:cNvPr>
                  <p:cNvSpPr/>
                  <p:nvPr/>
                </p:nvSpPr>
                <p:spPr>
                  <a:xfrm>
                    <a:off x="5203835" y="5464527"/>
                    <a:ext cx="531897" cy="481192"/>
                  </a:xfrm>
                  <a:custGeom>
                    <a:avLst/>
                    <a:gdLst>
                      <a:gd name="connsiteX0" fmla="*/ 531898 w 531897"/>
                      <a:gd name="connsiteY0" fmla="*/ 166448 h 481192"/>
                      <a:gd name="connsiteX1" fmla="*/ 432144 w 531897"/>
                      <a:gd name="connsiteY1" fmla="*/ 286998 h 481192"/>
                      <a:gd name="connsiteX2" fmla="*/ 369843 w 531897"/>
                      <a:gd name="connsiteY2" fmla="*/ 390892 h 481192"/>
                      <a:gd name="connsiteX3" fmla="*/ 260727 w 531897"/>
                      <a:gd name="connsiteY3" fmla="*/ 481192 h 481192"/>
                      <a:gd name="connsiteX4" fmla="*/ 257666 w 531897"/>
                      <a:gd name="connsiteY4" fmla="*/ 311936 h 481192"/>
                      <a:gd name="connsiteX5" fmla="*/ 0 w 531897"/>
                      <a:gd name="connsiteY5" fmla="*/ 83350 h 481192"/>
                      <a:gd name="connsiteX6" fmla="*/ 104615 w 531897"/>
                      <a:gd name="connsiteY6" fmla="*/ 93073 h 481192"/>
                      <a:gd name="connsiteX7" fmla="*/ 152871 w 531897"/>
                      <a:gd name="connsiteY7" fmla="*/ 97935 h 481192"/>
                      <a:gd name="connsiteX8" fmla="*/ 289537 w 531897"/>
                      <a:gd name="connsiteY8" fmla="*/ 241263 h 481192"/>
                      <a:gd name="connsiteX9" fmla="*/ 433585 w 531897"/>
                      <a:gd name="connsiteY9" fmla="*/ 144300 h 481192"/>
                      <a:gd name="connsiteX10" fmla="*/ 364262 w 531897"/>
                      <a:gd name="connsiteY10" fmla="*/ 75067 h 481192"/>
                      <a:gd name="connsiteX11" fmla="*/ 331491 w 531897"/>
                      <a:gd name="connsiteY11" fmla="*/ 7815 h 481192"/>
                      <a:gd name="connsiteX12" fmla="*/ 394782 w 531897"/>
                      <a:gd name="connsiteY12" fmla="*/ 252 h 481192"/>
                      <a:gd name="connsiteX13" fmla="*/ 531898 w 531897"/>
                      <a:gd name="connsiteY13" fmla="*/ 166448 h 481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531897" h="481192">
                        <a:moveTo>
                          <a:pt x="531898" y="166448"/>
                        </a:moveTo>
                        <a:cubicBezTo>
                          <a:pt x="531898" y="191386"/>
                          <a:pt x="432144" y="286998"/>
                          <a:pt x="432144" y="286998"/>
                        </a:cubicBezTo>
                        <a:cubicBezTo>
                          <a:pt x="432144" y="286998"/>
                          <a:pt x="382268" y="345157"/>
                          <a:pt x="369843" y="390892"/>
                        </a:cubicBezTo>
                        <a:cubicBezTo>
                          <a:pt x="357329" y="436538"/>
                          <a:pt x="260727" y="481192"/>
                          <a:pt x="260727" y="481192"/>
                        </a:cubicBezTo>
                        <a:cubicBezTo>
                          <a:pt x="260727" y="481192"/>
                          <a:pt x="291877" y="389272"/>
                          <a:pt x="257666" y="311936"/>
                        </a:cubicBezTo>
                        <a:cubicBezTo>
                          <a:pt x="209140" y="202460"/>
                          <a:pt x="37452" y="83350"/>
                          <a:pt x="0" y="83350"/>
                        </a:cubicBezTo>
                        <a:cubicBezTo>
                          <a:pt x="51947" y="77858"/>
                          <a:pt x="75535" y="88932"/>
                          <a:pt x="104615" y="93073"/>
                        </a:cubicBezTo>
                        <a:cubicBezTo>
                          <a:pt x="115328" y="94603"/>
                          <a:pt x="133335" y="97124"/>
                          <a:pt x="152871" y="97935"/>
                        </a:cubicBezTo>
                        <a:cubicBezTo>
                          <a:pt x="232187" y="150783"/>
                          <a:pt x="244071" y="223076"/>
                          <a:pt x="289537" y="241263"/>
                        </a:cubicBezTo>
                        <a:cubicBezTo>
                          <a:pt x="344905" y="263410"/>
                          <a:pt x="422511" y="188595"/>
                          <a:pt x="433585" y="144300"/>
                        </a:cubicBezTo>
                        <a:cubicBezTo>
                          <a:pt x="444658" y="100005"/>
                          <a:pt x="408646" y="100005"/>
                          <a:pt x="364262" y="75067"/>
                        </a:cubicBezTo>
                        <a:cubicBezTo>
                          <a:pt x="343915" y="63633"/>
                          <a:pt x="332931" y="35184"/>
                          <a:pt x="331491" y="7815"/>
                        </a:cubicBezTo>
                        <a:cubicBezTo>
                          <a:pt x="350577" y="2053"/>
                          <a:pt x="371824" y="-918"/>
                          <a:pt x="394782" y="252"/>
                        </a:cubicBezTo>
                        <a:cubicBezTo>
                          <a:pt x="394782" y="252"/>
                          <a:pt x="531898" y="141509"/>
                          <a:pt x="531898" y="166448"/>
                        </a:cubicBezTo>
                        <a:close/>
                      </a:path>
                    </a:pathLst>
                  </a:custGeom>
                  <a:solidFill>
                    <a:srgbClr val="AAE5E3"/>
                  </a:solidFill>
                  <a:ln w="89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33D7A278-A936-4E7C-B78D-7380662AB6EE}"/>
                    </a:ext>
                  </a:extLst>
                </p:cNvPr>
                <p:cNvSpPr/>
                <p:nvPr/>
              </p:nvSpPr>
              <p:spPr>
                <a:xfrm>
                  <a:off x="6616676" y="3276773"/>
                  <a:ext cx="1087140" cy="1095221"/>
                </a:xfrm>
                <a:custGeom>
                  <a:avLst/>
                  <a:gdLst>
                    <a:gd name="connsiteX0" fmla="*/ 1051191 w 1087140"/>
                    <a:gd name="connsiteY0" fmla="*/ 426208 h 1095221"/>
                    <a:gd name="connsiteX1" fmla="*/ 955669 w 1087140"/>
                    <a:gd name="connsiteY1" fmla="*/ 501023 h 1095221"/>
                    <a:gd name="connsiteX2" fmla="*/ 868430 w 1087140"/>
                    <a:gd name="connsiteY2" fmla="*/ 588263 h 1095221"/>
                    <a:gd name="connsiteX3" fmla="*/ 814412 w 1087140"/>
                    <a:gd name="connsiteY3" fmla="*/ 658846 h 1095221"/>
                    <a:gd name="connsiteX4" fmla="*/ 548463 w 1087140"/>
                    <a:gd name="connsiteY4" fmla="*/ 1095222 h 1095221"/>
                    <a:gd name="connsiteX5" fmla="*/ 344815 w 1087140"/>
                    <a:gd name="connsiteY5" fmla="*/ 854211 h 1095221"/>
                    <a:gd name="connsiteX6" fmla="*/ 0 w 1087140"/>
                    <a:gd name="connsiteY6" fmla="*/ 679643 h 1095221"/>
                    <a:gd name="connsiteX7" fmla="*/ 78866 w 1087140"/>
                    <a:gd name="connsiteY7" fmla="*/ 621484 h 1095221"/>
                    <a:gd name="connsiteX8" fmla="*/ 120460 w 1087140"/>
                    <a:gd name="connsiteY8" fmla="*/ 567466 h 1095221"/>
                    <a:gd name="connsiteX9" fmla="*/ 145398 w 1087140"/>
                    <a:gd name="connsiteY9" fmla="*/ 106242 h 1095221"/>
                    <a:gd name="connsiteX10" fmla="*/ 160433 w 1087140"/>
                    <a:gd name="connsiteY10" fmla="*/ 91297 h 1095221"/>
                    <a:gd name="connsiteX11" fmla="*/ 436286 w 1087140"/>
                    <a:gd name="connsiteY11" fmla="*/ 2347 h 1095221"/>
                    <a:gd name="connsiteX12" fmla="*/ 1084502 w 1087140"/>
                    <a:gd name="connsiteY12" fmla="*/ 185198 h 1095221"/>
                    <a:gd name="connsiteX13" fmla="*/ 1051191 w 1087140"/>
                    <a:gd name="connsiteY13" fmla="*/ 426208 h 1095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087140" h="1095221">
                      <a:moveTo>
                        <a:pt x="1051191" y="426208"/>
                      </a:moveTo>
                      <a:cubicBezTo>
                        <a:pt x="1001404" y="492651"/>
                        <a:pt x="988890" y="438633"/>
                        <a:pt x="955669" y="501023"/>
                      </a:cubicBezTo>
                      <a:cubicBezTo>
                        <a:pt x="922448" y="563324"/>
                        <a:pt x="926589" y="584121"/>
                        <a:pt x="868430" y="588263"/>
                      </a:cubicBezTo>
                      <a:cubicBezTo>
                        <a:pt x="810270" y="592404"/>
                        <a:pt x="868430" y="633998"/>
                        <a:pt x="814412" y="658846"/>
                      </a:cubicBezTo>
                      <a:cubicBezTo>
                        <a:pt x="760394" y="683785"/>
                        <a:pt x="627419" y="850070"/>
                        <a:pt x="548463" y="1095222"/>
                      </a:cubicBezTo>
                      <a:cubicBezTo>
                        <a:pt x="548463" y="1095222"/>
                        <a:pt x="535949" y="908229"/>
                        <a:pt x="344815" y="854211"/>
                      </a:cubicBezTo>
                      <a:cubicBezTo>
                        <a:pt x="153681" y="800193"/>
                        <a:pt x="24848" y="721237"/>
                        <a:pt x="0" y="679643"/>
                      </a:cubicBezTo>
                      <a:cubicBezTo>
                        <a:pt x="0" y="679643"/>
                        <a:pt x="58159" y="646422"/>
                        <a:pt x="78866" y="621484"/>
                      </a:cubicBezTo>
                      <a:cubicBezTo>
                        <a:pt x="99663" y="596545"/>
                        <a:pt x="120460" y="567466"/>
                        <a:pt x="120460" y="567466"/>
                      </a:cubicBezTo>
                      <a:cubicBezTo>
                        <a:pt x="120460" y="567466"/>
                        <a:pt x="83098" y="280720"/>
                        <a:pt x="145398" y="106242"/>
                      </a:cubicBezTo>
                      <a:cubicBezTo>
                        <a:pt x="145398" y="106242"/>
                        <a:pt x="150530" y="100300"/>
                        <a:pt x="160433" y="91297"/>
                      </a:cubicBezTo>
                      <a:cubicBezTo>
                        <a:pt x="195995" y="58796"/>
                        <a:pt x="293228" y="-13948"/>
                        <a:pt x="436286" y="2347"/>
                      </a:cubicBezTo>
                      <a:cubicBezTo>
                        <a:pt x="619047" y="23144"/>
                        <a:pt x="1084502" y="185198"/>
                        <a:pt x="1084502" y="185198"/>
                      </a:cubicBezTo>
                      <a:cubicBezTo>
                        <a:pt x="1084502" y="318172"/>
                        <a:pt x="1101067" y="359676"/>
                        <a:pt x="1051191" y="426208"/>
                      </a:cubicBezTo>
                      <a:close/>
                    </a:path>
                  </a:pathLst>
                </a:custGeom>
                <a:solidFill>
                  <a:srgbClr val="28A489"/>
                </a:solidFill>
                <a:ln w="899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353A5B51-6CC9-4DC5-BDE5-D8683094B086}"/>
                    </a:ext>
                  </a:extLst>
                </p:cNvPr>
                <p:cNvSpPr/>
                <p:nvPr/>
              </p:nvSpPr>
              <p:spPr>
                <a:xfrm>
                  <a:off x="6726025" y="3367183"/>
                  <a:ext cx="556708" cy="477054"/>
                </a:xfrm>
                <a:custGeom>
                  <a:avLst/>
                  <a:gdLst>
                    <a:gd name="connsiteX0" fmla="*/ 526353 w 556708"/>
                    <a:gd name="connsiteY0" fmla="*/ 151596 h 477054"/>
                    <a:gd name="connsiteX1" fmla="*/ 261845 w 556708"/>
                    <a:gd name="connsiteY1" fmla="*/ 159879 h 477054"/>
                    <a:gd name="connsiteX2" fmla="*/ 11111 w 556708"/>
                    <a:gd name="connsiteY2" fmla="*/ 477055 h 477054"/>
                    <a:gd name="connsiteX3" fmla="*/ 36050 w 556708"/>
                    <a:gd name="connsiteY3" fmla="*/ 15831 h 477054"/>
                    <a:gd name="connsiteX4" fmla="*/ 51085 w 556708"/>
                    <a:gd name="connsiteY4" fmla="*/ 886 h 477054"/>
                    <a:gd name="connsiteX5" fmla="*/ 379514 w 556708"/>
                    <a:gd name="connsiteY5" fmla="*/ 17182 h 477054"/>
                    <a:gd name="connsiteX6" fmla="*/ 526353 w 556708"/>
                    <a:gd name="connsiteY6" fmla="*/ 151596 h 477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6708" h="477054">
                      <a:moveTo>
                        <a:pt x="526353" y="151596"/>
                      </a:moveTo>
                      <a:cubicBezTo>
                        <a:pt x="434973" y="133590"/>
                        <a:pt x="335219" y="105141"/>
                        <a:pt x="261845" y="159879"/>
                      </a:cubicBezTo>
                      <a:cubicBezTo>
                        <a:pt x="230965" y="182927"/>
                        <a:pt x="102492" y="356595"/>
                        <a:pt x="11111" y="477055"/>
                      </a:cubicBezTo>
                      <a:cubicBezTo>
                        <a:pt x="11111" y="477055"/>
                        <a:pt x="-26251" y="190309"/>
                        <a:pt x="36050" y="15831"/>
                      </a:cubicBezTo>
                      <a:cubicBezTo>
                        <a:pt x="36050" y="15831"/>
                        <a:pt x="41181" y="9889"/>
                        <a:pt x="51085" y="886"/>
                      </a:cubicBezTo>
                      <a:cubicBezTo>
                        <a:pt x="160561" y="-1275"/>
                        <a:pt x="315503" y="-734"/>
                        <a:pt x="379514" y="17182"/>
                      </a:cubicBezTo>
                      <a:cubicBezTo>
                        <a:pt x="483409" y="46261"/>
                        <a:pt x="617734" y="169602"/>
                        <a:pt x="526353" y="15159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8A489"/>
                    </a:gs>
                    <a:gs pos="83000">
                      <a:srgbClr val="147F66"/>
                    </a:gs>
                  </a:gsLst>
                  <a:lin ang="7200000" scaled="0"/>
                </a:gradFill>
                <a:ln w="899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FEE01C24-585A-4AAC-BB6C-DCC6C378F1C3}"/>
                    </a:ext>
                  </a:extLst>
                </p:cNvPr>
                <p:cNvSpPr/>
                <p:nvPr/>
              </p:nvSpPr>
              <p:spPr>
                <a:xfrm>
                  <a:off x="6735066" y="3233384"/>
                  <a:ext cx="984028" cy="403767"/>
                </a:xfrm>
                <a:custGeom>
                  <a:avLst/>
                  <a:gdLst>
                    <a:gd name="connsiteX0" fmla="*/ 967463 w 984028"/>
                    <a:gd name="connsiteY0" fmla="*/ 317176 h 403767"/>
                    <a:gd name="connsiteX1" fmla="*/ 707096 w 984028"/>
                    <a:gd name="connsiteY1" fmla="*/ 391991 h 403767"/>
                    <a:gd name="connsiteX2" fmla="*/ 235789 w 984028"/>
                    <a:gd name="connsiteY2" fmla="*/ 163135 h 403767"/>
                    <a:gd name="connsiteX3" fmla="*/ 0 w 984028"/>
                    <a:gd name="connsiteY3" fmla="*/ 254515 h 403767"/>
                    <a:gd name="connsiteX4" fmla="*/ 19176 w 984028"/>
                    <a:gd name="connsiteY4" fmla="*/ 63381 h 403767"/>
                    <a:gd name="connsiteX5" fmla="*/ 984029 w 984028"/>
                    <a:gd name="connsiteY5" fmla="*/ 0 h 403767"/>
                    <a:gd name="connsiteX6" fmla="*/ 967463 w 984028"/>
                    <a:gd name="connsiteY6" fmla="*/ 317176 h 4037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84028" h="403767">
                      <a:moveTo>
                        <a:pt x="967463" y="317176"/>
                      </a:moveTo>
                      <a:cubicBezTo>
                        <a:pt x="967463" y="317176"/>
                        <a:pt x="885806" y="441868"/>
                        <a:pt x="707096" y="391991"/>
                      </a:cubicBezTo>
                      <a:cubicBezTo>
                        <a:pt x="528386" y="342114"/>
                        <a:pt x="377136" y="192214"/>
                        <a:pt x="235789" y="163135"/>
                      </a:cubicBezTo>
                      <a:cubicBezTo>
                        <a:pt x="94532" y="134055"/>
                        <a:pt x="0" y="254515"/>
                        <a:pt x="0" y="254515"/>
                      </a:cubicBezTo>
                      <a:cubicBezTo>
                        <a:pt x="0" y="254515"/>
                        <a:pt x="26379" y="192124"/>
                        <a:pt x="19176" y="63381"/>
                      </a:cubicBezTo>
                      <a:lnTo>
                        <a:pt x="984029" y="0"/>
                      </a:lnTo>
                      <a:cubicBezTo>
                        <a:pt x="964672" y="149630"/>
                        <a:pt x="967463" y="317176"/>
                        <a:pt x="967463" y="317176"/>
                      </a:cubicBezTo>
                      <a:close/>
                    </a:path>
                  </a:pathLst>
                </a:custGeom>
                <a:solidFill>
                  <a:srgbClr val="147F66"/>
                </a:solidFill>
                <a:ln w="899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56" name="Graphic 21">
                  <a:extLst>
                    <a:ext uri="{FF2B5EF4-FFF2-40B4-BE49-F238E27FC236}">
                      <a16:creationId xmlns:a16="http://schemas.microsoft.com/office/drawing/2014/main" id="{2D8A2766-F507-4C6C-8C8E-1468D5F82897}"/>
                    </a:ext>
                  </a:extLst>
                </p:cNvPr>
                <p:cNvGrpSpPr/>
                <p:nvPr/>
              </p:nvGrpSpPr>
              <p:grpSpPr>
                <a:xfrm>
                  <a:off x="6678977" y="3461971"/>
                  <a:ext cx="897509" cy="789563"/>
                  <a:chOff x="6678977" y="3461971"/>
                  <a:chExt cx="897509" cy="789563"/>
                </a:xfrm>
                <a:solidFill>
                  <a:srgbClr val="FFFFFF"/>
                </a:solidFill>
              </p:grpSpPr>
              <p:sp>
                <p:nvSpPr>
                  <p:cNvPr id="57" name="Freeform: Shape 56">
                    <a:extLst>
                      <a:ext uri="{FF2B5EF4-FFF2-40B4-BE49-F238E27FC236}">
                        <a16:creationId xmlns:a16="http://schemas.microsoft.com/office/drawing/2014/main" id="{865CA356-4206-4835-ADC4-33C3C19C74CC}"/>
                      </a:ext>
                    </a:extLst>
                  </p:cNvPr>
                  <p:cNvSpPr/>
                  <p:nvPr/>
                </p:nvSpPr>
                <p:spPr>
                  <a:xfrm>
                    <a:off x="7141551" y="3461971"/>
                    <a:ext cx="434934" cy="645425"/>
                  </a:xfrm>
                  <a:custGeom>
                    <a:avLst/>
                    <a:gdLst>
                      <a:gd name="connsiteX0" fmla="*/ 434935 w 434934"/>
                      <a:gd name="connsiteY0" fmla="*/ 0 h 645425"/>
                      <a:gd name="connsiteX1" fmla="*/ 347156 w 434934"/>
                      <a:gd name="connsiteY1" fmla="*/ 174388 h 645425"/>
                      <a:gd name="connsiteX2" fmla="*/ 242001 w 434934"/>
                      <a:gd name="connsiteY2" fmla="*/ 339053 h 645425"/>
                      <a:gd name="connsiteX3" fmla="*/ 125592 w 434934"/>
                      <a:gd name="connsiteY3" fmla="*/ 495975 h 645425"/>
                      <a:gd name="connsiteX4" fmla="*/ 0 w 434934"/>
                      <a:gd name="connsiteY4" fmla="*/ 645425 h 645425"/>
                      <a:gd name="connsiteX5" fmla="*/ 60680 w 434934"/>
                      <a:gd name="connsiteY5" fmla="*/ 568990 h 645425"/>
                      <a:gd name="connsiteX6" fmla="*/ 120100 w 434934"/>
                      <a:gd name="connsiteY6" fmla="*/ 491654 h 645425"/>
                      <a:gd name="connsiteX7" fmla="*/ 234528 w 434934"/>
                      <a:gd name="connsiteY7" fmla="*/ 333831 h 645425"/>
                      <a:gd name="connsiteX8" fmla="*/ 341124 w 434934"/>
                      <a:gd name="connsiteY8" fmla="*/ 170787 h 645425"/>
                      <a:gd name="connsiteX9" fmla="*/ 389740 w 434934"/>
                      <a:gd name="connsiteY9" fmla="*/ 86339 h 645425"/>
                      <a:gd name="connsiteX10" fmla="*/ 434935 w 434934"/>
                      <a:gd name="connsiteY10" fmla="*/ 0 h 6454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34934" h="645425">
                        <a:moveTo>
                          <a:pt x="434935" y="0"/>
                        </a:moveTo>
                        <a:cubicBezTo>
                          <a:pt x="409727" y="60050"/>
                          <a:pt x="379567" y="117849"/>
                          <a:pt x="347156" y="174388"/>
                        </a:cubicBezTo>
                        <a:cubicBezTo>
                          <a:pt x="314295" y="230657"/>
                          <a:pt x="278643" y="285215"/>
                          <a:pt x="242001" y="339053"/>
                        </a:cubicBezTo>
                        <a:cubicBezTo>
                          <a:pt x="204458" y="392261"/>
                          <a:pt x="165925" y="444838"/>
                          <a:pt x="125592" y="495975"/>
                        </a:cubicBezTo>
                        <a:cubicBezTo>
                          <a:pt x="85258" y="547023"/>
                          <a:pt x="43755" y="597259"/>
                          <a:pt x="0" y="645425"/>
                        </a:cubicBezTo>
                        <a:cubicBezTo>
                          <a:pt x="20437" y="620127"/>
                          <a:pt x="40874" y="594829"/>
                          <a:pt x="60680" y="568990"/>
                        </a:cubicBezTo>
                        <a:cubicBezTo>
                          <a:pt x="80757" y="543421"/>
                          <a:pt x="100654" y="517673"/>
                          <a:pt x="120100" y="491654"/>
                        </a:cubicBezTo>
                        <a:cubicBezTo>
                          <a:pt x="159173" y="439707"/>
                          <a:pt x="197706" y="387399"/>
                          <a:pt x="234528" y="333831"/>
                        </a:cubicBezTo>
                        <a:cubicBezTo>
                          <a:pt x="271711" y="280534"/>
                          <a:pt x="307092" y="226065"/>
                          <a:pt x="341124" y="170787"/>
                        </a:cubicBezTo>
                        <a:cubicBezTo>
                          <a:pt x="357509" y="142788"/>
                          <a:pt x="374705" y="115148"/>
                          <a:pt x="389740" y="86339"/>
                        </a:cubicBezTo>
                        <a:cubicBezTo>
                          <a:pt x="406216" y="58340"/>
                          <a:pt x="420080" y="28900"/>
                          <a:pt x="434935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9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EEE66B8B-0203-4D4E-9C13-B252F289B7F2}"/>
                      </a:ext>
                    </a:extLst>
                  </p:cNvPr>
                  <p:cNvSpPr/>
                  <p:nvPr/>
                </p:nvSpPr>
                <p:spPr>
                  <a:xfrm>
                    <a:off x="7108420" y="3470254"/>
                    <a:ext cx="415488" cy="603831"/>
                  </a:xfrm>
                  <a:custGeom>
                    <a:avLst/>
                    <a:gdLst>
                      <a:gd name="connsiteX0" fmla="*/ 415489 w 415488"/>
                      <a:gd name="connsiteY0" fmla="*/ 0 h 603831"/>
                      <a:gd name="connsiteX1" fmla="*/ 371644 w 415488"/>
                      <a:gd name="connsiteY1" fmla="*/ 80667 h 603831"/>
                      <a:gd name="connsiteX2" fmla="*/ 325369 w 415488"/>
                      <a:gd name="connsiteY2" fmla="*/ 159983 h 603831"/>
                      <a:gd name="connsiteX3" fmla="*/ 276933 w 415488"/>
                      <a:gd name="connsiteY3" fmla="*/ 238039 h 603831"/>
                      <a:gd name="connsiteX4" fmla="*/ 226696 w 415488"/>
                      <a:gd name="connsiteY4" fmla="*/ 315015 h 603831"/>
                      <a:gd name="connsiteX5" fmla="*/ 119020 w 415488"/>
                      <a:gd name="connsiteY5" fmla="*/ 463925 h 603831"/>
                      <a:gd name="connsiteX6" fmla="*/ 0 w 415488"/>
                      <a:gd name="connsiteY6" fmla="*/ 603831 h 603831"/>
                      <a:gd name="connsiteX7" fmla="*/ 57979 w 415488"/>
                      <a:gd name="connsiteY7" fmla="*/ 532708 h 603831"/>
                      <a:gd name="connsiteX8" fmla="*/ 113528 w 415488"/>
                      <a:gd name="connsiteY8" fmla="*/ 459783 h 603831"/>
                      <a:gd name="connsiteX9" fmla="*/ 219313 w 415488"/>
                      <a:gd name="connsiteY9" fmla="*/ 309973 h 603831"/>
                      <a:gd name="connsiteX10" fmla="*/ 319517 w 415488"/>
                      <a:gd name="connsiteY10" fmla="*/ 156382 h 603831"/>
                      <a:gd name="connsiteX11" fmla="*/ 415489 w 415488"/>
                      <a:gd name="connsiteY11" fmla="*/ 0 h 6038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15488" h="603831">
                        <a:moveTo>
                          <a:pt x="415489" y="0"/>
                        </a:moveTo>
                        <a:cubicBezTo>
                          <a:pt x="401084" y="27009"/>
                          <a:pt x="386409" y="53838"/>
                          <a:pt x="371644" y="80667"/>
                        </a:cubicBezTo>
                        <a:cubicBezTo>
                          <a:pt x="356249" y="107136"/>
                          <a:pt x="341214" y="133875"/>
                          <a:pt x="325369" y="159983"/>
                        </a:cubicBezTo>
                        <a:cubicBezTo>
                          <a:pt x="309703" y="186272"/>
                          <a:pt x="293588" y="212291"/>
                          <a:pt x="276933" y="238039"/>
                        </a:cubicBezTo>
                        <a:cubicBezTo>
                          <a:pt x="260637" y="263968"/>
                          <a:pt x="243621" y="289447"/>
                          <a:pt x="226696" y="315015"/>
                        </a:cubicBezTo>
                        <a:cubicBezTo>
                          <a:pt x="191944" y="365432"/>
                          <a:pt x="156562" y="415489"/>
                          <a:pt x="119020" y="463925"/>
                        </a:cubicBezTo>
                        <a:cubicBezTo>
                          <a:pt x="81297" y="512181"/>
                          <a:pt x="42584" y="559807"/>
                          <a:pt x="0" y="603831"/>
                        </a:cubicBezTo>
                        <a:cubicBezTo>
                          <a:pt x="19987" y="580604"/>
                          <a:pt x="39253" y="556926"/>
                          <a:pt x="57979" y="532708"/>
                        </a:cubicBezTo>
                        <a:cubicBezTo>
                          <a:pt x="76976" y="508760"/>
                          <a:pt x="95342" y="484361"/>
                          <a:pt x="113528" y="459783"/>
                        </a:cubicBezTo>
                        <a:cubicBezTo>
                          <a:pt x="149810" y="410627"/>
                          <a:pt x="185192" y="360750"/>
                          <a:pt x="219313" y="309973"/>
                        </a:cubicBezTo>
                        <a:cubicBezTo>
                          <a:pt x="253795" y="259466"/>
                          <a:pt x="286926" y="208059"/>
                          <a:pt x="319517" y="156382"/>
                        </a:cubicBezTo>
                        <a:cubicBezTo>
                          <a:pt x="352108" y="104795"/>
                          <a:pt x="383618" y="52307"/>
                          <a:pt x="41548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9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58D280E5-F707-46D1-8C2A-F291817453D3}"/>
                      </a:ext>
                    </a:extLst>
                  </p:cNvPr>
                  <p:cNvSpPr/>
                  <p:nvPr/>
                </p:nvSpPr>
                <p:spPr>
                  <a:xfrm>
                    <a:off x="7075109" y="3467462"/>
                    <a:ext cx="398923" cy="565028"/>
                  </a:xfrm>
                  <a:custGeom>
                    <a:avLst/>
                    <a:gdLst>
                      <a:gd name="connsiteX0" fmla="*/ 398923 w 398923"/>
                      <a:gd name="connsiteY0" fmla="*/ 0 h 565028"/>
                      <a:gd name="connsiteX1" fmla="*/ 306642 w 398923"/>
                      <a:gd name="connsiteY1" fmla="*/ 146389 h 565028"/>
                      <a:gd name="connsiteX2" fmla="*/ 208870 w 398923"/>
                      <a:gd name="connsiteY2" fmla="*/ 289177 h 565028"/>
                      <a:gd name="connsiteX3" fmla="*/ 106686 w 398923"/>
                      <a:gd name="connsiteY3" fmla="*/ 428813 h 565028"/>
                      <a:gd name="connsiteX4" fmla="*/ 0 w 398923"/>
                      <a:gd name="connsiteY4" fmla="*/ 565029 h 565028"/>
                      <a:gd name="connsiteX5" fmla="*/ 101104 w 398923"/>
                      <a:gd name="connsiteY5" fmla="*/ 424672 h 565028"/>
                      <a:gd name="connsiteX6" fmla="*/ 201487 w 398923"/>
                      <a:gd name="connsiteY6" fmla="*/ 283865 h 565028"/>
                      <a:gd name="connsiteX7" fmla="*/ 300880 w 398923"/>
                      <a:gd name="connsiteY7" fmla="*/ 142428 h 565028"/>
                      <a:gd name="connsiteX8" fmla="*/ 349947 w 398923"/>
                      <a:gd name="connsiteY8" fmla="*/ 71214 h 565028"/>
                      <a:gd name="connsiteX9" fmla="*/ 398923 w 398923"/>
                      <a:gd name="connsiteY9" fmla="*/ 0 h 5650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98923" h="565028">
                        <a:moveTo>
                          <a:pt x="398923" y="0"/>
                        </a:moveTo>
                        <a:cubicBezTo>
                          <a:pt x="369303" y="49517"/>
                          <a:pt x="338513" y="98313"/>
                          <a:pt x="306642" y="146389"/>
                        </a:cubicBezTo>
                        <a:cubicBezTo>
                          <a:pt x="274862" y="194555"/>
                          <a:pt x="242001" y="241911"/>
                          <a:pt x="208870" y="289177"/>
                        </a:cubicBezTo>
                        <a:cubicBezTo>
                          <a:pt x="175199" y="335992"/>
                          <a:pt x="141527" y="382808"/>
                          <a:pt x="106686" y="428813"/>
                        </a:cubicBezTo>
                        <a:cubicBezTo>
                          <a:pt x="71934" y="474819"/>
                          <a:pt x="36642" y="520464"/>
                          <a:pt x="0" y="565029"/>
                        </a:cubicBezTo>
                        <a:lnTo>
                          <a:pt x="101104" y="424672"/>
                        </a:lnTo>
                        <a:cubicBezTo>
                          <a:pt x="134685" y="377856"/>
                          <a:pt x="168446" y="331130"/>
                          <a:pt x="201487" y="283865"/>
                        </a:cubicBezTo>
                        <a:cubicBezTo>
                          <a:pt x="235158" y="237139"/>
                          <a:pt x="267929" y="189693"/>
                          <a:pt x="300880" y="142428"/>
                        </a:cubicBezTo>
                        <a:cubicBezTo>
                          <a:pt x="317356" y="118840"/>
                          <a:pt x="333741" y="95072"/>
                          <a:pt x="349947" y="71214"/>
                        </a:cubicBezTo>
                        <a:cubicBezTo>
                          <a:pt x="366602" y="47806"/>
                          <a:pt x="382357" y="23678"/>
                          <a:pt x="39892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9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0" name="Freeform: Shape 59">
                    <a:extLst>
                      <a:ext uri="{FF2B5EF4-FFF2-40B4-BE49-F238E27FC236}">
                        <a16:creationId xmlns:a16="http://schemas.microsoft.com/office/drawing/2014/main" id="{B312788F-03ED-45CE-98C1-08909441068B}"/>
                      </a:ext>
                    </a:extLst>
                  </p:cNvPr>
                  <p:cNvSpPr/>
                  <p:nvPr/>
                </p:nvSpPr>
                <p:spPr>
                  <a:xfrm>
                    <a:off x="6678977" y="3914912"/>
                    <a:ext cx="527756" cy="336622"/>
                  </a:xfrm>
                  <a:custGeom>
                    <a:avLst/>
                    <a:gdLst>
                      <a:gd name="connsiteX0" fmla="*/ 0 w 527756"/>
                      <a:gd name="connsiteY0" fmla="*/ 0 h 336622"/>
                      <a:gd name="connsiteX1" fmla="*/ 35382 w 527756"/>
                      <a:gd name="connsiteY1" fmla="*/ 22328 h 336622"/>
                      <a:gd name="connsiteX2" fmla="*/ 75805 w 527756"/>
                      <a:gd name="connsiteY2" fmla="*/ 34301 h 336622"/>
                      <a:gd name="connsiteX3" fmla="*/ 159083 w 527756"/>
                      <a:gd name="connsiteY3" fmla="*/ 49877 h 336622"/>
                      <a:gd name="connsiteX4" fmla="*/ 325729 w 527756"/>
                      <a:gd name="connsiteY4" fmla="*/ 84448 h 336622"/>
                      <a:gd name="connsiteX5" fmla="*/ 403785 w 527756"/>
                      <a:gd name="connsiteY5" fmla="*/ 120010 h 336622"/>
                      <a:gd name="connsiteX6" fmla="*/ 465725 w 527756"/>
                      <a:gd name="connsiteY6" fmla="*/ 179250 h 336622"/>
                      <a:gd name="connsiteX7" fmla="*/ 527756 w 527756"/>
                      <a:gd name="connsiteY7" fmla="*/ 336622 h 336622"/>
                      <a:gd name="connsiteX8" fmla="*/ 502278 w 527756"/>
                      <a:gd name="connsiteY8" fmla="*/ 256045 h 336622"/>
                      <a:gd name="connsiteX9" fmla="*/ 460144 w 527756"/>
                      <a:gd name="connsiteY9" fmla="*/ 183481 h 336622"/>
                      <a:gd name="connsiteX10" fmla="*/ 399283 w 527756"/>
                      <a:gd name="connsiteY10" fmla="*/ 126942 h 336622"/>
                      <a:gd name="connsiteX11" fmla="*/ 323028 w 527756"/>
                      <a:gd name="connsiteY11" fmla="*/ 93091 h 336622"/>
                      <a:gd name="connsiteX12" fmla="*/ 157823 w 527756"/>
                      <a:gd name="connsiteY12" fmla="*/ 56719 h 336622"/>
                      <a:gd name="connsiteX13" fmla="*/ 74725 w 527756"/>
                      <a:gd name="connsiteY13" fmla="*/ 38623 h 336622"/>
                      <a:gd name="connsiteX14" fmla="*/ 34482 w 527756"/>
                      <a:gd name="connsiteY14" fmla="*/ 24578 h 336622"/>
                      <a:gd name="connsiteX15" fmla="*/ 0 w 527756"/>
                      <a:gd name="connsiteY15" fmla="*/ 0 h 3366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27756" h="336622">
                        <a:moveTo>
                          <a:pt x="0" y="0"/>
                        </a:moveTo>
                        <a:cubicBezTo>
                          <a:pt x="9543" y="10534"/>
                          <a:pt x="22327" y="17196"/>
                          <a:pt x="35382" y="22328"/>
                        </a:cubicBezTo>
                        <a:cubicBezTo>
                          <a:pt x="48526" y="27369"/>
                          <a:pt x="62121" y="31060"/>
                          <a:pt x="75805" y="34301"/>
                        </a:cubicBezTo>
                        <a:cubicBezTo>
                          <a:pt x="103264" y="40693"/>
                          <a:pt x="131174" y="45375"/>
                          <a:pt x="159083" y="49877"/>
                        </a:cubicBezTo>
                        <a:cubicBezTo>
                          <a:pt x="214902" y="58970"/>
                          <a:pt x="271080" y="67883"/>
                          <a:pt x="325729" y="84448"/>
                        </a:cubicBezTo>
                        <a:cubicBezTo>
                          <a:pt x="352828" y="93181"/>
                          <a:pt x="379927" y="103715"/>
                          <a:pt x="403785" y="120010"/>
                        </a:cubicBezTo>
                        <a:cubicBezTo>
                          <a:pt x="427823" y="135855"/>
                          <a:pt x="448890" y="156112"/>
                          <a:pt x="465725" y="179250"/>
                        </a:cubicBezTo>
                        <a:cubicBezTo>
                          <a:pt x="499397" y="225615"/>
                          <a:pt x="519743" y="280624"/>
                          <a:pt x="527756" y="336622"/>
                        </a:cubicBezTo>
                        <a:cubicBezTo>
                          <a:pt x="522174" y="308893"/>
                          <a:pt x="513531" y="281884"/>
                          <a:pt x="502278" y="256045"/>
                        </a:cubicBezTo>
                        <a:cubicBezTo>
                          <a:pt x="491204" y="230207"/>
                          <a:pt x="477339" y="205538"/>
                          <a:pt x="460144" y="183481"/>
                        </a:cubicBezTo>
                        <a:cubicBezTo>
                          <a:pt x="442858" y="161514"/>
                          <a:pt x="422691" y="141887"/>
                          <a:pt x="399283" y="126942"/>
                        </a:cubicBezTo>
                        <a:cubicBezTo>
                          <a:pt x="376235" y="111457"/>
                          <a:pt x="349767" y="101464"/>
                          <a:pt x="323028" y="93091"/>
                        </a:cubicBezTo>
                        <a:cubicBezTo>
                          <a:pt x="269460" y="76075"/>
                          <a:pt x="213461" y="67343"/>
                          <a:pt x="157823" y="56719"/>
                        </a:cubicBezTo>
                        <a:cubicBezTo>
                          <a:pt x="130003" y="51407"/>
                          <a:pt x="102184" y="46005"/>
                          <a:pt x="74725" y="38623"/>
                        </a:cubicBezTo>
                        <a:cubicBezTo>
                          <a:pt x="61040" y="34752"/>
                          <a:pt x="47446" y="30340"/>
                          <a:pt x="34482" y="24578"/>
                        </a:cubicBezTo>
                        <a:cubicBezTo>
                          <a:pt x="21427" y="18816"/>
                          <a:pt x="8823" y="11164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9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1" name="Graphic 21">
                <a:extLst>
                  <a:ext uri="{FF2B5EF4-FFF2-40B4-BE49-F238E27FC236}">
                    <a16:creationId xmlns:a16="http://schemas.microsoft.com/office/drawing/2014/main" id="{9288E76F-1ACB-4319-B4C3-1170DE8DAD33}"/>
                  </a:ext>
                </a:extLst>
              </p:cNvPr>
              <p:cNvGrpSpPr/>
              <p:nvPr/>
            </p:nvGrpSpPr>
            <p:grpSpPr>
              <a:xfrm>
                <a:off x="6437966" y="1401003"/>
                <a:ext cx="2077623" cy="2165895"/>
                <a:chOff x="6437966" y="1401003"/>
                <a:chExt cx="2077623" cy="2165895"/>
              </a:xfrm>
            </p:grpSpPr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89B1AC18-D305-4160-AD7D-82DAA08A193A}"/>
                    </a:ext>
                  </a:extLst>
                </p:cNvPr>
                <p:cNvSpPr/>
                <p:nvPr/>
              </p:nvSpPr>
              <p:spPr>
                <a:xfrm>
                  <a:off x="6437966" y="1401003"/>
                  <a:ext cx="2077623" cy="2165895"/>
                </a:xfrm>
                <a:custGeom>
                  <a:avLst/>
                  <a:gdLst>
                    <a:gd name="connsiteX0" fmla="*/ 2077623 w 2077623"/>
                    <a:gd name="connsiteY0" fmla="*/ 656499 h 2165895"/>
                    <a:gd name="connsiteX1" fmla="*/ 2008931 w 2077623"/>
                    <a:gd name="connsiteY1" fmla="*/ 798926 h 2165895"/>
                    <a:gd name="connsiteX2" fmla="*/ 1886490 w 2077623"/>
                    <a:gd name="connsiteY2" fmla="*/ 988890 h 2165895"/>
                    <a:gd name="connsiteX3" fmla="*/ 1620541 w 2077623"/>
                    <a:gd name="connsiteY3" fmla="*/ 872571 h 2165895"/>
                    <a:gd name="connsiteX4" fmla="*/ 1404469 w 2077623"/>
                    <a:gd name="connsiteY4" fmla="*/ 1504132 h 2165895"/>
                    <a:gd name="connsiteX5" fmla="*/ 1343428 w 2077623"/>
                    <a:gd name="connsiteY5" fmla="*/ 1637826 h 2165895"/>
                    <a:gd name="connsiteX6" fmla="*/ 1310387 w 2077623"/>
                    <a:gd name="connsiteY6" fmla="*/ 1807623 h 2165895"/>
                    <a:gd name="connsiteX7" fmla="*/ 1292291 w 2077623"/>
                    <a:gd name="connsiteY7" fmla="*/ 2098330 h 2165895"/>
                    <a:gd name="connsiteX8" fmla="*/ 1001404 w 2077623"/>
                    <a:gd name="connsiteY8" fmla="*/ 2152348 h 2165895"/>
                    <a:gd name="connsiteX9" fmla="*/ 523525 w 2077623"/>
                    <a:gd name="connsiteY9" fmla="*/ 1986153 h 2165895"/>
                    <a:gd name="connsiteX10" fmla="*/ 295028 w 2077623"/>
                    <a:gd name="connsiteY10" fmla="*/ 2094189 h 2165895"/>
                    <a:gd name="connsiteX11" fmla="*/ 302591 w 2077623"/>
                    <a:gd name="connsiteY11" fmla="*/ 1998217 h 2165895"/>
                    <a:gd name="connsiteX12" fmla="*/ 301691 w 2077623"/>
                    <a:gd name="connsiteY12" fmla="*/ 1864432 h 2165895"/>
                    <a:gd name="connsiteX13" fmla="*/ 300610 w 2077623"/>
                    <a:gd name="connsiteY13" fmla="*/ 1846606 h 2165895"/>
                    <a:gd name="connsiteX14" fmla="*/ 299170 w 2077623"/>
                    <a:gd name="connsiteY14" fmla="*/ 1828240 h 2165895"/>
                    <a:gd name="connsiteX15" fmla="*/ 336532 w 2077623"/>
                    <a:gd name="connsiteY15" fmla="*/ 1578947 h 2165895"/>
                    <a:gd name="connsiteX16" fmla="*/ 378666 w 2077623"/>
                    <a:gd name="connsiteY16" fmla="*/ 1304625 h 2165895"/>
                    <a:gd name="connsiteX17" fmla="*/ 398923 w 2077623"/>
                    <a:gd name="connsiteY17" fmla="*/ 1184165 h 2165895"/>
                    <a:gd name="connsiteX18" fmla="*/ 397753 w 2077623"/>
                    <a:gd name="connsiteY18" fmla="*/ 1119163 h 2165895"/>
                    <a:gd name="connsiteX19" fmla="*/ 390550 w 2077623"/>
                    <a:gd name="connsiteY19" fmla="*/ 781191 h 2165895"/>
                    <a:gd name="connsiteX20" fmla="*/ 390460 w 2077623"/>
                    <a:gd name="connsiteY20" fmla="*/ 781281 h 2165895"/>
                    <a:gd name="connsiteX21" fmla="*/ 315825 w 2077623"/>
                    <a:gd name="connsiteY21" fmla="*/ 830977 h 2165895"/>
                    <a:gd name="connsiteX22" fmla="*/ 308533 w 2077623"/>
                    <a:gd name="connsiteY22" fmla="*/ 816302 h 2165895"/>
                    <a:gd name="connsiteX23" fmla="*/ 278373 w 2077623"/>
                    <a:gd name="connsiteY23" fmla="*/ 771647 h 2165895"/>
                    <a:gd name="connsiteX24" fmla="*/ 30340 w 2077623"/>
                    <a:gd name="connsiteY24" fmla="*/ 672614 h 2165895"/>
                    <a:gd name="connsiteX25" fmla="*/ 0 w 2077623"/>
                    <a:gd name="connsiteY25" fmla="*/ 677296 h 2165895"/>
                    <a:gd name="connsiteX26" fmla="*/ 299170 w 2077623"/>
                    <a:gd name="connsiteY26" fmla="*/ 253434 h 2165895"/>
                    <a:gd name="connsiteX27" fmla="*/ 677296 w 2077623"/>
                    <a:gd name="connsiteY27" fmla="*/ 41504 h 2165895"/>
                    <a:gd name="connsiteX28" fmla="*/ 1009687 w 2077623"/>
                    <a:gd name="connsiteY28" fmla="*/ 0 h 2165895"/>
                    <a:gd name="connsiteX29" fmla="*/ 1342168 w 2077623"/>
                    <a:gd name="connsiteY29" fmla="*/ 74725 h 2165895"/>
                    <a:gd name="connsiteX30" fmla="*/ 1566523 w 2077623"/>
                    <a:gd name="connsiteY30" fmla="*/ 257576 h 2165895"/>
                    <a:gd name="connsiteX31" fmla="*/ 1728577 w 2077623"/>
                    <a:gd name="connsiteY31" fmla="*/ 340674 h 2165895"/>
                    <a:gd name="connsiteX32" fmla="*/ 1938167 w 2077623"/>
                    <a:gd name="connsiteY32" fmla="*/ 522534 h 2165895"/>
                    <a:gd name="connsiteX33" fmla="*/ 2071141 w 2077623"/>
                    <a:gd name="connsiteY33" fmla="*/ 653078 h 2165895"/>
                    <a:gd name="connsiteX34" fmla="*/ 2077623 w 2077623"/>
                    <a:gd name="connsiteY34" fmla="*/ 656499 h 2165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077623" h="2165895">
                      <a:moveTo>
                        <a:pt x="2077623" y="656499"/>
                      </a:moveTo>
                      <a:cubicBezTo>
                        <a:pt x="2077623" y="656499"/>
                        <a:pt x="2047103" y="724202"/>
                        <a:pt x="2008931" y="798926"/>
                      </a:cubicBezTo>
                      <a:cubicBezTo>
                        <a:pt x="1967337" y="880134"/>
                        <a:pt x="1916740" y="969443"/>
                        <a:pt x="1886490" y="988890"/>
                      </a:cubicBezTo>
                      <a:cubicBezTo>
                        <a:pt x="1886490" y="988890"/>
                        <a:pt x="1653762" y="860057"/>
                        <a:pt x="1620541" y="872571"/>
                      </a:cubicBezTo>
                      <a:cubicBezTo>
                        <a:pt x="1587320" y="884995"/>
                        <a:pt x="1520788" y="1358733"/>
                        <a:pt x="1404469" y="1504132"/>
                      </a:cubicBezTo>
                      <a:cubicBezTo>
                        <a:pt x="1378630" y="1536453"/>
                        <a:pt x="1358734" y="1583808"/>
                        <a:pt x="1343428" y="1637826"/>
                      </a:cubicBezTo>
                      <a:cubicBezTo>
                        <a:pt x="1328483" y="1690584"/>
                        <a:pt x="1317860" y="1749734"/>
                        <a:pt x="1310387" y="1807623"/>
                      </a:cubicBezTo>
                      <a:cubicBezTo>
                        <a:pt x="1290941" y="1957253"/>
                        <a:pt x="1292291" y="2098330"/>
                        <a:pt x="1292291" y="2098330"/>
                      </a:cubicBezTo>
                      <a:cubicBezTo>
                        <a:pt x="1292291" y="2098330"/>
                        <a:pt x="1180114" y="2202225"/>
                        <a:pt x="1001404" y="2152348"/>
                      </a:cubicBezTo>
                      <a:cubicBezTo>
                        <a:pt x="822695" y="2102471"/>
                        <a:pt x="664872" y="2015232"/>
                        <a:pt x="523525" y="1986153"/>
                      </a:cubicBezTo>
                      <a:cubicBezTo>
                        <a:pt x="382268" y="1957073"/>
                        <a:pt x="295028" y="2094189"/>
                        <a:pt x="295028" y="2094189"/>
                      </a:cubicBezTo>
                      <a:cubicBezTo>
                        <a:pt x="295028" y="2094189"/>
                        <a:pt x="300160" y="2056646"/>
                        <a:pt x="302591" y="1998217"/>
                      </a:cubicBezTo>
                      <a:cubicBezTo>
                        <a:pt x="304121" y="1960764"/>
                        <a:pt x="304482" y="1914669"/>
                        <a:pt x="301691" y="1864432"/>
                      </a:cubicBezTo>
                      <a:cubicBezTo>
                        <a:pt x="301421" y="1858490"/>
                        <a:pt x="301060" y="1852548"/>
                        <a:pt x="300610" y="1846606"/>
                      </a:cubicBezTo>
                      <a:cubicBezTo>
                        <a:pt x="300160" y="1840574"/>
                        <a:pt x="299710" y="1834452"/>
                        <a:pt x="299170" y="1828240"/>
                      </a:cubicBezTo>
                      <a:cubicBezTo>
                        <a:pt x="286746" y="1682841"/>
                        <a:pt x="336532" y="1649620"/>
                        <a:pt x="336532" y="1578947"/>
                      </a:cubicBezTo>
                      <a:cubicBezTo>
                        <a:pt x="336532" y="1535282"/>
                        <a:pt x="360390" y="1404199"/>
                        <a:pt x="378666" y="1304625"/>
                      </a:cubicBezTo>
                      <a:cubicBezTo>
                        <a:pt x="389830" y="1243135"/>
                        <a:pt x="398923" y="1193618"/>
                        <a:pt x="398923" y="1184165"/>
                      </a:cubicBezTo>
                      <a:cubicBezTo>
                        <a:pt x="398923" y="1178403"/>
                        <a:pt x="398473" y="1153735"/>
                        <a:pt x="397753" y="1119163"/>
                      </a:cubicBezTo>
                      <a:cubicBezTo>
                        <a:pt x="395502" y="1004465"/>
                        <a:pt x="390550" y="781191"/>
                        <a:pt x="390550" y="781191"/>
                      </a:cubicBezTo>
                      <a:lnTo>
                        <a:pt x="390460" y="781281"/>
                      </a:lnTo>
                      <a:lnTo>
                        <a:pt x="315825" y="830977"/>
                      </a:lnTo>
                      <a:cubicBezTo>
                        <a:pt x="315825" y="830977"/>
                        <a:pt x="313485" y="825395"/>
                        <a:pt x="308533" y="816302"/>
                      </a:cubicBezTo>
                      <a:cubicBezTo>
                        <a:pt x="302501" y="805319"/>
                        <a:pt x="292688" y="789203"/>
                        <a:pt x="278373" y="771647"/>
                      </a:cubicBezTo>
                      <a:cubicBezTo>
                        <a:pt x="237049" y="720961"/>
                        <a:pt x="158813" y="658210"/>
                        <a:pt x="30340" y="672614"/>
                      </a:cubicBezTo>
                      <a:cubicBezTo>
                        <a:pt x="20527" y="673695"/>
                        <a:pt x="10444" y="675225"/>
                        <a:pt x="0" y="677296"/>
                      </a:cubicBezTo>
                      <a:cubicBezTo>
                        <a:pt x="0" y="677296"/>
                        <a:pt x="216072" y="336532"/>
                        <a:pt x="299170" y="253434"/>
                      </a:cubicBezTo>
                      <a:cubicBezTo>
                        <a:pt x="382268" y="170337"/>
                        <a:pt x="465365" y="58159"/>
                        <a:pt x="677296" y="41504"/>
                      </a:cubicBezTo>
                      <a:cubicBezTo>
                        <a:pt x="889227" y="24938"/>
                        <a:pt x="1009687" y="0"/>
                        <a:pt x="1009687" y="0"/>
                      </a:cubicBezTo>
                      <a:lnTo>
                        <a:pt x="1342168" y="74725"/>
                      </a:lnTo>
                      <a:cubicBezTo>
                        <a:pt x="1342168" y="74725"/>
                        <a:pt x="1508363" y="211841"/>
                        <a:pt x="1566523" y="257576"/>
                      </a:cubicBezTo>
                      <a:cubicBezTo>
                        <a:pt x="1624682" y="303311"/>
                        <a:pt x="1645479" y="307453"/>
                        <a:pt x="1728577" y="340674"/>
                      </a:cubicBezTo>
                      <a:cubicBezTo>
                        <a:pt x="1796099" y="367683"/>
                        <a:pt x="1880098" y="419360"/>
                        <a:pt x="1938167" y="522534"/>
                      </a:cubicBezTo>
                      <a:cubicBezTo>
                        <a:pt x="1969317" y="577903"/>
                        <a:pt x="2014782" y="623818"/>
                        <a:pt x="2071141" y="653078"/>
                      </a:cubicBezTo>
                      <a:lnTo>
                        <a:pt x="2077623" y="656499"/>
                      </a:lnTo>
                      <a:close/>
                    </a:path>
                  </a:pathLst>
                </a:custGeom>
                <a:solidFill>
                  <a:srgbClr val="01AAA6"/>
                </a:solidFill>
                <a:ln w="899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63" name="Graphic 21">
                  <a:extLst>
                    <a:ext uri="{FF2B5EF4-FFF2-40B4-BE49-F238E27FC236}">
                      <a16:creationId xmlns:a16="http://schemas.microsoft.com/office/drawing/2014/main" id="{8424E878-7509-495F-A66D-287FC3C5B5C9}"/>
                    </a:ext>
                  </a:extLst>
                </p:cNvPr>
                <p:cNvGrpSpPr/>
                <p:nvPr/>
              </p:nvGrpSpPr>
              <p:grpSpPr>
                <a:xfrm>
                  <a:off x="6716339" y="1852774"/>
                  <a:ext cx="1730557" cy="1546445"/>
                  <a:chOff x="6716339" y="1852774"/>
                  <a:chExt cx="1730557" cy="1546445"/>
                </a:xfrm>
                <a:solidFill>
                  <a:srgbClr val="01AAA6"/>
                </a:solidFill>
              </p:grpSpPr>
              <p:sp>
                <p:nvSpPr>
                  <p:cNvPr id="64" name="Freeform: Shape 63">
                    <a:extLst>
                      <a:ext uri="{FF2B5EF4-FFF2-40B4-BE49-F238E27FC236}">
                        <a16:creationId xmlns:a16="http://schemas.microsoft.com/office/drawing/2014/main" id="{AF1A01E8-BF97-4DB5-9BEC-26351BC75040}"/>
                      </a:ext>
                    </a:extLst>
                  </p:cNvPr>
                  <p:cNvSpPr/>
                  <p:nvPr/>
                </p:nvSpPr>
                <p:spPr>
                  <a:xfrm>
                    <a:off x="6738577" y="3137337"/>
                    <a:ext cx="444597" cy="261882"/>
                  </a:xfrm>
                  <a:custGeom>
                    <a:avLst/>
                    <a:gdLst>
                      <a:gd name="connsiteX0" fmla="*/ 400274 w 444597"/>
                      <a:gd name="connsiteY0" fmla="*/ 129358 h 261882"/>
                      <a:gd name="connsiteX1" fmla="*/ 1981 w 444597"/>
                      <a:gd name="connsiteY1" fmla="*/ 261883 h 261882"/>
                      <a:gd name="connsiteX2" fmla="*/ 1080 w 444597"/>
                      <a:gd name="connsiteY2" fmla="*/ 128098 h 261882"/>
                      <a:gd name="connsiteX3" fmla="*/ 0 w 444597"/>
                      <a:gd name="connsiteY3" fmla="*/ 110272 h 261882"/>
                      <a:gd name="connsiteX4" fmla="*/ 225705 w 444597"/>
                      <a:gd name="connsiteY4" fmla="*/ 15741 h 261882"/>
                      <a:gd name="connsiteX5" fmla="*/ 53928 w 444597"/>
                      <a:gd name="connsiteY5" fmla="*/ 173653 h 261882"/>
                      <a:gd name="connsiteX6" fmla="*/ 207699 w 444597"/>
                      <a:gd name="connsiteY6" fmla="*/ 98838 h 261882"/>
                      <a:gd name="connsiteX7" fmla="*/ 400274 w 444597"/>
                      <a:gd name="connsiteY7" fmla="*/ 129358 h 261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44597" h="261882">
                        <a:moveTo>
                          <a:pt x="400274" y="129358"/>
                        </a:moveTo>
                        <a:cubicBezTo>
                          <a:pt x="265048" y="117114"/>
                          <a:pt x="141797" y="128728"/>
                          <a:pt x="1981" y="261883"/>
                        </a:cubicBezTo>
                        <a:cubicBezTo>
                          <a:pt x="3511" y="224430"/>
                          <a:pt x="3871" y="178335"/>
                          <a:pt x="1080" y="128098"/>
                        </a:cubicBezTo>
                        <a:cubicBezTo>
                          <a:pt x="810" y="122156"/>
                          <a:pt x="450" y="116214"/>
                          <a:pt x="0" y="110272"/>
                        </a:cubicBezTo>
                        <a:cubicBezTo>
                          <a:pt x="132434" y="7548"/>
                          <a:pt x="275222" y="-21982"/>
                          <a:pt x="225705" y="15741"/>
                        </a:cubicBezTo>
                        <a:cubicBezTo>
                          <a:pt x="173038" y="55894"/>
                          <a:pt x="45645" y="166721"/>
                          <a:pt x="53928" y="173653"/>
                        </a:cubicBezTo>
                        <a:cubicBezTo>
                          <a:pt x="62301" y="180586"/>
                          <a:pt x="96872" y="154297"/>
                          <a:pt x="207699" y="98838"/>
                        </a:cubicBezTo>
                        <a:cubicBezTo>
                          <a:pt x="318526" y="43470"/>
                          <a:pt x="538740" y="141783"/>
                          <a:pt x="400274" y="12935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01AAA6"/>
                      </a:gs>
                      <a:gs pos="91000">
                        <a:srgbClr val="147F66"/>
                      </a:gs>
                    </a:gsLst>
                    <a:lin ang="15600000" scaled="0"/>
                  </a:gradFill>
                  <a:ln w="89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5" name="Freeform: Shape 64">
                    <a:extLst>
                      <a:ext uri="{FF2B5EF4-FFF2-40B4-BE49-F238E27FC236}">
                        <a16:creationId xmlns:a16="http://schemas.microsoft.com/office/drawing/2014/main" id="{24653C55-A95E-4B57-97DC-E1BE99CD6FF2}"/>
                      </a:ext>
                    </a:extLst>
                  </p:cNvPr>
                  <p:cNvSpPr/>
                  <p:nvPr/>
                </p:nvSpPr>
                <p:spPr>
                  <a:xfrm>
                    <a:off x="6816633" y="2106923"/>
                    <a:ext cx="1109936" cy="598705"/>
                  </a:xfrm>
                  <a:custGeom>
                    <a:avLst/>
                    <a:gdLst>
                      <a:gd name="connsiteX0" fmla="*/ 560437 w 1109936"/>
                      <a:gd name="connsiteY0" fmla="*/ 432600 h 598705"/>
                      <a:gd name="connsiteX1" fmla="*/ 0 w 1109936"/>
                      <a:gd name="connsiteY1" fmla="*/ 598705 h 598705"/>
                      <a:gd name="connsiteX2" fmla="*/ 20257 w 1109936"/>
                      <a:gd name="connsiteY2" fmla="*/ 478245 h 598705"/>
                      <a:gd name="connsiteX3" fmla="*/ 19086 w 1109936"/>
                      <a:gd name="connsiteY3" fmla="*/ 413243 h 598705"/>
                      <a:gd name="connsiteX4" fmla="*/ 568720 w 1109936"/>
                      <a:gd name="connsiteY4" fmla="*/ 332847 h 598705"/>
                      <a:gd name="connsiteX5" fmla="*/ 1108900 w 1109936"/>
                      <a:gd name="connsiteY5" fmla="*/ 8738 h 598705"/>
                      <a:gd name="connsiteX6" fmla="*/ 560437 w 1109936"/>
                      <a:gd name="connsiteY6" fmla="*/ 432600 h 5987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09936" h="598705">
                        <a:moveTo>
                          <a:pt x="560437" y="432600"/>
                        </a:moveTo>
                        <a:cubicBezTo>
                          <a:pt x="441958" y="495261"/>
                          <a:pt x="142788" y="522900"/>
                          <a:pt x="0" y="598705"/>
                        </a:cubicBezTo>
                        <a:cubicBezTo>
                          <a:pt x="11164" y="537215"/>
                          <a:pt x="20257" y="487698"/>
                          <a:pt x="20257" y="478245"/>
                        </a:cubicBezTo>
                        <a:cubicBezTo>
                          <a:pt x="20257" y="472483"/>
                          <a:pt x="19807" y="447815"/>
                          <a:pt x="19086" y="413243"/>
                        </a:cubicBezTo>
                        <a:cubicBezTo>
                          <a:pt x="128923" y="405411"/>
                          <a:pt x="433765" y="380112"/>
                          <a:pt x="568720" y="332847"/>
                        </a:cubicBezTo>
                        <a:cubicBezTo>
                          <a:pt x="734915" y="274687"/>
                          <a:pt x="1083962" y="-57704"/>
                          <a:pt x="1108900" y="8738"/>
                        </a:cubicBezTo>
                        <a:cubicBezTo>
                          <a:pt x="1133838" y="75271"/>
                          <a:pt x="701694" y="357785"/>
                          <a:pt x="560437" y="43260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01AAA6"/>
                      </a:gs>
                      <a:gs pos="91000">
                        <a:srgbClr val="147F66"/>
                      </a:gs>
                    </a:gsLst>
                    <a:lin ang="15600000" scaled="0"/>
                  </a:gradFill>
                  <a:ln w="89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6" name="Freeform: Shape 65">
                    <a:extLst>
                      <a:ext uri="{FF2B5EF4-FFF2-40B4-BE49-F238E27FC236}">
                        <a16:creationId xmlns:a16="http://schemas.microsoft.com/office/drawing/2014/main" id="{4EA961A9-F084-4CE0-8978-D23BAB875BF6}"/>
                      </a:ext>
                    </a:extLst>
                  </p:cNvPr>
                  <p:cNvSpPr/>
                  <p:nvPr/>
                </p:nvSpPr>
                <p:spPr>
                  <a:xfrm>
                    <a:off x="6716339" y="1852774"/>
                    <a:ext cx="164755" cy="379206"/>
                  </a:xfrm>
                  <a:custGeom>
                    <a:avLst/>
                    <a:gdLst>
                      <a:gd name="connsiteX0" fmla="*/ 164755 w 164755"/>
                      <a:gd name="connsiteY0" fmla="*/ 0 h 379206"/>
                      <a:gd name="connsiteX1" fmla="*/ 112088 w 164755"/>
                      <a:gd name="connsiteY1" fmla="*/ 329510 h 379206"/>
                      <a:gd name="connsiteX2" fmla="*/ 37453 w 164755"/>
                      <a:gd name="connsiteY2" fmla="*/ 379207 h 379206"/>
                      <a:gd name="connsiteX3" fmla="*/ 30160 w 164755"/>
                      <a:gd name="connsiteY3" fmla="*/ 364532 h 379206"/>
                      <a:gd name="connsiteX4" fmla="*/ 0 w 164755"/>
                      <a:gd name="connsiteY4" fmla="*/ 319877 h 379206"/>
                      <a:gd name="connsiteX5" fmla="*/ 164755 w 164755"/>
                      <a:gd name="connsiteY5" fmla="*/ 0 h 379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64755" h="379206">
                        <a:moveTo>
                          <a:pt x="164755" y="0"/>
                        </a:moveTo>
                        <a:cubicBezTo>
                          <a:pt x="163405" y="7923"/>
                          <a:pt x="126132" y="215892"/>
                          <a:pt x="112088" y="329510"/>
                        </a:cubicBezTo>
                        <a:lnTo>
                          <a:pt x="37453" y="379207"/>
                        </a:lnTo>
                        <a:cubicBezTo>
                          <a:pt x="37453" y="379207"/>
                          <a:pt x="35112" y="373625"/>
                          <a:pt x="30160" y="364532"/>
                        </a:cubicBezTo>
                        <a:cubicBezTo>
                          <a:pt x="24128" y="353548"/>
                          <a:pt x="14315" y="337433"/>
                          <a:pt x="0" y="319877"/>
                        </a:cubicBezTo>
                        <a:cubicBezTo>
                          <a:pt x="62661" y="265679"/>
                          <a:pt x="161244" y="9183"/>
                          <a:pt x="164755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01AAA6"/>
                      </a:gs>
                      <a:gs pos="91000">
                        <a:srgbClr val="147F66"/>
                      </a:gs>
                    </a:gsLst>
                    <a:lin ang="15600000" scaled="0"/>
                  </a:gradFill>
                  <a:ln w="89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7" name="Freeform: Shape 66">
                    <a:extLst>
                      <a:ext uri="{FF2B5EF4-FFF2-40B4-BE49-F238E27FC236}">
                        <a16:creationId xmlns:a16="http://schemas.microsoft.com/office/drawing/2014/main" id="{9442DB6D-0620-49F5-80A5-9F870FE2C58A}"/>
                      </a:ext>
                    </a:extLst>
                  </p:cNvPr>
                  <p:cNvSpPr/>
                  <p:nvPr/>
                </p:nvSpPr>
                <p:spPr>
                  <a:xfrm>
                    <a:off x="6824146" y="2038562"/>
                    <a:ext cx="1622750" cy="1070213"/>
                  </a:xfrm>
                  <a:custGeom>
                    <a:avLst/>
                    <a:gdLst>
                      <a:gd name="connsiteX0" fmla="*/ 1622751 w 1622750"/>
                      <a:gd name="connsiteY0" fmla="*/ 161367 h 1070213"/>
                      <a:gd name="connsiteX1" fmla="*/ 1500310 w 1622750"/>
                      <a:gd name="connsiteY1" fmla="*/ 351331 h 1070213"/>
                      <a:gd name="connsiteX2" fmla="*/ 1234361 w 1622750"/>
                      <a:gd name="connsiteY2" fmla="*/ 235012 h 1070213"/>
                      <a:gd name="connsiteX3" fmla="*/ 1018289 w 1622750"/>
                      <a:gd name="connsiteY3" fmla="*/ 866573 h 1070213"/>
                      <a:gd name="connsiteX4" fmla="*/ 957249 w 1622750"/>
                      <a:gd name="connsiteY4" fmla="*/ 1000267 h 1070213"/>
                      <a:gd name="connsiteX5" fmla="*/ 303541 w 1622750"/>
                      <a:gd name="connsiteY5" fmla="*/ 1041141 h 1070213"/>
                      <a:gd name="connsiteX6" fmla="*/ 943474 w 1622750"/>
                      <a:gd name="connsiteY6" fmla="*/ 808413 h 1070213"/>
                      <a:gd name="connsiteX7" fmla="*/ 1010007 w 1622750"/>
                      <a:gd name="connsiteY7" fmla="*/ 617279 h 1070213"/>
                      <a:gd name="connsiteX8" fmla="*/ 4371 w 1622750"/>
                      <a:gd name="connsiteY8" fmla="*/ 974609 h 1070213"/>
                      <a:gd name="connsiteX9" fmla="*/ 810500 w 1622750"/>
                      <a:gd name="connsiteY9" fmla="*/ 683812 h 1070213"/>
                      <a:gd name="connsiteX10" fmla="*/ 1209423 w 1622750"/>
                      <a:gd name="connsiteY10" fmla="*/ 2284 h 1070213"/>
                      <a:gd name="connsiteX11" fmla="*/ 1622751 w 1622750"/>
                      <a:gd name="connsiteY11" fmla="*/ 161367 h 10702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622750" h="1070213">
                        <a:moveTo>
                          <a:pt x="1622751" y="161367"/>
                        </a:moveTo>
                        <a:cubicBezTo>
                          <a:pt x="1581157" y="242574"/>
                          <a:pt x="1530560" y="331884"/>
                          <a:pt x="1500310" y="351331"/>
                        </a:cubicBezTo>
                        <a:cubicBezTo>
                          <a:pt x="1500310" y="351331"/>
                          <a:pt x="1267582" y="222498"/>
                          <a:pt x="1234361" y="235012"/>
                        </a:cubicBezTo>
                        <a:cubicBezTo>
                          <a:pt x="1201140" y="247436"/>
                          <a:pt x="1134608" y="721174"/>
                          <a:pt x="1018289" y="866573"/>
                        </a:cubicBezTo>
                        <a:cubicBezTo>
                          <a:pt x="992451" y="898893"/>
                          <a:pt x="972554" y="946249"/>
                          <a:pt x="957249" y="1000267"/>
                        </a:cubicBezTo>
                        <a:cubicBezTo>
                          <a:pt x="691390" y="1074722"/>
                          <a:pt x="278062" y="1092008"/>
                          <a:pt x="303541" y="1041141"/>
                        </a:cubicBezTo>
                        <a:cubicBezTo>
                          <a:pt x="336852" y="974609"/>
                          <a:pt x="810500" y="908166"/>
                          <a:pt x="943474" y="808413"/>
                        </a:cubicBezTo>
                        <a:cubicBezTo>
                          <a:pt x="1076449" y="708660"/>
                          <a:pt x="1076449" y="550837"/>
                          <a:pt x="1010007" y="617279"/>
                        </a:cubicBezTo>
                        <a:cubicBezTo>
                          <a:pt x="835438" y="850007"/>
                          <a:pt x="-70354" y="1066079"/>
                          <a:pt x="4371" y="974609"/>
                        </a:cubicBezTo>
                        <a:cubicBezTo>
                          <a:pt x="79186" y="883228"/>
                          <a:pt x="594428" y="841634"/>
                          <a:pt x="810500" y="683812"/>
                        </a:cubicBezTo>
                        <a:cubicBezTo>
                          <a:pt x="1026572" y="525899"/>
                          <a:pt x="1090313" y="54952"/>
                          <a:pt x="1209423" y="2284"/>
                        </a:cubicBezTo>
                        <a:cubicBezTo>
                          <a:pt x="1264251" y="-21934"/>
                          <a:pt x="1497159" y="154255"/>
                          <a:pt x="1622751" y="16136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01AAA6"/>
                      </a:gs>
                      <a:gs pos="91000">
                        <a:srgbClr val="147F66"/>
                      </a:gs>
                    </a:gsLst>
                    <a:lin ang="15600000" scaled="0"/>
                  </a:gradFill>
                  <a:ln w="89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8" name="Graphic 21">
                  <a:extLst>
                    <a:ext uri="{FF2B5EF4-FFF2-40B4-BE49-F238E27FC236}">
                      <a16:creationId xmlns:a16="http://schemas.microsoft.com/office/drawing/2014/main" id="{41B2B91C-0FCF-4CBF-AE86-8C671C721286}"/>
                    </a:ext>
                  </a:extLst>
                </p:cNvPr>
                <p:cNvGrpSpPr/>
                <p:nvPr/>
              </p:nvGrpSpPr>
              <p:grpSpPr>
                <a:xfrm>
                  <a:off x="6475329" y="1417569"/>
                  <a:ext cx="1971657" cy="943244"/>
                  <a:chOff x="6475329" y="1417569"/>
                  <a:chExt cx="1971657" cy="943244"/>
                </a:xfrm>
                <a:solidFill>
                  <a:srgbClr val="FFFFFF"/>
                </a:solidFill>
              </p:grpSpPr>
              <p:sp>
                <p:nvSpPr>
                  <p:cNvPr id="69" name="Freeform: Shape 68">
                    <a:extLst>
                      <a:ext uri="{FF2B5EF4-FFF2-40B4-BE49-F238E27FC236}">
                        <a16:creationId xmlns:a16="http://schemas.microsoft.com/office/drawing/2014/main" id="{07DFC43D-DFC0-4534-9F3D-46EF03F76971}"/>
                      </a:ext>
                    </a:extLst>
                  </p:cNvPr>
                  <p:cNvSpPr/>
                  <p:nvPr/>
                </p:nvSpPr>
                <p:spPr>
                  <a:xfrm>
                    <a:off x="6475329" y="2015806"/>
                    <a:ext cx="324018" cy="182953"/>
                  </a:xfrm>
                  <a:custGeom>
                    <a:avLst/>
                    <a:gdLst>
                      <a:gd name="connsiteX0" fmla="*/ 0 w 324018"/>
                      <a:gd name="connsiteY0" fmla="*/ 6405 h 182953"/>
                      <a:gd name="connsiteX1" fmla="*/ 102454 w 324018"/>
                      <a:gd name="connsiteY1" fmla="*/ 1273 h 182953"/>
                      <a:gd name="connsiteX2" fmla="*/ 202748 w 324018"/>
                      <a:gd name="connsiteY2" fmla="*/ 25491 h 182953"/>
                      <a:gd name="connsiteX3" fmla="*/ 247493 w 324018"/>
                      <a:gd name="connsiteY3" fmla="*/ 52050 h 182953"/>
                      <a:gd name="connsiteX4" fmla="*/ 284405 w 324018"/>
                      <a:gd name="connsiteY4" fmla="*/ 88602 h 182953"/>
                      <a:gd name="connsiteX5" fmla="*/ 324018 w 324018"/>
                      <a:gd name="connsiteY5" fmla="*/ 182954 h 182953"/>
                      <a:gd name="connsiteX6" fmla="*/ 306102 w 324018"/>
                      <a:gd name="connsiteY6" fmla="*/ 135328 h 182953"/>
                      <a:gd name="connsiteX7" fmla="*/ 294038 w 324018"/>
                      <a:gd name="connsiteY7" fmla="*/ 113180 h 182953"/>
                      <a:gd name="connsiteX8" fmla="*/ 279003 w 324018"/>
                      <a:gd name="connsiteY8" fmla="*/ 93014 h 182953"/>
                      <a:gd name="connsiteX9" fmla="*/ 199056 w 324018"/>
                      <a:gd name="connsiteY9" fmla="*/ 33774 h 182953"/>
                      <a:gd name="connsiteX10" fmla="*/ 101644 w 324018"/>
                      <a:gd name="connsiteY10" fmla="*/ 8205 h 182953"/>
                      <a:gd name="connsiteX11" fmla="*/ 50957 w 324018"/>
                      <a:gd name="connsiteY11" fmla="*/ 4874 h 182953"/>
                      <a:gd name="connsiteX12" fmla="*/ 0 w 324018"/>
                      <a:gd name="connsiteY12" fmla="*/ 6405 h 182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24018" h="182953">
                        <a:moveTo>
                          <a:pt x="0" y="6405"/>
                        </a:moveTo>
                        <a:cubicBezTo>
                          <a:pt x="33581" y="-78"/>
                          <a:pt x="68153" y="-1338"/>
                          <a:pt x="102454" y="1273"/>
                        </a:cubicBezTo>
                        <a:cubicBezTo>
                          <a:pt x="136756" y="4064"/>
                          <a:pt x="170787" y="11897"/>
                          <a:pt x="202748" y="25491"/>
                        </a:cubicBezTo>
                        <a:cubicBezTo>
                          <a:pt x="218593" y="32693"/>
                          <a:pt x="233628" y="41606"/>
                          <a:pt x="247493" y="52050"/>
                        </a:cubicBezTo>
                        <a:cubicBezTo>
                          <a:pt x="261357" y="62493"/>
                          <a:pt x="274141" y="74647"/>
                          <a:pt x="284405" y="88602"/>
                        </a:cubicBezTo>
                        <a:cubicBezTo>
                          <a:pt x="305922" y="115971"/>
                          <a:pt x="318256" y="149372"/>
                          <a:pt x="324018" y="182954"/>
                        </a:cubicBezTo>
                        <a:cubicBezTo>
                          <a:pt x="318976" y="166658"/>
                          <a:pt x="314115" y="150273"/>
                          <a:pt x="306102" y="135328"/>
                        </a:cubicBezTo>
                        <a:cubicBezTo>
                          <a:pt x="302771" y="127585"/>
                          <a:pt x="298089" y="120473"/>
                          <a:pt x="294038" y="113180"/>
                        </a:cubicBezTo>
                        <a:cubicBezTo>
                          <a:pt x="289086" y="106338"/>
                          <a:pt x="284675" y="99226"/>
                          <a:pt x="279003" y="93014"/>
                        </a:cubicBezTo>
                        <a:cubicBezTo>
                          <a:pt x="257846" y="66905"/>
                          <a:pt x="229757" y="47278"/>
                          <a:pt x="199056" y="33774"/>
                        </a:cubicBezTo>
                        <a:cubicBezTo>
                          <a:pt x="168446" y="19999"/>
                          <a:pt x="135225" y="12347"/>
                          <a:pt x="101644" y="8205"/>
                        </a:cubicBezTo>
                        <a:cubicBezTo>
                          <a:pt x="84898" y="6044"/>
                          <a:pt x="67883" y="5054"/>
                          <a:pt x="50957" y="4874"/>
                        </a:cubicBezTo>
                        <a:cubicBezTo>
                          <a:pt x="34121" y="4334"/>
                          <a:pt x="17016" y="4874"/>
                          <a:pt x="0" y="640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9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0" name="Freeform: Shape 69">
                    <a:extLst>
                      <a:ext uri="{FF2B5EF4-FFF2-40B4-BE49-F238E27FC236}">
                        <a16:creationId xmlns:a16="http://schemas.microsoft.com/office/drawing/2014/main" id="{98988EDC-AA3F-46C0-91FB-A7F191436389}"/>
                      </a:ext>
                    </a:extLst>
                  </p:cNvPr>
                  <p:cNvSpPr/>
                  <p:nvPr/>
                </p:nvSpPr>
                <p:spPr>
                  <a:xfrm>
                    <a:off x="8270348" y="2015908"/>
                    <a:ext cx="176638" cy="344905"/>
                  </a:xfrm>
                  <a:custGeom>
                    <a:avLst/>
                    <a:gdLst>
                      <a:gd name="connsiteX0" fmla="*/ 176639 w 176638"/>
                      <a:gd name="connsiteY0" fmla="*/ 0 h 344905"/>
                      <a:gd name="connsiteX1" fmla="*/ 140717 w 176638"/>
                      <a:gd name="connsiteY1" fmla="*/ 90300 h 344905"/>
                      <a:gd name="connsiteX2" fmla="*/ 100294 w 176638"/>
                      <a:gd name="connsiteY2" fmla="*/ 178620 h 344905"/>
                      <a:gd name="connsiteX3" fmla="*/ 54738 w 176638"/>
                      <a:gd name="connsiteY3" fmla="*/ 264508 h 344905"/>
                      <a:gd name="connsiteX4" fmla="*/ 29260 w 176638"/>
                      <a:gd name="connsiteY4" fmla="*/ 306012 h 344905"/>
                      <a:gd name="connsiteX5" fmla="*/ 15215 w 176638"/>
                      <a:gd name="connsiteY5" fmla="*/ 325909 h 344905"/>
                      <a:gd name="connsiteX6" fmla="*/ 0 w 176638"/>
                      <a:gd name="connsiteY6" fmla="*/ 344905 h 344905"/>
                      <a:gd name="connsiteX7" fmla="*/ 48616 w 176638"/>
                      <a:gd name="connsiteY7" fmla="*/ 261177 h 344905"/>
                      <a:gd name="connsiteX8" fmla="*/ 92191 w 176638"/>
                      <a:gd name="connsiteY8" fmla="*/ 174658 h 344905"/>
                      <a:gd name="connsiteX9" fmla="*/ 176639 w 176638"/>
                      <a:gd name="connsiteY9" fmla="*/ 0 h 3449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76638" h="344905">
                        <a:moveTo>
                          <a:pt x="176639" y="0"/>
                        </a:moveTo>
                        <a:cubicBezTo>
                          <a:pt x="165745" y="30520"/>
                          <a:pt x="153411" y="60500"/>
                          <a:pt x="140717" y="90300"/>
                        </a:cubicBezTo>
                        <a:cubicBezTo>
                          <a:pt x="128113" y="120100"/>
                          <a:pt x="114428" y="149450"/>
                          <a:pt x="100294" y="178620"/>
                        </a:cubicBezTo>
                        <a:cubicBezTo>
                          <a:pt x="86069" y="207699"/>
                          <a:pt x="71034" y="236509"/>
                          <a:pt x="54738" y="264508"/>
                        </a:cubicBezTo>
                        <a:cubicBezTo>
                          <a:pt x="46635" y="278553"/>
                          <a:pt x="37993" y="292328"/>
                          <a:pt x="29260" y="306012"/>
                        </a:cubicBezTo>
                        <a:lnTo>
                          <a:pt x="15215" y="325909"/>
                        </a:lnTo>
                        <a:cubicBezTo>
                          <a:pt x="10353" y="332391"/>
                          <a:pt x="5132" y="338603"/>
                          <a:pt x="0" y="344905"/>
                        </a:cubicBezTo>
                        <a:cubicBezTo>
                          <a:pt x="18186" y="318166"/>
                          <a:pt x="33671" y="289807"/>
                          <a:pt x="48616" y="261177"/>
                        </a:cubicBezTo>
                        <a:cubicBezTo>
                          <a:pt x="63471" y="232547"/>
                          <a:pt x="78146" y="203738"/>
                          <a:pt x="92191" y="174658"/>
                        </a:cubicBezTo>
                        <a:lnTo>
                          <a:pt x="176639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89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1" name="Freeform: Shape 70">
                    <a:extLst>
                      <a:ext uri="{FF2B5EF4-FFF2-40B4-BE49-F238E27FC236}">
                        <a16:creationId xmlns:a16="http://schemas.microsoft.com/office/drawing/2014/main" id="{86973BCC-67D2-4E55-9F0D-D37CD14E7308}"/>
                      </a:ext>
                    </a:extLst>
                  </p:cNvPr>
                  <p:cNvSpPr/>
                  <p:nvPr/>
                </p:nvSpPr>
                <p:spPr>
                  <a:xfrm>
                    <a:off x="7306582" y="1417569"/>
                    <a:ext cx="552599" cy="387551"/>
                  </a:xfrm>
                  <a:custGeom>
                    <a:avLst/>
                    <a:gdLst>
                      <a:gd name="connsiteX0" fmla="*/ 34476 w 552599"/>
                      <a:gd name="connsiteY0" fmla="*/ 0 h 387551"/>
                      <a:gd name="connsiteX1" fmla="*/ 7287 w 552599"/>
                      <a:gd name="connsiteY1" fmla="*/ 117849 h 387551"/>
                      <a:gd name="connsiteX2" fmla="*/ 16920 w 552599"/>
                      <a:gd name="connsiteY2" fmla="*/ 236959 h 387551"/>
                      <a:gd name="connsiteX3" fmla="*/ 43299 w 552599"/>
                      <a:gd name="connsiteY3" fmla="*/ 290077 h 387551"/>
                      <a:gd name="connsiteX4" fmla="*/ 85343 w 552599"/>
                      <a:gd name="connsiteY4" fmla="*/ 331671 h 387551"/>
                      <a:gd name="connsiteX5" fmla="*/ 138191 w 552599"/>
                      <a:gd name="connsiteY5" fmla="*/ 358950 h 387551"/>
                      <a:gd name="connsiteX6" fmla="*/ 166821 w 552599"/>
                      <a:gd name="connsiteY6" fmla="*/ 367593 h 387551"/>
                      <a:gd name="connsiteX7" fmla="*/ 196170 w 552599"/>
                      <a:gd name="connsiteY7" fmla="*/ 373625 h 387551"/>
                      <a:gd name="connsiteX8" fmla="*/ 315190 w 552599"/>
                      <a:gd name="connsiteY8" fmla="*/ 372454 h 387551"/>
                      <a:gd name="connsiteX9" fmla="*/ 371639 w 552599"/>
                      <a:gd name="connsiteY9" fmla="*/ 353008 h 387551"/>
                      <a:gd name="connsiteX10" fmla="*/ 422416 w 552599"/>
                      <a:gd name="connsiteY10" fmla="*/ 321407 h 387551"/>
                      <a:gd name="connsiteX11" fmla="*/ 501822 w 552599"/>
                      <a:gd name="connsiteY11" fmla="*/ 231557 h 387551"/>
                      <a:gd name="connsiteX12" fmla="*/ 552599 w 552599"/>
                      <a:gd name="connsiteY12" fmla="*/ 121901 h 387551"/>
                      <a:gd name="connsiteX13" fmla="*/ 505604 w 552599"/>
                      <a:gd name="connsiteY13" fmla="*/ 233898 h 387551"/>
                      <a:gd name="connsiteX14" fmla="*/ 426737 w 552599"/>
                      <a:gd name="connsiteY14" fmla="*/ 326809 h 387551"/>
                      <a:gd name="connsiteX15" fmla="*/ 375060 w 552599"/>
                      <a:gd name="connsiteY15" fmla="*/ 360030 h 387551"/>
                      <a:gd name="connsiteX16" fmla="*/ 317081 w 552599"/>
                      <a:gd name="connsiteY16" fmla="*/ 380467 h 387551"/>
                      <a:gd name="connsiteX17" fmla="*/ 194730 w 552599"/>
                      <a:gd name="connsiteY17" fmla="*/ 382538 h 387551"/>
                      <a:gd name="connsiteX18" fmla="*/ 164660 w 552599"/>
                      <a:gd name="connsiteY18" fmla="*/ 376145 h 387551"/>
                      <a:gd name="connsiteX19" fmla="*/ 135220 w 552599"/>
                      <a:gd name="connsiteY19" fmla="*/ 367053 h 387551"/>
                      <a:gd name="connsiteX20" fmla="*/ 80572 w 552599"/>
                      <a:gd name="connsiteY20" fmla="*/ 338333 h 387551"/>
                      <a:gd name="connsiteX21" fmla="*/ 36907 w 552599"/>
                      <a:gd name="connsiteY21" fmla="*/ 294578 h 387551"/>
                      <a:gd name="connsiteX22" fmla="*/ 10348 w 552599"/>
                      <a:gd name="connsiteY22" fmla="*/ 238940 h 387551"/>
                      <a:gd name="connsiteX23" fmla="*/ 2966 w 552599"/>
                      <a:gd name="connsiteY23" fmla="*/ 117309 h 387551"/>
                      <a:gd name="connsiteX24" fmla="*/ 34476 w 552599"/>
                      <a:gd name="connsiteY24" fmla="*/ 0 h 3875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552599" h="387551">
                        <a:moveTo>
                          <a:pt x="34476" y="0"/>
                        </a:moveTo>
                        <a:cubicBezTo>
                          <a:pt x="20702" y="38083"/>
                          <a:pt x="11249" y="77696"/>
                          <a:pt x="7287" y="117849"/>
                        </a:cubicBezTo>
                        <a:cubicBezTo>
                          <a:pt x="3236" y="157823"/>
                          <a:pt x="4766" y="198876"/>
                          <a:pt x="16920" y="236959"/>
                        </a:cubicBezTo>
                        <a:cubicBezTo>
                          <a:pt x="23043" y="255865"/>
                          <a:pt x="31595" y="274141"/>
                          <a:pt x="43299" y="290077"/>
                        </a:cubicBezTo>
                        <a:cubicBezTo>
                          <a:pt x="54913" y="306192"/>
                          <a:pt x="69318" y="320057"/>
                          <a:pt x="85343" y="331671"/>
                        </a:cubicBezTo>
                        <a:cubicBezTo>
                          <a:pt x="101549" y="343195"/>
                          <a:pt x="119645" y="351747"/>
                          <a:pt x="138191" y="358950"/>
                        </a:cubicBezTo>
                        <a:cubicBezTo>
                          <a:pt x="147734" y="361921"/>
                          <a:pt x="157097" y="365342"/>
                          <a:pt x="166821" y="367593"/>
                        </a:cubicBezTo>
                        <a:cubicBezTo>
                          <a:pt x="176634" y="369663"/>
                          <a:pt x="186267" y="372454"/>
                          <a:pt x="196170" y="373625"/>
                        </a:cubicBezTo>
                        <a:cubicBezTo>
                          <a:pt x="235513" y="380197"/>
                          <a:pt x="276297" y="381457"/>
                          <a:pt x="315190" y="372454"/>
                        </a:cubicBezTo>
                        <a:cubicBezTo>
                          <a:pt x="334726" y="368403"/>
                          <a:pt x="353633" y="361651"/>
                          <a:pt x="371639" y="353008"/>
                        </a:cubicBezTo>
                        <a:cubicBezTo>
                          <a:pt x="389645" y="344455"/>
                          <a:pt x="406751" y="333831"/>
                          <a:pt x="422416" y="321407"/>
                        </a:cubicBezTo>
                        <a:cubicBezTo>
                          <a:pt x="454016" y="296739"/>
                          <a:pt x="480485" y="265679"/>
                          <a:pt x="501822" y="231557"/>
                        </a:cubicBezTo>
                        <a:cubicBezTo>
                          <a:pt x="523429" y="197526"/>
                          <a:pt x="540625" y="160614"/>
                          <a:pt x="552599" y="121901"/>
                        </a:cubicBezTo>
                        <a:cubicBezTo>
                          <a:pt x="542606" y="161154"/>
                          <a:pt x="526130" y="198786"/>
                          <a:pt x="505604" y="233898"/>
                        </a:cubicBezTo>
                        <a:cubicBezTo>
                          <a:pt x="484807" y="268830"/>
                          <a:pt x="458518" y="300970"/>
                          <a:pt x="426737" y="326809"/>
                        </a:cubicBezTo>
                        <a:cubicBezTo>
                          <a:pt x="410982" y="339863"/>
                          <a:pt x="393606" y="351117"/>
                          <a:pt x="375060" y="360030"/>
                        </a:cubicBezTo>
                        <a:cubicBezTo>
                          <a:pt x="356604" y="369033"/>
                          <a:pt x="337157" y="376145"/>
                          <a:pt x="317081" y="380467"/>
                        </a:cubicBezTo>
                        <a:cubicBezTo>
                          <a:pt x="276927" y="390100"/>
                          <a:pt x="235063" y="389020"/>
                          <a:pt x="194730" y="382538"/>
                        </a:cubicBezTo>
                        <a:cubicBezTo>
                          <a:pt x="184556" y="381277"/>
                          <a:pt x="174653" y="378306"/>
                          <a:pt x="164660" y="376145"/>
                        </a:cubicBezTo>
                        <a:cubicBezTo>
                          <a:pt x="154666" y="373715"/>
                          <a:pt x="145033" y="370204"/>
                          <a:pt x="135220" y="367053"/>
                        </a:cubicBezTo>
                        <a:cubicBezTo>
                          <a:pt x="116134" y="359490"/>
                          <a:pt x="97407" y="350487"/>
                          <a:pt x="80572" y="338333"/>
                        </a:cubicBezTo>
                        <a:cubicBezTo>
                          <a:pt x="63916" y="326089"/>
                          <a:pt x="48971" y="311504"/>
                          <a:pt x="36907" y="294578"/>
                        </a:cubicBezTo>
                        <a:cubicBezTo>
                          <a:pt x="24753" y="277833"/>
                          <a:pt x="16200" y="258656"/>
                          <a:pt x="10348" y="238940"/>
                        </a:cubicBezTo>
                        <a:cubicBezTo>
                          <a:pt x="-1356" y="199326"/>
                          <a:pt x="-2076" y="157643"/>
                          <a:pt x="2966" y="117309"/>
                        </a:cubicBezTo>
                        <a:cubicBezTo>
                          <a:pt x="8458" y="76976"/>
                          <a:pt x="18721" y="37362"/>
                          <a:pt x="34476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89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2" name="Graphic 21">
                <a:extLst>
                  <a:ext uri="{FF2B5EF4-FFF2-40B4-BE49-F238E27FC236}">
                    <a16:creationId xmlns:a16="http://schemas.microsoft.com/office/drawing/2014/main" id="{C504E031-820E-40B1-9BC4-1E9673C3309E}"/>
                  </a:ext>
                </a:extLst>
              </p:cNvPr>
              <p:cNvGrpSpPr/>
              <p:nvPr/>
            </p:nvGrpSpPr>
            <p:grpSpPr>
              <a:xfrm>
                <a:off x="6268090" y="2071511"/>
                <a:ext cx="611861" cy="478384"/>
                <a:chOff x="6268090" y="2071511"/>
                <a:chExt cx="611861" cy="478384"/>
              </a:xfrm>
            </p:grpSpPr>
            <p:grpSp>
              <p:nvGrpSpPr>
                <p:cNvPr id="73" name="Graphic 21">
                  <a:extLst>
                    <a:ext uri="{FF2B5EF4-FFF2-40B4-BE49-F238E27FC236}">
                      <a16:creationId xmlns:a16="http://schemas.microsoft.com/office/drawing/2014/main" id="{2798690F-1A38-47EB-8921-7DD34BEDA291}"/>
                    </a:ext>
                  </a:extLst>
                </p:cNvPr>
                <p:cNvGrpSpPr/>
                <p:nvPr/>
              </p:nvGrpSpPr>
              <p:grpSpPr>
                <a:xfrm>
                  <a:off x="6462199" y="2193267"/>
                  <a:ext cx="417752" cy="326606"/>
                  <a:chOff x="6462199" y="2193267"/>
                  <a:chExt cx="417752" cy="326606"/>
                </a:xfrm>
              </p:grpSpPr>
              <p:sp>
                <p:nvSpPr>
                  <p:cNvPr id="74" name="Freeform: Shape 73">
                    <a:extLst>
                      <a:ext uri="{FF2B5EF4-FFF2-40B4-BE49-F238E27FC236}">
                        <a16:creationId xmlns:a16="http://schemas.microsoft.com/office/drawing/2014/main" id="{65A90435-E429-4266-B61A-38C510D73785}"/>
                      </a:ext>
                    </a:extLst>
                  </p:cNvPr>
                  <p:cNvSpPr/>
                  <p:nvPr/>
                </p:nvSpPr>
                <p:spPr>
                  <a:xfrm>
                    <a:off x="6462199" y="2193267"/>
                    <a:ext cx="417752" cy="326606"/>
                  </a:xfrm>
                  <a:custGeom>
                    <a:avLst/>
                    <a:gdLst>
                      <a:gd name="connsiteX0" fmla="*/ 416194 w 417752"/>
                      <a:gd name="connsiteY0" fmla="*/ 218773 h 326606"/>
                      <a:gd name="connsiteX1" fmla="*/ 371899 w 417752"/>
                      <a:gd name="connsiteY1" fmla="*/ 229847 h 326606"/>
                      <a:gd name="connsiteX2" fmla="*/ 310949 w 417752"/>
                      <a:gd name="connsiteY2" fmla="*/ 274231 h 326606"/>
                      <a:gd name="connsiteX3" fmla="*/ 252790 w 417752"/>
                      <a:gd name="connsiteY3" fmla="*/ 310243 h 326606"/>
                      <a:gd name="connsiteX4" fmla="*/ 205704 w 417752"/>
                      <a:gd name="connsiteY4" fmla="*/ 321317 h 326606"/>
                      <a:gd name="connsiteX5" fmla="*/ 136471 w 417752"/>
                      <a:gd name="connsiteY5" fmla="*/ 265859 h 326606"/>
                      <a:gd name="connsiteX6" fmla="*/ 132420 w 417752"/>
                      <a:gd name="connsiteY6" fmla="*/ 264328 h 326606"/>
                      <a:gd name="connsiteX7" fmla="*/ 80022 w 417752"/>
                      <a:gd name="connsiteY7" fmla="*/ 246502 h 326606"/>
                      <a:gd name="connsiteX8" fmla="*/ 706 w 417752"/>
                      <a:gd name="connsiteY8" fmla="*/ 221564 h 326606"/>
                      <a:gd name="connsiteX9" fmla="*/ 1786 w 417752"/>
                      <a:gd name="connsiteY9" fmla="*/ 109116 h 326606"/>
                      <a:gd name="connsiteX10" fmla="*/ 3496 w 417752"/>
                      <a:gd name="connsiteY10" fmla="*/ 99663 h 326606"/>
                      <a:gd name="connsiteX11" fmla="*/ 6287 w 417752"/>
                      <a:gd name="connsiteY11" fmla="*/ 95522 h 326606"/>
                      <a:gd name="connsiteX12" fmla="*/ 114233 w 417752"/>
                      <a:gd name="connsiteY12" fmla="*/ 0 h 326606"/>
                      <a:gd name="connsiteX13" fmla="*/ 238925 w 417752"/>
                      <a:gd name="connsiteY13" fmla="*/ 22147 h 326606"/>
                      <a:gd name="connsiteX14" fmla="*/ 256571 w 417752"/>
                      <a:gd name="connsiteY14" fmla="*/ 29170 h 326606"/>
                      <a:gd name="connsiteX15" fmla="*/ 294113 w 417752"/>
                      <a:gd name="connsiteY15" fmla="*/ 49967 h 326606"/>
                      <a:gd name="connsiteX16" fmla="*/ 416194 w 417752"/>
                      <a:gd name="connsiteY16" fmla="*/ 218773 h 3266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17752" h="326606">
                        <a:moveTo>
                          <a:pt x="416194" y="218773"/>
                        </a:moveTo>
                        <a:cubicBezTo>
                          <a:pt x="402330" y="246502"/>
                          <a:pt x="371899" y="229847"/>
                          <a:pt x="371899" y="229847"/>
                        </a:cubicBezTo>
                        <a:cubicBezTo>
                          <a:pt x="371899" y="229847"/>
                          <a:pt x="388555" y="296379"/>
                          <a:pt x="310949" y="274231"/>
                        </a:cubicBezTo>
                        <a:cubicBezTo>
                          <a:pt x="310949" y="274231"/>
                          <a:pt x="316531" y="324108"/>
                          <a:pt x="252790" y="310243"/>
                        </a:cubicBezTo>
                        <a:cubicBezTo>
                          <a:pt x="252790" y="310243"/>
                          <a:pt x="230642" y="337883"/>
                          <a:pt x="205704" y="321317"/>
                        </a:cubicBezTo>
                        <a:cubicBezTo>
                          <a:pt x="180766" y="304662"/>
                          <a:pt x="172483" y="279723"/>
                          <a:pt x="136471" y="265859"/>
                        </a:cubicBezTo>
                        <a:cubicBezTo>
                          <a:pt x="135210" y="265409"/>
                          <a:pt x="133860" y="264868"/>
                          <a:pt x="132420" y="264328"/>
                        </a:cubicBezTo>
                        <a:cubicBezTo>
                          <a:pt x="119275" y="259466"/>
                          <a:pt x="99919" y="252984"/>
                          <a:pt x="80022" y="246502"/>
                        </a:cubicBezTo>
                        <a:cubicBezTo>
                          <a:pt x="41309" y="233988"/>
                          <a:pt x="706" y="221564"/>
                          <a:pt x="706" y="221564"/>
                        </a:cubicBezTo>
                        <a:cubicBezTo>
                          <a:pt x="706" y="221564"/>
                          <a:pt x="-1455" y="139276"/>
                          <a:pt x="1786" y="109116"/>
                        </a:cubicBezTo>
                        <a:cubicBezTo>
                          <a:pt x="2236" y="104705"/>
                          <a:pt x="2776" y="101464"/>
                          <a:pt x="3496" y="99663"/>
                        </a:cubicBezTo>
                        <a:cubicBezTo>
                          <a:pt x="3947" y="98673"/>
                          <a:pt x="4847" y="97232"/>
                          <a:pt x="6287" y="95522"/>
                        </a:cubicBezTo>
                        <a:cubicBezTo>
                          <a:pt x="23843" y="73735"/>
                          <a:pt x="114233" y="0"/>
                          <a:pt x="114233" y="0"/>
                        </a:cubicBezTo>
                        <a:lnTo>
                          <a:pt x="238925" y="22147"/>
                        </a:lnTo>
                        <a:cubicBezTo>
                          <a:pt x="244867" y="24218"/>
                          <a:pt x="250809" y="26559"/>
                          <a:pt x="256571" y="29170"/>
                        </a:cubicBezTo>
                        <a:cubicBezTo>
                          <a:pt x="269625" y="35022"/>
                          <a:pt x="282230" y="42044"/>
                          <a:pt x="294113" y="49967"/>
                        </a:cubicBezTo>
                        <a:cubicBezTo>
                          <a:pt x="375051" y="103444"/>
                          <a:pt x="427628" y="195995"/>
                          <a:pt x="416194" y="218773"/>
                        </a:cubicBezTo>
                        <a:close/>
                      </a:path>
                    </a:pathLst>
                  </a:custGeom>
                  <a:solidFill>
                    <a:srgbClr val="FDAD8B"/>
                  </a:solidFill>
                  <a:ln w="89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75" name="Graphic 21">
                    <a:extLst>
                      <a:ext uri="{FF2B5EF4-FFF2-40B4-BE49-F238E27FC236}">
                        <a16:creationId xmlns:a16="http://schemas.microsoft.com/office/drawing/2014/main" id="{C9A9BCB4-A9B4-4FD0-AB4D-32B73D793D8A}"/>
                      </a:ext>
                    </a:extLst>
                  </p:cNvPr>
                  <p:cNvGrpSpPr/>
                  <p:nvPr/>
                </p:nvGrpSpPr>
                <p:grpSpPr>
                  <a:xfrm>
                    <a:off x="6594619" y="2243234"/>
                    <a:ext cx="285332" cy="276639"/>
                    <a:chOff x="6594619" y="2243234"/>
                    <a:chExt cx="285332" cy="276639"/>
                  </a:xfrm>
                </p:grpSpPr>
                <p:sp>
                  <p:nvSpPr>
                    <p:cNvPr id="76" name="Freeform: Shape 75">
                      <a:extLst>
                        <a:ext uri="{FF2B5EF4-FFF2-40B4-BE49-F238E27FC236}">
                          <a16:creationId xmlns:a16="http://schemas.microsoft.com/office/drawing/2014/main" id="{2374478E-DECA-4DA1-AEAB-9099B6244A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4619" y="2243234"/>
                      <a:ext cx="285332" cy="276639"/>
                    </a:xfrm>
                    <a:custGeom>
                      <a:avLst/>
                      <a:gdLst>
                        <a:gd name="connsiteX0" fmla="*/ 283775 w 285332"/>
                        <a:gd name="connsiteY0" fmla="*/ 168806 h 276639"/>
                        <a:gd name="connsiteX1" fmla="*/ 239480 w 285332"/>
                        <a:gd name="connsiteY1" fmla="*/ 179880 h 276639"/>
                        <a:gd name="connsiteX2" fmla="*/ 178530 w 285332"/>
                        <a:gd name="connsiteY2" fmla="*/ 224265 h 276639"/>
                        <a:gd name="connsiteX3" fmla="*/ 120370 w 285332"/>
                        <a:gd name="connsiteY3" fmla="*/ 260277 h 276639"/>
                        <a:gd name="connsiteX4" fmla="*/ 73284 w 285332"/>
                        <a:gd name="connsiteY4" fmla="*/ 271351 h 276639"/>
                        <a:gd name="connsiteX5" fmla="*/ 4051 w 285332"/>
                        <a:gd name="connsiteY5" fmla="*/ 215892 h 276639"/>
                        <a:gd name="connsiteX6" fmla="*/ 0 w 285332"/>
                        <a:gd name="connsiteY6" fmla="*/ 214361 h 276639"/>
                        <a:gd name="connsiteX7" fmla="*/ 161694 w 285332"/>
                        <a:gd name="connsiteY7" fmla="*/ 0 h 276639"/>
                        <a:gd name="connsiteX8" fmla="*/ 283775 w 285332"/>
                        <a:gd name="connsiteY8" fmla="*/ 168806 h 2766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85332" h="276639">
                          <a:moveTo>
                            <a:pt x="283775" y="168806"/>
                          </a:moveTo>
                          <a:cubicBezTo>
                            <a:pt x="269910" y="196535"/>
                            <a:pt x="239480" y="179880"/>
                            <a:pt x="239480" y="179880"/>
                          </a:cubicBezTo>
                          <a:cubicBezTo>
                            <a:pt x="239480" y="179880"/>
                            <a:pt x="256135" y="246412"/>
                            <a:pt x="178530" y="224265"/>
                          </a:cubicBezTo>
                          <a:cubicBezTo>
                            <a:pt x="178530" y="224265"/>
                            <a:pt x="184111" y="274141"/>
                            <a:pt x="120370" y="260277"/>
                          </a:cubicBezTo>
                          <a:cubicBezTo>
                            <a:pt x="120370" y="260277"/>
                            <a:pt x="98223" y="287916"/>
                            <a:pt x="73284" y="271351"/>
                          </a:cubicBezTo>
                          <a:cubicBezTo>
                            <a:pt x="48346" y="254695"/>
                            <a:pt x="40063" y="229757"/>
                            <a:pt x="4051" y="215892"/>
                          </a:cubicBezTo>
                          <a:cubicBezTo>
                            <a:pt x="2791" y="215442"/>
                            <a:pt x="1440" y="214902"/>
                            <a:pt x="0" y="214361"/>
                          </a:cubicBezTo>
                          <a:cubicBezTo>
                            <a:pt x="15755" y="140537"/>
                            <a:pt x="56539" y="41774"/>
                            <a:pt x="161694" y="0"/>
                          </a:cubicBezTo>
                          <a:cubicBezTo>
                            <a:pt x="242631" y="53478"/>
                            <a:pt x="295208" y="146029"/>
                            <a:pt x="283775" y="168806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BA982"/>
                        </a:gs>
                        <a:gs pos="87000">
                          <a:srgbClr val="E98667"/>
                        </a:gs>
                      </a:gsLst>
                      <a:lin ang="600000" scaled="0"/>
                    </a:gradFill>
                    <a:ln w="89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77" name="Graphic 21">
                      <a:extLst>
                        <a:ext uri="{FF2B5EF4-FFF2-40B4-BE49-F238E27FC236}">
                          <a16:creationId xmlns:a16="http://schemas.microsoft.com/office/drawing/2014/main" id="{FACEF4DF-A066-43C5-A4FA-231C92CF01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25679" y="2300493"/>
                      <a:ext cx="208419" cy="203017"/>
                      <a:chOff x="6625679" y="2300493"/>
                      <a:chExt cx="208419" cy="203017"/>
                    </a:xfrm>
                    <a:solidFill>
                      <a:srgbClr val="D5694D"/>
                    </a:solidFill>
                  </p:grpSpPr>
                  <p:sp>
                    <p:nvSpPr>
                      <p:cNvPr id="78" name="Freeform: Shape 77">
                        <a:extLst>
                          <a:ext uri="{FF2B5EF4-FFF2-40B4-BE49-F238E27FC236}">
                            <a16:creationId xmlns:a16="http://schemas.microsoft.com/office/drawing/2014/main" id="{AAA8DDBB-5F8E-4FC5-9B44-F39B61428C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27413" y="2300493"/>
                        <a:ext cx="106685" cy="122620"/>
                      </a:xfrm>
                      <a:custGeom>
                        <a:avLst/>
                        <a:gdLst>
                          <a:gd name="connsiteX0" fmla="*/ 106686 w 106685"/>
                          <a:gd name="connsiteY0" fmla="*/ 122621 h 122620"/>
                          <a:gd name="connsiteX1" fmla="*/ 54918 w 106685"/>
                          <a:gd name="connsiteY1" fmla="*/ 59510 h 122620"/>
                          <a:gd name="connsiteX2" fmla="*/ 28810 w 106685"/>
                          <a:gd name="connsiteY2" fmla="*/ 28629 h 122620"/>
                          <a:gd name="connsiteX3" fmla="*/ 0 w 106685"/>
                          <a:gd name="connsiteY3" fmla="*/ 0 h 122620"/>
                          <a:gd name="connsiteX4" fmla="*/ 33761 w 106685"/>
                          <a:gd name="connsiteY4" fmla="*/ 23678 h 122620"/>
                          <a:gd name="connsiteX5" fmla="*/ 61851 w 106685"/>
                          <a:gd name="connsiteY5" fmla="*/ 53838 h 122620"/>
                          <a:gd name="connsiteX6" fmla="*/ 106686 w 106685"/>
                          <a:gd name="connsiteY6" fmla="*/ 122621 h 1226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06685" h="122620">
                            <a:moveTo>
                              <a:pt x="106686" y="122621"/>
                            </a:moveTo>
                            <a:cubicBezTo>
                              <a:pt x="88680" y="101914"/>
                              <a:pt x="72204" y="80397"/>
                              <a:pt x="54918" y="59510"/>
                            </a:cubicBezTo>
                            <a:cubicBezTo>
                              <a:pt x="46455" y="48976"/>
                              <a:pt x="37723" y="38713"/>
                              <a:pt x="28810" y="28629"/>
                            </a:cubicBezTo>
                            <a:cubicBezTo>
                              <a:pt x="19717" y="18726"/>
                              <a:pt x="10804" y="8553"/>
                              <a:pt x="0" y="0"/>
                            </a:cubicBezTo>
                            <a:cubicBezTo>
                              <a:pt x="12694" y="5582"/>
                              <a:pt x="23678" y="14315"/>
                              <a:pt x="33761" y="23678"/>
                            </a:cubicBezTo>
                            <a:cubicBezTo>
                              <a:pt x="43935" y="32951"/>
                              <a:pt x="53208" y="43214"/>
                              <a:pt x="61851" y="53838"/>
                            </a:cubicBezTo>
                            <a:cubicBezTo>
                              <a:pt x="79136" y="75265"/>
                              <a:pt x="94622" y="97953"/>
                              <a:pt x="106686" y="122621"/>
                            </a:cubicBezTo>
                            <a:close/>
                          </a:path>
                        </a:pathLst>
                      </a:custGeom>
                      <a:solidFill>
                        <a:srgbClr val="D5694D"/>
                      </a:solidFill>
                      <a:ln w="899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79" name="Freeform: Shape 78">
                        <a:extLst>
                          <a:ext uri="{FF2B5EF4-FFF2-40B4-BE49-F238E27FC236}">
                            <a16:creationId xmlns:a16="http://schemas.microsoft.com/office/drawing/2014/main" id="{F8A91214-5779-40EB-8E61-4B95B5DE2E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75466" y="2346319"/>
                        <a:ext cx="97682" cy="121180"/>
                      </a:xfrm>
                      <a:custGeom>
                        <a:avLst/>
                        <a:gdLst>
                          <a:gd name="connsiteX0" fmla="*/ 97683 w 97682"/>
                          <a:gd name="connsiteY0" fmla="*/ 121180 h 121180"/>
                          <a:gd name="connsiteX1" fmla="*/ 48166 w 97682"/>
                          <a:gd name="connsiteY1" fmla="*/ 60860 h 121180"/>
                          <a:gd name="connsiteX2" fmla="*/ 24668 w 97682"/>
                          <a:gd name="connsiteY2" fmla="*/ 29980 h 121180"/>
                          <a:gd name="connsiteX3" fmla="*/ 0 w 97682"/>
                          <a:gd name="connsiteY3" fmla="*/ 0 h 121180"/>
                          <a:gd name="connsiteX4" fmla="*/ 30070 w 97682"/>
                          <a:gd name="connsiteY4" fmla="*/ 25388 h 121180"/>
                          <a:gd name="connsiteX5" fmla="*/ 55368 w 97682"/>
                          <a:gd name="connsiteY5" fmla="*/ 55368 h 121180"/>
                          <a:gd name="connsiteX6" fmla="*/ 97683 w 97682"/>
                          <a:gd name="connsiteY6" fmla="*/ 121180 h 1211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97682" h="121180">
                            <a:moveTo>
                              <a:pt x="97683" y="121180"/>
                            </a:moveTo>
                            <a:cubicBezTo>
                              <a:pt x="79947" y="101824"/>
                              <a:pt x="64011" y="81387"/>
                              <a:pt x="48166" y="60860"/>
                            </a:cubicBezTo>
                            <a:lnTo>
                              <a:pt x="24668" y="29980"/>
                            </a:lnTo>
                            <a:cubicBezTo>
                              <a:pt x="16656" y="19807"/>
                              <a:pt x="9183" y="9273"/>
                              <a:pt x="0" y="0"/>
                            </a:cubicBezTo>
                            <a:cubicBezTo>
                              <a:pt x="11434" y="6572"/>
                              <a:pt x="21067" y="15935"/>
                              <a:pt x="30070" y="25388"/>
                            </a:cubicBezTo>
                            <a:cubicBezTo>
                              <a:pt x="39073" y="34932"/>
                              <a:pt x="47266" y="45105"/>
                              <a:pt x="55368" y="55368"/>
                            </a:cubicBezTo>
                            <a:cubicBezTo>
                              <a:pt x="71124" y="76165"/>
                              <a:pt x="85799" y="97773"/>
                              <a:pt x="97683" y="121180"/>
                            </a:cubicBezTo>
                            <a:close/>
                          </a:path>
                        </a:pathLst>
                      </a:custGeom>
                      <a:solidFill>
                        <a:srgbClr val="D5694D"/>
                      </a:solidFill>
                      <a:ln w="899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80" name="Freeform: Shape 79">
                        <a:extLst>
                          <a:ext uri="{FF2B5EF4-FFF2-40B4-BE49-F238E27FC236}">
                            <a16:creationId xmlns:a16="http://schemas.microsoft.com/office/drawing/2014/main" id="{F61C14D4-DC51-493E-9DD3-438C67670B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25679" y="2389263"/>
                        <a:ext cx="89309" cy="114247"/>
                      </a:xfrm>
                      <a:custGeom>
                        <a:avLst/>
                        <a:gdLst>
                          <a:gd name="connsiteX0" fmla="*/ 89310 w 89309"/>
                          <a:gd name="connsiteY0" fmla="*/ 114248 h 114247"/>
                          <a:gd name="connsiteX1" fmla="*/ 42764 w 89309"/>
                          <a:gd name="connsiteY1" fmla="*/ 58610 h 114247"/>
                          <a:gd name="connsiteX2" fmla="*/ 0 w 89309"/>
                          <a:gd name="connsiteY2" fmla="*/ 0 h 114247"/>
                          <a:gd name="connsiteX3" fmla="*/ 49877 w 89309"/>
                          <a:gd name="connsiteY3" fmla="*/ 53028 h 114247"/>
                          <a:gd name="connsiteX4" fmla="*/ 89310 w 89309"/>
                          <a:gd name="connsiteY4" fmla="*/ 114248 h 11424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89309" h="114247">
                            <a:moveTo>
                              <a:pt x="89310" y="114248"/>
                            </a:moveTo>
                            <a:cubicBezTo>
                              <a:pt x="72654" y="96422"/>
                              <a:pt x="57709" y="77516"/>
                              <a:pt x="42764" y="58610"/>
                            </a:cubicBezTo>
                            <a:cubicBezTo>
                              <a:pt x="27999" y="39523"/>
                              <a:pt x="13415" y="20437"/>
                              <a:pt x="0" y="0"/>
                            </a:cubicBezTo>
                            <a:cubicBezTo>
                              <a:pt x="18816" y="15665"/>
                              <a:pt x="34842" y="34031"/>
                              <a:pt x="49877" y="53028"/>
                            </a:cubicBezTo>
                            <a:cubicBezTo>
                              <a:pt x="64642" y="72204"/>
                              <a:pt x="78416" y="92281"/>
                              <a:pt x="89310" y="114248"/>
                            </a:cubicBezTo>
                            <a:close/>
                          </a:path>
                        </a:pathLst>
                      </a:custGeom>
                      <a:solidFill>
                        <a:srgbClr val="D5694D"/>
                      </a:solidFill>
                      <a:ln w="899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97CC405B-71C3-4895-ABD0-76706EECDF31}"/>
                    </a:ext>
                  </a:extLst>
                </p:cNvPr>
                <p:cNvSpPr/>
                <p:nvPr/>
              </p:nvSpPr>
              <p:spPr>
                <a:xfrm>
                  <a:off x="6462199" y="2193267"/>
                  <a:ext cx="256570" cy="246502"/>
                </a:xfrm>
                <a:custGeom>
                  <a:avLst/>
                  <a:gdLst>
                    <a:gd name="connsiteX0" fmla="*/ 256571 w 256570"/>
                    <a:gd name="connsiteY0" fmla="*/ 29170 h 246502"/>
                    <a:gd name="connsiteX1" fmla="*/ 256211 w 256570"/>
                    <a:gd name="connsiteY1" fmla="*/ 31781 h 246502"/>
                    <a:gd name="connsiteX2" fmla="*/ 79662 w 256570"/>
                    <a:gd name="connsiteY2" fmla="*/ 244431 h 246502"/>
                    <a:gd name="connsiteX3" fmla="*/ 80022 w 256570"/>
                    <a:gd name="connsiteY3" fmla="*/ 246502 h 246502"/>
                    <a:gd name="connsiteX4" fmla="*/ 706 w 256570"/>
                    <a:gd name="connsiteY4" fmla="*/ 221564 h 246502"/>
                    <a:gd name="connsiteX5" fmla="*/ 1786 w 256570"/>
                    <a:gd name="connsiteY5" fmla="*/ 109116 h 246502"/>
                    <a:gd name="connsiteX6" fmla="*/ 6287 w 256570"/>
                    <a:gd name="connsiteY6" fmla="*/ 95522 h 246502"/>
                    <a:gd name="connsiteX7" fmla="*/ 114233 w 256570"/>
                    <a:gd name="connsiteY7" fmla="*/ 0 h 246502"/>
                    <a:gd name="connsiteX8" fmla="*/ 238925 w 256570"/>
                    <a:gd name="connsiteY8" fmla="*/ 22147 h 246502"/>
                    <a:gd name="connsiteX9" fmla="*/ 256571 w 256570"/>
                    <a:gd name="connsiteY9" fmla="*/ 29170 h 246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56570" h="246502">
                      <a:moveTo>
                        <a:pt x="256571" y="29170"/>
                      </a:moveTo>
                      <a:lnTo>
                        <a:pt x="256211" y="31781"/>
                      </a:lnTo>
                      <a:cubicBezTo>
                        <a:pt x="137821" y="33941"/>
                        <a:pt x="50582" y="90660"/>
                        <a:pt x="79662" y="244431"/>
                      </a:cubicBezTo>
                      <a:cubicBezTo>
                        <a:pt x="79752" y="245152"/>
                        <a:pt x="79932" y="245872"/>
                        <a:pt x="80022" y="246502"/>
                      </a:cubicBezTo>
                      <a:cubicBezTo>
                        <a:pt x="41309" y="233988"/>
                        <a:pt x="706" y="221564"/>
                        <a:pt x="706" y="221564"/>
                      </a:cubicBezTo>
                      <a:cubicBezTo>
                        <a:pt x="706" y="221564"/>
                        <a:pt x="-1455" y="139276"/>
                        <a:pt x="1786" y="109116"/>
                      </a:cubicBezTo>
                      <a:cubicBezTo>
                        <a:pt x="3226" y="104525"/>
                        <a:pt x="4757" y="100023"/>
                        <a:pt x="6287" y="95522"/>
                      </a:cubicBezTo>
                      <a:cubicBezTo>
                        <a:pt x="23843" y="73735"/>
                        <a:pt x="114233" y="0"/>
                        <a:pt x="114233" y="0"/>
                      </a:cubicBezTo>
                      <a:lnTo>
                        <a:pt x="238925" y="22147"/>
                      </a:lnTo>
                      <a:cubicBezTo>
                        <a:pt x="244867" y="24218"/>
                        <a:pt x="250809" y="26559"/>
                        <a:pt x="256571" y="29170"/>
                      </a:cubicBezTo>
                      <a:close/>
                    </a:path>
                  </a:pathLst>
                </a:custGeom>
                <a:solidFill>
                  <a:srgbClr val="A0CDD4"/>
                </a:solidFill>
                <a:ln w="899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5747AB34-CC37-4792-9E85-DD74C188FC96}"/>
                    </a:ext>
                  </a:extLst>
                </p:cNvPr>
                <p:cNvSpPr/>
                <p:nvPr/>
              </p:nvSpPr>
              <p:spPr>
                <a:xfrm>
                  <a:off x="6268090" y="2071511"/>
                  <a:ext cx="478409" cy="478384"/>
                </a:xfrm>
                <a:custGeom>
                  <a:avLst/>
                  <a:gdLst>
                    <a:gd name="connsiteX0" fmla="*/ 478410 w 478409"/>
                    <a:gd name="connsiteY0" fmla="*/ 145795 h 478384"/>
                    <a:gd name="connsiteX1" fmla="*/ 467336 w 478409"/>
                    <a:gd name="connsiteY1" fmla="*/ 158759 h 478384"/>
                    <a:gd name="connsiteX2" fmla="*/ 375865 w 478409"/>
                    <a:gd name="connsiteY2" fmla="*/ 155338 h 478384"/>
                    <a:gd name="connsiteX3" fmla="*/ 269630 w 478409"/>
                    <a:gd name="connsiteY3" fmla="*/ 354395 h 478384"/>
                    <a:gd name="connsiteX4" fmla="*/ 274492 w 478409"/>
                    <a:gd name="connsiteY4" fmla="*/ 363308 h 478384"/>
                    <a:gd name="connsiteX5" fmla="*/ 338863 w 478409"/>
                    <a:gd name="connsiteY5" fmla="*/ 387616 h 478384"/>
                    <a:gd name="connsiteX6" fmla="*/ 216962 w 478409"/>
                    <a:gd name="connsiteY6" fmla="*/ 468012 h 478384"/>
                    <a:gd name="connsiteX7" fmla="*/ 36902 w 478409"/>
                    <a:gd name="connsiteY7" fmla="*/ 462431 h 478384"/>
                    <a:gd name="connsiteX8" fmla="*/ 21237 w 478409"/>
                    <a:gd name="connsiteY8" fmla="*/ 436052 h 478384"/>
                    <a:gd name="connsiteX9" fmla="*/ 34111 w 478409"/>
                    <a:gd name="connsiteY9" fmla="*/ 196482 h 478384"/>
                    <a:gd name="connsiteX10" fmla="*/ 69673 w 478409"/>
                    <a:gd name="connsiteY10" fmla="*/ 156509 h 478384"/>
                    <a:gd name="connsiteX11" fmla="*/ 117209 w 478409"/>
                    <a:gd name="connsiteY11" fmla="*/ 124458 h 478384"/>
                    <a:gd name="connsiteX12" fmla="*/ 200217 w 478409"/>
                    <a:gd name="connsiteY12" fmla="*/ 2107 h 478384"/>
                    <a:gd name="connsiteX13" fmla="*/ 478410 w 478409"/>
                    <a:gd name="connsiteY13" fmla="*/ 145795 h 478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78409" h="478384">
                      <a:moveTo>
                        <a:pt x="478410" y="145795"/>
                      </a:moveTo>
                      <a:lnTo>
                        <a:pt x="467336" y="158759"/>
                      </a:lnTo>
                      <a:cubicBezTo>
                        <a:pt x="467336" y="158759"/>
                        <a:pt x="410527" y="145615"/>
                        <a:pt x="375865" y="155338"/>
                      </a:cubicBezTo>
                      <a:cubicBezTo>
                        <a:pt x="250544" y="180276"/>
                        <a:pt x="252254" y="325315"/>
                        <a:pt x="269630" y="354395"/>
                      </a:cubicBezTo>
                      <a:cubicBezTo>
                        <a:pt x="271341" y="357185"/>
                        <a:pt x="271791" y="360607"/>
                        <a:pt x="274492" y="363308"/>
                      </a:cubicBezTo>
                      <a:cubicBezTo>
                        <a:pt x="290247" y="379513"/>
                        <a:pt x="338863" y="387616"/>
                        <a:pt x="338863" y="387616"/>
                      </a:cubicBezTo>
                      <a:cubicBezTo>
                        <a:pt x="338863" y="387616"/>
                        <a:pt x="233618" y="465221"/>
                        <a:pt x="216962" y="468012"/>
                      </a:cubicBezTo>
                      <a:cubicBezTo>
                        <a:pt x="200307" y="470803"/>
                        <a:pt x="61841" y="492951"/>
                        <a:pt x="36902" y="462431"/>
                      </a:cubicBezTo>
                      <a:cubicBezTo>
                        <a:pt x="30780" y="453788"/>
                        <a:pt x="25649" y="444965"/>
                        <a:pt x="21237" y="436052"/>
                      </a:cubicBezTo>
                      <a:cubicBezTo>
                        <a:pt x="-26479" y="339900"/>
                        <a:pt x="18986" y="234565"/>
                        <a:pt x="34111" y="196482"/>
                      </a:cubicBezTo>
                      <a:cubicBezTo>
                        <a:pt x="42124" y="176495"/>
                        <a:pt x="55178" y="165602"/>
                        <a:pt x="69673" y="156509"/>
                      </a:cubicBezTo>
                      <a:cubicBezTo>
                        <a:pt x="85429" y="146605"/>
                        <a:pt x="102804" y="138863"/>
                        <a:pt x="117209" y="124458"/>
                      </a:cubicBezTo>
                      <a:cubicBezTo>
                        <a:pt x="138906" y="102851"/>
                        <a:pt x="175909" y="41990"/>
                        <a:pt x="200217" y="2107"/>
                      </a:cubicBezTo>
                      <a:cubicBezTo>
                        <a:pt x="373164" y="-17339"/>
                        <a:pt x="455092" y="103121"/>
                        <a:pt x="478410" y="145795"/>
                      </a:cubicBezTo>
                      <a:close/>
                    </a:path>
                  </a:pathLst>
                </a:custGeom>
                <a:solidFill>
                  <a:srgbClr val="C0E9F3"/>
                </a:solidFill>
                <a:ln w="899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83" name="Graphic 21">
                  <a:extLst>
                    <a:ext uri="{FF2B5EF4-FFF2-40B4-BE49-F238E27FC236}">
                      <a16:creationId xmlns:a16="http://schemas.microsoft.com/office/drawing/2014/main" id="{A691BF54-EB54-41BB-8072-B2BE6CD0DEFB}"/>
                    </a:ext>
                  </a:extLst>
                </p:cNvPr>
                <p:cNvGrpSpPr/>
                <p:nvPr/>
              </p:nvGrpSpPr>
              <p:grpSpPr>
                <a:xfrm>
                  <a:off x="6289327" y="2071511"/>
                  <a:ext cx="457172" cy="478384"/>
                  <a:chOff x="6289327" y="2071511"/>
                  <a:chExt cx="457172" cy="478384"/>
                </a:xfrm>
              </p:grpSpPr>
              <p:sp>
                <p:nvSpPr>
                  <p:cNvPr id="84" name="Freeform: Shape 83">
                    <a:extLst>
                      <a:ext uri="{FF2B5EF4-FFF2-40B4-BE49-F238E27FC236}">
                        <a16:creationId xmlns:a16="http://schemas.microsoft.com/office/drawing/2014/main" id="{D09FBEF3-5468-4AB6-A891-981C3F99AB88}"/>
                      </a:ext>
                    </a:extLst>
                  </p:cNvPr>
                  <p:cNvSpPr/>
                  <p:nvPr/>
                </p:nvSpPr>
                <p:spPr>
                  <a:xfrm>
                    <a:off x="6337763" y="2071511"/>
                    <a:ext cx="408736" cy="158759"/>
                  </a:xfrm>
                  <a:custGeom>
                    <a:avLst/>
                    <a:gdLst>
                      <a:gd name="connsiteX0" fmla="*/ 408736 w 408736"/>
                      <a:gd name="connsiteY0" fmla="*/ 145795 h 158759"/>
                      <a:gd name="connsiteX1" fmla="*/ 397663 w 408736"/>
                      <a:gd name="connsiteY1" fmla="*/ 158759 h 158759"/>
                      <a:gd name="connsiteX2" fmla="*/ 0 w 408736"/>
                      <a:gd name="connsiteY2" fmla="*/ 156509 h 158759"/>
                      <a:gd name="connsiteX3" fmla="*/ 47536 w 408736"/>
                      <a:gd name="connsiteY3" fmla="*/ 124458 h 158759"/>
                      <a:gd name="connsiteX4" fmla="*/ 130544 w 408736"/>
                      <a:gd name="connsiteY4" fmla="*/ 2107 h 158759"/>
                      <a:gd name="connsiteX5" fmla="*/ 408736 w 408736"/>
                      <a:gd name="connsiteY5" fmla="*/ 145795 h 1587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08736" h="158759">
                        <a:moveTo>
                          <a:pt x="408736" y="145795"/>
                        </a:moveTo>
                        <a:lnTo>
                          <a:pt x="397663" y="158759"/>
                        </a:lnTo>
                        <a:cubicBezTo>
                          <a:pt x="317536" y="135351"/>
                          <a:pt x="135135" y="122297"/>
                          <a:pt x="0" y="156509"/>
                        </a:cubicBezTo>
                        <a:cubicBezTo>
                          <a:pt x="15755" y="146605"/>
                          <a:pt x="33131" y="138863"/>
                          <a:pt x="47536" y="124458"/>
                        </a:cubicBezTo>
                        <a:cubicBezTo>
                          <a:pt x="69233" y="102851"/>
                          <a:pt x="106235" y="41990"/>
                          <a:pt x="130544" y="2107"/>
                        </a:cubicBezTo>
                        <a:cubicBezTo>
                          <a:pt x="303491" y="-17339"/>
                          <a:pt x="385419" y="103121"/>
                          <a:pt x="408736" y="145795"/>
                        </a:cubicBezTo>
                        <a:close/>
                      </a:path>
                    </a:pathLst>
                  </a:custGeom>
                  <a:solidFill>
                    <a:srgbClr val="E4F6F9"/>
                  </a:solidFill>
                  <a:ln w="89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5" name="Freeform: Shape 84">
                    <a:extLst>
                      <a:ext uri="{FF2B5EF4-FFF2-40B4-BE49-F238E27FC236}">
                        <a16:creationId xmlns:a16="http://schemas.microsoft.com/office/drawing/2014/main" id="{8820D883-8661-436C-AED2-8AA231C59092}"/>
                      </a:ext>
                    </a:extLst>
                  </p:cNvPr>
                  <p:cNvSpPr/>
                  <p:nvPr/>
                </p:nvSpPr>
                <p:spPr>
                  <a:xfrm>
                    <a:off x="6289327" y="2434818"/>
                    <a:ext cx="317625" cy="115076"/>
                  </a:xfrm>
                  <a:custGeom>
                    <a:avLst/>
                    <a:gdLst>
                      <a:gd name="connsiteX0" fmla="*/ 317626 w 317625"/>
                      <a:gd name="connsiteY0" fmla="*/ 24308 h 115076"/>
                      <a:gd name="connsiteX1" fmla="*/ 195725 w 317625"/>
                      <a:gd name="connsiteY1" fmla="*/ 104705 h 115076"/>
                      <a:gd name="connsiteX2" fmla="*/ 15665 w 317625"/>
                      <a:gd name="connsiteY2" fmla="*/ 99123 h 115076"/>
                      <a:gd name="connsiteX3" fmla="*/ 0 w 317625"/>
                      <a:gd name="connsiteY3" fmla="*/ 72744 h 115076"/>
                      <a:gd name="connsiteX4" fmla="*/ 253255 w 317625"/>
                      <a:gd name="connsiteY4" fmla="*/ 0 h 115076"/>
                      <a:gd name="connsiteX5" fmla="*/ 317626 w 317625"/>
                      <a:gd name="connsiteY5" fmla="*/ 24308 h 1150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17625" h="115076">
                        <a:moveTo>
                          <a:pt x="317626" y="24308"/>
                        </a:moveTo>
                        <a:cubicBezTo>
                          <a:pt x="317626" y="24308"/>
                          <a:pt x="212381" y="101914"/>
                          <a:pt x="195725" y="104705"/>
                        </a:cubicBezTo>
                        <a:cubicBezTo>
                          <a:pt x="179070" y="107496"/>
                          <a:pt x="40604" y="129643"/>
                          <a:pt x="15665" y="99123"/>
                        </a:cubicBezTo>
                        <a:cubicBezTo>
                          <a:pt x="9543" y="90480"/>
                          <a:pt x="4412" y="81657"/>
                          <a:pt x="0" y="72744"/>
                        </a:cubicBezTo>
                        <a:cubicBezTo>
                          <a:pt x="130454" y="84088"/>
                          <a:pt x="220394" y="25839"/>
                          <a:pt x="253255" y="0"/>
                        </a:cubicBezTo>
                        <a:cubicBezTo>
                          <a:pt x="269010" y="16205"/>
                          <a:pt x="317626" y="24308"/>
                          <a:pt x="317626" y="24308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C0E9F3"/>
                      </a:gs>
                      <a:gs pos="91000">
                        <a:srgbClr val="9FCCD3"/>
                      </a:gs>
                    </a:gsLst>
                    <a:lin ang="19200000" scaled="0"/>
                  </a:gradFill>
                  <a:ln w="89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6" name="Graphic 21">
                <a:extLst>
                  <a:ext uri="{FF2B5EF4-FFF2-40B4-BE49-F238E27FC236}">
                    <a16:creationId xmlns:a16="http://schemas.microsoft.com/office/drawing/2014/main" id="{5AA45B5B-74D9-4191-B53F-2479CB4F44C3}"/>
                  </a:ext>
                </a:extLst>
              </p:cNvPr>
              <p:cNvGrpSpPr/>
              <p:nvPr/>
            </p:nvGrpSpPr>
            <p:grpSpPr>
              <a:xfrm>
                <a:off x="7369290" y="1342754"/>
                <a:ext cx="435782" cy="390640"/>
                <a:chOff x="7369290" y="1342754"/>
                <a:chExt cx="435782" cy="390640"/>
              </a:xfrm>
            </p:grpSpPr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14ED3AD6-368D-4204-8C1B-973781795A27}"/>
                    </a:ext>
                  </a:extLst>
                </p:cNvPr>
                <p:cNvSpPr/>
                <p:nvPr/>
              </p:nvSpPr>
              <p:spPr>
                <a:xfrm>
                  <a:off x="7369290" y="1342754"/>
                  <a:ext cx="435782" cy="390640"/>
                </a:xfrm>
                <a:custGeom>
                  <a:avLst/>
                  <a:gdLst>
                    <a:gd name="connsiteX0" fmla="*/ 435783 w 435782"/>
                    <a:gd name="connsiteY0" fmla="*/ 70674 h 390640"/>
                    <a:gd name="connsiteX1" fmla="*/ 414986 w 435782"/>
                    <a:gd name="connsiteY1" fmla="*/ 249383 h 390640"/>
                    <a:gd name="connsiteX2" fmla="*/ 410394 w 435782"/>
                    <a:gd name="connsiteY2" fmla="*/ 258296 h 390640"/>
                    <a:gd name="connsiteX3" fmla="*/ 253742 w 435782"/>
                    <a:gd name="connsiteY3" fmla="*/ 374435 h 390640"/>
                    <a:gd name="connsiteX4" fmla="*/ 173975 w 435782"/>
                    <a:gd name="connsiteY4" fmla="*/ 390640 h 390640"/>
                    <a:gd name="connsiteX5" fmla="*/ 7780 w 435782"/>
                    <a:gd name="connsiteY5" fmla="*/ 141347 h 390640"/>
                    <a:gd name="connsiteX6" fmla="*/ 17953 w 435782"/>
                    <a:gd name="connsiteY6" fmla="*/ 98133 h 390640"/>
                    <a:gd name="connsiteX7" fmla="*/ 29477 w 435782"/>
                    <a:gd name="connsiteY7" fmla="*/ 49156 h 390640"/>
                    <a:gd name="connsiteX8" fmla="*/ 34789 w 435782"/>
                    <a:gd name="connsiteY8" fmla="*/ 26559 h 390640"/>
                    <a:gd name="connsiteX9" fmla="*/ 36679 w 435782"/>
                    <a:gd name="connsiteY9" fmla="*/ 18366 h 390640"/>
                    <a:gd name="connsiteX10" fmla="*/ 41001 w 435782"/>
                    <a:gd name="connsiteY10" fmla="*/ 0 h 390640"/>
                    <a:gd name="connsiteX11" fmla="*/ 80164 w 435782"/>
                    <a:gd name="connsiteY11" fmla="*/ 7022 h 390640"/>
                    <a:gd name="connsiteX12" fmla="*/ 180007 w 435782"/>
                    <a:gd name="connsiteY12" fmla="*/ 24938 h 390640"/>
                    <a:gd name="connsiteX13" fmla="*/ 435783 w 435782"/>
                    <a:gd name="connsiteY13" fmla="*/ 70674 h 390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35782" h="390640">
                      <a:moveTo>
                        <a:pt x="435783" y="70674"/>
                      </a:moveTo>
                      <a:lnTo>
                        <a:pt x="414986" y="249383"/>
                      </a:lnTo>
                      <a:cubicBezTo>
                        <a:pt x="413545" y="252444"/>
                        <a:pt x="412015" y="255415"/>
                        <a:pt x="410394" y="258296"/>
                      </a:cubicBezTo>
                      <a:cubicBezTo>
                        <a:pt x="378974" y="315825"/>
                        <a:pt x="317933" y="354178"/>
                        <a:pt x="253742" y="374435"/>
                      </a:cubicBezTo>
                      <a:cubicBezTo>
                        <a:pt x="227093" y="382898"/>
                        <a:pt x="199904" y="388300"/>
                        <a:pt x="173975" y="390640"/>
                      </a:cubicBezTo>
                      <a:cubicBezTo>
                        <a:pt x="-54611" y="365702"/>
                        <a:pt x="7780" y="141347"/>
                        <a:pt x="7780" y="141347"/>
                      </a:cubicBezTo>
                      <a:lnTo>
                        <a:pt x="17953" y="98133"/>
                      </a:lnTo>
                      <a:lnTo>
                        <a:pt x="29477" y="49156"/>
                      </a:lnTo>
                      <a:lnTo>
                        <a:pt x="34789" y="26559"/>
                      </a:lnTo>
                      <a:lnTo>
                        <a:pt x="36679" y="18366"/>
                      </a:lnTo>
                      <a:lnTo>
                        <a:pt x="41001" y="0"/>
                      </a:lnTo>
                      <a:lnTo>
                        <a:pt x="80164" y="7022"/>
                      </a:lnTo>
                      <a:lnTo>
                        <a:pt x="180007" y="24938"/>
                      </a:lnTo>
                      <a:lnTo>
                        <a:pt x="435783" y="70674"/>
                      </a:lnTo>
                      <a:close/>
                    </a:path>
                  </a:pathLst>
                </a:custGeom>
                <a:solidFill>
                  <a:srgbClr val="FBA982"/>
                </a:solidFill>
                <a:ln w="899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1F1F2DB9-C978-4FDB-897A-01325CF89D2A}"/>
                    </a:ext>
                  </a:extLst>
                </p:cNvPr>
                <p:cNvSpPr/>
                <p:nvPr/>
              </p:nvSpPr>
              <p:spPr>
                <a:xfrm>
                  <a:off x="7387243" y="1367692"/>
                  <a:ext cx="417829" cy="349496"/>
                </a:xfrm>
                <a:custGeom>
                  <a:avLst/>
                  <a:gdLst>
                    <a:gd name="connsiteX0" fmla="*/ 11524 w 417829"/>
                    <a:gd name="connsiteY0" fmla="*/ 24218 h 349496"/>
                    <a:gd name="connsiteX1" fmla="*/ 162054 w 417829"/>
                    <a:gd name="connsiteY1" fmla="*/ 0 h 349496"/>
                    <a:gd name="connsiteX2" fmla="*/ 417829 w 417829"/>
                    <a:gd name="connsiteY2" fmla="*/ 45735 h 349496"/>
                    <a:gd name="connsiteX3" fmla="*/ 397033 w 417829"/>
                    <a:gd name="connsiteY3" fmla="*/ 224445 h 349496"/>
                    <a:gd name="connsiteX4" fmla="*/ 392441 w 417829"/>
                    <a:gd name="connsiteY4" fmla="*/ 233358 h 349496"/>
                    <a:gd name="connsiteX5" fmla="*/ 235789 w 417829"/>
                    <a:gd name="connsiteY5" fmla="*/ 349497 h 349496"/>
                    <a:gd name="connsiteX6" fmla="*/ 0 w 417829"/>
                    <a:gd name="connsiteY6" fmla="*/ 73194 h 349496"/>
                    <a:gd name="connsiteX7" fmla="*/ 11524 w 417829"/>
                    <a:gd name="connsiteY7" fmla="*/ 24218 h 349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7829" h="349496">
                      <a:moveTo>
                        <a:pt x="11524" y="24218"/>
                      </a:moveTo>
                      <a:lnTo>
                        <a:pt x="162054" y="0"/>
                      </a:lnTo>
                      <a:lnTo>
                        <a:pt x="417829" y="45735"/>
                      </a:lnTo>
                      <a:lnTo>
                        <a:pt x="397033" y="224445"/>
                      </a:lnTo>
                      <a:cubicBezTo>
                        <a:pt x="395592" y="227506"/>
                        <a:pt x="394061" y="230477"/>
                        <a:pt x="392441" y="233358"/>
                      </a:cubicBezTo>
                      <a:cubicBezTo>
                        <a:pt x="361021" y="290887"/>
                        <a:pt x="299980" y="329240"/>
                        <a:pt x="235789" y="349497"/>
                      </a:cubicBezTo>
                      <a:cubicBezTo>
                        <a:pt x="123881" y="299710"/>
                        <a:pt x="34482" y="195545"/>
                        <a:pt x="0" y="73194"/>
                      </a:cubicBezTo>
                      <a:lnTo>
                        <a:pt x="11524" y="24218"/>
                      </a:lnTo>
                      <a:close/>
                    </a:path>
                  </a:pathLst>
                </a:custGeom>
                <a:solidFill>
                  <a:srgbClr val="E98667"/>
                </a:solidFill>
                <a:ln w="899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9" name="Graphic 21">
                <a:extLst>
                  <a:ext uri="{FF2B5EF4-FFF2-40B4-BE49-F238E27FC236}">
                    <a16:creationId xmlns:a16="http://schemas.microsoft.com/office/drawing/2014/main" id="{87BAFE48-047A-4F75-BE98-EBD644E42369}"/>
                  </a:ext>
                </a:extLst>
              </p:cNvPr>
              <p:cNvGrpSpPr/>
              <p:nvPr/>
            </p:nvGrpSpPr>
            <p:grpSpPr>
              <a:xfrm>
                <a:off x="7340999" y="754705"/>
                <a:ext cx="628980" cy="865168"/>
                <a:chOff x="7340999" y="754705"/>
                <a:chExt cx="628980" cy="865168"/>
              </a:xfrm>
            </p:grpSpPr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C1AB6A2F-67D3-44CF-8C31-3FD3784B2232}"/>
                    </a:ext>
                  </a:extLst>
                </p:cNvPr>
                <p:cNvSpPr/>
                <p:nvPr/>
              </p:nvSpPr>
              <p:spPr>
                <a:xfrm>
                  <a:off x="7340999" y="869106"/>
                  <a:ext cx="628980" cy="750768"/>
                </a:xfrm>
                <a:custGeom>
                  <a:avLst/>
                  <a:gdLst>
                    <a:gd name="connsiteX0" fmla="*/ 94230 w 628980"/>
                    <a:gd name="connsiteY0" fmla="*/ 191134 h 750768"/>
                    <a:gd name="connsiteX1" fmla="*/ 6991 w 628980"/>
                    <a:gd name="connsiteY1" fmla="*/ 153771 h 750768"/>
                    <a:gd name="connsiteX2" fmla="*/ 48585 w 628980"/>
                    <a:gd name="connsiteY2" fmla="*/ 349046 h 750768"/>
                    <a:gd name="connsiteX3" fmla="*/ 56868 w 628980"/>
                    <a:gd name="connsiteY3" fmla="*/ 544322 h 750768"/>
                    <a:gd name="connsiteX4" fmla="*/ 256285 w 628980"/>
                    <a:gd name="connsiteY4" fmla="*/ 747970 h 750768"/>
                    <a:gd name="connsiteX5" fmla="*/ 547172 w 628980"/>
                    <a:gd name="connsiteY5" fmla="*/ 436286 h 750768"/>
                    <a:gd name="connsiteX6" fmla="*/ 626128 w 628980"/>
                    <a:gd name="connsiteY6" fmla="*/ 265949 h 750768"/>
                    <a:gd name="connsiteX7" fmla="*/ 588765 w 628980"/>
                    <a:gd name="connsiteY7" fmla="*/ 228586 h 750768"/>
                    <a:gd name="connsiteX8" fmla="*/ 588765 w 628980"/>
                    <a:gd name="connsiteY8" fmla="*/ 95612 h 750768"/>
                    <a:gd name="connsiteX9" fmla="*/ 144197 w 628980"/>
                    <a:gd name="connsiteY9" fmla="*/ 0 h 750768"/>
                    <a:gd name="connsiteX10" fmla="*/ 94230 w 628980"/>
                    <a:gd name="connsiteY10" fmla="*/ 191134 h 7507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28980" h="750768">
                      <a:moveTo>
                        <a:pt x="94230" y="191134"/>
                      </a:moveTo>
                      <a:cubicBezTo>
                        <a:pt x="94230" y="191134"/>
                        <a:pt x="27788" y="132974"/>
                        <a:pt x="6991" y="153771"/>
                      </a:cubicBezTo>
                      <a:cubicBezTo>
                        <a:pt x="-13806" y="174568"/>
                        <a:pt x="15274" y="349046"/>
                        <a:pt x="48585" y="349046"/>
                      </a:cubicBezTo>
                      <a:cubicBezTo>
                        <a:pt x="48585" y="349046"/>
                        <a:pt x="56868" y="527756"/>
                        <a:pt x="56868" y="544322"/>
                      </a:cubicBezTo>
                      <a:cubicBezTo>
                        <a:pt x="56868" y="560887"/>
                        <a:pt x="90089" y="710517"/>
                        <a:pt x="256285" y="747970"/>
                      </a:cubicBezTo>
                      <a:cubicBezTo>
                        <a:pt x="422480" y="785332"/>
                        <a:pt x="547172" y="436286"/>
                        <a:pt x="547172" y="436286"/>
                      </a:cubicBezTo>
                      <a:cubicBezTo>
                        <a:pt x="547172" y="436286"/>
                        <a:pt x="646925" y="257576"/>
                        <a:pt x="626128" y="265949"/>
                      </a:cubicBezTo>
                      <a:cubicBezTo>
                        <a:pt x="605331" y="274322"/>
                        <a:pt x="588765" y="228586"/>
                        <a:pt x="588765" y="228586"/>
                      </a:cubicBezTo>
                      <a:cubicBezTo>
                        <a:pt x="588765" y="228586"/>
                        <a:pt x="601190" y="95612"/>
                        <a:pt x="588765" y="95612"/>
                      </a:cubicBezTo>
                      <a:cubicBezTo>
                        <a:pt x="576341" y="95612"/>
                        <a:pt x="144197" y="0"/>
                        <a:pt x="144197" y="0"/>
                      </a:cubicBezTo>
                      <a:lnTo>
                        <a:pt x="94230" y="191134"/>
                      </a:lnTo>
                      <a:close/>
                    </a:path>
                  </a:pathLst>
                </a:custGeom>
                <a:solidFill>
                  <a:srgbClr val="FDAD8B"/>
                </a:solidFill>
                <a:ln w="899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FF221110-9CC6-4204-9EF2-20CC4BA44CD4}"/>
                    </a:ext>
                  </a:extLst>
                </p:cNvPr>
                <p:cNvSpPr/>
                <p:nvPr/>
              </p:nvSpPr>
              <p:spPr>
                <a:xfrm>
                  <a:off x="7410291" y="754705"/>
                  <a:ext cx="547215" cy="392863"/>
                </a:xfrm>
                <a:custGeom>
                  <a:avLst/>
                  <a:gdLst>
                    <a:gd name="connsiteX0" fmla="*/ 128833 w 547215"/>
                    <a:gd name="connsiteY0" fmla="*/ 164277 h 392863"/>
                    <a:gd name="connsiteX1" fmla="*/ 502818 w 547215"/>
                    <a:gd name="connsiteY1" fmla="*/ 259889 h 392863"/>
                    <a:gd name="connsiteX2" fmla="*/ 515242 w 547215"/>
                    <a:gd name="connsiteY2" fmla="*/ 392863 h 392863"/>
                    <a:gd name="connsiteX3" fmla="*/ 536039 w 547215"/>
                    <a:gd name="connsiteY3" fmla="*/ 388722 h 392863"/>
                    <a:gd name="connsiteX4" fmla="*/ 353188 w 547215"/>
                    <a:gd name="connsiteY4" fmla="*/ 6454 h 392863"/>
                    <a:gd name="connsiteX5" fmla="*/ 0 w 547215"/>
                    <a:gd name="connsiteY5" fmla="*/ 288969 h 392863"/>
                    <a:gd name="connsiteX6" fmla="*/ 12424 w 547215"/>
                    <a:gd name="connsiteY6" fmla="*/ 376208 h 392863"/>
                    <a:gd name="connsiteX7" fmla="*/ 87239 w 547215"/>
                    <a:gd name="connsiteY7" fmla="*/ 276455 h 392863"/>
                    <a:gd name="connsiteX8" fmla="*/ 128833 w 547215"/>
                    <a:gd name="connsiteY8" fmla="*/ 164277 h 3928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47215" h="392863">
                      <a:moveTo>
                        <a:pt x="128833" y="164277"/>
                      </a:moveTo>
                      <a:cubicBezTo>
                        <a:pt x="128833" y="164277"/>
                        <a:pt x="270090" y="255658"/>
                        <a:pt x="502818" y="259889"/>
                      </a:cubicBezTo>
                      <a:lnTo>
                        <a:pt x="515242" y="392863"/>
                      </a:lnTo>
                      <a:lnTo>
                        <a:pt x="536039" y="388722"/>
                      </a:lnTo>
                      <a:cubicBezTo>
                        <a:pt x="536039" y="388722"/>
                        <a:pt x="614995" y="47958"/>
                        <a:pt x="353188" y="6454"/>
                      </a:cubicBezTo>
                      <a:cubicBezTo>
                        <a:pt x="91380" y="-35049"/>
                        <a:pt x="4141" y="131146"/>
                        <a:pt x="0" y="288969"/>
                      </a:cubicBezTo>
                      <a:lnTo>
                        <a:pt x="12424" y="376208"/>
                      </a:lnTo>
                      <a:cubicBezTo>
                        <a:pt x="12424" y="376208"/>
                        <a:pt x="66442" y="293110"/>
                        <a:pt x="87239" y="276455"/>
                      </a:cubicBezTo>
                      <a:cubicBezTo>
                        <a:pt x="108036" y="259799"/>
                        <a:pt x="128833" y="164277"/>
                        <a:pt x="128833" y="164277"/>
                      </a:cubicBezTo>
                      <a:close/>
                    </a:path>
                  </a:pathLst>
                </a:custGeom>
                <a:solidFill>
                  <a:srgbClr val="2E0909"/>
                </a:solidFill>
                <a:ln w="899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2" name="Graphic 21">
              <a:extLst>
                <a:ext uri="{FF2B5EF4-FFF2-40B4-BE49-F238E27FC236}">
                  <a16:creationId xmlns:a16="http://schemas.microsoft.com/office/drawing/2014/main" id="{4E7083C0-0F79-4903-9284-25749393BC46}"/>
                </a:ext>
              </a:extLst>
            </p:cNvPr>
            <p:cNvGrpSpPr/>
            <p:nvPr/>
          </p:nvGrpSpPr>
          <p:grpSpPr>
            <a:xfrm>
              <a:off x="6247553" y="5371958"/>
              <a:ext cx="692511" cy="692510"/>
              <a:chOff x="6247553" y="5371958"/>
              <a:chExt cx="692511" cy="692510"/>
            </a:xfrm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03226E12-05F7-43EB-A61A-7348CD4A8827}"/>
                  </a:ext>
                </a:extLst>
              </p:cNvPr>
              <p:cNvSpPr/>
              <p:nvPr/>
            </p:nvSpPr>
            <p:spPr>
              <a:xfrm>
                <a:off x="6247553" y="5371958"/>
                <a:ext cx="692511" cy="692510"/>
              </a:xfrm>
              <a:custGeom>
                <a:avLst/>
                <a:gdLst>
                  <a:gd name="connsiteX0" fmla="*/ 692511 w 692511"/>
                  <a:gd name="connsiteY0" fmla="*/ 346256 h 692510"/>
                  <a:gd name="connsiteX1" fmla="*/ 690800 w 692511"/>
                  <a:gd name="connsiteY1" fmla="*/ 380197 h 692510"/>
                  <a:gd name="connsiteX2" fmla="*/ 539640 w 692511"/>
                  <a:gd name="connsiteY2" fmla="*/ 633631 h 692510"/>
                  <a:gd name="connsiteX3" fmla="*/ 539550 w 692511"/>
                  <a:gd name="connsiteY3" fmla="*/ 633631 h 692510"/>
                  <a:gd name="connsiteX4" fmla="*/ 400184 w 692511"/>
                  <a:gd name="connsiteY4" fmla="*/ 688370 h 692510"/>
                  <a:gd name="connsiteX5" fmla="*/ 346255 w 692511"/>
                  <a:gd name="connsiteY5" fmla="*/ 692511 h 692510"/>
                  <a:gd name="connsiteX6" fmla="*/ 140087 w 692511"/>
                  <a:gd name="connsiteY6" fmla="*/ 624538 h 692510"/>
                  <a:gd name="connsiteX7" fmla="*/ 12964 w 692511"/>
                  <a:gd name="connsiteY7" fmla="*/ 440337 h 692510"/>
                  <a:gd name="connsiteX8" fmla="*/ 0 w 692511"/>
                  <a:gd name="connsiteY8" fmla="*/ 346256 h 692510"/>
                  <a:gd name="connsiteX9" fmla="*/ 13595 w 692511"/>
                  <a:gd name="connsiteY9" fmla="*/ 250104 h 692510"/>
                  <a:gd name="connsiteX10" fmla="*/ 13595 w 692511"/>
                  <a:gd name="connsiteY10" fmla="*/ 250014 h 692510"/>
                  <a:gd name="connsiteX11" fmla="*/ 105695 w 692511"/>
                  <a:gd name="connsiteY11" fmla="*/ 97142 h 692510"/>
                  <a:gd name="connsiteX12" fmla="*/ 346255 w 692511"/>
                  <a:gd name="connsiteY12" fmla="*/ 0 h 692510"/>
                  <a:gd name="connsiteX13" fmla="*/ 356699 w 692511"/>
                  <a:gd name="connsiteY13" fmla="*/ 180 h 692510"/>
                  <a:gd name="connsiteX14" fmla="*/ 504078 w 692511"/>
                  <a:gd name="connsiteY14" fmla="*/ 37903 h 692510"/>
                  <a:gd name="connsiteX15" fmla="*/ 681437 w 692511"/>
                  <a:gd name="connsiteY15" fmla="*/ 259017 h 692510"/>
                  <a:gd name="connsiteX16" fmla="*/ 692511 w 692511"/>
                  <a:gd name="connsiteY16" fmla="*/ 346256 h 692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92511" h="692510">
                    <a:moveTo>
                      <a:pt x="692511" y="346256"/>
                    </a:moveTo>
                    <a:cubicBezTo>
                      <a:pt x="692511" y="357689"/>
                      <a:pt x="691971" y="369033"/>
                      <a:pt x="690800" y="380197"/>
                    </a:cubicBezTo>
                    <a:cubicBezTo>
                      <a:pt x="680627" y="485712"/>
                      <a:pt x="623008" y="577273"/>
                      <a:pt x="539640" y="633631"/>
                    </a:cubicBezTo>
                    <a:lnTo>
                      <a:pt x="539550" y="633631"/>
                    </a:lnTo>
                    <a:cubicBezTo>
                      <a:pt x="498406" y="661271"/>
                      <a:pt x="451231" y="680357"/>
                      <a:pt x="400184" y="688370"/>
                    </a:cubicBezTo>
                    <a:cubicBezTo>
                      <a:pt x="382628" y="691071"/>
                      <a:pt x="364622" y="692511"/>
                      <a:pt x="346255" y="692511"/>
                    </a:cubicBezTo>
                    <a:cubicBezTo>
                      <a:pt x="269010" y="692511"/>
                      <a:pt x="197706" y="667303"/>
                      <a:pt x="140087" y="624538"/>
                    </a:cubicBezTo>
                    <a:cubicBezTo>
                      <a:pt x="79406" y="579433"/>
                      <a:pt x="33941" y="514972"/>
                      <a:pt x="12964" y="440337"/>
                    </a:cubicBezTo>
                    <a:cubicBezTo>
                      <a:pt x="4502" y="410447"/>
                      <a:pt x="0" y="378847"/>
                      <a:pt x="0" y="346256"/>
                    </a:cubicBezTo>
                    <a:cubicBezTo>
                      <a:pt x="0" y="312854"/>
                      <a:pt x="4682" y="280623"/>
                      <a:pt x="13595" y="250104"/>
                    </a:cubicBezTo>
                    <a:lnTo>
                      <a:pt x="13595" y="250014"/>
                    </a:lnTo>
                    <a:cubicBezTo>
                      <a:pt x="30520" y="191134"/>
                      <a:pt x="62841" y="138646"/>
                      <a:pt x="105695" y="97142"/>
                    </a:cubicBezTo>
                    <a:cubicBezTo>
                      <a:pt x="167996" y="37002"/>
                      <a:pt x="252804" y="0"/>
                      <a:pt x="346255" y="0"/>
                    </a:cubicBezTo>
                    <a:cubicBezTo>
                      <a:pt x="349767" y="0"/>
                      <a:pt x="353278" y="90"/>
                      <a:pt x="356699" y="180"/>
                    </a:cubicBezTo>
                    <a:cubicBezTo>
                      <a:pt x="409727" y="1711"/>
                      <a:pt x="459693" y="15215"/>
                      <a:pt x="504078" y="37903"/>
                    </a:cubicBezTo>
                    <a:cubicBezTo>
                      <a:pt x="590867" y="82468"/>
                      <a:pt x="656409" y="162594"/>
                      <a:pt x="681437" y="259017"/>
                    </a:cubicBezTo>
                    <a:cubicBezTo>
                      <a:pt x="688640" y="286836"/>
                      <a:pt x="692511" y="316095"/>
                      <a:pt x="692511" y="346256"/>
                    </a:cubicBezTo>
                    <a:close/>
                  </a:path>
                </a:pathLst>
              </a:custGeom>
              <a:solidFill>
                <a:schemeClr val="bg1"/>
              </a:solidFill>
              <a:ln w="89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4" name="Graphic 21">
                <a:extLst>
                  <a:ext uri="{FF2B5EF4-FFF2-40B4-BE49-F238E27FC236}">
                    <a16:creationId xmlns:a16="http://schemas.microsoft.com/office/drawing/2014/main" id="{D4D99D06-CC55-4B9C-A1B3-9BB7BB320AC1}"/>
                  </a:ext>
                </a:extLst>
              </p:cNvPr>
              <p:cNvGrpSpPr/>
              <p:nvPr/>
            </p:nvGrpSpPr>
            <p:grpSpPr>
              <a:xfrm>
                <a:off x="6260517" y="5372138"/>
                <a:ext cx="679546" cy="688189"/>
                <a:chOff x="6260517" y="5372138"/>
                <a:chExt cx="679546" cy="688189"/>
              </a:xfrm>
              <a:solidFill>
                <a:srgbClr val="1C1549"/>
              </a:solidFill>
            </p:grpSpPr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67D2D6B9-D23F-4F47-9BA2-1334B28D9D45}"/>
                    </a:ext>
                  </a:extLst>
                </p:cNvPr>
                <p:cNvSpPr/>
                <p:nvPr/>
              </p:nvSpPr>
              <p:spPr>
                <a:xfrm>
                  <a:off x="6456693" y="5591541"/>
                  <a:ext cx="222284" cy="232637"/>
                </a:xfrm>
                <a:custGeom>
                  <a:avLst/>
                  <a:gdLst>
                    <a:gd name="connsiteX0" fmla="*/ 135045 w 222284"/>
                    <a:gd name="connsiteY0" fmla="*/ 0 h 232637"/>
                    <a:gd name="connsiteX1" fmla="*/ 222284 w 222284"/>
                    <a:gd name="connsiteY1" fmla="*/ 105966 h 232637"/>
                    <a:gd name="connsiteX2" fmla="*/ 149540 w 222284"/>
                    <a:gd name="connsiteY2" fmla="*/ 232637 h 232637"/>
                    <a:gd name="connsiteX3" fmla="*/ 6212 w 222284"/>
                    <a:gd name="connsiteY3" fmla="*/ 199416 h 232637"/>
                    <a:gd name="connsiteX4" fmla="*/ 0 w 222284"/>
                    <a:gd name="connsiteY4" fmla="*/ 56089 h 232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2284" h="232637">
                      <a:moveTo>
                        <a:pt x="135045" y="0"/>
                      </a:moveTo>
                      <a:lnTo>
                        <a:pt x="222284" y="105966"/>
                      </a:lnTo>
                      <a:lnTo>
                        <a:pt x="149540" y="232637"/>
                      </a:lnTo>
                      <a:lnTo>
                        <a:pt x="6212" y="199416"/>
                      </a:lnTo>
                      <a:lnTo>
                        <a:pt x="0" y="56089"/>
                      </a:lnTo>
                      <a:close/>
                    </a:path>
                  </a:pathLst>
                </a:custGeom>
                <a:solidFill>
                  <a:srgbClr val="1C1549"/>
                </a:solidFill>
                <a:ln w="899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49DAB397-01CE-44F3-96BA-99065C6F6A8C}"/>
                    </a:ext>
                  </a:extLst>
                </p:cNvPr>
                <p:cNvSpPr/>
                <p:nvPr/>
              </p:nvSpPr>
              <p:spPr>
                <a:xfrm>
                  <a:off x="6533578" y="5372138"/>
                  <a:ext cx="218052" cy="100923"/>
                </a:xfrm>
                <a:custGeom>
                  <a:avLst/>
                  <a:gdLst>
                    <a:gd name="connsiteX0" fmla="*/ 218053 w 218052"/>
                    <a:gd name="connsiteY0" fmla="*/ 37723 h 100923"/>
                    <a:gd name="connsiteX1" fmla="*/ 214001 w 218052"/>
                    <a:gd name="connsiteY1" fmla="*/ 98853 h 100923"/>
                    <a:gd name="connsiteX2" fmla="*/ 87239 w 218052"/>
                    <a:gd name="connsiteY2" fmla="*/ 100923 h 100923"/>
                    <a:gd name="connsiteX3" fmla="*/ 0 w 218052"/>
                    <a:gd name="connsiteY3" fmla="*/ 42764 h 100923"/>
                    <a:gd name="connsiteX4" fmla="*/ 70674 w 218052"/>
                    <a:gd name="connsiteY4" fmla="*/ 0 h 100923"/>
                    <a:gd name="connsiteX5" fmla="*/ 218053 w 218052"/>
                    <a:gd name="connsiteY5" fmla="*/ 37723 h 100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8052" h="100923">
                      <a:moveTo>
                        <a:pt x="218053" y="37723"/>
                      </a:moveTo>
                      <a:lnTo>
                        <a:pt x="214001" y="98853"/>
                      </a:lnTo>
                      <a:lnTo>
                        <a:pt x="87239" y="100923"/>
                      </a:lnTo>
                      <a:lnTo>
                        <a:pt x="0" y="42764"/>
                      </a:lnTo>
                      <a:lnTo>
                        <a:pt x="70674" y="0"/>
                      </a:lnTo>
                      <a:cubicBezTo>
                        <a:pt x="123701" y="1530"/>
                        <a:pt x="173668" y="15035"/>
                        <a:pt x="218053" y="37723"/>
                      </a:cubicBezTo>
                      <a:close/>
                    </a:path>
                  </a:pathLst>
                </a:custGeom>
                <a:solidFill>
                  <a:srgbClr val="1C1549"/>
                </a:solidFill>
                <a:ln w="899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4BAB1FDA-5DED-4AD0-8A21-0778E09FC6E1}"/>
                    </a:ext>
                  </a:extLst>
                </p:cNvPr>
                <p:cNvSpPr/>
                <p:nvPr/>
              </p:nvSpPr>
              <p:spPr>
                <a:xfrm>
                  <a:off x="6261147" y="5469100"/>
                  <a:ext cx="139456" cy="184741"/>
                </a:xfrm>
                <a:custGeom>
                  <a:avLst/>
                  <a:gdLst>
                    <a:gd name="connsiteX0" fmla="*/ 139457 w 139456"/>
                    <a:gd name="connsiteY0" fmla="*/ 1891 h 184741"/>
                    <a:gd name="connsiteX1" fmla="*/ 97863 w 139456"/>
                    <a:gd name="connsiteY1" fmla="*/ 120371 h 184741"/>
                    <a:gd name="connsiteX2" fmla="*/ 27279 w 139456"/>
                    <a:gd name="connsiteY2" fmla="*/ 184742 h 184741"/>
                    <a:gd name="connsiteX3" fmla="*/ 0 w 139456"/>
                    <a:gd name="connsiteY3" fmla="*/ 152961 h 184741"/>
                    <a:gd name="connsiteX4" fmla="*/ 0 w 139456"/>
                    <a:gd name="connsiteY4" fmla="*/ 152871 h 184741"/>
                    <a:gd name="connsiteX5" fmla="*/ 92101 w 139456"/>
                    <a:gd name="connsiteY5" fmla="*/ 0 h 184741"/>
                    <a:gd name="connsiteX6" fmla="*/ 139457 w 139456"/>
                    <a:gd name="connsiteY6" fmla="*/ 1891 h 1847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9456" h="184741">
                      <a:moveTo>
                        <a:pt x="139457" y="1891"/>
                      </a:moveTo>
                      <a:cubicBezTo>
                        <a:pt x="139457" y="1891"/>
                        <a:pt x="97863" y="57979"/>
                        <a:pt x="97863" y="120371"/>
                      </a:cubicBezTo>
                      <a:cubicBezTo>
                        <a:pt x="97863" y="120371"/>
                        <a:pt x="46005" y="147380"/>
                        <a:pt x="27279" y="184742"/>
                      </a:cubicBezTo>
                      <a:lnTo>
                        <a:pt x="0" y="152961"/>
                      </a:lnTo>
                      <a:lnTo>
                        <a:pt x="0" y="152871"/>
                      </a:lnTo>
                      <a:cubicBezTo>
                        <a:pt x="16926" y="93991"/>
                        <a:pt x="49246" y="41504"/>
                        <a:pt x="92101" y="0"/>
                      </a:cubicBezTo>
                      <a:lnTo>
                        <a:pt x="139457" y="1891"/>
                      </a:lnTo>
                      <a:close/>
                    </a:path>
                  </a:pathLst>
                </a:custGeom>
                <a:solidFill>
                  <a:srgbClr val="1C1549"/>
                </a:solidFill>
                <a:ln w="899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79450EB8-5E8B-4D4C-A850-0BDD78EC412E}"/>
                    </a:ext>
                  </a:extLst>
                </p:cNvPr>
                <p:cNvSpPr/>
                <p:nvPr/>
              </p:nvSpPr>
              <p:spPr>
                <a:xfrm>
                  <a:off x="6260517" y="5812295"/>
                  <a:ext cx="177449" cy="184201"/>
                </a:xfrm>
                <a:custGeom>
                  <a:avLst/>
                  <a:gdLst>
                    <a:gd name="connsiteX0" fmla="*/ 177449 w 177449"/>
                    <a:gd name="connsiteY0" fmla="*/ 163584 h 184201"/>
                    <a:gd name="connsiteX1" fmla="*/ 127122 w 177449"/>
                    <a:gd name="connsiteY1" fmla="*/ 184201 h 184201"/>
                    <a:gd name="connsiteX2" fmla="*/ 0 w 177449"/>
                    <a:gd name="connsiteY2" fmla="*/ 0 h 184201"/>
                    <a:gd name="connsiteX3" fmla="*/ 115148 w 177449"/>
                    <a:gd name="connsiteY3" fmla="*/ 51407 h 184201"/>
                    <a:gd name="connsiteX4" fmla="*/ 177449 w 177449"/>
                    <a:gd name="connsiteY4" fmla="*/ 163584 h 184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7449" h="184201">
                      <a:moveTo>
                        <a:pt x="177449" y="163584"/>
                      </a:moveTo>
                      <a:lnTo>
                        <a:pt x="127122" y="184201"/>
                      </a:lnTo>
                      <a:cubicBezTo>
                        <a:pt x="66442" y="139096"/>
                        <a:pt x="20977" y="74635"/>
                        <a:pt x="0" y="0"/>
                      </a:cubicBezTo>
                      <a:lnTo>
                        <a:pt x="115148" y="51407"/>
                      </a:lnTo>
                      <a:cubicBezTo>
                        <a:pt x="115148" y="51407"/>
                        <a:pt x="152511" y="144858"/>
                        <a:pt x="177449" y="163584"/>
                      </a:cubicBezTo>
                      <a:close/>
                    </a:path>
                  </a:pathLst>
                </a:custGeom>
                <a:solidFill>
                  <a:srgbClr val="1C1549"/>
                </a:solidFill>
                <a:ln w="899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31E9701F-E0F0-432F-A32C-A120636B1A2F}"/>
                    </a:ext>
                  </a:extLst>
                </p:cNvPr>
                <p:cNvSpPr/>
                <p:nvPr/>
              </p:nvSpPr>
              <p:spPr>
                <a:xfrm>
                  <a:off x="6566799" y="5930144"/>
                  <a:ext cx="222284" cy="130183"/>
                </a:xfrm>
                <a:custGeom>
                  <a:avLst/>
                  <a:gdLst>
                    <a:gd name="connsiteX0" fmla="*/ 222284 w 222284"/>
                    <a:gd name="connsiteY0" fmla="*/ 68603 h 130183"/>
                    <a:gd name="connsiteX1" fmla="*/ 220394 w 222284"/>
                    <a:gd name="connsiteY1" fmla="*/ 75445 h 130183"/>
                    <a:gd name="connsiteX2" fmla="*/ 220304 w 222284"/>
                    <a:gd name="connsiteY2" fmla="*/ 75445 h 130183"/>
                    <a:gd name="connsiteX3" fmla="*/ 80937 w 222284"/>
                    <a:gd name="connsiteY3" fmla="*/ 130184 h 130183"/>
                    <a:gd name="connsiteX4" fmla="*/ 0 w 222284"/>
                    <a:gd name="connsiteY4" fmla="*/ 85169 h 130183"/>
                    <a:gd name="connsiteX5" fmla="*/ 87239 w 222284"/>
                    <a:gd name="connsiteY5" fmla="*/ 10444 h 130183"/>
                    <a:gd name="connsiteX6" fmla="*/ 214001 w 222284"/>
                    <a:gd name="connsiteY6" fmla="*/ 0 h 130183"/>
                    <a:gd name="connsiteX7" fmla="*/ 222284 w 222284"/>
                    <a:gd name="connsiteY7" fmla="*/ 68603 h 130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2284" h="130183">
                      <a:moveTo>
                        <a:pt x="222284" y="68603"/>
                      </a:moveTo>
                      <a:cubicBezTo>
                        <a:pt x="222284" y="68603"/>
                        <a:pt x="221564" y="71214"/>
                        <a:pt x="220394" y="75445"/>
                      </a:cubicBezTo>
                      <a:lnTo>
                        <a:pt x="220304" y="75445"/>
                      </a:lnTo>
                      <a:cubicBezTo>
                        <a:pt x="179160" y="103085"/>
                        <a:pt x="131984" y="122171"/>
                        <a:pt x="80937" y="130184"/>
                      </a:cubicBezTo>
                      <a:lnTo>
                        <a:pt x="0" y="85169"/>
                      </a:lnTo>
                      <a:cubicBezTo>
                        <a:pt x="10444" y="83098"/>
                        <a:pt x="87239" y="10444"/>
                        <a:pt x="87239" y="10444"/>
                      </a:cubicBezTo>
                      <a:lnTo>
                        <a:pt x="214001" y="0"/>
                      </a:lnTo>
                      <a:lnTo>
                        <a:pt x="222284" y="68603"/>
                      </a:lnTo>
                      <a:close/>
                    </a:path>
                  </a:pathLst>
                </a:custGeom>
                <a:solidFill>
                  <a:srgbClr val="1C1549"/>
                </a:solidFill>
                <a:ln w="899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54AE1D6A-6735-4225-B9AA-3423B60D04BA}"/>
                    </a:ext>
                  </a:extLst>
                </p:cNvPr>
                <p:cNvSpPr/>
                <p:nvPr/>
              </p:nvSpPr>
              <p:spPr>
                <a:xfrm>
                  <a:off x="6811951" y="5572815"/>
                  <a:ext cx="128112" cy="230566"/>
                </a:xfrm>
                <a:custGeom>
                  <a:avLst/>
                  <a:gdLst>
                    <a:gd name="connsiteX0" fmla="*/ 128113 w 128112"/>
                    <a:gd name="connsiteY0" fmla="*/ 145399 h 230566"/>
                    <a:gd name="connsiteX1" fmla="*/ 126402 w 128112"/>
                    <a:gd name="connsiteY1" fmla="*/ 179340 h 230566"/>
                    <a:gd name="connsiteX2" fmla="*/ 122621 w 128112"/>
                    <a:gd name="connsiteY2" fmla="*/ 178710 h 230566"/>
                    <a:gd name="connsiteX3" fmla="*/ 43664 w 128112"/>
                    <a:gd name="connsiteY3" fmla="*/ 230567 h 230566"/>
                    <a:gd name="connsiteX4" fmla="*/ 0 w 128112"/>
                    <a:gd name="connsiteY4" fmla="*/ 126762 h 230566"/>
                    <a:gd name="connsiteX5" fmla="*/ 24938 w 128112"/>
                    <a:gd name="connsiteY5" fmla="*/ 0 h 230566"/>
                    <a:gd name="connsiteX6" fmla="*/ 112177 w 128112"/>
                    <a:gd name="connsiteY6" fmla="*/ 58160 h 230566"/>
                    <a:gd name="connsiteX7" fmla="*/ 117039 w 128112"/>
                    <a:gd name="connsiteY7" fmla="*/ 58160 h 230566"/>
                    <a:gd name="connsiteX8" fmla="*/ 128113 w 128112"/>
                    <a:gd name="connsiteY8" fmla="*/ 145399 h 230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8112" h="230566">
                      <a:moveTo>
                        <a:pt x="128113" y="145399"/>
                      </a:moveTo>
                      <a:cubicBezTo>
                        <a:pt x="128113" y="156832"/>
                        <a:pt x="127573" y="168176"/>
                        <a:pt x="126402" y="179340"/>
                      </a:cubicBezTo>
                      <a:lnTo>
                        <a:pt x="122621" y="178710"/>
                      </a:lnTo>
                      <a:lnTo>
                        <a:pt x="43664" y="230567"/>
                      </a:lnTo>
                      <a:cubicBezTo>
                        <a:pt x="43664" y="230567"/>
                        <a:pt x="29080" y="132975"/>
                        <a:pt x="0" y="126762"/>
                      </a:cubicBezTo>
                      <a:cubicBezTo>
                        <a:pt x="0" y="126762"/>
                        <a:pt x="24938" y="45735"/>
                        <a:pt x="24938" y="0"/>
                      </a:cubicBezTo>
                      <a:lnTo>
                        <a:pt x="112177" y="58160"/>
                      </a:lnTo>
                      <a:lnTo>
                        <a:pt x="117039" y="58160"/>
                      </a:lnTo>
                      <a:cubicBezTo>
                        <a:pt x="124241" y="85979"/>
                        <a:pt x="128113" y="115238"/>
                        <a:pt x="128113" y="145399"/>
                      </a:cubicBezTo>
                      <a:close/>
                    </a:path>
                  </a:pathLst>
                </a:custGeom>
                <a:solidFill>
                  <a:srgbClr val="1C1549"/>
                </a:solidFill>
                <a:ln w="899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1" name="Graphic 21">
              <a:extLst>
                <a:ext uri="{FF2B5EF4-FFF2-40B4-BE49-F238E27FC236}">
                  <a16:creationId xmlns:a16="http://schemas.microsoft.com/office/drawing/2014/main" id="{BDCC1FC3-FA94-4833-A3C6-377A8D05B16E}"/>
                </a:ext>
              </a:extLst>
            </p:cNvPr>
            <p:cNvGrpSpPr/>
            <p:nvPr/>
          </p:nvGrpSpPr>
          <p:grpSpPr>
            <a:xfrm>
              <a:off x="9116699" y="968045"/>
              <a:ext cx="2639971" cy="4374493"/>
              <a:chOff x="9116699" y="968045"/>
              <a:chExt cx="2639971" cy="4374493"/>
            </a:xfrm>
          </p:grpSpPr>
          <p:grpSp>
            <p:nvGrpSpPr>
              <p:cNvPr id="102" name="Graphic 21">
                <a:extLst>
                  <a:ext uri="{FF2B5EF4-FFF2-40B4-BE49-F238E27FC236}">
                    <a16:creationId xmlns:a16="http://schemas.microsoft.com/office/drawing/2014/main" id="{AE388BFC-523A-475F-83A3-55D29F865FC5}"/>
                  </a:ext>
                </a:extLst>
              </p:cNvPr>
              <p:cNvGrpSpPr/>
              <p:nvPr/>
            </p:nvGrpSpPr>
            <p:grpSpPr>
              <a:xfrm>
                <a:off x="9704964" y="2252867"/>
                <a:ext cx="738618" cy="1281127"/>
                <a:chOff x="9704964" y="2252867"/>
                <a:chExt cx="738618" cy="1281127"/>
              </a:xfrm>
            </p:grpSpPr>
            <p:grpSp>
              <p:nvGrpSpPr>
                <p:cNvPr id="103" name="Graphic 21">
                  <a:extLst>
                    <a:ext uri="{FF2B5EF4-FFF2-40B4-BE49-F238E27FC236}">
                      <a16:creationId xmlns:a16="http://schemas.microsoft.com/office/drawing/2014/main" id="{53365166-B5DF-4D62-8F2B-E93C3C1952A4}"/>
                    </a:ext>
                  </a:extLst>
                </p:cNvPr>
                <p:cNvGrpSpPr/>
                <p:nvPr/>
              </p:nvGrpSpPr>
              <p:grpSpPr>
                <a:xfrm>
                  <a:off x="9704964" y="3033634"/>
                  <a:ext cx="272319" cy="500360"/>
                  <a:chOff x="9704964" y="3033634"/>
                  <a:chExt cx="272319" cy="500360"/>
                </a:xfrm>
                <a:solidFill>
                  <a:srgbClr val="9F331F"/>
                </a:solidFill>
              </p:grpSpPr>
              <p:sp>
                <p:nvSpPr>
                  <p:cNvPr id="104" name="Freeform: Shape 103">
                    <a:extLst>
                      <a:ext uri="{FF2B5EF4-FFF2-40B4-BE49-F238E27FC236}">
                        <a16:creationId xmlns:a16="http://schemas.microsoft.com/office/drawing/2014/main" id="{501CC920-52FF-47EE-B747-E2DEFDB4C44F}"/>
                      </a:ext>
                    </a:extLst>
                  </p:cNvPr>
                  <p:cNvSpPr/>
                  <p:nvPr/>
                </p:nvSpPr>
                <p:spPr>
                  <a:xfrm>
                    <a:off x="9704964" y="3033634"/>
                    <a:ext cx="272319" cy="500360"/>
                  </a:xfrm>
                  <a:custGeom>
                    <a:avLst/>
                    <a:gdLst>
                      <a:gd name="connsiteX0" fmla="*/ 217795 w 272319"/>
                      <a:gd name="connsiteY0" fmla="*/ 314808 h 500360"/>
                      <a:gd name="connsiteX1" fmla="*/ 181783 w 272319"/>
                      <a:gd name="connsiteY1" fmla="*/ 195699 h 500360"/>
                      <a:gd name="connsiteX2" fmla="*/ 137488 w 272319"/>
                      <a:gd name="connsiteY2" fmla="*/ 248276 h 500360"/>
                      <a:gd name="connsiteX3" fmla="*/ 179082 w 272319"/>
                      <a:gd name="connsiteY3" fmla="*/ 428336 h 500360"/>
                      <a:gd name="connsiteX4" fmla="*/ 89502 w 272319"/>
                      <a:gd name="connsiteY4" fmla="*/ 294102 h 500360"/>
                      <a:gd name="connsiteX5" fmla="*/ 73837 w 272319"/>
                      <a:gd name="connsiteY5" fmla="*/ 254218 h 500360"/>
                      <a:gd name="connsiteX6" fmla="*/ 82660 w 272319"/>
                      <a:gd name="connsiteY6" fmla="*/ 301934 h 500360"/>
                      <a:gd name="connsiteX7" fmla="*/ 93193 w 272319"/>
                      <a:gd name="connsiteY7" fmla="*/ 494868 h 500360"/>
                      <a:gd name="connsiteX8" fmla="*/ 40526 w 272319"/>
                      <a:gd name="connsiteY8" fmla="*/ 414472 h 500360"/>
                      <a:gd name="connsiteX9" fmla="*/ 18378 w 272319"/>
                      <a:gd name="connsiteY9" fmla="*/ 500360 h 500360"/>
                      <a:gd name="connsiteX10" fmla="*/ 12 w 272319"/>
                      <a:gd name="connsiteY10" fmla="*/ 358383 h 500360"/>
                      <a:gd name="connsiteX11" fmla="*/ 29452 w 272319"/>
                      <a:gd name="connsiteY11" fmla="*/ 173551 h 500360"/>
                      <a:gd name="connsiteX12" fmla="*/ 154144 w 272319"/>
                      <a:gd name="connsiteY12" fmla="*/ 15639 h 500360"/>
                      <a:gd name="connsiteX13" fmla="*/ 270462 w 272319"/>
                      <a:gd name="connsiteY13" fmla="*/ 37786 h 500360"/>
                      <a:gd name="connsiteX14" fmla="*/ 271183 w 272319"/>
                      <a:gd name="connsiteY14" fmla="*/ 45619 h 500360"/>
                      <a:gd name="connsiteX15" fmla="*/ 217795 w 272319"/>
                      <a:gd name="connsiteY15" fmla="*/ 314808 h 5003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72319" h="500360">
                        <a:moveTo>
                          <a:pt x="217795" y="314808"/>
                        </a:moveTo>
                        <a:cubicBezTo>
                          <a:pt x="176291" y="317600"/>
                          <a:pt x="198438" y="215055"/>
                          <a:pt x="181783" y="195699"/>
                        </a:cubicBezTo>
                        <a:cubicBezTo>
                          <a:pt x="165217" y="176252"/>
                          <a:pt x="148562" y="212264"/>
                          <a:pt x="137488" y="248276"/>
                        </a:cubicBezTo>
                        <a:cubicBezTo>
                          <a:pt x="126414" y="284288"/>
                          <a:pt x="206721" y="392324"/>
                          <a:pt x="179082" y="428336"/>
                        </a:cubicBezTo>
                        <a:cubicBezTo>
                          <a:pt x="159185" y="454175"/>
                          <a:pt x="113720" y="353251"/>
                          <a:pt x="89502" y="294102"/>
                        </a:cubicBezTo>
                        <a:cubicBezTo>
                          <a:pt x="80769" y="272585"/>
                          <a:pt x="74737" y="256649"/>
                          <a:pt x="73837" y="254218"/>
                        </a:cubicBezTo>
                        <a:cubicBezTo>
                          <a:pt x="74377" y="257189"/>
                          <a:pt x="78068" y="275916"/>
                          <a:pt x="82660" y="301934"/>
                        </a:cubicBezTo>
                        <a:cubicBezTo>
                          <a:pt x="94094" y="368196"/>
                          <a:pt x="110659" y="481274"/>
                          <a:pt x="93193" y="494868"/>
                        </a:cubicBezTo>
                        <a:cubicBezTo>
                          <a:pt x="68255" y="514225"/>
                          <a:pt x="40526" y="414472"/>
                          <a:pt x="40526" y="414472"/>
                        </a:cubicBezTo>
                        <a:cubicBezTo>
                          <a:pt x="40526" y="414472"/>
                          <a:pt x="37735" y="500360"/>
                          <a:pt x="18378" y="500360"/>
                        </a:cubicBezTo>
                        <a:cubicBezTo>
                          <a:pt x="8745" y="500360"/>
                          <a:pt x="462" y="432928"/>
                          <a:pt x="12" y="358383"/>
                        </a:cubicBezTo>
                        <a:cubicBezTo>
                          <a:pt x="-348" y="283478"/>
                          <a:pt x="7214" y="201281"/>
                          <a:pt x="29452" y="173551"/>
                        </a:cubicBezTo>
                        <a:cubicBezTo>
                          <a:pt x="73747" y="118093"/>
                          <a:pt x="154144" y="15639"/>
                          <a:pt x="154144" y="15639"/>
                        </a:cubicBezTo>
                        <a:cubicBezTo>
                          <a:pt x="154144" y="15639"/>
                          <a:pt x="262180" y="-31447"/>
                          <a:pt x="270462" y="37786"/>
                        </a:cubicBezTo>
                        <a:cubicBezTo>
                          <a:pt x="270733" y="40217"/>
                          <a:pt x="271002" y="42828"/>
                          <a:pt x="271183" y="45619"/>
                        </a:cubicBezTo>
                        <a:cubicBezTo>
                          <a:pt x="277395" y="121244"/>
                          <a:pt x="257948" y="312108"/>
                          <a:pt x="217795" y="314808"/>
                        </a:cubicBezTo>
                        <a:close/>
                      </a:path>
                    </a:pathLst>
                  </a:custGeom>
                  <a:solidFill>
                    <a:srgbClr val="9F331F"/>
                  </a:solidFill>
                  <a:ln w="89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05" name="Graphic 21">
                    <a:extLst>
                      <a:ext uri="{FF2B5EF4-FFF2-40B4-BE49-F238E27FC236}">
                        <a16:creationId xmlns:a16="http://schemas.microsoft.com/office/drawing/2014/main" id="{661CF5F8-0B4E-4185-BC6F-34265344FAAB}"/>
                      </a:ext>
                    </a:extLst>
                  </p:cNvPr>
                  <p:cNvGrpSpPr/>
                  <p:nvPr/>
                </p:nvGrpSpPr>
                <p:grpSpPr>
                  <a:xfrm>
                    <a:off x="9704977" y="3060347"/>
                    <a:ext cx="272307" cy="473648"/>
                    <a:chOff x="9704977" y="3060347"/>
                    <a:chExt cx="272307" cy="473648"/>
                  </a:xfrm>
                  <a:solidFill>
                    <a:srgbClr val="9F331F"/>
                  </a:solidFill>
                </p:grpSpPr>
                <p:sp>
                  <p:nvSpPr>
                    <p:cNvPr id="106" name="Freeform: Shape 105">
                      <a:extLst>
                        <a:ext uri="{FF2B5EF4-FFF2-40B4-BE49-F238E27FC236}">
                          <a16:creationId xmlns:a16="http://schemas.microsoft.com/office/drawing/2014/main" id="{CC84D23F-019F-4A2C-866C-8F9D9E128A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04977" y="3335568"/>
                      <a:ext cx="100780" cy="198426"/>
                    </a:xfrm>
                    <a:custGeom>
                      <a:avLst/>
                      <a:gdLst>
                        <a:gd name="connsiteX0" fmla="*/ 82648 w 100780"/>
                        <a:gd name="connsiteY0" fmla="*/ 0 h 198426"/>
                        <a:gd name="connsiteX1" fmla="*/ 93181 w 100780"/>
                        <a:gd name="connsiteY1" fmla="*/ 192934 h 198426"/>
                        <a:gd name="connsiteX2" fmla="*/ 40514 w 100780"/>
                        <a:gd name="connsiteY2" fmla="*/ 112538 h 198426"/>
                        <a:gd name="connsiteX3" fmla="*/ 18366 w 100780"/>
                        <a:gd name="connsiteY3" fmla="*/ 198426 h 198426"/>
                        <a:gd name="connsiteX4" fmla="*/ 0 w 100780"/>
                        <a:gd name="connsiteY4" fmla="*/ 56449 h 198426"/>
                        <a:gd name="connsiteX5" fmla="*/ 82648 w 100780"/>
                        <a:gd name="connsiteY5" fmla="*/ 0 h 1984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00780" h="198426">
                          <a:moveTo>
                            <a:pt x="82648" y="0"/>
                          </a:moveTo>
                          <a:cubicBezTo>
                            <a:pt x="94082" y="66262"/>
                            <a:pt x="110647" y="179340"/>
                            <a:pt x="93181" y="192934"/>
                          </a:cubicBezTo>
                          <a:cubicBezTo>
                            <a:pt x="68243" y="212291"/>
                            <a:pt x="40514" y="112538"/>
                            <a:pt x="40514" y="112538"/>
                          </a:cubicBezTo>
                          <a:cubicBezTo>
                            <a:pt x="40514" y="112538"/>
                            <a:pt x="37723" y="198426"/>
                            <a:pt x="18366" y="198426"/>
                          </a:cubicBezTo>
                          <a:cubicBezTo>
                            <a:pt x="8733" y="198426"/>
                            <a:pt x="450" y="130994"/>
                            <a:pt x="0" y="56449"/>
                          </a:cubicBezTo>
                          <a:cubicBezTo>
                            <a:pt x="37273" y="41144"/>
                            <a:pt x="63561" y="20797"/>
                            <a:pt x="82648" y="0"/>
                          </a:cubicBezTo>
                          <a:close/>
                        </a:path>
                      </a:pathLst>
                    </a:custGeom>
                    <a:solidFill>
                      <a:srgbClr val="9F331F"/>
                    </a:solidFill>
                    <a:ln w="89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7" name="Freeform: Shape 106">
                      <a:extLst>
                        <a:ext uri="{FF2B5EF4-FFF2-40B4-BE49-F238E27FC236}">
                          <a16:creationId xmlns:a16="http://schemas.microsoft.com/office/drawing/2014/main" id="{FC90A9F0-E79A-4859-9EEA-004575CF5E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94466" y="3060347"/>
                      <a:ext cx="182817" cy="405773"/>
                    </a:xfrm>
                    <a:custGeom>
                      <a:avLst/>
                      <a:gdLst>
                        <a:gd name="connsiteX0" fmla="*/ 128293 w 182817"/>
                        <a:gd name="connsiteY0" fmla="*/ 288096 h 405773"/>
                        <a:gd name="connsiteX1" fmla="*/ 92281 w 182817"/>
                        <a:gd name="connsiteY1" fmla="*/ 168987 h 405773"/>
                        <a:gd name="connsiteX2" fmla="*/ 47986 w 182817"/>
                        <a:gd name="connsiteY2" fmla="*/ 221564 h 405773"/>
                        <a:gd name="connsiteX3" fmla="*/ 89580 w 182817"/>
                        <a:gd name="connsiteY3" fmla="*/ 401624 h 405773"/>
                        <a:gd name="connsiteX4" fmla="*/ 0 w 182817"/>
                        <a:gd name="connsiteY4" fmla="*/ 267389 h 405773"/>
                        <a:gd name="connsiteX5" fmla="*/ 47986 w 182817"/>
                        <a:gd name="connsiteY5" fmla="*/ 182851 h 405773"/>
                        <a:gd name="connsiteX6" fmla="*/ 142157 w 182817"/>
                        <a:gd name="connsiteY6" fmla="*/ 0 h 405773"/>
                        <a:gd name="connsiteX7" fmla="*/ 181681 w 182817"/>
                        <a:gd name="connsiteY7" fmla="*/ 18906 h 405773"/>
                        <a:gd name="connsiteX8" fmla="*/ 128293 w 182817"/>
                        <a:gd name="connsiteY8" fmla="*/ 288096 h 40577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82817" h="405773">
                          <a:moveTo>
                            <a:pt x="128293" y="288096"/>
                          </a:moveTo>
                          <a:cubicBezTo>
                            <a:pt x="86789" y="290887"/>
                            <a:pt x="108936" y="188343"/>
                            <a:pt x="92281" y="168987"/>
                          </a:cubicBezTo>
                          <a:cubicBezTo>
                            <a:pt x="75715" y="149540"/>
                            <a:pt x="59060" y="185552"/>
                            <a:pt x="47986" y="221564"/>
                          </a:cubicBezTo>
                          <a:cubicBezTo>
                            <a:pt x="36912" y="257576"/>
                            <a:pt x="117219" y="365612"/>
                            <a:pt x="89580" y="401624"/>
                          </a:cubicBezTo>
                          <a:cubicBezTo>
                            <a:pt x="69683" y="427463"/>
                            <a:pt x="24218" y="326539"/>
                            <a:pt x="0" y="267389"/>
                          </a:cubicBezTo>
                          <a:cubicBezTo>
                            <a:pt x="29260" y="232278"/>
                            <a:pt x="39343" y="197166"/>
                            <a:pt x="47986" y="182851"/>
                          </a:cubicBezTo>
                          <a:cubicBezTo>
                            <a:pt x="64642" y="155122"/>
                            <a:pt x="142157" y="72024"/>
                            <a:pt x="142157" y="0"/>
                          </a:cubicBezTo>
                          <a:lnTo>
                            <a:pt x="181681" y="18906"/>
                          </a:lnTo>
                          <a:cubicBezTo>
                            <a:pt x="187893" y="94532"/>
                            <a:pt x="168446" y="285395"/>
                            <a:pt x="128293" y="288096"/>
                          </a:cubicBezTo>
                          <a:close/>
                        </a:path>
                      </a:pathLst>
                    </a:custGeom>
                    <a:solidFill>
                      <a:srgbClr val="9F331F"/>
                    </a:solidFill>
                    <a:ln w="89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08" name="Graphic 21">
                  <a:extLst>
                    <a:ext uri="{FF2B5EF4-FFF2-40B4-BE49-F238E27FC236}">
                      <a16:creationId xmlns:a16="http://schemas.microsoft.com/office/drawing/2014/main" id="{2F28D4B1-65AE-4A49-9879-BCF01AAB9AFA}"/>
                    </a:ext>
                  </a:extLst>
                </p:cNvPr>
                <p:cNvGrpSpPr/>
                <p:nvPr/>
              </p:nvGrpSpPr>
              <p:grpSpPr>
                <a:xfrm>
                  <a:off x="9812022" y="2252867"/>
                  <a:ext cx="631560" cy="893367"/>
                  <a:chOff x="9812022" y="2252867"/>
                  <a:chExt cx="631560" cy="893367"/>
                </a:xfrm>
                <a:solidFill>
                  <a:srgbClr val="A5D3D0"/>
                </a:solidFill>
              </p:grpSpPr>
              <p:sp>
                <p:nvSpPr>
                  <p:cNvPr id="109" name="Freeform: Shape 108">
                    <a:extLst>
                      <a:ext uri="{FF2B5EF4-FFF2-40B4-BE49-F238E27FC236}">
                        <a16:creationId xmlns:a16="http://schemas.microsoft.com/office/drawing/2014/main" id="{D2025A90-1D94-4973-B080-7B859D279D76}"/>
                      </a:ext>
                    </a:extLst>
                  </p:cNvPr>
                  <p:cNvSpPr/>
                  <p:nvPr/>
                </p:nvSpPr>
                <p:spPr>
                  <a:xfrm>
                    <a:off x="9812022" y="2252867"/>
                    <a:ext cx="631560" cy="893367"/>
                  </a:xfrm>
                  <a:custGeom>
                    <a:avLst/>
                    <a:gdLst>
                      <a:gd name="connsiteX0" fmla="*/ 631560 w 631560"/>
                      <a:gd name="connsiteY0" fmla="*/ 74725 h 893367"/>
                      <a:gd name="connsiteX1" fmla="*/ 610944 w 631560"/>
                      <a:gd name="connsiteY1" fmla="*/ 128293 h 893367"/>
                      <a:gd name="connsiteX2" fmla="*/ 573401 w 631560"/>
                      <a:gd name="connsiteY2" fmla="*/ 319877 h 893367"/>
                      <a:gd name="connsiteX3" fmla="*/ 232637 w 631560"/>
                      <a:gd name="connsiteY3" fmla="*/ 810270 h 893367"/>
                      <a:gd name="connsiteX4" fmla="*/ 170337 w 631560"/>
                      <a:gd name="connsiteY4" fmla="*/ 893368 h 893367"/>
                      <a:gd name="connsiteX5" fmla="*/ 99483 w 631560"/>
                      <a:gd name="connsiteY5" fmla="*/ 822785 h 893367"/>
                      <a:gd name="connsiteX6" fmla="*/ 0 w 631560"/>
                      <a:gd name="connsiteY6" fmla="*/ 826836 h 893367"/>
                      <a:gd name="connsiteX7" fmla="*/ 257576 w 631560"/>
                      <a:gd name="connsiteY7" fmla="*/ 402974 h 893367"/>
                      <a:gd name="connsiteX8" fmla="*/ 348957 w 631560"/>
                      <a:gd name="connsiteY8" fmla="*/ 157823 h 893367"/>
                      <a:gd name="connsiteX9" fmla="*/ 398833 w 631560"/>
                      <a:gd name="connsiteY9" fmla="*/ 0 h 893367"/>
                      <a:gd name="connsiteX10" fmla="*/ 631560 w 631560"/>
                      <a:gd name="connsiteY10" fmla="*/ 74725 h 8933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631560" h="893367">
                        <a:moveTo>
                          <a:pt x="631560" y="74725"/>
                        </a:moveTo>
                        <a:cubicBezTo>
                          <a:pt x="631560" y="74725"/>
                          <a:pt x="622557" y="90750"/>
                          <a:pt x="610944" y="128293"/>
                        </a:cubicBezTo>
                        <a:cubicBezTo>
                          <a:pt x="598879" y="167096"/>
                          <a:pt x="584025" y="228946"/>
                          <a:pt x="573401" y="319877"/>
                        </a:cubicBezTo>
                        <a:cubicBezTo>
                          <a:pt x="552604" y="498586"/>
                          <a:pt x="286655" y="772818"/>
                          <a:pt x="232637" y="810270"/>
                        </a:cubicBezTo>
                        <a:cubicBezTo>
                          <a:pt x="178619" y="847633"/>
                          <a:pt x="170337" y="893368"/>
                          <a:pt x="170337" y="893368"/>
                        </a:cubicBezTo>
                        <a:cubicBezTo>
                          <a:pt x="161784" y="849253"/>
                          <a:pt x="131894" y="830077"/>
                          <a:pt x="99483" y="822785"/>
                        </a:cubicBezTo>
                        <a:cubicBezTo>
                          <a:pt x="52398" y="812251"/>
                          <a:pt x="0" y="826836"/>
                          <a:pt x="0" y="826836"/>
                        </a:cubicBezTo>
                        <a:cubicBezTo>
                          <a:pt x="0" y="826836"/>
                          <a:pt x="186902" y="548463"/>
                          <a:pt x="257576" y="402974"/>
                        </a:cubicBezTo>
                        <a:cubicBezTo>
                          <a:pt x="328249" y="257576"/>
                          <a:pt x="336532" y="220214"/>
                          <a:pt x="348957" y="157823"/>
                        </a:cubicBezTo>
                        <a:cubicBezTo>
                          <a:pt x="361470" y="95522"/>
                          <a:pt x="398833" y="0"/>
                          <a:pt x="398833" y="0"/>
                        </a:cubicBezTo>
                        <a:lnTo>
                          <a:pt x="631560" y="74725"/>
                        </a:lnTo>
                        <a:close/>
                      </a:path>
                    </a:pathLst>
                  </a:custGeom>
                  <a:solidFill>
                    <a:srgbClr val="A5D3D0"/>
                  </a:solidFill>
                  <a:ln w="89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0" name="Freeform: Shape 109">
                    <a:extLst>
                      <a:ext uri="{FF2B5EF4-FFF2-40B4-BE49-F238E27FC236}">
                        <a16:creationId xmlns:a16="http://schemas.microsoft.com/office/drawing/2014/main" id="{8CBDDD76-3B9C-4CD1-ABCF-01E7951A4DC5}"/>
                      </a:ext>
                    </a:extLst>
                  </p:cNvPr>
                  <p:cNvSpPr/>
                  <p:nvPr/>
                </p:nvSpPr>
                <p:spPr>
                  <a:xfrm>
                    <a:off x="9911506" y="2365045"/>
                    <a:ext cx="511460" cy="781190"/>
                  </a:xfrm>
                  <a:custGeom>
                    <a:avLst/>
                    <a:gdLst>
                      <a:gd name="connsiteX0" fmla="*/ 511461 w 511460"/>
                      <a:gd name="connsiteY0" fmla="*/ 16115 h 781190"/>
                      <a:gd name="connsiteX1" fmla="*/ 473918 w 511460"/>
                      <a:gd name="connsiteY1" fmla="*/ 207699 h 781190"/>
                      <a:gd name="connsiteX2" fmla="*/ 133154 w 511460"/>
                      <a:gd name="connsiteY2" fmla="*/ 698093 h 781190"/>
                      <a:gd name="connsiteX3" fmla="*/ 70854 w 511460"/>
                      <a:gd name="connsiteY3" fmla="*/ 781191 h 781190"/>
                      <a:gd name="connsiteX4" fmla="*/ 0 w 511460"/>
                      <a:gd name="connsiteY4" fmla="*/ 710607 h 781190"/>
                      <a:gd name="connsiteX5" fmla="*/ 349226 w 511460"/>
                      <a:gd name="connsiteY5" fmla="*/ 299170 h 781190"/>
                      <a:gd name="connsiteX6" fmla="*/ 237049 w 511460"/>
                      <a:gd name="connsiteY6" fmla="*/ 232638 h 781190"/>
                      <a:gd name="connsiteX7" fmla="*/ 349226 w 511460"/>
                      <a:gd name="connsiteY7" fmla="*/ 249293 h 781190"/>
                      <a:gd name="connsiteX8" fmla="*/ 278643 w 511460"/>
                      <a:gd name="connsiteY8" fmla="*/ 186992 h 781190"/>
                      <a:gd name="connsiteX9" fmla="*/ 365882 w 511460"/>
                      <a:gd name="connsiteY9" fmla="*/ 224355 h 781190"/>
                      <a:gd name="connsiteX10" fmla="*/ 428183 w 511460"/>
                      <a:gd name="connsiteY10" fmla="*/ 0 h 781190"/>
                      <a:gd name="connsiteX11" fmla="*/ 511461 w 511460"/>
                      <a:gd name="connsiteY11" fmla="*/ 16115 h 781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11460" h="781190">
                        <a:moveTo>
                          <a:pt x="511461" y="16115"/>
                        </a:moveTo>
                        <a:cubicBezTo>
                          <a:pt x="499396" y="54918"/>
                          <a:pt x="484542" y="116769"/>
                          <a:pt x="473918" y="207699"/>
                        </a:cubicBezTo>
                        <a:cubicBezTo>
                          <a:pt x="453121" y="386409"/>
                          <a:pt x="187172" y="660640"/>
                          <a:pt x="133154" y="698093"/>
                        </a:cubicBezTo>
                        <a:cubicBezTo>
                          <a:pt x="79136" y="735455"/>
                          <a:pt x="70854" y="781191"/>
                          <a:pt x="70854" y="781191"/>
                        </a:cubicBezTo>
                        <a:cubicBezTo>
                          <a:pt x="62301" y="737076"/>
                          <a:pt x="32411" y="717899"/>
                          <a:pt x="0" y="710607"/>
                        </a:cubicBezTo>
                        <a:cubicBezTo>
                          <a:pt x="171597" y="504348"/>
                          <a:pt x="337253" y="319156"/>
                          <a:pt x="349226" y="299170"/>
                        </a:cubicBezTo>
                        <a:cubicBezTo>
                          <a:pt x="361741" y="278373"/>
                          <a:pt x="237049" y="249293"/>
                          <a:pt x="237049" y="232638"/>
                        </a:cubicBezTo>
                        <a:cubicBezTo>
                          <a:pt x="237049" y="216072"/>
                          <a:pt x="349226" y="274231"/>
                          <a:pt x="349226" y="249293"/>
                        </a:cubicBezTo>
                        <a:cubicBezTo>
                          <a:pt x="349226" y="224355"/>
                          <a:pt x="278643" y="207699"/>
                          <a:pt x="278643" y="186992"/>
                        </a:cubicBezTo>
                        <a:cubicBezTo>
                          <a:pt x="278643" y="166195"/>
                          <a:pt x="311864" y="182761"/>
                          <a:pt x="365882" y="224355"/>
                        </a:cubicBezTo>
                        <a:cubicBezTo>
                          <a:pt x="419900" y="265949"/>
                          <a:pt x="399103" y="174478"/>
                          <a:pt x="428183" y="0"/>
                        </a:cubicBezTo>
                        <a:lnTo>
                          <a:pt x="511461" y="1611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A5D3D0"/>
                      </a:gs>
                      <a:gs pos="76000">
                        <a:srgbClr val="83BAB5"/>
                      </a:gs>
                    </a:gsLst>
                    <a:lin ang="0" scaled="0"/>
                  </a:gradFill>
                  <a:ln w="89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11" name="Graphic 21">
                <a:extLst>
                  <a:ext uri="{FF2B5EF4-FFF2-40B4-BE49-F238E27FC236}">
                    <a16:creationId xmlns:a16="http://schemas.microsoft.com/office/drawing/2014/main" id="{8E165A5D-2CDC-47EE-8349-36C00ADE1D11}"/>
                  </a:ext>
                </a:extLst>
              </p:cNvPr>
              <p:cNvGrpSpPr/>
              <p:nvPr/>
            </p:nvGrpSpPr>
            <p:grpSpPr>
              <a:xfrm>
                <a:off x="9116699" y="3146235"/>
                <a:ext cx="2396248" cy="2196303"/>
                <a:chOff x="9116699" y="3146235"/>
                <a:chExt cx="2396248" cy="2196303"/>
              </a:xfrm>
            </p:grpSpPr>
            <p:grpSp>
              <p:nvGrpSpPr>
                <p:cNvPr id="112" name="Graphic 21">
                  <a:extLst>
                    <a:ext uri="{FF2B5EF4-FFF2-40B4-BE49-F238E27FC236}">
                      <a16:creationId xmlns:a16="http://schemas.microsoft.com/office/drawing/2014/main" id="{93BF0FC3-EBDF-49E5-B7EA-A999C8C0CB33}"/>
                    </a:ext>
                  </a:extLst>
                </p:cNvPr>
                <p:cNvGrpSpPr/>
                <p:nvPr/>
              </p:nvGrpSpPr>
              <p:grpSpPr>
                <a:xfrm>
                  <a:off x="10512417" y="4068683"/>
                  <a:ext cx="1000531" cy="1005837"/>
                  <a:chOff x="10512417" y="4068683"/>
                  <a:chExt cx="1000531" cy="1005837"/>
                </a:xfrm>
              </p:grpSpPr>
              <p:grpSp>
                <p:nvGrpSpPr>
                  <p:cNvPr id="113" name="Graphic 21">
                    <a:extLst>
                      <a:ext uri="{FF2B5EF4-FFF2-40B4-BE49-F238E27FC236}">
                        <a16:creationId xmlns:a16="http://schemas.microsoft.com/office/drawing/2014/main" id="{E72A9E5C-29ED-4E58-910C-3A15CF51BDF2}"/>
                      </a:ext>
                    </a:extLst>
                  </p:cNvPr>
                  <p:cNvGrpSpPr/>
                  <p:nvPr/>
                </p:nvGrpSpPr>
                <p:grpSpPr>
                  <a:xfrm>
                    <a:off x="11201990" y="4313835"/>
                    <a:ext cx="310958" cy="760685"/>
                    <a:chOff x="11201990" y="4313835"/>
                    <a:chExt cx="310958" cy="760685"/>
                  </a:xfrm>
                </p:grpSpPr>
                <p:sp>
                  <p:nvSpPr>
                    <p:cNvPr id="114" name="Freeform: Shape 113">
                      <a:extLst>
                        <a:ext uri="{FF2B5EF4-FFF2-40B4-BE49-F238E27FC236}">
                          <a16:creationId xmlns:a16="http://schemas.microsoft.com/office/drawing/2014/main" id="{109E51A4-5570-4585-A8AF-F200B72001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01990" y="4313835"/>
                      <a:ext cx="308527" cy="760685"/>
                    </a:xfrm>
                    <a:custGeom>
                      <a:avLst/>
                      <a:gdLst>
                        <a:gd name="connsiteX0" fmla="*/ 284592 w 308527"/>
                        <a:gd name="connsiteY0" fmla="*/ 232638 h 760685"/>
                        <a:gd name="connsiteX1" fmla="*/ 297016 w 308527"/>
                        <a:gd name="connsiteY1" fmla="*/ 58159 h 760685"/>
                        <a:gd name="connsiteX2" fmla="*/ 268566 w 308527"/>
                        <a:gd name="connsiteY2" fmla="*/ 15395 h 760685"/>
                        <a:gd name="connsiteX3" fmla="*/ 188980 w 308527"/>
                        <a:gd name="connsiteY3" fmla="*/ 0 h 760685"/>
                        <a:gd name="connsiteX4" fmla="*/ 60147 w 308527"/>
                        <a:gd name="connsiteY4" fmla="*/ 78956 h 760685"/>
                        <a:gd name="connsiteX5" fmla="*/ 6489 w 308527"/>
                        <a:gd name="connsiteY5" fmla="*/ 275762 h 760685"/>
                        <a:gd name="connsiteX6" fmla="*/ 6129 w 308527"/>
                        <a:gd name="connsiteY6" fmla="*/ 276302 h 760685"/>
                        <a:gd name="connsiteX7" fmla="*/ 5498 w 308527"/>
                        <a:gd name="connsiteY7" fmla="*/ 277653 h 760685"/>
                        <a:gd name="connsiteX8" fmla="*/ 5408 w 308527"/>
                        <a:gd name="connsiteY8" fmla="*/ 277653 h 760685"/>
                        <a:gd name="connsiteX9" fmla="*/ 36288 w 308527"/>
                        <a:gd name="connsiteY9" fmla="*/ 356339 h 760685"/>
                        <a:gd name="connsiteX10" fmla="*/ 36648 w 308527"/>
                        <a:gd name="connsiteY10" fmla="*/ 356519 h 760685"/>
                        <a:gd name="connsiteX11" fmla="*/ 64288 w 308527"/>
                        <a:gd name="connsiteY11" fmla="*/ 581684 h 760685"/>
                        <a:gd name="connsiteX12" fmla="*/ 59066 w 308527"/>
                        <a:gd name="connsiteY12" fmla="*/ 650467 h 760685"/>
                        <a:gd name="connsiteX13" fmla="*/ 101741 w 308527"/>
                        <a:gd name="connsiteY13" fmla="*/ 760394 h 760685"/>
                        <a:gd name="connsiteX14" fmla="*/ 305298 w 308527"/>
                        <a:gd name="connsiteY14" fmla="*/ 523525 h 760685"/>
                        <a:gd name="connsiteX15" fmla="*/ 284592 w 308527"/>
                        <a:gd name="connsiteY15" fmla="*/ 232638 h 7606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08527" h="760685">
                          <a:moveTo>
                            <a:pt x="284592" y="232638"/>
                          </a:moveTo>
                          <a:cubicBezTo>
                            <a:pt x="301157" y="149540"/>
                            <a:pt x="292874" y="95522"/>
                            <a:pt x="297016" y="58159"/>
                          </a:cubicBezTo>
                          <a:cubicBezTo>
                            <a:pt x="299086" y="39703"/>
                            <a:pt x="287923" y="25209"/>
                            <a:pt x="268566" y="15395"/>
                          </a:cubicBezTo>
                          <a:cubicBezTo>
                            <a:pt x="248759" y="5312"/>
                            <a:pt x="220490" y="0"/>
                            <a:pt x="188980" y="0"/>
                          </a:cubicBezTo>
                          <a:cubicBezTo>
                            <a:pt x="126678" y="0"/>
                            <a:pt x="110023" y="41504"/>
                            <a:pt x="60147" y="78956"/>
                          </a:cubicBezTo>
                          <a:cubicBezTo>
                            <a:pt x="60147" y="78956"/>
                            <a:pt x="-23492" y="241641"/>
                            <a:pt x="6489" y="275762"/>
                          </a:cubicBezTo>
                          <a:cubicBezTo>
                            <a:pt x="6398" y="275942"/>
                            <a:pt x="6308" y="276122"/>
                            <a:pt x="6129" y="276302"/>
                          </a:cubicBezTo>
                          <a:cubicBezTo>
                            <a:pt x="5858" y="276752"/>
                            <a:pt x="5588" y="277203"/>
                            <a:pt x="5498" y="277653"/>
                          </a:cubicBezTo>
                          <a:lnTo>
                            <a:pt x="5408" y="277653"/>
                          </a:lnTo>
                          <a:cubicBezTo>
                            <a:pt x="-6296" y="299800"/>
                            <a:pt x="19993" y="314565"/>
                            <a:pt x="36288" y="356339"/>
                          </a:cubicBezTo>
                          <a:cubicBezTo>
                            <a:pt x="36288" y="356339"/>
                            <a:pt x="36469" y="356429"/>
                            <a:pt x="36648" y="356519"/>
                          </a:cubicBezTo>
                          <a:cubicBezTo>
                            <a:pt x="49073" y="432504"/>
                            <a:pt x="53304" y="540360"/>
                            <a:pt x="64288" y="581684"/>
                          </a:cubicBezTo>
                          <a:cubicBezTo>
                            <a:pt x="69600" y="601581"/>
                            <a:pt x="64738" y="626069"/>
                            <a:pt x="59066" y="650467"/>
                          </a:cubicBezTo>
                          <a:cubicBezTo>
                            <a:pt x="47002" y="702774"/>
                            <a:pt x="30976" y="754722"/>
                            <a:pt x="101741" y="760394"/>
                          </a:cubicBezTo>
                          <a:cubicBezTo>
                            <a:pt x="205635" y="768677"/>
                            <a:pt x="288733" y="598340"/>
                            <a:pt x="305298" y="523525"/>
                          </a:cubicBezTo>
                          <a:cubicBezTo>
                            <a:pt x="321954" y="448710"/>
                            <a:pt x="267936" y="315826"/>
                            <a:pt x="284592" y="232638"/>
                          </a:cubicBezTo>
                          <a:close/>
                        </a:path>
                      </a:pathLst>
                    </a:custGeom>
                    <a:solidFill>
                      <a:srgbClr val="070947"/>
                    </a:solidFill>
                    <a:ln w="89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15" name="Graphic 21">
                      <a:extLst>
                        <a:ext uri="{FF2B5EF4-FFF2-40B4-BE49-F238E27FC236}">
                          <a16:creationId xmlns:a16="http://schemas.microsoft.com/office/drawing/2014/main" id="{5834D35F-E164-415E-96C4-0827B70DBE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250466" y="4329230"/>
                      <a:ext cx="262482" cy="745285"/>
                      <a:chOff x="11250466" y="4329230"/>
                      <a:chExt cx="262482" cy="745285"/>
                    </a:xfrm>
                  </p:grpSpPr>
                  <p:sp>
                    <p:nvSpPr>
                      <p:cNvPr id="116" name="Freeform: Shape 115">
                        <a:extLst>
                          <a:ext uri="{FF2B5EF4-FFF2-40B4-BE49-F238E27FC236}">
                            <a16:creationId xmlns:a16="http://schemas.microsoft.com/office/drawing/2014/main" id="{DB32968E-B709-4200-893E-4172FD6254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50466" y="4329230"/>
                        <a:ext cx="262482" cy="745285"/>
                      </a:xfrm>
                      <a:custGeom>
                        <a:avLst/>
                        <a:gdLst>
                          <a:gd name="connsiteX0" fmla="*/ 256822 w 262482"/>
                          <a:gd name="connsiteY0" fmla="*/ 508130 h 745285"/>
                          <a:gd name="connsiteX1" fmla="*/ 234764 w 262482"/>
                          <a:gd name="connsiteY1" fmla="*/ 572951 h 745285"/>
                          <a:gd name="connsiteX2" fmla="*/ 213158 w 262482"/>
                          <a:gd name="connsiteY2" fmla="*/ 617066 h 745285"/>
                          <a:gd name="connsiteX3" fmla="*/ 179486 w 262482"/>
                          <a:gd name="connsiteY3" fmla="*/ 669013 h 745285"/>
                          <a:gd name="connsiteX4" fmla="*/ 153017 w 262482"/>
                          <a:gd name="connsiteY4" fmla="*/ 699534 h 745285"/>
                          <a:gd name="connsiteX5" fmla="*/ 53264 w 262482"/>
                          <a:gd name="connsiteY5" fmla="*/ 744999 h 745285"/>
                          <a:gd name="connsiteX6" fmla="*/ 18782 w 262482"/>
                          <a:gd name="connsiteY6" fmla="*/ 735275 h 745285"/>
                          <a:gd name="connsiteX7" fmla="*/ 10590 w 262482"/>
                          <a:gd name="connsiteY7" fmla="*/ 635072 h 745285"/>
                          <a:gd name="connsiteX8" fmla="*/ 176515 w 262482"/>
                          <a:gd name="connsiteY8" fmla="*/ 553865 h 745285"/>
                          <a:gd name="connsiteX9" fmla="*/ 170933 w 262482"/>
                          <a:gd name="connsiteY9" fmla="*/ 287916 h 745285"/>
                          <a:gd name="connsiteX10" fmla="*/ 220089 w 262482"/>
                          <a:gd name="connsiteY10" fmla="*/ 0 h 745285"/>
                          <a:gd name="connsiteX11" fmla="*/ 241247 w 262482"/>
                          <a:gd name="connsiteY11" fmla="*/ 16746 h 745285"/>
                          <a:gd name="connsiteX12" fmla="*/ 248629 w 262482"/>
                          <a:gd name="connsiteY12" fmla="*/ 39343 h 745285"/>
                          <a:gd name="connsiteX13" fmla="*/ 247189 w 262482"/>
                          <a:gd name="connsiteY13" fmla="*/ 69773 h 745285"/>
                          <a:gd name="connsiteX14" fmla="*/ 241877 w 262482"/>
                          <a:gd name="connsiteY14" fmla="*/ 182761 h 745285"/>
                          <a:gd name="connsiteX15" fmla="*/ 236835 w 262482"/>
                          <a:gd name="connsiteY15" fmla="*/ 213371 h 745285"/>
                          <a:gd name="connsiteX16" fmla="*/ 236115 w 262482"/>
                          <a:gd name="connsiteY16" fmla="*/ 217243 h 745285"/>
                          <a:gd name="connsiteX17" fmla="*/ 256822 w 262482"/>
                          <a:gd name="connsiteY17" fmla="*/ 508130 h 74528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</a:cxnLst>
                        <a:rect l="l" t="t" r="r" b="b"/>
                        <a:pathLst>
                          <a:path w="262482" h="745285">
                            <a:moveTo>
                              <a:pt x="256822" y="508130"/>
                            </a:moveTo>
                            <a:cubicBezTo>
                              <a:pt x="252951" y="525686"/>
                              <a:pt x="245388" y="548463"/>
                              <a:pt x="234764" y="572951"/>
                            </a:cubicBezTo>
                            <a:cubicBezTo>
                              <a:pt x="251510" y="592398"/>
                              <a:pt x="242327" y="620577"/>
                              <a:pt x="213158" y="617066"/>
                            </a:cubicBezTo>
                            <a:cubicBezTo>
                              <a:pt x="203164" y="634982"/>
                              <a:pt x="191910" y="652718"/>
                              <a:pt x="179486" y="669013"/>
                            </a:cubicBezTo>
                            <a:cubicBezTo>
                              <a:pt x="200913" y="688280"/>
                              <a:pt x="174084" y="703315"/>
                              <a:pt x="153017" y="699534"/>
                            </a:cubicBezTo>
                            <a:cubicBezTo>
                              <a:pt x="123668" y="728793"/>
                              <a:pt x="89726" y="747880"/>
                              <a:pt x="53264" y="744999"/>
                            </a:cubicBezTo>
                            <a:cubicBezTo>
                              <a:pt x="38049" y="743828"/>
                              <a:pt x="26885" y="740407"/>
                              <a:pt x="18782" y="735275"/>
                            </a:cubicBezTo>
                            <a:cubicBezTo>
                              <a:pt x="-10837" y="716999"/>
                              <a:pt x="1136" y="676126"/>
                              <a:pt x="10590" y="635072"/>
                            </a:cubicBezTo>
                            <a:cubicBezTo>
                              <a:pt x="72170" y="598970"/>
                              <a:pt x="142934" y="582585"/>
                              <a:pt x="176515" y="553865"/>
                            </a:cubicBezTo>
                            <a:cubicBezTo>
                              <a:pt x="215318" y="520644"/>
                              <a:pt x="148786" y="437546"/>
                              <a:pt x="170933" y="287916"/>
                            </a:cubicBezTo>
                            <a:cubicBezTo>
                              <a:pt x="186868" y="181051"/>
                              <a:pt x="213967" y="76976"/>
                              <a:pt x="220089" y="0"/>
                            </a:cubicBezTo>
                            <a:cubicBezTo>
                              <a:pt x="229092" y="4592"/>
                              <a:pt x="236295" y="10173"/>
                              <a:pt x="241247" y="16746"/>
                            </a:cubicBezTo>
                            <a:cubicBezTo>
                              <a:pt x="246198" y="23318"/>
                              <a:pt x="248809" y="30881"/>
                              <a:pt x="248629" y="39343"/>
                            </a:cubicBezTo>
                            <a:cubicBezTo>
                              <a:pt x="271767" y="52578"/>
                              <a:pt x="262134" y="65002"/>
                              <a:pt x="247189" y="69773"/>
                            </a:cubicBezTo>
                            <a:cubicBezTo>
                              <a:pt x="246919" y="98583"/>
                              <a:pt x="248269" y="135135"/>
                              <a:pt x="241877" y="182761"/>
                            </a:cubicBezTo>
                            <a:cubicBezTo>
                              <a:pt x="262134" y="202118"/>
                              <a:pt x="251690" y="210850"/>
                              <a:pt x="236835" y="213371"/>
                            </a:cubicBezTo>
                            <a:cubicBezTo>
                              <a:pt x="236565" y="214722"/>
                              <a:pt x="236385" y="215892"/>
                              <a:pt x="236115" y="217243"/>
                            </a:cubicBezTo>
                            <a:cubicBezTo>
                              <a:pt x="219459" y="300430"/>
                              <a:pt x="273477" y="433315"/>
                              <a:pt x="256822" y="508130"/>
                            </a:cubicBezTo>
                            <a:close/>
                          </a:path>
                        </a:pathLst>
                      </a:custGeom>
                      <a:solidFill>
                        <a:srgbClr val="DB3C69"/>
                      </a:solidFill>
                      <a:ln w="899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17" name="Freeform: Shape 116">
                        <a:extLst>
                          <a:ext uri="{FF2B5EF4-FFF2-40B4-BE49-F238E27FC236}">
                            <a16:creationId xmlns:a16="http://schemas.microsoft.com/office/drawing/2014/main" id="{8A0D87FC-CDE7-4D3D-BA34-10306FE051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69249" y="4345976"/>
                        <a:ext cx="243699" cy="728539"/>
                      </a:xfrm>
                      <a:custGeom>
                        <a:avLst/>
                        <a:gdLst>
                          <a:gd name="connsiteX0" fmla="*/ 238039 w 243699"/>
                          <a:gd name="connsiteY0" fmla="*/ 491384 h 728539"/>
                          <a:gd name="connsiteX1" fmla="*/ 215982 w 243699"/>
                          <a:gd name="connsiteY1" fmla="*/ 556206 h 728539"/>
                          <a:gd name="connsiteX2" fmla="*/ 194375 w 243699"/>
                          <a:gd name="connsiteY2" fmla="*/ 600320 h 728539"/>
                          <a:gd name="connsiteX3" fmla="*/ 160703 w 243699"/>
                          <a:gd name="connsiteY3" fmla="*/ 652267 h 728539"/>
                          <a:gd name="connsiteX4" fmla="*/ 134235 w 243699"/>
                          <a:gd name="connsiteY4" fmla="*/ 682788 h 728539"/>
                          <a:gd name="connsiteX5" fmla="*/ 34482 w 243699"/>
                          <a:gd name="connsiteY5" fmla="*/ 728253 h 728539"/>
                          <a:gd name="connsiteX6" fmla="*/ 0 w 243699"/>
                          <a:gd name="connsiteY6" fmla="*/ 718530 h 728539"/>
                          <a:gd name="connsiteX7" fmla="*/ 192394 w 243699"/>
                          <a:gd name="connsiteY7" fmla="*/ 562057 h 728539"/>
                          <a:gd name="connsiteX8" fmla="*/ 200677 w 243699"/>
                          <a:gd name="connsiteY8" fmla="*/ 289897 h 728539"/>
                          <a:gd name="connsiteX9" fmla="*/ 222464 w 243699"/>
                          <a:gd name="connsiteY9" fmla="*/ 0 h 728539"/>
                          <a:gd name="connsiteX10" fmla="*/ 229847 w 243699"/>
                          <a:gd name="connsiteY10" fmla="*/ 22598 h 728539"/>
                          <a:gd name="connsiteX11" fmla="*/ 228406 w 243699"/>
                          <a:gd name="connsiteY11" fmla="*/ 53028 h 728539"/>
                          <a:gd name="connsiteX12" fmla="*/ 223095 w 243699"/>
                          <a:gd name="connsiteY12" fmla="*/ 166015 h 728539"/>
                          <a:gd name="connsiteX13" fmla="*/ 218053 w 243699"/>
                          <a:gd name="connsiteY13" fmla="*/ 196626 h 728539"/>
                          <a:gd name="connsiteX14" fmla="*/ 217333 w 243699"/>
                          <a:gd name="connsiteY14" fmla="*/ 200497 h 728539"/>
                          <a:gd name="connsiteX15" fmla="*/ 238039 w 243699"/>
                          <a:gd name="connsiteY15" fmla="*/ 491384 h 72853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243699" h="728539">
                            <a:moveTo>
                              <a:pt x="238039" y="491384"/>
                            </a:moveTo>
                            <a:cubicBezTo>
                              <a:pt x="234168" y="508940"/>
                              <a:pt x="226605" y="531717"/>
                              <a:pt x="215982" y="556206"/>
                            </a:cubicBezTo>
                            <a:cubicBezTo>
                              <a:pt x="232727" y="575652"/>
                              <a:pt x="223545" y="603832"/>
                              <a:pt x="194375" y="600320"/>
                            </a:cubicBezTo>
                            <a:cubicBezTo>
                              <a:pt x="184381" y="618236"/>
                              <a:pt x="173128" y="635972"/>
                              <a:pt x="160703" y="652267"/>
                            </a:cubicBezTo>
                            <a:cubicBezTo>
                              <a:pt x="182131" y="671534"/>
                              <a:pt x="155302" y="686569"/>
                              <a:pt x="134235" y="682788"/>
                            </a:cubicBezTo>
                            <a:cubicBezTo>
                              <a:pt x="104885" y="712048"/>
                              <a:pt x="70944" y="731134"/>
                              <a:pt x="34482" y="728253"/>
                            </a:cubicBezTo>
                            <a:cubicBezTo>
                              <a:pt x="19267" y="727083"/>
                              <a:pt x="8103" y="723661"/>
                              <a:pt x="0" y="718530"/>
                            </a:cubicBezTo>
                            <a:cubicBezTo>
                              <a:pt x="79676" y="705835"/>
                              <a:pt x="153591" y="663701"/>
                              <a:pt x="192394" y="562057"/>
                            </a:cubicBezTo>
                            <a:cubicBezTo>
                              <a:pt x="233898" y="452941"/>
                              <a:pt x="218323" y="395862"/>
                              <a:pt x="200677" y="289897"/>
                            </a:cubicBezTo>
                            <a:cubicBezTo>
                              <a:pt x="184562" y="193024"/>
                              <a:pt x="213101" y="40514"/>
                              <a:pt x="222464" y="0"/>
                            </a:cubicBezTo>
                            <a:cubicBezTo>
                              <a:pt x="227416" y="6572"/>
                              <a:pt x="230027" y="14135"/>
                              <a:pt x="229847" y="22598"/>
                            </a:cubicBezTo>
                            <a:cubicBezTo>
                              <a:pt x="252984" y="35832"/>
                              <a:pt x="243351" y="48256"/>
                              <a:pt x="228406" y="53028"/>
                            </a:cubicBezTo>
                            <a:cubicBezTo>
                              <a:pt x="228136" y="81837"/>
                              <a:pt x="229486" y="118389"/>
                              <a:pt x="223095" y="166015"/>
                            </a:cubicBezTo>
                            <a:cubicBezTo>
                              <a:pt x="243351" y="185372"/>
                              <a:pt x="232908" y="194105"/>
                              <a:pt x="218053" y="196626"/>
                            </a:cubicBezTo>
                            <a:cubicBezTo>
                              <a:pt x="217783" y="197976"/>
                              <a:pt x="217602" y="199146"/>
                              <a:pt x="217333" y="200497"/>
                            </a:cubicBezTo>
                            <a:cubicBezTo>
                              <a:pt x="200677" y="283685"/>
                              <a:pt x="254695" y="416569"/>
                              <a:pt x="238039" y="491384"/>
                            </a:cubicBezTo>
                            <a:close/>
                          </a:path>
                        </a:pathLst>
                      </a:custGeom>
                      <a:solidFill>
                        <a:srgbClr val="070947"/>
                      </a:solidFill>
                      <a:ln w="899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18" name="Graphic 21">
                    <a:extLst>
                      <a:ext uri="{FF2B5EF4-FFF2-40B4-BE49-F238E27FC236}">
                        <a16:creationId xmlns:a16="http://schemas.microsoft.com/office/drawing/2014/main" id="{2B5AB419-F967-458A-8E73-E3D8053F39E6}"/>
                      </a:ext>
                    </a:extLst>
                  </p:cNvPr>
                  <p:cNvGrpSpPr/>
                  <p:nvPr/>
                </p:nvGrpSpPr>
                <p:grpSpPr>
                  <a:xfrm>
                    <a:off x="10718895" y="4312677"/>
                    <a:ext cx="655418" cy="317550"/>
                    <a:chOff x="10718895" y="4312677"/>
                    <a:chExt cx="655418" cy="317550"/>
                  </a:xfrm>
                  <a:solidFill>
                    <a:srgbClr val="A5D3D0"/>
                  </a:solidFill>
                </p:grpSpPr>
                <p:sp>
                  <p:nvSpPr>
                    <p:cNvPr id="119" name="Freeform: Shape 118">
                      <a:extLst>
                        <a:ext uri="{FF2B5EF4-FFF2-40B4-BE49-F238E27FC236}">
                          <a16:creationId xmlns:a16="http://schemas.microsoft.com/office/drawing/2014/main" id="{0B4B3371-56E2-4033-A26E-E239192B35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18895" y="4312677"/>
                      <a:ext cx="655418" cy="317089"/>
                    </a:xfrm>
                    <a:custGeom>
                      <a:avLst/>
                      <a:gdLst>
                        <a:gd name="connsiteX0" fmla="*/ 655419 w 655418"/>
                        <a:gd name="connsiteY0" fmla="*/ 154929 h 317089"/>
                        <a:gd name="connsiteX1" fmla="*/ 651818 w 655418"/>
                        <a:gd name="connsiteY1" fmla="*/ 192472 h 317089"/>
                        <a:gd name="connsiteX2" fmla="*/ 641014 w 655418"/>
                        <a:gd name="connsiteY2" fmla="*/ 233435 h 317089"/>
                        <a:gd name="connsiteX3" fmla="*/ 574392 w 655418"/>
                        <a:gd name="connsiteY3" fmla="*/ 208947 h 317089"/>
                        <a:gd name="connsiteX4" fmla="*/ 489223 w 655418"/>
                        <a:gd name="connsiteY4" fmla="*/ 277460 h 317089"/>
                        <a:gd name="connsiteX5" fmla="*/ 488593 w 655418"/>
                        <a:gd name="connsiteY5" fmla="*/ 278810 h 317089"/>
                        <a:gd name="connsiteX6" fmla="*/ 488503 w 655418"/>
                        <a:gd name="connsiteY6" fmla="*/ 278810 h 317089"/>
                        <a:gd name="connsiteX7" fmla="*/ 485082 w 655418"/>
                        <a:gd name="connsiteY7" fmla="*/ 279531 h 317089"/>
                        <a:gd name="connsiteX8" fmla="*/ 0 w 655418"/>
                        <a:gd name="connsiteY8" fmla="*/ 303479 h 317089"/>
                        <a:gd name="connsiteX9" fmla="*/ 82468 w 655418"/>
                        <a:gd name="connsiteY9" fmla="*/ 144035 h 317089"/>
                        <a:gd name="connsiteX10" fmla="*/ 133605 w 655418"/>
                        <a:gd name="connsiteY10" fmla="*/ 32668 h 317089"/>
                        <a:gd name="connsiteX11" fmla="*/ 377046 w 655418"/>
                        <a:gd name="connsiteY11" fmla="*/ 17723 h 317089"/>
                        <a:gd name="connsiteX12" fmla="*/ 593118 w 655418"/>
                        <a:gd name="connsiteY12" fmla="*/ 42662 h 317089"/>
                        <a:gd name="connsiteX13" fmla="*/ 655419 w 655418"/>
                        <a:gd name="connsiteY13" fmla="*/ 154929 h 3170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655418" h="317089">
                          <a:moveTo>
                            <a:pt x="655419" y="154929"/>
                          </a:moveTo>
                          <a:cubicBezTo>
                            <a:pt x="655419" y="165642"/>
                            <a:pt x="654338" y="178517"/>
                            <a:pt x="651818" y="192472"/>
                          </a:cubicBezTo>
                          <a:cubicBezTo>
                            <a:pt x="649477" y="205526"/>
                            <a:pt x="645966" y="219481"/>
                            <a:pt x="641014" y="233435"/>
                          </a:cubicBezTo>
                          <a:cubicBezTo>
                            <a:pt x="624448" y="223892"/>
                            <a:pt x="600770" y="212728"/>
                            <a:pt x="574392" y="208947"/>
                          </a:cubicBezTo>
                          <a:cubicBezTo>
                            <a:pt x="524605" y="201654"/>
                            <a:pt x="502728" y="254592"/>
                            <a:pt x="489223" y="277460"/>
                          </a:cubicBezTo>
                          <a:cubicBezTo>
                            <a:pt x="488953" y="277910"/>
                            <a:pt x="488683" y="278360"/>
                            <a:pt x="488593" y="278810"/>
                          </a:cubicBezTo>
                          <a:lnTo>
                            <a:pt x="488503" y="278810"/>
                          </a:lnTo>
                          <a:cubicBezTo>
                            <a:pt x="487423" y="278810"/>
                            <a:pt x="486342" y="279080"/>
                            <a:pt x="485082" y="279531"/>
                          </a:cubicBezTo>
                          <a:cubicBezTo>
                            <a:pt x="464285" y="287813"/>
                            <a:pt x="166196" y="341831"/>
                            <a:pt x="0" y="303479"/>
                          </a:cubicBezTo>
                          <a:lnTo>
                            <a:pt x="82468" y="144035"/>
                          </a:lnTo>
                          <a:lnTo>
                            <a:pt x="133605" y="32668"/>
                          </a:lnTo>
                          <a:cubicBezTo>
                            <a:pt x="195996" y="28527"/>
                            <a:pt x="318886" y="-27922"/>
                            <a:pt x="377046" y="17723"/>
                          </a:cubicBezTo>
                          <a:cubicBezTo>
                            <a:pt x="435205" y="63459"/>
                            <a:pt x="505879" y="63459"/>
                            <a:pt x="593118" y="42662"/>
                          </a:cubicBezTo>
                          <a:cubicBezTo>
                            <a:pt x="593118" y="42662"/>
                            <a:pt x="655419" y="96680"/>
                            <a:pt x="655419" y="154929"/>
                          </a:cubicBezTo>
                          <a:close/>
                        </a:path>
                      </a:pathLst>
                    </a:custGeom>
                    <a:solidFill>
                      <a:srgbClr val="C0E9F3"/>
                    </a:solidFill>
                    <a:ln w="89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120" name="Freeform: Shape 119">
                      <a:extLst>
                        <a:ext uri="{FF2B5EF4-FFF2-40B4-BE49-F238E27FC236}">
                          <a16:creationId xmlns:a16="http://schemas.microsoft.com/office/drawing/2014/main" id="{EFF402C0-C981-45A1-BDA3-ECD5CD6DD3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18895" y="4450946"/>
                      <a:ext cx="651817" cy="179280"/>
                    </a:xfrm>
                    <a:custGeom>
                      <a:avLst/>
                      <a:gdLst>
                        <a:gd name="connsiteX0" fmla="*/ 651818 w 651817"/>
                        <a:gd name="connsiteY0" fmla="*/ 54202 h 179280"/>
                        <a:gd name="connsiteX1" fmla="*/ 641014 w 651817"/>
                        <a:gd name="connsiteY1" fmla="*/ 95166 h 179280"/>
                        <a:gd name="connsiteX2" fmla="*/ 574392 w 651817"/>
                        <a:gd name="connsiteY2" fmla="*/ 70678 h 179280"/>
                        <a:gd name="connsiteX3" fmla="*/ 489223 w 651817"/>
                        <a:gd name="connsiteY3" fmla="*/ 139191 h 179280"/>
                        <a:gd name="connsiteX4" fmla="*/ 488593 w 651817"/>
                        <a:gd name="connsiteY4" fmla="*/ 140541 h 179280"/>
                        <a:gd name="connsiteX5" fmla="*/ 488503 w 651817"/>
                        <a:gd name="connsiteY5" fmla="*/ 140541 h 179280"/>
                        <a:gd name="connsiteX6" fmla="*/ 485082 w 651817"/>
                        <a:gd name="connsiteY6" fmla="*/ 141261 h 179280"/>
                        <a:gd name="connsiteX7" fmla="*/ 0 w 651817"/>
                        <a:gd name="connsiteY7" fmla="*/ 165210 h 179280"/>
                        <a:gd name="connsiteX8" fmla="*/ 82468 w 651817"/>
                        <a:gd name="connsiteY8" fmla="*/ 5766 h 179280"/>
                        <a:gd name="connsiteX9" fmla="*/ 137476 w 651817"/>
                        <a:gd name="connsiteY9" fmla="*/ 11078 h 179280"/>
                        <a:gd name="connsiteX10" fmla="*/ 419990 w 651817"/>
                        <a:gd name="connsiteY10" fmla="*/ 16660 h 179280"/>
                        <a:gd name="connsiteX11" fmla="*/ 651818 w 651817"/>
                        <a:gd name="connsiteY11" fmla="*/ 54202 h 1792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651817" h="179280">
                          <a:moveTo>
                            <a:pt x="651818" y="54202"/>
                          </a:moveTo>
                          <a:cubicBezTo>
                            <a:pt x="649477" y="67257"/>
                            <a:pt x="645966" y="81211"/>
                            <a:pt x="641014" y="95166"/>
                          </a:cubicBezTo>
                          <a:cubicBezTo>
                            <a:pt x="624448" y="85623"/>
                            <a:pt x="600770" y="74459"/>
                            <a:pt x="574392" y="70678"/>
                          </a:cubicBezTo>
                          <a:cubicBezTo>
                            <a:pt x="524605" y="63385"/>
                            <a:pt x="502728" y="116323"/>
                            <a:pt x="489223" y="139191"/>
                          </a:cubicBezTo>
                          <a:cubicBezTo>
                            <a:pt x="488953" y="139641"/>
                            <a:pt x="488683" y="140091"/>
                            <a:pt x="488593" y="140541"/>
                          </a:cubicBezTo>
                          <a:lnTo>
                            <a:pt x="488503" y="140541"/>
                          </a:lnTo>
                          <a:cubicBezTo>
                            <a:pt x="487423" y="140541"/>
                            <a:pt x="486342" y="140811"/>
                            <a:pt x="485082" y="141261"/>
                          </a:cubicBezTo>
                          <a:cubicBezTo>
                            <a:pt x="464285" y="149544"/>
                            <a:pt x="184832" y="204642"/>
                            <a:pt x="0" y="165210"/>
                          </a:cubicBezTo>
                          <a:lnTo>
                            <a:pt x="82468" y="5766"/>
                          </a:lnTo>
                          <a:lnTo>
                            <a:pt x="137476" y="11078"/>
                          </a:lnTo>
                          <a:cubicBezTo>
                            <a:pt x="284225" y="60955"/>
                            <a:pt x="353548" y="47090"/>
                            <a:pt x="419990" y="16660"/>
                          </a:cubicBezTo>
                          <a:cubicBezTo>
                            <a:pt x="478600" y="-10259"/>
                            <a:pt x="614725" y="-9089"/>
                            <a:pt x="651818" y="54202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C0E9F3"/>
                        </a:gs>
                        <a:gs pos="87000">
                          <a:srgbClr val="9FCCD3"/>
                        </a:gs>
                      </a:gsLst>
                      <a:lin ang="14400000" scaled="0"/>
                    </a:gradFill>
                    <a:ln w="89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1" name="Graphic 21">
                    <a:extLst>
                      <a:ext uri="{FF2B5EF4-FFF2-40B4-BE49-F238E27FC236}">
                        <a16:creationId xmlns:a16="http://schemas.microsoft.com/office/drawing/2014/main" id="{5A112ED4-1C91-4F25-A8DE-5750B3D03905}"/>
                      </a:ext>
                    </a:extLst>
                  </p:cNvPr>
                  <p:cNvGrpSpPr/>
                  <p:nvPr/>
                </p:nvGrpSpPr>
                <p:grpSpPr>
                  <a:xfrm>
                    <a:off x="10512417" y="4068683"/>
                    <a:ext cx="529415" cy="551074"/>
                    <a:chOff x="10512417" y="4068683"/>
                    <a:chExt cx="529415" cy="551074"/>
                  </a:xfrm>
                  <a:solidFill>
                    <a:srgbClr val="9F331F"/>
                  </a:solidFill>
                </p:grpSpPr>
                <p:sp>
                  <p:nvSpPr>
                    <p:cNvPr id="122" name="Freeform: Shape 121">
                      <a:extLst>
                        <a:ext uri="{FF2B5EF4-FFF2-40B4-BE49-F238E27FC236}">
                          <a16:creationId xmlns:a16="http://schemas.microsoft.com/office/drawing/2014/main" id="{741837D4-006A-4497-8536-60219E8665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12417" y="4068683"/>
                      <a:ext cx="529415" cy="551074"/>
                    </a:xfrm>
                    <a:custGeom>
                      <a:avLst/>
                      <a:gdLst>
                        <a:gd name="connsiteX0" fmla="*/ 388249 w 529415"/>
                        <a:gd name="connsiteY0" fmla="*/ 270090 h 551074"/>
                        <a:gd name="connsiteX1" fmla="*/ 405174 w 529415"/>
                        <a:gd name="connsiteY1" fmla="*/ 278373 h 551074"/>
                        <a:gd name="connsiteX2" fmla="*/ 228716 w 529415"/>
                        <a:gd name="connsiteY2" fmla="*/ 551074 h 551074"/>
                        <a:gd name="connsiteX3" fmla="*/ 1660 w 529415"/>
                        <a:gd name="connsiteY3" fmla="*/ 359670 h 551074"/>
                        <a:gd name="connsiteX4" fmla="*/ 1750 w 529415"/>
                        <a:gd name="connsiteY4" fmla="*/ 290887 h 551074"/>
                        <a:gd name="connsiteX5" fmla="*/ 113927 w 529415"/>
                        <a:gd name="connsiteY5" fmla="*/ 0 h 551074"/>
                        <a:gd name="connsiteX6" fmla="*/ 529416 w 529415"/>
                        <a:gd name="connsiteY6" fmla="*/ 116319 h 551074"/>
                        <a:gd name="connsiteX7" fmla="*/ 388249 w 529415"/>
                        <a:gd name="connsiteY7" fmla="*/ 270090 h 5510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29415" h="551074">
                          <a:moveTo>
                            <a:pt x="388249" y="270090"/>
                          </a:moveTo>
                          <a:lnTo>
                            <a:pt x="405174" y="278373"/>
                          </a:lnTo>
                          <a:cubicBezTo>
                            <a:pt x="405534" y="421071"/>
                            <a:pt x="228716" y="551074"/>
                            <a:pt x="228716" y="551074"/>
                          </a:cubicBezTo>
                          <a:cubicBezTo>
                            <a:pt x="50906" y="533968"/>
                            <a:pt x="10393" y="444208"/>
                            <a:pt x="1660" y="359670"/>
                          </a:cubicBezTo>
                          <a:cubicBezTo>
                            <a:pt x="-951" y="334642"/>
                            <a:pt x="-141" y="310784"/>
                            <a:pt x="1750" y="290887"/>
                          </a:cubicBezTo>
                          <a:cubicBezTo>
                            <a:pt x="10032" y="203558"/>
                            <a:pt x="64050" y="87239"/>
                            <a:pt x="113927" y="0"/>
                          </a:cubicBezTo>
                          <a:lnTo>
                            <a:pt x="529416" y="116319"/>
                          </a:lnTo>
                          <a:lnTo>
                            <a:pt x="388249" y="270090"/>
                          </a:lnTo>
                          <a:close/>
                        </a:path>
                      </a:pathLst>
                    </a:custGeom>
                    <a:solidFill>
                      <a:srgbClr val="9F331F"/>
                    </a:solidFill>
                    <a:ln w="89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" name="Freeform: Shape 122">
                      <a:extLst>
                        <a:ext uri="{FF2B5EF4-FFF2-40B4-BE49-F238E27FC236}">
                          <a16:creationId xmlns:a16="http://schemas.microsoft.com/office/drawing/2014/main" id="{06430AF3-47D2-4E50-8624-6410D85DF1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14167" y="4338773"/>
                      <a:ext cx="403514" cy="280983"/>
                    </a:xfrm>
                    <a:custGeom>
                      <a:avLst/>
                      <a:gdLst>
                        <a:gd name="connsiteX0" fmla="*/ 403515 w 403514"/>
                        <a:gd name="connsiteY0" fmla="*/ 8283 h 280983"/>
                        <a:gd name="connsiteX1" fmla="*/ 227056 w 403514"/>
                        <a:gd name="connsiteY1" fmla="*/ 280984 h 280983"/>
                        <a:gd name="connsiteX2" fmla="*/ 0 w 403514"/>
                        <a:gd name="connsiteY2" fmla="*/ 89580 h 280983"/>
                        <a:gd name="connsiteX3" fmla="*/ 203648 w 403514"/>
                        <a:gd name="connsiteY3" fmla="*/ 195275 h 280983"/>
                        <a:gd name="connsiteX4" fmla="*/ 386499 w 403514"/>
                        <a:gd name="connsiteY4" fmla="*/ 0 h 280983"/>
                        <a:gd name="connsiteX5" fmla="*/ 403515 w 403514"/>
                        <a:gd name="connsiteY5" fmla="*/ 8283 h 2809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403514" h="280983">
                          <a:moveTo>
                            <a:pt x="403515" y="8283"/>
                          </a:moveTo>
                          <a:cubicBezTo>
                            <a:pt x="394872" y="162684"/>
                            <a:pt x="227056" y="280984"/>
                            <a:pt x="227056" y="280984"/>
                          </a:cubicBezTo>
                          <a:cubicBezTo>
                            <a:pt x="57709" y="268560"/>
                            <a:pt x="8733" y="174118"/>
                            <a:pt x="0" y="89580"/>
                          </a:cubicBezTo>
                          <a:cubicBezTo>
                            <a:pt x="54198" y="156112"/>
                            <a:pt x="134865" y="189604"/>
                            <a:pt x="203648" y="195275"/>
                          </a:cubicBezTo>
                          <a:cubicBezTo>
                            <a:pt x="303401" y="203558"/>
                            <a:pt x="386499" y="0"/>
                            <a:pt x="386499" y="0"/>
                          </a:cubicBezTo>
                          <a:lnTo>
                            <a:pt x="403515" y="8283"/>
                          </a:lnTo>
                          <a:close/>
                        </a:path>
                      </a:pathLst>
                    </a:custGeom>
                    <a:solidFill>
                      <a:srgbClr val="9F331F"/>
                    </a:solidFill>
                    <a:ln w="89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24" name="Graphic 21">
                  <a:extLst>
                    <a:ext uri="{FF2B5EF4-FFF2-40B4-BE49-F238E27FC236}">
                      <a16:creationId xmlns:a16="http://schemas.microsoft.com/office/drawing/2014/main" id="{80DF028F-1595-495D-8B5A-D64969C9BCD9}"/>
                    </a:ext>
                  </a:extLst>
                </p:cNvPr>
                <p:cNvGrpSpPr/>
                <p:nvPr/>
              </p:nvGrpSpPr>
              <p:grpSpPr>
                <a:xfrm>
                  <a:off x="9116699" y="4185002"/>
                  <a:ext cx="1044279" cy="1157536"/>
                  <a:chOff x="9116699" y="4185002"/>
                  <a:chExt cx="1044279" cy="1157536"/>
                </a:xfrm>
              </p:grpSpPr>
              <p:grpSp>
                <p:nvGrpSpPr>
                  <p:cNvPr id="125" name="Graphic 21">
                    <a:extLst>
                      <a:ext uri="{FF2B5EF4-FFF2-40B4-BE49-F238E27FC236}">
                        <a16:creationId xmlns:a16="http://schemas.microsoft.com/office/drawing/2014/main" id="{5A25E8A3-35C6-4A81-BF08-0A1BB1D6E9C6}"/>
                      </a:ext>
                    </a:extLst>
                  </p:cNvPr>
                  <p:cNvGrpSpPr/>
                  <p:nvPr/>
                </p:nvGrpSpPr>
                <p:grpSpPr>
                  <a:xfrm>
                    <a:off x="9116699" y="4974475"/>
                    <a:ext cx="562477" cy="368063"/>
                    <a:chOff x="9116699" y="4974475"/>
                    <a:chExt cx="562477" cy="368063"/>
                  </a:xfrm>
                </p:grpSpPr>
                <p:sp>
                  <p:nvSpPr>
                    <p:cNvPr id="126" name="Freeform: Shape 125">
                      <a:extLst>
                        <a:ext uri="{FF2B5EF4-FFF2-40B4-BE49-F238E27FC236}">
                          <a16:creationId xmlns:a16="http://schemas.microsoft.com/office/drawing/2014/main" id="{52BDA35F-9835-4714-9776-E6E6AA2ACE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6699" y="4974475"/>
                      <a:ext cx="562477" cy="368063"/>
                    </a:xfrm>
                    <a:custGeom>
                      <a:avLst/>
                      <a:gdLst>
                        <a:gd name="connsiteX0" fmla="*/ 553976 w 562477"/>
                        <a:gd name="connsiteY0" fmla="*/ 95612 h 368063"/>
                        <a:gd name="connsiteX1" fmla="*/ 467367 w 562477"/>
                        <a:gd name="connsiteY1" fmla="*/ 77876 h 368063"/>
                        <a:gd name="connsiteX2" fmla="*/ 468807 w 562477"/>
                        <a:gd name="connsiteY2" fmla="*/ 62391 h 368063"/>
                        <a:gd name="connsiteX3" fmla="*/ 414969 w 562477"/>
                        <a:gd name="connsiteY3" fmla="*/ 15215 h 368063"/>
                        <a:gd name="connsiteX4" fmla="*/ 365633 w 562477"/>
                        <a:gd name="connsiteY4" fmla="*/ 1170 h 368063"/>
                        <a:gd name="connsiteX5" fmla="*/ 358701 w 562477"/>
                        <a:gd name="connsiteY5" fmla="*/ 0 h 368063"/>
                        <a:gd name="connsiteX6" fmla="*/ 300541 w 562477"/>
                        <a:gd name="connsiteY6" fmla="*/ 116409 h 368063"/>
                        <a:gd name="connsiteX7" fmla="*/ 138487 w 562477"/>
                        <a:gd name="connsiteY7" fmla="*/ 199507 h 368063"/>
                        <a:gd name="connsiteX8" fmla="*/ 117150 w 562477"/>
                        <a:gd name="connsiteY8" fmla="*/ 198516 h 368063"/>
                        <a:gd name="connsiteX9" fmla="*/ 5063 w 562477"/>
                        <a:gd name="connsiteY9" fmla="*/ 240650 h 368063"/>
                        <a:gd name="connsiteX10" fmla="*/ 1371 w 562477"/>
                        <a:gd name="connsiteY10" fmla="*/ 257666 h 368063"/>
                        <a:gd name="connsiteX11" fmla="*/ 4252 w 562477"/>
                        <a:gd name="connsiteY11" fmla="*/ 265139 h 368063"/>
                        <a:gd name="connsiteX12" fmla="*/ 23699 w 562477"/>
                        <a:gd name="connsiteY12" fmla="*/ 282424 h 368063"/>
                        <a:gd name="connsiteX13" fmla="*/ 35493 w 562477"/>
                        <a:gd name="connsiteY13" fmla="*/ 290077 h 368063"/>
                        <a:gd name="connsiteX14" fmla="*/ 56830 w 562477"/>
                        <a:gd name="connsiteY14" fmla="*/ 301961 h 368063"/>
                        <a:gd name="connsiteX15" fmla="*/ 108417 w 562477"/>
                        <a:gd name="connsiteY15" fmla="*/ 325999 h 368063"/>
                        <a:gd name="connsiteX16" fmla="*/ 133445 w 562477"/>
                        <a:gd name="connsiteY16" fmla="*/ 336082 h 368063"/>
                        <a:gd name="connsiteX17" fmla="*/ 143349 w 562477"/>
                        <a:gd name="connsiteY17" fmla="*/ 339863 h 368063"/>
                        <a:gd name="connsiteX18" fmla="*/ 168287 w 562477"/>
                        <a:gd name="connsiteY18" fmla="*/ 350487 h 368063"/>
                        <a:gd name="connsiteX19" fmla="*/ 169457 w 562477"/>
                        <a:gd name="connsiteY19" fmla="*/ 349046 h 368063"/>
                        <a:gd name="connsiteX20" fmla="*/ 196646 w 562477"/>
                        <a:gd name="connsiteY20" fmla="*/ 357419 h 368063"/>
                        <a:gd name="connsiteX21" fmla="*/ 327010 w 562477"/>
                        <a:gd name="connsiteY21" fmla="*/ 353368 h 368063"/>
                        <a:gd name="connsiteX22" fmla="*/ 355099 w 562477"/>
                        <a:gd name="connsiteY22" fmla="*/ 345085 h 368063"/>
                        <a:gd name="connsiteX23" fmla="*/ 355369 w 562477"/>
                        <a:gd name="connsiteY23" fmla="*/ 344725 h 368063"/>
                        <a:gd name="connsiteX24" fmla="*/ 381928 w 562477"/>
                        <a:gd name="connsiteY24" fmla="*/ 338873 h 368063"/>
                        <a:gd name="connsiteX25" fmla="*/ 407227 w 562477"/>
                        <a:gd name="connsiteY25" fmla="*/ 348506 h 368063"/>
                        <a:gd name="connsiteX26" fmla="*/ 413709 w 562477"/>
                        <a:gd name="connsiteY26" fmla="*/ 335722 h 368063"/>
                        <a:gd name="connsiteX27" fmla="*/ 422352 w 562477"/>
                        <a:gd name="connsiteY27" fmla="*/ 335272 h 368063"/>
                        <a:gd name="connsiteX28" fmla="*/ 449991 w 562477"/>
                        <a:gd name="connsiteY28" fmla="*/ 336802 h 368063"/>
                        <a:gd name="connsiteX29" fmla="*/ 451161 w 562477"/>
                        <a:gd name="connsiteY29" fmla="*/ 335362 h 368063"/>
                        <a:gd name="connsiteX30" fmla="*/ 495366 w 562477"/>
                        <a:gd name="connsiteY30" fmla="*/ 336712 h 368063"/>
                        <a:gd name="connsiteX31" fmla="*/ 521115 w 562477"/>
                        <a:gd name="connsiteY31" fmla="*/ 344725 h 368063"/>
                        <a:gd name="connsiteX32" fmla="*/ 527687 w 562477"/>
                        <a:gd name="connsiteY32" fmla="*/ 334282 h 368063"/>
                        <a:gd name="connsiteX33" fmla="*/ 533269 w 562477"/>
                        <a:gd name="connsiteY33" fmla="*/ 332481 h 368063"/>
                        <a:gd name="connsiteX34" fmla="*/ 543622 w 562477"/>
                        <a:gd name="connsiteY34" fmla="*/ 322578 h 368063"/>
                        <a:gd name="connsiteX35" fmla="*/ 551275 w 562477"/>
                        <a:gd name="connsiteY35" fmla="*/ 305562 h 368063"/>
                        <a:gd name="connsiteX36" fmla="*/ 553976 w 562477"/>
                        <a:gd name="connsiteY36" fmla="*/ 95612 h 368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</a:cxnLst>
                      <a:rect l="l" t="t" r="r" b="b"/>
                      <a:pathLst>
                        <a:path w="562477" h="368063">
                          <a:moveTo>
                            <a:pt x="553976" y="95612"/>
                          </a:moveTo>
                          <a:lnTo>
                            <a:pt x="467367" y="77876"/>
                          </a:lnTo>
                          <a:cubicBezTo>
                            <a:pt x="468177" y="72474"/>
                            <a:pt x="468807" y="67252"/>
                            <a:pt x="468807" y="62391"/>
                          </a:cubicBezTo>
                          <a:cubicBezTo>
                            <a:pt x="468807" y="44475"/>
                            <a:pt x="444409" y="27099"/>
                            <a:pt x="414969" y="15215"/>
                          </a:cubicBezTo>
                          <a:cubicBezTo>
                            <a:pt x="398944" y="8553"/>
                            <a:pt x="381568" y="3691"/>
                            <a:pt x="365633" y="1170"/>
                          </a:cubicBezTo>
                          <a:cubicBezTo>
                            <a:pt x="363472" y="540"/>
                            <a:pt x="361221" y="0"/>
                            <a:pt x="358701" y="0"/>
                          </a:cubicBezTo>
                          <a:cubicBezTo>
                            <a:pt x="325479" y="0"/>
                            <a:pt x="317197" y="91471"/>
                            <a:pt x="300541" y="116409"/>
                          </a:cubicBezTo>
                          <a:cubicBezTo>
                            <a:pt x="283886" y="141347"/>
                            <a:pt x="209161" y="178710"/>
                            <a:pt x="138487" y="199507"/>
                          </a:cubicBezTo>
                          <a:cubicBezTo>
                            <a:pt x="131014" y="198966"/>
                            <a:pt x="123902" y="198606"/>
                            <a:pt x="117150" y="198516"/>
                          </a:cubicBezTo>
                          <a:cubicBezTo>
                            <a:pt x="43865" y="197076"/>
                            <a:pt x="14516" y="219673"/>
                            <a:pt x="5063" y="240650"/>
                          </a:cubicBezTo>
                          <a:cubicBezTo>
                            <a:pt x="2452" y="246682"/>
                            <a:pt x="1371" y="252534"/>
                            <a:pt x="1371" y="257666"/>
                          </a:cubicBezTo>
                          <a:cubicBezTo>
                            <a:pt x="1371" y="259917"/>
                            <a:pt x="2362" y="262438"/>
                            <a:pt x="4252" y="265139"/>
                          </a:cubicBezTo>
                          <a:cubicBezTo>
                            <a:pt x="-6281" y="291067"/>
                            <a:pt x="3712" y="301331"/>
                            <a:pt x="23699" y="282424"/>
                          </a:cubicBezTo>
                          <a:cubicBezTo>
                            <a:pt x="27300" y="284945"/>
                            <a:pt x="31261" y="287466"/>
                            <a:pt x="35493" y="290077"/>
                          </a:cubicBezTo>
                          <a:cubicBezTo>
                            <a:pt x="28560" y="311684"/>
                            <a:pt x="38374" y="319246"/>
                            <a:pt x="56830" y="301961"/>
                          </a:cubicBezTo>
                          <a:cubicBezTo>
                            <a:pt x="72405" y="310063"/>
                            <a:pt x="90141" y="318346"/>
                            <a:pt x="108417" y="325999"/>
                          </a:cubicBezTo>
                          <a:cubicBezTo>
                            <a:pt x="98964" y="351747"/>
                            <a:pt x="111208" y="360120"/>
                            <a:pt x="133445" y="336082"/>
                          </a:cubicBezTo>
                          <a:cubicBezTo>
                            <a:pt x="136777" y="337343"/>
                            <a:pt x="140108" y="338603"/>
                            <a:pt x="143349" y="339863"/>
                          </a:cubicBezTo>
                          <a:cubicBezTo>
                            <a:pt x="133355" y="366152"/>
                            <a:pt x="145780" y="374975"/>
                            <a:pt x="168287" y="350487"/>
                          </a:cubicBezTo>
                          <a:cubicBezTo>
                            <a:pt x="168737" y="349947"/>
                            <a:pt x="169007" y="349497"/>
                            <a:pt x="169457" y="349046"/>
                          </a:cubicBezTo>
                          <a:cubicBezTo>
                            <a:pt x="178911" y="352197"/>
                            <a:pt x="188093" y="354988"/>
                            <a:pt x="196646" y="357419"/>
                          </a:cubicBezTo>
                          <a:cubicBezTo>
                            <a:pt x="260478" y="375155"/>
                            <a:pt x="279024" y="368583"/>
                            <a:pt x="327010" y="353368"/>
                          </a:cubicBezTo>
                          <a:cubicBezTo>
                            <a:pt x="328901" y="363001"/>
                            <a:pt x="339524" y="362011"/>
                            <a:pt x="355099" y="345085"/>
                          </a:cubicBezTo>
                          <a:cubicBezTo>
                            <a:pt x="355189" y="344905"/>
                            <a:pt x="355279" y="344815"/>
                            <a:pt x="355369" y="344725"/>
                          </a:cubicBezTo>
                          <a:cubicBezTo>
                            <a:pt x="364192" y="342204"/>
                            <a:pt x="373015" y="340224"/>
                            <a:pt x="381928" y="338873"/>
                          </a:cubicBezTo>
                          <a:cubicBezTo>
                            <a:pt x="372565" y="364442"/>
                            <a:pt x="384899" y="372724"/>
                            <a:pt x="407227" y="348506"/>
                          </a:cubicBezTo>
                          <a:cubicBezTo>
                            <a:pt x="412809" y="342384"/>
                            <a:pt x="414429" y="338423"/>
                            <a:pt x="413709" y="335722"/>
                          </a:cubicBezTo>
                          <a:cubicBezTo>
                            <a:pt x="416590" y="335542"/>
                            <a:pt x="419471" y="335362"/>
                            <a:pt x="422352" y="335272"/>
                          </a:cubicBezTo>
                          <a:cubicBezTo>
                            <a:pt x="418391" y="354178"/>
                            <a:pt x="430275" y="358139"/>
                            <a:pt x="449991" y="336802"/>
                          </a:cubicBezTo>
                          <a:cubicBezTo>
                            <a:pt x="450441" y="336262"/>
                            <a:pt x="450711" y="335812"/>
                            <a:pt x="451161" y="335362"/>
                          </a:cubicBezTo>
                          <a:cubicBezTo>
                            <a:pt x="467277" y="335722"/>
                            <a:pt x="482222" y="336532"/>
                            <a:pt x="495366" y="336712"/>
                          </a:cubicBezTo>
                          <a:cubicBezTo>
                            <a:pt x="487173" y="360930"/>
                            <a:pt x="499327" y="368403"/>
                            <a:pt x="521115" y="344725"/>
                          </a:cubicBezTo>
                          <a:cubicBezTo>
                            <a:pt x="525256" y="340224"/>
                            <a:pt x="527237" y="336802"/>
                            <a:pt x="527687" y="334282"/>
                          </a:cubicBezTo>
                          <a:cubicBezTo>
                            <a:pt x="529668" y="333741"/>
                            <a:pt x="531558" y="333201"/>
                            <a:pt x="533269" y="332481"/>
                          </a:cubicBezTo>
                          <a:cubicBezTo>
                            <a:pt x="537140" y="330860"/>
                            <a:pt x="540561" y="327439"/>
                            <a:pt x="543622" y="322578"/>
                          </a:cubicBezTo>
                          <a:cubicBezTo>
                            <a:pt x="546503" y="318076"/>
                            <a:pt x="549024" y="312404"/>
                            <a:pt x="551275" y="305562"/>
                          </a:cubicBezTo>
                          <a:cubicBezTo>
                            <a:pt x="564959" y="263338"/>
                            <a:pt x="566400" y="179520"/>
                            <a:pt x="553976" y="95612"/>
                          </a:cubicBezTo>
                          <a:close/>
                        </a:path>
                      </a:pathLst>
                    </a:custGeom>
                    <a:solidFill>
                      <a:srgbClr val="070947"/>
                    </a:solidFill>
                    <a:ln w="89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27" name="Graphic 21">
                      <a:extLst>
                        <a:ext uri="{FF2B5EF4-FFF2-40B4-BE49-F238E27FC236}">
                          <a16:creationId xmlns:a16="http://schemas.microsoft.com/office/drawing/2014/main" id="{16AAAE91-9BC5-4D1C-9C22-9AEC092E4E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116699" y="5172923"/>
                      <a:ext cx="551274" cy="169615"/>
                      <a:chOff x="9116699" y="5172923"/>
                      <a:chExt cx="551274" cy="169615"/>
                    </a:xfrm>
                  </p:grpSpPr>
                  <p:sp>
                    <p:nvSpPr>
                      <p:cNvPr id="128" name="Freeform: Shape 127">
                        <a:extLst>
                          <a:ext uri="{FF2B5EF4-FFF2-40B4-BE49-F238E27FC236}">
                            <a16:creationId xmlns:a16="http://schemas.microsoft.com/office/drawing/2014/main" id="{59A22D73-2640-4ADF-BCF2-BEA718F71C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16699" y="5172923"/>
                        <a:ext cx="551274" cy="169615"/>
                      </a:xfrm>
                      <a:custGeom>
                        <a:avLst/>
                        <a:gdLst>
                          <a:gd name="connsiteX0" fmla="*/ 551275 w 551274"/>
                          <a:gd name="connsiteY0" fmla="*/ 107114 h 169615"/>
                          <a:gd name="connsiteX1" fmla="*/ 533269 w 551274"/>
                          <a:gd name="connsiteY1" fmla="*/ 134033 h 169615"/>
                          <a:gd name="connsiteX2" fmla="*/ 527687 w 551274"/>
                          <a:gd name="connsiteY2" fmla="*/ 135834 h 169615"/>
                          <a:gd name="connsiteX3" fmla="*/ 521115 w 551274"/>
                          <a:gd name="connsiteY3" fmla="*/ 146277 h 169615"/>
                          <a:gd name="connsiteX4" fmla="*/ 495366 w 551274"/>
                          <a:gd name="connsiteY4" fmla="*/ 138264 h 169615"/>
                          <a:gd name="connsiteX5" fmla="*/ 451161 w 551274"/>
                          <a:gd name="connsiteY5" fmla="*/ 136914 h 169615"/>
                          <a:gd name="connsiteX6" fmla="*/ 449991 w 551274"/>
                          <a:gd name="connsiteY6" fmla="*/ 138355 h 169615"/>
                          <a:gd name="connsiteX7" fmla="*/ 422352 w 551274"/>
                          <a:gd name="connsiteY7" fmla="*/ 136824 h 169615"/>
                          <a:gd name="connsiteX8" fmla="*/ 413709 w 551274"/>
                          <a:gd name="connsiteY8" fmla="*/ 137274 h 169615"/>
                          <a:gd name="connsiteX9" fmla="*/ 407227 w 551274"/>
                          <a:gd name="connsiteY9" fmla="*/ 150058 h 169615"/>
                          <a:gd name="connsiteX10" fmla="*/ 381928 w 551274"/>
                          <a:gd name="connsiteY10" fmla="*/ 140425 h 169615"/>
                          <a:gd name="connsiteX11" fmla="*/ 355369 w 551274"/>
                          <a:gd name="connsiteY11" fmla="*/ 146277 h 169615"/>
                          <a:gd name="connsiteX12" fmla="*/ 355099 w 551274"/>
                          <a:gd name="connsiteY12" fmla="*/ 146637 h 169615"/>
                          <a:gd name="connsiteX13" fmla="*/ 327010 w 551274"/>
                          <a:gd name="connsiteY13" fmla="*/ 154920 h 169615"/>
                          <a:gd name="connsiteX14" fmla="*/ 196646 w 551274"/>
                          <a:gd name="connsiteY14" fmla="*/ 158972 h 169615"/>
                          <a:gd name="connsiteX15" fmla="*/ 169457 w 551274"/>
                          <a:gd name="connsiteY15" fmla="*/ 150599 h 169615"/>
                          <a:gd name="connsiteX16" fmla="*/ 168287 w 551274"/>
                          <a:gd name="connsiteY16" fmla="*/ 152039 h 169615"/>
                          <a:gd name="connsiteX17" fmla="*/ 143349 w 551274"/>
                          <a:gd name="connsiteY17" fmla="*/ 141416 h 169615"/>
                          <a:gd name="connsiteX18" fmla="*/ 133445 w 551274"/>
                          <a:gd name="connsiteY18" fmla="*/ 137634 h 169615"/>
                          <a:gd name="connsiteX19" fmla="*/ 108417 w 551274"/>
                          <a:gd name="connsiteY19" fmla="*/ 127551 h 169615"/>
                          <a:gd name="connsiteX20" fmla="*/ 56830 w 551274"/>
                          <a:gd name="connsiteY20" fmla="*/ 103513 h 169615"/>
                          <a:gd name="connsiteX21" fmla="*/ 35493 w 551274"/>
                          <a:gd name="connsiteY21" fmla="*/ 91629 h 169615"/>
                          <a:gd name="connsiteX22" fmla="*/ 23699 w 551274"/>
                          <a:gd name="connsiteY22" fmla="*/ 83976 h 169615"/>
                          <a:gd name="connsiteX23" fmla="*/ 4252 w 551274"/>
                          <a:gd name="connsiteY23" fmla="*/ 66691 h 169615"/>
                          <a:gd name="connsiteX24" fmla="*/ 1371 w 551274"/>
                          <a:gd name="connsiteY24" fmla="*/ 59218 h 169615"/>
                          <a:gd name="connsiteX25" fmla="*/ 117150 w 551274"/>
                          <a:gd name="connsiteY25" fmla="*/ 68 h 169615"/>
                          <a:gd name="connsiteX26" fmla="*/ 265880 w 551274"/>
                          <a:gd name="connsiteY26" fmla="*/ 64710 h 169615"/>
                          <a:gd name="connsiteX27" fmla="*/ 470878 w 551274"/>
                          <a:gd name="connsiteY27" fmla="*/ 64710 h 169615"/>
                          <a:gd name="connsiteX28" fmla="*/ 551275 w 551274"/>
                          <a:gd name="connsiteY28" fmla="*/ 107114 h 16961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</a:cxnLst>
                        <a:rect l="l" t="t" r="r" b="b"/>
                        <a:pathLst>
                          <a:path w="551274" h="169615">
                            <a:moveTo>
                              <a:pt x="551275" y="107114"/>
                            </a:moveTo>
                            <a:cubicBezTo>
                              <a:pt x="546593" y="121339"/>
                              <a:pt x="540651" y="130882"/>
                              <a:pt x="533269" y="134033"/>
                            </a:cubicBezTo>
                            <a:cubicBezTo>
                              <a:pt x="531558" y="134753"/>
                              <a:pt x="529668" y="135294"/>
                              <a:pt x="527687" y="135834"/>
                            </a:cubicBezTo>
                            <a:cubicBezTo>
                              <a:pt x="527237" y="138355"/>
                              <a:pt x="525256" y="141776"/>
                              <a:pt x="521115" y="146277"/>
                            </a:cubicBezTo>
                            <a:cubicBezTo>
                              <a:pt x="499327" y="169955"/>
                              <a:pt x="487173" y="162483"/>
                              <a:pt x="495366" y="138264"/>
                            </a:cubicBezTo>
                            <a:cubicBezTo>
                              <a:pt x="482222" y="138084"/>
                              <a:pt x="467277" y="137274"/>
                              <a:pt x="451161" y="136914"/>
                            </a:cubicBezTo>
                            <a:cubicBezTo>
                              <a:pt x="450711" y="137364"/>
                              <a:pt x="450441" y="137814"/>
                              <a:pt x="449991" y="138355"/>
                            </a:cubicBezTo>
                            <a:cubicBezTo>
                              <a:pt x="430275" y="159692"/>
                              <a:pt x="418391" y="155730"/>
                              <a:pt x="422352" y="136824"/>
                            </a:cubicBezTo>
                            <a:cubicBezTo>
                              <a:pt x="419471" y="136914"/>
                              <a:pt x="416590" y="137094"/>
                              <a:pt x="413709" y="137274"/>
                            </a:cubicBezTo>
                            <a:cubicBezTo>
                              <a:pt x="414429" y="139975"/>
                              <a:pt x="412809" y="143936"/>
                              <a:pt x="407227" y="150058"/>
                            </a:cubicBezTo>
                            <a:cubicBezTo>
                              <a:pt x="384899" y="174276"/>
                              <a:pt x="372565" y="165994"/>
                              <a:pt x="381928" y="140425"/>
                            </a:cubicBezTo>
                            <a:cubicBezTo>
                              <a:pt x="373015" y="141776"/>
                              <a:pt x="364192" y="143756"/>
                              <a:pt x="355369" y="146277"/>
                            </a:cubicBezTo>
                            <a:cubicBezTo>
                              <a:pt x="355279" y="146367"/>
                              <a:pt x="355189" y="146457"/>
                              <a:pt x="355099" y="146637"/>
                            </a:cubicBezTo>
                            <a:cubicBezTo>
                              <a:pt x="339524" y="163563"/>
                              <a:pt x="328901" y="164553"/>
                              <a:pt x="327010" y="154920"/>
                            </a:cubicBezTo>
                            <a:cubicBezTo>
                              <a:pt x="279024" y="170135"/>
                              <a:pt x="260478" y="176707"/>
                              <a:pt x="196646" y="158972"/>
                            </a:cubicBezTo>
                            <a:cubicBezTo>
                              <a:pt x="188093" y="156541"/>
                              <a:pt x="178911" y="153750"/>
                              <a:pt x="169457" y="150599"/>
                            </a:cubicBezTo>
                            <a:cubicBezTo>
                              <a:pt x="169007" y="151049"/>
                              <a:pt x="168737" y="151499"/>
                              <a:pt x="168287" y="152039"/>
                            </a:cubicBezTo>
                            <a:cubicBezTo>
                              <a:pt x="145780" y="176527"/>
                              <a:pt x="133355" y="167704"/>
                              <a:pt x="143349" y="141416"/>
                            </a:cubicBezTo>
                            <a:cubicBezTo>
                              <a:pt x="140108" y="140155"/>
                              <a:pt x="136777" y="138895"/>
                              <a:pt x="133445" y="137634"/>
                            </a:cubicBezTo>
                            <a:cubicBezTo>
                              <a:pt x="111208" y="161672"/>
                              <a:pt x="98964" y="153300"/>
                              <a:pt x="108417" y="127551"/>
                            </a:cubicBezTo>
                            <a:cubicBezTo>
                              <a:pt x="90141" y="119898"/>
                              <a:pt x="72405" y="111616"/>
                              <a:pt x="56830" y="103513"/>
                            </a:cubicBezTo>
                            <a:cubicBezTo>
                              <a:pt x="38374" y="120799"/>
                              <a:pt x="28560" y="113236"/>
                              <a:pt x="35493" y="91629"/>
                            </a:cubicBezTo>
                            <a:cubicBezTo>
                              <a:pt x="31261" y="89018"/>
                              <a:pt x="27300" y="86497"/>
                              <a:pt x="23699" y="83976"/>
                            </a:cubicBezTo>
                            <a:cubicBezTo>
                              <a:pt x="3712" y="102883"/>
                              <a:pt x="-6281" y="92619"/>
                              <a:pt x="4252" y="66691"/>
                            </a:cubicBezTo>
                            <a:cubicBezTo>
                              <a:pt x="2362" y="63990"/>
                              <a:pt x="1371" y="61469"/>
                              <a:pt x="1371" y="59218"/>
                            </a:cubicBezTo>
                            <a:cubicBezTo>
                              <a:pt x="1371" y="35990"/>
                              <a:pt x="23069" y="-1822"/>
                              <a:pt x="117150" y="68"/>
                            </a:cubicBezTo>
                            <a:cubicBezTo>
                              <a:pt x="186653" y="22306"/>
                              <a:pt x="193585" y="64710"/>
                              <a:pt x="265880" y="64710"/>
                            </a:cubicBezTo>
                            <a:cubicBezTo>
                              <a:pt x="360051" y="64710"/>
                              <a:pt x="393362" y="25997"/>
                              <a:pt x="470878" y="64710"/>
                            </a:cubicBezTo>
                            <a:cubicBezTo>
                              <a:pt x="497257" y="77854"/>
                              <a:pt x="525436" y="92979"/>
                              <a:pt x="551275" y="107114"/>
                            </a:cubicBezTo>
                            <a:close/>
                          </a:path>
                        </a:pathLst>
                      </a:custGeom>
                      <a:solidFill>
                        <a:srgbClr val="DB3C69"/>
                      </a:solidFill>
                      <a:ln w="899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29" name="Freeform: Shape 128">
                        <a:extLst>
                          <a:ext uri="{FF2B5EF4-FFF2-40B4-BE49-F238E27FC236}">
                            <a16:creationId xmlns:a16="http://schemas.microsoft.com/office/drawing/2014/main" id="{E081880D-7C74-4E46-AE52-9138365149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16699" y="5215126"/>
                        <a:ext cx="543622" cy="127413"/>
                      </a:xfrm>
                      <a:custGeom>
                        <a:avLst/>
                        <a:gdLst>
                          <a:gd name="connsiteX0" fmla="*/ 543622 w 543622"/>
                          <a:gd name="connsiteY0" fmla="*/ 81927 h 127413"/>
                          <a:gd name="connsiteX1" fmla="*/ 533269 w 543622"/>
                          <a:gd name="connsiteY1" fmla="*/ 91830 h 127413"/>
                          <a:gd name="connsiteX2" fmla="*/ 527687 w 543622"/>
                          <a:gd name="connsiteY2" fmla="*/ 93631 h 127413"/>
                          <a:gd name="connsiteX3" fmla="*/ 521115 w 543622"/>
                          <a:gd name="connsiteY3" fmla="*/ 104075 h 127413"/>
                          <a:gd name="connsiteX4" fmla="*/ 495366 w 543622"/>
                          <a:gd name="connsiteY4" fmla="*/ 96062 h 127413"/>
                          <a:gd name="connsiteX5" fmla="*/ 451161 w 543622"/>
                          <a:gd name="connsiteY5" fmla="*/ 94712 h 127413"/>
                          <a:gd name="connsiteX6" fmla="*/ 449991 w 543622"/>
                          <a:gd name="connsiteY6" fmla="*/ 96152 h 127413"/>
                          <a:gd name="connsiteX7" fmla="*/ 422352 w 543622"/>
                          <a:gd name="connsiteY7" fmla="*/ 94621 h 127413"/>
                          <a:gd name="connsiteX8" fmla="*/ 413709 w 543622"/>
                          <a:gd name="connsiteY8" fmla="*/ 95072 h 127413"/>
                          <a:gd name="connsiteX9" fmla="*/ 407227 w 543622"/>
                          <a:gd name="connsiteY9" fmla="*/ 107856 h 127413"/>
                          <a:gd name="connsiteX10" fmla="*/ 381928 w 543622"/>
                          <a:gd name="connsiteY10" fmla="*/ 98223 h 127413"/>
                          <a:gd name="connsiteX11" fmla="*/ 355369 w 543622"/>
                          <a:gd name="connsiteY11" fmla="*/ 104075 h 127413"/>
                          <a:gd name="connsiteX12" fmla="*/ 355099 w 543622"/>
                          <a:gd name="connsiteY12" fmla="*/ 104435 h 127413"/>
                          <a:gd name="connsiteX13" fmla="*/ 327010 w 543622"/>
                          <a:gd name="connsiteY13" fmla="*/ 112718 h 127413"/>
                          <a:gd name="connsiteX14" fmla="*/ 196646 w 543622"/>
                          <a:gd name="connsiteY14" fmla="*/ 116769 h 127413"/>
                          <a:gd name="connsiteX15" fmla="*/ 169457 w 543622"/>
                          <a:gd name="connsiteY15" fmla="*/ 108396 h 127413"/>
                          <a:gd name="connsiteX16" fmla="*/ 168287 w 543622"/>
                          <a:gd name="connsiteY16" fmla="*/ 109836 h 127413"/>
                          <a:gd name="connsiteX17" fmla="*/ 143349 w 543622"/>
                          <a:gd name="connsiteY17" fmla="*/ 99213 h 127413"/>
                          <a:gd name="connsiteX18" fmla="*/ 133445 w 543622"/>
                          <a:gd name="connsiteY18" fmla="*/ 95432 h 127413"/>
                          <a:gd name="connsiteX19" fmla="*/ 108417 w 543622"/>
                          <a:gd name="connsiteY19" fmla="*/ 85348 h 127413"/>
                          <a:gd name="connsiteX20" fmla="*/ 56830 w 543622"/>
                          <a:gd name="connsiteY20" fmla="*/ 61310 h 127413"/>
                          <a:gd name="connsiteX21" fmla="*/ 35493 w 543622"/>
                          <a:gd name="connsiteY21" fmla="*/ 49426 h 127413"/>
                          <a:gd name="connsiteX22" fmla="*/ 23699 w 543622"/>
                          <a:gd name="connsiteY22" fmla="*/ 41774 h 127413"/>
                          <a:gd name="connsiteX23" fmla="*/ 4252 w 543622"/>
                          <a:gd name="connsiteY23" fmla="*/ 24488 h 127413"/>
                          <a:gd name="connsiteX24" fmla="*/ 1371 w 543622"/>
                          <a:gd name="connsiteY24" fmla="*/ 17016 h 127413"/>
                          <a:gd name="connsiteX25" fmla="*/ 5063 w 543622"/>
                          <a:gd name="connsiteY25" fmla="*/ 0 h 127413"/>
                          <a:gd name="connsiteX26" fmla="*/ 271461 w 543622"/>
                          <a:gd name="connsiteY26" fmla="*/ 98043 h 127413"/>
                          <a:gd name="connsiteX27" fmla="*/ 543622 w 543622"/>
                          <a:gd name="connsiteY27" fmla="*/ 81927 h 12741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</a:cxnLst>
                        <a:rect l="l" t="t" r="r" b="b"/>
                        <a:pathLst>
                          <a:path w="543622" h="127413">
                            <a:moveTo>
                              <a:pt x="543622" y="81927"/>
                            </a:moveTo>
                            <a:cubicBezTo>
                              <a:pt x="540561" y="86789"/>
                              <a:pt x="537140" y="90210"/>
                              <a:pt x="533269" y="91830"/>
                            </a:cubicBezTo>
                            <a:cubicBezTo>
                              <a:pt x="531558" y="92551"/>
                              <a:pt x="529668" y="93091"/>
                              <a:pt x="527687" y="93631"/>
                            </a:cubicBezTo>
                            <a:cubicBezTo>
                              <a:pt x="527237" y="96152"/>
                              <a:pt x="525256" y="99573"/>
                              <a:pt x="521115" y="104075"/>
                            </a:cubicBezTo>
                            <a:cubicBezTo>
                              <a:pt x="499327" y="127753"/>
                              <a:pt x="487173" y="120280"/>
                              <a:pt x="495366" y="96062"/>
                            </a:cubicBezTo>
                            <a:cubicBezTo>
                              <a:pt x="482222" y="95882"/>
                              <a:pt x="467277" y="95072"/>
                              <a:pt x="451161" y="94712"/>
                            </a:cubicBezTo>
                            <a:cubicBezTo>
                              <a:pt x="450711" y="95162"/>
                              <a:pt x="450441" y="95612"/>
                              <a:pt x="449991" y="96152"/>
                            </a:cubicBezTo>
                            <a:cubicBezTo>
                              <a:pt x="430275" y="117489"/>
                              <a:pt x="418391" y="113528"/>
                              <a:pt x="422352" y="94621"/>
                            </a:cubicBezTo>
                            <a:cubicBezTo>
                              <a:pt x="419471" y="94712"/>
                              <a:pt x="416590" y="94891"/>
                              <a:pt x="413709" y="95072"/>
                            </a:cubicBezTo>
                            <a:cubicBezTo>
                              <a:pt x="414429" y="97772"/>
                              <a:pt x="412809" y="101734"/>
                              <a:pt x="407227" y="107856"/>
                            </a:cubicBezTo>
                            <a:cubicBezTo>
                              <a:pt x="384899" y="132074"/>
                              <a:pt x="372565" y="123791"/>
                              <a:pt x="381928" y="98223"/>
                            </a:cubicBezTo>
                            <a:cubicBezTo>
                              <a:pt x="373015" y="99573"/>
                              <a:pt x="364192" y="101554"/>
                              <a:pt x="355369" y="104075"/>
                            </a:cubicBezTo>
                            <a:cubicBezTo>
                              <a:pt x="355279" y="104165"/>
                              <a:pt x="355189" y="104255"/>
                              <a:pt x="355099" y="104435"/>
                            </a:cubicBezTo>
                            <a:cubicBezTo>
                              <a:pt x="339524" y="121360"/>
                              <a:pt x="328901" y="122351"/>
                              <a:pt x="327010" y="112718"/>
                            </a:cubicBezTo>
                            <a:cubicBezTo>
                              <a:pt x="279024" y="127933"/>
                              <a:pt x="260478" y="134505"/>
                              <a:pt x="196646" y="116769"/>
                            </a:cubicBezTo>
                            <a:cubicBezTo>
                              <a:pt x="188093" y="114338"/>
                              <a:pt x="178911" y="111547"/>
                              <a:pt x="169457" y="108396"/>
                            </a:cubicBezTo>
                            <a:cubicBezTo>
                              <a:pt x="169007" y="108846"/>
                              <a:pt x="168737" y="109296"/>
                              <a:pt x="168287" y="109836"/>
                            </a:cubicBezTo>
                            <a:cubicBezTo>
                              <a:pt x="145780" y="134325"/>
                              <a:pt x="133355" y="125502"/>
                              <a:pt x="143349" y="99213"/>
                            </a:cubicBezTo>
                            <a:cubicBezTo>
                              <a:pt x="140108" y="97952"/>
                              <a:pt x="136777" y="96692"/>
                              <a:pt x="133445" y="95432"/>
                            </a:cubicBezTo>
                            <a:cubicBezTo>
                              <a:pt x="111208" y="119470"/>
                              <a:pt x="98964" y="111097"/>
                              <a:pt x="108417" y="85348"/>
                            </a:cubicBezTo>
                            <a:cubicBezTo>
                              <a:pt x="90141" y="77696"/>
                              <a:pt x="72405" y="69413"/>
                              <a:pt x="56830" y="61310"/>
                            </a:cubicBezTo>
                            <a:cubicBezTo>
                              <a:pt x="38374" y="78596"/>
                              <a:pt x="28560" y="71034"/>
                              <a:pt x="35493" y="49426"/>
                            </a:cubicBezTo>
                            <a:cubicBezTo>
                              <a:pt x="31261" y="46815"/>
                              <a:pt x="27300" y="44295"/>
                              <a:pt x="23699" y="41774"/>
                            </a:cubicBezTo>
                            <a:cubicBezTo>
                              <a:pt x="3712" y="60680"/>
                              <a:pt x="-6281" y="50417"/>
                              <a:pt x="4252" y="24488"/>
                            </a:cubicBezTo>
                            <a:cubicBezTo>
                              <a:pt x="2362" y="21787"/>
                              <a:pt x="1371" y="19266"/>
                              <a:pt x="1371" y="17016"/>
                            </a:cubicBezTo>
                            <a:cubicBezTo>
                              <a:pt x="1371" y="11884"/>
                              <a:pt x="2452" y="6032"/>
                              <a:pt x="5063" y="0"/>
                            </a:cubicBezTo>
                            <a:cubicBezTo>
                              <a:pt x="100224" y="67252"/>
                              <a:pt x="233199" y="104975"/>
                              <a:pt x="271461" y="98043"/>
                            </a:cubicBezTo>
                            <a:cubicBezTo>
                              <a:pt x="310534" y="91020"/>
                              <a:pt x="429914" y="42404"/>
                              <a:pt x="543622" y="81927"/>
                            </a:cubicBezTo>
                            <a:close/>
                          </a:path>
                        </a:pathLst>
                      </a:custGeom>
                      <a:solidFill>
                        <a:srgbClr val="070947"/>
                      </a:solidFill>
                      <a:ln w="899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30" name="Graphic 21">
                    <a:extLst>
                      <a:ext uri="{FF2B5EF4-FFF2-40B4-BE49-F238E27FC236}">
                        <a16:creationId xmlns:a16="http://schemas.microsoft.com/office/drawing/2014/main" id="{87E25696-3D29-40EE-A565-4549CC7F3B99}"/>
                      </a:ext>
                    </a:extLst>
                  </p:cNvPr>
                  <p:cNvGrpSpPr/>
                  <p:nvPr/>
                </p:nvGrpSpPr>
                <p:grpSpPr>
                  <a:xfrm>
                    <a:off x="9531669" y="4185002"/>
                    <a:ext cx="629310" cy="958976"/>
                    <a:chOff x="9531669" y="4185002"/>
                    <a:chExt cx="629310" cy="958976"/>
                  </a:xfrm>
                  <a:solidFill>
                    <a:srgbClr val="A5D3D0"/>
                  </a:solidFill>
                </p:grpSpPr>
                <p:sp>
                  <p:nvSpPr>
                    <p:cNvPr id="131" name="Freeform: Shape 130">
                      <a:extLst>
                        <a:ext uri="{FF2B5EF4-FFF2-40B4-BE49-F238E27FC236}">
                          <a16:creationId xmlns:a16="http://schemas.microsoft.com/office/drawing/2014/main" id="{8CB0EA5E-82A9-4621-B827-55483B40BE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31669" y="4185002"/>
                      <a:ext cx="629310" cy="958976"/>
                    </a:xfrm>
                    <a:custGeom>
                      <a:avLst/>
                      <a:gdLst>
                        <a:gd name="connsiteX0" fmla="*/ 629310 w 629310"/>
                        <a:gd name="connsiteY0" fmla="*/ 29080 h 958976"/>
                        <a:gd name="connsiteX1" fmla="*/ 628050 w 629310"/>
                        <a:gd name="connsiteY1" fmla="*/ 36012 h 958976"/>
                        <a:gd name="connsiteX2" fmla="*/ 483911 w 629310"/>
                        <a:gd name="connsiteY2" fmla="*/ 411347 h 958976"/>
                        <a:gd name="connsiteX3" fmla="*/ 305202 w 629310"/>
                        <a:gd name="connsiteY3" fmla="*/ 669013 h 958976"/>
                        <a:gd name="connsiteX4" fmla="*/ 126582 w 629310"/>
                        <a:gd name="connsiteY4" fmla="*/ 948557 h 958976"/>
                        <a:gd name="connsiteX5" fmla="*/ 89490 w 629310"/>
                        <a:gd name="connsiteY5" fmla="*/ 951978 h 958976"/>
                        <a:gd name="connsiteX6" fmla="*/ 46726 w 629310"/>
                        <a:gd name="connsiteY6" fmla="*/ 911914 h 958976"/>
                        <a:gd name="connsiteX7" fmla="*/ 53838 w 629310"/>
                        <a:gd name="connsiteY7" fmla="*/ 851864 h 958976"/>
                        <a:gd name="connsiteX8" fmla="*/ 0 w 629310"/>
                        <a:gd name="connsiteY8" fmla="*/ 804689 h 958976"/>
                        <a:gd name="connsiteX9" fmla="*/ 1891 w 629310"/>
                        <a:gd name="connsiteY9" fmla="*/ 801987 h 958976"/>
                        <a:gd name="connsiteX10" fmla="*/ 180600 w 629310"/>
                        <a:gd name="connsiteY10" fmla="*/ 186992 h 958976"/>
                        <a:gd name="connsiteX11" fmla="*/ 342654 w 629310"/>
                        <a:gd name="connsiteY11" fmla="*/ 0 h 958976"/>
                        <a:gd name="connsiteX12" fmla="*/ 629310 w 629310"/>
                        <a:gd name="connsiteY12" fmla="*/ 29080 h 9589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629310" h="958976">
                          <a:moveTo>
                            <a:pt x="629310" y="29080"/>
                          </a:moveTo>
                          <a:cubicBezTo>
                            <a:pt x="628950" y="31331"/>
                            <a:pt x="628500" y="33671"/>
                            <a:pt x="628050" y="36012"/>
                          </a:cubicBezTo>
                          <a:cubicBezTo>
                            <a:pt x="608243" y="138646"/>
                            <a:pt x="512361" y="350487"/>
                            <a:pt x="483911" y="411347"/>
                          </a:cubicBezTo>
                          <a:cubicBezTo>
                            <a:pt x="454832" y="473738"/>
                            <a:pt x="350937" y="577543"/>
                            <a:pt x="305202" y="669013"/>
                          </a:cubicBezTo>
                          <a:cubicBezTo>
                            <a:pt x="268920" y="741667"/>
                            <a:pt x="166826" y="890577"/>
                            <a:pt x="126582" y="948557"/>
                          </a:cubicBezTo>
                          <a:cubicBezTo>
                            <a:pt x="117939" y="960981"/>
                            <a:pt x="100294" y="962511"/>
                            <a:pt x="89490" y="951978"/>
                          </a:cubicBezTo>
                          <a:cubicBezTo>
                            <a:pt x="74995" y="937843"/>
                            <a:pt x="60320" y="924248"/>
                            <a:pt x="46726" y="911914"/>
                          </a:cubicBezTo>
                          <a:cubicBezTo>
                            <a:pt x="45825" y="891838"/>
                            <a:pt x="53838" y="869870"/>
                            <a:pt x="53838" y="851864"/>
                          </a:cubicBezTo>
                          <a:cubicBezTo>
                            <a:pt x="53838" y="833948"/>
                            <a:pt x="29440" y="816573"/>
                            <a:pt x="0" y="804689"/>
                          </a:cubicBezTo>
                          <a:cubicBezTo>
                            <a:pt x="630" y="803788"/>
                            <a:pt x="1261" y="802888"/>
                            <a:pt x="1891" y="801987"/>
                          </a:cubicBezTo>
                          <a:cubicBezTo>
                            <a:pt x="14405" y="785332"/>
                            <a:pt x="139006" y="286746"/>
                            <a:pt x="180600" y="186992"/>
                          </a:cubicBezTo>
                          <a:cubicBezTo>
                            <a:pt x="222104" y="87239"/>
                            <a:pt x="330140" y="4141"/>
                            <a:pt x="342654" y="0"/>
                          </a:cubicBezTo>
                          <a:lnTo>
                            <a:pt x="629310" y="29080"/>
                          </a:lnTo>
                          <a:close/>
                        </a:path>
                      </a:pathLst>
                    </a:custGeom>
                    <a:solidFill>
                      <a:srgbClr val="D2EFF6"/>
                    </a:solidFill>
                    <a:ln w="89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2" name="Freeform: Shape 131">
                      <a:extLst>
                        <a:ext uri="{FF2B5EF4-FFF2-40B4-BE49-F238E27FC236}">
                          <a16:creationId xmlns:a16="http://schemas.microsoft.com/office/drawing/2014/main" id="{CFF6F273-1EFC-4B08-B644-3EFEC330AE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78318" y="4221014"/>
                      <a:ext cx="581400" cy="922723"/>
                    </a:xfrm>
                    <a:custGeom>
                      <a:avLst/>
                      <a:gdLst>
                        <a:gd name="connsiteX0" fmla="*/ 581400 w 581400"/>
                        <a:gd name="connsiteY0" fmla="*/ 0 h 922723"/>
                        <a:gd name="connsiteX1" fmla="*/ 437262 w 581400"/>
                        <a:gd name="connsiteY1" fmla="*/ 375335 h 922723"/>
                        <a:gd name="connsiteX2" fmla="*/ 258553 w 581400"/>
                        <a:gd name="connsiteY2" fmla="*/ 633001 h 922723"/>
                        <a:gd name="connsiteX3" fmla="*/ 80113 w 581400"/>
                        <a:gd name="connsiteY3" fmla="*/ 912184 h 922723"/>
                        <a:gd name="connsiteX4" fmla="*/ 42570 w 581400"/>
                        <a:gd name="connsiteY4" fmla="*/ 915695 h 922723"/>
                        <a:gd name="connsiteX5" fmla="*/ 76 w 581400"/>
                        <a:gd name="connsiteY5" fmla="*/ 875902 h 922723"/>
                        <a:gd name="connsiteX6" fmla="*/ 4218 w 581400"/>
                        <a:gd name="connsiteY6" fmla="*/ 840340 h 922723"/>
                        <a:gd name="connsiteX7" fmla="*/ 254411 w 581400"/>
                        <a:gd name="connsiteY7" fmla="*/ 425212 h 922723"/>
                        <a:gd name="connsiteX8" fmla="*/ 358306 w 581400"/>
                        <a:gd name="connsiteY8" fmla="*/ 30520 h 922723"/>
                        <a:gd name="connsiteX9" fmla="*/ 581400 w 581400"/>
                        <a:gd name="connsiteY9" fmla="*/ 0 h 9227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581400" h="922723">
                          <a:moveTo>
                            <a:pt x="581400" y="0"/>
                          </a:moveTo>
                          <a:cubicBezTo>
                            <a:pt x="561594" y="102634"/>
                            <a:pt x="465711" y="314475"/>
                            <a:pt x="437262" y="375335"/>
                          </a:cubicBezTo>
                          <a:cubicBezTo>
                            <a:pt x="408183" y="437726"/>
                            <a:pt x="304288" y="541531"/>
                            <a:pt x="258553" y="633001"/>
                          </a:cubicBezTo>
                          <a:cubicBezTo>
                            <a:pt x="222270" y="705565"/>
                            <a:pt x="120536" y="854115"/>
                            <a:pt x="80113" y="912184"/>
                          </a:cubicBezTo>
                          <a:cubicBezTo>
                            <a:pt x="71380" y="924698"/>
                            <a:pt x="53554" y="926319"/>
                            <a:pt x="42570" y="915695"/>
                          </a:cubicBezTo>
                          <a:cubicBezTo>
                            <a:pt x="28166" y="901651"/>
                            <a:pt x="13581" y="888146"/>
                            <a:pt x="76" y="875902"/>
                          </a:cubicBezTo>
                          <a:cubicBezTo>
                            <a:pt x="-464" y="864288"/>
                            <a:pt x="1967" y="852044"/>
                            <a:pt x="4218" y="840340"/>
                          </a:cubicBezTo>
                          <a:cubicBezTo>
                            <a:pt x="78762" y="709527"/>
                            <a:pt x="201383" y="497776"/>
                            <a:pt x="254411" y="425212"/>
                          </a:cubicBezTo>
                          <a:cubicBezTo>
                            <a:pt x="333368" y="317176"/>
                            <a:pt x="354165" y="213281"/>
                            <a:pt x="358306" y="30520"/>
                          </a:cubicBezTo>
                          <a:lnTo>
                            <a:pt x="58140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C0E9F3"/>
                        </a:gs>
                        <a:gs pos="94000">
                          <a:srgbClr val="9FCCD3"/>
                        </a:gs>
                      </a:gsLst>
                      <a:lin ang="14400000" scaled="0"/>
                    </a:gradFill>
                    <a:ln w="89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33" name="Graphic 21">
                  <a:extLst>
                    <a:ext uri="{FF2B5EF4-FFF2-40B4-BE49-F238E27FC236}">
                      <a16:creationId xmlns:a16="http://schemas.microsoft.com/office/drawing/2014/main" id="{318A321A-A40E-4C2F-8500-DB8181D2FB85}"/>
                    </a:ext>
                  </a:extLst>
                </p:cNvPr>
                <p:cNvGrpSpPr/>
                <p:nvPr/>
              </p:nvGrpSpPr>
              <p:grpSpPr>
                <a:xfrm>
                  <a:off x="9853526" y="3146235"/>
                  <a:ext cx="1562381" cy="1173778"/>
                  <a:chOff x="9853526" y="3146235"/>
                  <a:chExt cx="1562381" cy="1173778"/>
                </a:xfrm>
              </p:grpSpPr>
              <p:sp>
                <p:nvSpPr>
                  <p:cNvPr id="134" name="Freeform: Shape 133">
                    <a:extLst>
                      <a:ext uri="{FF2B5EF4-FFF2-40B4-BE49-F238E27FC236}">
                        <a16:creationId xmlns:a16="http://schemas.microsoft.com/office/drawing/2014/main" id="{A1FDE09D-0893-4670-84E1-6793A9DC70A1}"/>
                      </a:ext>
                    </a:extLst>
                  </p:cNvPr>
                  <p:cNvSpPr/>
                  <p:nvPr/>
                </p:nvSpPr>
                <p:spPr>
                  <a:xfrm>
                    <a:off x="9936435" y="3444858"/>
                    <a:ext cx="519662" cy="549009"/>
                  </a:xfrm>
                  <a:custGeom>
                    <a:avLst/>
                    <a:gdLst>
                      <a:gd name="connsiteX0" fmla="*/ 519662 w 519662"/>
                      <a:gd name="connsiteY0" fmla="*/ 549010 h 549009"/>
                      <a:gd name="connsiteX1" fmla="*/ 279 w 519662"/>
                      <a:gd name="connsiteY1" fmla="*/ 158460 h 549009"/>
                      <a:gd name="connsiteX2" fmla="*/ 212210 w 519662"/>
                      <a:gd name="connsiteY2" fmla="*/ 547 h 549009"/>
                      <a:gd name="connsiteX3" fmla="*/ 519662 w 519662"/>
                      <a:gd name="connsiteY3" fmla="*/ 549010 h 5490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19662" h="549009">
                        <a:moveTo>
                          <a:pt x="519662" y="549010"/>
                        </a:moveTo>
                        <a:cubicBezTo>
                          <a:pt x="216351" y="391097"/>
                          <a:pt x="8562" y="237326"/>
                          <a:pt x="279" y="158460"/>
                        </a:cubicBezTo>
                        <a:cubicBezTo>
                          <a:pt x="-8004" y="79593"/>
                          <a:pt x="170616" y="-7736"/>
                          <a:pt x="212210" y="547"/>
                        </a:cubicBezTo>
                        <a:cubicBezTo>
                          <a:pt x="253714" y="8830"/>
                          <a:pt x="519662" y="549010"/>
                          <a:pt x="519662" y="549010"/>
                        </a:cubicBezTo>
                        <a:close/>
                      </a:path>
                    </a:pathLst>
                  </a:custGeom>
                  <a:solidFill>
                    <a:srgbClr val="070947"/>
                  </a:solidFill>
                  <a:ln w="89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35" name="Graphic 21">
                    <a:extLst>
                      <a:ext uri="{FF2B5EF4-FFF2-40B4-BE49-F238E27FC236}">
                        <a16:creationId xmlns:a16="http://schemas.microsoft.com/office/drawing/2014/main" id="{A6C40F5E-2EF7-49CE-893E-DA9BE1C584C4}"/>
                      </a:ext>
                    </a:extLst>
                  </p:cNvPr>
                  <p:cNvGrpSpPr/>
                  <p:nvPr/>
                </p:nvGrpSpPr>
                <p:grpSpPr>
                  <a:xfrm>
                    <a:off x="9853526" y="3532644"/>
                    <a:ext cx="669013" cy="787369"/>
                    <a:chOff x="9853526" y="3532644"/>
                    <a:chExt cx="669013" cy="787369"/>
                  </a:xfrm>
                  <a:solidFill>
                    <a:srgbClr val="9F331F"/>
                  </a:solidFill>
                </p:grpSpPr>
                <p:sp>
                  <p:nvSpPr>
                    <p:cNvPr id="136" name="Freeform: Shape 135">
                      <a:extLst>
                        <a:ext uri="{FF2B5EF4-FFF2-40B4-BE49-F238E27FC236}">
                          <a16:creationId xmlns:a16="http://schemas.microsoft.com/office/drawing/2014/main" id="{7677CFDA-3717-4442-B38F-53CFE28D97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53526" y="3532644"/>
                      <a:ext cx="669013" cy="787369"/>
                    </a:xfrm>
                    <a:custGeom>
                      <a:avLst/>
                      <a:gdLst>
                        <a:gd name="connsiteX0" fmla="*/ 669013 w 669013"/>
                        <a:gd name="connsiteY0" fmla="*/ 403064 h 787369"/>
                        <a:gd name="connsiteX1" fmla="*/ 369844 w 669013"/>
                        <a:gd name="connsiteY1" fmla="*/ 664872 h 787369"/>
                        <a:gd name="connsiteX2" fmla="*/ 278373 w 669013"/>
                        <a:gd name="connsiteY2" fmla="*/ 764535 h 787369"/>
                        <a:gd name="connsiteX3" fmla="*/ 65992 w 669013"/>
                        <a:gd name="connsiteY3" fmla="*/ 746619 h 787369"/>
                        <a:gd name="connsiteX4" fmla="*/ 0 w 669013"/>
                        <a:gd name="connsiteY4" fmla="*/ 677296 h 787369"/>
                        <a:gd name="connsiteX5" fmla="*/ 37363 w 669013"/>
                        <a:gd name="connsiteY5" fmla="*/ 498586 h 787369"/>
                        <a:gd name="connsiteX6" fmla="*/ 303311 w 669013"/>
                        <a:gd name="connsiteY6" fmla="*/ 0 h 787369"/>
                        <a:gd name="connsiteX7" fmla="*/ 506959 w 669013"/>
                        <a:gd name="connsiteY7" fmla="*/ 0 h 787369"/>
                        <a:gd name="connsiteX8" fmla="*/ 595369 w 669013"/>
                        <a:gd name="connsiteY8" fmla="*/ 220033 h 787369"/>
                        <a:gd name="connsiteX9" fmla="*/ 669013 w 669013"/>
                        <a:gd name="connsiteY9" fmla="*/ 403064 h 78736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669013" h="787369">
                          <a:moveTo>
                            <a:pt x="669013" y="403064"/>
                          </a:moveTo>
                          <a:cubicBezTo>
                            <a:pt x="669013" y="403064"/>
                            <a:pt x="419720" y="627419"/>
                            <a:pt x="369844" y="664872"/>
                          </a:cubicBezTo>
                          <a:cubicBezTo>
                            <a:pt x="319967" y="702234"/>
                            <a:pt x="278373" y="764535"/>
                            <a:pt x="278373" y="764535"/>
                          </a:cubicBezTo>
                          <a:cubicBezTo>
                            <a:pt x="186272" y="808380"/>
                            <a:pt x="113888" y="781641"/>
                            <a:pt x="65992" y="746619"/>
                          </a:cubicBezTo>
                          <a:cubicBezTo>
                            <a:pt x="23138" y="715288"/>
                            <a:pt x="0" y="677296"/>
                            <a:pt x="0" y="677296"/>
                          </a:cubicBezTo>
                          <a:cubicBezTo>
                            <a:pt x="0" y="677296"/>
                            <a:pt x="16655" y="590057"/>
                            <a:pt x="37363" y="498586"/>
                          </a:cubicBezTo>
                          <a:cubicBezTo>
                            <a:pt x="58160" y="407206"/>
                            <a:pt x="303311" y="0"/>
                            <a:pt x="303311" y="0"/>
                          </a:cubicBezTo>
                          <a:lnTo>
                            <a:pt x="506959" y="0"/>
                          </a:lnTo>
                          <a:lnTo>
                            <a:pt x="595369" y="220033"/>
                          </a:lnTo>
                          <a:lnTo>
                            <a:pt x="669013" y="403064"/>
                          </a:lnTo>
                          <a:close/>
                        </a:path>
                      </a:pathLst>
                    </a:custGeom>
                    <a:solidFill>
                      <a:srgbClr val="9F331F"/>
                    </a:solidFill>
                    <a:ln w="89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37" name="Freeform: Shape 136">
                      <a:extLst>
                        <a:ext uri="{FF2B5EF4-FFF2-40B4-BE49-F238E27FC236}">
                          <a16:creationId xmlns:a16="http://schemas.microsoft.com/office/drawing/2014/main" id="{D2CFFE1D-1608-426D-B380-E55D385565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919518" y="3719637"/>
                      <a:ext cx="603021" cy="600377"/>
                    </a:xfrm>
                    <a:custGeom>
                      <a:avLst/>
                      <a:gdLst>
                        <a:gd name="connsiteX0" fmla="*/ 603021 w 603021"/>
                        <a:gd name="connsiteY0" fmla="*/ 216072 h 600377"/>
                        <a:gd name="connsiteX1" fmla="*/ 303851 w 603021"/>
                        <a:gd name="connsiteY1" fmla="*/ 477880 h 600377"/>
                        <a:gd name="connsiteX2" fmla="*/ 212381 w 603021"/>
                        <a:gd name="connsiteY2" fmla="*/ 577543 h 600377"/>
                        <a:gd name="connsiteX3" fmla="*/ 0 w 603021"/>
                        <a:gd name="connsiteY3" fmla="*/ 559627 h 600377"/>
                        <a:gd name="connsiteX4" fmla="*/ 150080 w 603021"/>
                        <a:gd name="connsiteY4" fmla="*/ 490304 h 600377"/>
                        <a:gd name="connsiteX5" fmla="*/ 507409 w 603021"/>
                        <a:gd name="connsiteY5" fmla="*/ 0 h 600377"/>
                        <a:gd name="connsiteX6" fmla="*/ 529377 w 603021"/>
                        <a:gd name="connsiteY6" fmla="*/ 33041 h 600377"/>
                        <a:gd name="connsiteX7" fmla="*/ 603021 w 603021"/>
                        <a:gd name="connsiteY7" fmla="*/ 216072 h 6003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603021" h="600377">
                          <a:moveTo>
                            <a:pt x="603021" y="216072"/>
                          </a:moveTo>
                          <a:cubicBezTo>
                            <a:pt x="603021" y="216072"/>
                            <a:pt x="353728" y="440427"/>
                            <a:pt x="303851" y="477880"/>
                          </a:cubicBezTo>
                          <a:cubicBezTo>
                            <a:pt x="253974" y="515242"/>
                            <a:pt x="212381" y="577543"/>
                            <a:pt x="212381" y="577543"/>
                          </a:cubicBezTo>
                          <a:cubicBezTo>
                            <a:pt x="120280" y="621387"/>
                            <a:pt x="47896" y="594649"/>
                            <a:pt x="0" y="559627"/>
                          </a:cubicBezTo>
                          <a:cubicBezTo>
                            <a:pt x="43304" y="508760"/>
                            <a:pt x="112897" y="490304"/>
                            <a:pt x="150080" y="490304"/>
                          </a:cubicBezTo>
                          <a:cubicBezTo>
                            <a:pt x="199956" y="490304"/>
                            <a:pt x="357869" y="315826"/>
                            <a:pt x="507409" y="0"/>
                          </a:cubicBezTo>
                          <a:lnTo>
                            <a:pt x="529377" y="33041"/>
                          </a:lnTo>
                          <a:lnTo>
                            <a:pt x="603021" y="216072"/>
                          </a:lnTo>
                          <a:close/>
                        </a:path>
                      </a:pathLst>
                    </a:custGeom>
                    <a:solidFill>
                      <a:srgbClr val="9F331F"/>
                    </a:solidFill>
                    <a:ln w="89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38" name="Freeform: Shape 137">
                    <a:extLst>
                      <a:ext uri="{FF2B5EF4-FFF2-40B4-BE49-F238E27FC236}">
                        <a16:creationId xmlns:a16="http://schemas.microsoft.com/office/drawing/2014/main" id="{CB5B7BDE-3D6A-425B-928B-F1F80CA0309C}"/>
                      </a:ext>
                    </a:extLst>
                  </p:cNvPr>
                  <p:cNvSpPr/>
                  <p:nvPr/>
                </p:nvSpPr>
                <p:spPr>
                  <a:xfrm>
                    <a:off x="9936624" y="3146235"/>
                    <a:ext cx="1479283" cy="1086728"/>
                  </a:xfrm>
                  <a:custGeom>
                    <a:avLst/>
                    <a:gdLst>
                      <a:gd name="connsiteX0" fmla="*/ 1479284 w 1479283"/>
                      <a:gd name="connsiteY0" fmla="*/ 290797 h 1086728"/>
                      <a:gd name="connsiteX1" fmla="*/ 1438230 w 1479283"/>
                      <a:gd name="connsiteY1" fmla="*/ 480310 h 1086728"/>
                      <a:gd name="connsiteX2" fmla="*/ 1288150 w 1479283"/>
                      <a:gd name="connsiteY2" fmla="*/ 752021 h 1086728"/>
                      <a:gd name="connsiteX3" fmla="*/ 1142662 w 1479283"/>
                      <a:gd name="connsiteY3" fmla="*/ 1071988 h 1086728"/>
                      <a:gd name="connsiteX4" fmla="*/ 936673 w 1479283"/>
                      <a:gd name="connsiteY4" fmla="*/ 1077209 h 1086728"/>
                      <a:gd name="connsiteX5" fmla="*/ 656499 w 1479283"/>
                      <a:gd name="connsiteY5" fmla="*/ 943245 h 1086728"/>
                      <a:gd name="connsiteX6" fmla="*/ 736446 w 1479283"/>
                      <a:gd name="connsiteY6" fmla="*/ 745899 h 1086728"/>
                      <a:gd name="connsiteX7" fmla="*/ 735455 w 1479283"/>
                      <a:gd name="connsiteY7" fmla="*/ 731314 h 1086728"/>
                      <a:gd name="connsiteX8" fmla="*/ 527756 w 1479283"/>
                      <a:gd name="connsiteY8" fmla="*/ 889227 h 1086728"/>
                      <a:gd name="connsiteX9" fmla="*/ 434125 w 1479283"/>
                      <a:gd name="connsiteY9" fmla="*/ 709437 h 1086728"/>
                      <a:gd name="connsiteX10" fmla="*/ 249293 w 1479283"/>
                      <a:gd name="connsiteY10" fmla="*/ 444568 h 1086728"/>
                      <a:gd name="connsiteX11" fmla="*/ 0 w 1479283"/>
                      <a:gd name="connsiteY11" fmla="*/ 457083 h 1086728"/>
                      <a:gd name="connsiteX12" fmla="*/ 99663 w 1479283"/>
                      <a:gd name="connsiteY12" fmla="*/ 273151 h 1086728"/>
                      <a:gd name="connsiteX13" fmla="*/ 149720 w 1479283"/>
                      <a:gd name="connsiteY13" fmla="*/ 213821 h 1086728"/>
                      <a:gd name="connsiteX14" fmla="*/ 162054 w 1479283"/>
                      <a:gd name="connsiteY14" fmla="*/ 203558 h 1086728"/>
                      <a:gd name="connsiteX15" fmla="*/ 265859 w 1479283"/>
                      <a:gd name="connsiteY15" fmla="*/ 145398 h 1086728"/>
                      <a:gd name="connsiteX16" fmla="*/ 403515 w 1479283"/>
                      <a:gd name="connsiteY16" fmla="*/ 80937 h 1086728"/>
                      <a:gd name="connsiteX17" fmla="*/ 472298 w 1479283"/>
                      <a:gd name="connsiteY17" fmla="*/ 50417 h 1086728"/>
                      <a:gd name="connsiteX18" fmla="*/ 547923 w 1479283"/>
                      <a:gd name="connsiteY18" fmla="*/ 17826 h 1086728"/>
                      <a:gd name="connsiteX19" fmla="*/ 590057 w 1479283"/>
                      <a:gd name="connsiteY19" fmla="*/ 0 h 1086728"/>
                      <a:gd name="connsiteX20" fmla="*/ 722671 w 1479283"/>
                      <a:gd name="connsiteY20" fmla="*/ 43395 h 1086728"/>
                      <a:gd name="connsiteX21" fmla="*/ 1373679 w 1479283"/>
                      <a:gd name="connsiteY21" fmla="*/ 256225 h 1086728"/>
                      <a:gd name="connsiteX22" fmla="*/ 1479284 w 1479283"/>
                      <a:gd name="connsiteY22" fmla="*/ 290797 h 10867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1479283" h="1086728">
                        <a:moveTo>
                          <a:pt x="1479284" y="290797"/>
                        </a:moveTo>
                        <a:cubicBezTo>
                          <a:pt x="1479284" y="358139"/>
                          <a:pt x="1462268" y="422061"/>
                          <a:pt x="1438230" y="480310"/>
                        </a:cubicBezTo>
                        <a:cubicBezTo>
                          <a:pt x="1388173" y="601761"/>
                          <a:pt x="1307777" y="698723"/>
                          <a:pt x="1288150" y="752021"/>
                        </a:cubicBezTo>
                        <a:cubicBezTo>
                          <a:pt x="1259071" y="830977"/>
                          <a:pt x="1142662" y="1071988"/>
                          <a:pt x="1142662" y="1071988"/>
                        </a:cubicBezTo>
                        <a:cubicBezTo>
                          <a:pt x="1142662" y="1071988"/>
                          <a:pt x="1060824" y="1101338"/>
                          <a:pt x="936673" y="1077209"/>
                        </a:cubicBezTo>
                        <a:cubicBezTo>
                          <a:pt x="857176" y="1061724"/>
                          <a:pt x="760304" y="1024362"/>
                          <a:pt x="656499" y="943245"/>
                        </a:cubicBezTo>
                        <a:cubicBezTo>
                          <a:pt x="656499" y="943245"/>
                          <a:pt x="739867" y="848533"/>
                          <a:pt x="736446" y="745899"/>
                        </a:cubicBezTo>
                        <a:cubicBezTo>
                          <a:pt x="736356" y="741037"/>
                          <a:pt x="735996" y="736176"/>
                          <a:pt x="735455" y="731314"/>
                        </a:cubicBezTo>
                        <a:lnTo>
                          <a:pt x="527756" y="889227"/>
                        </a:lnTo>
                        <a:cubicBezTo>
                          <a:pt x="527756" y="889227"/>
                          <a:pt x="487063" y="805229"/>
                          <a:pt x="434125" y="709437"/>
                        </a:cubicBezTo>
                        <a:cubicBezTo>
                          <a:pt x="374705" y="601941"/>
                          <a:pt x="299800" y="479770"/>
                          <a:pt x="249293" y="444568"/>
                        </a:cubicBezTo>
                        <a:cubicBezTo>
                          <a:pt x="153771" y="378126"/>
                          <a:pt x="0" y="457083"/>
                          <a:pt x="0" y="457083"/>
                        </a:cubicBezTo>
                        <a:cubicBezTo>
                          <a:pt x="0" y="457083"/>
                          <a:pt x="44655" y="352108"/>
                          <a:pt x="99663" y="273151"/>
                        </a:cubicBezTo>
                        <a:cubicBezTo>
                          <a:pt x="115689" y="250014"/>
                          <a:pt x="132704" y="229127"/>
                          <a:pt x="149720" y="213821"/>
                        </a:cubicBezTo>
                        <a:cubicBezTo>
                          <a:pt x="153862" y="209950"/>
                          <a:pt x="157913" y="206619"/>
                          <a:pt x="162054" y="203558"/>
                        </a:cubicBezTo>
                        <a:cubicBezTo>
                          <a:pt x="182311" y="188613"/>
                          <a:pt x="220394" y="167906"/>
                          <a:pt x="265859" y="145398"/>
                        </a:cubicBezTo>
                        <a:cubicBezTo>
                          <a:pt x="308173" y="124422"/>
                          <a:pt x="356969" y="101914"/>
                          <a:pt x="403515" y="80937"/>
                        </a:cubicBezTo>
                        <a:cubicBezTo>
                          <a:pt x="427373" y="70224"/>
                          <a:pt x="450690" y="59960"/>
                          <a:pt x="472298" y="50417"/>
                        </a:cubicBezTo>
                        <a:cubicBezTo>
                          <a:pt x="501558" y="37632"/>
                          <a:pt x="527756" y="26469"/>
                          <a:pt x="547923" y="17826"/>
                        </a:cubicBezTo>
                        <a:cubicBezTo>
                          <a:pt x="573942" y="6752"/>
                          <a:pt x="590057" y="0"/>
                          <a:pt x="590057" y="0"/>
                        </a:cubicBezTo>
                        <a:lnTo>
                          <a:pt x="722671" y="43395"/>
                        </a:lnTo>
                        <a:lnTo>
                          <a:pt x="1373679" y="256225"/>
                        </a:lnTo>
                        <a:lnTo>
                          <a:pt x="1479284" y="290797"/>
                        </a:lnTo>
                        <a:close/>
                      </a:path>
                    </a:pathLst>
                  </a:custGeom>
                  <a:solidFill>
                    <a:srgbClr val="0B2E65"/>
                  </a:solidFill>
                  <a:ln w="89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39" name="Graphic 21">
                    <a:extLst>
                      <a:ext uri="{FF2B5EF4-FFF2-40B4-BE49-F238E27FC236}">
                        <a16:creationId xmlns:a16="http://schemas.microsoft.com/office/drawing/2014/main" id="{A808434A-8082-458B-9123-5571E66D7652}"/>
                      </a:ext>
                    </a:extLst>
                  </p:cNvPr>
                  <p:cNvGrpSpPr/>
                  <p:nvPr/>
                </p:nvGrpSpPr>
                <p:grpSpPr>
                  <a:xfrm>
                    <a:off x="10036287" y="3196652"/>
                    <a:ext cx="1379620" cy="1036311"/>
                    <a:chOff x="10036287" y="3196652"/>
                    <a:chExt cx="1379620" cy="1036311"/>
                  </a:xfrm>
                </p:grpSpPr>
                <p:sp>
                  <p:nvSpPr>
                    <p:cNvPr id="140" name="Freeform: Shape 139">
                      <a:extLst>
                        <a:ext uri="{FF2B5EF4-FFF2-40B4-BE49-F238E27FC236}">
                          <a16:creationId xmlns:a16="http://schemas.microsoft.com/office/drawing/2014/main" id="{71C37ECC-8272-4BBA-BAE0-99A50E3932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73297" y="3402461"/>
                      <a:ext cx="542610" cy="830503"/>
                    </a:xfrm>
                    <a:custGeom>
                      <a:avLst/>
                      <a:gdLst>
                        <a:gd name="connsiteX0" fmla="*/ 542611 w 542610"/>
                        <a:gd name="connsiteY0" fmla="*/ 34572 h 830503"/>
                        <a:gd name="connsiteX1" fmla="*/ 501557 w 542610"/>
                        <a:gd name="connsiteY1" fmla="*/ 224085 h 830503"/>
                        <a:gd name="connsiteX2" fmla="*/ 351477 w 542610"/>
                        <a:gd name="connsiteY2" fmla="*/ 495795 h 830503"/>
                        <a:gd name="connsiteX3" fmla="*/ 205989 w 542610"/>
                        <a:gd name="connsiteY3" fmla="*/ 815762 h 830503"/>
                        <a:gd name="connsiteX4" fmla="*/ 0 w 542610"/>
                        <a:gd name="connsiteY4" fmla="*/ 820984 h 830503"/>
                        <a:gd name="connsiteX5" fmla="*/ 93811 w 542610"/>
                        <a:gd name="connsiteY5" fmla="*/ 500027 h 830503"/>
                        <a:gd name="connsiteX6" fmla="*/ 226786 w 542610"/>
                        <a:gd name="connsiteY6" fmla="*/ 450150 h 830503"/>
                        <a:gd name="connsiteX7" fmla="*/ 118750 w 542610"/>
                        <a:gd name="connsiteY7" fmla="*/ 391991 h 830503"/>
                        <a:gd name="connsiteX8" fmla="*/ 160343 w 542610"/>
                        <a:gd name="connsiteY8" fmla="*/ 109387 h 830503"/>
                        <a:gd name="connsiteX9" fmla="*/ 437006 w 542610"/>
                        <a:gd name="connsiteY9" fmla="*/ 0 h 830503"/>
                        <a:gd name="connsiteX10" fmla="*/ 542611 w 542610"/>
                        <a:gd name="connsiteY10" fmla="*/ 34572 h 8305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542610" h="830503">
                          <a:moveTo>
                            <a:pt x="542611" y="34572"/>
                          </a:moveTo>
                          <a:cubicBezTo>
                            <a:pt x="542611" y="101914"/>
                            <a:pt x="525595" y="165835"/>
                            <a:pt x="501557" y="224085"/>
                          </a:cubicBezTo>
                          <a:cubicBezTo>
                            <a:pt x="451500" y="345535"/>
                            <a:pt x="371104" y="442498"/>
                            <a:pt x="351477" y="495795"/>
                          </a:cubicBezTo>
                          <a:cubicBezTo>
                            <a:pt x="322398" y="574752"/>
                            <a:pt x="205989" y="815762"/>
                            <a:pt x="205989" y="815762"/>
                          </a:cubicBezTo>
                          <a:cubicBezTo>
                            <a:pt x="205989" y="815762"/>
                            <a:pt x="124151" y="845112"/>
                            <a:pt x="0" y="820984"/>
                          </a:cubicBezTo>
                          <a:cubicBezTo>
                            <a:pt x="66982" y="712138"/>
                            <a:pt x="93811" y="536579"/>
                            <a:pt x="93811" y="500027"/>
                          </a:cubicBezTo>
                          <a:cubicBezTo>
                            <a:pt x="93811" y="450150"/>
                            <a:pt x="210220" y="483371"/>
                            <a:pt x="226786" y="450150"/>
                          </a:cubicBezTo>
                          <a:cubicBezTo>
                            <a:pt x="243441" y="416929"/>
                            <a:pt x="118750" y="416929"/>
                            <a:pt x="118750" y="391991"/>
                          </a:cubicBezTo>
                          <a:cubicBezTo>
                            <a:pt x="118750" y="367053"/>
                            <a:pt x="176909" y="259017"/>
                            <a:pt x="160343" y="109387"/>
                          </a:cubicBezTo>
                          <a:lnTo>
                            <a:pt x="437006" y="0"/>
                          </a:lnTo>
                          <a:lnTo>
                            <a:pt x="542611" y="34572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0B2E65"/>
                        </a:gs>
                        <a:gs pos="93000">
                          <a:srgbClr val="070947"/>
                        </a:gs>
                      </a:gsLst>
                      <a:lin ang="0" scaled="0"/>
                    </a:gradFill>
                    <a:ln w="89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41" name="Graphic 21">
                      <a:extLst>
                        <a:ext uri="{FF2B5EF4-FFF2-40B4-BE49-F238E27FC236}">
                          <a16:creationId xmlns:a16="http://schemas.microsoft.com/office/drawing/2014/main" id="{42CFC32C-1882-4992-B16D-6BD68DEA3F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36287" y="3196652"/>
                      <a:ext cx="666769" cy="838809"/>
                      <a:chOff x="10036287" y="3196652"/>
                      <a:chExt cx="666769" cy="838809"/>
                    </a:xfrm>
                  </p:grpSpPr>
                  <p:sp>
                    <p:nvSpPr>
                      <p:cNvPr id="142" name="Freeform: Shape 141">
                        <a:extLst>
                          <a:ext uri="{FF2B5EF4-FFF2-40B4-BE49-F238E27FC236}">
                            <a16:creationId xmlns:a16="http://schemas.microsoft.com/office/drawing/2014/main" id="{BF13CAD3-B70B-4DDC-BDC1-4BDEBC74D0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14896" y="3392738"/>
                        <a:ext cx="388160" cy="642724"/>
                      </a:xfrm>
                      <a:custGeom>
                        <a:avLst/>
                        <a:gdLst>
                          <a:gd name="connsiteX0" fmla="*/ 357183 w 388160"/>
                          <a:gd name="connsiteY0" fmla="*/ 484812 h 642724"/>
                          <a:gd name="connsiteX1" fmla="*/ 149484 w 388160"/>
                          <a:gd name="connsiteY1" fmla="*/ 642725 h 642724"/>
                          <a:gd name="connsiteX2" fmla="*/ 55853 w 388160"/>
                          <a:gd name="connsiteY2" fmla="*/ 462935 h 642724"/>
                          <a:gd name="connsiteX3" fmla="*/ 225649 w 388160"/>
                          <a:gd name="connsiteY3" fmla="*/ 382267 h 642724"/>
                          <a:gd name="connsiteX4" fmla="*/ 20651 w 388160"/>
                          <a:gd name="connsiteY4" fmla="*/ 16656 h 642724"/>
                          <a:gd name="connsiteX5" fmla="*/ 325403 w 388160"/>
                          <a:gd name="connsiteY5" fmla="*/ 354628 h 642724"/>
                          <a:gd name="connsiteX6" fmla="*/ 236723 w 388160"/>
                          <a:gd name="connsiteY6" fmla="*/ 0 h 642724"/>
                          <a:gd name="connsiteX7" fmla="*/ 386263 w 388160"/>
                          <a:gd name="connsiteY7" fmla="*/ 382267 h 642724"/>
                          <a:gd name="connsiteX8" fmla="*/ 357183 w 388160"/>
                          <a:gd name="connsiteY8" fmla="*/ 484812 h 6427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388160" h="642724">
                            <a:moveTo>
                              <a:pt x="357183" y="484812"/>
                            </a:moveTo>
                            <a:lnTo>
                              <a:pt x="149484" y="642725"/>
                            </a:lnTo>
                            <a:cubicBezTo>
                              <a:pt x="149484" y="642725"/>
                              <a:pt x="108791" y="558726"/>
                              <a:pt x="55853" y="462935"/>
                            </a:cubicBezTo>
                            <a:cubicBezTo>
                              <a:pt x="131298" y="434305"/>
                              <a:pt x="213946" y="399823"/>
                              <a:pt x="225649" y="382267"/>
                            </a:cubicBezTo>
                            <a:cubicBezTo>
                              <a:pt x="247797" y="349046"/>
                              <a:pt x="-84594" y="-5492"/>
                              <a:pt x="20651" y="16656"/>
                            </a:cubicBezTo>
                            <a:cubicBezTo>
                              <a:pt x="125896" y="38803"/>
                              <a:pt x="314239" y="387849"/>
                              <a:pt x="325403" y="354628"/>
                            </a:cubicBezTo>
                            <a:cubicBezTo>
                              <a:pt x="336476" y="321317"/>
                              <a:pt x="208994" y="0"/>
                              <a:pt x="236723" y="0"/>
                            </a:cubicBezTo>
                            <a:cubicBezTo>
                              <a:pt x="264452" y="0"/>
                              <a:pt x="375189" y="321317"/>
                              <a:pt x="386263" y="382267"/>
                            </a:cubicBezTo>
                            <a:cubicBezTo>
                              <a:pt x="391935" y="413238"/>
                              <a:pt x="385633" y="450780"/>
                              <a:pt x="357183" y="484812"/>
                            </a:cubicBez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0B2E65"/>
                          </a:gs>
                          <a:gs pos="93000">
                            <a:srgbClr val="070947"/>
                          </a:gs>
                        </a:gsLst>
                        <a:lin ang="0" scaled="0"/>
                      </a:gradFill>
                      <a:ln w="8996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43" name="Graphic 21">
                        <a:extLst>
                          <a:ext uri="{FF2B5EF4-FFF2-40B4-BE49-F238E27FC236}">
                            <a16:creationId xmlns:a16="http://schemas.microsoft.com/office/drawing/2014/main" id="{A1AB0DCF-7F40-47D7-993B-7F393B239EC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36287" y="3196652"/>
                        <a:ext cx="420386" cy="334641"/>
                        <a:chOff x="10036287" y="3196652"/>
                        <a:chExt cx="420386" cy="334641"/>
                      </a:xfrm>
                      <a:solidFill>
                        <a:srgbClr val="133D7C"/>
                      </a:solidFill>
                    </p:grpSpPr>
                    <p:sp>
                      <p:nvSpPr>
                        <p:cNvPr id="144" name="Freeform: Shape 143">
                          <a:extLst>
                            <a:ext uri="{FF2B5EF4-FFF2-40B4-BE49-F238E27FC236}">
                              <a16:creationId xmlns:a16="http://schemas.microsoft.com/office/drawing/2014/main" id="{B48E3F8C-E723-4C03-9439-ABE28EB3E7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36287" y="3360057"/>
                          <a:ext cx="269893" cy="171237"/>
                        </a:xfrm>
                        <a:custGeom>
                          <a:avLst/>
                          <a:gdLst>
                            <a:gd name="connsiteX0" fmla="*/ 266039 w 269893"/>
                            <a:gd name="connsiteY0" fmla="*/ 171237 h 171237"/>
                            <a:gd name="connsiteX1" fmla="*/ 0 w 269893"/>
                            <a:gd name="connsiteY1" fmla="*/ 59330 h 171237"/>
                            <a:gd name="connsiteX2" fmla="*/ 50057 w 269893"/>
                            <a:gd name="connsiteY2" fmla="*/ 0 h 171237"/>
                            <a:gd name="connsiteX3" fmla="*/ 88680 w 269893"/>
                            <a:gd name="connsiteY3" fmla="*/ 21607 h 171237"/>
                            <a:gd name="connsiteX4" fmla="*/ 266039 w 269893"/>
                            <a:gd name="connsiteY4" fmla="*/ 171237 h 17123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269893" h="171237">
                              <a:moveTo>
                                <a:pt x="266039" y="171237"/>
                              </a:moveTo>
                              <a:cubicBezTo>
                                <a:pt x="240290" y="171237"/>
                                <a:pt x="181231" y="104345"/>
                                <a:pt x="0" y="59330"/>
                              </a:cubicBezTo>
                              <a:cubicBezTo>
                                <a:pt x="16026" y="36192"/>
                                <a:pt x="33041" y="15305"/>
                                <a:pt x="50057" y="0"/>
                              </a:cubicBezTo>
                              <a:cubicBezTo>
                                <a:pt x="52848" y="12514"/>
                                <a:pt x="64551" y="21607"/>
                                <a:pt x="88680" y="21607"/>
                              </a:cubicBezTo>
                              <a:cubicBezTo>
                                <a:pt x="166286" y="21607"/>
                                <a:pt x="293678" y="171237"/>
                                <a:pt x="266039" y="17123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133D7C"/>
                        </a:solidFill>
                        <a:ln w="8996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145" name="Freeform: Shape 144">
                          <a:extLst>
                            <a:ext uri="{FF2B5EF4-FFF2-40B4-BE49-F238E27FC236}">
                              <a16:creationId xmlns:a16="http://schemas.microsoft.com/office/drawing/2014/main" id="{F090CDC8-181B-4254-80CB-C0DB2C14CE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202483" y="3196652"/>
                          <a:ext cx="254190" cy="199805"/>
                        </a:xfrm>
                        <a:custGeom>
                          <a:avLst/>
                          <a:gdLst>
                            <a:gd name="connsiteX0" fmla="*/ 243891 w 254190"/>
                            <a:gd name="connsiteY0" fmla="*/ 196085 h 199805"/>
                            <a:gd name="connsiteX1" fmla="*/ 0 w 254190"/>
                            <a:gd name="connsiteY1" fmla="*/ 94982 h 199805"/>
                            <a:gd name="connsiteX2" fmla="*/ 137656 w 254190"/>
                            <a:gd name="connsiteY2" fmla="*/ 30520 h 199805"/>
                            <a:gd name="connsiteX3" fmla="*/ 206439 w 254190"/>
                            <a:gd name="connsiteY3" fmla="*/ 0 h 199805"/>
                            <a:gd name="connsiteX4" fmla="*/ 243891 w 254190"/>
                            <a:gd name="connsiteY4" fmla="*/ 196085 h 19980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254190" h="199805">
                              <a:moveTo>
                                <a:pt x="243891" y="196085"/>
                              </a:moveTo>
                              <a:cubicBezTo>
                                <a:pt x="215802" y="158723"/>
                                <a:pt x="81297" y="109477"/>
                                <a:pt x="0" y="94982"/>
                              </a:cubicBezTo>
                              <a:cubicBezTo>
                                <a:pt x="42314" y="74005"/>
                                <a:pt x="91110" y="51497"/>
                                <a:pt x="137656" y="30520"/>
                              </a:cubicBezTo>
                              <a:cubicBezTo>
                                <a:pt x="161514" y="19807"/>
                                <a:pt x="184831" y="9543"/>
                                <a:pt x="206439" y="0"/>
                              </a:cubicBezTo>
                              <a:cubicBezTo>
                                <a:pt x="255415" y="94802"/>
                                <a:pt x="264418" y="223364"/>
                                <a:pt x="243891" y="19608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133D7C"/>
                        </a:solidFill>
                        <a:ln w="8996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146" name="Graphic 21">
                    <a:extLst>
                      <a:ext uri="{FF2B5EF4-FFF2-40B4-BE49-F238E27FC236}">
                        <a16:creationId xmlns:a16="http://schemas.microsoft.com/office/drawing/2014/main" id="{739F8B5A-BAD2-4D6E-82D4-ED485E85F319}"/>
                      </a:ext>
                    </a:extLst>
                  </p:cNvPr>
                  <p:cNvGrpSpPr/>
                  <p:nvPr/>
                </p:nvGrpSpPr>
                <p:grpSpPr>
                  <a:xfrm>
                    <a:off x="10672079" y="3721617"/>
                    <a:ext cx="216412" cy="374870"/>
                    <a:chOff x="10672079" y="3721617"/>
                    <a:chExt cx="216412" cy="374870"/>
                  </a:xfrm>
                  <a:solidFill>
                    <a:srgbClr val="0B2E65"/>
                  </a:solidFill>
                </p:grpSpPr>
                <p:sp>
                  <p:nvSpPr>
                    <p:cNvPr id="147" name="Freeform: Shape 146">
                      <a:extLst>
                        <a:ext uri="{FF2B5EF4-FFF2-40B4-BE49-F238E27FC236}">
                          <a16:creationId xmlns:a16="http://schemas.microsoft.com/office/drawing/2014/main" id="{88C3992E-FBAC-4A8B-9E76-A132039676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72079" y="3836045"/>
                      <a:ext cx="141814" cy="260442"/>
                    </a:xfrm>
                    <a:custGeom>
                      <a:avLst/>
                      <a:gdLst>
                        <a:gd name="connsiteX0" fmla="*/ 0 w 141814"/>
                        <a:gd name="connsiteY0" fmla="*/ 41504 h 260442"/>
                        <a:gd name="connsiteX1" fmla="*/ 141347 w 141814"/>
                        <a:gd name="connsiteY1" fmla="*/ 253435 h 260442"/>
                        <a:gd name="connsiteX2" fmla="*/ 25029 w 141814"/>
                        <a:gd name="connsiteY2" fmla="*/ 0 h 260442"/>
                        <a:gd name="connsiteX3" fmla="*/ 0 w 141814"/>
                        <a:gd name="connsiteY3" fmla="*/ 41504 h 2604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1814" h="260442">
                          <a:moveTo>
                            <a:pt x="0" y="41504"/>
                          </a:moveTo>
                          <a:cubicBezTo>
                            <a:pt x="45735" y="199417"/>
                            <a:pt x="149630" y="286656"/>
                            <a:pt x="141347" y="253435"/>
                          </a:cubicBezTo>
                          <a:cubicBezTo>
                            <a:pt x="133065" y="220214"/>
                            <a:pt x="20887" y="60951"/>
                            <a:pt x="25029" y="0"/>
                          </a:cubicBezTo>
                          <a:cubicBezTo>
                            <a:pt x="9814" y="28270"/>
                            <a:pt x="0" y="41504"/>
                            <a:pt x="0" y="41504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0B2E65"/>
                        </a:gs>
                        <a:gs pos="93000">
                          <a:srgbClr val="070947"/>
                        </a:gs>
                      </a:gsLst>
                      <a:lin ang="6000000" scaled="0"/>
                    </a:gradFill>
                    <a:ln w="89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8" name="Freeform: Shape 147">
                      <a:extLst>
                        <a:ext uri="{FF2B5EF4-FFF2-40B4-BE49-F238E27FC236}">
                          <a16:creationId xmlns:a16="http://schemas.microsoft.com/office/drawing/2014/main" id="{7240EFA1-9CD9-4570-9315-5D0B62230E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687384" y="3721617"/>
                      <a:ext cx="201107" cy="219895"/>
                    </a:xfrm>
                    <a:custGeom>
                      <a:avLst/>
                      <a:gdLst>
                        <a:gd name="connsiteX0" fmla="*/ 14585 w 201107"/>
                        <a:gd name="connsiteY0" fmla="*/ 61671 h 219895"/>
                        <a:gd name="connsiteX1" fmla="*/ 200857 w 201107"/>
                        <a:gd name="connsiteY1" fmla="*/ 218143 h 219895"/>
                        <a:gd name="connsiteX2" fmla="*/ 0 w 201107"/>
                        <a:gd name="connsiteY2" fmla="*/ 0 h 219895"/>
                        <a:gd name="connsiteX3" fmla="*/ 14585 w 201107"/>
                        <a:gd name="connsiteY3" fmla="*/ 61671 h 2198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1107" h="219895">
                          <a:moveTo>
                            <a:pt x="14585" y="61671"/>
                          </a:moveTo>
                          <a:cubicBezTo>
                            <a:pt x="78957" y="175919"/>
                            <a:pt x="192574" y="230657"/>
                            <a:pt x="200857" y="218143"/>
                          </a:cubicBezTo>
                          <a:cubicBezTo>
                            <a:pt x="209140" y="205629"/>
                            <a:pt x="9003" y="46365"/>
                            <a:pt x="0" y="0"/>
                          </a:cubicBezTo>
                          <a:cubicBezTo>
                            <a:pt x="9723" y="36012"/>
                            <a:pt x="14585" y="61671"/>
                            <a:pt x="14585" y="6167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0B2E65"/>
                        </a:gs>
                        <a:gs pos="93000">
                          <a:srgbClr val="070947"/>
                        </a:gs>
                      </a:gsLst>
                      <a:lin ang="6000000" scaled="0"/>
                    </a:gradFill>
                    <a:ln w="89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49" name="Freeform: Shape 148">
                    <a:extLst>
                      <a:ext uri="{FF2B5EF4-FFF2-40B4-BE49-F238E27FC236}">
                        <a16:creationId xmlns:a16="http://schemas.microsoft.com/office/drawing/2014/main" id="{0148394E-E69D-4044-AA35-53F2FCA87444}"/>
                      </a:ext>
                    </a:extLst>
                  </p:cNvPr>
                  <p:cNvSpPr/>
                  <p:nvPr/>
                </p:nvSpPr>
                <p:spPr>
                  <a:xfrm>
                    <a:off x="10343830" y="3164061"/>
                    <a:ext cx="1072077" cy="493778"/>
                  </a:xfrm>
                  <a:custGeom>
                    <a:avLst/>
                    <a:gdLst>
                      <a:gd name="connsiteX0" fmla="*/ 1072077 w 1072077"/>
                      <a:gd name="connsiteY0" fmla="*/ 272971 h 493778"/>
                      <a:gd name="connsiteX1" fmla="*/ 1031024 w 1072077"/>
                      <a:gd name="connsiteY1" fmla="*/ 462484 h 493778"/>
                      <a:gd name="connsiteX2" fmla="*/ 747969 w 1072077"/>
                      <a:gd name="connsiteY2" fmla="*/ 483551 h 493778"/>
                      <a:gd name="connsiteX3" fmla="*/ 368493 w 1072077"/>
                      <a:gd name="connsiteY3" fmla="*/ 292417 h 493778"/>
                      <a:gd name="connsiteX4" fmla="*/ 0 w 1072077"/>
                      <a:gd name="connsiteY4" fmla="*/ 77696 h 493778"/>
                      <a:gd name="connsiteX5" fmla="*/ 13144 w 1072077"/>
                      <a:gd name="connsiteY5" fmla="*/ 56899 h 493778"/>
                      <a:gd name="connsiteX6" fmla="*/ 140717 w 1072077"/>
                      <a:gd name="connsiteY6" fmla="*/ 0 h 493778"/>
                      <a:gd name="connsiteX7" fmla="*/ 315465 w 1072077"/>
                      <a:gd name="connsiteY7" fmla="*/ 25568 h 493778"/>
                      <a:gd name="connsiteX8" fmla="*/ 1072077 w 1072077"/>
                      <a:gd name="connsiteY8" fmla="*/ 272971 h 4937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72077" h="493778">
                        <a:moveTo>
                          <a:pt x="1072077" y="272971"/>
                        </a:moveTo>
                        <a:cubicBezTo>
                          <a:pt x="1072077" y="340313"/>
                          <a:pt x="1055062" y="404235"/>
                          <a:pt x="1031024" y="462484"/>
                        </a:cubicBezTo>
                        <a:cubicBezTo>
                          <a:pt x="967103" y="491654"/>
                          <a:pt x="868429" y="504258"/>
                          <a:pt x="747969" y="483551"/>
                        </a:cubicBezTo>
                        <a:cubicBezTo>
                          <a:pt x="570700" y="453031"/>
                          <a:pt x="409997" y="317356"/>
                          <a:pt x="368493" y="292417"/>
                        </a:cubicBezTo>
                        <a:cubicBezTo>
                          <a:pt x="326899" y="267479"/>
                          <a:pt x="110827" y="181590"/>
                          <a:pt x="0" y="77696"/>
                        </a:cubicBezTo>
                        <a:cubicBezTo>
                          <a:pt x="0" y="77696"/>
                          <a:pt x="11794" y="57979"/>
                          <a:pt x="13144" y="56899"/>
                        </a:cubicBezTo>
                        <a:cubicBezTo>
                          <a:pt x="69323" y="31601"/>
                          <a:pt x="105605" y="14945"/>
                          <a:pt x="140717" y="0"/>
                        </a:cubicBezTo>
                        <a:cubicBezTo>
                          <a:pt x="191764" y="7383"/>
                          <a:pt x="251183" y="16025"/>
                          <a:pt x="315465" y="25568"/>
                        </a:cubicBezTo>
                        <a:lnTo>
                          <a:pt x="1072077" y="272971"/>
                        </a:lnTo>
                        <a:close/>
                      </a:path>
                    </a:pathLst>
                  </a:custGeom>
                  <a:solidFill>
                    <a:srgbClr val="070947"/>
                  </a:solidFill>
                  <a:ln w="89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50" name="Graphic 21">
                <a:extLst>
                  <a:ext uri="{FF2B5EF4-FFF2-40B4-BE49-F238E27FC236}">
                    <a16:creationId xmlns:a16="http://schemas.microsoft.com/office/drawing/2014/main" id="{D5E2219C-4631-46C5-9D71-CA557256DE3D}"/>
                  </a:ext>
                </a:extLst>
              </p:cNvPr>
              <p:cNvGrpSpPr/>
              <p:nvPr/>
            </p:nvGrpSpPr>
            <p:grpSpPr>
              <a:xfrm>
                <a:off x="10181776" y="1567199"/>
                <a:ext cx="1321370" cy="2015434"/>
                <a:chOff x="10181776" y="1567199"/>
                <a:chExt cx="1321370" cy="2015434"/>
              </a:xfrm>
              <a:solidFill>
                <a:srgbClr val="133D7C"/>
              </a:solidFill>
            </p:grpSpPr>
            <p:sp>
              <p:nvSpPr>
                <p:cNvPr id="151" name="Freeform: Shape 150">
                  <a:extLst>
                    <a:ext uri="{FF2B5EF4-FFF2-40B4-BE49-F238E27FC236}">
                      <a16:creationId xmlns:a16="http://schemas.microsoft.com/office/drawing/2014/main" id="{4C1E0E64-0D05-4648-843F-A62E7A58CC6B}"/>
                    </a:ext>
                  </a:extLst>
                </p:cNvPr>
                <p:cNvSpPr/>
                <p:nvPr/>
              </p:nvSpPr>
              <p:spPr>
                <a:xfrm>
                  <a:off x="10181776" y="1567199"/>
                  <a:ext cx="1321370" cy="2015434"/>
                </a:xfrm>
                <a:custGeom>
                  <a:avLst/>
                  <a:gdLst>
                    <a:gd name="connsiteX0" fmla="*/ 1067936 w 1321370"/>
                    <a:gd name="connsiteY0" fmla="*/ 714748 h 2015434"/>
                    <a:gd name="connsiteX1" fmla="*/ 1088913 w 1321370"/>
                    <a:gd name="connsiteY1" fmla="*/ 740947 h 2015434"/>
                    <a:gd name="connsiteX2" fmla="*/ 1101788 w 1321370"/>
                    <a:gd name="connsiteY2" fmla="*/ 757063 h 2015434"/>
                    <a:gd name="connsiteX3" fmla="*/ 1234131 w 1321370"/>
                    <a:gd name="connsiteY3" fmla="*/ 951527 h 2015434"/>
                    <a:gd name="connsiteX4" fmla="*/ 1239984 w 1321370"/>
                    <a:gd name="connsiteY4" fmla="*/ 1114572 h 2015434"/>
                    <a:gd name="connsiteX5" fmla="*/ 1209194 w 1321370"/>
                    <a:gd name="connsiteY5" fmla="*/ 1192538 h 2015434"/>
                    <a:gd name="connsiteX6" fmla="*/ 1055422 w 1321370"/>
                    <a:gd name="connsiteY6" fmla="*/ 1412751 h 2015434"/>
                    <a:gd name="connsiteX7" fmla="*/ 1255649 w 1321370"/>
                    <a:gd name="connsiteY7" fmla="*/ 1514125 h 2015434"/>
                    <a:gd name="connsiteX8" fmla="*/ 1271494 w 1321370"/>
                    <a:gd name="connsiteY8" fmla="*/ 1907286 h 2015434"/>
                    <a:gd name="connsiteX9" fmla="*/ 1042998 w 1321370"/>
                    <a:gd name="connsiteY9" fmla="*/ 2015322 h 2015434"/>
                    <a:gd name="connsiteX10" fmla="*/ 818553 w 1321370"/>
                    <a:gd name="connsiteY10" fmla="*/ 1965086 h 2015434"/>
                    <a:gd name="connsiteX11" fmla="*/ 163314 w 1321370"/>
                    <a:gd name="connsiteY11" fmla="*/ 1674199 h 2015434"/>
                    <a:gd name="connsiteX12" fmla="*/ 236779 w 1321370"/>
                    <a:gd name="connsiteY12" fmla="*/ 1523938 h 2015434"/>
                    <a:gd name="connsiteX13" fmla="*/ 253524 w 1321370"/>
                    <a:gd name="connsiteY13" fmla="*/ 1454345 h 2015434"/>
                    <a:gd name="connsiteX14" fmla="*/ 254424 w 1321370"/>
                    <a:gd name="connsiteY14" fmla="*/ 1444082 h 2015434"/>
                    <a:gd name="connsiteX15" fmla="*/ 254424 w 1321370"/>
                    <a:gd name="connsiteY15" fmla="*/ 1443992 h 2015434"/>
                    <a:gd name="connsiteX16" fmla="*/ 308442 w 1321370"/>
                    <a:gd name="connsiteY16" fmla="*/ 1351261 h 2015434"/>
                    <a:gd name="connsiteX17" fmla="*/ 344905 w 1321370"/>
                    <a:gd name="connsiteY17" fmla="*/ 1296432 h 2015434"/>
                    <a:gd name="connsiteX18" fmla="*/ 348146 w 1321370"/>
                    <a:gd name="connsiteY18" fmla="*/ 1289050 h 2015434"/>
                    <a:gd name="connsiteX19" fmla="*/ 356159 w 1321370"/>
                    <a:gd name="connsiteY19" fmla="*/ 1056502 h 2015434"/>
                    <a:gd name="connsiteX20" fmla="*/ 333831 w 1321370"/>
                    <a:gd name="connsiteY20" fmla="*/ 935052 h 2015434"/>
                    <a:gd name="connsiteX21" fmla="*/ 299170 w 1321370"/>
                    <a:gd name="connsiteY21" fmla="*/ 843491 h 2015434"/>
                    <a:gd name="connsiteX22" fmla="*/ 257666 w 1321370"/>
                    <a:gd name="connsiteY22" fmla="*/ 897509 h 2015434"/>
                    <a:gd name="connsiteX23" fmla="*/ 131984 w 1321370"/>
                    <a:gd name="connsiteY23" fmla="*/ 834939 h 2015434"/>
                    <a:gd name="connsiteX24" fmla="*/ 0 w 1321370"/>
                    <a:gd name="connsiteY24" fmla="*/ 718890 h 2015434"/>
                    <a:gd name="connsiteX25" fmla="*/ 137116 w 1321370"/>
                    <a:gd name="connsiteY25" fmla="*/ 303311 h 2015434"/>
                    <a:gd name="connsiteX26" fmla="*/ 373985 w 1321370"/>
                    <a:gd name="connsiteY26" fmla="*/ 99753 h 2015434"/>
                    <a:gd name="connsiteX27" fmla="*/ 682518 w 1321370"/>
                    <a:gd name="connsiteY27" fmla="*/ 7202 h 2015434"/>
                    <a:gd name="connsiteX28" fmla="*/ 706375 w 1321370"/>
                    <a:gd name="connsiteY28" fmla="*/ 0 h 2015434"/>
                    <a:gd name="connsiteX29" fmla="*/ 876802 w 1321370"/>
                    <a:gd name="connsiteY29" fmla="*/ 97683 h 2015434"/>
                    <a:gd name="connsiteX30" fmla="*/ 1070007 w 1321370"/>
                    <a:gd name="connsiteY30" fmla="*/ 172498 h 2015434"/>
                    <a:gd name="connsiteX31" fmla="*/ 1134558 w 1321370"/>
                    <a:gd name="connsiteY31" fmla="*/ 232187 h 2015434"/>
                    <a:gd name="connsiteX32" fmla="*/ 1321371 w 1321370"/>
                    <a:gd name="connsiteY32" fmla="*/ 452941 h 2015434"/>
                    <a:gd name="connsiteX33" fmla="*/ 1283198 w 1321370"/>
                    <a:gd name="connsiteY33" fmla="*/ 478149 h 2015434"/>
                    <a:gd name="connsiteX34" fmla="*/ 1067936 w 1321370"/>
                    <a:gd name="connsiteY34" fmla="*/ 714748 h 20154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321370" h="2015434">
                      <a:moveTo>
                        <a:pt x="1067936" y="714748"/>
                      </a:moveTo>
                      <a:cubicBezTo>
                        <a:pt x="1067936" y="714748"/>
                        <a:pt x="1076129" y="724832"/>
                        <a:pt x="1088913" y="740947"/>
                      </a:cubicBezTo>
                      <a:cubicBezTo>
                        <a:pt x="1092874" y="745809"/>
                        <a:pt x="1097106" y="751211"/>
                        <a:pt x="1101788" y="757063"/>
                      </a:cubicBezTo>
                      <a:cubicBezTo>
                        <a:pt x="1150404" y="818553"/>
                        <a:pt x="1234131" y="927940"/>
                        <a:pt x="1234131" y="951527"/>
                      </a:cubicBezTo>
                      <a:cubicBezTo>
                        <a:pt x="1234131" y="959810"/>
                        <a:pt x="1236472" y="1023551"/>
                        <a:pt x="1239984" y="1114572"/>
                      </a:cubicBezTo>
                      <a:cubicBezTo>
                        <a:pt x="1230981" y="1137440"/>
                        <a:pt x="1220717" y="1163368"/>
                        <a:pt x="1209194" y="1192538"/>
                      </a:cubicBezTo>
                      <a:cubicBezTo>
                        <a:pt x="1146892" y="1350451"/>
                        <a:pt x="1055422" y="1412751"/>
                        <a:pt x="1055422" y="1412751"/>
                      </a:cubicBezTo>
                      <a:cubicBezTo>
                        <a:pt x="1181374" y="1435439"/>
                        <a:pt x="1237103" y="1490717"/>
                        <a:pt x="1255649" y="1514125"/>
                      </a:cubicBezTo>
                      <a:cubicBezTo>
                        <a:pt x="1263931" y="1721825"/>
                        <a:pt x="1271494" y="1907286"/>
                        <a:pt x="1271494" y="1907286"/>
                      </a:cubicBezTo>
                      <a:cubicBezTo>
                        <a:pt x="1271494" y="1907286"/>
                        <a:pt x="1213335" y="2019464"/>
                        <a:pt x="1042998" y="2015322"/>
                      </a:cubicBezTo>
                      <a:cubicBezTo>
                        <a:pt x="996362" y="2014152"/>
                        <a:pt x="914345" y="1994615"/>
                        <a:pt x="818553" y="1965086"/>
                      </a:cubicBezTo>
                      <a:cubicBezTo>
                        <a:pt x="564668" y="1886669"/>
                        <a:pt x="214631" y="1737490"/>
                        <a:pt x="163314" y="1674199"/>
                      </a:cubicBezTo>
                      <a:cubicBezTo>
                        <a:pt x="163314" y="1674199"/>
                        <a:pt x="210310" y="1596503"/>
                        <a:pt x="236779" y="1523938"/>
                      </a:cubicBezTo>
                      <a:cubicBezTo>
                        <a:pt x="245962" y="1498910"/>
                        <a:pt x="252444" y="1474602"/>
                        <a:pt x="253524" y="1454345"/>
                      </a:cubicBezTo>
                      <a:cubicBezTo>
                        <a:pt x="253705" y="1450744"/>
                        <a:pt x="253974" y="1447413"/>
                        <a:pt x="254424" y="1444082"/>
                      </a:cubicBezTo>
                      <a:cubicBezTo>
                        <a:pt x="254424" y="1443992"/>
                        <a:pt x="254424" y="1443992"/>
                        <a:pt x="254424" y="1443992"/>
                      </a:cubicBezTo>
                      <a:cubicBezTo>
                        <a:pt x="259556" y="1396546"/>
                        <a:pt x="281974" y="1382051"/>
                        <a:pt x="308442" y="1351261"/>
                      </a:cubicBezTo>
                      <a:cubicBezTo>
                        <a:pt x="320237" y="1337666"/>
                        <a:pt x="332751" y="1320741"/>
                        <a:pt x="344905" y="1296432"/>
                      </a:cubicBezTo>
                      <a:cubicBezTo>
                        <a:pt x="346076" y="1294092"/>
                        <a:pt x="347156" y="1291661"/>
                        <a:pt x="348146" y="1289050"/>
                      </a:cubicBezTo>
                      <a:cubicBezTo>
                        <a:pt x="366872" y="1242144"/>
                        <a:pt x="367322" y="1148243"/>
                        <a:pt x="356159" y="1056502"/>
                      </a:cubicBezTo>
                      <a:cubicBezTo>
                        <a:pt x="351027" y="1013918"/>
                        <a:pt x="343285" y="971784"/>
                        <a:pt x="333831" y="935052"/>
                      </a:cubicBezTo>
                      <a:cubicBezTo>
                        <a:pt x="324018" y="896879"/>
                        <a:pt x="312134" y="864558"/>
                        <a:pt x="299170" y="843491"/>
                      </a:cubicBezTo>
                      <a:lnTo>
                        <a:pt x="257666" y="897509"/>
                      </a:lnTo>
                      <a:cubicBezTo>
                        <a:pt x="257666" y="897509"/>
                        <a:pt x="195545" y="871581"/>
                        <a:pt x="131984" y="834939"/>
                      </a:cubicBezTo>
                      <a:cubicBezTo>
                        <a:pt x="73554" y="801267"/>
                        <a:pt x="13864" y="758593"/>
                        <a:pt x="0" y="718890"/>
                      </a:cubicBezTo>
                      <a:cubicBezTo>
                        <a:pt x="0" y="718890"/>
                        <a:pt x="54018" y="386409"/>
                        <a:pt x="137116" y="303311"/>
                      </a:cubicBezTo>
                      <a:cubicBezTo>
                        <a:pt x="220213" y="220213"/>
                        <a:pt x="373985" y="99753"/>
                        <a:pt x="373985" y="99753"/>
                      </a:cubicBezTo>
                      <a:lnTo>
                        <a:pt x="682518" y="7202"/>
                      </a:lnTo>
                      <a:lnTo>
                        <a:pt x="706375" y="0"/>
                      </a:lnTo>
                      <a:cubicBezTo>
                        <a:pt x="791634" y="56089"/>
                        <a:pt x="847723" y="91470"/>
                        <a:pt x="876802" y="97683"/>
                      </a:cubicBezTo>
                      <a:cubicBezTo>
                        <a:pt x="905882" y="103895"/>
                        <a:pt x="978537" y="101824"/>
                        <a:pt x="1070007" y="172498"/>
                      </a:cubicBezTo>
                      <a:cubicBezTo>
                        <a:pt x="1089183" y="187352"/>
                        <a:pt x="1111420" y="208330"/>
                        <a:pt x="1134558" y="232187"/>
                      </a:cubicBezTo>
                      <a:cubicBezTo>
                        <a:pt x="1221528" y="321947"/>
                        <a:pt x="1321371" y="452941"/>
                        <a:pt x="1321371" y="452941"/>
                      </a:cubicBezTo>
                      <a:cubicBezTo>
                        <a:pt x="1321371" y="452941"/>
                        <a:pt x="1306606" y="461314"/>
                        <a:pt x="1283198" y="478149"/>
                      </a:cubicBezTo>
                      <a:cubicBezTo>
                        <a:pt x="1231250" y="515422"/>
                        <a:pt x="1136719" y="594288"/>
                        <a:pt x="1067936" y="714748"/>
                      </a:cubicBezTo>
                      <a:close/>
                    </a:path>
                  </a:pathLst>
                </a:custGeom>
                <a:solidFill>
                  <a:srgbClr val="133D7C"/>
                </a:solidFill>
                <a:ln w="899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52" name="Graphic 21">
                  <a:extLst>
                    <a:ext uri="{FF2B5EF4-FFF2-40B4-BE49-F238E27FC236}">
                      <a16:creationId xmlns:a16="http://schemas.microsoft.com/office/drawing/2014/main" id="{68453B67-6687-4DD5-94B1-88EEEEF19523}"/>
                    </a:ext>
                  </a:extLst>
                </p:cNvPr>
                <p:cNvGrpSpPr/>
                <p:nvPr/>
              </p:nvGrpSpPr>
              <p:grpSpPr>
                <a:xfrm>
                  <a:off x="10313760" y="1567199"/>
                  <a:ext cx="1139420" cy="2015434"/>
                  <a:chOff x="10313760" y="1567199"/>
                  <a:chExt cx="1139420" cy="2015434"/>
                </a:xfrm>
                <a:solidFill>
                  <a:srgbClr val="133D7C"/>
                </a:solidFill>
              </p:grpSpPr>
              <p:sp>
                <p:nvSpPr>
                  <p:cNvPr id="153" name="Freeform: Shape 152">
                    <a:extLst>
                      <a:ext uri="{FF2B5EF4-FFF2-40B4-BE49-F238E27FC236}">
                        <a16:creationId xmlns:a16="http://schemas.microsoft.com/office/drawing/2014/main" id="{0985FB8B-29F3-4279-9491-7714C52D5974}"/>
                      </a:ext>
                    </a:extLst>
                  </p:cNvPr>
                  <p:cNvSpPr/>
                  <p:nvPr/>
                </p:nvSpPr>
                <p:spPr>
                  <a:xfrm>
                    <a:off x="10864294" y="1567199"/>
                    <a:ext cx="452040" cy="232187"/>
                  </a:xfrm>
                  <a:custGeom>
                    <a:avLst/>
                    <a:gdLst>
                      <a:gd name="connsiteX0" fmla="*/ 452040 w 452040"/>
                      <a:gd name="connsiteY0" fmla="*/ 232187 h 232187"/>
                      <a:gd name="connsiteX1" fmla="*/ 124962 w 452040"/>
                      <a:gd name="connsiteY1" fmla="*/ 202207 h 232187"/>
                      <a:gd name="connsiteX2" fmla="*/ 14224 w 452040"/>
                      <a:gd name="connsiteY2" fmla="*/ 52668 h 232187"/>
                      <a:gd name="connsiteX3" fmla="*/ 0 w 452040"/>
                      <a:gd name="connsiteY3" fmla="*/ 7202 h 232187"/>
                      <a:gd name="connsiteX4" fmla="*/ 23858 w 452040"/>
                      <a:gd name="connsiteY4" fmla="*/ 0 h 232187"/>
                      <a:gd name="connsiteX5" fmla="*/ 194284 w 452040"/>
                      <a:gd name="connsiteY5" fmla="*/ 97683 h 232187"/>
                      <a:gd name="connsiteX6" fmla="*/ 387489 w 452040"/>
                      <a:gd name="connsiteY6" fmla="*/ 172498 h 232187"/>
                      <a:gd name="connsiteX7" fmla="*/ 452040 w 452040"/>
                      <a:gd name="connsiteY7" fmla="*/ 232187 h 2321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2040" h="232187">
                        <a:moveTo>
                          <a:pt x="452040" y="232187"/>
                        </a:moveTo>
                        <a:cubicBezTo>
                          <a:pt x="280264" y="147649"/>
                          <a:pt x="124962" y="202207"/>
                          <a:pt x="124962" y="202207"/>
                        </a:cubicBezTo>
                        <a:cubicBezTo>
                          <a:pt x="124962" y="202207"/>
                          <a:pt x="52938" y="135765"/>
                          <a:pt x="14224" y="52668"/>
                        </a:cubicBezTo>
                        <a:lnTo>
                          <a:pt x="0" y="7202"/>
                        </a:lnTo>
                        <a:lnTo>
                          <a:pt x="23858" y="0"/>
                        </a:lnTo>
                        <a:cubicBezTo>
                          <a:pt x="109116" y="56089"/>
                          <a:pt x="165205" y="91470"/>
                          <a:pt x="194284" y="97683"/>
                        </a:cubicBezTo>
                        <a:cubicBezTo>
                          <a:pt x="223365" y="103895"/>
                          <a:pt x="296019" y="101824"/>
                          <a:pt x="387489" y="172498"/>
                        </a:cubicBezTo>
                        <a:cubicBezTo>
                          <a:pt x="406666" y="187352"/>
                          <a:pt x="428903" y="208330"/>
                          <a:pt x="452040" y="23218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133D7C"/>
                      </a:gs>
                      <a:gs pos="75000">
                        <a:srgbClr val="1F1358"/>
                      </a:gs>
                    </a:gsLst>
                    <a:lin ang="600000" scaled="0"/>
                  </a:gradFill>
                  <a:ln w="89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54" name="Graphic 21">
                    <a:extLst>
                      <a:ext uri="{FF2B5EF4-FFF2-40B4-BE49-F238E27FC236}">
                        <a16:creationId xmlns:a16="http://schemas.microsoft.com/office/drawing/2014/main" id="{1B88D9DB-89E0-4334-9DDF-6AC495004034}"/>
                      </a:ext>
                    </a:extLst>
                  </p:cNvPr>
                  <p:cNvGrpSpPr/>
                  <p:nvPr/>
                </p:nvGrpSpPr>
                <p:grpSpPr>
                  <a:xfrm>
                    <a:off x="10418555" y="2502250"/>
                    <a:ext cx="510058" cy="903324"/>
                    <a:chOff x="10418555" y="2502250"/>
                    <a:chExt cx="510058" cy="903324"/>
                  </a:xfrm>
                  <a:solidFill>
                    <a:srgbClr val="133D7C"/>
                  </a:solidFill>
                </p:grpSpPr>
                <p:sp>
                  <p:nvSpPr>
                    <p:cNvPr id="155" name="Freeform: Shape 154">
                      <a:extLst>
                        <a:ext uri="{FF2B5EF4-FFF2-40B4-BE49-F238E27FC236}">
                          <a16:creationId xmlns:a16="http://schemas.microsoft.com/office/drawing/2014/main" id="{7438AF64-16B2-4015-A9C4-CBA72FE995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18555" y="3011190"/>
                      <a:ext cx="470842" cy="394384"/>
                    </a:xfrm>
                    <a:custGeom>
                      <a:avLst/>
                      <a:gdLst>
                        <a:gd name="connsiteX0" fmla="*/ 17646 w 470842"/>
                        <a:gd name="connsiteY0" fmla="*/ 0 h 394384"/>
                        <a:gd name="connsiteX1" fmla="*/ 17646 w 470842"/>
                        <a:gd name="connsiteY1" fmla="*/ 0 h 394384"/>
                        <a:gd name="connsiteX2" fmla="*/ 469596 w 470842"/>
                        <a:gd name="connsiteY2" fmla="*/ 388480 h 394384"/>
                        <a:gd name="connsiteX3" fmla="*/ 0 w 470842"/>
                        <a:gd name="connsiteY3" fmla="*/ 79947 h 394384"/>
                        <a:gd name="connsiteX4" fmla="*/ 17646 w 470842"/>
                        <a:gd name="connsiteY4" fmla="*/ 0 h 3943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70842" h="394384">
                          <a:moveTo>
                            <a:pt x="17646" y="0"/>
                          </a:moveTo>
                          <a:cubicBezTo>
                            <a:pt x="17646" y="0"/>
                            <a:pt x="17646" y="0"/>
                            <a:pt x="17646" y="0"/>
                          </a:cubicBezTo>
                          <a:cubicBezTo>
                            <a:pt x="148640" y="152781"/>
                            <a:pt x="494175" y="356879"/>
                            <a:pt x="469596" y="388480"/>
                          </a:cubicBezTo>
                          <a:cubicBezTo>
                            <a:pt x="441957" y="424042"/>
                            <a:pt x="177719" y="296199"/>
                            <a:pt x="0" y="79947"/>
                          </a:cubicBezTo>
                          <a:lnTo>
                            <a:pt x="17646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133D7C"/>
                        </a:gs>
                        <a:gs pos="100000">
                          <a:srgbClr val="1F1358"/>
                        </a:gs>
                      </a:gsLst>
                      <a:lin ang="12000000" scaled="0"/>
                    </a:gradFill>
                    <a:ln w="89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6" name="Freeform: Shape 155">
                      <a:extLst>
                        <a:ext uri="{FF2B5EF4-FFF2-40B4-BE49-F238E27FC236}">
                          <a16:creationId xmlns:a16="http://schemas.microsoft.com/office/drawing/2014/main" id="{A2BDAD37-D8B1-4329-9BAA-3DA30D4D38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90218" y="2856249"/>
                      <a:ext cx="438394" cy="365105"/>
                    </a:xfrm>
                    <a:custGeom>
                      <a:avLst/>
                      <a:gdLst>
                        <a:gd name="connsiteX0" fmla="*/ 437456 w 438394"/>
                        <a:gd name="connsiteY0" fmla="*/ 360570 h 365105"/>
                        <a:gd name="connsiteX1" fmla="*/ 0 w 438394"/>
                        <a:gd name="connsiteY1" fmla="*/ 62211 h 365105"/>
                        <a:gd name="connsiteX2" fmla="*/ 36463 w 438394"/>
                        <a:gd name="connsiteY2" fmla="*/ 7382 h 365105"/>
                        <a:gd name="connsiteX3" fmla="*/ 39704 w 438394"/>
                        <a:gd name="connsiteY3" fmla="*/ 0 h 365105"/>
                        <a:gd name="connsiteX4" fmla="*/ 437456 w 438394"/>
                        <a:gd name="connsiteY4" fmla="*/ 360570 h 3651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38394" h="365105">
                          <a:moveTo>
                            <a:pt x="437456" y="360570"/>
                          </a:moveTo>
                          <a:cubicBezTo>
                            <a:pt x="415489" y="386499"/>
                            <a:pt x="213102" y="303131"/>
                            <a:pt x="0" y="62211"/>
                          </a:cubicBezTo>
                          <a:cubicBezTo>
                            <a:pt x="11794" y="48616"/>
                            <a:pt x="24308" y="31691"/>
                            <a:pt x="36463" y="7382"/>
                          </a:cubicBezTo>
                          <a:cubicBezTo>
                            <a:pt x="37633" y="5042"/>
                            <a:pt x="38713" y="2611"/>
                            <a:pt x="39704" y="0"/>
                          </a:cubicBezTo>
                          <a:cubicBezTo>
                            <a:pt x="121631" y="138376"/>
                            <a:pt x="458433" y="335812"/>
                            <a:pt x="437456" y="36057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133D7C"/>
                        </a:gs>
                        <a:gs pos="100000">
                          <a:srgbClr val="1F1358"/>
                        </a:gs>
                      </a:gsLst>
                      <a:lin ang="11400000" scaled="0"/>
                    </a:gradFill>
                    <a:ln w="89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7" name="Freeform: Shape 156">
                      <a:extLst>
                        <a:ext uri="{FF2B5EF4-FFF2-40B4-BE49-F238E27FC236}">
                          <a16:creationId xmlns:a16="http://schemas.microsoft.com/office/drawing/2014/main" id="{47357F30-B7B4-407C-A13B-CB88264174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15607" y="2502250"/>
                      <a:ext cx="244787" cy="165842"/>
                    </a:xfrm>
                    <a:custGeom>
                      <a:avLst/>
                      <a:gdLst>
                        <a:gd name="connsiteX0" fmla="*/ 224355 w 244787"/>
                        <a:gd name="connsiteY0" fmla="*/ 164755 h 165842"/>
                        <a:gd name="connsiteX1" fmla="*/ 22328 w 244787"/>
                        <a:gd name="connsiteY1" fmla="*/ 121451 h 165842"/>
                        <a:gd name="connsiteX2" fmla="*/ 0 w 244787"/>
                        <a:gd name="connsiteY2" fmla="*/ 0 h 165842"/>
                        <a:gd name="connsiteX3" fmla="*/ 224355 w 244787"/>
                        <a:gd name="connsiteY3" fmla="*/ 164755 h 165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44787" h="165842">
                          <a:moveTo>
                            <a:pt x="224355" y="164755"/>
                          </a:moveTo>
                          <a:cubicBezTo>
                            <a:pt x="199867" y="171777"/>
                            <a:pt x="95612" y="143328"/>
                            <a:pt x="22328" y="121451"/>
                          </a:cubicBezTo>
                          <a:cubicBezTo>
                            <a:pt x="17196" y="78866"/>
                            <a:pt x="9454" y="36732"/>
                            <a:pt x="0" y="0"/>
                          </a:cubicBezTo>
                          <a:cubicBezTo>
                            <a:pt x="274142" y="148100"/>
                            <a:pt x="263068" y="153591"/>
                            <a:pt x="224355" y="164755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133D7C"/>
                        </a:gs>
                        <a:gs pos="75000">
                          <a:srgbClr val="1F1358"/>
                        </a:gs>
                      </a:gsLst>
                      <a:lin ang="0" scaled="0"/>
                    </a:gradFill>
                    <a:ln w="89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58" name="Graphic 21">
                    <a:extLst>
                      <a:ext uri="{FF2B5EF4-FFF2-40B4-BE49-F238E27FC236}">
                        <a16:creationId xmlns:a16="http://schemas.microsoft.com/office/drawing/2014/main" id="{BEDB3A60-95C0-4699-9F67-9923A2086D46}"/>
                      </a:ext>
                    </a:extLst>
                  </p:cNvPr>
                  <p:cNvGrpSpPr/>
                  <p:nvPr/>
                </p:nvGrpSpPr>
                <p:grpSpPr>
                  <a:xfrm>
                    <a:off x="10313760" y="1932901"/>
                    <a:ext cx="1139420" cy="1649732"/>
                    <a:chOff x="10313760" y="1932901"/>
                    <a:chExt cx="1139420" cy="1649732"/>
                  </a:xfrm>
                  <a:solidFill>
                    <a:srgbClr val="133D7C"/>
                  </a:solidFill>
                </p:grpSpPr>
                <p:sp>
                  <p:nvSpPr>
                    <p:cNvPr id="159" name="Freeform: Shape 158">
                      <a:extLst>
                        <a:ext uri="{FF2B5EF4-FFF2-40B4-BE49-F238E27FC236}">
                          <a16:creationId xmlns:a16="http://schemas.microsoft.com/office/drawing/2014/main" id="{2ACA2043-9A4A-4582-A39B-4064F9299D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13760" y="1932901"/>
                      <a:ext cx="167185" cy="531807"/>
                    </a:xfrm>
                    <a:custGeom>
                      <a:avLst/>
                      <a:gdLst>
                        <a:gd name="connsiteX0" fmla="*/ 167186 w 167185"/>
                        <a:gd name="connsiteY0" fmla="*/ 477789 h 531807"/>
                        <a:gd name="connsiteX1" fmla="*/ 125682 w 167185"/>
                        <a:gd name="connsiteY1" fmla="*/ 531807 h 531807"/>
                        <a:gd name="connsiteX2" fmla="*/ 0 w 167185"/>
                        <a:gd name="connsiteY2" fmla="*/ 469237 h 531807"/>
                        <a:gd name="connsiteX3" fmla="*/ 30070 w 167185"/>
                        <a:gd name="connsiteY3" fmla="*/ 0 h 531807"/>
                        <a:gd name="connsiteX4" fmla="*/ 167186 w 167185"/>
                        <a:gd name="connsiteY4" fmla="*/ 477789 h 5318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7185" h="531807">
                          <a:moveTo>
                            <a:pt x="167186" y="477789"/>
                          </a:moveTo>
                          <a:lnTo>
                            <a:pt x="125682" y="531807"/>
                          </a:lnTo>
                          <a:cubicBezTo>
                            <a:pt x="125682" y="531807"/>
                            <a:pt x="63561" y="505879"/>
                            <a:pt x="0" y="469237"/>
                          </a:cubicBezTo>
                          <a:cubicBezTo>
                            <a:pt x="30070" y="276752"/>
                            <a:pt x="30070" y="0"/>
                            <a:pt x="30070" y="0"/>
                          </a:cubicBezTo>
                          <a:cubicBezTo>
                            <a:pt x="36282" y="91380"/>
                            <a:pt x="113168" y="357329"/>
                            <a:pt x="167186" y="477789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133D7C"/>
                        </a:gs>
                        <a:gs pos="75000">
                          <a:srgbClr val="1F1358"/>
                        </a:gs>
                      </a:gsLst>
                      <a:lin ang="600000" scaled="0"/>
                    </a:gradFill>
                    <a:ln w="89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0" name="Freeform: Shape 159">
                      <a:extLst>
                        <a:ext uri="{FF2B5EF4-FFF2-40B4-BE49-F238E27FC236}">
                          <a16:creationId xmlns:a16="http://schemas.microsoft.com/office/drawing/2014/main" id="{26C7EEC5-92D2-4F6C-A1F6-B13C7CCED2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84194" y="1974404"/>
                      <a:ext cx="668985" cy="1608228"/>
                    </a:xfrm>
                    <a:custGeom>
                      <a:avLst/>
                      <a:gdLst>
                        <a:gd name="connsiteX0" fmla="*/ 653230 w 668985"/>
                        <a:gd name="connsiteY0" fmla="*/ 1106919 h 1608228"/>
                        <a:gd name="connsiteX1" fmla="*/ 453003 w 668985"/>
                        <a:gd name="connsiteY1" fmla="*/ 1005545 h 1608228"/>
                        <a:gd name="connsiteX2" fmla="*/ 606775 w 668985"/>
                        <a:gd name="connsiteY2" fmla="*/ 785332 h 1608228"/>
                        <a:gd name="connsiteX3" fmla="*/ 637565 w 668985"/>
                        <a:gd name="connsiteY3" fmla="*/ 707366 h 1608228"/>
                        <a:gd name="connsiteX4" fmla="*/ 631713 w 668985"/>
                        <a:gd name="connsiteY4" fmla="*/ 544322 h 1608228"/>
                        <a:gd name="connsiteX5" fmla="*/ 499369 w 668985"/>
                        <a:gd name="connsiteY5" fmla="*/ 349857 h 1608228"/>
                        <a:gd name="connsiteX6" fmla="*/ 486494 w 668985"/>
                        <a:gd name="connsiteY6" fmla="*/ 333741 h 1608228"/>
                        <a:gd name="connsiteX7" fmla="*/ 448862 w 668985"/>
                        <a:gd name="connsiteY7" fmla="*/ 311684 h 1608228"/>
                        <a:gd name="connsiteX8" fmla="*/ 224507 w 668985"/>
                        <a:gd name="connsiteY8" fmla="*/ 0 h 1608228"/>
                        <a:gd name="connsiteX9" fmla="*/ 336685 w 668985"/>
                        <a:gd name="connsiteY9" fmla="*/ 631651 h 1608228"/>
                        <a:gd name="connsiteX10" fmla="*/ 336864 w 668985"/>
                        <a:gd name="connsiteY10" fmla="*/ 632101 h 1608228"/>
                        <a:gd name="connsiteX11" fmla="*/ 317508 w 668985"/>
                        <a:gd name="connsiteY11" fmla="*/ 705835 h 1608228"/>
                        <a:gd name="connsiteX12" fmla="*/ 62 w 668985"/>
                        <a:gd name="connsiteY12" fmla="*/ 881034 h 1608228"/>
                        <a:gd name="connsiteX13" fmla="*/ 373327 w 668985"/>
                        <a:gd name="connsiteY13" fmla="*/ 777589 h 1608228"/>
                        <a:gd name="connsiteX14" fmla="*/ 372967 w 668985"/>
                        <a:gd name="connsiteY14" fmla="*/ 940544 h 1608228"/>
                        <a:gd name="connsiteX15" fmla="*/ 38865 w 668985"/>
                        <a:gd name="connsiteY15" fmla="*/ 1041647 h 1608228"/>
                        <a:gd name="connsiteX16" fmla="*/ 363063 w 668985"/>
                        <a:gd name="connsiteY16" fmla="*/ 1029944 h 1608228"/>
                        <a:gd name="connsiteX17" fmla="*/ 216044 w 668985"/>
                        <a:gd name="connsiteY17" fmla="*/ 1557880 h 1608228"/>
                        <a:gd name="connsiteX18" fmla="*/ 440489 w 668985"/>
                        <a:gd name="connsiteY18" fmla="*/ 1608116 h 1608228"/>
                        <a:gd name="connsiteX19" fmla="*/ 668985 w 668985"/>
                        <a:gd name="connsiteY19" fmla="*/ 1500080 h 1608228"/>
                        <a:gd name="connsiteX20" fmla="*/ 653230 w 668985"/>
                        <a:gd name="connsiteY20" fmla="*/ 1106919 h 160822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668985" h="1608228">
                          <a:moveTo>
                            <a:pt x="653230" y="1106919"/>
                          </a:moveTo>
                          <a:cubicBezTo>
                            <a:pt x="634684" y="1083511"/>
                            <a:pt x="578955" y="1028233"/>
                            <a:pt x="453003" y="1005545"/>
                          </a:cubicBezTo>
                          <a:cubicBezTo>
                            <a:pt x="453003" y="1005545"/>
                            <a:pt x="544474" y="943245"/>
                            <a:pt x="606775" y="785332"/>
                          </a:cubicBezTo>
                          <a:cubicBezTo>
                            <a:pt x="618298" y="756162"/>
                            <a:pt x="628562" y="730234"/>
                            <a:pt x="637565" y="707366"/>
                          </a:cubicBezTo>
                          <a:cubicBezTo>
                            <a:pt x="634054" y="616346"/>
                            <a:pt x="631713" y="552604"/>
                            <a:pt x="631713" y="544322"/>
                          </a:cubicBezTo>
                          <a:cubicBezTo>
                            <a:pt x="631713" y="520734"/>
                            <a:pt x="547985" y="411347"/>
                            <a:pt x="499369" y="349857"/>
                          </a:cubicBezTo>
                          <a:cubicBezTo>
                            <a:pt x="494687" y="344005"/>
                            <a:pt x="490456" y="338603"/>
                            <a:pt x="486494" y="333741"/>
                          </a:cubicBezTo>
                          <a:lnTo>
                            <a:pt x="448862" y="311684"/>
                          </a:lnTo>
                          <a:cubicBezTo>
                            <a:pt x="448862" y="311684"/>
                            <a:pt x="274384" y="191134"/>
                            <a:pt x="224507" y="0"/>
                          </a:cubicBezTo>
                          <a:cubicBezTo>
                            <a:pt x="224507" y="0"/>
                            <a:pt x="199569" y="357329"/>
                            <a:pt x="336685" y="631651"/>
                          </a:cubicBezTo>
                          <a:cubicBezTo>
                            <a:pt x="336775" y="631831"/>
                            <a:pt x="336864" y="631921"/>
                            <a:pt x="336864" y="632101"/>
                          </a:cubicBezTo>
                          <a:cubicBezTo>
                            <a:pt x="349649" y="657759"/>
                            <a:pt x="340916" y="689180"/>
                            <a:pt x="317508" y="705835"/>
                          </a:cubicBezTo>
                          <a:cubicBezTo>
                            <a:pt x="113500" y="850784"/>
                            <a:pt x="4564" y="849163"/>
                            <a:pt x="62" y="881034"/>
                          </a:cubicBezTo>
                          <a:cubicBezTo>
                            <a:pt x="-4979" y="916596"/>
                            <a:pt x="297611" y="863568"/>
                            <a:pt x="373327" y="777589"/>
                          </a:cubicBezTo>
                          <a:cubicBezTo>
                            <a:pt x="377918" y="827556"/>
                            <a:pt x="377558" y="882654"/>
                            <a:pt x="372967" y="940544"/>
                          </a:cubicBezTo>
                          <a:cubicBezTo>
                            <a:pt x="181203" y="1078560"/>
                            <a:pt x="38865" y="1013918"/>
                            <a:pt x="38865" y="1041647"/>
                          </a:cubicBezTo>
                          <a:cubicBezTo>
                            <a:pt x="38865" y="1065145"/>
                            <a:pt x="238462" y="1066496"/>
                            <a:pt x="363063" y="1029944"/>
                          </a:cubicBezTo>
                          <a:cubicBezTo>
                            <a:pt x="337135" y="1216036"/>
                            <a:pt x="277535" y="1416352"/>
                            <a:pt x="216044" y="1557880"/>
                          </a:cubicBezTo>
                          <a:cubicBezTo>
                            <a:pt x="311836" y="1587410"/>
                            <a:pt x="393854" y="1606946"/>
                            <a:pt x="440489" y="1608116"/>
                          </a:cubicBezTo>
                          <a:cubicBezTo>
                            <a:pt x="610826" y="1612258"/>
                            <a:pt x="668985" y="1500080"/>
                            <a:pt x="668985" y="1500080"/>
                          </a:cubicBezTo>
                          <a:cubicBezTo>
                            <a:pt x="668985" y="1500080"/>
                            <a:pt x="661513" y="1314619"/>
                            <a:pt x="653230" y="1106919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133D7C"/>
                        </a:gs>
                        <a:gs pos="75000">
                          <a:srgbClr val="1F1358"/>
                        </a:gs>
                      </a:gsLst>
                      <a:lin ang="0" scaled="0"/>
                    </a:gradFill>
                    <a:ln w="899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161" name="Graphic 21">
                <a:extLst>
                  <a:ext uri="{FF2B5EF4-FFF2-40B4-BE49-F238E27FC236}">
                    <a16:creationId xmlns:a16="http://schemas.microsoft.com/office/drawing/2014/main" id="{2F6DD6D2-C27F-4809-B78C-B2F885FDF977}"/>
                  </a:ext>
                </a:extLst>
              </p:cNvPr>
              <p:cNvGrpSpPr/>
              <p:nvPr/>
            </p:nvGrpSpPr>
            <p:grpSpPr>
              <a:xfrm>
                <a:off x="10462737" y="968045"/>
                <a:ext cx="522264" cy="909860"/>
                <a:chOff x="10462737" y="968045"/>
                <a:chExt cx="522264" cy="909860"/>
              </a:xfrm>
            </p:grpSpPr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D0FFF20D-43DB-40FC-8679-AA2AC88477EC}"/>
                    </a:ext>
                  </a:extLst>
                </p:cNvPr>
                <p:cNvSpPr/>
                <p:nvPr/>
              </p:nvSpPr>
              <p:spPr>
                <a:xfrm>
                  <a:off x="10462737" y="968045"/>
                  <a:ext cx="522264" cy="527129"/>
                </a:xfrm>
                <a:custGeom>
                  <a:avLst/>
                  <a:gdLst>
                    <a:gd name="connsiteX0" fmla="*/ 471240 w 522264"/>
                    <a:gd name="connsiteY0" fmla="*/ 460597 h 527129"/>
                    <a:gd name="connsiteX1" fmla="*/ 518325 w 522264"/>
                    <a:gd name="connsiteY1" fmla="*/ 261181 h 527129"/>
                    <a:gd name="connsiteX2" fmla="*/ 407498 w 522264"/>
                    <a:gd name="connsiteY2" fmla="*/ 45109 h 527129"/>
                    <a:gd name="connsiteX3" fmla="*/ 39096 w 522264"/>
                    <a:gd name="connsiteY3" fmla="*/ 58973 h 527129"/>
                    <a:gd name="connsiteX4" fmla="*/ 8665 w 522264"/>
                    <a:gd name="connsiteY4" fmla="*/ 438450 h 527129"/>
                    <a:gd name="connsiteX5" fmla="*/ 385441 w 522264"/>
                    <a:gd name="connsiteY5" fmla="*/ 527129 h 527129"/>
                    <a:gd name="connsiteX6" fmla="*/ 471240 w 522264"/>
                    <a:gd name="connsiteY6" fmla="*/ 460597 h 5271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22264" h="527129">
                      <a:moveTo>
                        <a:pt x="471240" y="460597"/>
                      </a:moveTo>
                      <a:cubicBezTo>
                        <a:pt x="482313" y="382991"/>
                        <a:pt x="501670" y="294402"/>
                        <a:pt x="518325" y="261181"/>
                      </a:cubicBezTo>
                      <a:cubicBezTo>
                        <a:pt x="534981" y="227960"/>
                        <a:pt x="498969" y="94985"/>
                        <a:pt x="407498" y="45109"/>
                      </a:cubicBezTo>
                      <a:cubicBezTo>
                        <a:pt x="316118" y="-4768"/>
                        <a:pt x="102747" y="-29706"/>
                        <a:pt x="39096" y="58973"/>
                      </a:cubicBezTo>
                      <a:cubicBezTo>
                        <a:pt x="-24556" y="147653"/>
                        <a:pt x="8665" y="438450"/>
                        <a:pt x="8665" y="438450"/>
                      </a:cubicBezTo>
                      <a:lnTo>
                        <a:pt x="385441" y="527129"/>
                      </a:lnTo>
                      <a:lnTo>
                        <a:pt x="471240" y="460597"/>
                      </a:lnTo>
                      <a:close/>
                    </a:path>
                  </a:pathLst>
                </a:custGeom>
                <a:solidFill>
                  <a:srgbClr val="000B12"/>
                </a:solidFill>
                <a:ln w="899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3" name="Freeform: Shape 162">
                  <a:extLst>
                    <a:ext uri="{FF2B5EF4-FFF2-40B4-BE49-F238E27FC236}">
                      <a16:creationId xmlns:a16="http://schemas.microsoft.com/office/drawing/2014/main" id="{055EE4DE-3300-467B-98EA-B9043E1B9AA9}"/>
                    </a:ext>
                  </a:extLst>
                </p:cNvPr>
                <p:cNvSpPr/>
                <p:nvPr/>
              </p:nvSpPr>
              <p:spPr>
                <a:xfrm>
                  <a:off x="10571066" y="1517322"/>
                  <a:ext cx="335181" cy="360583"/>
                </a:xfrm>
                <a:custGeom>
                  <a:avLst/>
                  <a:gdLst>
                    <a:gd name="connsiteX0" fmla="*/ 310243 w 335181"/>
                    <a:gd name="connsiteY0" fmla="*/ 0 h 360583"/>
                    <a:gd name="connsiteX1" fmla="*/ 335182 w 335181"/>
                    <a:gd name="connsiteY1" fmla="*/ 72024 h 360583"/>
                    <a:gd name="connsiteX2" fmla="*/ 88679 w 335181"/>
                    <a:gd name="connsiteY2" fmla="*/ 360120 h 360583"/>
                    <a:gd name="connsiteX3" fmla="*/ 0 w 335181"/>
                    <a:gd name="connsiteY3" fmla="*/ 185642 h 360583"/>
                    <a:gd name="connsiteX4" fmla="*/ 310243 w 335181"/>
                    <a:gd name="connsiteY4" fmla="*/ 0 h 3605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5181" h="360583">
                      <a:moveTo>
                        <a:pt x="310243" y="0"/>
                      </a:moveTo>
                      <a:lnTo>
                        <a:pt x="335182" y="72024"/>
                      </a:lnTo>
                      <a:cubicBezTo>
                        <a:pt x="335182" y="72024"/>
                        <a:pt x="279814" y="373985"/>
                        <a:pt x="88679" y="360120"/>
                      </a:cubicBezTo>
                      <a:cubicBezTo>
                        <a:pt x="11074" y="346256"/>
                        <a:pt x="0" y="185642"/>
                        <a:pt x="0" y="185642"/>
                      </a:cubicBezTo>
                      <a:lnTo>
                        <a:pt x="310243" y="0"/>
                      </a:lnTo>
                      <a:close/>
                    </a:path>
                  </a:pathLst>
                </a:custGeom>
                <a:solidFill>
                  <a:srgbClr val="892012"/>
                </a:solidFill>
                <a:ln w="899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4" name="Freeform: Shape 163">
                  <a:extLst>
                    <a:ext uri="{FF2B5EF4-FFF2-40B4-BE49-F238E27FC236}">
                      <a16:creationId xmlns:a16="http://schemas.microsoft.com/office/drawing/2014/main" id="{E290F19C-2246-4298-949D-D16A871B2678}"/>
                    </a:ext>
                  </a:extLst>
                </p:cNvPr>
                <p:cNvSpPr/>
                <p:nvPr/>
              </p:nvSpPr>
              <p:spPr>
                <a:xfrm>
                  <a:off x="10462807" y="1157202"/>
                  <a:ext cx="509568" cy="602374"/>
                </a:xfrm>
                <a:custGeom>
                  <a:avLst/>
                  <a:gdLst>
                    <a:gd name="connsiteX0" fmla="*/ 77738 w 509568"/>
                    <a:gd name="connsiteY0" fmla="*/ 0 h 602374"/>
                    <a:gd name="connsiteX1" fmla="*/ 368625 w 509568"/>
                    <a:gd name="connsiteY1" fmla="*/ 19356 h 602374"/>
                    <a:gd name="connsiteX2" fmla="*/ 354761 w 509568"/>
                    <a:gd name="connsiteY2" fmla="*/ 185552 h 602374"/>
                    <a:gd name="connsiteX3" fmla="*/ 393564 w 509568"/>
                    <a:gd name="connsiteY3" fmla="*/ 312944 h 602374"/>
                    <a:gd name="connsiteX4" fmla="*/ 404637 w 509568"/>
                    <a:gd name="connsiteY4" fmla="*/ 307363 h 602374"/>
                    <a:gd name="connsiteX5" fmla="*/ 490526 w 509568"/>
                    <a:gd name="connsiteY5" fmla="*/ 213191 h 602374"/>
                    <a:gd name="connsiteX6" fmla="*/ 421293 w 509568"/>
                    <a:gd name="connsiteY6" fmla="*/ 390460 h 602374"/>
                    <a:gd name="connsiteX7" fmla="*/ 119332 w 509568"/>
                    <a:gd name="connsiteY7" fmla="*/ 598250 h 602374"/>
                    <a:gd name="connsiteX8" fmla="*/ 77738 w 509568"/>
                    <a:gd name="connsiteY8" fmla="*/ 0 h 602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09568" h="602374">
                      <a:moveTo>
                        <a:pt x="77738" y="0"/>
                      </a:moveTo>
                      <a:cubicBezTo>
                        <a:pt x="177492" y="72024"/>
                        <a:pt x="363043" y="5582"/>
                        <a:pt x="368625" y="19356"/>
                      </a:cubicBezTo>
                      <a:cubicBezTo>
                        <a:pt x="374207" y="33221"/>
                        <a:pt x="340896" y="174478"/>
                        <a:pt x="354761" y="185552"/>
                      </a:cubicBezTo>
                      <a:cubicBezTo>
                        <a:pt x="368625" y="196626"/>
                        <a:pt x="404637" y="240920"/>
                        <a:pt x="393564" y="312944"/>
                      </a:cubicBezTo>
                      <a:lnTo>
                        <a:pt x="404637" y="307363"/>
                      </a:lnTo>
                      <a:cubicBezTo>
                        <a:pt x="404637" y="307363"/>
                        <a:pt x="457305" y="191044"/>
                        <a:pt x="490526" y="213191"/>
                      </a:cubicBezTo>
                      <a:cubicBezTo>
                        <a:pt x="523747" y="235339"/>
                        <a:pt x="520956" y="393251"/>
                        <a:pt x="421293" y="390460"/>
                      </a:cubicBezTo>
                      <a:cubicBezTo>
                        <a:pt x="421293" y="390460"/>
                        <a:pt x="266171" y="636963"/>
                        <a:pt x="119332" y="598250"/>
                      </a:cubicBezTo>
                      <a:cubicBezTo>
                        <a:pt x="-27507" y="559537"/>
                        <a:pt x="-35790" y="171777"/>
                        <a:pt x="77738" y="0"/>
                      </a:cubicBezTo>
                      <a:close/>
                    </a:path>
                  </a:pathLst>
                </a:custGeom>
                <a:solidFill>
                  <a:srgbClr val="9F331F"/>
                </a:solidFill>
                <a:ln w="899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5" name="Graphic 21">
                <a:extLst>
                  <a:ext uri="{FF2B5EF4-FFF2-40B4-BE49-F238E27FC236}">
                    <a16:creationId xmlns:a16="http://schemas.microsoft.com/office/drawing/2014/main" id="{4004EF2A-767D-4C73-9AB8-75423060B0B1}"/>
                  </a:ext>
                </a:extLst>
              </p:cNvPr>
              <p:cNvGrpSpPr/>
              <p:nvPr/>
            </p:nvGrpSpPr>
            <p:grpSpPr>
              <a:xfrm>
                <a:off x="11004136" y="2045348"/>
                <a:ext cx="752535" cy="1403155"/>
                <a:chOff x="11004136" y="2045348"/>
                <a:chExt cx="752535" cy="1403155"/>
              </a:xfrm>
            </p:grpSpPr>
            <p:sp>
              <p:nvSpPr>
                <p:cNvPr id="166" name="Freeform: Shape 165">
                  <a:extLst>
                    <a:ext uri="{FF2B5EF4-FFF2-40B4-BE49-F238E27FC236}">
                      <a16:creationId xmlns:a16="http://schemas.microsoft.com/office/drawing/2014/main" id="{5A95FDE1-9F56-4860-BEA5-B8FFDD0C59EC}"/>
                    </a:ext>
                  </a:extLst>
                </p:cNvPr>
                <p:cNvSpPr/>
                <p:nvPr/>
              </p:nvSpPr>
              <p:spPr>
                <a:xfrm>
                  <a:off x="11004136" y="2946729"/>
                  <a:ext cx="438780" cy="501774"/>
                </a:xfrm>
                <a:custGeom>
                  <a:avLst/>
                  <a:gdLst>
                    <a:gd name="connsiteX0" fmla="*/ 438780 w 438780"/>
                    <a:gd name="connsiteY0" fmla="*/ 105965 h 501774"/>
                    <a:gd name="connsiteX1" fmla="*/ 360004 w 438780"/>
                    <a:gd name="connsiteY1" fmla="*/ 403605 h 501774"/>
                    <a:gd name="connsiteX2" fmla="*/ 299594 w 438780"/>
                    <a:gd name="connsiteY2" fmla="*/ 461224 h 501774"/>
                    <a:gd name="connsiteX3" fmla="*/ 275916 w 438780"/>
                    <a:gd name="connsiteY3" fmla="*/ 432324 h 501774"/>
                    <a:gd name="connsiteX4" fmla="*/ 162478 w 438780"/>
                    <a:gd name="connsiteY4" fmla="*/ 490304 h 501774"/>
                    <a:gd name="connsiteX5" fmla="*/ 180754 w 438780"/>
                    <a:gd name="connsiteY5" fmla="*/ 301961 h 501774"/>
                    <a:gd name="connsiteX6" fmla="*/ 187776 w 438780"/>
                    <a:gd name="connsiteY6" fmla="*/ 289807 h 501774"/>
                    <a:gd name="connsiteX7" fmla="*/ 180394 w 438780"/>
                    <a:gd name="connsiteY7" fmla="*/ 301150 h 501774"/>
                    <a:gd name="connsiteX8" fmla="*/ 56513 w 438780"/>
                    <a:gd name="connsiteY8" fmla="*/ 415579 h 501774"/>
                    <a:gd name="connsiteX9" fmla="*/ 154105 w 438780"/>
                    <a:gd name="connsiteY9" fmla="*/ 182851 h 501774"/>
                    <a:gd name="connsiteX10" fmla="*/ 2495 w 438780"/>
                    <a:gd name="connsiteY10" fmla="*/ 220214 h 501774"/>
                    <a:gd name="connsiteX11" fmla="*/ 320211 w 438780"/>
                    <a:gd name="connsiteY11" fmla="*/ 90 h 501774"/>
                    <a:gd name="connsiteX12" fmla="*/ 320391 w 438780"/>
                    <a:gd name="connsiteY12" fmla="*/ 0 h 501774"/>
                    <a:gd name="connsiteX13" fmla="*/ 438780 w 438780"/>
                    <a:gd name="connsiteY13" fmla="*/ 105965 h 501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38780" h="501774">
                      <a:moveTo>
                        <a:pt x="438780" y="105965"/>
                      </a:moveTo>
                      <a:cubicBezTo>
                        <a:pt x="426176" y="187082"/>
                        <a:pt x="397636" y="325459"/>
                        <a:pt x="360004" y="403605"/>
                      </a:cubicBezTo>
                      <a:cubicBezTo>
                        <a:pt x="341728" y="441597"/>
                        <a:pt x="321381" y="465275"/>
                        <a:pt x="299594" y="461224"/>
                      </a:cubicBezTo>
                      <a:cubicBezTo>
                        <a:pt x="272765" y="454562"/>
                        <a:pt x="274386" y="438356"/>
                        <a:pt x="275916" y="432324"/>
                      </a:cubicBezTo>
                      <a:cubicBezTo>
                        <a:pt x="269884" y="447449"/>
                        <a:pt x="232612" y="532077"/>
                        <a:pt x="162478" y="490304"/>
                      </a:cubicBezTo>
                      <a:cubicBezTo>
                        <a:pt x="102788" y="454832"/>
                        <a:pt x="154555" y="347966"/>
                        <a:pt x="180754" y="301961"/>
                      </a:cubicBezTo>
                      <a:cubicBezTo>
                        <a:pt x="183455" y="297189"/>
                        <a:pt x="185886" y="293138"/>
                        <a:pt x="187776" y="289807"/>
                      </a:cubicBezTo>
                      <a:cubicBezTo>
                        <a:pt x="185706" y="292958"/>
                        <a:pt x="183275" y="296829"/>
                        <a:pt x="180394" y="301150"/>
                      </a:cubicBezTo>
                      <a:cubicBezTo>
                        <a:pt x="150324" y="346796"/>
                        <a:pt x="77760" y="449790"/>
                        <a:pt x="56513" y="415579"/>
                      </a:cubicBezTo>
                      <a:cubicBezTo>
                        <a:pt x="29504" y="371914"/>
                        <a:pt x="162478" y="197436"/>
                        <a:pt x="154105" y="182851"/>
                      </a:cubicBezTo>
                      <a:cubicBezTo>
                        <a:pt x="145823" y="168266"/>
                        <a:pt x="37786" y="263878"/>
                        <a:pt x="2495" y="220214"/>
                      </a:cubicBezTo>
                      <a:cubicBezTo>
                        <a:pt x="-32437" y="177269"/>
                        <a:pt x="310848" y="4772"/>
                        <a:pt x="320211" y="90"/>
                      </a:cubicBezTo>
                      <a:cubicBezTo>
                        <a:pt x="320301" y="0"/>
                        <a:pt x="320391" y="0"/>
                        <a:pt x="320391" y="0"/>
                      </a:cubicBezTo>
                      <a:lnTo>
                        <a:pt x="438780" y="105965"/>
                      </a:lnTo>
                      <a:close/>
                    </a:path>
                  </a:pathLst>
                </a:custGeom>
                <a:solidFill>
                  <a:srgbClr val="9F331F"/>
                </a:solidFill>
                <a:ln w="899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67" name="Graphic 21">
                  <a:extLst>
                    <a:ext uri="{FF2B5EF4-FFF2-40B4-BE49-F238E27FC236}">
                      <a16:creationId xmlns:a16="http://schemas.microsoft.com/office/drawing/2014/main" id="{3647BF90-7F54-4B80-B591-3499CF906C15}"/>
                    </a:ext>
                  </a:extLst>
                </p:cNvPr>
                <p:cNvGrpSpPr/>
                <p:nvPr/>
              </p:nvGrpSpPr>
              <p:grpSpPr>
                <a:xfrm>
                  <a:off x="11004136" y="2946819"/>
                  <a:ext cx="370177" cy="501684"/>
                  <a:chOff x="11004136" y="2946819"/>
                  <a:chExt cx="370177" cy="501684"/>
                </a:xfrm>
                <a:solidFill>
                  <a:srgbClr val="9F331F"/>
                </a:solidFill>
              </p:grpSpPr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6BAFB722-BB89-49DC-9323-0AC3CF43C477}"/>
                      </a:ext>
                    </a:extLst>
                  </p:cNvPr>
                  <p:cNvSpPr/>
                  <p:nvPr/>
                </p:nvSpPr>
                <p:spPr>
                  <a:xfrm>
                    <a:off x="11138997" y="3248690"/>
                    <a:ext cx="225142" cy="199813"/>
                  </a:xfrm>
                  <a:custGeom>
                    <a:avLst/>
                    <a:gdLst>
                      <a:gd name="connsiteX0" fmla="*/ 45893 w 225142"/>
                      <a:gd name="connsiteY0" fmla="*/ 0 h 199813"/>
                      <a:gd name="connsiteX1" fmla="*/ 27617 w 225142"/>
                      <a:gd name="connsiteY1" fmla="*/ 188343 h 199813"/>
                      <a:gd name="connsiteX2" fmla="*/ 141055 w 225142"/>
                      <a:gd name="connsiteY2" fmla="*/ 130364 h 199813"/>
                      <a:gd name="connsiteX3" fmla="*/ 164733 w 225142"/>
                      <a:gd name="connsiteY3" fmla="*/ 159263 h 199813"/>
                      <a:gd name="connsiteX4" fmla="*/ 225143 w 225142"/>
                      <a:gd name="connsiteY4" fmla="*/ 101644 h 199813"/>
                      <a:gd name="connsiteX5" fmla="*/ 45893 w 225142"/>
                      <a:gd name="connsiteY5" fmla="*/ 0 h 1998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25142" h="199813">
                        <a:moveTo>
                          <a:pt x="45893" y="0"/>
                        </a:moveTo>
                        <a:cubicBezTo>
                          <a:pt x="19694" y="46005"/>
                          <a:pt x="-32073" y="152871"/>
                          <a:pt x="27617" y="188343"/>
                        </a:cubicBezTo>
                        <a:cubicBezTo>
                          <a:pt x="97751" y="230117"/>
                          <a:pt x="135023" y="145489"/>
                          <a:pt x="141055" y="130364"/>
                        </a:cubicBezTo>
                        <a:cubicBezTo>
                          <a:pt x="139525" y="136395"/>
                          <a:pt x="137904" y="152601"/>
                          <a:pt x="164733" y="159263"/>
                        </a:cubicBezTo>
                        <a:cubicBezTo>
                          <a:pt x="186520" y="163315"/>
                          <a:pt x="206867" y="139637"/>
                          <a:pt x="225143" y="101644"/>
                        </a:cubicBezTo>
                        <a:cubicBezTo>
                          <a:pt x="109094" y="79136"/>
                          <a:pt x="62729" y="39883"/>
                          <a:pt x="45893" y="0"/>
                        </a:cubicBezTo>
                        <a:close/>
                      </a:path>
                    </a:pathLst>
                  </a:custGeom>
                  <a:solidFill>
                    <a:srgbClr val="9F331F"/>
                  </a:solidFill>
                  <a:ln w="89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69" name="Freeform: Shape 168">
                    <a:extLst>
                      <a:ext uri="{FF2B5EF4-FFF2-40B4-BE49-F238E27FC236}">
                        <a16:creationId xmlns:a16="http://schemas.microsoft.com/office/drawing/2014/main" id="{F2246FD3-F0BD-4379-AF57-BD4B7B87F6A9}"/>
                      </a:ext>
                    </a:extLst>
                  </p:cNvPr>
                  <p:cNvSpPr/>
                  <p:nvPr/>
                </p:nvSpPr>
                <p:spPr>
                  <a:xfrm>
                    <a:off x="11004136" y="2946819"/>
                    <a:ext cx="370177" cy="422324"/>
                  </a:xfrm>
                  <a:custGeom>
                    <a:avLst/>
                    <a:gdLst>
                      <a:gd name="connsiteX0" fmla="*/ 179044 w 370177"/>
                      <a:gd name="connsiteY0" fmla="*/ 191044 h 422324"/>
                      <a:gd name="connsiteX1" fmla="*/ 370177 w 370177"/>
                      <a:gd name="connsiteY1" fmla="*/ 58069 h 422324"/>
                      <a:gd name="connsiteX2" fmla="*/ 320211 w 370177"/>
                      <a:gd name="connsiteY2" fmla="*/ 0 h 422324"/>
                      <a:gd name="connsiteX3" fmla="*/ 2495 w 370177"/>
                      <a:gd name="connsiteY3" fmla="*/ 220124 h 422324"/>
                      <a:gd name="connsiteX4" fmla="*/ 154105 w 370177"/>
                      <a:gd name="connsiteY4" fmla="*/ 182761 h 422324"/>
                      <a:gd name="connsiteX5" fmla="*/ 56513 w 370177"/>
                      <a:gd name="connsiteY5" fmla="*/ 415489 h 422324"/>
                      <a:gd name="connsiteX6" fmla="*/ 180394 w 370177"/>
                      <a:gd name="connsiteY6" fmla="*/ 301060 h 422324"/>
                      <a:gd name="connsiteX7" fmla="*/ 179044 w 370177"/>
                      <a:gd name="connsiteY7" fmla="*/ 191044 h 4223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70177" h="422324">
                        <a:moveTo>
                          <a:pt x="179044" y="191044"/>
                        </a:moveTo>
                        <a:cubicBezTo>
                          <a:pt x="179044" y="141167"/>
                          <a:pt x="245576" y="99663"/>
                          <a:pt x="370177" y="58069"/>
                        </a:cubicBezTo>
                        <a:lnTo>
                          <a:pt x="320211" y="0"/>
                        </a:lnTo>
                        <a:cubicBezTo>
                          <a:pt x="310848" y="4682"/>
                          <a:pt x="-32437" y="177179"/>
                          <a:pt x="2495" y="220124"/>
                        </a:cubicBezTo>
                        <a:cubicBezTo>
                          <a:pt x="37786" y="263788"/>
                          <a:pt x="145823" y="168176"/>
                          <a:pt x="154105" y="182761"/>
                        </a:cubicBezTo>
                        <a:cubicBezTo>
                          <a:pt x="162478" y="197346"/>
                          <a:pt x="29504" y="371824"/>
                          <a:pt x="56513" y="415489"/>
                        </a:cubicBezTo>
                        <a:cubicBezTo>
                          <a:pt x="77760" y="449700"/>
                          <a:pt x="150324" y="346706"/>
                          <a:pt x="180394" y="301060"/>
                        </a:cubicBezTo>
                        <a:cubicBezTo>
                          <a:pt x="162568" y="258026"/>
                          <a:pt x="179044" y="214452"/>
                          <a:pt x="179044" y="191044"/>
                        </a:cubicBezTo>
                        <a:close/>
                      </a:path>
                    </a:pathLst>
                  </a:custGeom>
                  <a:solidFill>
                    <a:srgbClr val="9F331F"/>
                  </a:solidFill>
                  <a:ln w="89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0" name="Graphic 21">
                  <a:extLst>
                    <a:ext uri="{FF2B5EF4-FFF2-40B4-BE49-F238E27FC236}">
                      <a16:creationId xmlns:a16="http://schemas.microsoft.com/office/drawing/2014/main" id="{EF1E080C-CD30-43DB-91B4-EE5F0EF5869A}"/>
                    </a:ext>
                  </a:extLst>
                </p:cNvPr>
                <p:cNvGrpSpPr/>
                <p:nvPr/>
              </p:nvGrpSpPr>
              <p:grpSpPr>
                <a:xfrm>
                  <a:off x="11177688" y="3245808"/>
                  <a:ext cx="155121" cy="196715"/>
                  <a:chOff x="11177688" y="3245808"/>
                  <a:chExt cx="155121" cy="196715"/>
                </a:xfrm>
                <a:solidFill>
                  <a:srgbClr val="580C0F"/>
                </a:solidFill>
              </p:grpSpPr>
              <p:sp>
                <p:nvSpPr>
                  <p:cNvPr id="171" name="Freeform: Shape 170">
                    <a:extLst>
                      <a:ext uri="{FF2B5EF4-FFF2-40B4-BE49-F238E27FC236}">
                        <a16:creationId xmlns:a16="http://schemas.microsoft.com/office/drawing/2014/main" id="{F536C7CE-5A20-49B4-BBE5-4CB29E5F5C55}"/>
                      </a:ext>
                    </a:extLst>
                  </p:cNvPr>
                  <p:cNvSpPr/>
                  <p:nvPr/>
                </p:nvSpPr>
                <p:spPr>
                  <a:xfrm>
                    <a:off x="11177688" y="3245808"/>
                    <a:ext cx="105335" cy="196715"/>
                  </a:xfrm>
                  <a:custGeom>
                    <a:avLst/>
                    <a:gdLst>
                      <a:gd name="connsiteX0" fmla="*/ 0 w 105335"/>
                      <a:gd name="connsiteY0" fmla="*/ 196716 h 196715"/>
                      <a:gd name="connsiteX1" fmla="*/ 48706 w 105335"/>
                      <a:gd name="connsiteY1" fmla="*/ 96242 h 196715"/>
                      <a:gd name="connsiteX2" fmla="*/ 105335 w 105335"/>
                      <a:gd name="connsiteY2" fmla="*/ 0 h 196715"/>
                      <a:gd name="connsiteX3" fmla="*/ 56629 w 105335"/>
                      <a:gd name="connsiteY3" fmla="*/ 100474 h 196715"/>
                      <a:gd name="connsiteX4" fmla="*/ 0 w 105335"/>
                      <a:gd name="connsiteY4" fmla="*/ 196716 h 1967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5335" h="196715">
                        <a:moveTo>
                          <a:pt x="0" y="196716"/>
                        </a:moveTo>
                        <a:cubicBezTo>
                          <a:pt x="14405" y="162234"/>
                          <a:pt x="31240" y="129103"/>
                          <a:pt x="48706" y="96242"/>
                        </a:cubicBezTo>
                        <a:cubicBezTo>
                          <a:pt x="66352" y="63561"/>
                          <a:pt x="84628" y="31151"/>
                          <a:pt x="105335" y="0"/>
                        </a:cubicBezTo>
                        <a:cubicBezTo>
                          <a:pt x="90930" y="34482"/>
                          <a:pt x="74095" y="67613"/>
                          <a:pt x="56629" y="100474"/>
                        </a:cubicBezTo>
                        <a:cubicBezTo>
                          <a:pt x="38983" y="133245"/>
                          <a:pt x="20707" y="165655"/>
                          <a:pt x="0" y="196716"/>
                        </a:cubicBezTo>
                        <a:close/>
                      </a:path>
                    </a:pathLst>
                  </a:custGeom>
                  <a:solidFill>
                    <a:srgbClr val="580C0F"/>
                  </a:solidFill>
                  <a:ln w="89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72" name="Freeform: Shape 171">
                    <a:extLst>
                      <a:ext uri="{FF2B5EF4-FFF2-40B4-BE49-F238E27FC236}">
                        <a16:creationId xmlns:a16="http://schemas.microsoft.com/office/drawing/2014/main" id="{CCD9FDDE-F2E4-49B3-9E15-F47150A373EF}"/>
                      </a:ext>
                    </a:extLst>
                  </p:cNvPr>
                  <p:cNvSpPr/>
                  <p:nvPr/>
                </p:nvSpPr>
                <p:spPr>
                  <a:xfrm>
                    <a:off x="11277441" y="3265255"/>
                    <a:ext cx="55368" cy="119109"/>
                  </a:xfrm>
                  <a:custGeom>
                    <a:avLst/>
                    <a:gdLst>
                      <a:gd name="connsiteX0" fmla="*/ 0 w 55368"/>
                      <a:gd name="connsiteY0" fmla="*/ 119110 h 119109"/>
                      <a:gd name="connsiteX1" fmla="*/ 23588 w 55368"/>
                      <a:gd name="connsiteY1" fmla="*/ 57619 h 119109"/>
                      <a:gd name="connsiteX2" fmla="*/ 55369 w 55368"/>
                      <a:gd name="connsiteY2" fmla="*/ 0 h 119109"/>
                      <a:gd name="connsiteX3" fmla="*/ 31781 w 55368"/>
                      <a:gd name="connsiteY3" fmla="*/ 61491 h 119109"/>
                      <a:gd name="connsiteX4" fmla="*/ 0 w 55368"/>
                      <a:gd name="connsiteY4" fmla="*/ 119110 h 119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368" h="119109">
                        <a:moveTo>
                          <a:pt x="0" y="119110"/>
                        </a:moveTo>
                        <a:cubicBezTo>
                          <a:pt x="6032" y="97773"/>
                          <a:pt x="14495" y="77606"/>
                          <a:pt x="23588" y="57619"/>
                        </a:cubicBezTo>
                        <a:cubicBezTo>
                          <a:pt x="32951" y="37813"/>
                          <a:pt x="42854" y="18276"/>
                          <a:pt x="55369" y="0"/>
                        </a:cubicBezTo>
                        <a:cubicBezTo>
                          <a:pt x="49337" y="21337"/>
                          <a:pt x="40874" y="41504"/>
                          <a:pt x="31781" y="61491"/>
                        </a:cubicBezTo>
                        <a:cubicBezTo>
                          <a:pt x="22418" y="81297"/>
                          <a:pt x="12424" y="100744"/>
                          <a:pt x="0" y="119110"/>
                        </a:cubicBezTo>
                        <a:close/>
                      </a:path>
                    </a:pathLst>
                  </a:custGeom>
                  <a:solidFill>
                    <a:srgbClr val="580C0F"/>
                  </a:solidFill>
                  <a:ln w="8996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3" name="Freeform: Shape 172">
                  <a:extLst>
                    <a:ext uri="{FF2B5EF4-FFF2-40B4-BE49-F238E27FC236}">
                      <a16:creationId xmlns:a16="http://schemas.microsoft.com/office/drawing/2014/main" id="{DED67AE4-37DE-4310-8D68-797770ECB91D}"/>
                    </a:ext>
                  </a:extLst>
                </p:cNvPr>
                <p:cNvSpPr/>
                <p:nvPr/>
              </p:nvSpPr>
              <p:spPr>
                <a:xfrm>
                  <a:off x="11237198" y="2045348"/>
                  <a:ext cx="519473" cy="1046869"/>
                </a:xfrm>
                <a:custGeom>
                  <a:avLst/>
                  <a:gdLst>
                    <a:gd name="connsiteX0" fmla="*/ 519473 w 519473"/>
                    <a:gd name="connsiteY0" fmla="*/ 411077 h 1046869"/>
                    <a:gd name="connsiteX1" fmla="*/ 207789 w 519473"/>
                    <a:gd name="connsiteY1" fmla="*/ 1046869 h 1046869"/>
                    <a:gd name="connsiteX2" fmla="*/ 200227 w 519473"/>
                    <a:gd name="connsiteY2" fmla="*/ 1035976 h 1046869"/>
                    <a:gd name="connsiteX3" fmla="*/ 102004 w 519473"/>
                    <a:gd name="connsiteY3" fmla="*/ 965032 h 1046869"/>
                    <a:gd name="connsiteX4" fmla="*/ 0 w 519473"/>
                    <a:gd name="connsiteY4" fmla="*/ 934602 h 1046869"/>
                    <a:gd name="connsiteX5" fmla="*/ 153771 w 519473"/>
                    <a:gd name="connsiteY5" fmla="*/ 714388 h 1046869"/>
                    <a:gd name="connsiteX6" fmla="*/ 184562 w 519473"/>
                    <a:gd name="connsiteY6" fmla="*/ 636422 h 1046869"/>
                    <a:gd name="connsiteX7" fmla="*/ 241011 w 519473"/>
                    <a:gd name="connsiteY7" fmla="*/ 494175 h 1046869"/>
                    <a:gd name="connsiteX8" fmla="*/ 46366 w 519473"/>
                    <a:gd name="connsiteY8" fmla="*/ 278913 h 1046869"/>
                    <a:gd name="connsiteX9" fmla="*/ 12514 w 519473"/>
                    <a:gd name="connsiteY9" fmla="*/ 236599 h 1046869"/>
                    <a:gd name="connsiteX10" fmla="*/ 54288 w 519473"/>
                    <a:gd name="connsiteY10" fmla="*/ 172047 h 1046869"/>
                    <a:gd name="connsiteX11" fmla="*/ 227776 w 519473"/>
                    <a:gd name="connsiteY11" fmla="*/ 0 h 1046869"/>
                    <a:gd name="connsiteX12" fmla="*/ 519473 w 519473"/>
                    <a:gd name="connsiteY12" fmla="*/ 411077 h 1046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19473" h="1046869">
                      <a:moveTo>
                        <a:pt x="519473" y="411077"/>
                      </a:moveTo>
                      <a:cubicBezTo>
                        <a:pt x="519473" y="456812"/>
                        <a:pt x="436286" y="859877"/>
                        <a:pt x="207789" y="1046869"/>
                      </a:cubicBezTo>
                      <a:cubicBezTo>
                        <a:pt x="207789" y="1046869"/>
                        <a:pt x="205539" y="1042728"/>
                        <a:pt x="200227" y="1035976"/>
                      </a:cubicBezTo>
                      <a:cubicBezTo>
                        <a:pt x="187712" y="1020220"/>
                        <a:pt x="158363" y="989970"/>
                        <a:pt x="102004" y="965032"/>
                      </a:cubicBezTo>
                      <a:cubicBezTo>
                        <a:pt x="74725" y="952878"/>
                        <a:pt x="41144" y="941984"/>
                        <a:pt x="0" y="934602"/>
                      </a:cubicBezTo>
                      <a:cubicBezTo>
                        <a:pt x="0" y="934602"/>
                        <a:pt x="91470" y="872301"/>
                        <a:pt x="153771" y="714388"/>
                      </a:cubicBezTo>
                      <a:cubicBezTo>
                        <a:pt x="165295" y="685219"/>
                        <a:pt x="175559" y="659290"/>
                        <a:pt x="184562" y="636422"/>
                      </a:cubicBezTo>
                      <a:cubicBezTo>
                        <a:pt x="224445" y="535589"/>
                        <a:pt x="241011" y="494175"/>
                        <a:pt x="241011" y="494175"/>
                      </a:cubicBezTo>
                      <a:lnTo>
                        <a:pt x="46366" y="278913"/>
                      </a:lnTo>
                      <a:cubicBezTo>
                        <a:pt x="26469" y="253705"/>
                        <a:pt x="12514" y="236599"/>
                        <a:pt x="12514" y="236599"/>
                      </a:cubicBezTo>
                      <a:cubicBezTo>
                        <a:pt x="25658" y="213551"/>
                        <a:pt x="39793" y="192034"/>
                        <a:pt x="54288" y="172047"/>
                      </a:cubicBezTo>
                      <a:cubicBezTo>
                        <a:pt x="115869" y="87509"/>
                        <a:pt x="185732" y="30160"/>
                        <a:pt x="227776" y="0"/>
                      </a:cubicBezTo>
                      <a:cubicBezTo>
                        <a:pt x="296559" y="87149"/>
                        <a:pt x="519473" y="372364"/>
                        <a:pt x="519473" y="411077"/>
                      </a:cubicBezTo>
                      <a:close/>
                    </a:path>
                  </a:pathLst>
                </a:custGeom>
                <a:solidFill>
                  <a:srgbClr val="A5D3D0"/>
                </a:solidFill>
                <a:ln w="899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0C40FA78-EFCC-45D9-8E55-4CFFAE9260EE}"/>
                    </a:ext>
                  </a:extLst>
                </p:cNvPr>
                <p:cNvSpPr/>
                <p:nvPr/>
              </p:nvSpPr>
              <p:spPr>
                <a:xfrm>
                  <a:off x="11237198" y="2217395"/>
                  <a:ext cx="472447" cy="792984"/>
                </a:xfrm>
                <a:custGeom>
                  <a:avLst/>
                  <a:gdLst>
                    <a:gd name="connsiteX0" fmla="*/ 303401 w 472447"/>
                    <a:gd name="connsiteY0" fmla="*/ 288906 h 792984"/>
                    <a:gd name="connsiteX1" fmla="*/ 461224 w 472447"/>
                    <a:gd name="connsiteY1" fmla="*/ 280624 h 792984"/>
                    <a:gd name="connsiteX2" fmla="*/ 297820 w 472447"/>
                    <a:gd name="connsiteY2" fmla="*/ 316636 h 792984"/>
                    <a:gd name="connsiteX3" fmla="*/ 102004 w 472447"/>
                    <a:gd name="connsiteY3" fmla="*/ 792985 h 792984"/>
                    <a:gd name="connsiteX4" fmla="*/ 0 w 472447"/>
                    <a:gd name="connsiteY4" fmla="*/ 762554 h 792984"/>
                    <a:gd name="connsiteX5" fmla="*/ 153771 w 472447"/>
                    <a:gd name="connsiteY5" fmla="*/ 542341 h 792984"/>
                    <a:gd name="connsiteX6" fmla="*/ 184562 w 472447"/>
                    <a:gd name="connsiteY6" fmla="*/ 464375 h 792984"/>
                    <a:gd name="connsiteX7" fmla="*/ 241011 w 472447"/>
                    <a:gd name="connsiteY7" fmla="*/ 322127 h 792984"/>
                    <a:gd name="connsiteX8" fmla="*/ 46366 w 472447"/>
                    <a:gd name="connsiteY8" fmla="*/ 106866 h 792984"/>
                    <a:gd name="connsiteX9" fmla="*/ 12514 w 472447"/>
                    <a:gd name="connsiteY9" fmla="*/ 64552 h 792984"/>
                    <a:gd name="connsiteX10" fmla="*/ 54288 w 472447"/>
                    <a:gd name="connsiteY10" fmla="*/ 0 h 792984"/>
                    <a:gd name="connsiteX11" fmla="*/ 281164 w 472447"/>
                    <a:gd name="connsiteY11" fmla="*/ 263968 h 792984"/>
                    <a:gd name="connsiteX12" fmla="*/ 472298 w 472447"/>
                    <a:gd name="connsiteY12" fmla="*/ 222374 h 792984"/>
                    <a:gd name="connsiteX13" fmla="*/ 303401 w 472447"/>
                    <a:gd name="connsiteY13" fmla="*/ 288906 h 7929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72447" h="792984">
                      <a:moveTo>
                        <a:pt x="303401" y="288906"/>
                      </a:moveTo>
                      <a:cubicBezTo>
                        <a:pt x="281164" y="316636"/>
                        <a:pt x="461224" y="244612"/>
                        <a:pt x="461224" y="280624"/>
                      </a:cubicBezTo>
                      <a:cubicBezTo>
                        <a:pt x="461224" y="316636"/>
                        <a:pt x="317176" y="299980"/>
                        <a:pt x="297820" y="316636"/>
                      </a:cubicBezTo>
                      <a:cubicBezTo>
                        <a:pt x="279453" y="332301"/>
                        <a:pt x="233808" y="621117"/>
                        <a:pt x="102004" y="792985"/>
                      </a:cubicBezTo>
                      <a:cubicBezTo>
                        <a:pt x="74725" y="780831"/>
                        <a:pt x="41144" y="769937"/>
                        <a:pt x="0" y="762554"/>
                      </a:cubicBezTo>
                      <a:cubicBezTo>
                        <a:pt x="0" y="762554"/>
                        <a:pt x="91470" y="700254"/>
                        <a:pt x="153771" y="542341"/>
                      </a:cubicBezTo>
                      <a:cubicBezTo>
                        <a:pt x="165295" y="513171"/>
                        <a:pt x="175559" y="487243"/>
                        <a:pt x="184562" y="464375"/>
                      </a:cubicBezTo>
                      <a:cubicBezTo>
                        <a:pt x="224445" y="363541"/>
                        <a:pt x="241011" y="322127"/>
                        <a:pt x="241011" y="322127"/>
                      </a:cubicBezTo>
                      <a:lnTo>
                        <a:pt x="46366" y="106866"/>
                      </a:lnTo>
                      <a:cubicBezTo>
                        <a:pt x="26469" y="81657"/>
                        <a:pt x="12514" y="64552"/>
                        <a:pt x="12514" y="64552"/>
                      </a:cubicBezTo>
                      <a:cubicBezTo>
                        <a:pt x="25658" y="41504"/>
                        <a:pt x="39793" y="19987"/>
                        <a:pt x="54288" y="0"/>
                      </a:cubicBezTo>
                      <a:cubicBezTo>
                        <a:pt x="174388" y="150980"/>
                        <a:pt x="261808" y="271261"/>
                        <a:pt x="281164" y="263968"/>
                      </a:cubicBezTo>
                      <a:cubicBezTo>
                        <a:pt x="303401" y="255685"/>
                        <a:pt x="466806" y="200227"/>
                        <a:pt x="472298" y="222374"/>
                      </a:cubicBezTo>
                      <a:cubicBezTo>
                        <a:pt x="477880" y="244612"/>
                        <a:pt x="325548" y="261177"/>
                        <a:pt x="303401" y="28890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5D3D0"/>
                    </a:gs>
                    <a:gs pos="76000">
                      <a:srgbClr val="83BAB5"/>
                    </a:gs>
                  </a:gsLst>
                  <a:lin ang="0" scaled="0"/>
                </a:gradFill>
                <a:ln w="899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952227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7">
            <a:extLst>
              <a:ext uri="{FF2B5EF4-FFF2-40B4-BE49-F238E27FC236}">
                <a16:creationId xmlns:a16="http://schemas.microsoft.com/office/drawing/2014/main" id="{9158270C-1242-4351-BEC2-568D40DCDF01}"/>
              </a:ext>
            </a:extLst>
          </p:cNvPr>
          <p:cNvSpPr/>
          <p:nvPr userDrawn="1"/>
        </p:nvSpPr>
        <p:spPr>
          <a:xfrm>
            <a:off x="810344" y="1752916"/>
            <a:ext cx="2834283" cy="2616287"/>
          </a:xfrm>
          <a:custGeom>
            <a:avLst/>
            <a:gdLst>
              <a:gd name="connsiteX0" fmla="*/ 3147282 w 3147281"/>
              <a:gd name="connsiteY0" fmla="*/ 1452606 h 2905211"/>
              <a:gd name="connsiteX1" fmla="*/ 1573641 w 3147281"/>
              <a:gd name="connsiteY1" fmla="*/ 2905212 h 2905211"/>
              <a:gd name="connsiteX2" fmla="*/ 0 w 3147281"/>
              <a:gd name="connsiteY2" fmla="*/ 1452606 h 2905211"/>
              <a:gd name="connsiteX3" fmla="*/ 1573641 w 3147281"/>
              <a:gd name="connsiteY3" fmla="*/ 0 h 2905211"/>
              <a:gd name="connsiteX4" fmla="*/ 3147282 w 3147281"/>
              <a:gd name="connsiteY4" fmla="*/ 1452606 h 29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7281" h="2905211">
                <a:moveTo>
                  <a:pt x="3147282" y="1452606"/>
                </a:moveTo>
                <a:cubicBezTo>
                  <a:pt x="3147282" y="2254858"/>
                  <a:pt x="2442739" y="2905212"/>
                  <a:pt x="1573641" y="2905212"/>
                </a:cubicBezTo>
                <a:cubicBezTo>
                  <a:pt x="704543" y="2905212"/>
                  <a:pt x="0" y="2254858"/>
                  <a:pt x="0" y="1452606"/>
                </a:cubicBezTo>
                <a:cubicBezTo>
                  <a:pt x="0" y="650354"/>
                  <a:pt x="704543" y="0"/>
                  <a:pt x="1573641" y="0"/>
                </a:cubicBezTo>
                <a:cubicBezTo>
                  <a:pt x="2442739" y="0"/>
                  <a:pt x="3147282" y="650354"/>
                  <a:pt x="3147282" y="1452606"/>
                </a:cubicBezTo>
                <a:close/>
              </a:path>
            </a:pathLst>
          </a:custGeom>
          <a:noFill/>
          <a:ln w="25400" cap="flat">
            <a:solidFill>
              <a:srgbClr val="5B7774"/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Graphic 7">
            <a:extLst>
              <a:ext uri="{FF2B5EF4-FFF2-40B4-BE49-F238E27FC236}">
                <a16:creationId xmlns:a16="http://schemas.microsoft.com/office/drawing/2014/main" id="{E90C044D-DBF1-46EE-AEC2-DF5C42B2A1CF}"/>
              </a:ext>
            </a:extLst>
          </p:cNvPr>
          <p:cNvSpPr/>
          <p:nvPr userDrawn="1"/>
        </p:nvSpPr>
        <p:spPr>
          <a:xfrm>
            <a:off x="5258335" y="2856640"/>
            <a:ext cx="1778645" cy="1641799"/>
          </a:xfrm>
          <a:custGeom>
            <a:avLst/>
            <a:gdLst>
              <a:gd name="connsiteX0" fmla="*/ 1975066 w 1975066"/>
              <a:gd name="connsiteY0" fmla="*/ 911555 h 1823108"/>
              <a:gd name="connsiteX1" fmla="*/ 987533 w 1975066"/>
              <a:gd name="connsiteY1" fmla="*/ 1823109 h 1823108"/>
              <a:gd name="connsiteX2" fmla="*/ 0 w 1975066"/>
              <a:gd name="connsiteY2" fmla="*/ 911554 h 1823108"/>
              <a:gd name="connsiteX3" fmla="*/ 987533 w 1975066"/>
              <a:gd name="connsiteY3" fmla="*/ 0 h 1823108"/>
              <a:gd name="connsiteX4" fmla="*/ 1975066 w 1975066"/>
              <a:gd name="connsiteY4" fmla="*/ 911555 h 1823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5066" h="1823108">
                <a:moveTo>
                  <a:pt x="1975066" y="911555"/>
                </a:moveTo>
                <a:cubicBezTo>
                  <a:pt x="1975066" y="1414992"/>
                  <a:pt x="1532932" y="1823109"/>
                  <a:pt x="987533" y="1823109"/>
                </a:cubicBezTo>
                <a:cubicBezTo>
                  <a:pt x="442134" y="1823109"/>
                  <a:pt x="0" y="1414992"/>
                  <a:pt x="0" y="911554"/>
                </a:cubicBezTo>
                <a:cubicBezTo>
                  <a:pt x="0" y="408117"/>
                  <a:pt x="442134" y="0"/>
                  <a:pt x="987533" y="0"/>
                </a:cubicBezTo>
                <a:cubicBezTo>
                  <a:pt x="1532932" y="0"/>
                  <a:pt x="1975066" y="408116"/>
                  <a:pt x="1975066" y="911555"/>
                </a:cubicBezTo>
                <a:close/>
              </a:path>
            </a:pathLst>
          </a:custGeom>
          <a:noFill/>
          <a:ln w="25400" cap="flat">
            <a:solidFill>
              <a:srgbClr val="5B7774"/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Graphic 7">
            <a:extLst>
              <a:ext uri="{FF2B5EF4-FFF2-40B4-BE49-F238E27FC236}">
                <a16:creationId xmlns:a16="http://schemas.microsoft.com/office/drawing/2014/main" id="{976FD8A6-C988-43C6-8C94-F22BB0B6C8A3}"/>
              </a:ext>
            </a:extLst>
          </p:cNvPr>
          <p:cNvSpPr/>
          <p:nvPr userDrawn="1"/>
        </p:nvSpPr>
        <p:spPr>
          <a:xfrm>
            <a:off x="0" y="0"/>
            <a:ext cx="4502307" cy="4257916"/>
          </a:xfrm>
          <a:custGeom>
            <a:avLst/>
            <a:gdLst>
              <a:gd name="connsiteX0" fmla="*/ 8727 w 4999510"/>
              <a:gd name="connsiteY0" fmla="*/ 4728131 h 4728130"/>
              <a:gd name="connsiteX1" fmla="*/ 4999511 w 4999510"/>
              <a:gd name="connsiteY1" fmla="*/ 0 h 4728130"/>
              <a:gd name="connsiteX2" fmla="*/ 0 w 4999510"/>
              <a:gd name="connsiteY2" fmla="*/ 0 h 4728130"/>
              <a:gd name="connsiteX3" fmla="*/ 8727 w 4999510"/>
              <a:gd name="connsiteY3" fmla="*/ 4728131 h 4728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9510" h="4728130">
                <a:moveTo>
                  <a:pt x="8727" y="4728131"/>
                </a:moveTo>
                <a:cubicBezTo>
                  <a:pt x="8727" y="4728131"/>
                  <a:pt x="-175102" y="26275"/>
                  <a:pt x="4999511" y="0"/>
                </a:cubicBezTo>
                <a:lnTo>
                  <a:pt x="0" y="0"/>
                </a:lnTo>
                <a:lnTo>
                  <a:pt x="8727" y="4728131"/>
                </a:lnTo>
                <a:close/>
              </a:path>
            </a:pathLst>
          </a:custGeom>
          <a:gradFill>
            <a:gsLst>
              <a:gs pos="0">
                <a:srgbClr val="AFD3F4"/>
              </a:gs>
              <a:gs pos="100000">
                <a:srgbClr val="90C4EB"/>
              </a:gs>
            </a:gsLst>
            <a:lin ang="15600000" scaled="0"/>
          </a:gradFill>
          <a:ln w="94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Graphic 7">
            <a:extLst>
              <a:ext uri="{FF2B5EF4-FFF2-40B4-BE49-F238E27FC236}">
                <a16:creationId xmlns:a16="http://schemas.microsoft.com/office/drawing/2014/main" id="{3C5348DA-03D4-4A91-992B-0A67694FBE61}"/>
              </a:ext>
            </a:extLst>
          </p:cNvPr>
          <p:cNvSpPr/>
          <p:nvPr userDrawn="1"/>
        </p:nvSpPr>
        <p:spPr>
          <a:xfrm>
            <a:off x="398954" y="898148"/>
            <a:ext cx="6491345" cy="5523435"/>
          </a:xfrm>
          <a:custGeom>
            <a:avLst/>
            <a:gdLst>
              <a:gd name="connsiteX0" fmla="*/ 544087 w 7208203"/>
              <a:gd name="connsiteY0" fmla="*/ 0 h 6133404"/>
              <a:gd name="connsiteX1" fmla="*/ 754760 w 7208203"/>
              <a:gd name="connsiteY1" fmla="*/ 0 h 6133404"/>
              <a:gd name="connsiteX2" fmla="*/ 1298847 w 7208203"/>
              <a:gd name="connsiteY2" fmla="*/ 473041 h 6133404"/>
              <a:gd name="connsiteX3" fmla="*/ 1298847 w 7208203"/>
              <a:gd name="connsiteY3" fmla="*/ 620540 h 6133404"/>
              <a:gd name="connsiteX4" fmla="*/ 2422212 w 7208203"/>
              <a:gd name="connsiteY4" fmla="*/ 620540 h 6133404"/>
              <a:gd name="connsiteX5" fmla="*/ 3232176 w 7208203"/>
              <a:gd name="connsiteY5" fmla="*/ 1127349 h 6133404"/>
              <a:gd name="connsiteX6" fmla="*/ 3582285 w 7208203"/>
              <a:gd name="connsiteY6" fmla="*/ 1342764 h 6133404"/>
              <a:gd name="connsiteX7" fmla="*/ 6037981 w 7208203"/>
              <a:gd name="connsiteY7" fmla="*/ 1342764 h 6133404"/>
              <a:gd name="connsiteX8" fmla="*/ 6786859 w 7208203"/>
              <a:gd name="connsiteY8" fmla="*/ 1993847 h 6133404"/>
              <a:gd name="connsiteX9" fmla="*/ 6786859 w 7208203"/>
              <a:gd name="connsiteY9" fmla="*/ 1993847 h 6133404"/>
              <a:gd name="connsiteX10" fmla="*/ 6037981 w 7208203"/>
              <a:gd name="connsiteY10" fmla="*/ 2644931 h 6133404"/>
              <a:gd name="connsiteX11" fmla="*/ 5535819 w 7208203"/>
              <a:gd name="connsiteY11" fmla="*/ 2644931 h 6133404"/>
              <a:gd name="connsiteX12" fmla="*/ 5535819 w 7208203"/>
              <a:gd name="connsiteY12" fmla="*/ 3394378 h 6133404"/>
              <a:gd name="connsiteX13" fmla="*/ 6693238 w 7208203"/>
              <a:gd name="connsiteY13" fmla="*/ 4617056 h 6133404"/>
              <a:gd name="connsiteX14" fmla="*/ 7208204 w 7208203"/>
              <a:gd name="connsiteY14" fmla="*/ 5094081 h 6133404"/>
              <a:gd name="connsiteX15" fmla="*/ 7208204 w 7208203"/>
              <a:gd name="connsiteY15" fmla="*/ 5094081 h 6133404"/>
              <a:gd name="connsiteX16" fmla="*/ 5874167 w 7208203"/>
              <a:gd name="connsiteY16" fmla="*/ 5094081 h 6133404"/>
              <a:gd name="connsiteX17" fmla="*/ 5874167 w 7208203"/>
              <a:gd name="connsiteY17" fmla="*/ 5452253 h 6133404"/>
              <a:gd name="connsiteX18" fmla="*/ 5090666 w 7208203"/>
              <a:gd name="connsiteY18" fmla="*/ 6133405 h 6133404"/>
              <a:gd name="connsiteX19" fmla="*/ 783975 w 7208203"/>
              <a:gd name="connsiteY19" fmla="*/ 6133405 h 6133404"/>
              <a:gd name="connsiteX20" fmla="*/ 257436 w 7208203"/>
              <a:gd name="connsiteY20" fmla="*/ 5675636 h 6133404"/>
              <a:gd name="connsiteX21" fmla="*/ 257436 w 7208203"/>
              <a:gd name="connsiteY21" fmla="*/ 5094081 h 6133404"/>
              <a:gd name="connsiteX22" fmla="*/ 257436 w 7208203"/>
              <a:gd name="connsiteY22" fmla="*/ 5094081 h 6133404"/>
              <a:gd name="connsiteX23" fmla="*/ 257436 w 7208203"/>
              <a:gd name="connsiteY23" fmla="*/ 5075394 h 6133404"/>
              <a:gd name="connsiteX24" fmla="*/ 258005 w 7208203"/>
              <a:gd name="connsiteY24" fmla="*/ 5075394 h 6133404"/>
              <a:gd name="connsiteX25" fmla="*/ 807404 w 7208203"/>
              <a:gd name="connsiteY25" fmla="*/ 4615918 h 6133404"/>
              <a:gd name="connsiteX26" fmla="*/ 1475371 w 7208203"/>
              <a:gd name="connsiteY26" fmla="*/ 4615918 h 6133404"/>
              <a:gd name="connsiteX27" fmla="*/ 1591378 w 7208203"/>
              <a:gd name="connsiteY27" fmla="*/ 4514992 h 6133404"/>
              <a:gd name="connsiteX28" fmla="*/ 1591378 w 7208203"/>
              <a:gd name="connsiteY28" fmla="*/ 3508014 h 6133404"/>
              <a:gd name="connsiteX29" fmla="*/ 1475371 w 7208203"/>
              <a:gd name="connsiteY29" fmla="*/ 3407089 h 6133404"/>
              <a:gd name="connsiteX30" fmla="*/ 1475371 w 7208203"/>
              <a:gd name="connsiteY30" fmla="*/ 3407089 h 6133404"/>
              <a:gd name="connsiteX31" fmla="*/ 597775 w 7208203"/>
              <a:gd name="connsiteY31" fmla="*/ 2644931 h 6133404"/>
              <a:gd name="connsiteX32" fmla="*/ 596731 w 7208203"/>
              <a:gd name="connsiteY32" fmla="*/ 2644931 h 6133404"/>
              <a:gd name="connsiteX33" fmla="*/ 596731 w 7208203"/>
              <a:gd name="connsiteY33" fmla="*/ 1699798 h 6133404"/>
              <a:gd name="connsiteX34" fmla="*/ 825995 w 7208203"/>
              <a:gd name="connsiteY34" fmla="*/ 1497188 h 6133404"/>
              <a:gd name="connsiteX35" fmla="*/ 825995 w 7208203"/>
              <a:gd name="connsiteY35" fmla="*/ 1497188 h 6133404"/>
              <a:gd name="connsiteX36" fmla="*/ 953575 w 7208203"/>
              <a:gd name="connsiteY36" fmla="*/ 1386967 h 6133404"/>
              <a:gd name="connsiteX37" fmla="*/ 953575 w 7208203"/>
              <a:gd name="connsiteY37" fmla="*/ 1386967 h 6133404"/>
              <a:gd name="connsiteX38" fmla="*/ 823814 w 7208203"/>
              <a:gd name="connsiteY38" fmla="*/ 1271623 h 6133404"/>
              <a:gd name="connsiteX39" fmla="*/ 544087 w 7208203"/>
              <a:gd name="connsiteY39" fmla="*/ 1271623 h 6133404"/>
              <a:gd name="connsiteX40" fmla="*/ 0 w 7208203"/>
              <a:gd name="connsiteY40" fmla="*/ 798582 h 6133404"/>
              <a:gd name="connsiteX41" fmla="*/ 0 w 7208203"/>
              <a:gd name="connsiteY41" fmla="*/ 473041 h 6133404"/>
              <a:gd name="connsiteX42" fmla="*/ 544087 w 7208203"/>
              <a:gd name="connsiteY42" fmla="*/ 0 h 613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7208203" h="6133404">
                <a:moveTo>
                  <a:pt x="544087" y="0"/>
                </a:moveTo>
                <a:lnTo>
                  <a:pt x="754760" y="0"/>
                </a:lnTo>
                <a:cubicBezTo>
                  <a:pt x="1055259" y="0"/>
                  <a:pt x="1298847" y="211811"/>
                  <a:pt x="1298847" y="473041"/>
                </a:cubicBezTo>
                <a:lnTo>
                  <a:pt x="1298847" y="620540"/>
                </a:lnTo>
                <a:lnTo>
                  <a:pt x="2422212" y="620540"/>
                </a:lnTo>
                <a:cubicBezTo>
                  <a:pt x="2799164" y="620540"/>
                  <a:pt x="3118920" y="832825"/>
                  <a:pt x="3232176" y="1127349"/>
                </a:cubicBezTo>
                <a:cubicBezTo>
                  <a:pt x="3282165" y="1257205"/>
                  <a:pt x="3424826" y="1342764"/>
                  <a:pt x="3582285" y="1342764"/>
                </a:cubicBezTo>
                <a:lnTo>
                  <a:pt x="6037981" y="1342764"/>
                </a:lnTo>
                <a:cubicBezTo>
                  <a:pt x="6451548" y="1342764"/>
                  <a:pt x="6786859" y="1634253"/>
                  <a:pt x="6786859" y="1993847"/>
                </a:cubicBezTo>
                <a:lnTo>
                  <a:pt x="6786859" y="1993847"/>
                </a:lnTo>
                <a:cubicBezTo>
                  <a:pt x="6786859" y="2353442"/>
                  <a:pt x="6451548" y="2644931"/>
                  <a:pt x="6037981" y="2644931"/>
                </a:cubicBezTo>
                <a:lnTo>
                  <a:pt x="5535819" y="2644931"/>
                </a:lnTo>
                <a:lnTo>
                  <a:pt x="5535819" y="3394378"/>
                </a:lnTo>
                <a:cubicBezTo>
                  <a:pt x="6313913" y="3394852"/>
                  <a:pt x="6690202" y="3941311"/>
                  <a:pt x="6693238" y="4617056"/>
                </a:cubicBezTo>
                <a:cubicBezTo>
                  <a:pt x="6980647" y="4632802"/>
                  <a:pt x="7208204" y="4840250"/>
                  <a:pt x="7208204" y="5094081"/>
                </a:cubicBezTo>
                <a:lnTo>
                  <a:pt x="7208204" y="5094081"/>
                </a:lnTo>
                <a:lnTo>
                  <a:pt x="5874167" y="5094081"/>
                </a:lnTo>
                <a:lnTo>
                  <a:pt x="5874167" y="5452253"/>
                </a:lnTo>
                <a:cubicBezTo>
                  <a:pt x="5874167" y="5828447"/>
                  <a:pt x="5523393" y="6133405"/>
                  <a:pt x="5090666" y="6133405"/>
                </a:cubicBezTo>
                <a:lnTo>
                  <a:pt x="783975" y="6133405"/>
                </a:lnTo>
                <a:cubicBezTo>
                  <a:pt x="493150" y="6133405"/>
                  <a:pt x="257436" y="5928423"/>
                  <a:pt x="257436" y="5675636"/>
                </a:cubicBezTo>
                <a:lnTo>
                  <a:pt x="257436" y="5094081"/>
                </a:lnTo>
                <a:lnTo>
                  <a:pt x="257436" y="5094081"/>
                </a:lnTo>
                <a:lnTo>
                  <a:pt x="257436" y="5075394"/>
                </a:lnTo>
                <a:lnTo>
                  <a:pt x="258005" y="5075394"/>
                </a:lnTo>
                <a:cubicBezTo>
                  <a:pt x="269293" y="4819951"/>
                  <a:pt x="510888" y="4615918"/>
                  <a:pt x="807404" y="4615918"/>
                </a:cubicBezTo>
                <a:lnTo>
                  <a:pt x="1475371" y="4615918"/>
                </a:lnTo>
                <a:cubicBezTo>
                  <a:pt x="1539493" y="4615918"/>
                  <a:pt x="1591378" y="4570767"/>
                  <a:pt x="1591378" y="4514992"/>
                </a:cubicBezTo>
                <a:lnTo>
                  <a:pt x="1591378" y="3508014"/>
                </a:lnTo>
                <a:cubicBezTo>
                  <a:pt x="1591378" y="3452334"/>
                  <a:pt x="1539398" y="3407089"/>
                  <a:pt x="1475371" y="3407089"/>
                </a:cubicBezTo>
                <a:lnTo>
                  <a:pt x="1475371" y="3407089"/>
                </a:lnTo>
                <a:cubicBezTo>
                  <a:pt x="991043" y="3407089"/>
                  <a:pt x="598344" y="3065991"/>
                  <a:pt x="597775" y="2644931"/>
                </a:cubicBezTo>
                <a:lnTo>
                  <a:pt x="596731" y="2644931"/>
                </a:lnTo>
                <a:lnTo>
                  <a:pt x="596731" y="1699798"/>
                </a:lnTo>
                <a:cubicBezTo>
                  <a:pt x="596731" y="1589197"/>
                  <a:pt x="698795" y="1498990"/>
                  <a:pt x="825995" y="1497188"/>
                </a:cubicBezTo>
                <a:lnTo>
                  <a:pt x="825995" y="1497188"/>
                </a:lnTo>
                <a:cubicBezTo>
                  <a:pt x="895714" y="1496144"/>
                  <a:pt x="951963" y="1447484"/>
                  <a:pt x="953575" y="1386967"/>
                </a:cubicBezTo>
                <a:lnTo>
                  <a:pt x="953575" y="1386967"/>
                </a:lnTo>
                <a:cubicBezTo>
                  <a:pt x="955188" y="1323698"/>
                  <a:pt x="896662" y="1271623"/>
                  <a:pt x="823814" y="1271623"/>
                </a:cubicBezTo>
                <a:lnTo>
                  <a:pt x="544087" y="1271623"/>
                </a:lnTo>
                <a:cubicBezTo>
                  <a:pt x="243587" y="1271623"/>
                  <a:pt x="0" y="1059812"/>
                  <a:pt x="0" y="798582"/>
                </a:cubicBezTo>
                <a:lnTo>
                  <a:pt x="0" y="473041"/>
                </a:lnTo>
                <a:cubicBezTo>
                  <a:pt x="0" y="211811"/>
                  <a:pt x="243587" y="0"/>
                  <a:pt x="544087" y="0"/>
                </a:cubicBezTo>
                <a:close/>
              </a:path>
            </a:pathLst>
          </a:custGeom>
          <a:gradFill>
            <a:gsLst>
              <a:gs pos="0">
                <a:srgbClr val="AFD3F4"/>
              </a:gs>
              <a:gs pos="100000">
                <a:srgbClr val="90C4EB"/>
              </a:gs>
            </a:gsLst>
            <a:lin ang="0" scaled="0"/>
          </a:gradFill>
          <a:ln w="94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2A1A9B-01D3-4CE3-99C5-9497E872D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600" y="565821"/>
            <a:ext cx="4209252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98BF00-3E79-49E4-A9DE-74F27AE4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4CA6-F294-4BD7-8C42-72ABF299A3CD}" type="datetime1">
              <a:rPr lang="en-US" smtClean="0"/>
              <a:t>11/4/2022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308DF0-4F98-4AC9-B6B3-DF19B490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3993B-00C8-42DA-9545-F2B2D3F3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038F-667B-4078-99D0-7F46E585F702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aphic 10">
            <a:extLst>
              <a:ext uri="{FF2B5EF4-FFF2-40B4-BE49-F238E27FC236}">
                <a16:creationId xmlns:a16="http://schemas.microsoft.com/office/drawing/2014/main" id="{2A50FE8A-7344-4A7B-86BE-F9F9F53AD41C}"/>
              </a:ext>
            </a:extLst>
          </p:cNvPr>
          <p:cNvGrpSpPr/>
          <p:nvPr/>
        </p:nvGrpSpPr>
        <p:grpSpPr>
          <a:xfrm flipH="1">
            <a:off x="899261" y="184647"/>
            <a:ext cx="4130474" cy="6171703"/>
            <a:chOff x="4029064" y="342920"/>
            <a:chExt cx="4130474" cy="6171703"/>
          </a:xfrm>
        </p:grpSpPr>
        <p:grpSp>
          <p:nvGrpSpPr>
            <p:cNvPr id="13" name="Graphic 10">
              <a:extLst>
                <a:ext uri="{FF2B5EF4-FFF2-40B4-BE49-F238E27FC236}">
                  <a16:creationId xmlns:a16="http://schemas.microsoft.com/office/drawing/2014/main" id="{657D80C3-A2C6-4615-9CB6-8BBA7CBC6489}"/>
                </a:ext>
              </a:extLst>
            </p:cNvPr>
            <p:cNvGrpSpPr/>
            <p:nvPr/>
          </p:nvGrpSpPr>
          <p:grpSpPr>
            <a:xfrm>
              <a:off x="7232999" y="4920233"/>
              <a:ext cx="926540" cy="1594389"/>
              <a:chOff x="7232999" y="4920233"/>
              <a:chExt cx="926540" cy="1594389"/>
            </a:xfrm>
          </p:grpSpPr>
          <p:grpSp>
            <p:nvGrpSpPr>
              <p:cNvPr id="14" name="Graphic 10">
                <a:extLst>
                  <a:ext uri="{FF2B5EF4-FFF2-40B4-BE49-F238E27FC236}">
                    <a16:creationId xmlns:a16="http://schemas.microsoft.com/office/drawing/2014/main" id="{7EB4A17D-9859-4142-8984-9A14A86A0BEE}"/>
                  </a:ext>
                </a:extLst>
              </p:cNvPr>
              <p:cNvGrpSpPr/>
              <p:nvPr/>
            </p:nvGrpSpPr>
            <p:grpSpPr>
              <a:xfrm>
                <a:off x="7232999" y="4920233"/>
                <a:ext cx="739997" cy="1199387"/>
                <a:chOff x="7232999" y="4920233"/>
                <a:chExt cx="739997" cy="1199387"/>
              </a:xfrm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3BB9C690-347C-4F5E-9CF8-84721F330793}"/>
                    </a:ext>
                  </a:extLst>
                </p:cNvPr>
                <p:cNvSpPr/>
                <p:nvPr/>
              </p:nvSpPr>
              <p:spPr>
                <a:xfrm>
                  <a:off x="7232999" y="4920233"/>
                  <a:ext cx="739997" cy="1199387"/>
                </a:xfrm>
                <a:custGeom>
                  <a:avLst/>
                  <a:gdLst>
                    <a:gd name="connsiteX0" fmla="*/ 739997 w 739997"/>
                    <a:gd name="connsiteY0" fmla="*/ 1155478 h 1199387"/>
                    <a:gd name="connsiteX1" fmla="*/ 655892 w 739997"/>
                    <a:gd name="connsiteY1" fmla="*/ 1177957 h 1199387"/>
                    <a:gd name="connsiteX2" fmla="*/ 553212 w 739997"/>
                    <a:gd name="connsiteY2" fmla="*/ 1199388 h 1199387"/>
                    <a:gd name="connsiteX3" fmla="*/ 457200 w 739997"/>
                    <a:gd name="connsiteY3" fmla="*/ 996410 h 1199387"/>
                    <a:gd name="connsiteX4" fmla="*/ 128969 w 739997"/>
                    <a:gd name="connsiteY4" fmla="*/ 480632 h 1199387"/>
                    <a:gd name="connsiteX5" fmla="*/ 0 w 739997"/>
                    <a:gd name="connsiteY5" fmla="*/ 146495 h 1199387"/>
                    <a:gd name="connsiteX6" fmla="*/ 149543 w 739997"/>
                    <a:gd name="connsiteY6" fmla="*/ 68580 h 1199387"/>
                    <a:gd name="connsiteX7" fmla="*/ 281369 w 739997"/>
                    <a:gd name="connsiteY7" fmla="*/ 0 h 1199387"/>
                    <a:gd name="connsiteX8" fmla="*/ 586169 w 739997"/>
                    <a:gd name="connsiteY8" fmla="*/ 656463 h 1199387"/>
                    <a:gd name="connsiteX9" fmla="*/ 739997 w 739997"/>
                    <a:gd name="connsiteY9" fmla="*/ 1155478 h 1199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39997" h="1199387">
                      <a:moveTo>
                        <a:pt x="739997" y="1155478"/>
                      </a:moveTo>
                      <a:cubicBezTo>
                        <a:pt x="739997" y="1155478"/>
                        <a:pt x="699516" y="1166717"/>
                        <a:pt x="655892" y="1177957"/>
                      </a:cubicBezTo>
                      <a:cubicBezTo>
                        <a:pt x="613315" y="1188720"/>
                        <a:pt x="567595" y="1199388"/>
                        <a:pt x="553212" y="1199388"/>
                      </a:cubicBezTo>
                      <a:cubicBezTo>
                        <a:pt x="523875" y="1199388"/>
                        <a:pt x="521684" y="1131284"/>
                        <a:pt x="457200" y="996410"/>
                      </a:cubicBezTo>
                      <a:cubicBezTo>
                        <a:pt x="392716" y="861632"/>
                        <a:pt x="175831" y="568547"/>
                        <a:pt x="128969" y="480632"/>
                      </a:cubicBezTo>
                      <a:cubicBezTo>
                        <a:pt x="82010" y="392716"/>
                        <a:pt x="70295" y="257937"/>
                        <a:pt x="0" y="146495"/>
                      </a:cubicBezTo>
                      <a:lnTo>
                        <a:pt x="149543" y="68580"/>
                      </a:lnTo>
                      <a:lnTo>
                        <a:pt x="281369" y="0"/>
                      </a:lnTo>
                      <a:cubicBezTo>
                        <a:pt x="486537" y="193453"/>
                        <a:pt x="556831" y="498253"/>
                        <a:pt x="586169" y="656463"/>
                      </a:cubicBezTo>
                      <a:cubicBezTo>
                        <a:pt x="615410" y="814768"/>
                        <a:pt x="739997" y="1155478"/>
                        <a:pt x="739997" y="1155478"/>
                      </a:cubicBezTo>
                      <a:close/>
                    </a:path>
                  </a:pathLst>
                </a:custGeom>
                <a:solidFill>
                  <a:srgbClr val="133D7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C11C804A-539D-4F69-ABCA-049BB1FC21E5}"/>
                    </a:ext>
                  </a:extLst>
                </p:cNvPr>
                <p:cNvSpPr/>
                <p:nvPr/>
              </p:nvSpPr>
              <p:spPr>
                <a:xfrm>
                  <a:off x="7353109" y="4920233"/>
                  <a:ext cx="619886" cy="1177956"/>
                </a:xfrm>
                <a:custGeom>
                  <a:avLst/>
                  <a:gdLst>
                    <a:gd name="connsiteX0" fmla="*/ 619887 w 619886"/>
                    <a:gd name="connsiteY0" fmla="*/ 1155478 h 1177956"/>
                    <a:gd name="connsiteX1" fmla="*/ 535781 w 619886"/>
                    <a:gd name="connsiteY1" fmla="*/ 1177957 h 1177956"/>
                    <a:gd name="connsiteX2" fmla="*/ 0 w 619886"/>
                    <a:gd name="connsiteY2" fmla="*/ 137731 h 1177956"/>
                    <a:gd name="connsiteX3" fmla="*/ 29432 w 619886"/>
                    <a:gd name="connsiteY3" fmla="*/ 68580 h 1177956"/>
                    <a:gd name="connsiteX4" fmla="*/ 161258 w 619886"/>
                    <a:gd name="connsiteY4" fmla="*/ 0 h 1177956"/>
                    <a:gd name="connsiteX5" fmla="*/ 466058 w 619886"/>
                    <a:gd name="connsiteY5" fmla="*/ 656463 h 1177956"/>
                    <a:gd name="connsiteX6" fmla="*/ 619887 w 619886"/>
                    <a:gd name="connsiteY6" fmla="*/ 1155478 h 1177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19886" h="1177956">
                      <a:moveTo>
                        <a:pt x="619887" y="1155478"/>
                      </a:moveTo>
                      <a:cubicBezTo>
                        <a:pt x="619887" y="1155478"/>
                        <a:pt x="579406" y="1166717"/>
                        <a:pt x="535781" y="1177957"/>
                      </a:cubicBezTo>
                      <a:cubicBezTo>
                        <a:pt x="445770" y="732473"/>
                        <a:pt x="178022" y="230886"/>
                        <a:pt x="0" y="137731"/>
                      </a:cubicBezTo>
                      <a:lnTo>
                        <a:pt x="29432" y="68580"/>
                      </a:lnTo>
                      <a:lnTo>
                        <a:pt x="161258" y="0"/>
                      </a:lnTo>
                      <a:cubicBezTo>
                        <a:pt x="366427" y="193453"/>
                        <a:pt x="436721" y="498253"/>
                        <a:pt x="466058" y="656463"/>
                      </a:cubicBezTo>
                      <a:cubicBezTo>
                        <a:pt x="495300" y="814768"/>
                        <a:pt x="619887" y="1155478"/>
                        <a:pt x="619887" y="1155478"/>
                      </a:cubicBezTo>
                      <a:close/>
                    </a:path>
                  </a:pathLst>
                </a:custGeom>
                <a:solidFill>
                  <a:srgbClr val="22519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" name="Graphic 10">
                <a:extLst>
                  <a:ext uri="{FF2B5EF4-FFF2-40B4-BE49-F238E27FC236}">
                    <a16:creationId xmlns:a16="http://schemas.microsoft.com/office/drawing/2014/main" id="{7CE42D21-AB1C-451D-9CC1-7057883A62FD}"/>
                  </a:ext>
                </a:extLst>
              </p:cNvPr>
              <p:cNvGrpSpPr/>
              <p:nvPr/>
            </p:nvGrpSpPr>
            <p:grpSpPr>
              <a:xfrm>
                <a:off x="7754824" y="6030446"/>
                <a:ext cx="404715" cy="484177"/>
                <a:chOff x="7754824" y="6030446"/>
                <a:chExt cx="404715" cy="484177"/>
              </a:xfrm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0295C3F0-51CE-4FD1-9E62-7A78FE9FD435}"/>
                    </a:ext>
                  </a:extLst>
                </p:cNvPr>
                <p:cNvSpPr/>
                <p:nvPr/>
              </p:nvSpPr>
              <p:spPr>
                <a:xfrm>
                  <a:off x="7754824" y="6374357"/>
                  <a:ext cx="380859" cy="140266"/>
                </a:xfrm>
                <a:custGeom>
                  <a:avLst/>
                  <a:gdLst>
                    <a:gd name="connsiteX0" fmla="*/ 380859 w 380859"/>
                    <a:gd name="connsiteY0" fmla="*/ 34729 h 140266"/>
                    <a:gd name="connsiteX1" fmla="*/ 287038 w 380859"/>
                    <a:gd name="connsiteY1" fmla="*/ 116835 h 140266"/>
                    <a:gd name="connsiteX2" fmla="*/ 40816 w 380859"/>
                    <a:gd name="connsiteY2" fmla="*/ 140267 h 140266"/>
                    <a:gd name="connsiteX3" fmla="*/ 14432 w 380859"/>
                    <a:gd name="connsiteY3" fmla="*/ 31872 h 140266"/>
                    <a:gd name="connsiteX4" fmla="*/ 380859 w 380859"/>
                    <a:gd name="connsiteY4" fmla="*/ 34729 h 140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0859" h="140266">
                      <a:moveTo>
                        <a:pt x="380859" y="34729"/>
                      </a:moveTo>
                      <a:cubicBezTo>
                        <a:pt x="357427" y="116835"/>
                        <a:pt x="328090" y="116835"/>
                        <a:pt x="287038" y="116835"/>
                      </a:cubicBezTo>
                      <a:cubicBezTo>
                        <a:pt x="245985" y="116835"/>
                        <a:pt x="128732" y="69972"/>
                        <a:pt x="40816" y="140267"/>
                      </a:cubicBezTo>
                      <a:cubicBezTo>
                        <a:pt x="40816" y="140267"/>
                        <a:pt x="-29478" y="105119"/>
                        <a:pt x="14432" y="31872"/>
                      </a:cubicBezTo>
                      <a:cubicBezTo>
                        <a:pt x="58438" y="-41471"/>
                        <a:pt x="380859" y="34729"/>
                        <a:pt x="380859" y="3472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69AFA016-F57C-485F-AF7E-D442B7FB3449}"/>
                    </a:ext>
                  </a:extLst>
                </p:cNvPr>
                <p:cNvSpPr/>
                <p:nvPr/>
              </p:nvSpPr>
              <p:spPr>
                <a:xfrm>
                  <a:off x="7755400" y="6030446"/>
                  <a:ext cx="282357" cy="144664"/>
                </a:xfrm>
                <a:custGeom>
                  <a:avLst/>
                  <a:gdLst>
                    <a:gd name="connsiteX0" fmla="*/ 21286 w 282357"/>
                    <a:gd name="connsiteY0" fmla="*/ 133943 h 144664"/>
                    <a:gd name="connsiteX1" fmla="*/ 34430 w 282357"/>
                    <a:gd name="connsiteY1" fmla="*/ 21072 h 144664"/>
                    <a:gd name="connsiteX2" fmla="*/ 277699 w 282357"/>
                    <a:gd name="connsiteY2" fmla="*/ 73840 h 144664"/>
                    <a:gd name="connsiteX3" fmla="*/ 21286 w 282357"/>
                    <a:gd name="connsiteY3" fmla="*/ 133943 h 144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2357" h="144664">
                      <a:moveTo>
                        <a:pt x="21286" y="133943"/>
                      </a:moveTo>
                      <a:cubicBezTo>
                        <a:pt x="21286" y="133943"/>
                        <a:pt x="-34435" y="38693"/>
                        <a:pt x="34430" y="21072"/>
                      </a:cubicBezTo>
                      <a:cubicBezTo>
                        <a:pt x="103296" y="3450"/>
                        <a:pt x="232265" y="-34650"/>
                        <a:pt x="277699" y="73840"/>
                      </a:cubicBezTo>
                      <a:cubicBezTo>
                        <a:pt x="323133" y="182235"/>
                        <a:pt x="21286" y="133943"/>
                        <a:pt x="21286" y="133943"/>
                      </a:cubicBezTo>
                      <a:close/>
                    </a:path>
                  </a:pathLst>
                </a:custGeom>
                <a:solidFill>
                  <a:srgbClr val="000B1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DDAF420E-D007-4165-8139-373EA22D7EEA}"/>
                    </a:ext>
                  </a:extLst>
                </p:cNvPr>
                <p:cNvSpPr/>
                <p:nvPr/>
              </p:nvSpPr>
              <p:spPr>
                <a:xfrm>
                  <a:off x="7755859" y="6077606"/>
                  <a:ext cx="403680" cy="390059"/>
                </a:xfrm>
                <a:custGeom>
                  <a:avLst/>
                  <a:gdLst>
                    <a:gd name="connsiteX0" fmla="*/ 315340 w 403680"/>
                    <a:gd name="connsiteY0" fmla="*/ 378343 h 390059"/>
                    <a:gd name="connsiteX1" fmla="*/ 297242 w 403680"/>
                    <a:gd name="connsiteY1" fmla="*/ 374724 h 390059"/>
                    <a:gd name="connsiteX2" fmla="*/ 39877 w 403680"/>
                    <a:gd name="connsiteY2" fmla="*/ 337291 h 390059"/>
                    <a:gd name="connsiteX3" fmla="*/ 10540 w 403680"/>
                    <a:gd name="connsiteY3" fmla="*/ 390059 h 390059"/>
                    <a:gd name="connsiteX4" fmla="*/ 7873 w 403680"/>
                    <a:gd name="connsiteY4" fmla="*/ 311478 h 390059"/>
                    <a:gd name="connsiteX5" fmla="*/ 33971 w 403680"/>
                    <a:gd name="connsiteY5" fmla="*/ 261091 h 390059"/>
                    <a:gd name="connsiteX6" fmla="*/ 51212 w 403680"/>
                    <a:gd name="connsiteY6" fmla="*/ 211084 h 390059"/>
                    <a:gd name="connsiteX7" fmla="*/ 11588 w 403680"/>
                    <a:gd name="connsiteY7" fmla="*/ 149076 h 390059"/>
                    <a:gd name="connsiteX8" fmla="*/ 539 w 403680"/>
                    <a:gd name="connsiteY8" fmla="*/ 89831 h 390059"/>
                    <a:gd name="connsiteX9" fmla="*/ 28161 w 403680"/>
                    <a:gd name="connsiteY9" fmla="*/ 60399 h 390059"/>
                    <a:gd name="connsiteX10" fmla="*/ 186371 w 403680"/>
                    <a:gd name="connsiteY10" fmla="*/ 40587 h 390059"/>
                    <a:gd name="connsiteX11" fmla="*/ 296290 w 403680"/>
                    <a:gd name="connsiteY11" fmla="*/ 5440 h 390059"/>
                    <a:gd name="connsiteX12" fmla="*/ 313721 w 403680"/>
                    <a:gd name="connsiteY12" fmla="*/ 18965 h 390059"/>
                    <a:gd name="connsiteX13" fmla="*/ 361917 w 403680"/>
                    <a:gd name="connsiteY13" fmla="*/ 171746 h 390059"/>
                    <a:gd name="connsiteX14" fmla="*/ 403256 w 403680"/>
                    <a:gd name="connsiteY14" fmla="*/ 284522 h 390059"/>
                    <a:gd name="connsiteX15" fmla="*/ 315340 w 403680"/>
                    <a:gd name="connsiteY15" fmla="*/ 378343 h 390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03680" h="390059">
                      <a:moveTo>
                        <a:pt x="315340" y="378343"/>
                      </a:moveTo>
                      <a:cubicBezTo>
                        <a:pt x="309053" y="377200"/>
                        <a:pt x="303052" y="376057"/>
                        <a:pt x="297242" y="374724"/>
                      </a:cubicBezTo>
                      <a:cubicBezTo>
                        <a:pt x="211517" y="355769"/>
                        <a:pt x="177132" y="320908"/>
                        <a:pt x="39877" y="337291"/>
                      </a:cubicBezTo>
                      <a:cubicBezTo>
                        <a:pt x="10540" y="372438"/>
                        <a:pt x="10540" y="390059"/>
                        <a:pt x="10540" y="390059"/>
                      </a:cubicBezTo>
                      <a:cubicBezTo>
                        <a:pt x="10540" y="390059"/>
                        <a:pt x="-604" y="351102"/>
                        <a:pt x="7873" y="311478"/>
                      </a:cubicBezTo>
                      <a:cubicBezTo>
                        <a:pt x="11683" y="293571"/>
                        <a:pt x="19398" y="275664"/>
                        <a:pt x="33971" y="261091"/>
                      </a:cubicBezTo>
                      <a:cubicBezTo>
                        <a:pt x="50831" y="244232"/>
                        <a:pt x="54069" y="226705"/>
                        <a:pt x="51212" y="211084"/>
                      </a:cubicBezTo>
                      <a:cubicBezTo>
                        <a:pt x="41115" y="205750"/>
                        <a:pt x="23303" y="178795"/>
                        <a:pt x="11588" y="149076"/>
                      </a:cubicBezTo>
                      <a:cubicBezTo>
                        <a:pt x="3491" y="128598"/>
                        <a:pt x="-1748" y="106786"/>
                        <a:pt x="539" y="89831"/>
                      </a:cubicBezTo>
                      <a:cubicBezTo>
                        <a:pt x="2539" y="74496"/>
                        <a:pt x="10635" y="63257"/>
                        <a:pt x="28161" y="60399"/>
                      </a:cubicBezTo>
                      <a:cubicBezTo>
                        <a:pt x="96265" y="49350"/>
                        <a:pt x="142461" y="55922"/>
                        <a:pt x="186371" y="40587"/>
                      </a:cubicBezTo>
                      <a:cubicBezTo>
                        <a:pt x="230377" y="25157"/>
                        <a:pt x="254475" y="-14372"/>
                        <a:pt x="296290" y="5440"/>
                      </a:cubicBezTo>
                      <a:cubicBezTo>
                        <a:pt x="302481" y="8393"/>
                        <a:pt x="308291" y="12964"/>
                        <a:pt x="313721" y="18965"/>
                      </a:cubicBezTo>
                      <a:cubicBezTo>
                        <a:pt x="345248" y="53255"/>
                        <a:pt x="364965" y="173556"/>
                        <a:pt x="361917" y="171746"/>
                      </a:cubicBezTo>
                      <a:cubicBezTo>
                        <a:pt x="382015" y="215371"/>
                        <a:pt x="403256" y="258805"/>
                        <a:pt x="403256" y="284522"/>
                      </a:cubicBezTo>
                      <a:cubicBezTo>
                        <a:pt x="403256" y="331480"/>
                        <a:pt x="414971" y="395965"/>
                        <a:pt x="315340" y="378343"/>
                      </a:cubicBezTo>
                      <a:close/>
                    </a:path>
                  </a:pathLst>
                </a:custGeom>
                <a:solidFill>
                  <a:srgbClr val="07094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6A4E1656-14B2-446F-BD12-949B05EB68B1}"/>
                    </a:ext>
                  </a:extLst>
                </p:cNvPr>
                <p:cNvSpPr/>
                <p:nvPr/>
              </p:nvSpPr>
              <p:spPr>
                <a:xfrm>
                  <a:off x="7756398" y="6077606"/>
                  <a:ext cx="403141" cy="381316"/>
                </a:xfrm>
                <a:custGeom>
                  <a:avLst/>
                  <a:gdLst>
                    <a:gd name="connsiteX0" fmla="*/ 314801 w 403141"/>
                    <a:gd name="connsiteY0" fmla="*/ 378343 h 381316"/>
                    <a:gd name="connsiteX1" fmla="*/ 296704 w 403141"/>
                    <a:gd name="connsiteY1" fmla="*/ 374724 h 381316"/>
                    <a:gd name="connsiteX2" fmla="*/ 382238 w 403141"/>
                    <a:gd name="connsiteY2" fmla="*/ 264043 h 381316"/>
                    <a:gd name="connsiteX3" fmla="*/ 329470 w 403141"/>
                    <a:gd name="connsiteY3" fmla="*/ 155554 h 381316"/>
                    <a:gd name="connsiteX4" fmla="*/ 241554 w 403141"/>
                    <a:gd name="connsiteY4" fmla="*/ 82307 h 381316"/>
                    <a:gd name="connsiteX5" fmla="*/ 81820 w 403141"/>
                    <a:gd name="connsiteY5" fmla="*/ 104309 h 381316"/>
                    <a:gd name="connsiteX6" fmla="*/ 0 w 403141"/>
                    <a:gd name="connsiteY6" fmla="*/ 89831 h 381316"/>
                    <a:gd name="connsiteX7" fmla="*/ 27622 w 403141"/>
                    <a:gd name="connsiteY7" fmla="*/ 60399 h 381316"/>
                    <a:gd name="connsiteX8" fmla="*/ 185833 w 403141"/>
                    <a:gd name="connsiteY8" fmla="*/ 40587 h 381316"/>
                    <a:gd name="connsiteX9" fmla="*/ 295751 w 403141"/>
                    <a:gd name="connsiteY9" fmla="*/ 5440 h 381316"/>
                    <a:gd name="connsiteX10" fmla="*/ 313182 w 403141"/>
                    <a:gd name="connsiteY10" fmla="*/ 18965 h 381316"/>
                    <a:gd name="connsiteX11" fmla="*/ 361379 w 403141"/>
                    <a:gd name="connsiteY11" fmla="*/ 171746 h 381316"/>
                    <a:gd name="connsiteX12" fmla="*/ 402717 w 403141"/>
                    <a:gd name="connsiteY12" fmla="*/ 284522 h 381316"/>
                    <a:gd name="connsiteX13" fmla="*/ 314801 w 403141"/>
                    <a:gd name="connsiteY13" fmla="*/ 378343 h 3813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03141" h="381316">
                      <a:moveTo>
                        <a:pt x="314801" y="378343"/>
                      </a:moveTo>
                      <a:cubicBezTo>
                        <a:pt x="308515" y="377200"/>
                        <a:pt x="302514" y="376057"/>
                        <a:pt x="296704" y="374724"/>
                      </a:cubicBezTo>
                      <a:cubicBezTo>
                        <a:pt x="365188" y="356245"/>
                        <a:pt x="389572" y="310907"/>
                        <a:pt x="382238" y="264043"/>
                      </a:cubicBezTo>
                      <a:cubicBezTo>
                        <a:pt x="378619" y="240708"/>
                        <a:pt x="336804" y="187843"/>
                        <a:pt x="329470" y="155554"/>
                      </a:cubicBezTo>
                      <a:cubicBezTo>
                        <a:pt x="322136" y="123359"/>
                        <a:pt x="279654" y="55922"/>
                        <a:pt x="241554" y="82307"/>
                      </a:cubicBezTo>
                      <a:cubicBezTo>
                        <a:pt x="203454" y="108691"/>
                        <a:pt x="111062" y="104309"/>
                        <a:pt x="81820" y="104309"/>
                      </a:cubicBezTo>
                      <a:cubicBezTo>
                        <a:pt x="58483" y="104309"/>
                        <a:pt x="23050" y="78306"/>
                        <a:pt x="0" y="89831"/>
                      </a:cubicBezTo>
                      <a:cubicBezTo>
                        <a:pt x="2000" y="74496"/>
                        <a:pt x="10096" y="63257"/>
                        <a:pt x="27622" y="60399"/>
                      </a:cubicBezTo>
                      <a:cubicBezTo>
                        <a:pt x="95726" y="49350"/>
                        <a:pt x="141922" y="55922"/>
                        <a:pt x="185833" y="40587"/>
                      </a:cubicBezTo>
                      <a:cubicBezTo>
                        <a:pt x="229838" y="25157"/>
                        <a:pt x="253937" y="-14372"/>
                        <a:pt x="295751" y="5440"/>
                      </a:cubicBezTo>
                      <a:cubicBezTo>
                        <a:pt x="301942" y="8393"/>
                        <a:pt x="307753" y="12964"/>
                        <a:pt x="313182" y="18965"/>
                      </a:cubicBezTo>
                      <a:cubicBezTo>
                        <a:pt x="344710" y="53255"/>
                        <a:pt x="364426" y="173556"/>
                        <a:pt x="361379" y="171746"/>
                      </a:cubicBezTo>
                      <a:cubicBezTo>
                        <a:pt x="381476" y="215371"/>
                        <a:pt x="402717" y="258805"/>
                        <a:pt x="402717" y="284522"/>
                      </a:cubicBezTo>
                      <a:cubicBezTo>
                        <a:pt x="402717" y="331480"/>
                        <a:pt x="414433" y="395965"/>
                        <a:pt x="314801" y="378343"/>
                      </a:cubicBezTo>
                      <a:close/>
                    </a:path>
                  </a:pathLst>
                </a:custGeom>
                <a:solidFill>
                  <a:srgbClr val="133D7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2" name="Graphic 10">
              <a:extLst>
                <a:ext uri="{FF2B5EF4-FFF2-40B4-BE49-F238E27FC236}">
                  <a16:creationId xmlns:a16="http://schemas.microsoft.com/office/drawing/2014/main" id="{828C0F53-FFF7-48B5-B686-5F56E0BE9D29}"/>
                </a:ext>
              </a:extLst>
            </p:cNvPr>
            <p:cNvGrpSpPr/>
            <p:nvPr/>
          </p:nvGrpSpPr>
          <p:grpSpPr>
            <a:xfrm>
              <a:off x="4029064" y="4955381"/>
              <a:ext cx="1216828" cy="1494041"/>
              <a:chOff x="4029064" y="4955381"/>
              <a:chExt cx="1216828" cy="1494041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4DAACF2-E355-46DE-A59D-18667EDB0138}"/>
                  </a:ext>
                </a:extLst>
              </p:cNvPr>
              <p:cNvSpPr/>
              <p:nvPr/>
            </p:nvSpPr>
            <p:spPr>
              <a:xfrm>
                <a:off x="4495609" y="4955381"/>
                <a:ext cx="750284" cy="1188434"/>
              </a:xfrm>
              <a:custGeom>
                <a:avLst/>
                <a:gdLst>
                  <a:gd name="connsiteX0" fmla="*/ 750284 w 750284"/>
                  <a:gd name="connsiteY0" fmla="*/ 134779 h 1188434"/>
                  <a:gd name="connsiteX1" fmla="*/ 729329 w 750284"/>
                  <a:gd name="connsiteY1" fmla="*/ 247364 h 1188434"/>
                  <a:gd name="connsiteX2" fmla="*/ 627221 w 750284"/>
                  <a:gd name="connsiteY2" fmla="*/ 504063 h 1188434"/>
                  <a:gd name="connsiteX3" fmla="*/ 246221 w 750284"/>
                  <a:gd name="connsiteY3" fmla="*/ 1049941 h 1188434"/>
                  <a:gd name="connsiteX4" fmla="*/ 186880 w 750284"/>
                  <a:gd name="connsiteY4" fmla="*/ 1188434 h 1188434"/>
                  <a:gd name="connsiteX5" fmla="*/ 52864 w 750284"/>
                  <a:gd name="connsiteY5" fmla="*/ 1106043 h 1188434"/>
                  <a:gd name="connsiteX6" fmla="*/ 0 w 750284"/>
                  <a:gd name="connsiteY6" fmla="*/ 1019937 h 1188434"/>
                  <a:gd name="connsiteX7" fmla="*/ 199358 w 750284"/>
                  <a:gd name="connsiteY7" fmla="*/ 551021 h 1188434"/>
                  <a:gd name="connsiteX8" fmla="*/ 469011 w 750284"/>
                  <a:gd name="connsiteY8" fmla="*/ 0 h 1188434"/>
                  <a:gd name="connsiteX9" fmla="*/ 750284 w 750284"/>
                  <a:gd name="connsiteY9" fmla="*/ 134779 h 1188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0284" h="1188434">
                    <a:moveTo>
                      <a:pt x="750284" y="134779"/>
                    </a:moveTo>
                    <a:cubicBezTo>
                      <a:pt x="741712" y="167069"/>
                      <a:pt x="737045" y="204883"/>
                      <a:pt x="729329" y="247364"/>
                    </a:cubicBezTo>
                    <a:cubicBezTo>
                      <a:pt x="716185" y="320611"/>
                      <a:pt x="693992" y="407575"/>
                      <a:pt x="627221" y="504063"/>
                    </a:cubicBezTo>
                    <a:cubicBezTo>
                      <a:pt x="521684" y="656463"/>
                      <a:pt x="252127" y="997172"/>
                      <a:pt x="246221" y="1049941"/>
                    </a:cubicBezTo>
                    <a:cubicBezTo>
                      <a:pt x="240411" y="1102709"/>
                      <a:pt x="186880" y="1188434"/>
                      <a:pt x="186880" y="1188434"/>
                    </a:cubicBezTo>
                    <a:cubicBezTo>
                      <a:pt x="186880" y="1188434"/>
                      <a:pt x="110966" y="1167384"/>
                      <a:pt x="52864" y="1106043"/>
                    </a:cubicBezTo>
                    <a:cubicBezTo>
                      <a:pt x="31147" y="1083278"/>
                      <a:pt x="11906" y="1054894"/>
                      <a:pt x="0" y="1019937"/>
                    </a:cubicBezTo>
                    <a:cubicBezTo>
                      <a:pt x="0" y="1019937"/>
                      <a:pt x="123158" y="826484"/>
                      <a:pt x="199358" y="551021"/>
                    </a:cubicBezTo>
                    <a:cubicBezTo>
                      <a:pt x="275558" y="275463"/>
                      <a:pt x="334137" y="99631"/>
                      <a:pt x="469011" y="0"/>
                    </a:cubicBezTo>
                    <a:lnTo>
                      <a:pt x="750284" y="134779"/>
                    </a:lnTo>
                    <a:close/>
                  </a:path>
                </a:pathLst>
              </a:custGeom>
              <a:solidFill>
                <a:srgbClr val="133D7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6C56B55-5578-4542-B20B-1F9124C6ED76}"/>
                  </a:ext>
                </a:extLst>
              </p:cNvPr>
              <p:cNvSpPr/>
              <p:nvPr/>
            </p:nvSpPr>
            <p:spPr>
              <a:xfrm>
                <a:off x="4495609" y="4955381"/>
                <a:ext cx="750284" cy="1106042"/>
              </a:xfrm>
              <a:custGeom>
                <a:avLst/>
                <a:gdLst>
                  <a:gd name="connsiteX0" fmla="*/ 750284 w 750284"/>
                  <a:gd name="connsiteY0" fmla="*/ 134779 h 1106042"/>
                  <a:gd name="connsiteX1" fmla="*/ 729329 w 750284"/>
                  <a:gd name="connsiteY1" fmla="*/ 247364 h 1106042"/>
                  <a:gd name="connsiteX2" fmla="*/ 400050 w 750284"/>
                  <a:gd name="connsiteY2" fmla="*/ 392716 h 1106042"/>
                  <a:gd name="connsiteX3" fmla="*/ 52864 w 750284"/>
                  <a:gd name="connsiteY3" fmla="*/ 1106043 h 1106042"/>
                  <a:gd name="connsiteX4" fmla="*/ 0 w 750284"/>
                  <a:gd name="connsiteY4" fmla="*/ 1019937 h 1106042"/>
                  <a:gd name="connsiteX5" fmla="*/ 199358 w 750284"/>
                  <a:gd name="connsiteY5" fmla="*/ 551021 h 1106042"/>
                  <a:gd name="connsiteX6" fmla="*/ 469011 w 750284"/>
                  <a:gd name="connsiteY6" fmla="*/ 0 h 1106042"/>
                  <a:gd name="connsiteX7" fmla="*/ 750284 w 750284"/>
                  <a:gd name="connsiteY7" fmla="*/ 134779 h 1106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50284" h="1106042">
                    <a:moveTo>
                      <a:pt x="750284" y="134779"/>
                    </a:moveTo>
                    <a:cubicBezTo>
                      <a:pt x="741712" y="167069"/>
                      <a:pt x="737045" y="204883"/>
                      <a:pt x="729329" y="247364"/>
                    </a:cubicBezTo>
                    <a:cubicBezTo>
                      <a:pt x="631603" y="216884"/>
                      <a:pt x="514350" y="158305"/>
                      <a:pt x="400050" y="392716"/>
                    </a:cubicBezTo>
                    <a:cubicBezTo>
                      <a:pt x="212693" y="776859"/>
                      <a:pt x="97727" y="1045464"/>
                      <a:pt x="52864" y="1106043"/>
                    </a:cubicBezTo>
                    <a:cubicBezTo>
                      <a:pt x="31147" y="1083278"/>
                      <a:pt x="11906" y="1054894"/>
                      <a:pt x="0" y="1019937"/>
                    </a:cubicBezTo>
                    <a:cubicBezTo>
                      <a:pt x="0" y="1019937"/>
                      <a:pt x="123158" y="826484"/>
                      <a:pt x="199358" y="551021"/>
                    </a:cubicBezTo>
                    <a:cubicBezTo>
                      <a:pt x="275558" y="275463"/>
                      <a:pt x="334137" y="99631"/>
                      <a:pt x="469011" y="0"/>
                    </a:cubicBezTo>
                    <a:lnTo>
                      <a:pt x="750284" y="134779"/>
                    </a:lnTo>
                    <a:close/>
                  </a:path>
                </a:pathLst>
              </a:custGeom>
              <a:gradFill>
                <a:gsLst>
                  <a:gs pos="0">
                    <a:srgbClr val="133D7C"/>
                  </a:gs>
                  <a:gs pos="95000">
                    <a:srgbClr val="1F1358"/>
                  </a:gs>
                </a:gsLst>
                <a:lin ang="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5" name="Graphic 10">
                <a:extLst>
                  <a:ext uri="{FF2B5EF4-FFF2-40B4-BE49-F238E27FC236}">
                    <a16:creationId xmlns:a16="http://schemas.microsoft.com/office/drawing/2014/main" id="{6EB37A9C-C1F6-457C-A336-093CD1EE426E}"/>
                  </a:ext>
                </a:extLst>
              </p:cNvPr>
              <p:cNvGrpSpPr/>
              <p:nvPr/>
            </p:nvGrpSpPr>
            <p:grpSpPr>
              <a:xfrm>
                <a:off x="4029064" y="5865161"/>
                <a:ext cx="709813" cy="584261"/>
                <a:chOff x="4029064" y="5865161"/>
                <a:chExt cx="709813" cy="584261"/>
              </a:xfrm>
            </p:grpSpPr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DAFD3A60-7D8B-4A11-9FDB-19E823C97EDC}"/>
                    </a:ext>
                  </a:extLst>
                </p:cNvPr>
                <p:cNvSpPr/>
                <p:nvPr/>
              </p:nvSpPr>
              <p:spPr>
                <a:xfrm>
                  <a:off x="4029064" y="5865161"/>
                  <a:ext cx="709813" cy="584261"/>
                </a:xfrm>
                <a:custGeom>
                  <a:avLst/>
                  <a:gdLst>
                    <a:gd name="connsiteX0" fmla="*/ 709813 w 709813"/>
                    <a:gd name="connsiteY0" fmla="*/ 157020 h 584261"/>
                    <a:gd name="connsiteX1" fmla="*/ 696478 w 709813"/>
                    <a:gd name="connsiteY1" fmla="*/ 311134 h 584261"/>
                    <a:gd name="connsiteX2" fmla="*/ 671713 w 709813"/>
                    <a:gd name="connsiteY2" fmla="*/ 400288 h 584261"/>
                    <a:gd name="connsiteX3" fmla="*/ 539887 w 709813"/>
                    <a:gd name="connsiteY3" fmla="*/ 458867 h 584261"/>
                    <a:gd name="connsiteX4" fmla="*/ 413871 w 709813"/>
                    <a:gd name="connsiteY4" fmla="*/ 470583 h 584261"/>
                    <a:gd name="connsiteX5" fmla="*/ 320050 w 709813"/>
                    <a:gd name="connsiteY5" fmla="*/ 579073 h 584261"/>
                    <a:gd name="connsiteX6" fmla="*/ 582 w 709813"/>
                    <a:gd name="connsiteY6" fmla="*/ 505825 h 584261"/>
                    <a:gd name="connsiteX7" fmla="*/ 4677 w 709813"/>
                    <a:gd name="connsiteY7" fmla="*/ 439913 h 584261"/>
                    <a:gd name="connsiteX8" fmla="*/ 41634 w 709813"/>
                    <a:gd name="connsiteY8" fmla="*/ 365141 h 584261"/>
                    <a:gd name="connsiteX9" fmla="*/ 299571 w 709813"/>
                    <a:gd name="connsiteY9" fmla="*/ 239125 h 584261"/>
                    <a:gd name="connsiteX10" fmla="*/ 416729 w 709813"/>
                    <a:gd name="connsiteY10" fmla="*/ 104252 h 584261"/>
                    <a:gd name="connsiteX11" fmla="*/ 528171 w 709813"/>
                    <a:gd name="connsiteY11" fmla="*/ 4620 h 584261"/>
                    <a:gd name="connsiteX12" fmla="*/ 613134 w 709813"/>
                    <a:gd name="connsiteY12" fmla="*/ 221504 h 584261"/>
                    <a:gd name="connsiteX13" fmla="*/ 709813 w 709813"/>
                    <a:gd name="connsiteY13" fmla="*/ 157020 h 584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09813" h="584261">
                      <a:moveTo>
                        <a:pt x="709813" y="157020"/>
                      </a:moveTo>
                      <a:cubicBezTo>
                        <a:pt x="705527" y="216360"/>
                        <a:pt x="701907" y="269319"/>
                        <a:pt x="696478" y="311134"/>
                      </a:cubicBezTo>
                      <a:cubicBezTo>
                        <a:pt x="690954" y="354092"/>
                        <a:pt x="683619" y="385429"/>
                        <a:pt x="671713" y="400288"/>
                      </a:cubicBezTo>
                      <a:cubicBezTo>
                        <a:pt x="648282" y="429625"/>
                        <a:pt x="598466" y="458867"/>
                        <a:pt x="539887" y="458867"/>
                      </a:cubicBezTo>
                      <a:cubicBezTo>
                        <a:pt x="481213" y="458867"/>
                        <a:pt x="434350" y="456010"/>
                        <a:pt x="413871" y="470583"/>
                      </a:cubicBezTo>
                      <a:cubicBezTo>
                        <a:pt x="393297" y="485252"/>
                        <a:pt x="375771" y="576120"/>
                        <a:pt x="320050" y="579073"/>
                      </a:cubicBezTo>
                      <a:cubicBezTo>
                        <a:pt x="264329" y="582025"/>
                        <a:pt x="158887" y="608410"/>
                        <a:pt x="582" y="505825"/>
                      </a:cubicBezTo>
                      <a:cubicBezTo>
                        <a:pt x="582" y="505825"/>
                        <a:pt x="-2276" y="475060"/>
                        <a:pt x="4677" y="439913"/>
                      </a:cubicBezTo>
                      <a:cubicBezTo>
                        <a:pt x="9821" y="413719"/>
                        <a:pt x="20394" y="385144"/>
                        <a:pt x="41634" y="365141"/>
                      </a:cubicBezTo>
                      <a:cubicBezTo>
                        <a:pt x="91450" y="318183"/>
                        <a:pt x="261471" y="274273"/>
                        <a:pt x="299571" y="239125"/>
                      </a:cubicBezTo>
                      <a:cubicBezTo>
                        <a:pt x="337671" y="203883"/>
                        <a:pt x="396250" y="136541"/>
                        <a:pt x="416729" y="104252"/>
                      </a:cubicBezTo>
                      <a:cubicBezTo>
                        <a:pt x="437303" y="72057"/>
                        <a:pt x="490071" y="-21765"/>
                        <a:pt x="528171" y="4620"/>
                      </a:cubicBezTo>
                      <a:cubicBezTo>
                        <a:pt x="566271" y="31004"/>
                        <a:pt x="542745" y="206835"/>
                        <a:pt x="613134" y="221504"/>
                      </a:cubicBezTo>
                      <a:cubicBezTo>
                        <a:pt x="683429" y="236173"/>
                        <a:pt x="709813" y="157020"/>
                        <a:pt x="709813" y="157020"/>
                      </a:cubicBezTo>
                      <a:close/>
                    </a:path>
                  </a:pathLst>
                </a:custGeom>
                <a:solidFill>
                  <a:srgbClr val="07094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29D6238F-CB12-40B0-9670-4CBE652B1D69}"/>
                    </a:ext>
                  </a:extLst>
                </p:cNvPr>
                <p:cNvSpPr/>
                <p:nvPr/>
              </p:nvSpPr>
              <p:spPr>
                <a:xfrm>
                  <a:off x="4029064" y="6176295"/>
                  <a:ext cx="696478" cy="273127"/>
                </a:xfrm>
                <a:custGeom>
                  <a:avLst/>
                  <a:gdLst>
                    <a:gd name="connsiteX0" fmla="*/ 696478 w 696478"/>
                    <a:gd name="connsiteY0" fmla="*/ 0 h 273127"/>
                    <a:gd name="connsiteX1" fmla="*/ 671713 w 696478"/>
                    <a:gd name="connsiteY1" fmla="*/ 89154 h 273127"/>
                    <a:gd name="connsiteX2" fmla="*/ 539887 w 696478"/>
                    <a:gd name="connsiteY2" fmla="*/ 147733 h 273127"/>
                    <a:gd name="connsiteX3" fmla="*/ 413871 w 696478"/>
                    <a:gd name="connsiteY3" fmla="*/ 159448 h 273127"/>
                    <a:gd name="connsiteX4" fmla="*/ 320050 w 696478"/>
                    <a:gd name="connsiteY4" fmla="*/ 267938 h 273127"/>
                    <a:gd name="connsiteX5" fmla="*/ 582 w 696478"/>
                    <a:gd name="connsiteY5" fmla="*/ 194691 h 273127"/>
                    <a:gd name="connsiteX6" fmla="*/ 4677 w 696478"/>
                    <a:gd name="connsiteY6" fmla="*/ 128778 h 273127"/>
                    <a:gd name="connsiteX7" fmla="*/ 295095 w 696478"/>
                    <a:gd name="connsiteY7" fmla="*/ 244507 h 273127"/>
                    <a:gd name="connsiteX8" fmla="*/ 413871 w 696478"/>
                    <a:gd name="connsiteY8" fmla="*/ 116967 h 273127"/>
                    <a:gd name="connsiteX9" fmla="*/ 622659 w 696478"/>
                    <a:gd name="connsiteY9" fmla="*/ 64198 h 273127"/>
                    <a:gd name="connsiteX10" fmla="*/ 696478 w 696478"/>
                    <a:gd name="connsiteY10" fmla="*/ 0 h 2731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96478" h="273127">
                      <a:moveTo>
                        <a:pt x="696478" y="0"/>
                      </a:moveTo>
                      <a:cubicBezTo>
                        <a:pt x="690954" y="42958"/>
                        <a:pt x="683619" y="74295"/>
                        <a:pt x="671713" y="89154"/>
                      </a:cubicBezTo>
                      <a:cubicBezTo>
                        <a:pt x="648282" y="118491"/>
                        <a:pt x="598466" y="147733"/>
                        <a:pt x="539887" y="147733"/>
                      </a:cubicBezTo>
                      <a:cubicBezTo>
                        <a:pt x="481213" y="147733"/>
                        <a:pt x="434350" y="144875"/>
                        <a:pt x="413871" y="159448"/>
                      </a:cubicBezTo>
                      <a:cubicBezTo>
                        <a:pt x="393297" y="174117"/>
                        <a:pt x="375771" y="264986"/>
                        <a:pt x="320050" y="267938"/>
                      </a:cubicBezTo>
                      <a:cubicBezTo>
                        <a:pt x="264329" y="270891"/>
                        <a:pt x="158887" y="297275"/>
                        <a:pt x="582" y="194691"/>
                      </a:cubicBezTo>
                      <a:cubicBezTo>
                        <a:pt x="582" y="194691"/>
                        <a:pt x="-2276" y="163925"/>
                        <a:pt x="4677" y="128778"/>
                      </a:cubicBezTo>
                      <a:cubicBezTo>
                        <a:pt x="21441" y="198311"/>
                        <a:pt x="245088" y="254889"/>
                        <a:pt x="295095" y="244507"/>
                      </a:cubicBezTo>
                      <a:cubicBezTo>
                        <a:pt x="347863" y="233458"/>
                        <a:pt x="394059" y="121348"/>
                        <a:pt x="413871" y="116967"/>
                      </a:cubicBezTo>
                      <a:cubicBezTo>
                        <a:pt x="433588" y="112586"/>
                        <a:pt x="567700" y="97250"/>
                        <a:pt x="622659" y="64198"/>
                      </a:cubicBezTo>
                      <a:cubicBezTo>
                        <a:pt x="654759" y="44958"/>
                        <a:pt x="679333" y="16669"/>
                        <a:pt x="696478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8" name="Graphic 10">
              <a:extLst>
                <a:ext uri="{FF2B5EF4-FFF2-40B4-BE49-F238E27FC236}">
                  <a16:creationId xmlns:a16="http://schemas.microsoft.com/office/drawing/2014/main" id="{70320FEB-2C26-47CA-94B6-E7E7831BDBCE}"/>
                </a:ext>
              </a:extLst>
            </p:cNvPr>
            <p:cNvGrpSpPr/>
            <p:nvPr/>
          </p:nvGrpSpPr>
          <p:grpSpPr>
            <a:xfrm>
              <a:off x="4928282" y="3365468"/>
              <a:ext cx="2638853" cy="1789176"/>
              <a:chOff x="4928282" y="3365468"/>
              <a:chExt cx="2638853" cy="1789176"/>
            </a:xfrm>
          </p:grpSpPr>
          <p:grpSp>
            <p:nvGrpSpPr>
              <p:cNvPr id="29" name="Graphic 10">
                <a:extLst>
                  <a:ext uri="{FF2B5EF4-FFF2-40B4-BE49-F238E27FC236}">
                    <a16:creationId xmlns:a16="http://schemas.microsoft.com/office/drawing/2014/main" id="{4EC6C42B-CFF9-486A-BCF3-B297DE4B040C}"/>
                  </a:ext>
                </a:extLst>
              </p:cNvPr>
              <p:cNvGrpSpPr/>
              <p:nvPr/>
            </p:nvGrpSpPr>
            <p:grpSpPr>
              <a:xfrm>
                <a:off x="4928282" y="3365468"/>
                <a:ext cx="2638853" cy="1789176"/>
                <a:chOff x="4928282" y="3365468"/>
                <a:chExt cx="2638853" cy="1789176"/>
              </a:xfrm>
            </p:grpSpPr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C8392EB4-231A-4119-8068-C72A428CEAE1}"/>
                    </a:ext>
                  </a:extLst>
                </p:cNvPr>
                <p:cNvSpPr/>
                <p:nvPr/>
              </p:nvSpPr>
              <p:spPr>
                <a:xfrm>
                  <a:off x="4928375" y="3516344"/>
                  <a:ext cx="2638761" cy="1638300"/>
                </a:xfrm>
                <a:custGeom>
                  <a:avLst/>
                  <a:gdLst>
                    <a:gd name="connsiteX0" fmla="*/ 2638761 w 2638761"/>
                    <a:gd name="connsiteY0" fmla="*/ 1439037 h 1638300"/>
                    <a:gd name="connsiteX1" fmla="*/ 2625807 w 2638761"/>
                    <a:gd name="connsiteY1" fmla="*/ 1456087 h 1638300"/>
                    <a:gd name="connsiteX2" fmla="*/ 2466073 w 2638761"/>
                    <a:gd name="connsiteY2" fmla="*/ 1593914 h 1638300"/>
                    <a:gd name="connsiteX3" fmla="*/ 2240140 w 2638761"/>
                    <a:gd name="connsiteY3" fmla="*/ 1609058 h 1638300"/>
                    <a:gd name="connsiteX4" fmla="*/ 2034971 w 2638761"/>
                    <a:gd name="connsiteY4" fmla="*/ 1216342 h 1638300"/>
                    <a:gd name="connsiteX5" fmla="*/ 1693024 w 2638761"/>
                    <a:gd name="connsiteY5" fmla="*/ 881348 h 1638300"/>
                    <a:gd name="connsiteX6" fmla="*/ 1583677 w 2638761"/>
                    <a:gd name="connsiteY6" fmla="*/ 800100 h 1638300"/>
                    <a:gd name="connsiteX7" fmla="*/ 1473568 w 2638761"/>
                    <a:gd name="connsiteY7" fmla="*/ 776668 h 1638300"/>
                    <a:gd name="connsiteX8" fmla="*/ 1190961 w 2638761"/>
                    <a:gd name="connsiteY8" fmla="*/ 870490 h 1638300"/>
                    <a:gd name="connsiteX9" fmla="*/ 1110475 w 2638761"/>
                    <a:gd name="connsiteY9" fmla="*/ 934879 h 1638300"/>
                    <a:gd name="connsiteX10" fmla="*/ 1054849 w 2638761"/>
                    <a:gd name="connsiteY10" fmla="*/ 980313 h 1638300"/>
                    <a:gd name="connsiteX11" fmla="*/ 663371 w 2638761"/>
                    <a:gd name="connsiteY11" fmla="*/ 1292542 h 1638300"/>
                    <a:gd name="connsiteX12" fmla="*/ 311708 w 2638761"/>
                    <a:gd name="connsiteY12" fmla="*/ 1638300 h 1638300"/>
                    <a:gd name="connsiteX13" fmla="*/ 1003 w 2638761"/>
                    <a:gd name="connsiteY13" fmla="*/ 1415606 h 1638300"/>
                    <a:gd name="connsiteX14" fmla="*/ 165119 w 2638761"/>
                    <a:gd name="connsiteY14" fmla="*/ 1116616 h 1638300"/>
                    <a:gd name="connsiteX15" fmla="*/ 434771 w 2638761"/>
                    <a:gd name="connsiteY15" fmla="*/ 677037 h 1638300"/>
                    <a:gd name="connsiteX16" fmla="*/ 905592 w 2638761"/>
                    <a:gd name="connsiteY16" fmla="*/ 17716 h 1638300"/>
                    <a:gd name="connsiteX17" fmla="*/ 918356 w 2638761"/>
                    <a:gd name="connsiteY17" fmla="*/ 0 h 1638300"/>
                    <a:gd name="connsiteX18" fmla="*/ 1890953 w 2638761"/>
                    <a:gd name="connsiteY18" fmla="*/ 54864 h 1638300"/>
                    <a:gd name="connsiteX19" fmla="*/ 2011540 w 2638761"/>
                    <a:gd name="connsiteY19" fmla="*/ 61627 h 1638300"/>
                    <a:gd name="connsiteX20" fmla="*/ 2036495 w 2638761"/>
                    <a:gd name="connsiteY20" fmla="*/ 86296 h 1638300"/>
                    <a:gd name="connsiteX21" fmla="*/ 2253189 w 2638761"/>
                    <a:gd name="connsiteY21" fmla="*/ 422053 h 1638300"/>
                    <a:gd name="connsiteX22" fmla="*/ 2266810 w 2638761"/>
                    <a:gd name="connsiteY22" fmla="*/ 450913 h 1638300"/>
                    <a:gd name="connsiteX23" fmla="*/ 2386635 w 2638761"/>
                    <a:gd name="connsiteY23" fmla="*/ 794290 h 1638300"/>
                    <a:gd name="connsiteX24" fmla="*/ 2533224 w 2638761"/>
                    <a:gd name="connsiteY24" fmla="*/ 1192816 h 1638300"/>
                    <a:gd name="connsiteX25" fmla="*/ 2623807 w 2638761"/>
                    <a:gd name="connsiteY25" fmla="*/ 1395413 h 1638300"/>
                    <a:gd name="connsiteX26" fmla="*/ 2638761 w 2638761"/>
                    <a:gd name="connsiteY26" fmla="*/ 1439037 h 1638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38761" h="1638300">
                      <a:moveTo>
                        <a:pt x="2638761" y="1439037"/>
                      </a:moveTo>
                      <a:cubicBezTo>
                        <a:pt x="2634475" y="1444942"/>
                        <a:pt x="2630094" y="1450562"/>
                        <a:pt x="2625807" y="1456087"/>
                      </a:cubicBezTo>
                      <a:cubicBezTo>
                        <a:pt x="2570753" y="1526096"/>
                        <a:pt x="2516270" y="1568767"/>
                        <a:pt x="2466073" y="1593914"/>
                      </a:cubicBezTo>
                      <a:cubicBezTo>
                        <a:pt x="2338438" y="1658207"/>
                        <a:pt x="2240140" y="1609058"/>
                        <a:pt x="2240140" y="1609058"/>
                      </a:cubicBezTo>
                      <a:cubicBezTo>
                        <a:pt x="2228424" y="1538668"/>
                        <a:pt x="2128793" y="1368742"/>
                        <a:pt x="2034971" y="1216342"/>
                      </a:cubicBezTo>
                      <a:cubicBezTo>
                        <a:pt x="1968582" y="1108424"/>
                        <a:pt x="1808086" y="971074"/>
                        <a:pt x="1693024" y="881348"/>
                      </a:cubicBezTo>
                      <a:cubicBezTo>
                        <a:pt x="1645589" y="844391"/>
                        <a:pt x="1605870" y="815530"/>
                        <a:pt x="1583677" y="800100"/>
                      </a:cubicBezTo>
                      <a:cubicBezTo>
                        <a:pt x="1558721" y="782860"/>
                        <a:pt x="1519193" y="775621"/>
                        <a:pt x="1473568" y="776668"/>
                      </a:cubicBezTo>
                      <a:cubicBezTo>
                        <a:pt x="1380413" y="778764"/>
                        <a:pt x="1261827" y="815245"/>
                        <a:pt x="1190961" y="870490"/>
                      </a:cubicBezTo>
                      <a:cubicBezTo>
                        <a:pt x="1169911" y="886777"/>
                        <a:pt x="1142384" y="908971"/>
                        <a:pt x="1110475" y="934879"/>
                      </a:cubicBezTo>
                      <a:cubicBezTo>
                        <a:pt x="1093139" y="948976"/>
                        <a:pt x="1074470" y="964216"/>
                        <a:pt x="1054849" y="980313"/>
                      </a:cubicBezTo>
                      <a:cubicBezTo>
                        <a:pt x="930357" y="1082231"/>
                        <a:pt x="768813" y="1215390"/>
                        <a:pt x="663371" y="1292542"/>
                      </a:cubicBezTo>
                      <a:cubicBezTo>
                        <a:pt x="510971" y="1403890"/>
                        <a:pt x="423056" y="1614868"/>
                        <a:pt x="311708" y="1638300"/>
                      </a:cubicBezTo>
                      <a:cubicBezTo>
                        <a:pt x="-34144" y="1609058"/>
                        <a:pt x="1003" y="1415606"/>
                        <a:pt x="1003" y="1415606"/>
                      </a:cubicBezTo>
                      <a:cubicBezTo>
                        <a:pt x="30340" y="1257300"/>
                        <a:pt x="153403" y="1157668"/>
                        <a:pt x="165119" y="1116616"/>
                      </a:cubicBezTo>
                      <a:cubicBezTo>
                        <a:pt x="176834" y="1075658"/>
                        <a:pt x="299993" y="870490"/>
                        <a:pt x="434771" y="677037"/>
                      </a:cubicBezTo>
                      <a:cubicBezTo>
                        <a:pt x="554310" y="505682"/>
                        <a:pt x="841584" y="106489"/>
                        <a:pt x="905592" y="17716"/>
                      </a:cubicBezTo>
                      <a:cubicBezTo>
                        <a:pt x="913784" y="6286"/>
                        <a:pt x="918356" y="0"/>
                        <a:pt x="918356" y="0"/>
                      </a:cubicBezTo>
                      <a:lnTo>
                        <a:pt x="1890953" y="54864"/>
                      </a:lnTo>
                      <a:lnTo>
                        <a:pt x="2011540" y="61627"/>
                      </a:lnTo>
                      <a:cubicBezTo>
                        <a:pt x="2019827" y="69247"/>
                        <a:pt x="2028113" y="77438"/>
                        <a:pt x="2036495" y="86296"/>
                      </a:cubicBezTo>
                      <a:cubicBezTo>
                        <a:pt x="2110219" y="163830"/>
                        <a:pt x="2187943" y="286798"/>
                        <a:pt x="2253189" y="422053"/>
                      </a:cubicBezTo>
                      <a:cubicBezTo>
                        <a:pt x="2257761" y="431673"/>
                        <a:pt x="2262333" y="441293"/>
                        <a:pt x="2266810" y="450913"/>
                      </a:cubicBezTo>
                      <a:cubicBezTo>
                        <a:pt x="2319388" y="564737"/>
                        <a:pt x="2362536" y="685609"/>
                        <a:pt x="2386635" y="794290"/>
                      </a:cubicBezTo>
                      <a:cubicBezTo>
                        <a:pt x="2445309" y="1058037"/>
                        <a:pt x="2474646" y="1093184"/>
                        <a:pt x="2533224" y="1192816"/>
                      </a:cubicBezTo>
                      <a:cubicBezTo>
                        <a:pt x="2571801" y="1258443"/>
                        <a:pt x="2605329" y="1344358"/>
                        <a:pt x="2623807" y="1395413"/>
                      </a:cubicBezTo>
                      <a:cubicBezTo>
                        <a:pt x="2633332" y="1421892"/>
                        <a:pt x="2638761" y="1439037"/>
                        <a:pt x="2638761" y="1439037"/>
                      </a:cubicBezTo>
                      <a:close/>
                    </a:path>
                  </a:pathLst>
                </a:custGeom>
                <a:solidFill>
                  <a:srgbClr val="B5E2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24AFBD80-4025-405D-BF21-5424FC4C9AAB}"/>
                    </a:ext>
                  </a:extLst>
                </p:cNvPr>
                <p:cNvSpPr/>
                <p:nvPr/>
              </p:nvSpPr>
              <p:spPr>
                <a:xfrm>
                  <a:off x="4928375" y="3365468"/>
                  <a:ext cx="2466072" cy="1789176"/>
                </a:xfrm>
                <a:custGeom>
                  <a:avLst/>
                  <a:gdLst>
                    <a:gd name="connsiteX0" fmla="*/ 2466073 w 2466072"/>
                    <a:gd name="connsiteY0" fmla="*/ 1744790 h 1789176"/>
                    <a:gd name="connsiteX1" fmla="*/ 2240140 w 2466072"/>
                    <a:gd name="connsiteY1" fmla="*/ 1759934 h 1789176"/>
                    <a:gd name="connsiteX2" fmla="*/ 2034971 w 2466072"/>
                    <a:gd name="connsiteY2" fmla="*/ 1367219 h 1789176"/>
                    <a:gd name="connsiteX3" fmla="*/ 1583677 w 2466072"/>
                    <a:gd name="connsiteY3" fmla="*/ 950976 h 1789176"/>
                    <a:gd name="connsiteX4" fmla="*/ 1557960 w 2466072"/>
                    <a:gd name="connsiteY4" fmla="*/ 938213 h 1789176"/>
                    <a:gd name="connsiteX5" fmla="*/ 1262780 w 2466072"/>
                    <a:gd name="connsiteY5" fmla="*/ 978503 h 1789176"/>
                    <a:gd name="connsiteX6" fmla="*/ 1262684 w 2466072"/>
                    <a:gd name="connsiteY6" fmla="*/ 978503 h 1789176"/>
                    <a:gd name="connsiteX7" fmla="*/ 1190961 w 2466072"/>
                    <a:gd name="connsiteY7" fmla="*/ 1021366 h 1789176"/>
                    <a:gd name="connsiteX8" fmla="*/ 920165 w 2466072"/>
                    <a:gd name="connsiteY8" fmla="*/ 1241393 h 1789176"/>
                    <a:gd name="connsiteX9" fmla="*/ 663371 w 2466072"/>
                    <a:gd name="connsiteY9" fmla="*/ 1443419 h 1789176"/>
                    <a:gd name="connsiteX10" fmla="*/ 635844 w 2466072"/>
                    <a:gd name="connsiteY10" fmla="*/ 1465231 h 1789176"/>
                    <a:gd name="connsiteX11" fmla="*/ 575265 w 2466072"/>
                    <a:gd name="connsiteY11" fmla="*/ 1523905 h 1789176"/>
                    <a:gd name="connsiteX12" fmla="*/ 311708 w 2466072"/>
                    <a:gd name="connsiteY12" fmla="*/ 1789176 h 1789176"/>
                    <a:gd name="connsiteX13" fmla="*/ 1003 w 2466072"/>
                    <a:gd name="connsiteY13" fmla="*/ 1566482 h 1789176"/>
                    <a:gd name="connsiteX14" fmla="*/ 165119 w 2466072"/>
                    <a:gd name="connsiteY14" fmla="*/ 1267492 h 1789176"/>
                    <a:gd name="connsiteX15" fmla="*/ 434771 w 2466072"/>
                    <a:gd name="connsiteY15" fmla="*/ 827913 h 1789176"/>
                    <a:gd name="connsiteX16" fmla="*/ 708425 w 2466072"/>
                    <a:gd name="connsiteY16" fmla="*/ 443008 h 1789176"/>
                    <a:gd name="connsiteX17" fmla="*/ 905592 w 2466072"/>
                    <a:gd name="connsiteY17" fmla="*/ 168593 h 1789176"/>
                    <a:gd name="connsiteX18" fmla="*/ 899306 w 2466072"/>
                    <a:gd name="connsiteY18" fmla="*/ 162592 h 1789176"/>
                    <a:gd name="connsiteX19" fmla="*/ 912545 w 2466072"/>
                    <a:gd name="connsiteY19" fmla="*/ 135446 h 1789176"/>
                    <a:gd name="connsiteX20" fmla="*/ 940358 w 2466072"/>
                    <a:gd name="connsiteY20" fmla="*/ 78200 h 1789176"/>
                    <a:gd name="connsiteX21" fmla="*/ 978458 w 2466072"/>
                    <a:gd name="connsiteY21" fmla="*/ 0 h 1789176"/>
                    <a:gd name="connsiteX22" fmla="*/ 1880571 w 2466072"/>
                    <a:gd name="connsiteY22" fmla="*/ 105918 h 1789176"/>
                    <a:gd name="connsiteX23" fmla="*/ 1890953 w 2466072"/>
                    <a:gd name="connsiteY23" fmla="*/ 205740 h 1789176"/>
                    <a:gd name="connsiteX24" fmla="*/ 1835137 w 2466072"/>
                    <a:gd name="connsiteY24" fmla="*/ 353759 h 1789176"/>
                    <a:gd name="connsiteX25" fmla="*/ 1829803 w 2466072"/>
                    <a:gd name="connsiteY25" fmla="*/ 364903 h 1789176"/>
                    <a:gd name="connsiteX26" fmla="*/ 1787226 w 2466072"/>
                    <a:gd name="connsiteY26" fmla="*/ 527685 h 1789176"/>
                    <a:gd name="connsiteX27" fmla="*/ 1808086 w 2466072"/>
                    <a:gd name="connsiteY27" fmla="*/ 549212 h 1789176"/>
                    <a:gd name="connsiteX28" fmla="*/ 1866951 w 2466072"/>
                    <a:gd name="connsiteY28" fmla="*/ 610267 h 1789176"/>
                    <a:gd name="connsiteX29" fmla="*/ 1870094 w 2466072"/>
                    <a:gd name="connsiteY29" fmla="*/ 619220 h 1789176"/>
                    <a:gd name="connsiteX30" fmla="*/ 1876761 w 2466072"/>
                    <a:gd name="connsiteY30" fmla="*/ 652082 h 1789176"/>
                    <a:gd name="connsiteX31" fmla="*/ 1898764 w 2466072"/>
                    <a:gd name="connsiteY31" fmla="*/ 763048 h 1789176"/>
                    <a:gd name="connsiteX32" fmla="*/ 1903336 w 2466072"/>
                    <a:gd name="connsiteY32" fmla="*/ 776383 h 1789176"/>
                    <a:gd name="connsiteX33" fmla="*/ 1988109 w 2466072"/>
                    <a:gd name="connsiteY33" fmla="*/ 1038892 h 1789176"/>
                    <a:gd name="connsiteX34" fmla="*/ 2310435 w 2466072"/>
                    <a:gd name="connsiteY34" fmla="*/ 1478566 h 1789176"/>
                    <a:gd name="connsiteX35" fmla="*/ 2466073 w 2466072"/>
                    <a:gd name="connsiteY35" fmla="*/ 1744790 h 17891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2466072" h="1789176">
                      <a:moveTo>
                        <a:pt x="2466073" y="1744790"/>
                      </a:moveTo>
                      <a:cubicBezTo>
                        <a:pt x="2338438" y="1809084"/>
                        <a:pt x="2240140" y="1759934"/>
                        <a:pt x="2240140" y="1759934"/>
                      </a:cubicBezTo>
                      <a:cubicBezTo>
                        <a:pt x="2228424" y="1689545"/>
                        <a:pt x="2128793" y="1519619"/>
                        <a:pt x="2034971" y="1367219"/>
                      </a:cubicBezTo>
                      <a:cubicBezTo>
                        <a:pt x="1941245" y="1214819"/>
                        <a:pt x="1659877" y="1003745"/>
                        <a:pt x="1583677" y="950976"/>
                      </a:cubicBezTo>
                      <a:cubicBezTo>
                        <a:pt x="1576343" y="945928"/>
                        <a:pt x="1567675" y="941642"/>
                        <a:pt x="1557960" y="938213"/>
                      </a:cubicBezTo>
                      <a:cubicBezTo>
                        <a:pt x="1487093" y="913448"/>
                        <a:pt x="1360125" y="933069"/>
                        <a:pt x="1262780" y="978503"/>
                      </a:cubicBezTo>
                      <a:lnTo>
                        <a:pt x="1262684" y="978503"/>
                      </a:lnTo>
                      <a:cubicBezTo>
                        <a:pt x="1235919" y="990981"/>
                        <a:pt x="1211440" y="1005364"/>
                        <a:pt x="1190961" y="1021366"/>
                      </a:cubicBezTo>
                      <a:cubicBezTo>
                        <a:pt x="1133907" y="1065752"/>
                        <a:pt x="1028750" y="1153001"/>
                        <a:pt x="920165" y="1241393"/>
                      </a:cubicBezTo>
                      <a:cubicBezTo>
                        <a:pt x="828059" y="1316451"/>
                        <a:pt x="733380" y="1392269"/>
                        <a:pt x="663371" y="1443419"/>
                      </a:cubicBezTo>
                      <a:cubicBezTo>
                        <a:pt x="653942" y="1450277"/>
                        <a:pt x="644798" y="1457611"/>
                        <a:pt x="635844" y="1465231"/>
                      </a:cubicBezTo>
                      <a:cubicBezTo>
                        <a:pt x="614413" y="1483233"/>
                        <a:pt x="594315" y="1503141"/>
                        <a:pt x="575265" y="1523905"/>
                      </a:cubicBezTo>
                      <a:cubicBezTo>
                        <a:pt x="473157" y="1634967"/>
                        <a:pt x="399719" y="1770698"/>
                        <a:pt x="311708" y="1789176"/>
                      </a:cubicBezTo>
                      <a:cubicBezTo>
                        <a:pt x="-34144" y="1759934"/>
                        <a:pt x="1003" y="1566482"/>
                        <a:pt x="1003" y="1566482"/>
                      </a:cubicBezTo>
                      <a:cubicBezTo>
                        <a:pt x="30340" y="1408176"/>
                        <a:pt x="153403" y="1308545"/>
                        <a:pt x="165119" y="1267492"/>
                      </a:cubicBezTo>
                      <a:cubicBezTo>
                        <a:pt x="176834" y="1226534"/>
                        <a:pt x="299993" y="1021366"/>
                        <a:pt x="434771" y="827913"/>
                      </a:cubicBezTo>
                      <a:cubicBezTo>
                        <a:pt x="498208" y="736950"/>
                        <a:pt x="608888" y="581787"/>
                        <a:pt x="708425" y="443008"/>
                      </a:cubicBezTo>
                      <a:cubicBezTo>
                        <a:pt x="796340" y="320231"/>
                        <a:pt x="875588" y="210217"/>
                        <a:pt x="905592" y="168593"/>
                      </a:cubicBezTo>
                      <a:cubicBezTo>
                        <a:pt x="901401" y="164687"/>
                        <a:pt x="899306" y="162592"/>
                        <a:pt x="899306" y="162592"/>
                      </a:cubicBezTo>
                      <a:lnTo>
                        <a:pt x="912545" y="135446"/>
                      </a:lnTo>
                      <a:lnTo>
                        <a:pt x="940358" y="78200"/>
                      </a:lnTo>
                      <a:lnTo>
                        <a:pt x="978458" y="0"/>
                      </a:lnTo>
                      <a:lnTo>
                        <a:pt x="1880571" y="105918"/>
                      </a:lnTo>
                      <a:cubicBezTo>
                        <a:pt x="1891715" y="114681"/>
                        <a:pt x="1906384" y="139065"/>
                        <a:pt x="1890953" y="205740"/>
                      </a:cubicBezTo>
                      <a:cubicBezTo>
                        <a:pt x="1882762" y="241554"/>
                        <a:pt x="1865903" y="289465"/>
                        <a:pt x="1835137" y="353759"/>
                      </a:cubicBezTo>
                      <a:cubicBezTo>
                        <a:pt x="1833422" y="357378"/>
                        <a:pt x="1831613" y="361093"/>
                        <a:pt x="1829803" y="364903"/>
                      </a:cubicBezTo>
                      <a:cubicBezTo>
                        <a:pt x="1781702" y="463391"/>
                        <a:pt x="1775701" y="504539"/>
                        <a:pt x="1787226" y="527685"/>
                      </a:cubicBezTo>
                      <a:cubicBezTo>
                        <a:pt x="1791894" y="536925"/>
                        <a:pt x="1799323" y="543306"/>
                        <a:pt x="1808086" y="549212"/>
                      </a:cubicBezTo>
                      <a:cubicBezTo>
                        <a:pt x="1827327" y="562356"/>
                        <a:pt x="1852568" y="573691"/>
                        <a:pt x="1866951" y="610267"/>
                      </a:cubicBezTo>
                      <a:cubicBezTo>
                        <a:pt x="1868094" y="613125"/>
                        <a:pt x="1869141" y="616077"/>
                        <a:pt x="1870094" y="619220"/>
                      </a:cubicBezTo>
                      <a:cubicBezTo>
                        <a:pt x="1873046" y="628650"/>
                        <a:pt x="1875332" y="639413"/>
                        <a:pt x="1876761" y="652082"/>
                      </a:cubicBezTo>
                      <a:cubicBezTo>
                        <a:pt x="1882571" y="704184"/>
                        <a:pt x="1889620" y="735330"/>
                        <a:pt x="1898764" y="763048"/>
                      </a:cubicBezTo>
                      <a:cubicBezTo>
                        <a:pt x="1900288" y="767525"/>
                        <a:pt x="1901812" y="772001"/>
                        <a:pt x="1903336" y="776383"/>
                      </a:cubicBezTo>
                      <a:cubicBezTo>
                        <a:pt x="1921910" y="827151"/>
                        <a:pt x="1948294" y="876110"/>
                        <a:pt x="1988109" y="1038892"/>
                      </a:cubicBezTo>
                      <a:cubicBezTo>
                        <a:pt x="2052593" y="1302734"/>
                        <a:pt x="2275287" y="1449229"/>
                        <a:pt x="2310435" y="1478566"/>
                      </a:cubicBezTo>
                      <a:cubicBezTo>
                        <a:pt x="2343010" y="1505712"/>
                        <a:pt x="2385587" y="1633061"/>
                        <a:pt x="2466073" y="1744790"/>
                      </a:cubicBezTo>
                      <a:close/>
                    </a:path>
                  </a:pathLst>
                </a:custGeom>
                <a:solidFill>
                  <a:srgbClr val="A5D3D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985BB2D7-2FD9-4A14-9A95-B9FA391516FB}"/>
                    </a:ext>
                  </a:extLst>
                </p:cNvPr>
                <p:cNvSpPr/>
                <p:nvPr/>
              </p:nvSpPr>
              <p:spPr>
                <a:xfrm>
                  <a:off x="4928282" y="3455633"/>
                  <a:ext cx="1440449" cy="1698909"/>
                </a:xfrm>
                <a:custGeom>
                  <a:avLst/>
                  <a:gdLst>
                    <a:gd name="connsiteX0" fmla="*/ 1440132 w 1440449"/>
                    <a:gd name="connsiteY0" fmla="*/ 600016 h 1698909"/>
                    <a:gd name="connsiteX1" fmla="*/ 886635 w 1440449"/>
                    <a:gd name="connsiteY1" fmla="*/ 347127 h 1698909"/>
                    <a:gd name="connsiteX2" fmla="*/ 887968 w 1440449"/>
                    <a:gd name="connsiteY2" fmla="*/ 345317 h 1698909"/>
                    <a:gd name="connsiteX3" fmla="*/ 1418034 w 1440449"/>
                    <a:gd name="connsiteY3" fmla="*/ 490097 h 1698909"/>
                    <a:gd name="connsiteX4" fmla="*/ 967883 w 1440449"/>
                    <a:gd name="connsiteY4" fmla="*/ 279690 h 1698909"/>
                    <a:gd name="connsiteX5" fmla="*/ 959691 w 1440449"/>
                    <a:gd name="connsiteY5" fmla="*/ 248353 h 1698909"/>
                    <a:gd name="connsiteX6" fmla="*/ 959882 w 1440449"/>
                    <a:gd name="connsiteY6" fmla="*/ 248067 h 1698909"/>
                    <a:gd name="connsiteX7" fmla="*/ 981789 w 1440449"/>
                    <a:gd name="connsiteY7" fmla="*/ 240066 h 1698909"/>
                    <a:gd name="connsiteX8" fmla="*/ 1409176 w 1440449"/>
                    <a:gd name="connsiteY8" fmla="*/ 336364 h 1698909"/>
                    <a:gd name="connsiteX9" fmla="*/ 1053894 w 1440449"/>
                    <a:gd name="connsiteY9" fmla="*/ 113669 h 1698909"/>
                    <a:gd name="connsiteX10" fmla="*/ 1043607 w 1440449"/>
                    <a:gd name="connsiteY10" fmla="*/ 100906 h 1698909"/>
                    <a:gd name="connsiteX11" fmla="*/ 960929 w 1440449"/>
                    <a:gd name="connsiteY11" fmla="*/ 4798 h 1698909"/>
                    <a:gd name="connsiteX12" fmla="*/ 928830 w 1440449"/>
                    <a:gd name="connsiteY12" fmla="*/ 11752 h 1698909"/>
                    <a:gd name="connsiteX13" fmla="*/ 899303 w 1440449"/>
                    <a:gd name="connsiteY13" fmla="*/ 72521 h 1698909"/>
                    <a:gd name="connsiteX14" fmla="*/ 905589 w 1440449"/>
                    <a:gd name="connsiteY14" fmla="*/ 78522 h 1698909"/>
                    <a:gd name="connsiteX15" fmla="*/ 880824 w 1440449"/>
                    <a:gd name="connsiteY15" fmla="*/ 112907 h 1698909"/>
                    <a:gd name="connsiteX16" fmla="*/ 761286 w 1440449"/>
                    <a:gd name="connsiteY16" fmla="*/ 279214 h 1698909"/>
                    <a:gd name="connsiteX17" fmla="*/ 434769 w 1440449"/>
                    <a:gd name="connsiteY17" fmla="*/ 737843 h 1698909"/>
                    <a:gd name="connsiteX18" fmla="*/ 165116 w 1440449"/>
                    <a:gd name="connsiteY18" fmla="*/ 1177421 h 1698909"/>
                    <a:gd name="connsiteX19" fmla="*/ 1000 w 1440449"/>
                    <a:gd name="connsiteY19" fmla="*/ 1476411 h 1698909"/>
                    <a:gd name="connsiteX20" fmla="*/ 308086 w 1440449"/>
                    <a:gd name="connsiteY20" fmla="*/ 1698820 h 1698909"/>
                    <a:gd name="connsiteX21" fmla="*/ 315230 w 1440449"/>
                    <a:gd name="connsiteY21" fmla="*/ 1698344 h 1698909"/>
                    <a:gd name="connsiteX22" fmla="*/ 519446 w 1440449"/>
                    <a:gd name="connsiteY22" fmla="*/ 1499366 h 1698909"/>
                    <a:gd name="connsiteX23" fmla="*/ 495443 w 1440449"/>
                    <a:gd name="connsiteY23" fmla="*/ 1466791 h 1698909"/>
                    <a:gd name="connsiteX24" fmla="*/ 160734 w 1440449"/>
                    <a:gd name="connsiteY24" fmla="*/ 1326869 h 1698909"/>
                    <a:gd name="connsiteX25" fmla="*/ 163592 w 1440449"/>
                    <a:gd name="connsiteY25" fmla="*/ 1316105 h 1698909"/>
                    <a:gd name="connsiteX26" fmla="*/ 830342 w 1440449"/>
                    <a:gd name="connsiteY26" fmla="*/ 421803 h 1698909"/>
                    <a:gd name="connsiteX27" fmla="*/ 856440 w 1440449"/>
                    <a:gd name="connsiteY27" fmla="*/ 415898 h 1698909"/>
                    <a:gd name="connsiteX28" fmla="*/ 1440132 w 1440449"/>
                    <a:gd name="connsiteY28" fmla="*/ 600016 h 16989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440449" h="1698909">
                      <a:moveTo>
                        <a:pt x="1440132" y="600016"/>
                      </a:moveTo>
                      <a:cubicBezTo>
                        <a:pt x="1428702" y="569441"/>
                        <a:pt x="999125" y="392942"/>
                        <a:pt x="886635" y="347127"/>
                      </a:cubicBezTo>
                      <a:cubicBezTo>
                        <a:pt x="887111" y="346556"/>
                        <a:pt x="887587" y="345889"/>
                        <a:pt x="887968" y="345317"/>
                      </a:cubicBezTo>
                      <a:cubicBezTo>
                        <a:pt x="1001220" y="381417"/>
                        <a:pt x="1418034" y="512957"/>
                        <a:pt x="1418034" y="490097"/>
                      </a:cubicBezTo>
                      <a:cubicBezTo>
                        <a:pt x="1418034" y="471333"/>
                        <a:pt x="1133999" y="354938"/>
                        <a:pt x="967883" y="279690"/>
                      </a:cubicBezTo>
                      <a:cubicBezTo>
                        <a:pt x="955786" y="274261"/>
                        <a:pt x="951881" y="259021"/>
                        <a:pt x="959691" y="248353"/>
                      </a:cubicBezTo>
                      <a:cubicBezTo>
                        <a:pt x="959786" y="248257"/>
                        <a:pt x="959882" y="248162"/>
                        <a:pt x="959882" y="248067"/>
                      </a:cubicBezTo>
                      <a:cubicBezTo>
                        <a:pt x="964930" y="241209"/>
                        <a:pt x="973503" y="238066"/>
                        <a:pt x="981789" y="240066"/>
                      </a:cubicBezTo>
                      <a:cubicBezTo>
                        <a:pt x="1144953" y="280643"/>
                        <a:pt x="1403271" y="354271"/>
                        <a:pt x="1409176" y="336364"/>
                      </a:cubicBezTo>
                      <a:cubicBezTo>
                        <a:pt x="1414700" y="319886"/>
                        <a:pt x="1218581" y="199966"/>
                        <a:pt x="1053894" y="113669"/>
                      </a:cubicBezTo>
                      <a:cubicBezTo>
                        <a:pt x="1048845" y="111002"/>
                        <a:pt x="1045321" y="106335"/>
                        <a:pt x="1043607" y="100906"/>
                      </a:cubicBezTo>
                      <a:cubicBezTo>
                        <a:pt x="1035701" y="75474"/>
                        <a:pt x="1004554" y="41184"/>
                        <a:pt x="960929" y="4798"/>
                      </a:cubicBezTo>
                      <a:cubicBezTo>
                        <a:pt x="950547" y="-3869"/>
                        <a:pt x="934736" y="-345"/>
                        <a:pt x="928830" y="11752"/>
                      </a:cubicBezTo>
                      <a:lnTo>
                        <a:pt x="899303" y="72521"/>
                      </a:lnTo>
                      <a:cubicBezTo>
                        <a:pt x="899303" y="72521"/>
                        <a:pt x="901398" y="74617"/>
                        <a:pt x="905589" y="78522"/>
                      </a:cubicBezTo>
                      <a:cubicBezTo>
                        <a:pt x="899303" y="87190"/>
                        <a:pt x="890921" y="98906"/>
                        <a:pt x="880824" y="112907"/>
                      </a:cubicBezTo>
                      <a:cubicBezTo>
                        <a:pt x="852249" y="152531"/>
                        <a:pt x="809768" y="211682"/>
                        <a:pt x="761286" y="279214"/>
                      </a:cubicBezTo>
                      <a:cubicBezTo>
                        <a:pt x="650795" y="433138"/>
                        <a:pt x="509825" y="630305"/>
                        <a:pt x="434769" y="737843"/>
                      </a:cubicBezTo>
                      <a:cubicBezTo>
                        <a:pt x="299990" y="931295"/>
                        <a:pt x="176831" y="1136464"/>
                        <a:pt x="165116" y="1177421"/>
                      </a:cubicBezTo>
                      <a:cubicBezTo>
                        <a:pt x="153400" y="1218474"/>
                        <a:pt x="30337" y="1318106"/>
                        <a:pt x="1000" y="1476411"/>
                      </a:cubicBezTo>
                      <a:cubicBezTo>
                        <a:pt x="1000" y="1476411"/>
                        <a:pt x="-33862" y="1668530"/>
                        <a:pt x="308086" y="1698820"/>
                      </a:cubicBezTo>
                      <a:cubicBezTo>
                        <a:pt x="310467" y="1699011"/>
                        <a:pt x="312944" y="1698915"/>
                        <a:pt x="315230" y="1698344"/>
                      </a:cubicBezTo>
                      <a:cubicBezTo>
                        <a:pt x="384953" y="1681199"/>
                        <a:pt x="445722" y="1591092"/>
                        <a:pt x="519446" y="1499366"/>
                      </a:cubicBezTo>
                      <a:cubicBezTo>
                        <a:pt x="532876" y="1482603"/>
                        <a:pt x="515540" y="1458885"/>
                        <a:pt x="495443" y="1466791"/>
                      </a:cubicBezTo>
                      <a:cubicBezTo>
                        <a:pt x="260366" y="1559374"/>
                        <a:pt x="162353" y="1548134"/>
                        <a:pt x="160734" y="1326869"/>
                      </a:cubicBezTo>
                      <a:cubicBezTo>
                        <a:pt x="160734" y="1323059"/>
                        <a:pt x="161687" y="1319344"/>
                        <a:pt x="163592" y="1316105"/>
                      </a:cubicBezTo>
                      <a:cubicBezTo>
                        <a:pt x="240649" y="1185518"/>
                        <a:pt x="595074" y="732413"/>
                        <a:pt x="830342" y="421803"/>
                      </a:cubicBezTo>
                      <a:cubicBezTo>
                        <a:pt x="836438" y="413707"/>
                        <a:pt x="847391" y="411326"/>
                        <a:pt x="856440" y="415898"/>
                      </a:cubicBezTo>
                      <a:cubicBezTo>
                        <a:pt x="1132189" y="556391"/>
                        <a:pt x="1451943" y="631734"/>
                        <a:pt x="1440132" y="600016"/>
                      </a:cubicBezTo>
                      <a:close/>
                    </a:path>
                  </a:pathLst>
                </a:custGeom>
                <a:solidFill>
                  <a:srgbClr val="94C4B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33" name="Graphic 10">
                  <a:extLst>
                    <a:ext uri="{FF2B5EF4-FFF2-40B4-BE49-F238E27FC236}">
                      <a16:creationId xmlns:a16="http://schemas.microsoft.com/office/drawing/2014/main" id="{5CA07742-9945-4A07-95F3-0A8372B72B01}"/>
                    </a:ext>
                  </a:extLst>
                </p:cNvPr>
                <p:cNvGrpSpPr/>
                <p:nvPr/>
              </p:nvGrpSpPr>
              <p:grpSpPr>
                <a:xfrm>
                  <a:off x="5187117" y="3835855"/>
                  <a:ext cx="2380019" cy="1172948"/>
                  <a:chOff x="5187117" y="3835855"/>
                  <a:chExt cx="2380019" cy="1172948"/>
                </a:xfrm>
                <a:solidFill>
                  <a:srgbClr val="94C4BF"/>
                </a:solidFill>
              </p:grpSpPr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9B1EC0BC-750D-43A2-8181-2FDAD172F464}"/>
                      </a:ext>
                    </a:extLst>
                  </p:cNvPr>
                  <p:cNvSpPr/>
                  <p:nvPr/>
                </p:nvSpPr>
                <p:spPr>
                  <a:xfrm>
                    <a:off x="6191154" y="3835855"/>
                    <a:ext cx="888872" cy="508115"/>
                  </a:xfrm>
                  <a:custGeom>
                    <a:avLst/>
                    <a:gdLst>
                      <a:gd name="connsiteX0" fmla="*/ 275463 w 888872"/>
                      <a:gd name="connsiteY0" fmla="*/ 303328 h 508115"/>
                      <a:gd name="connsiteX1" fmla="*/ 604171 w 888872"/>
                      <a:gd name="connsiteY1" fmla="*/ 139879 h 508115"/>
                      <a:gd name="connsiteX2" fmla="*/ 625697 w 888872"/>
                      <a:gd name="connsiteY2" fmla="*/ 136259 h 508115"/>
                      <a:gd name="connsiteX3" fmla="*/ 607314 w 888872"/>
                      <a:gd name="connsiteY3" fmla="*/ 148833 h 508115"/>
                      <a:gd name="connsiteX4" fmla="*/ 273939 w 888872"/>
                      <a:gd name="connsiteY4" fmla="*/ 404388 h 508115"/>
                      <a:gd name="connsiteX5" fmla="*/ 635984 w 888872"/>
                      <a:gd name="connsiteY5" fmla="*/ 292660 h 508115"/>
                      <a:gd name="connsiteX6" fmla="*/ 665226 w 888872"/>
                      <a:gd name="connsiteY6" fmla="*/ 294565 h 508115"/>
                      <a:gd name="connsiteX7" fmla="*/ 640556 w 888872"/>
                      <a:gd name="connsiteY7" fmla="*/ 305995 h 508115"/>
                      <a:gd name="connsiteX8" fmla="*/ 300323 w 888872"/>
                      <a:gd name="connsiteY8" fmla="*/ 467444 h 508115"/>
                      <a:gd name="connsiteX9" fmla="*/ 295180 w 888872"/>
                      <a:gd name="connsiteY9" fmla="*/ 467825 h 508115"/>
                      <a:gd name="connsiteX10" fmla="*/ 0 w 888872"/>
                      <a:gd name="connsiteY10" fmla="*/ 508116 h 508115"/>
                      <a:gd name="connsiteX11" fmla="*/ 153829 w 888872"/>
                      <a:gd name="connsiteY11" fmla="*/ 337047 h 508115"/>
                      <a:gd name="connsiteX12" fmla="*/ 524446 w 888872"/>
                      <a:gd name="connsiteY12" fmla="*/ 57297 h 508115"/>
                      <a:gd name="connsiteX13" fmla="*/ 888873 w 888872"/>
                      <a:gd name="connsiteY13" fmla="*/ 48058 h 508115"/>
                      <a:gd name="connsiteX14" fmla="*/ 545306 w 888872"/>
                      <a:gd name="connsiteY14" fmla="*/ 78824 h 508115"/>
                      <a:gd name="connsiteX15" fmla="*/ 275463 w 888872"/>
                      <a:gd name="connsiteY15" fmla="*/ 303328 h 5081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888872" h="508115">
                        <a:moveTo>
                          <a:pt x="275463" y="303328"/>
                        </a:moveTo>
                        <a:cubicBezTo>
                          <a:pt x="284321" y="297137"/>
                          <a:pt x="497015" y="164834"/>
                          <a:pt x="604171" y="139879"/>
                        </a:cubicBezTo>
                        <a:cubicBezTo>
                          <a:pt x="611981" y="138069"/>
                          <a:pt x="619125" y="136831"/>
                          <a:pt x="625697" y="136259"/>
                        </a:cubicBezTo>
                        <a:cubicBezTo>
                          <a:pt x="625697" y="136259"/>
                          <a:pt x="618934" y="140832"/>
                          <a:pt x="607314" y="148833"/>
                        </a:cubicBezTo>
                        <a:cubicBezTo>
                          <a:pt x="533971" y="199410"/>
                          <a:pt x="266414" y="385434"/>
                          <a:pt x="273939" y="404388"/>
                        </a:cubicBezTo>
                        <a:cubicBezTo>
                          <a:pt x="282226" y="425153"/>
                          <a:pt x="475774" y="291136"/>
                          <a:pt x="635984" y="292660"/>
                        </a:cubicBezTo>
                        <a:cubicBezTo>
                          <a:pt x="645890" y="292755"/>
                          <a:pt x="655606" y="293327"/>
                          <a:pt x="665226" y="294565"/>
                        </a:cubicBezTo>
                        <a:cubicBezTo>
                          <a:pt x="665226" y="294565"/>
                          <a:pt x="656177" y="298756"/>
                          <a:pt x="640556" y="305995"/>
                        </a:cubicBezTo>
                        <a:cubicBezTo>
                          <a:pt x="578834" y="334856"/>
                          <a:pt x="414052" y="411913"/>
                          <a:pt x="300323" y="467444"/>
                        </a:cubicBezTo>
                        <a:cubicBezTo>
                          <a:pt x="298704" y="467444"/>
                          <a:pt x="296990" y="467634"/>
                          <a:pt x="295180" y="467825"/>
                        </a:cubicBezTo>
                        <a:cubicBezTo>
                          <a:pt x="224314" y="443060"/>
                          <a:pt x="97346" y="462681"/>
                          <a:pt x="0" y="508116"/>
                        </a:cubicBezTo>
                        <a:cubicBezTo>
                          <a:pt x="72295" y="413913"/>
                          <a:pt x="153829" y="337047"/>
                          <a:pt x="153829" y="337047"/>
                        </a:cubicBezTo>
                        <a:cubicBezTo>
                          <a:pt x="294513" y="207888"/>
                          <a:pt x="416052" y="112923"/>
                          <a:pt x="524446" y="57297"/>
                        </a:cubicBezTo>
                        <a:cubicBezTo>
                          <a:pt x="663130" y="-13950"/>
                          <a:pt x="780383" y="-20712"/>
                          <a:pt x="888873" y="48058"/>
                        </a:cubicBezTo>
                        <a:cubicBezTo>
                          <a:pt x="879062" y="43391"/>
                          <a:pt x="740188" y="-19093"/>
                          <a:pt x="545306" y="78824"/>
                        </a:cubicBezTo>
                        <a:cubicBezTo>
                          <a:pt x="463391" y="119972"/>
                          <a:pt x="371666" y="189409"/>
                          <a:pt x="275463" y="303328"/>
                        </a:cubicBezTo>
                        <a:close/>
                      </a:path>
                    </a:pathLst>
                  </a:custGeom>
                  <a:solidFill>
                    <a:srgbClr val="94C4B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Freeform: Shape 34">
                    <a:extLst>
                      <a:ext uri="{FF2B5EF4-FFF2-40B4-BE49-F238E27FC236}">
                        <a16:creationId xmlns:a16="http://schemas.microsoft.com/office/drawing/2014/main" id="{EDFB510A-4D3F-40DD-A86E-2BFCE91518C2}"/>
                      </a:ext>
                    </a:extLst>
                  </p:cNvPr>
                  <p:cNvSpPr/>
                  <p:nvPr/>
                </p:nvSpPr>
                <p:spPr>
                  <a:xfrm>
                    <a:off x="5187117" y="4606861"/>
                    <a:ext cx="661423" cy="227813"/>
                  </a:xfrm>
                  <a:custGeom>
                    <a:avLst/>
                    <a:gdLst>
                      <a:gd name="connsiteX0" fmla="*/ 661423 w 661423"/>
                      <a:gd name="connsiteY0" fmla="*/ 0 h 227813"/>
                      <a:gd name="connsiteX1" fmla="*/ 404629 w 661423"/>
                      <a:gd name="connsiteY1" fmla="*/ 202025 h 227813"/>
                      <a:gd name="connsiteX2" fmla="*/ 377102 w 661423"/>
                      <a:gd name="connsiteY2" fmla="*/ 223838 h 227813"/>
                      <a:gd name="connsiteX3" fmla="*/ 7532 w 661423"/>
                      <a:gd name="connsiteY3" fmla="*/ 182975 h 227813"/>
                      <a:gd name="connsiteX4" fmla="*/ 661423 w 661423"/>
                      <a:gd name="connsiteY4" fmla="*/ 0 h 2278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61423" h="227813">
                        <a:moveTo>
                          <a:pt x="661423" y="0"/>
                        </a:moveTo>
                        <a:cubicBezTo>
                          <a:pt x="569317" y="75057"/>
                          <a:pt x="474638" y="150876"/>
                          <a:pt x="404629" y="202025"/>
                        </a:cubicBezTo>
                        <a:cubicBezTo>
                          <a:pt x="395200" y="208883"/>
                          <a:pt x="386056" y="216217"/>
                          <a:pt x="377102" y="223838"/>
                        </a:cubicBezTo>
                        <a:cubicBezTo>
                          <a:pt x="192698" y="243649"/>
                          <a:pt x="-45522" y="182975"/>
                          <a:pt x="7532" y="182975"/>
                        </a:cubicBezTo>
                        <a:cubicBezTo>
                          <a:pt x="62777" y="182975"/>
                          <a:pt x="450064" y="115062"/>
                          <a:pt x="661423" y="0"/>
                        </a:cubicBezTo>
                        <a:close/>
                      </a:path>
                    </a:pathLst>
                  </a:custGeom>
                  <a:solidFill>
                    <a:srgbClr val="94C4B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Freeform: Shape 35">
                    <a:extLst>
                      <a:ext uri="{FF2B5EF4-FFF2-40B4-BE49-F238E27FC236}">
                        <a16:creationId xmlns:a16="http://schemas.microsoft.com/office/drawing/2014/main" id="{9B6F16E2-1591-477A-8621-EAAF938AC72F}"/>
                      </a:ext>
                    </a:extLst>
                  </p:cNvPr>
                  <p:cNvSpPr/>
                  <p:nvPr/>
                </p:nvSpPr>
                <p:spPr>
                  <a:xfrm>
                    <a:off x="7357485" y="4911756"/>
                    <a:ext cx="209650" cy="97047"/>
                  </a:xfrm>
                  <a:custGeom>
                    <a:avLst/>
                    <a:gdLst>
                      <a:gd name="connsiteX0" fmla="*/ 209651 w 209650"/>
                      <a:gd name="connsiteY0" fmla="*/ 43624 h 97047"/>
                      <a:gd name="connsiteX1" fmla="*/ 196697 w 209650"/>
                      <a:gd name="connsiteY1" fmla="*/ 60674 h 97047"/>
                      <a:gd name="connsiteX2" fmla="*/ 101 w 209650"/>
                      <a:gd name="connsiteY2" fmla="*/ 93440 h 97047"/>
                      <a:gd name="connsiteX3" fmla="*/ 194697 w 209650"/>
                      <a:gd name="connsiteY3" fmla="*/ 0 h 97047"/>
                      <a:gd name="connsiteX4" fmla="*/ 209651 w 209650"/>
                      <a:gd name="connsiteY4" fmla="*/ 43624 h 970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9650" h="97047">
                        <a:moveTo>
                          <a:pt x="209651" y="43624"/>
                        </a:moveTo>
                        <a:cubicBezTo>
                          <a:pt x="205364" y="49530"/>
                          <a:pt x="200983" y="55150"/>
                          <a:pt x="196697" y="60674"/>
                        </a:cubicBezTo>
                        <a:cubicBezTo>
                          <a:pt x="121164" y="79438"/>
                          <a:pt x="1625" y="106966"/>
                          <a:pt x="101" y="93440"/>
                        </a:cubicBezTo>
                        <a:cubicBezTo>
                          <a:pt x="-1995" y="74676"/>
                          <a:pt x="27438" y="91440"/>
                          <a:pt x="194697" y="0"/>
                        </a:cubicBezTo>
                        <a:cubicBezTo>
                          <a:pt x="204222" y="26479"/>
                          <a:pt x="209651" y="43624"/>
                          <a:pt x="209651" y="43624"/>
                        </a:cubicBezTo>
                        <a:close/>
                      </a:path>
                    </a:pathLst>
                  </a:custGeom>
                  <a:solidFill>
                    <a:srgbClr val="94C4B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FCB267DE-F5C9-4FAC-BA64-5AB42AE7DDA9}"/>
                  </a:ext>
                </a:extLst>
              </p:cNvPr>
              <p:cNvSpPr/>
              <p:nvPr/>
            </p:nvSpPr>
            <p:spPr>
              <a:xfrm>
                <a:off x="5827680" y="3365468"/>
                <a:ext cx="1147381" cy="422053"/>
              </a:xfrm>
              <a:custGeom>
                <a:avLst/>
                <a:gdLst>
                  <a:gd name="connsiteX0" fmla="*/ 1147382 w 1147381"/>
                  <a:gd name="connsiteY0" fmla="*/ 228600 h 422053"/>
                  <a:gd name="connsiteX1" fmla="*/ 1137190 w 1147381"/>
                  <a:gd name="connsiteY1" fmla="*/ 237173 h 422053"/>
                  <a:gd name="connsiteX2" fmla="*/ 1120045 w 1147381"/>
                  <a:gd name="connsiteY2" fmla="*/ 250412 h 422053"/>
                  <a:gd name="connsiteX3" fmla="*/ 1055751 w 1147381"/>
                  <a:gd name="connsiteY3" fmla="*/ 293370 h 422053"/>
                  <a:gd name="connsiteX4" fmla="*/ 998220 w 1147381"/>
                  <a:gd name="connsiteY4" fmla="*/ 324993 h 422053"/>
                  <a:gd name="connsiteX5" fmla="*/ 935831 w 1147381"/>
                  <a:gd name="connsiteY5" fmla="*/ 353759 h 422053"/>
                  <a:gd name="connsiteX6" fmla="*/ 893445 w 1147381"/>
                  <a:gd name="connsiteY6" fmla="*/ 370142 h 422053"/>
                  <a:gd name="connsiteX7" fmla="*/ 597884 w 1147381"/>
                  <a:gd name="connsiteY7" fmla="*/ 422053 h 422053"/>
                  <a:gd name="connsiteX8" fmla="*/ 227362 w 1147381"/>
                  <a:gd name="connsiteY8" fmla="*/ 322612 h 422053"/>
                  <a:gd name="connsiteX9" fmla="*/ 141637 w 1147381"/>
                  <a:gd name="connsiteY9" fmla="*/ 272320 h 422053"/>
                  <a:gd name="connsiteX10" fmla="*/ 94297 w 1147381"/>
                  <a:gd name="connsiteY10" fmla="*/ 239840 h 422053"/>
                  <a:gd name="connsiteX11" fmla="*/ 19526 w 1147381"/>
                  <a:gd name="connsiteY11" fmla="*/ 180499 h 422053"/>
                  <a:gd name="connsiteX12" fmla="*/ 6287 w 1147381"/>
                  <a:gd name="connsiteY12" fmla="*/ 168593 h 422053"/>
                  <a:gd name="connsiteX13" fmla="*/ 0 w 1147381"/>
                  <a:gd name="connsiteY13" fmla="*/ 162592 h 422053"/>
                  <a:gd name="connsiteX14" fmla="*/ 79153 w 1147381"/>
                  <a:gd name="connsiteY14" fmla="*/ 0 h 422053"/>
                  <a:gd name="connsiteX15" fmla="*/ 981266 w 1147381"/>
                  <a:gd name="connsiteY15" fmla="*/ 105918 h 422053"/>
                  <a:gd name="connsiteX16" fmla="*/ 1090232 w 1147381"/>
                  <a:gd name="connsiteY16" fmla="*/ 118682 h 422053"/>
                  <a:gd name="connsiteX17" fmla="*/ 1147382 w 1147381"/>
                  <a:gd name="connsiteY17" fmla="*/ 228600 h 422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47381" h="422053">
                    <a:moveTo>
                      <a:pt x="1147382" y="228600"/>
                    </a:moveTo>
                    <a:cubicBezTo>
                      <a:pt x="1147382" y="228600"/>
                      <a:pt x="1143952" y="231743"/>
                      <a:pt x="1137190" y="237173"/>
                    </a:cubicBezTo>
                    <a:cubicBezTo>
                      <a:pt x="1132808" y="240697"/>
                      <a:pt x="1127093" y="245174"/>
                      <a:pt x="1120045" y="250412"/>
                    </a:cubicBezTo>
                    <a:cubicBezTo>
                      <a:pt x="1104710" y="261842"/>
                      <a:pt x="1083088" y="276892"/>
                      <a:pt x="1055751" y="293370"/>
                    </a:cubicBezTo>
                    <a:cubicBezTo>
                      <a:pt x="1038797" y="303562"/>
                      <a:pt x="1019556" y="314325"/>
                      <a:pt x="998220" y="324993"/>
                    </a:cubicBezTo>
                    <a:cubicBezTo>
                      <a:pt x="979075" y="334804"/>
                      <a:pt x="958215" y="344424"/>
                      <a:pt x="935831" y="353759"/>
                    </a:cubicBezTo>
                    <a:cubicBezTo>
                      <a:pt x="922306" y="359378"/>
                      <a:pt x="908114" y="364903"/>
                      <a:pt x="893445" y="370142"/>
                    </a:cubicBezTo>
                    <a:cubicBezTo>
                      <a:pt x="811149" y="399669"/>
                      <a:pt x="711327" y="422053"/>
                      <a:pt x="597884" y="422053"/>
                    </a:cubicBezTo>
                    <a:cubicBezTo>
                      <a:pt x="457009" y="422053"/>
                      <a:pt x="328708" y="375952"/>
                      <a:pt x="227362" y="322612"/>
                    </a:cubicBezTo>
                    <a:cubicBezTo>
                      <a:pt x="196120" y="306134"/>
                      <a:pt x="167354" y="288989"/>
                      <a:pt x="141637" y="272320"/>
                    </a:cubicBezTo>
                    <a:cubicBezTo>
                      <a:pt x="124492" y="261176"/>
                      <a:pt x="108680" y="250222"/>
                      <a:pt x="94297" y="239840"/>
                    </a:cubicBezTo>
                    <a:cubicBezTo>
                      <a:pt x="60960" y="215741"/>
                      <a:pt x="35528" y="194596"/>
                      <a:pt x="19526" y="180499"/>
                    </a:cubicBezTo>
                    <a:cubicBezTo>
                      <a:pt x="13906" y="175641"/>
                      <a:pt x="9525" y="171545"/>
                      <a:pt x="6287" y="168593"/>
                    </a:cubicBezTo>
                    <a:cubicBezTo>
                      <a:pt x="2096" y="164687"/>
                      <a:pt x="0" y="162592"/>
                      <a:pt x="0" y="162592"/>
                    </a:cubicBezTo>
                    <a:lnTo>
                      <a:pt x="79153" y="0"/>
                    </a:lnTo>
                    <a:lnTo>
                      <a:pt x="981266" y="105918"/>
                    </a:lnTo>
                    <a:lnTo>
                      <a:pt x="1090232" y="118682"/>
                    </a:lnTo>
                    <a:lnTo>
                      <a:pt x="1147382" y="228600"/>
                    </a:lnTo>
                    <a:close/>
                  </a:path>
                </a:pathLst>
              </a:custGeom>
              <a:solidFill>
                <a:srgbClr val="000B1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8" name="Graphic 10">
                <a:extLst>
                  <a:ext uri="{FF2B5EF4-FFF2-40B4-BE49-F238E27FC236}">
                    <a16:creationId xmlns:a16="http://schemas.microsoft.com/office/drawing/2014/main" id="{6605E085-F8CD-40BD-AE52-DF4849F3B2DD}"/>
                  </a:ext>
                </a:extLst>
              </p:cNvPr>
              <p:cNvGrpSpPr/>
              <p:nvPr/>
            </p:nvGrpSpPr>
            <p:grpSpPr>
              <a:xfrm>
                <a:off x="5847207" y="3404997"/>
                <a:ext cx="1100518" cy="330612"/>
                <a:chOff x="5847207" y="3404997"/>
                <a:chExt cx="1100518" cy="330612"/>
              </a:xfrm>
              <a:solidFill>
                <a:srgbClr val="B5E2E0"/>
              </a:solidFill>
            </p:grpSpPr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83354C4A-9592-4629-92B6-1555B9B02332}"/>
                    </a:ext>
                  </a:extLst>
                </p:cNvPr>
                <p:cNvSpPr/>
                <p:nvPr/>
              </p:nvSpPr>
              <p:spPr>
                <a:xfrm>
                  <a:off x="5847207" y="3404997"/>
                  <a:ext cx="169544" cy="200310"/>
                </a:xfrm>
                <a:custGeom>
                  <a:avLst/>
                  <a:gdLst>
                    <a:gd name="connsiteX0" fmla="*/ 74771 w 169544"/>
                    <a:gd name="connsiteY0" fmla="*/ 200311 h 200310"/>
                    <a:gd name="connsiteX1" fmla="*/ 169545 w 169544"/>
                    <a:gd name="connsiteY1" fmla="*/ 55721 h 200310"/>
                    <a:gd name="connsiteX2" fmla="*/ 81629 w 169544"/>
                    <a:gd name="connsiteY2" fmla="*/ 0 h 200310"/>
                    <a:gd name="connsiteX3" fmla="*/ 0 w 169544"/>
                    <a:gd name="connsiteY3" fmla="*/ 140970 h 200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9544" h="200310">
                      <a:moveTo>
                        <a:pt x="74771" y="200311"/>
                      </a:moveTo>
                      <a:lnTo>
                        <a:pt x="169545" y="55721"/>
                      </a:lnTo>
                      <a:lnTo>
                        <a:pt x="81629" y="0"/>
                      </a:lnTo>
                      <a:lnTo>
                        <a:pt x="0" y="140970"/>
                      </a:lnTo>
                      <a:close/>
                    </a:path>
                  </a:pathLst>
                </a:custGeom>
                <a:solidFill>
                  <a:srgbClr val="B5E2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8B5749C4-D58E-4725-9894-FEAB36F8381F}"/>
                    </a:ext>
                  </a:extLst>
                </p:cNvPr>
                <p:cNvSpPr/>
                <p:nvPr/>
              </p:nvSpPr>
              <p:spPr>
                <a:xfrm>
                  <a:off x="5969317" y="3487102"/>
                  <a:ext cx="193929" cy="200977"/>
                </a:xfrm>
                <a:custGeom>
                  <a:avLst/>
                  <a:gdLst>
                    <a:gd name="connsiteX0" fmla="*/ 193929 w 193929"/>
                    <a:gd name="connsiteY0" fmla="*/ 40957 h 200977"/>
                    <a:gd name="connsiteX1" fmla="*/ 85725 w 193929"/>
                    <a:gd name="connsiteY1" fmla="*/ 200978 h 200977"/>
                    <a:gd name="connsiteX2" fmla="*/ 0 w 193929"/>
                    <a:gd name="connsiteY2" fmla="*/ 150686 h 200977"/>
                    <a:gd name="connsiteX3" fmla="*/ 91345 w 193929"/>
                    <a:gd name="connsiteY3" fmla="*/ 0 h 200977"/>
                    <a:gd name="connsiteX4" fmla="*/ 193929 w 193929"/>
                    <a:gd name="connsiteY4" fmla="*/ 40957 h 200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3929" h="200977">
                      <a:moveTo>
                        <a:pt x="193929" y="40957"/>
                      </a:moveTo>
                      <a:lnTo>
                        <a:pt x="85725" y="200978"/>
                      </a:lnTo>
                      <a:cubicBezTo>
                        <a:pt x="54483" y="184499"/>
                        <a:pt x="25717" y="167354"/>
                        <a:pt x="0" y="150686"/>
                      </a:cubicBezTo>
                      <a:lnTo>
                        <a:pt x="91345" y="0"/>
                      </a:lnTo>
                      <a:lnTo>
                        <a:pt x="193929" y="40957"/>
                      </a:lnTo>
                      <a:close/>
                    </a:path>
                  </a:pathLst>
                </a:custGeom>
                <a:solidFill>
                  <a:srgbClr val="B5E2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3AA8E1F1-1D43-43B7-8278-0CBF0AC53794}"/>
                    </a:ext>
                  </a:extLst>
                </p:cNvPr>
                <p:cNvSpPr/>
                <p:nvPr/>
              </p:nvSpPr>
              <p:spPr>
                <a:xfrm>
                  <a:off x="6810946" y="3488531"/>
                  <a:ext cx="136779" cy="170307"/>
                </a:xfrm>
                <a:custGeom>
                  <a:avLst/>
                  <a:gdLst>
                    <a:gd name="connsiteX0" fmla="*/ 72485 w 136779"/>
                    <a:gd name="connsiteY0" fmla="*/ 170307 h 170307"/>
                    <a:gd name="connsiteX1" fmla="*/ 0 w 136779"/>
                    <a:gd name="connsiteY1" fmla="*/ 30766 h 170307"/>
                    <a:gd name="connsiteX2" fmla="*/ 89440 w 136779"/>
                    <a:gd name="connsiteY2" fmla="*/ 0 h 170307"/>
                    <a:gd name="connsiteX3" fmla="*/ 136779 w 136779"/>
                    <a:gd name="connsiteY3" fmla="*/ 127349 h 170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6779" h="170307">
                      <a:moveTo>
                        <a:pt x="72485" y="170307"/>
                      </a:moveTo>
                      <a:lnTo>
                        <a:pt x="0" y="30766"/>
                      </a:lnTo>
                      <a:lnTo>
                        <a:pt x="89440" y="0"/>
                      </a:lnTo>
                      <a:lnTo>
                        <a:pt x="136779" y="127349"/>
                      </a:lnTo>
                      <a:close/>
                    </a:path>
                  </a:pathLst>
                </a:custGeom>
                <a:solidFill>
                  <a:srgbClr val="B5E2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9144D01-0A77-4AEC-A874-27C5A684F5E3}"/>
                    </a:ext>
                  </a:extLst>
                </p:cNvPr>
                <p:cNvSpPr/>
                <p:nvPr/>
              </p:nvSpPr>
              <p:spPr>
                <a:xfrm>
                  <a:off x="6649783" y="3536918"/>
                  <a:ext cx="176117" cy="198691"/>
                </a:xfrm>
                <a:custGeom>
                  <a:avLst/>
                  <a:gdLst>
                    <a:gd name="connsiteX0" fmla="*/ 176117 w 176117"/>
                    <a:gd name="connsiteY0" fmla="*/ 153543 h 198691"/>
                    <a:gd name="connsiteX1" fmla="*/ 113728 w 176117"/>
                    <a:gd name="connsiteY1" fmla="*/ 182309 h 198691"/>
                    <a:gd name="connsiteX2" fmla="*/ 71342 w 176117"/>
                    <a:gd name="connsiteY2" fmla="*/ 198692 h 198691"/>
                    <a:gd name="connsiteX3" fmla="*/ 0 w 176117"/>
                    <a:gd name="connsiteY3" fmla="*/ 52769 h 198691"/>
                    <a:gd name="connsiteX4" fmla="*/ 101060 w 176117"/>
                    <a:gd name="connsiteY4" fmla="*/ 0 h 198691"/>
                    <a:gd name="connsiteX5" fmla="*/ 176117 w 176117"/>
                    <a:gd name="connsiteY5" fmla="*/ 153543 h 198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6117" h="198691">
                      <a:moveTo>
                        <a:pt x="176117" y="153543"/>
                      </a:moveTo>
                      <a:cubicBezTo>
                        <a:pt x="156972" y="163354"/>
                        <a:pt x="136112" y="172974"/>
                        <a:pt x="113728" y="182309"/>
                      </a:cubicBezTo>
                      <a:cubicBezTo>
                        <a:pt x="100203" y="187928"/>
                        <a:pt x="86011" y="193453"/>
                        <a:pt x="71342" y="198692"/>
                      </a:cubicBezTo>
                      <a:lnTo>
                        <a:pt x="0" y="52769"/>
                      </a:lnTo>
                      <a:lnTo>
                        <a:pt x="101060" y="0"/>
                      </a:lnTo>
                      <a:lnTo>
                        <a:pt x="176117" y="153543"/>
                      </a:lnTo>
                      <a:close/>
                    </a:path>
                  </a:pathLst>
                </a:custGeom>
                <a:solidFill>
                  <a:srgbClr val="B5E2E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3" name="Graphic 10">
              <a:extLst>
                <a:ext uri="{FF2B5EF4-FFF2-40B4-BE49-F238E27FC236}">
                  <a16:creationId xmlns:a16="http://schemas.microsoft.com/office/drawing/2014/main" id="{6D71420C-83D7-43E7-9D51-B405393F7B89}"/>
                </a:ext>
              </a:extLst>
            </p:cNvPr>
            <p:cNvGrpSpPr/>
            <p:nvPr/>
          </p:nvGrpSpPr>
          <p:grpSpPr>
            <a:xfrm>
              <a:off x="5687147" y="1895789"/>
              <a:ext cx="1775880" cy="1772937"/>
              <a:chOff x="5687147" y="1895789"/>
              <a:chExt cx="1775880" cy="1772937"/>
            </a:xfrm>
            <a:solidFill>
              <a:srgbClr val="133D7C"/>
            </a:solidFill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EF3EA533-896D-4701-8EF0-4F5AC2C80F14}"/>
                  </a:ext>
                </a:extLst>
              </p:cNvPr>
              <p:cNvSpPr/>
              <p:nvPr/>
            </p:nvSpPr>
            <p:spPr>
              <a:xfrm>
                <a:off x="5687147" y="1895789"/>
                <a:ext cx="1775880" cy="1772937"/>
              </a:xfrm>
              <a:custGeom>
                <a:avLst/>
                <a:gdLst>
                  <a:gd name="connsiteX0" fmla="*/ 1775881 w 1775880"/>
                  <a:gd name="connsiteY0" fmla="*/ 1305 h 1772937"/>
                  <a:gd name="connsiteX1" fmla="*/ 1736352 w 1775880"/>
                  <a:gd name="connsiteY1" fmla="*/ 45310 h 1772937"/>
                  <a:gd name="connsiteX2" fmla="*/ 1715778 w 1775880"/>
                  <a:gd name="connsiteY2" fmla="*/ 84839 h 1772937"/>
                  <a:gd name="connsiteX3" fmla="*/ 1503371 w 1775880"/>
                  <a:gd name="connsiteY3" fmla="*/ 713489 h 1772937"/>
                  <a:gd name="connsiteX4" fmla="*/ 1405263 w 1775880"/>
                  <a:gd name="connsiteY4" fmla="*/ 1019623 h 1772937"/>
                  <a:gd name="connsiteX5" fmla="*/ 1323063 w 1775880"/>
                  <a:gd name="connsiteY5" fmla="*/ 1284989 h 1772937"/>
                  <a:gd name="connsiteX6" fmla="*/ 1314300 w 1775880"/>
                  <a:gd name="connsiteY6" fmla="*/ 1605982 h 1772937"/>
                  <a:gd name="connsiteX7" fmla="*/ 584589 w 1775880"/>
                  <a:gd name="connsiteY7" fmla="*/ 1746571 h 1772937"/>
                  <a:gd name="connsiteX8" fmla="*/ 184539 w 1775880"/>
                  <a:gd name="connsiteY8" fmla="*/ 1474061 h 1772937"/>
                  <a:gd name="connsiteX9" fmla="*/ 200636 w 1775880"/>
                  <a:gd name="connsiteY9" fmla="*/ 1430817 h 1772937"/>
                  <a:gd name="connsiteX10" fmla="*/ 232831 w 1775880"/>
                  <a:gd name="connsiteY10" fmla="*/ 1350997 h 1772937"/>
                  <a:gd name="connsiteX11" fmla="*/ 127389 w 1775880"/>
                  <a:gd name="connsiteY11" fmla="*/ 1012479 h 1772937"/>
                  <a:gd name="connsiteX12" fmla="*/ 48332 w 1775880"/>
                  <a:gd name="connsiteY12" fmla="*/ 862841 h 1772937"/>
                  <a:gd name="connsiteX13" fmla="*/ 2612 w 1775880"/>
                  <a:gd name="connsiteY13" fmla="*/ 595951 h 1772937"/>
                  <a:gd name="connsiteX14" fmla="*/ 4231 w 1775880"/>
                  <a:gd name="connsiteY14" fmla="*/ 586045 h 1772937"/>
                  <a:gd name="connsiteX15" fmla="*/ 111006 w 1775880"/>
                  <a:gd name="connsiteY15" fmla="*/ 432311 h 1772937"/>
                  <a:gd name="connsiteX16" fmla="*/ 232831 w 1775880"/>
                  <a:gd name="connsiteY16" fmla="*/ 317821 h 1772937"/>
                  <a:gd name="connsiteX17" fmla="*/ 471146 w 1775880"/>
                  <a:gd name="connsiteY17" fmla="*/ 241144 h 1772937"/>
                  <a:gd name="connsiteX18" fmla="*/ 830715 w 1775880"/>
                  <a:gd name="connsiteY18" fmla="*/ 128845 h 1772937"/>
                  <a:gd name="connsiteX19" fmla="*/ 1217621 w 1775880"/>
                  <a:gd name="connsiteY19" fmla="*/ 54073 h 1772937"/>
                  <a:gd name="connsiteX20" fmla="*/ 1428600 w 1775880"/>
                  <a:gd name="connsiteY20" fmla="*/ 45310 h 1772937"/>
                  <a:gd name="connsiteX21" fmla="*/ 1775881 w 1775880"/>
                  <a:gd name="connsiteY21" fmla="*/ 1305 h 1772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775880" h="1772937">
                    <a:moveTo>
                      <a:pt x="1775881" y="1305"/>
                    </a:moveTo>
                    <a:cubicBezTo>
                      <a:pt x="1775881" y="1305"/>
                      <a:pt x="1775881" y="1305"/>
                      <a:pt x="1736352" y="45310"/>
                    </a:cubicBezTo>
                    <a:cubicBezTo>
                      <a:pt x="1731590" y="50644"/>
                      <a:pt x="1724541" y="64551"/>
                      <a:pt x="1715778" y="84839"/>
                    </a:cubicBezTo>
                    <a:cubicBezTo>
                      <a:pt x="1652723" y="231524"/>
                      <a:pt x="1503371" y="713489"/>
                      <a:pt x="1503371" y="713489"/>
                    </a:cubicBezTo>
                    <a:cubicBezTo>
                      <a:pt x="1503371" y="713489"/>
                      <a:pt x="1452888" y="870080"/>
                      <a:pt x="1405263" y="1019623"/>
                    </a:cubicBezTo>
                    <a:cubicBezTo>
                      <a:pt x="1365163" y="1145734"/>
                      <a:pt x="1327063" y="1266892"/>
                      <a:pt x="1323063" y="1284989"/>
                    </a:cubicBezTo>
                    <a:cubicBezTo>
                      <a:pt x="1314300" y="1324613"/>
                      <a:pt x="1353924" y="1566358"/>
                      <a:pt x="1314300" y="1605982"/>
                    </a:cubicBezTo>
                    <a:cubicBezTo>
                      <a:pt x="1274771" y="1645511"/>
                      <a:pt x="861481" y="1843345"/>
                      <a:pt x="584589" y="1746571"/>
                    </a:cubicBezTo>
                    <a:cubicBezTo>
                      <a:pt x="307602" y="1649892"/>
                      <a:pt x="184539" y="1474061"/>
                      <a:pt x="184539" y="1474061"/>
                    </a:cubicBezTo>
                    <a:cubicBezTo>
                      <a:pt x="184539" y="1474061"/>
                      <a:pt x="190826" y="1456535"/>
                      <a:pt x="200636" y="1430817"/>
                    </a:cubicBezTo>
                    <a:cubicBezTo>
                      <a:pt x="209209" y="1408338"/>
                      <a:pt x="220544" y="1379668"/>
                      <a:pt x="232831" y="1350997"/>
                    </a:cubicBezTo>
                    <a:cubicBezTo>
                      <a:pt x="259215" y="1289371"/>
                      <a:pt x="268073" y="1227839"/>
                      <a:pt x="127389" y="1012479"/>
                    </a:cubicBezTo>
                    <a:cubicBezTo>
                      <a:pt x="92623" y="959234"/>
                      <a:pt x="67001" y="909037"/>
                      <a:pt x="48332" y="862841"/>
                    </a:cubicBezTo>
                    <a:cubicBezTo>
                      <a:pt x="-4151" y="733873"/>
                      <a:pt x="-3008" y="636718"/>
                      <a:pt x="2612" y="595951"/>
                    </a:cubicBezTo>
                    <a:cubicBezTo>
                      <a:pt x="3088" y="592141"/>
                      <a:pt x="3660" y="588807"/>
                      <a:pt x="4231" y="586045"/>
                    </a:cubicBezTo>
                    <a:cubicBezTo>
                      <a:pt x="9089" y="561946"/>
                      <a:pt x="57476" y="494319"/>
                      <a:pt x="111006" y="432311"/>
                    </a:cubicBezTo>
                    <a:cubicBezTo>
                      <a:pt x="155298" y="381162"/>
                      <a:pt x="203018" y="333727"/>
                      <a:pt x="232831" y="317821"/>
                    </a:cubicBezTo>
                    <a:cubicBezTo>
                      <a:pt x="232831" y="317821"/>
                      <a:pt x="344369" y="281816"/>
                      <a:pt x="471146" y="241144"/>
                    </a:cubicBezTo>
                    <a:cubicBezTo>
                      <a:pt x="634595" y="188757"/>
                      <a:pt x="823286" y="128845"/>
                      <a:pt x="830715" y="128845"/>
                    </a:cubicBezTo>
                    <a:cubicBezTo>
                      <a:pt x="843955" y="128845"/>
                      <a:pt x="1129705" y="71695"/>
                      <a:pt x="1217621" y="54073"/>
                    </a:cubicBezTo>
                    <a:cubicBezTo>
                      <a:pt x="1305537" y="36547"/>
                      <a:pt x="1428600" y="45310"/>
                      <a:pt x="1428600" y="45310"/>
                    </a:cubicBezTo>
                    <a:cubicBezTo>
                      <a:pt x="1639674" y="-11840"/>
                      <a:pt x="1775881" y="1305"/>
                      <a:pt x="1775881" y="1305"/>
                    </a:cubicBezTo>
                    <a:close/>
                  </a:path>
                </a:pathLst>
              </a:custGeom>
              <a:solidFill>
                <a:srgbClr val="133D7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08957CC5-5231-45A4-81F7-95441E0CD37E}"/>
                  </a:ext>
                </a:extLst>
              </p:cNvPr>
              <p:cNvSpPr/>
              <p:nvPr/>
            </p:nvSpPr>
            <p:spPr>
              <a:xfrm>
                <a:off x="6840248" y="1967013"/>
                <a:ext cx="562676" cy="1316745"/>
              </a:xfrm>
              <a:custGeom>
                <a:avLst/>
                <a:gdLst>
                  <a:gd name="connsiteX0" fmla="*/ 562677 w 562676"/>
                  <a:gd name="connsiteY0" fmla="*/ 13615 h 1316745"/>
                  <a:gd name="connsiteX1" fmla="*/ 350270 w 562676"/>
                  <a:gd name="connsiteY1" fmla="*/ 642265 h 1316745"/>
                  <a:gd name="connsiteX2" fmla="*/ 252162 w 562676"/>
                  <a:gd name="connsiteY2" fmla="*/ 948398 h 1316745"/>
                  <a:gd name="connsiteX3" fmla="*/ 234922 w 562676"/>
                  <a:gd name="connsiteY3" fmla="*/ 671602 h 1316745"/>
                  <a:gd name="connsiteX4" fmla="*/ 20514 w 562676"/>
                  <a:gd name="connsiteY4" fmla="*/ 1235767 h 1316745"/>
                  <a:gd name="connsiteX5" fmla="*/ 20514 w 562676"/>
                  <a:gd name="connsiteY5" fmla="*/ 119152 h 1316745"/>
                  <a:gd name="connsiteX6" fmla="*/ 152435 w 562676"/>
                  <a:gd name="connsiteY6" fmla="*/ 321367 h 1316745"/>
                  <a:gd name="connsiteX7" fmla="*/ 187582 w 562676"/>
                  <a:gd name="connsiteY7" fmla="*/ 13615 h 1316745"/>
                  <a:gd name="connsiteX8" fmla="*/ 562677 w 562676"/>
                  <a:gd name="connsiteY8" fmla="*/ 13615 h 1316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62676" h="1316745">
                    <a:moveTo>
                      <a:pt x="562677" y="13615"/>
                    </a:moveTo>
                    <a:cubicBezTo>
                      <a:pt x="499622" y="160300"/>
                      <a:pt x="350270" y="642265"/>
                      <a:pt x="350270" y="642265"/>
                    </a:cubicBezTo>
                    <a:cubicBezTo>
                      <a:pt x="350270" y="642265"/>
                      <a:pt x="299787" y="798856"/>
                      <a:pt x="252162" y="948398"/>
                    </a:cubicBezTo>
                    <a:cubicBezTo>
                      <a:pt x="246161" y="848100"/>
                      <a:pt x="240065" y="750754"/>
                      <a:pt x="234922" y="671602"/>
                    </a:cubicBezTo>
                    <a:cubicBezTo>
                      <a:pt x="222920" y="1122706"/>
                      <a:pt x="-80356" y="1484179"/>
                      <a:pt x="20514" y="1235767"/>
                    </a:cubicBezTo>
                    <a:cubicBezTo>
                      <a:pt x="134814" y="954399"/>
                      <a:pt x="-54543" y="119152"/>
                      <a:pt x="20514" y="119152"/>
                    </a:cubicBezTo>
                    <a:cubicBezTo>
                      <a:pt x="64520" y="119152"/>
                      <a:pt x="90904" y="330130"/>
                      <a:pt x="152435" y="321367"/>
                    </a:cubicBezTo>
                    <a:cubicBezTo>
                      <a:pt x="213967" y="312604"/>
                      <a:pt x="152435" y="48857"/>
                      <a:pt x="187582" y="13615"/>
                    </a:cubicBezTo>
                    <a:cubicBezTo>
                      <a:pt x="211967" y="-10769"/>
                      <a:pt x="430756" y="2947"/>
                      <a:pt x="562677" y="13615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3D7C"/>
                  </a:gs>
                  <a:gs pos="74000">
                    <a:srgbClr val="1F1358"/>
                  </a:gs>
                </a:gsLst>
                <a:lin ang="198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C6626DC-296C-4F5A-A141-1FD50DC3AB49}"/>
                  </a:ext>
                </a:extLst>
              </p:cNvPr>
              <p:cNvSpPr/>
              <p:nvPr/>
            </p:nvSpPr>
            <p:spPr>
              <a:xfrm>
                <a:off x="5798153" y="2136933"/>
                <a:ext cx="721839" cy="690470"/>
              </a:xfrm>
              <a:custGeom>
                <a:avLst/>
                <a:gdLst>
                  <a:gd name="connsiteX0" fmla="*/ 676370 w 721839"/>
                  <a:gd name="connsiteY0" fmla="*/ 668560 h 690470"/>
                  <a:gd name="connsiteX1" fmla="*/ 659702 w 721839"/>
                  <a:gd name="connsiteY1" fmla="*/ 650748 h 690470"/>
                  <a:gd name="connsiteX2" fmla="*/ 472440 w 721839"/>
                  <a:gd name="connsiteY2" fmla="*/ 413004 h 690470"/>
                  <a:gd name="connsiteX3" fmla="*/ 0 w 721839"/>
                  <a:gd name="connsiteY3" fmla="*/ 191167 h 690470"/>
                  <a:gd name="connsiteX4" fmla="*/ 121825 w 721839"/>
                  <a:gd name="connsiteY4" fmla="*/ 76676 h 690470"/>
                  <a:gd name="connsiteX5" fmla="*/ 360140 w 721839"/>
                  <a:gd name="connsiteY5" fmla="*/ 0 h 690470"/>
                  <a:gd name="connsiteX6" fmla="*/ 517493 w 721839"/>
                  <a:gd name="connsiteY6" fmla="*/ 163544 h 690470"/>
                  <a:gd name="connsiteX7" fmla="*/ 676370 w 721839"/>
                  <a:gd name="connsiteY7" fmla="*/ 668560 h 690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1839" h="690470">
                    <a:moveTo>
                      <a:pt x="676370" y="668560"/>
                    </a:moveTo>
                    <a:cubicBezTo>
                      <a:pt x="670941" y="662559"/>
                      <a:pt x="663416" y="657987"/>
                      <a:pt x="659702" y="650748"/>
                    </a:cubicBezTo>
                    <a:cubicBezTo>
                      <a:pt x="592265" y="517398"/>
                      <a:pt x="472440" y="413004"/>
                      <a:pt x="472440" y="413004"/>
                    </a:cubicBezTo>
                    <a:cubicBezTo>
                      <a:pt x="379286" y="312610"/>
                      <a:pt x="155543" y="217456"/>
                      <a:pt x="0" y="191167"/>
                    </a:cubicBezTo>
                    <a:cubicBezTo>
                      <a:pt x="44291" y="140017"/>
                      <a:pt x="92012" y="92583"/>
                      <a:pt x="121825" y="76676"/>
                    </a:cubicBezTo>
                    <a:cubicBezTo>
                      <a:pt x="121825" y="76676"/>
                      <a:pt x="233363" y="40672"/>
                      <a:pt x="360140" y="0"/>
                    </a:cubicBezTo>
                    <a:cubicBezTo>
                      <a:pt x="462534" y="54673"/>
                      <a:pt x="478536" y="127159"/>
                      <a:pt x="517493" y="163544"/>
                    </a:cubicBezTo>
                    <a:cubicBezTo>
                      <a:pt x="649319" y="286607"/>
                      <a:pt x="798862" y="802100"/>
                      <a:pt x="676370" y="668560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3D7C"/>
                  </a:gs>
                  <a:gs pos="74000">
                    <a:srgbClr val="1F1358"/>
                  </a:gs>
                </a:gsLst>
                <a:lin ang="198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C9919C6E-6AC1-4DE6-97C6-955C4A7DEB70}"/>
                  </a:ext>
                </a:extLst>
              </p:cNvPr>
              <p:cNvSpPr/>
              <p:nvPr/>
            </p:nvSpPr>
            <p:spPr>
              <a:xfrm>
                <a:off x="5735478" y="2758630"/>
                <a:ext cx="950393" cy="708439"/>
              </a:xfrm>
              <a:custGeom>
                <a:avLst/>
                <a:gdLst>
                  <a:gd name="connsiteX0" fmla="*/ 360331 w 950393"/>
                  <a:gd name="connsiteY0" fmla="*/ 532067 h 708439"/>
                  <a:gd name="connsiteX1" fmla="*/ 773621 w 950393"/>
                  <a:gd name="connsiteY1" fmla="*/ 690372 h 708439"/>
                  <a:gd name="connsiteX2" fmla="*/ 152305 w 950393"/>
                  <a:gd name="connsiteY2" fmla="*/ 567976 h 708439"/>
                  <a:gd name="connsiteX3" fmla="*/ 184499 w 950393"/>
                  <a:gd name="connsiteY3" fmla="*/ 488156 h 708439"/>
                  <a:gd name="connsiteX4" fmla="*/ 79058 w 950393"/>
                  <a:gd name="connsiteY4" fmla="*/ 149638 h 708439"/>
                  <a:gd name="connsiteX5" fmla="*/ 0 w 950393"/>
                  <a:gd name="connsiteY5" fmla="*/ 0 h 708439"/>
                  <a:gd name="connsiteX6" fmla="*/ 949452 w 950393"/>
                  <a:gd name="connsiteY6" fmla="*/ 523304 h 708439"/>
                  <a:gd name="connsiteX7" fmla="*/ 360331 w 950393"/>
                  <a:gd name="connsiteY7" fmla="*/ 532067 h 70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50393" h="708439">
                    <a:moveTo>
                      <a:pt x="360331" y="532067"/>
                    </a:moveTo>
                    <a:cubicBezTo>
                      <a:pt x="360331" y="532067"/>
                      <a:pt x="364808" y="655130"/>
                      <a:pt x="773621" y="690372"/>
                    </a:cubicBezTo>
                    <a:cubicBezTo>
                      <a:pt x="773621" y="690372"/>
                      <a:pt x="511112" y="777812"/>
                      <a:pt x="152305" y="567976"/>
                    </a:cubicBezTo>
                    <a:cubicBezTo>
                      <a:pt x="160877" y="545497"/>
                      <a:pt x="172212" y="516827"/>
                      <a:pt x="184499" y="488156"/>
                    </a:cubicBezTo>
                    <a:cubicBezTo>
                      <a:pt x="210884" y="426530"/>
                      <a:pt x="219742" y="364998"/>
                      <a:pt x="79058" y="149638"/>
                    </a:cubicBezTo>
                    <a:cubicBezTo>
                      <a:pt x="44291" y="96393"/>
                      <a:pt x="18669" y="46196"/>
                      <a:pt x="0" y="0"/>
                    </a:cubicBezTo>
                    <a:cubicBezTo>
                      <a:pt x="309848" y="250698"/>
                      <a:pt x="756666" y="546354"/>
                      <a:pt x="949452" y="523304"/>
                    </a:cubicBezTo>
                    <a:cubicBezTo>
                      <a:pt x="975836" y="690372"/>
                      <a:pt x="439484" y="593598"/>
                      <a:pt x="360331" y="532067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133D7C"/>
                  </a:gs>
                  <a:gs pos="3000">
                    <a:srgbClr val="1F1358"/>
                  </a:gs>
                </a:gsLst>
                <a:lin ang="198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8" name="Graphic 10">
              <a:extLst>
                <a:ext uri="{FF2B5EF4-FFF2-40B4-BE49-F238E27FC236}">
                  <a16:creationId xmlns:a16="http://schemas.microsoft.com/office/drawing/2014/main" id="{70A5C0A5-DCF0-470F-806A-D1AD7383E6A8}"/>
                </a:ext>
              </a:extLst>
            </p:cNvPr>
            <p:cNvGrpSpPr/>
            <p:nvPr/>
          </p:nvGrpSpPr>
          <p:grpSpPr>
            <a:xfrm>
              <a:off x="5788056" y="1681638"/>
              <a:ext cx="818671" cy="766185"/>
              <a:chOff x="5788056" y="1681638"/>
              <a:chExt cx="818671" cy="766185"/>
            </a:xfrm>
          </p:grpSpPr>
          <p:grpSp>
            <p:nvGrpSpPr>
              <p:cNvPr id="49" name="Graphic 10">
                <a:extLst>
                  <a:ext uri="{FF2B5EF4-FFF2-40B4-BE49-F238E27FC236}">
                    <a16:creationId xmlns:a16="http://schemas.microsoft.com/office/drawing/2014/main" id="{4F7DA717-4519-40AB-9239-3E7F97C02642}"/>
                  </a:ext>
                </a:extLst>
              </p:cNvPr>
              <p:cNvGrpSpPr/>
              <p:nvPr/>
            </p:nvGrpSpPr>
            <p:grpSpPr>
              <a:xfrm>
                <a:off x="5977128" y="1936718"/>
                <a:ext cx="574500" cy="511105"/>
                <a:chOff x="5977128" y="1936718"/>
                <a:chExt cx="574500" cy="511105"/>
              </a:xfrm>
            </p:grpSpPr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802713C6-E955-475E-AB4E-D3C3EDD7F6EC}"/>
                    </a:ext>
                  </a:extLst>
                </p:cNvPr>
                <p:cNvSpPr/>
                <p:nvPr/>
              </p:nvSpPr>
              <p:spPr>
                <a:xfrm>
                  <a:off x="5977128" y="1936718"/>
                  <a:ext cx="574500" cy="511105"/>
                </a:xfrm>
                <a:custGeom>
                  <a:avLst/>
                  <a:gdLst>
                    <a:gd name="connsiteX0" fmla="*/ 487966 w 574500"/>
                    <a:gd name="connsiteY0" fmla="*/ 479203 h 511105"/>
                    <a:gd name="connsiteX1" fmla="*/ 425005 w 574500"/>
                    <a:gd name="connsiteY1" fmla="*/ 510826 h 511105"/>
                    <a:gd name="connsiteX2" fmla="*/ 386905 w 574500"/>
                    <a:gd name="connsiteY2" fmla="*/ 487966 h 511105"/>
                    <a:gd name="connsiteX3" fmla="*/ 193453 w 574500"/>
                    <a:gd name="connsiteY3" fmla="*/ 378047 h 511105"/>
                    <a:gd name="connsiteX4" fmla="*/ 50483 w 574500"/>
                    <a:gd name="connsiteY4" fmla="*/ 287750 h 511105"/>
                    <a:gd name="connsiteX5" fmla="*/ 35242 w 574500"/>
                    <a:gd name="connsiteY5" fmla="*/ 281750 h 511105"/>
                    <a:gd name="connsiteX6" fmla="*/ 0 w 574500"/>
                    <a:gd name="connsiteY6" fmla="*/ 268129 h 511105"/>
                    <a:gd name="connsiteX7" fmla="*/ 44958 w 574500"/>
                    <a:gd name="connsiteY7" fmla="*/ 227743 h 511105"/>
                    <a:gd name="connsiteX8" fmla="*/ 292227 w 574500"/>
                    <a:gd name="connsiteY8" fmla="*/ 6001 h 511105"/>
                    <a:gd name="connsiteX9" fmla="*/ 298990 w 574500"/>
                    <a:gd name="connsiteY9" fmla="*/ 0 h 511105"/>
                    <a:gd name="connsiteX10" fmla="*/ 304229 w 574500"/>
                    <a:gd name="connsiteY10" fmla="*/ 3715 h 511105"/>
                    <a:gd name="connsiteX11" fmla="*/ 567118 w 574500"/>
                    <a:gd name="connsiteY11" fmla="*/ 250603 h 511105"/>
                    <a:gd name="connsiteX12" fmla="*/ 487966 w 574500"/>
                    <a:gd name="connsiteY12" fmla="*/ 479203 h 5111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74500" h="511105">
                      <a:moveTo>
                        <a:pt x="487966" y="479203"/>
                      </a:moveTo>
                      <a:cubicBezTo>
                        <a:pt x="478917" y="491300"/>
                        <a:pt x="453104" y="513874"/>
                        <a:pt x="425005" y="510826"/>
                      </a:cubicBezTo>
                      <a:cubicBezTo>
                        <a:pt x="412337" y="509492"/>
                        <a:pt x="399193" y="503015"/>
                        <a:pt x="386905" y="487966"/>
                      </a:cubicBezTo>
                      <a:cubicBezTo>
                        <a:pt x="347281" y="439579"/>
                        <a:pt x="211074" y="413195"/>
                        <a:pt x="193453" y="378047"/>
                      </a:cubicBezTo>
                      <a:cubicBezTo>
                        <a:pt x="178403" y="347948"/>
                        <a:pt x="140875" y="324326"/>
                        <a:pt x="50483" y="287750"/>
                      </a:cubicBezTo>
                      <a:cubicBezTo>
                        <a:pt x="45529" y="285845"/>
                        <a:pt x="40481" y="283845"/>
                        <a:pt x="35242" y="281750"/>
                      </a:cubicBezTo>
                      <a:cubicBezTo>
                        <a:pt x="24193" y="277368"/>
                        <a:pt x="12478" y="272891"/>
                        <a:pt x="0" y="268129"/>
                      </a:cubicBezTo>
                      <a:lnTo>
                        <a:pt x="44958" y="227743"/>
                      </a:lnTo>
                      <a:lnTo>
                        <a:pt x="292227" y="6001"/>
                      </a:lnTo>
                      <a:lnTo>
                        <a:pt x="298990" y="0"/>
                      </a:lnTo>
                      <a:cubicBezTo>
                        <a:pt x="298990" y="0"/>
                        <a:pt x="300800" y="1333"/>
                        <a:pt x="304229" y="3715"/>
                      </a:cubicBezTo>
                      <a:cubicBezTo>
                        <a:pt x="338900" y="29146"/>
                        <a:pt x="535115" y="174498"/>
                        <a:pt x="567118" y="250603"/>
                      </a:cubicBezTo>
                      <a:cubicBezTo>
                        <a:pt x="602266" y="334042"/>
                        <a:pt x="501206" y="461581"/>
                        <a:pt x="487966" y="479203"/>
                      </a:cubicBezTo>
                      <a:close/>
                    </a:path>
                  </a:pathLst>
                </a:custGeom>
                <a:solidFill>
                  <a:srgbClr val="FDAD8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6447C466-3DB6-4213-A45C-2326A766980D}"/>
                    </a:ext>
                  </a:extLst>
                </p:cNvPr>
                <p:cNvSpPr/>
                <p:nvPr/>
              </p:nvSpPr>
              <p:spPr>
                <a:xfrm>
                  <a:off x="6010846" y="1940433"/>
                  <a:ext cx="540781" cy="507391"/>
                </a:xfrm>
                <a:custGeom>
                  <a:avLst/>
                  <a:gdLst>
                    <a:gd name="connsiteX0" fmla="*/ 454247 w 540781"/>
                    <a:gd name="connsiteY0" fmla="*/ 475488 h 507391"/>
                    <a:gd name="connsiteX1" fmla="*/ 391287 w 540781"/>
                    <a:gd name="connsiteY1" fmla="*/ 507111 h 507391"/>
                    <a:gd name="connsiteX2" fmla="*/ 348805 w 540781"/>
                    <a:gd name="connsiteY2" fmla="*/ 336233 h 507391"/>
                    <a:gd name="connsiteX3" fmla="*/ 16764 w 540781"/>
                    <a:gd name="connsiteY3" fmla="*/ 284035 h 507391"/>
                    <a:gd name="connsiteX4" fmla="*/ 0 w 540781"/>
                    <a:gd name="connsiteY4" fmla="*/ 286417 h 507391"/>
                    <a:gd name="connsiteX5" fmla="*/ 1524 w 540781"/>
                    <a:gd name="connsiteY5" fmla="*/ 278035 h 507391"/>
                    <a:gd name="connsiteX6" fmla="*/ 11240 w 540781"/>
                    <a:gd name="connsiteY6" fmla="*/ 224028 h 507391"/>
                    <a:gd name="connsiteX7" fmla="*/ 258509 w 540781"/>
                    <a:gd name="connsiteY7" fmla="*/ 2286 h 507391"/>
                    <a:gd name="connsiteX8" fmla="*/ 270510 w 540781"/>
                    <a:gd name="connsiteY8" fmla="*/ 0 h 507391"/>
                    <a:gd name="connsiteX9" fmla="*/ 533400 w 540781"/>
                    <a:gd name="connsiteY9" fmla="*/ 246888 h 507391"/>
                    <a:gd name="connsiteX10" fmla="*/ 454247 w 540781"/>
                    <a:gd name="connsiteY10" fmla="*/ 475488 h 5073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40781" h="507391">
                      <a:moveTo>
                        <a:pt x="454247" y="475488"/>
                      </a:moveTo>
                      <a:cubicBezTo>
                        <a:pt x="445199" y="487585"/>
                        <a:pt x="419386" y="510159"/>
                        <a:pt x="391287" y="507111"/>
                      </a:cubicBezTo>
                      <a:cubicBezTo>
                        <a:pt x="380619" y="448532"/>
                        <a:pt x="366332" y="383762"/>
                        <a:pt x="348805" y="336233"/>
                      </a:cubicBezTo>
                      <a:cubicBezTo>
                        <a:pt x="308800" y="227838"/>
                        <a:pt x="218884" y="255460"/>
                        <a:pt x="16764" y="284035"/>
                      </a:cubicBezTo>
                      <a:cubicBezTo>
                        <a:pt x="11240" y="284893"/>
                        <a:pt x="5715" y="285655"/>
                        <a:pt x="0" y="286417"/>
                      </a:cubicBezTo>
                      <a:lnTo>
                        <a:pt x="1524" y="278035"/>
                      </a:lnTo>
                      <a:lnTo>
                        <a:pt x="11240" y="224028"/>
                      </a:lnTo>
                      <a:lnTo>
                        <a:pt x="258509" y="2286"/>
                      </a:lnTo>
                      <a:lnTo>
                        <a:pt x="270510" y="0"/>
                      </a:lnTo>
                      <a:cubicBezTo>
                        <a:pt x="305181" y="25432"/>
                        <a:pt x="501396" y="170783"/>
                        <a:pt x="533400" y="246888"/>
                      </a:cubicBezTo>
                      <a:cubicBezTo>
                        <a:pt x="568547" y="330327"/>
                        <a:pt x="467487" y="457867"/>
                        <a:pt x="454247" y="475488"/>
                      </a:cubicBezTo>
                      <a:close/>
                    </a:path>
                  </a:pathLst>
                </a:custGeom>
                <a:solidFill>
                  <a:srgbClr val="D4795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0C34FE03-7BEF-461D-841E-ADF4279056D6}"/>
                  </a:ext>
                </a:extLst>
              </p:cNvPr>
              <p:cNvSpPr/>
              <p:nvPr/>
            </p:nvSpPr>
            <p:spPr>
              <a:xfrm>
                <a:off x="6069520" y="1681638"/>
                <a:ext cx="537207" cy="521062"/>
              </a:xfrm>
              <a:custGeom>
                <a:avLst/>
                <a:gdLst>
                  <a:gd name="connsiteX0" fmla="*/ 448342 w 537207"/>
                  <a:gd name="connsiteY0" fmla="*/ 228695 h 521062"/>
                  <a:gd name="connsiteX1" fmla="*/ 470345 w 537207"/>
                  <a:gd name="connsiteY1" fmla="*/ 316611 h 521062"/>
                  <a:gd name="connsiteX2" fmla="*/ 531876 w 537207"/>
                  <a:gd name="connsiteY2" fmla="*/ 307848 h 521062"/>
                  <a:gd name="connsiteX3" fmla="*/ 435197 w 537207"/>
                  <a:gd name="connsiteY3" fmla="*/ 518827 h 521062"/>
                  <a:gd name="connsiteX4" fmla="*/ 153829 w 537207"/>
                  <a:gd name="connsiteY4" fmla="*/ 303371 h 521062"/>
                  <a:gd name="connsiteX5" fmla="*/ 0 w 537207"/>
                  <a:gd name="connsiteY5" fmla="*/ 0 h 521062"/>
                  <a:gd name="connsiteX6" fmla="*/ 298895 w 537207"/>
                  <a:gd name="connsiteY6" fmla="*/ 0 h 521062"/>
                  <a:gd name="connsiteX7" fmla="*/ 448342 w 537207"/>
                  <a:gd name="connsiteY7" fmla="*/ 228695 h 521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7207" h="521062">
                    <a:moveTo>
                      <a:pt x="448342" y="228695"/>
                    </a:moveTo>
                    <a:cubicBezTo>
                      <a:pt x="448342" y="290227"/>
                      <a:pt x="443960" y="316611"/>
                      <a:pt x="470345" y="316611"/>
                    </a:cubicBezTo>
                    <a:cubicBezTo>
                      <a:pt x="496729" y="316611"/>
                      <a:pt x="531876" y="285845"/>
                      <a:pt x="531876" y="307848"/>
                    </a:cubicBezTo>
                    <a:cubicBezTo>
                      <a:pt x="531876" y="329851"/>
                      <a:pt x="571405" y="545211"/>
                      <a:pt x="435197" y="518827"/>
                    </a:cubicBezTo>
                    <a:cubicBezTo>
                      <a:pt x="298895" y="492442"/>
                      <a:pt x="153829" y="303371"/>
                      <a:pt x="153829" y="303371"/>
                    </a:cubicBezTo>
                    <a:lnTo>
                      <a:pt x="0" y="0"/>
                    </a:lnTo>
                    <a:lnTo>
                      <a:pt x="298895" y="0"/>
                    </a:lnTo>
                    <a:lnTo>
                      <a:pt x="448342" y="228695"/>
                    </a:lnTo>
                    <a:close/>
                  </a:path>
                </a:pathLst>
              </a:custGeom>
              <a:solidFill>
                <a:srgbClr val="60191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3" name="Graphic 10">
                <a:extLst>
                  <a:ext uri="{FF2B5EF4-FFF2-40B4-BE49-F238E27FC236}">
                    <a16:creationId xmlns:a16="http://schemas.microsoft.com/office/drawing/2014/main" id="{A4F0A80B-305B-46AA-BEA2-78B99A097FA0}"/>
                  </a:ext>
                </a:extLst>
              </p:cNvPr>
              <p:cNvGrpSpPr/>
              <p:nvPr/>
            </p:nvGrpSpPr>
            <p:grpSpPr>
              <a:xfrm>
                <a:off x="5788056" y="1796033"/>
                <a:ext cx="542539" cy="456025"/>
                <a:chOff x="5788056" y="1796033"/>
                <a:chExt cx="542539" cy="456025"/>
              </a:xfrm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AAB29EE2-25BD-46AA-9515-A46BF9448D7D}"/>
                    </a:ext>
                  </a:extLst>
                </p:cNvPr>
                <p:cNvSpPr/>
                <p:nvPr/>
              </p:nvSpPr>
              <p:spPr>
                <a:xfrm>
                  <a:off x="5788056" y="1796033"/>
                  <a:ext cx="542539" cy="456025"/>
                </a:xfrm>
                <a:custGeom>
                  <a:avLst/>
                  <a:gdLst>
                    <a:gd name="connsiteX0" fmla="*/ 510064 w 542539"/>
                    <a:gd name="connsiteY0" fmla="*/ 57150 h 456025"/>
                    <a:gd name="connsiteX1" fmla="*/ 422053 w 542539"/>
                    <a:gd name="connsiteY1" fmla="*/ 101060 h 456025"/>
                    <a:gd name="connsiteX2" fmla="*/ 421481 w 542539"/>
                    <a:gd name="connsiteY2" fmla="*/ 98870 h 456025"/>
                    <a:gd name="connsiteX3" fmla="*/ 395764 w 542539"/>
                    <a:gd name="connsiteY3" fmla="*/ 0 h 456025"/>
                    <a:gd name="connsiteX4" fmla="*/ 30861 w 542539"/>
                    <a:gd name="connsiteY4" fmla="*/ 0 h 456025"/>
                    <a:gd name="connsiteX5" fmla="*/ 34290 w 542539"/>
                    <a:gd name="connsiteY5" fmla="*/ 74867 h 456025"/>
                    <a:gd name="connsiteX6" fmla="*/ 0 w 542539"/>
                    <a:gd name="connsiteY6" fmla="*/ 208788 h 456025"/>
                    <a:gd name="connsiteX7" fmla="*/ 48292 w 542539"/>
                    <a:gd name="connsiteY7" fmla="*/ 219932 h 456025"/>
                    <a:gd name="connsiteX8" fmla="*/ 49149 w 542539"/>
                    <a:gd name="connsiteY8" fmla="*/ 226219 h 456025"/>
                    <a:gd name="connsiteX9" fmla="*/ 55531 w 542539"/>
                    <a:gd name="connsiteY9" fmla="*/ 266414 h 456025"/>
                    <a:gd name="connsiteX10" fmla="*/ 69342 w 542539"/>
                    <a:gd name="connsiteY10" fmla="*/ 332137 h 456025"/>
                    <a:gd name="connsiteX11" fmla="*/ 140684 w 542539"/>
                    <a:gd name="connsiteY11" fmla="*/ 452819 h 456025"/>
                    <a:gd name="connsiteX12" fmla="*/ 439579 w 542539"/>
                    <a:gd name="connsiteY12" fmla="*/ 334137 h 456025"/>
                    <a:gd name="connsiteX13" fmla="*/ 442436 w 542539"/>
                    <a:gd name="connsiteY13" fmla="*/ 277368 h 456025"/>
                    <a:gd name="connsiteX14" fmla="*/ 443960 w 542539"/>
                    <a:gd name="connsiteY14" fmla="*/ 246126 h 456025"/>
                    <a:gd name="connsiteX15" fmla="*/ 510064 w 542539"/>
                    <a:gd name="connsiteY15" fmla="*/ 57150 h 456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2539" h="456025">
                      <a:moveTo>
                        <a:pt x="510064" y="57150"/>
                      </a:moveTo>
                      <a:cubicBezTo>
                        <a:pt x="444055" y="8763"/>
                        <a:pt x="422053" y="101060"/>
                        <a:pt x="422053" y="101060"/>
                      </a:cubicBezTo>
                      <a:lnTo>
                        <a:pt x="421481" y="98870"/>
                      </a:lnTo>
                      <a:lnTo>
                        <a:pt x="395764" y="0"/>
                      </a:lnTo>
                      <a:lnTo>
                        <a:pt x="30861" y="0"/>
                      </a:lnTo>
                      <a:cubicBezTo>
                        <a:pt x="30861" y="0"/>
                        <a:pt x="31528" y="30194"/>
                        <a:pt x="34290" y="74867"/>
                      </a:cubicBezTo>
                      <a:cubicBezTo>
                        <a:pt x="20574" y="123539"/>
                        <a:pt x="0" y="198501"/>
                        <a:pt x="0" y="208788"/>
                      </a:cubicBezTo>
                      <a:cubicBezTo>
                        <a:pt x="0" y="222504"/>
                        <a:pt x="19241" y="220504"/>
                        <a:pt x="48292" y="219932"/>
                      </a:cubicBezTo>
                      <a:cubicBezTo>
                        <a:pt x="48578" y="222028"/>
                        <a:pt x="48863" y="224123"/>
                        <a:pt x="49149" y="226219"/>
                      </a:cubicBezTo>
                      <a:cubicBezTo>
                        <a:pt x="51054" y="239649"/>
                        <a:pt x="53150" y="253175"/>
                        <a:pt x="55531" y="266414"/>
                      </a:cubicBezTo>
                      <a:cubicBezTo>
                        <a:pt x="59436" y="289179"/>
                        <a:pt x="64008" y="311372"/>
                        <a:pt x="69342" y="332137"/>
                      </a:cubicBezTo>
                      <a:cubicBezTo>
                        <a:pt x="85534" y="395192"/>
                        <a:pt x="108395" y="444437"/>
                        <a:pt x="140684" y="452819"/>
                      </a:cubicBezTo>
                      <a:cubicBezTo>
                        <a:pt x="241745" y="479203"/>
                        <a:pt x="439579" y="334137"/>
                        <a:pt x="439579" y="334137"/>
                      </a:cubicBezTo>
                      <a:lnTo>
                        <a:pt x="442436" y="277368"/>
                      </a:lnTo>
                      <a:lnTo>
                        <a:pt x="443960" y="246126"/>
                      </a:lnTo>
                      <a:cubicBezTo>
                        <a:pt x="444055" y="246126"/>
                        <a:pt x="611124" y="140684"/>
                        <a:pt x="510064" y="57150"/>
                      </a:cubicBezTo>
                      <a:close/>
                    </a:path>
                  </a:pathLst>
                </a:custGeom>
                <a:solidFill>
                  <a:srgbClr val="FDAD8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FF6D65EC-9566-48BA-9735-E0ED72EF0F4B}"/>
                    </a:ext>
                  </a:extLst>
                </p:cNvPr>
                <p:cNvSpPr/>
                <p:nvPr/>
              </p:nvSpPr>
              <p:spPr>
                <a:xfrm>
                  <a:off x="5837300" y="1796033"/>
                  <a:ext cx="393287" cy="456025"/>
                </a:xfrm>
                <a:custGeom>
                  <a:avLst/>
                  <a:gdLst>
                    <a:gd name="connsiteX0" fmla="*/ 379476 w 393287"/>
                    <a:gd name="connsiteY0" fmla="*/ 226409 h 456025"/>
                    <a:gd name="connsiteX1" fmla="*/ 372237 w 393287"/>
                    <a:gd name="connsiteY1" fmla="*/ 98870 h 456025"/>
                    <a:gd name="connsiteX2" fmla="*/ 346520 w 393287"/>
                    <a:gd name="connsiteY2" fmla="*/ 0 h 456025"/>
                    <a:gd name="connsiteX3" fmla="*/ 308324 w 393287"/>
                    <a:gd name="connsiteY3" fmla="*/ 0 h 456025"/>
                    <a:gd name="connsiteX4" fmla="*/ 194786 w 393287"/>
                    <a:gd name="connsiteY4" fmla="*/ 287941 h 456025"/>
                    <a:gd name="connsiteX5" fmla="*/ 130112 w 393287"/>
                    <a:gd name="connsiteY5" fmla="*/ 315468 h 456025"/>
                    <a:gd name="connsiteX6" fmla="*/ 0 w 393287"/>
                    <a:gd name="connsiteY6" fmla="*/ 226219 h 456025"/>
                    <a:gd name="connsiteX7" fmla="*/ 6382 w 393287"/>
                    <a:gd name="connsiteY7" fmla="*/ 266414 h 456025"/>
                    <a:gd name="connsiteX8" fmla="*/ 115157 w 393287"/>
                    <a:gd name="connsiteY8" fmla="*/ 319564 h 456025"/>
                    <a:gd name="connsiteX9" fmla="*/ 20193 w 393287"/>
                    <a:gd name="connsiteY9" fmla="*/ 332137 h 456025"/>
                    <a:gd name="connsiteX10" fmla="*/ 91535 w 393287"/>
                    <a:gd name="connsiteY10" fmla="*/ 452819 h 456025"/>
                    <a:gd name="connsiteX11" fmla="*/ 390430 w 393287"/>
                    <a:gd name="connsiteY11" fmla="*/ 334137 h 456025"/>
                    <a:gd name="connsiteX12" fmla="*/ 393287 w 393287"/>
                    <a:gd name="connsiteY12" fmla="*/ 277368 h 456025"/>
                    <a:gd name="connsiteX13" fmla="*/ 379476 w 393287"/>
                    <a:gd name="connsiteY13" fmla="*/ 226409 h 4560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93287" h="456025">
                      <a:moveTo>
                        <a:pt x="379476" y="226409"/>
                      </a:moveTo>
                      <a:cubicBezTo>
                        <a:pt x="371666" y="179642"/>
                        <a:pt x="370808" y="134493"/>
                        <a:pt x="372237" y="98870"/>
                      </a:cubicBezTo>
                      <a:lnTo>
                        <a:pt x="346520" y="0"/>
                      </a:lnTo>
                      <a:lnTo>
                        <a:pt x="308324" y="0"/>
                      </a:lnTo>
                      <a:cubicBezTo>
                        <a:pt x="303752" y="99727"/>
                        <a:pt x="274701" y="241935"/>
                        <a:pt x="194786" y="287941"/>
                      </a:cubicBezTo>
                      <a:cubicBezTo>
                        <a:pt x="173546" y="300133"/>
                        <a:pt x="151448" y="308991"/>
                        <a:pt x="130112" y="315468"/>
                      </a:cubicBezTo>
                      <a:cubicBezTo>
                        <a:pt x="116872" y="293180"/>
                        <a:pt x="77629" y="239268"/>
                        <a:pt x="0" y="226219"/>
                      </a:cubicBezTo>
                      <a:cubicBezTo>
                        <a:pt x="1905" y="239649"/>
                        <a:pt x="4000" y="253175"/>
                        <a:pt x="6382" y="266414"/>
                      </a:cubicBezTo>
                      <a:cubicBezTo>
                        <a:pt x="58674" y="270415"/>
                        <a:pt x="97536" y="300228"/>
                        <a:pt x="115157" y="319564"/>
                      </a:cubicBezTo>
                      <a:cubicBezTo>
                        <a:pt x="75438" y="329660"/>
                        <a:pt x="39910" y="331851"/>
                        <a:pt x="20193" y="332137"/>
                      </a:cubicBezTo>
                      <a:cubicBezTo>
                        <a:pt x="36386" y="395192"/>
                        <a:pt x="59246" y="444437"/>
                        <a:pt x="91535" y="452819"/>
                      </a:cubicBezTo>
                      <a:cubicBezTo>
                        <a:pt x="192596" y="479203"/>
                        <a:pt x="390430" y="334137"/>
                        <a:pt x="390430" y="334137"/>
                      </a:cubicBezTo>
                      <a:lnTo>
                        <a:pt x="393287" y="277368"/>
                      </a:lnTo>
                      <a:cubicBezTo>
                        <a:pt x="387287" y="261557"/>
                        <a:pt x="382524" y="244507"/>
                        <a:pt x="379476" y="226409"/>
                      </a:cubicBezTo>
                      <a:close/>
                    </a:path>
                  </a:pathLst>
                </a:custGeom>
                <a:solidFill>
                  <a:srgbClr val="60191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6" name="Graphic 10">
              <a:extLst>
                <a:ext uri="{FF2B5EF4-FFF2-40B4-BE49-F238E27FC236}">
                  <a16:creationId xmlns:a16="http://schemas.microsoft.com/office/drawing/2014/main" id="{5EFB8B17-C5A8-4542-BCAD-997C2AB94BA3}"/>
                </a:ext>
              </a:extLst>
            </p:cNvPr>
            <p:cNvGrpSpPr/>
            <p:nvPr/>
          </p:nvGrpSpPr>
          <p:grpSpPr>
            <a:xfrm>
              <a:off x="5651849" y="1386876"/>
              <a:ext cx="932472" cy="579083"/>
              <a:chOff x="5651849" y="1386876"/>
              <a:chExt cx="932472" cy="579083"/>
            </a:xfrm>
            <a:solidFill>
              <a:srgbClr val="133D7C"/>
            </a:solidFill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85DBB4C-6D35-4102-9F4A-3B8676F11FA6}"/>
                  </a:ext>
                </a:extLst>
              </p:cNvPr>
              <p:cNvSpPr/>
              <p:nvPr/>
            </p:nvSpPr>
            <p:spPr>
              <a:xfrm>
                <a:off x="5651849" y="1386876"/>
                <a:ext cx="932472" cy="579083"/>
              </a:xfrm>
              <a:custGeom>
                <a:avLst/>
                <a:gdLst>
                  <a:gd name="connsiteX0" fmla="*/ 930497 w 932472"/>
                  <a:gd name="connsiteY0" fmla="*/ 561558 h 579083"/>
                  <a:gd name="connsiteX1" fmla="*/ 905732 w 932472"/>
                  <a:gd name="connsiteY1" fmla="*/ 567273 h 579083"/>
                  <a:gd name="connsiteX2" fmla="*/ 854297 w 932472"/>
                  <a:gd name="connsiteY2" fmla="*/ 579084 h 579083"/>
                  <a:gd name="connsiteX3" fmla="*/ 690182 w 932472"/>
                  <a:gd name="connsiteY3" fmla="*/ 435542 h 579083"/>
                  <a:gd name="connsiteX4" fmla="*/ 571881 w 932472"/>
                  <a:gd name="connsiteY4" fmla="*/ 440495 h 579083"/>
                  <a:gd name="connsiteX5" fmla="*/ 189071 w 932472"/>
                  <a:gd name="connsiteY5" fmla="*/ 492692 h 579083"/>
                  <a:gd name="connsiteX6" fmla="*/ 0 w 932472"/>
                  <a:gd name="connsiteY6" fmla="*/ 422302 h 579083"/>
                  <a:gd name="connsiteX7" fmla="*/ 152495 w 932472"/>
                  <a:gd name="connsiteY7" fmla="*/ 329148 h 579083"/>
                  <a:gd name="connsiteX8" fmla="*/ 158210 w 932472"/>
                  <a:gd name="connsiteY8" fmla="*/ 325623 h 579083"/>
                  <a:gd name="connsiteX9" fmla="*/ 197834 w 932472"/>
                  <a:gd name="connsiteY9" fmla="*/ 145411 h 579083"/>
                  <a:gd name="connsiteX10" fmla="*/ 229743 w 932472"/>
                  <a:gd name="connsiteY10" fmla="*/ 109692 h 579083"/>
                  <a:gd name="connsiteX11" fmla="*/ 624269 w 932472"/>
                  <a:gd name="connsiteY11" fmla="*/ 4726 h 579083"/>
                  <a:gd name="connsiteX12" fmla="*/ 914400 w 932472"/>
                  <a:gd name="connsiteY12" fmla="*/ 215705 h 579083"/>
                  <a:gd name="connsiteX13" fmla="*/ 930497 w 932472"/>
                  <a:gd name="connsiteY13" fmla="*/ 561558 h 579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32472" h="579083">
                    <a:moveTo>
                      <a:pt x="930497" y="561558"/>
                    </a:moveTo>
                    <a:lnTo>
                      <a:pt x="905732" y="567273"/>
                    </a:lnTo>
                    <a:lnTo>
                      <a:pt x="854297" y="579084"/>
                    </a:lnTo>
                    <a:cubicBezTo>
                      <a:pt x="854297" y="579084"/>
                      <a:pt x="760571" y="448687"/>
                      <a:pt x="690182" y="435542"/>
                    </a:cubicBezTo>
                    <a:cubicBezTo>
                      <a:pt x="669036" y="431542"/>
                      <a:pt x="625507" y="434304"/>
                      <a:pt x="571881" y="440495"/>
                    </a:cubicBezTo>
                    <a:cubicBezTo>
                      <a:pt x="447580" y="454592"/>
                      <a:pt x="268891" y="486501"/>
                      <a:pt x="189071" y="492692"/>
                    </a:cubicBezTo>
                    <a:cubicBezTo>
                      <a:pt x="74771" y="501455"/>
                      <a:pt x="0" y="422302"/>
                      <a:pt x="0" y="422302"/>
                    </a:cubicBezTo>
                    <a:lnTo>
                      <a:pt x="152495" y="329148"/>
                    </a:lnTo>
                    <a:lnTo>
                      <a:pt x="158210" y="325623"/>
                    </a:lnTo>
                    <a:cubicBezTo>
                      <a:pt x="158210" y="325623"/>
                      <a:pt x="180213" y="189321"/>
                      <a:pt x="197834" y="145411"/>
                    </a:cubicBezTo>
                    <a:cubicBezTo>
                      <a:pt x="201454" y="136362"/>
                      <a:pt x="212503" y="123693"/>
                      <a:pt x="229743" y="109692"/>
                    </a:cubicBezTo>
                    <a:cubicBezTo>
                      <a:pt x="296037" y="55590"/>
                      <a:pt x="453200" y="-19658"/>
                      <a:pt x="624269" y="4726"/>
                    </a:cubicBezTo>
                    <a:cubicBezTo>
                      <a:pt x="839629" y="35492"/>
                      <a:pt x="888016" y="149792"/>
                      <a:pt x="914400" y="215705"/>
                    </a:cubicBezTo>
                    <a:cubicBezTo>
                      <a:pt x="940784" y="281618"/>
                      <a:pt x="930497" y="561558"/>
                      <a:pt x="930497" y="561558"/>
                    </a:cubicBezTo>
                    <a:close/>
                  </a:path>
                </a:pathLst>
              </a:custGeom>
              <a:solidFill>
                <a:srgbClr val="133D7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B4ABFA70-4983-47AF-B371-0E93BB40C80E}"/>
                  </a:ext>
                </a:extLst>
              </p:cNvPr>
              <p:cNvSpPr/>
              <p:nvPr/>
            </p:nvSpPr>
            <p:spPr>
              <a:xfrm>
                <a:off x="5804344" y="1496568"/>
                <a:ext cx="753236" cy="469391"/>
              </a:xfrm>
              <a:custGeom>
                <a:avLst/>
                <a:gdLst>
                  <a:gd name="connsiteX0" fmla="*/ 753237 w 753236"/>
                  <a:gd name="connsiteY0" fmla="*/ 457581 h 469391"/>
                  <a:gd name="connsiteX1" fmla="*/ 701802 w 753236"/>
                  <a:gd name="connsiteY1" fmla="*/ 469392 h 469391"/>
                  <a:gd name="connsiteX2" fmla="*/ 537686 w 753236"/>
                  <a:gd name="connsiteY2" fmla="*/ 325850 h 469391"/>
                  <a:gd name="connsiteX3" fmla="*/ 419386 w 753236"/>
                  <a:gd name="connsiteY3" fmla="*/ 330803 h 469391"/>
                  <a:gd name="connsiteX4" fmla="*/ 262890 w 753236"/>
                  <a:gd name="connsiteY4" fmla="*/ 266510 h 469391"/>
                  <a:gd name="connsiteX5" fmla="*/ 0 w 753236"/>
                  <a:gd name="connsiteY5" fmla="*/ 219456 h 469391"/>
                  <a:gd name="connsiteX6" fmla="*/ 5715 w 753236"/>
                  <a:gd name="connsiteY6" fmla="*/ 215932 h 469391"/>
                  <a:gd name="connsiteX7" fmla="*/ 45339 w 753236"/>
                  <a:gd name="connsiteY7" fmla="*/ 35719 h 469391"/>
                  <a:gd name="connsiteX8" fmla="*/ 77248 w 753236"/>
                  <a:gd name="connsiteY8" fmla="*/ 0 h 469391"/>
                  <a:gd name="connsiteX9" fmla="*/ 300323 w 753236"/>
                  <a:gd name="connsiteY9" fmla="*/ 70866 h 469391"/>
                  <a:gd name="connsiteX10" fmla="*/ 660749 w 753236"/>
                  <a:gd name="connsiteY10" fmla="*/ 123635 h 469391"/>
                  <a:gd name="connsiteX11" fmla="*/ 753237 w 753236"/>
                  <a:gd name="connsiteY11" fmla="*/ 457581 h 469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53236" h="469391">
                    <a:moveTo>
                      <a:pt x="753237" y="457581"/>
                    </a:moveTo>
                    <a:lnTo>
                      <a:pt x="701802" y="469392"/>
                    </a:lnTo>
                    <a:cubicBezTo>
                      <a:pt x="701802" y="469392"/>
                      <a:pt x="608076" y="338995"/>
                      <a:pt x="537686" y="325850"/>
                    </a:cubicBezTo>
                    <a:cubicBezTo>
                      <a:pt x="516541" y="321850"/>
                      <a:pt x="473011" y="324612"/>
                      <a:pt x="419386" y="330803"/>
                    </a:cubicBezTo>
                    <a:cubicBezTo>
                      <a:pt x="362331" y="297752"/>
                      <a:pt x="307467" y="273177"/>
                      <a:pt x="262890" y="266510"/>
                    </a:cubicBezTo>
                    <a:cubicBezTo>
                      <a:pt x="169354" y="252508"/>
                      <a:pt x="72676" y="243364"/>
                      <a:pt x="0" y="219456"/>
                    </a:cubicBezTo>
                    <a:lnTo>
                      <a:pt x="5715" y="215932"/>
                    </a:lnTo>
                    <a:cubicBezTo>
                      <a:pt x="5715" y="215932"/>
                      <a:pt x="27718" y="79629"/>
                      <a:pt x="45339" y="35719"/>
                    </a:cubicBezTo>
                    <a:cubicBezTo>
                      <a:pt x="48958" y="26670"/>
                      <a:pt x="60007" y="14002"/>
                      <a:pt x="77248" y="0"/>
                    </a:cubicBezTo>
                    <a:cubicBezTo>
                      <a:pt x="153257" y="59436"/>
                      <a:pt x="215360" y="70866"/>
                      <a:pt x="300323" y="70866"/>
                    </a:cubicBezTo>
                    <a:cubicBezTo>
                      <a:pt x="405765" y="70866"/>
                      <a:pt x="615315" y="86106"/>
                      <a:pt x="660749" y="123635"/>
                    </a:cubicBezTo>
                    <a:cubicBezTo>
                      <a:pt x="711327" y="165449"/>
                      <a:pt x="730567" y="323755"/>
                      <a:pt x="753237" y="457581"/>
                    </a:cubicBezTo>
                    <a:close/>
                  </a:path>
                </a:pathLst>
              </a:custGeom>
              <a:gradFill>
                <a:gsLst>
                  <a:gs pos="0">
                    <a:srgbClr val="133D7C"/>
                  </a:gs>
                  <a:gs pos="97000">
                    <a:srgbClr val="1F1358"/>
                  </a:gs>
                </a:gsLst>
                <a:lin ang="198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9" name="Graphic 10">
              <a:extLst>
                <a:ext uri="{FF2B5EF4-FFF2-40B4-BE49-F238E27FC236}">
                  <a16:creationId xmlns:a16="http://schemas.microsoft.com/office/drawing/2014/main" id="{8EFB28D4-D624-4A30-A383-3CC250EF6CF2}"/>
                </a:ext>
              </a:extLst>
            </p:cNvPr>
            <p:cNvGrpSpPr/>
            <p:nvPr/>
          </p:nvGrpSpPr>
          <p:grpSpPr>
            <a:xfrm>
              <a:off x="5960664" y="342920"/>
              <a:ext cx="1858343" cy="1938877"/>
              <a:chOff x="5960664" y="342920"/>
              <a:chExt cx="1858343" cy="1938877"/>
            </a:xfrm>
          </p:grpSpPr>
          <p:grpSp>
            <p:nvGrpSpPr>
              <p:cNvPr id="60" name="Graphic 10">
                <a:extLst>
                  <a:ext uri="{FF2B5EF4-FFF2-40B4-BE49-F238E27FC236}">
                    <a16:creationId xmlns:a16="http://schemas.microsoft.com/office/drawing/2014/main" id="{AE542F32-65AD-41DE-A187-E27B883DDE69}"/>
                  </a:ext>
                </a:extLst>
              </p:cNvPr>
              <p:cNvGrpSpPr/>
              <p:nvPr/>
            </p:nvGrpSpPr>
            <p:grpSpPr>
              <a:xfrm>
                <a:off x="7259996" y="1900008"/>
                <a:ext cx="559010" cy="381790"/>
                <a:chOff x="7259996" y="1900008"/>
                <a:chExt cx="559010" cy="381790"/>
              </a:xfrm>
            </p:grpSpPr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CAF4592D-C4F9-43E7-92AF-7440A5CA18DD}"/>
                    </a:ext>
                  </a:extLst>
                </p:cNvPr>
                <p:cNvSpPr/>
                <p:nvPr/>
              </p:nvSpPr>
              <p:spPr>
                <a:xfrm>
                  <a:off x="7259996" y="1900008"/>
                  <a:ext cx="559010" cy="381790"/>
                </a:xfrm>
                <a:custGeom>
                  <a:avLst/>
                  <a:gdLst>
                    <a:gd name="connsiteX0" fmla="*/ 554790 w 559010"/>
                    <a:gd name="connsiteY0" fmla="*/ 212541 h 381790"/>
                    <a:gd name="connsiteX1" fmla="*/ 506307 w 559010"/>
                    <a:gd name="connsiteY1" fmla="*/ 271787 h 381790"/>
                    <a:gd name="connsiteX2" fmla="*/ 475637 w 559010"/>
                    <a:gd name="connsiteY2" fmla="*/ 309220 h 381790"/>
                    <a:gd name="connsiteX3" fmla="*/ 282184 w 559010"/>
                    <a:gd name="connsiteY3" fmla="*/ 375229 h 381790"/>
                    <a:gd name="connsiteX4" fmla="*/ 118830 w 559010"/>
                    <a:gd name="connsiteY4" fmla="*/ 334366 h 381790"/>
                    <a:gd name="connsiteX5" fmla="*/ 815 w 559010"/>
                    <a:gd name="connsiteY5" fmla="*/ 304839 h 381790"/>
                    <a:gd name="connsiteX6" fmla="*/ 110734 w 559010"/>
                    <a:gd name="connsiteY6" fmla="*/ 23470 h 381790"/>
                    <a:gd name="connsiteX7" fmla="*/ 396484 w 559010"/>
                    <a:gd name="connsiteY7" fmla="*/ 32328 h 381790"/>
                    <a:gd name="connsiteX8" fmla="*/ 502021 w 559010"/>
                    <a:gd name="connsiteY8" fmla="*/ 85002 h 381790"/>
                    <a:gd name="connsiteX9" fmla="*/ 554790 w 559010"/>
                    <a:gd name="connsiteY9" fmla="*/ 212541 h 3817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59010" h="381790">
                      <a:moveTo>
                        <a:pt x="554790" y="212541"/>
                      </a:moveTo>
                      <a:cubicBezTo>
                        <a:pt x="554790" y="212541"/>
                        <a:pt x="554790" y="212541"/>
                        <a:pt x="506307" y="271787"/>
                      </a:cubicBezTo>
                      <a:cubicBezTo>
                        <a:pt x="497735" y="282265"/>
                        <a:pt x="487543" y="294647"/>
                        <a:pt x="475637" y="309220"/>
                      </a:cubicBezTo>
                      <a:cubicBezTo>
                        <a:pt x="396484" y="405994"/>
                        <a:pt x="352574" y="379610"/>
                        <a:pt x="282184" y="375229"/>
                      </a:cubicBezTo>
                      <a:lnTo>
                        <a:pt x="118830" y="334366"/>
                      </a:lnTo>
                      <a:lnTo>
                        <a:pt x="815" y="304839"/>
                      </a:lnTo>
                      <a:cubicBezTo>
                        <a:pt x="815" y="304839"/>
                        <a:pt x="-16710" y="67476"/>
                        <a:pt x="110734" y="23470"/>
                      </a:cubicBezTo>
                      <a:cubicBezTo>
                        <a:pt x="238274" y="-20440"/>
                        <a:pt x="356955" y="5944"/>
                        <a:pt x="396484" y="32328"/>
                      </a:cubicBezTo>
                      <a:cubicBezTo>
                        <a:pt x="436013" y="58713"/>
                        <a:pt x="422868" y="58713"/>
                        <a:pt x="502021" y="85002"/>
                      </a:cubicBezTo>
                      <a:cubicBezTo>
                        <a:pt x="581174" y="111386"/>
                        <a:pt x="554790" y="212541"/>
                        <a:pt x="554790" y="212541"/>
                      </a:cubicBezTo>
                      <a:close/>
                    </a:path>
                  </a:pathLst>
                </a:custGeom>
                <a:solidFill>
                  <a:srgbClr val="FDAD8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270BBCD4-F410-4F55-8B1B-9EF597E6C685}"/>
                    </a:ext>
                  </a:extLst>
                </p:cNvPr>
                <p:cNvSpPr/>
                <p:nvPr/>
              </p:nvSpPr>
              <p:spPr>
                <a:xfrm>
                  <a:off x="7356062" y="2168270"/>
                  <a:ext cx="410241" cy="113527"/>
                </a:xfrm>
                <a:custGeom>
                  <a:avLst/>
                  <a:gdLst>
                    <a:gd name="connsiteX0" fmla="*/ 410242 w 410241"/>
                    <a:gd name="connsiteY0" fmla="*/ 3524 h 113527"/>
                    <a:gd name="connsiteX1" fmla="*/ 379571 w 410241"/>
                    <a:gd name="connsiteY1" fmla="*/ 40958 h 113527"/>
                    <a:gd name="connsiteX2" fmla="*/ 186118 w 410241"/>
                    <a:gd name="connsiteY2" fmla="*/ 106966 h 113527"/>
                    <a:gd name="connsiteX3" fmla="*/ 22765 w 410241"/>
                    <a:gd name="connsiteY3" fmla="*/ 66104 h 113527"/>
                    <a:gd name="connsiteX4" fmla="*/ 0 w 410241"/>
                    <a:gd name="connsiteY4" fmla="*/ 0 h 113527"/>
                    <a:gd name="connsiteX5" fmla="*/ 5905 w 410241"/>
                    <a:gd name="connsiteY5" fmla="*/ 8763 h 113527"/>
                    <a:gd name="connsiteX6" fmla="*/ 410242 w 410241"/>
                    <a:gd name="connsiteY6" fmla="*/ 3524 h 113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10241" h="113527">
                      <a:moveTo>
                        <a:pt x="410242" y="3524"/>
                      </a:moveTo>
                      <a:cubicBezTo>
                        <a:pt x="401669" y="14002"/>
                        <a:pt x="391478" y="26384"/>
                        <a:pt x="379571" y="40958"/>
                      </a:cubicBezTo>
                      <a:cubicBezTo>
                        <a:pt x="300418" y="137732"/>
                        <a:pt x="256508" y="111347"/>
                        <a:pt x="186118" y="106966"/>
                      </a:cubicBezTo>
                      <a:lnTo>
                        <a:pt x="22765" y="66104"/>
                      </a:lnTo>
                      <a:cubicBezTo>
                        <a:pt x="8954" y="26003"/>
                        <a:pt x="0" y="0"/>
                        <a:pt x="0" y="0"/>
                      </a:cubicBezTo>
                      <a:lnTo>
                        <a:pt x="5905" y="8763"/>
                      </a:lnTo>
                      <a:cubicBezTo>
                        <a:pt x="149638" y="3810"/>
                        <a:pt x="293465" y="47625"/>
                        <a:pt x="410242" y="352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BA982"/>
                    </a:gs>
                    <a:gs pos="74000">
                      <a:srgbClr val="E98667"/>
                    </a:gs>
                  </a:gsLst>
                  <a:lin ang="19800000" scaled="0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648B1D8-8606-4AC0-A506-5A427FA09EA0}"/>
                  </a:ext>
                </a:extLst>
              </p:cNvPr>
              <p:cNvSpPr/>
              <p:nvPr/>
            </p:nvSpPr>
            <p:spPr>
              <a:xfrm>
                <a:off x="5960664" y="342920"/>
                <a:ext cx="1234234" cy="1629039"/>
              </a:xfrm>
              <a:custGeom>
                <a:avLst/>
                <a:gdLst>
                  <a:gd name="connsiteX0" fmla="*/ 1234235 w 1234234"/>
                  <a:gd name="connsiteY0" fmla="*/ 1561603 h 1629039"/>
                  <a:gd name="connsiteX1" fmla="*/ 186770 w 1234234"/>
                  <a:gd name="connsiteY1" fmla="*/ 44270 h 1629039"/>
                  <a:gd name="connsiteX2" fmla="*/ 37418 w 1234234"/>
                  <a:gd name="connsiteY2" fmla="*/ 23315 h 1629039"/>
                  <a:gd name="connsiteX3" fmla="*/ 37418 w 1234234"/>
                  <a:gd name="connsiteY3" fmla="*/ 23315 h 1629039"/>
                  <a:gd name="connsiteX4" fmla="*/ 22369 w 1234234"/>
                  <a:gd name="connsiteY4" fmla="*/ 166381 h 1629039"/>
                  <a:gd name="connsiteX5" fmla="*/ 1190229 w 1234234"/>
                  <a:gd name="connsiteY5" fmla="*/ 1629040 h 1629039"/>
                  <a:gd name="connsiteX6" fmla="*/ 1234235 w 1234234"/>
                  <a:gd name="connsiteY6" fmla="*/ 1561603 h 1629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4234" h="1629039">
                    <a:moveTo>
                      <a:pt x="1234235" y="1561603"/>
                    </a:moveTo>
                    <a:lnTo>
                      <a:pt x="186770" y="44270"/>
                    </a:lnTo>
                    <a:cubicBezTo>
                      <a:pt x="152671" y="-5069"/>
                      <a:pt x="83805" y="-14785"/>
                      <a:pt x="37418" y="23315"/>
                    </a:cubicBezTo>
                    <a:lnTo>
                      <a:pt x="37418" y="23315"/>
                    </a:lnTo>
                    <a:cubicBezTo>
                      <a:pt x="-5825" y="58844"/>
                      <a:pt x="-12588" y="122566"/>
                      <a:pt x="22369" y="166381"/>
                    </a:cubicBezTo>
                    <a:lnTo>
                      <a:pt x="1190229" y="1629040"/>
                    </a:lnTo>
                    <a:lnTo>
                      <a:pt x="1234235" y="1561603"/>
                    </a:lnTo>
                    <a:close/>
                  </a:path>
                </a:pathLst>
              </a:custGeom>
              <a:solidFill>
                <a:srgbClr val="000B1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64" name="Graphic 10">
                <a:extLst>
                  <a:ext uri="{FF2B5EF4-FFF2-40B4-BE49-F238E27FC236}">
                    <a16:creationId xmlns:a16="http://schemas.microsoft.com/office/drawing/2014/main" id="{EAA57B56-4EA2-4558-94BF-503EBF4A7A7B}"/>
                  </a:ext>
                </a:extLst>
              </p:cNvPr>
              <p:cNvGrpSpPr/>
              <p:nvPr/>
            </p:nvGrpSpPr>
            <p:grpSpPr>
              <a:xfrm>
                <a:off x="7048692" y="1861752"/>
                <a:ext cx="405572" cy="360716"/>
                <a:chOff x="7048692" y="1861752"/>
                <a:chExt cx="405572" cy="360716"/>
              </a:xfrm>
            </p:grpSpPr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D75D5263-1844-4387-8B8E-C1395019A4CC}"/>
                    </a:ext>
                  </a:extLst>
                </p:cNvPr>
                <p:cNvSpPr/>
                <p:nvPr/>
              </p:nvSpPr>
              <p:spPr>
                <a:xfrm>
                  <a:off x="7054502" y="1861752"/>
                  <a:ext cx="399762" cy="360716"/>
                </a:xfrm>
                <a:custGeom>
                  <a:avLst/>
                  <a:gdLst>
                    <a:gd name="connsiteX0" fmla="*/ 399762 w 399762"/>
                    <a:gd name="connsiteY0" fmla="*/ 290326 h 360716"/>
                    <a:gd name="connsiteX1" fmla="*/ 201928 w 399762"/>
                    <a:gd name="connsiteY1" fmla="*/ 360716 h 360716"/>
                    <a:gd name="connsiteX2" fmla="*/ 193260 w 399762"/>
                    <a:gd name="connsiteY2" fmla="*/ 357668 h 360716"/>
                    <a:gd name="connsiteX3" fmla="*/ 150302 w 399762"/>
                    <a:gd name="connsiteY3" fmla="*/ 328807 h 360716"/>
                    <a:gd name="connsiteX4" fmla="*/ 116870 w 399762"/>
                    <a:gd name="connsiteY4" fmla="*/ 302995 h 360716"/>
                    <a:gd name="connsiteX5" fmla="*/ 74483 w 399762"/>
                    <a:gd name="connsiteY5" fmla="*/ 268419 h 360716"/>
                    <a:gd name="connsiteX6" fmla="*/ 3046 w 399762"/>
                    <a:gd name="connsiteY6" fmla="*/ 27341 h 360716"/>
                    <a:gd name="connsiteX7" fmla="*/ 83246 w 399762"/>
                    <a:gd name="connsiteY7" fmla="*/ 66108 h 360716"/>
                    <a:gd name="connsiteX8" fmla="*/ 84104 w 399762"/>
                    <a:gd name="connsiteY8" fmla="*/ 65346 h 360716"/>
                    <a:gd name="connsiteX9" fmla="*/ 90485 w 399762"/>
                    <a:gd name="connsiteY9" fmla="*/ 60012 h 360716"/>
                    <a:gd name="connsiteX10" fmla="*/ 91247 w 399762"/>
                    <a:gd name="connsiteY10" fmla="*/ 59440 h 360716"/>
                    <a:gd name="connsiteX11" fmla="*/ 95153 w 399762"/>
                    <a:gd name="connsiteY11" fmla="*/ 56297 h 360716"/>
                    <a:gd name="connsiteX12" fmla="*/ 223931 w 399762"/>
                    <a:gd name="connsiteY12" fmla="*/ 195 h 360716"/>
                    <a:gd name="connsiteX13" fmla="*/ 382141 w 399762"/>
                    <a:gd name="connsiteY13" fmla="*/ 180408 h 360716"/>
                    <a:gd name="connsiteX14" fmla="*/ 386618 w 399762"/>
                    <a:gd name="connsiteY14" fmla="*/ 198505 h 360716"/>
                    <a:gd name="connsiteX15" fmla="*/ 399762 w 399762"/>
                    <a:gd name="connsiteY15" fmla="*/ 290326 h 360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99762" h="360716">
                      <a:moveTo>
                        <a:pt x="399762" y="290326"/>
                      </a:moveTo>
                      <a:lnTo>
                        <a:pt x="201928" y="360716"/>
                      </a:lnTo>
                      <a:cubicBezTo>
                        <a:pt x="200023" y="360716"/>
                        <a:pt x="197070" y="359668"/>
                        <a:pt x="193260" y="357668"/>
                      </a:cubicBezTo>
                      <a:cubicBezTo>
                        <a:pt x="183163" y="352620"/>
                        <a:pt x="167257" y="341571"/>
                        <a:pt x="150302" y="328807"/>
                      </a:cubicBezTo>
                      <a:cubicBezTo>
                        <a:pt x="139158" y="320425"/>
                        <a:pt x="127538" y="311472"/>
                        <a:pt x="116870" y="302995"/>
                      </a:cubicBezTo>
                      <a:cubicBezTo>
                        <a:pt x="93438" y="284326"/>
                        <a:pt x="74483" y="268419"/>
                        <a:pt x="74483" y="268419"/>
                      </a:cubicBezTo>
                      <a:cubicBezTo>
                        <a:pt x="74483" y="268419"/>
                        <a:pt x="-17719" y="53344"/>
                        <a:pt x="3046" y="27341"/>
                      </a:cubicBezTo>
                      <a:cubicBezTo>
                        <a:pt x="23144" y="2005"/>
                        <a:pt x="83246" y="66108"/>
                        <a:pt x="83246" y="66108"/>
                      </a:cubicBezTo>
                      <a:cubicBezTo>
                        <a:pt x="83532" y="65727"/>
                        <a:pt x="83818" y="65536"/>
                        <a:pt x="84104" y="65346"/>
                      </a:cubicBezTo>
                      <a:cubicBezTo>
                        <a:pt x="85246" y="64393"/>
                        <a:pt x="87437" y="62488"/>
                        <a:pt x="90485" y="60012"/>
                      </a:cubicBezTo>
                      <a:cubicBezTo>
                        <a:pt x="90771" y="59821"/>
                        <a:pt x="90962" y="59631"/>
                        <a:pt x="91247" y="59440"/>
                      </a:cubicBezTo>
                      <a:cubicBezTo>
                        <a:pt x="92390" y="58488"/>
                        <a:pt x="93724" y="57440"/>
                        <a:pt x="95153" y="56297"/>
                      </a:cubicBezTo>
                      <a:cubicBezTo>
                        <a:pt x="119441" y="37152"/>
                        <a:pt x="176877" y="-3139"/>
                        <a:pt x="223931" y="195"/>
                      </a:cubicBezTo>
                      <a:cubicBezTo>
                        <a:pt x="285462" y="4576"/>
                        <a:pt x="368996" y="132116"/>
                        <a:pt x="382141" y="180408"/>
                      </a:cubicBezTo>
                      <a:cubicBezTo>
                        <a:pt x="383760" y="186313"/>
                        <a:pt x="385189" y="192409"/>
                        <a:pt x="386618" y="198505"/>
                      </a:cubicBezTo>
                      <a:cubicBezTo>
                        <a:pt x="396428" y="242892"/>
                        <a:pt x="399762" y="290326"/>
                        <a:pt x="399762" y="29032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56F49798-7416-4D52-BEE8-25B7B748E866}"/>
                    </a:ext>
                  </a:extLst>
                </p:cNvPr>
                <p:cNvSpPr/>
                <p:nvPr/>
              </p:nvSpPr>
              <p:spPr>
                <a:xfrm>
                  <a:off x="7048692" y="1880309"/>
                  <a:ext cx="165271" cy="281579"/>
                </a:xfrm>
                <a:custGeom>
                  <a:avLst/>
                  <a:gdLst>
                    <a:gd name="connsiteX0" fmla="*/ 165257 w 165271"/>
                    <a:gd name="connsiteY0" fmla="*/ 242527 h 281579"/>
                    <a:gd name="connsiteX1" fmla="*/ 116870 w 165271"/>
                    <a:gd name="connsiteY1" fmla="*/ 281580 h 281579"/>
                    <a:gd name="connsiteX2" fmla="*/ 74483 w 165271"/>
                    <a:gd name="connsiteY2" fmla="*/ 247004 h 281579"/>
                    <a:gd name="connsiteX3" fmla="*/ 3046 w 165271"/>
                    <a:gd name="connsiteY3" fmla="*/ 5926 h 281579"/>
                    <a:gd name="connsiteX4" fmla="*/ 83247 w 165271"/>
                    <a:gd name="connsiteY4" fmla="*/ 44693 h 281579"/>
                    <a:gd name="connsiteX5" fmla="*/ 84104 w 165271"/>
                    <a:gd name="connsiteY5" fmla="*/ 43931 h 281579"/>
                    <a:gd name="connsiteX6" fmla="*/ 90485 w 165271"/>
                    <a:gd name="connsiteY6" fmla="*/ 38597 h 281579"/>
                    <a:gd name="connsiteX7" fmla="*/ 91248 w 165271"/>
                    <a:gd name="connsiteY7" fmla="*/ 38026 h 281579"/>
                    <a:gd name="connsiteX8" fmla="*/ 95153 w 165271"/>
                    <a:gd name="connsiteY8" fmla="*/ 34882 h 281579"/>
                    <a:gd name="connsiteX9" fmla="*/ 109631 w 165271"/>
                    <a:gd name="connsiteY9" fmla="*/ 116512 h 281579"/>
                    <a:gd name="connsiteX10" fmla="*/ 165257 w 165271"/>
                    <a:gd name="connsiteY10" fmla="*/ 242527 h 2815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5271" h="281579">
                      <a:moveTo>
                        <a:pt x="165257" y="242527"/>
                      </a:moveTo>
                      <a:cubicBezTo>
                        <a:pt x="165923" y="244432"/>
                        <a:pt x="143635" y="261482"/>
                        <a:pt x="116870" y="281580"/>
                      </a:cubicBezTo>
                      <a:cubicBezTo>
                        <a:pt x="93438" y="262911"/>
                        <a:pt x="74483" y="247004"/>
                        <a:pt x="74483" y="247004"/>
                      </a:cubicBezTo>
                      <a:cubicBezTo>
                        <a:pt x="74483" y="247004"/>
                        <a:pt x="-17719" y="31930"/>
                        <a:pt x="3046" y="5926"/>
                      </a:cubicBezTo>
                      <a:cubicBezTo>
                        <a:pt x="23144" y="-19410"/>
                        <a:pt x="83247" y="44693"/>
                        <a:pt x="83247" y="44693"/>
                      </a:cubicBezTo>
                      <a:cubicBezTo>
                        <a:pt x="83532" y="44312"/>
                        <a:pt x="83818" y="44122"/>
                        <a:pt x="84104" y="43931"/>
                      </a:cubicBezTo>
                      <a:cubicBezTo>
                        <a:pt x="85247" y="42979"/>
                        <a:pt x="87438" y="41074"/>
                        <a:pt x="90485" y="38597"/>
                      </a:cubicBezTo>
                      <a:cubicBezTo>
                        <a:pt x="90771" y="38407"/>
                        <a:pt x="90962" y="38216"/>
                        <a:pt x="91248" y="38026"/>
                      </a:cubicBezTo>
                      <a:cubicBezTo>
                        <a:pt x="92390" y="37073"/>
                        <a:pt x="93724" y="36025"/>
                        <a:pt x="95153" y="34882"/>
                      </a:cubicBezTo>
                      <a:cubicBezTo>
                        <a:pt x="102868" y="73173"/>
                        <a:pt x="109631" y="112797"/>
                        <a:pt x="109631" y="116512"/>
                      </a:cubicBezTo>
                      <a:cubicBezTo>
                        <a:pt x="109631" y="116512"/>
                        <a:pt x="163828" y="238146"/>
                        <a:pt x="165257" y="242527"/>
                      </a:cubicBezTo>
                      <a:close/>
                    </a:path>
                  </a:pathLst>
                </a:custGeom>
                <a:solidFill>
                  <a:srgbClr val="4197C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8616ABF7-4A92-4B5F-995F-6B7180B82856}"/>
                    </a:ext>
                  </a:extLst>
                </p:cNvPr>
                <p:cNvSpPr/>
                <p:nvPr/>
              </p:nvSpPr>
              <p:spPr>
                <a:xfrm>
                  <a:off x="7113311" y="1915382"/>
                  <a:ext cx="340953" cy="307086"/>
                </a:xfrm>
                <a:custGeom>
                  <a:avLst/>
                  <a:gdLst>
                    <a:gd name="connsiteX0" fmla="*/ 329999 w 340953"/>
                    <a:gd name="connsiteY0" fmla="*/ 159067 h 307086"/>
                    <a:gd name="connsiteX1" fmla="*/ 219319 w 340953"/>
                    <a:gd name="connsiteY1" fmla="*/ 161068 h 307086"/>
                    <a:gd name="connsiteX2" fmla="*/ 189982 w 340953"/>
                    <a:gd name="connsiteY2" fmla="*/ 162687 h 307086"/>
                    <a:gd name="connsiteX3" fmla="*/ 172170 w 340953"/>
                    <a:gd name="connsiteY3" fmla="*/ 164116 h 307086"/>
                    <a:gd name="connsiteX4" fmla="*/ 169598 w 340953"/>
                    <a:gd name="connsiteY4" fmla="*/ 126016 h 307086"/>
                    <a:gd name="connsiteX5" fmla="*/ 126164 w 340953"/>
                    <a:gd name="connsiteY5" fmla="*/ 109728 h 307086"/>
                    <a:gd name="connsiteX6" fmla="*/ 125021 w 340953"/>
                    <a:gd name="connsiteY6" fmla="*/ 70675 h 307086"/>
                    <a:gd name="connsiteX7" fmla="*/ 81587 w 340953"/>
                    <a:gd name="connsiteY7" fmla="*/ 52578 h 307086"/>
                    <a:gd name="connsiteX8" fmla="*/ 68348 w 340953"/>
                    <a:gd name="connsiteY8" fmla="*/ 8001 h 307086"/>
                    <a:gd name="connsiteX9" fmla="*/ 32438 w 340953"/>
                    <a:gd name="connsiteY9" fmla="*/ 5715 h 307086"/>
                    <a:gd name="connsiteX10" fmla="*/ 31676 w 340953"/>
                    <a:gd name="connsiteY10" fmla="*/ 6287 h 307086"/>
                    <a:gd name="connsiteX11" fmla="*/ 25294 w 340953"/>
                    <a:gd name="connsiteY11" fmla="*/ 11620 h 307086"/>
                    <a:gd name="connsiteX12" fmla="*/ 24437 w 340953"/>
                    <a:gd name="connsiteY12" fmla="*/ 12383 h 307086"/>
                    <a:gd name="connsiteX13" fmla="*/ 6816 w 340953"/>
                    <a:gd name="connsiteY13" fmla="*/ 36576 h 307086"/>
                    <a:gd name="connsiteX14" fmla="*/ 15674 w 340953"/>
                    <a:gd name="connsiteY14" fmla="*/ 214694 h 307086"/>
                    <a:gd name="connsiteX15" fmla="*/ 103876 w 340953"/>
                    <a:gd name="connsiteY15" fmla="*/ 284226 h 307086"/>
                    <a:gd name="connsiteX16" fmla="*/ 111115 w 340953"/>
                    <a:gd name="connsiteY16" fmla="*/ 289370 h 307086"/>
                    <a:gd name="connsiteX17" fmla="*/ 112639 w 340953"/>
                    <a:gd name="connsiteY17" fmla="*/ 290417 h 307086"/>
                    <a:gd name="connsiteX18" fmla="*/ 127402 w 340953"/>
                    <a:gd name="connsiteY18" fmla="*/ 300037 h 307086"/>
                    <a:gd name="connsiteX19" fmla="*/ 128450 w 340953"/>
                    <a:gd name="connsiteY19" fmla="*/ 300704 h 307086"/>
                    <a:gd name="connsiteX20" fmla="*/ 134451 w 340953"/>
                    <a:gd name="connsiteY20" fmla="*/ 304038 h 307086"/>
                    <a:gd name="connsiteX21" fmla="*/ 143119 w 340953"/>
                    <a:gd name="connsiteY21" fmla="*/ 307086 h 307086"/>
                    <a:gd name="connsiteX22" fmla="*/ 340953 w 340953"/>
                    <a:gd name="connsiteY22" fmla="*/ 236696 h 307086"/>
                    <a:gd name="connsiteX23" fmla="*/ 329999 w 340953"/>
                    <a:gd name="connsiteY23" fmla="*/ 159067 h 307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340953" h="307086">
                      <a:moveTo>
                        <a:pt x="329999" y="159067"/>
                      </a:moveTo>
                      <a:cubicBezTo>
                        <a:pt x="310949" y="151733"/>
                        <a:pt x="266944" y="157639"/>
                        <a:pt x="219319" y="161068"/>
                      </a:cubicBezTo>
                      <a:cubicBezTo>
                        <a:pt x="209413" y="161830"/>
                        <a:pt x="199793" y="163925"/>
                        <a:pt x="189982" y="162687"/>
                      </a:cubicBezTo>
                      <a:cubicBezTo>
                        <a:pt x="180933" y="161544"/>
                        <a:pt x="173313" y="163640"/>
                        <a:pt x="172170" y="164116"/>
                      </a:cubicBezTo>
                      <a:cubicBezTo>
                        <a:pt x="173218" y="162116"/>
                        <a:pt x="184267" y="146018"/>
                        <a:pt x="169598" y="126016"/>
                      </a:cubicBezTo>
                      <a:cubicBezTo>
                        <a:pt x="154739" y="106013"/>
                        <a:pt x="127784" y="108680"/>
                        <a:pt x="126164" y="109728"/>
                      </a:cubicBezTo>
                      <a:cubicBezTo>
                        <a:pt x="126926" y="108109"/>
                        <a:pt x="141404" y="97155"/>
                        <a:pt x="125021" y="70675"/>
                      </a:cubicBezTo>
                      <a:cubicBezTo>
                        <a:pt x="108067" y="43244"/>
                        <a:pt x="81587" y="52578"/>
                        <a:pt x="81587" y="52578"/>
                      </a:cubicBezTo>
                      <a:cubicBezTo>
                        <a:pt x="81587" y="52578"/>
                        <a:pt x="90350" y="31147"/>
                        <a:pt x="68348" y="8001"/>
                      </a:cubicBezTo>
                      <a:cubicBezTo>
                        <a:pt x="55203" y="-3429"/>
                        <a:pt x="42725" y="-1143"/>
                        <a:pt x="32438" y="5715"/>
                      </a:cubicBezTo>
                      <a:cubicBezTo>
                        <a:pt x="32152" y="5906"/>
                        <a:pt x="31962" y="6096"/>
                        <a:pt x="31676" y="6287"/>
                      </a:cubicBezTo>
                      <a:cubicBezTo>
                        <a:pt x="28628" y="8763"/>
                        <a:pt x="26437" y="10668"/>
                        <a:pt x="25294" y="11620"/>
                      </a:cubicBezTo>
                      <a:cubicBezTo>
                        <a:pt x="25009" y="11811"/>
                        <a:pt x="24723" y="12002"/>
                        <a:pt x="24437" y="12383"/>
                      </a:cubicBezTo>
                      <a:cubicBezTo>
                        <a:pt x="13674" y="22955"/>
                        <a:pt x="8911" y="29432"/>
                        <a:pt x="6816" y="36576"/>
                      </a:cubicBezTo>
                      <a:cubicBezTo>
                        <a:pt x="-12615" y="103251"/>
                        <a:pt x="15674" y="214694"/>
                        <a:pt x="15674" y="214694"/>
                      </a:cubicBezTo>
                      <a:cubicBezTo>
                        <a:pt x="15674" y="214694"/>
                        <a:pt x="65871" y="256889"/>
                        <a:pt x="103876" y="284226"/>
                      </a:cubicBezTo>
                      <a:cubicBezTo>
                        <a:pt x="106352" y="286036"/>
                        <a:pt x="108734" y="287750"/>
                        <a:pt x="111115" y="289370"/>
                      </a:cubicBezTo>
                      <a:cubicBezTo>
                        <a:pt x="111591" y="289750"/>
                        <a:pt x="112067" y="290036"/>
                        <a:pt x="112639" y="290417"/>
                      </a:cubicBezTo>
                      <a:cubicBezTo>
                        <a:pt x="118068" y="294132"/>
                        <a:pt x="123021" y="297371"/>
                        <a:pt x="127402" y="300037"/>
                      </a:cubicBezTo>
                      <a:cubicBezTo>
                        <a:pt x="127784" y="300228"/>
                        <a:pt x="128069" y="300419"/>
                        <a:pt x="128450" y="300704"/>
                      </a:cubicBezTo>
                      <a:cubicBezTo>
                        <a:pt x="130641" y="301942"/>
                        <a:pt x="132641" y="303086"/>
                        <a:pt x="134451" y="304038"/>
                      </a:cubicBezTo>
                      <a:cubicBezTo>
                        <a:pt x="138261" y="306038"/>
                        <a:pt x="141214" y="307086"/>
                        <a:pt x="143119" y="307086"/>
                      </a:cubicBezTo>
                      <a:lnTo>
                        <a:pt x="340953" y="236696"/>
                      </a:lnTo>
                      <a:cubicBezTo>
                        <a:pt x="340953" y="236696"/>
                        <a:pt x="339810" y="203454"/>
                        <a:pt x="329999" y="159067"/>
                      </a:cubicBezTo>
                      <a:close/>
                    </a:path>
                  </a:pathLst>
                </a:custGeom>
                <a:solidFill>
                  <a:srgbClr val="91C5E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8" name="Graphic 10">
              <a:extLst>
                <a:ext uri="{FF2B5EF4-FFF2-40B4-BE49-F238E27FC236}">
                  <a16:creationId xmlns:a16="http://schemas.microsoft.com/office/drawing/2014/main" id="{580B6A8A-A0D0-4DFB-9ECA-02C8FCFE6D1E}"/>
                </a:ext>
              </a:extLst>
            </p:cNvPr>
            <p:cNvGrpSpPr/>
            <p:nvPr/>
          </p:nvGrpSpPr>
          <p:grpSpPr>
            <a:xfrm>
              <a:off x="6106428" y="2077497"/>
              <a:ext cx="1468866" cy="1178293"/>
              <a:chOff x="6106428" y="2077497"/>
              <a:chExt cx="1468866" cy="1178293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FB5243FD-FBF3-429E-8623-5486B6C5A6C2}"/>
                  </a:ext>
                </a:extLst>
              </p:cNvPr>
              <p:cNvSpPr/>
              <p:nvPr/>
            </p:nvSpPr>
            <p:spPr>
              <a:xfrm>
                <a:off x="7445501" y="2311431"/>
                <a:ext cx="106584" cy="136843"/>
              </a:xfrm>
              <a:custGeom>
                <a:avLst/>
                <a:gdLst>
                  <a:gd name="connsiteX0" fmla="*/ 0 w 106584"/>
                  <a:gd name="connsiteY0" fmla="*/ 133064 h 136843"/>
                  <a:gd name="connsiteX1" fmla="*/ 102203 w 106584"/>
                  <a:gd name="connsiteY1" fmla="*/ 51721 h 136843"/>
                  <a:gd name="connsiteX2" fmla="*/ 106585 w 106584"/>
                  <a:gd name="connsiteY2" fmla="*/ 15430 h 136843"/>
                  <a:gd name="connsiteX3" fmla="*/ 35147 w 106584"/>
                  <a:gd name="connsiteY3" fmla="*/ 0 h 136843"/>
                  <a:gd name="connsiteX4" fmla="*/ 1048 w 106584"/>
                  <a:gd name="connsiteY4" fmla="*/ 84582 h 136843"/>
                  <a:gd name="connsiteX5" fmla="*/ 0 w 106584"/>
                  <a:gd name="connsiteY5" fmla="*/ 133064 h 136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584" h="136843">
                    <a:moveTo>
                      <a:pt x="0" y="133064"/>
                    </a:moveTo>
                    <a:cubicBezTo>
                      <a:pt x="42863" y="152876"/>
                      <a:pt x="106585" y="90202"/>
                      <a:pt x="102203" y="51721"/>
                    </a:cubicBezTo>
                    <a:lnTo>
                      <a:pt x="106585" y="15430"/>
                    </a:lnTo>
                    <a:lnTo>
                      <a:pt x="35147" y="0"/>
                    </a:lnTo>
                    <a:lnTo>
                      <a:pt x="1048" y="84582"/>
                    </a:lnTo>
                    <a:lnTo>
                      <a:pt x="0" y="133064"/>
                    </a:lnTo>
                    <a:close/>
                  </a:path>
                </a:pathLst>
              </a:custGeom>
              <a:solidFill>
                <a:srgbClr val="000B1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2457A99B-6741-4394-BF2E-779900C941F7}"/>
                  </a:ext>
                </a:extLst>
              </p:cNvPr>
              <p:cNvSpPr/>
              <p:nvPr/>
            </p:nvSpPr>
            <p:spPr>
              <a:xfrm>
                <a:off x="6106428" y="2468594"/>
                <a:ext cx="1176386" cy="787196"/>
              </a:xfrm>
              <a:custGeom>
                <a:avLst/>
                <a:gdLst>
                  <a:gd name="connsiteX0" fmla="*/ 1176387 w 1176386"/>
                  <a:gd name="connsiteY0" fmla="*/ 127540 h 787196"/>
                  <a:gd name="connsiteX1" fmla="*/ 492015 w 1176386"/>
                  <a:gd name="connsiteY1" fmla="*/ 761428 h 787196"/>
                  <a:gd name="connsiteX2" fmla="*/ 424673 w 1176386"/>
                  <a:gd name="connsiteY2" fmla="*/ 786956 h 787196"/>
                  <a:gd name="connsiteX3" fmla="*/ 11384 w 1176386"/>
                  <a:gd name="connsiteY3" fmla="*/ 562737 h 787196"/>
                  <a:gd name="connsiteX4" fmla="*/ 20242 w 1176386"/>
                  <a:gd name="connsiteY4" fmla="*/ 422053 h 787196"/>
                  <a:gd name="connsiteX5" fmla="*/ 96728 w 1176386"/>
                  <a:gd name="connsiteY5" fmla="*/ 338423 h 787196"/>
                  <a:gd name="connsiteX6" fmla="*/ 305992 w 1176386"/>
                  <a:gd name="connsiteY6" fmla="*/ 241840 h 787196"/>
                  <a:gd name="connsiteX7" fmla="*/ 402671 w 1176386"/>
                  <a:gd name="connsiteY7" fmla="*/ 338518 h 787196"/>
                  <a:gd name="connsiteX8" fmla="*/ 412100 w 1176386"/>
                  <a:gd name="connsiteY8" fmla="*/ 336899 h 787196"/>
                  <a:gd name="connsiteX9" fmla="*/ 842249 w 1176386"/>
                  <a:gd name="connsiteY9" fmla="*/ 145066 h 787196"/>
                  <a:gd name="connsiteX10" fmla="*/ 1031321 w 1176386"/>
                  <a:gd name="connsiteY10" fmla="*/ 0 h 787196"/>
                  <a:gd name="connsiteX11" fmla="*/ 1137429 w 1176386"/>
                  <a:gd name="connsiteY11" fmla="*/ 54388 h 787196"/>
                  <a:gd name="connsiteX12" fmla="*/ 1176387 w 1176386"/>
                  <a:gd name="connsiteY12" fmla="*/ 127540 h 787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76386" h="787196">
                    <a:moveTo>
                      <a:pt x="1176387" y="127540"/>
                    </a:moveTo>
                    <a:cubicBezTo>
                      <a:pt x="1176387" y="127540"/>
                      <a:pt x="705471" y="639985"/>
                      <a:pt x="492015" y="761428"/>
                    </a:cubicBezTo>
                    <a:cubicBezTo>
                      <a:pt x="464964" y="776859"/>
                      <a:pt x="442009" y="786003"/>
                      <a:pt x="424673" y="786956"/>
                    </a:cubicBezTo>
                    <a:cubicBezTo>
                      <a:pt x="270750" y="795718"/>
                      <a:pt x="11384" y="562737"/>
                      <a:pt x="11384" y="562737"/>
                    </a:cubicBezTo>
                    <a:cubicBezTo>
                      <a:pt x="11384" y="562737"/>
                      <a:pt x="-19382" y="479203"/>
                      <a:pt x="20242" y="422053"/>
                    </a:cubicBezTo>
                    <a:cubicBezTo>
                      <a:pt x="36149" y="399098"/>
                      <a:pt x="62057" y="368236"/>
                      <a:pt x="96728" y="338423"/>
                    </a:cubicBezTo>
                    <a:cubicBezTo>
                      <a:pt x="148258" y="294227"/>
                      <a:pt x="219219" y="252317"/>
                      <a:pt x="305992" y="241840"/>
                    </a:cubicBezTo>
                    <a:cubicBezTo>
                      <a:pt x="305992" y="241840"/>
                      <a:pt x="354284" y="342900"/>
                      <a:pt x="402671" y="338518"/>
                    </a:cubicBezTo>
                    <a:cubicBezTo>
                      <a:pt x="405243" y="338328"/>
                      <a:pt x="408386" y="337757"/>
                      <a:pt x="412100" y="336899"/>
                    </a:cubicBezTo>
                    <a:cubicBezTo>
                      <a:pt x="479252" y="321755"/>
                      <a:pt x="729759" y="211741"/>
                      <a:pt x="842249" y="145066"/>
                    </a:cubicBezTo>
                    <a:cubicBezTo>
                      <a:pt x="960931" y="74771"/>
                      <a:pt x="1031321" y="0"/>
                      <a:pt x="1031321" y="0"/>
                    </a:cubicBezTo>
                    <a:cubicBezTo>
                      <a:pt x="1031321" y="0"/>
                      <a:pt x="1094281" y="13811"/>
                      <a:pt x="1137429" y="54388"/>
                    </a:cubicBezTo>
                    <a:cubicBezTo>
                      <a:pt x="1157146" y="72771"/>
                      <a:pt x="1172672" y="96774"/>
                      <a:pt x="1176387" y="127540"/>
                    </a:cubicBezTo>
                    <a:close/>
                  </a:path>
                </a:pathLst>
              </a:custGeom>
              <a:solidFill>
                <a:srgbClr val="FDAD8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12C62B02-C29F-42DE-B8E2-6DCD8CF43FB5}"/>
                  </a:ext>
                </a:extLst>
              </p:cNvPr>
              <p:cNvSpPr/>
              <p:nvPr/>
            </p:nvSpPr>
            <p:spPr>
              <a:xfrm>
                <a:off x="6106428" y="2468594"/>
                <a:ext cx="1137429" cy="787196"/>
              </a:xfrm>
              <a:custGeom>
                <a:avLst/>
                <a:gdLst>
                  <a:gd name="connsiteX0" fmla="*/ 1137429 w 1137429"/>
                  <a:gd name="connsiteY0" fmla="*/ 54388 h 787196"/>
                  <a:gd name="connsiteX1" fmla="*/ 1031321 w 1137429"/>
                  <a:gd name="connsiteY1" fmla="*/ 0 h 787196"/>
                  <a:gd name="connsiteX2" fmla="*/ 842249 w 1137429"/>
                  <a:gd name="connsiteY2" fmla="*/ 145066 h 787196"/>
                  <a:gd name="connsiteX3" fmla="*/ 412100 w 1137429"/>
                  <a:gd name="connsiteY3" fmla="*/ 336899 h 787196"/>
                  <a:gd name="connsiteX4" fmla="*/ 196550 w 1137429"/>
                  <a:gd name="connsiteY4" fmla="*/ 505397 h 787196"/>
                  <a:gd name="connsiteX5" fmla="*/ 96728 w 1137429"/>
                  <a:gd name="connsiteY5" fmla="*/ 338423 h 787196"/>
                  <a:gd name="connsiteX6" fmla="*/ 20242 w 1137429"/>
                  <a:gd name="connsiteY6" fmla="*/ 422053 h 787196"/>
                  <a:gd name="connsiteX7" fmla="*/ 11384 w 1137429"/>
                  <a:gd name="connsiteY7" fmla="*/ 562737 h 787196"/>
                  <a:gd name="connsiteX8" fmla="*/ 424673 w 1137429"/>
                  <a:gd name="connsiteY8" fmla="*/ 786956 h 787196"/>
                  <a:gd name="connsiteX9" fmla="*/ 492015 w 1137429"/>
                  <a:gd name="connsiteY9" fmla="*/ 761428 h 787196"/>
                  <a:gd name="connsiteX10" fmla="*/ 481823 w 1137429"/>
                  <a:gd name="connsiteY10" fmla="*/ 648462 h 787196"/>
                  <a:gd name="connsiteX11" fmla="*/ 1137429 w 1137429"/>
                  <a:gd name="connsiteY11" fmla="*/ 54388 h 787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37429" h="787196">
                    <a:moveTo>
                      <a:pt x="1137429" y="54388"/>
                    </a:moveTo>
                    <a:cubicBezTo>
                      <a:pt x="1094281" y="13811"/>
                      <a:pt x="1031321" y="0"/>
                      <a:pt x="1031321" y="0"/>
                    </a:cubicBezTo>
                    <a:cubicBezTo>
                      <a:pt x="1031321" y="0"/>
                      <a:pt x="960931" y="74771"/>
                      <a:pt x="842249" y="145066"/>
                    </a:cubicBezTo>
                    <a:cubicBezTo>
                      <a:pt x="729759" y="211741"/>
                      <a:pt x="479252" y="321755"/>
                      <a:pt x="412100" y="336899"/>
                    </a:cubicBezTo>
                    <a:cubicBezTo>
                      <a:pt x="318470" y="395764"/>
                      <a:pt x="232173" y="462629"/>
                      <a:pt x="196550" y="505397"/>
                    </a:cubicBezTo>
                    <a:cubicBezTo>
                      <a:pt x="152449" y="455200"/>
                      <a:pt x="115587" y="399478"/>
                      <a:pt x="96728" y="338423"/>
                    </a:cubicBezTo>
                    <a:cubicBezTo>
                      <a:pt x="62057" y="368236"/>
                      <a:pt x="36149" y="399098"/>
                      <a:pt x="20242" y="422053"/>
                    </a:cubicBezTo>
                    <a:cubicBezTo>
                      <a:pt x="-19382" y="479203"/>
                      <a:pt x="11384" y="562737"/>
                      <a:pt x="11384" y="562737"/>
                    </a:cubicBezTo>
                    <a:cubicBezTo>
                      <a:pt x="11384" y="562737"/>
                      <a:pt x="270750" y="795718"/>
                      <a:pt x="424673" y="786956"/>
                    </a:cubicBezTo>
                    <a:cubicBezTo>
                      <a:pt x="442009" y="786003"/>
                      <a:pt x="464964" y="776859"/>
                      <a:pt x="492015" y="761428"/>
                    </a:cubicBezTo>
                    <a:cubicBezTo>
                      <a:pt x="458487" y="726853"/>
                      <a:pt x="461535" y="664369"/>
                      <a:pt x="481823" y="648462"/>
                    </a:cubicBezTo>
                    <a:cubicBezTo>
                      <a:pt x="574121" y="575977"/>
                      <a:pt x="716234" y="503206"/>
                      <a:pt x="1137429" y="5438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BA982"/>
                  </a:gs>
                  <a:gs pos="74000">
                    <a:srgbClr val="E98667"/>
                  </a:gs>
                </a:gsLst>
                <a:lin ang="198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2" name="Graphic 10">
                <a:extLst>
                  <a:ext uri="{FF2B5EF4-FFF2-40B4-BE49-F238E27FC236}">
                    <a16:creationId xmlns:a16="http://schemas.microsoft.com/office/drawing/2014/main" id="{BFE26178-E76B-44FD-B44B-150A2305DA6E}"/>
                  </a:ext>
                </a:extLst>
              </p:cNvPr>
              <p:cNvGrpSpPr/>
              <p:nvPr/>
            </p:nvGrpSpPr>
            <p:grpSpPr>
              <a:xfrm>
                <a:off x="7137749" y="2077497"/>
                <a:ext cx="437545" cy="518731"/>
                <a:chOff x="7137749" y="2077497"/>
                <a:chExt cx="437545" cy="518731"/>
              </a:xfrm>
            </p:grpSpPr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01ACBFBD-7C01-4ABB-BF9A-FB3E3B3A385D}"/>
                    </a:ext>
                  </a:extLst>
                </p:cNvPr>
                <p:cNvSpPr/>
                <p:nvPr/>
              </p:nvSpPr>
              <p:spPr>
                <a:xfrm>
                  <a:off x="7137749" y="2077497"/>
                  <a:ext cx="437545" cy="518731"/>
                </a:xfrm>
                <a:custGeom>
                  <a:avLst/>
                  <a:gdLst>
                    <a:gd name="connsiteX0" fmla="*/ 408813 w 437545"/>
                    <a:gd name="connsiteY0" fmla="*/ 298895 h 518731"/>
                    <a:gd name="connsiteX1" fmla="*/ 386810 w 437545"/>
                    <a:gd name="connsiteY1" fmla="*/ 254984 h 518731"/>
                    <a:gd name="connsiteX2" fmla="*/ 358902 w 437545"/>
                    <a:gd name="connsiteY2" fmla="*/ 262128 h 518731"/>
                    <a:gd name="connsiteX3" fmla="*/ 312134 w 437545"/>
                    <a:gd name="connsiteY3" fmla="*/ 400050 h 518731"/>
                    <a:gd name="connsiteX4" fmla="*/ 145066 w 437545"/>
                    <a:gd name="connsiteY4" fmla="*/ 518732 h 518731"/>
                    <a:gd name="connsiteX5" fmla="*/ 0 w 437545"/>
                    <a:gd name="connsiteY5" fmla="*/ 391192 h 518731"/>
                    <a:gd name="connsiteX6" fmla="*/ 83534 w 437545"/>
                    <a:gd name="connsiteY6" fmla="*/ 276892 h 518731"/>
                    <a:gd name="connsiteX7" fmla="*/ 109919 w 437545"/>
                    <a:gd name="connsiteY7" fmla="*/ 65913 h 518731"/>
                    <a:gd name="connsiteX8" fmla="*/ 114014 w 437545"/>
                    <a:gd name="connsiteY8" fmla="*/ 59246 h 518731"/>
                    <a:gd name="connsiteX9" fmla="*/ 320897 w 437545"/>
                    <a:gd name="connsiteY9" fmla="*/ 0 h 518731"/>
                    <a:gd name="connsiteX10" fmla="*/ 408813 w 437545"/>
                    <a:gd name="connsiteY10" fmla="*/ 298895 h 5187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37545" h="518731">
                      <a:moveTo>
                        <a:pt x="408813" y="298895"/>
                      </a:moveTo>
                      <a:cubicBezTo>
                        <a:pt x="408813" y="298895"/>
                        <a:pt x="417671" y="259366"/>
                        <a:pt x="386810" y="254984"/>
                      </a:cubicBezTo>
                      <a:cubicBezTo>
                        <a:pt x="375761" y="254984"/>
                        <a:pt x="366617" y="257556"/>
                        <a:pt x="358902" y="262128"/>
                      </a:cubicBezTo>
                      <a:cubicBezTo>
                        <a:pt x="314325" y="287941"/>
                        <a:pt x="319564" y="377571"/>
                        <a:pt x="312134" y="400050"/>
                      </a:cubicBezTo>
                      <a:cubicBezTo>
                        <a:pt x="303371" y="426434"/>
                        <a:pt x="145066" y="518732"/>
                        <a:pt x="145066" y="518732"/>
                      </a:cubicBezTo>
                      <a:cubicBezTo>
                        <a:pt x="109919" y="439579"/>
                        <a:pt x="0" y="391192"/>
                        <a:pt x="0" y="391192"/>
                      </a:cubicBezTo>
                      <a:lnTo>
                        <a:pt x="83534" y="276892"/>
                      </a:lnTo>
                      <a:cubicBezTo>
                        <a:pt x="83534" y="276892"/>
                        <a:pt x="79153" y="127445"/>
                        <a:pt x="109919" y="65913"/>
                      </a:cubicBezTo>
                      <a:cubicBezTo>
                        <a:pt x="111062" y="63627"/>
                        <a:pt x="112395" y="61436"/>
                        <a:pt x="114014" y="59246"/>
                      </a:cubicBezTo>
                      <a:cubicBezTo>
                        <a:pt x="153924" y="4096"/>
                        <a:pt x="320897" y="0"/>
                        <a:pt x="320897" y="0"/>
                      </a:cubicBezTo>
                      <a:cubicBezTo>
                        <a:pt x="514350" y="268034"/>
                        <a:pt x="408813" y="298895"/>
                        <a:pt x="408813" y="29889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6A36A045-5C91-43FB-93BE-A7DAC6B6BE53}"/>
                    </a:ext>
                  </a:extLst>
                </p:cNvPr>
                <p:cNvSpPr/>
                <p:nvPr/>
              </p:nvSpPr>
              <p:spPr>
                <a:xfrm>
                  <a:off x="7137749" y="2136648"/>
                  <a:ext cx="358997" cy="459485"/>
                </a:xfrm>
                <a:custGeom>
                  <a:avLst/>
                  <a:gdLst>
                    <a:gd name="connsiteX0" fmla="*/ 358997 w 358997"/>
                    <a:gd name="connsiteY0" fmla="*/ 200120 h 459485"/>
                    <a:gd name="connsiteX1" fmla="*/ 358902 w 358997"/>
                    <a:gd name="connsiteY1" fmla="*/ 202882 h 459485"/>
                    <a:gd name="connsiteX2" fmla="*/ 312134 w 358997"/>
                    <a:gd name="connsiteY2" fmla="*/ 340805 h 459485"/>
                    <a:gd name="connsiteX3" fmla="*/ 145066 w 358997"/>
                    <a:gd name="connsiteY3" fmla="*/ 459486 h 459485"/>
                    <a:gd name="connsiteX4" fmla="*/ 0 w 358997"/>
                    <a:gd name="connsiteY4" fmla="*/ 331946 h 459485"/>
                    <a:gd name="connsiteX5" fmla="*/ 83534 w 358997"/>
                    <a:gd name="connsiteY5" fmla="*/ 217646 h 459485"/>
                    <a:gd name="connsiteX6" fmla="*/ 109919 w 358997"/>
                    <a:gd name="connsiteY6" fmla="*/ 6667 h 459485"/>
                    <a:gd name="connsiteX7" fmla="*/ 114014 w 358997"/>
                    <a:gd name="connsiteY7" fmla="*/ 0 h 459485"/>
                    <a:gd name="connsiteX8" fmla="*/ 281369 w 358997"/>
                    <a:gd name="connsiteY8" fmla="*/ 151733 h 459485"/>
                    <a:gd name="connsiteX9" fmla="*/ 358997 w 358997"/>
                    <a:gd name="connsiteY9" fmla="*/ 200120 h 459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58997" h="459485">
                      <a:moveTo>
                        <a:pt x="358997" y="200120"/>
                      </a:moveTo>
                      <a:cubicBezTo>
                        <a:pt x="358997" y="200882"/>
                        <a:pt x="358997" y="201835"/>
                        <a:pt x="358902" y="202882"/>
                      </a:cubicBezTo>
                      <a:cubicBezTo>
                        <a:pt x="314325" y="228695"/>
                        <a:pt x="319564" y="318325"/>
                        <a:pt x="312134" y="340805"/>
                      </a:cubicBezTo>
                      <a:cubicBezTo>
                        <a:pt x="303371" y="367189"/>
                        <a:pt x="145066" y="459486"/>
                        <a:pt x="145066" y="459486"/>
                      </a:cubicBezTo>
                      <a:cubicBezTo>
                        <a:pt x="109919" y="380333"/>
                        <a:pt x="0" y="331946"/>
                        <a:pt x="0" y="331946"/>
                      </a:cubicBezTo>
                      <a:lnTo>
                        <a:pt x="83534" y="217646"/>
                      </a:lnTo>
                      <a:cubicBezTo>
                        <a:pt x="83534" y="217646"/>
                        <a:pt x="79153" y="68199"/>
                        <a:pt x="109919" y="6667"/>
                      </a:cubicBezTo>
                      <a:cubicBezTo>
                        <a:pt x="111062" y="4381"/>
                        <a:pt x="112395" y="2191"/>
                        <a:pt x="114014" y="0"/>
                      </a:cubicBezTo>
                      <a:cubicBezTo>
                        <a:pt x="168973" y="88201"/>
                        <a:pt x="228791" y="131064"/>
                        <a:pt x="281369" y="151733"/>
                      </a:cubicBezTo>
                      <a:cubicBezTo>
                        <a:pt x="302705" y="160115"/>
                        <a:pt x="331946" y="163830"/>
                        <a:pt x="358997" y="200120"/>
                      </a:cubicBezTo>
                      <a:close/>
                    </a:path>
                  </a:pathLst>
                </a:custGeom>
                <a:solidFill>
                  <a:srgbClr val="D2EFF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75" name="Text Placeholder 2">
            <a:extLst>
              <a:ext uri="{FF2B5EF4-FFF2-40B4-BE49-F238E27FC236}">
                <a16:creationId xmlns:a16="http://schemas.microsoft.com/office/drawing/2014/main" id="{74483E8B-1A36-4C4F-8B2B-F06515912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42218" y="2357782"/>
            <a:ext cx="4197633" cy="767703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rgbClr val="3DB2A8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4E1DBEC7-D939-4BEA-A102-26FAB634CE9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144548" y="3125485"/>
            <a:ext cx="4209252" cy="306433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0735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raphic 7">
            <a:extLst>
              <a:ext uri="{FF2B5EF4-FFF2-40B4-BE49-F238E27FC236}">
                <a16:creationId xmlns:a16="http://schemas.microsoft.com/office/drawing/2014/main" id="{ADCB958C-AEF8-40FD-8044-B6BA86F5CD30}"/>
              </a:ext>
            </a:extLst>
          </p:cNvPr>
          <p:cNvSpPr/>
          <p:nvPr userDrawn="1"/>
        </p:nvSpPr>
        <p:spPr>
          <a:xfrm>
            <a:off x="468019" y="1917719"/>
            <a:ext cx="2834283" cy="2616287"/>
          </a:xfrm>
          <a:custGeom>
            <a:avLst/>
            <a:gdLst>
              <a:gd name="connsiteX0" fmla="*/ 3147282 w 3147281"/>
              <a:gd name="connsiteY0" fmla="*/ 1452606 h 2905211"/>
              <a:gd name="connsiteX1" fmla="*/ 1573641 w 3147281"/>
              <a:gd name="connsiteY1" fmla="*/ 2905212 h 2905211"/>
              <a:gd name="connsiteX2" fmla="*/ 0 w 3147281"/>
              <a:gd name="connsiteY2" fmla="*/ 1452606 h 2905211"/>
              <a:gd name="connsiteX3" fmla="*/ 1573641 w 3147281"/>
              <a:gd name="connsiteY3" fmla="*/ 0 h 2905211"/>
              <a:gd name="connsiteX4" fmla="*/ 3147282 w 3147281"/>
              <a:gd name="connsiteY4" fmla="*/ 1452606 h 29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7281" h="2905211">
                <a:moveTo>
                  <a:pt x="3147282" y="1452606"/>
                </a:moveTo>
                <a:cubicBezTo>
                  <a:pt x="3147282" y="2254858"/>
                  <a:pt x="2442739" y="2905212"/>
                  <a:pt x="1573641" y="2905212"/>
                </a:cubicBezTo>
                <a:cubicBezTo>
                  <a:pt x="704543" y="2905212"/>
                  <a:pt x="0" y="2254858"/>
                  <a:pt x="0" y="1452606"/>
                </a:cubicBezTo>
                <a:cubicBezTo>
                  <a:pt x="0" y="650354"/>
                  <a:pt x="704543" y="0"/>
                  <a:pt x="1573641" y="0"/>
                </a:cubicBezTo>
                <a:cubicBezTo>
                  <a:pt x="2442739" y="0"/>
                  <a:pt x="3147282" y="650354"/>
                  <a:pt x="3147282" y="1452606"/>
                </a:cubicBezTo>
                <a:close/>
              </a:path>
            </a:pathLst>
          </a:custGeom>
          <a:noFill/>
          <a:ln w="25400" cap="flat">
            <a:solidFill>
              <a:srgbClr val="5B7774"/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Graphic 7">
            <a:extLst>
              <a:ext uri="{FF2B5EF4-FFF2-40B4-BE49-F238E27FC236}">
                <a16:creationId xmlns:a16="http://schemas.microsoft.com/office/drawing/2014/main" id="{5E19A4AA-8416-42A1-A10F-0EA6FF93491E}"/>
              </a:ext>
            </a:extLst>
          </p:cNvPr>
          <p:cNvSpPr/>
          <p:nvPr userDrawn="1"/>
        </p:nvSpPr>
        <p:spPr>
          <a:xfrm>
            <a:off x="5258335" y="3072540"/>
            <a:ext cx="1778645" cy="1641799"/>
          </a:xfrm>
          <a:custGeom>
            <a:avLst/>
            <a:gdLst>
              <a:gd name="connsiteX0" fmla="*/ 1975066 w 1975066"/>
              <a:gd name="connsiteY0" fmla="*/ 911555 h 1823108"/>
              <a:gd name="connsiteX1" fmla="*/ 987533 w 1975066"/>
              <a:gd name="connsiteY1" fmla="*/ 1823109 h 1823108"/>
              <a:gd name="connsiteX2" fmla="*/ 0 w 1975066"/>
              <a:gd name="connsiteY2" fmla="*/ 911554 h 1823108"/>
              <a:gd name="connsiteX3" fmla="*/ 987533 w 1975066"/>
              <a:gd name="connsiteY3" fmla="*/ 0 h 1823108"/>
              <a:gd name="connsiteX4" fmla="*/ 1975066 w 1975066"/>
              <a:gd name="connsiteY4" fmla="*/ 911555 h 1823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5066" h="1823108">
                <a:moveTo>
                  <a:pt x="1975066" y="911555"/>
                </a:moveTo>
                <a:cubicBezTo>
                  <a:pt x="1975066" y="1414992"/>
                  <a:pt x="1532932" y="1823109"/>
                  <a:pt x="987533" y="1823109"/>
                </a:cubicBezTo>
                <a:cubicBezTo>
                  <a:pt x="442134" y="1823109"/>
                  <a:pt x="0" y="1414992"/>
                  <a:pt x="0" y="911554"/>
                </a:cubicBezTo>
                <a:cubicBezTo>
                  <a:pt x="0" y="408117"/>
                  <a:pt x="442134" y="0"/>
                  <a:pt x="987533" y="0"/>
                </a:cubicBezTo>
                <a:cubicBezTo>
                  <a:pt x="1532932" y="0"/>
                  <a:pt x="1975066" y="408116"/>
                  <a:pt x="1975066" y="911555"/>
                </a:cubicBezTo>
                <a:close/>
              </a:path>
            </a:pathLst>
          </a:custGeom>
          <a:noFill/>
          <a:ln w="25400" cap="flat">
            <a:solidFill>
              <a:srgbClr val="5B7774"/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Graphic 7">
            <a:extLst>
              <a:ext uri="{FF2B5EF4-FFF2-40B4-BE49-F238E27FC236}">
                <a16:creationId xmlns:a16="http://schemas.microsoft.com/office/drawing/2014/main" id="{FBD6C1A8-DBC7-4900-9C6C-81398C7BA012}"/>
              </a:ext>
            </a:extLst>
          </p:cNvPr>
          <p:cNvSpPr/>
          <p:nvPr userDrawn="1"/>
        </p:nvSpPr>
        <p:spPr>
          <a:xfrm>
            <a:off x="0" y="0"/>
            <a:ext cx="4502307" cy="4257916"/>
          </a:xfrm>
          <a:custGeom>
            <a:avLst/>
            <a:gdLst>
              <a:gd name="connsiteX0" fmla="*/ 8727 w 4999510"/>
              <a:gd name="connsiteY0" fmla="*/ 4728131 h 4728130"/>
              <a:gd name="connsiteX1" fmla="*/ 4999511 w 4999510"/>
              <a:gd name="connsiteY1" fmla="*/ 0 h 4728130"/>
              <a:gd name="connsiteX2" fmla="*/ 0 w 4999510"/>
              <a:gd name="connsiteY2" fmla="*/ 0 h 4728130"/>
              <a:gd name="connsiteX3" fmla="*/ 8727 w 4999510"/>
              <a:gd name="connsiteY3" fmla="*/ 4728131 h 4728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9510" h="4728130">
                <a:moveTo>
                  <a:pt x="8727" y="4728131"/>
                </a:moveTo>
                <a:cubicBezTo>
                  <a:pt x="8727" y="4728131"/>
                  <a:pt x="-175102" y="26275"/>
                  <a:pt x="4999511" y="0"/>
                </a:cubicBezTo>
                <a:lnTo>
                  <a:pt x="0" y="0"/>
                </a:lnTo>
                <a:lnTo>
                  <a:pt x="8727" y="4728131"/>
                </a:lnTo>
                <a:close/>
              </a:path>
            </a:pathLst>
          </a:custGeom>
          <a:gradFill>
            <a:gsLst>
              <a:gs pos="0">
                <a:srgbClr val="AFD3F4"/>
              </a:gs>
              <a:gs pos="100000">
                <a:srgbClr val="90C4EB"/>
              </a:gs>
            </a:gsLst>
            <a:lin ang="15600000" scaled="0"/>
          </a:gradFill>
          <a:ln w="94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Graphic 7">
            <a:extLst>
              <a:ext uri="{FF2B5EF4-FFF2-40B4-BE49-F238E27FC236}">
                <a16:creationId xmlns:a16="http://schemas.microsoft.com/office/drawing/2014/main" id="{0E84BCA2-5394-4C74-AB50-9DA5D842D494}"/>
              </a:ext>
            </a:extLst>
          </p:cNvPr>
          <p:cNvSpPr/>
          <p:nvPr userDrawn="1"/>
        </p:nvSpPr>
        <p:spPr>
          <a:xfrm>
            <a:off x="423299" y="368454"/>
            <a:ext cx="6693365" cy="5695332"/>
          </a:xfrm>
          <a:custGeom>
            <a:avLst/>
            <a:gdLst>
              <a:gd name="connsiteX0" fmla="*/ 544087 w 7208203"/>
              <a:gd name="connsiteY0" fmla="*/ 0 h 6133404"/>
              <a:gd name="connsiteX1" fmla="*/ 754760 w 7208203"/>
              <a:gd name="connsiteY1" fmla="*/ 0 h 6133404"/>
              <a:gd name="connsiteX2" fmla="*/ 1298847 w 7208203"/>
              <a:gd name="connsiteY2" fmla="*/ 473041 h 6133404"/>
              <a:gd name="connsiteX3" fmla="*/ 1298847 w 7208203"/>
              <a:gd name="connsiteY3" fmla="*/ 620540 h 6133404"/>
              <a:gd name="connsiteX4" fmla="*/ 2422212 w 7208203"/>
              <a:gd name="connsiteY4" fmla="*/ 620540 h 6133404"/>
              <a:gd name="connsiteX5" fmla="*/ 3232176 w 7208203"/>
              <a:gd name="connsiteY5" fmla="*/ 1127349 h 6133404"/>
              <a:gd name="connsiteX6" fmla="*/ 3582285 w 7208203"/>
              <a:gd name="connsiteY6" fmla="*/ 1342764 h 6133404"/>
              <a:gd name="connsiteX7" fmla="*/ 6037981 w 7208203"/>
              <a:gd name="connsiteY7" fmla="*/ 1342764 h 6133404"/>
              <a:gd name="connsiteX8" fmla="*/ 6786859 w 7208203"/>
              <a:gd name="connsiteY8" fmla="*/ 1993847 h 6133404"/>
              <a:gd name="connsiteX9" fmla="*/ 6786859 w 7208203"/>
              <a:gd name="connsiteY9" fmla="*/ 1993847 h 6133404"/>
              <a:gd name="connsiteX10" fmla="*/ 6037981 w 7208203"/>
              <a:gd name="connsiteY10" fmla="*/ 2644931 h 6133404"/>
              <a:gd name="connsiteX11" fmla="*/ 5535819 w 7208203"/>
              <a:gd name="connsiteY11" fmla="*/ 2644931 h 6133404"/>
              <a:gd name="connsiteX12" fmla="*/ 5535819 w 7208203"/>
              <a:gd name="connsiteY12" fmla="*/ 3394378 h 6133404"/>
              <a:gd name="connsiteX13" fmla="*/ 6693238 w 7208203"/>
              <a:gd name="connsiteY13" fmla="*/ 4617056 h 6133404"/>
              <a:gd name="connsiteX14" fmla="*/ 7208204 w 7208203"/>
              <a:gd name="connsiteY14" fmla="*/ 5094081 h 6133404"/>
              <a:gd name="connsiteX15" fmla="*/ 7208204 w 7208203"/>
              <a:gd name="connsiteY15" fmla="*/ 5094081 h 6133404"/>
              <a:gd name="connsiteX16" fmla="*/ 5874167 w 7208203"/>
              <a:gd name="connsiteY16" fmla="*/ 5094081 h 6133404"/>
              <a:gd name="connsiteX17" fmla="*/ 5874167 w 7208203"/>
              <a:gd name="connsiteY17" fmla="*/ 5452253 h 6133404"/>
              <a:gd name="connsiteX18" fmla="*/ 5090666 w 7208203"/>
              <a:gd name="connsiteY18" fmla="*/ 6133405 h 6133404"/>
              <a:gd name="connsiteX19" fmla="*/ 783975 w 7208203"/>
              <a:gd name="connsiteY19" fmla="*/ 6133405 h 6133404"/>
              <a:gd name="connsiteX20" fmla="*/ 257436 w 7208203"/>
              <a:gd name="connsiteY20" fmla="*/ 5675636 h 6133404"/>
              <a:gd name="connsiteX21" fmla="*/ 257436 w 7208203"/>
              <a:gd name="connsiteY21" fmla="*/ 5094081 h 6133404"/>
              <a:gd name="connsiteX22" fmla="*/ 257436 w 7208203"/>
              <a:gd name="connsiteY22" fmla="*/ 5094081 h 6133404"/>
              <a:gd name="connsiteX23" fmla="*/ 257436 w 7208203"/>
              <a:gd name="connsiteY23" fmla="*/ 5075394 h 6133404"/>
              <a:gd name="connsiteX24" fmla="*/ 258005 w 7208203"/>
              <a:gd name="connsiteY24" fmla="*/ 5075394 h 6133404"/>
              <a:gd name="connsiteX25" fmla="*/ 807404 w 7208203"/>
              <a:gd name="connsiteY25" fmla="*/ 4615918 h 6133404"/>
              <a:gd name="connsiteX26" fmla="*/ 1475371 w 7208203"/>
              <a:gd name="connsiteY26" fmla="*/ 4615918 h 6133404"/>
              <a:gd name="connsiteX27" fmla="*/ 1591378 w 7208203"/>
              <a:gd name="connsiteY27" fmla="*/ 4514992 h 6133404"/>
              <a:gd name="connsiteX28" fmla="*/ 1591378 w 7208203"/>
              <a:gd name="connsiteY28" fmla="*/ 3508014 h 6133404"/>
              <a:gd name="connsiteX29" fmla="*/ 1475371 w 7208203"/>
              <a:gd name="connsiteY29" fmla="*/ 3407089 h 6133404"/>
              <a:gd name="connsiteX30" fmla="*/ 1475371 w 7208203"/>
              <a:gd name="connsiteY30" fmla="*/ 3407089 h 6133404"/>
              <a:gd name="connsiteX31" fmla="*/ 597775 w 7208203"/>
              <a:gd name="connsiteY31" fmla="*/ 2644931 h 6133404"/>
              <a:gd name="connsiteX32" fmla="*/ 596731 w 7208203"/>
              <a:gd name="connsiteY32" fmla="*/ 2644931 h 6133404"/>
              <a:gd name="connsiteX33" fmla="*/ 596731 w 7208203"/>
              <a:gd name="connsiteY33" fmla="*/ 1699798 h 6133404"/>
              <a:gd name="connsiteX34" fmla="*/ 825995 w 7208203"/>
              <a:gd name="connsiteY34" fmla="*/ 1497188 h 6133404"/>
              <a:gd name="connsiteX35" fmla="*/ 825995 w 7208203"/>
              <a:gd name="connsiteY35" fmla="*/ 1497188 h 6133404"/>
              <a:gd name="connsiteX36" fmla="*/ 953575 w 7208203"/>
              <a:gd name="connsiteY36" fmla="*/ 1386967 h 6133404"/>
              <a:gd name="connsiteX37" fmla="*/ 953575 w 7208203"/>
              <a:gd name="connsiteY37" fmla="*/ 1386967 h 6133404"/>
              <a:gd name="connsiteX38" fmla="*/ 823814 w 7208203"/>
              <a:gd name="connsiteY38" fmla="*/ 1271623 h 6133404"/>
              <a:gd name="connsiteX39" fmla="*/ 544087 w 7208203"/>
              <a:gd name="connsiteY39" fmla="*/ 1271623 h 6133404"/>
              <a:gd name="connsiteX40" fmla="*/ 0 w 7208203"/>
              <a:gd name="connsiteY40" fmla="*/ 798582 h 6133404"/>
              <a:gd name="connsiteX41" fmla="*/ 0 w 7208203"/>
              <a:gd name="connsiteY41" fmla="*/ 473041 h 6133404"/>
              <a:gd name="connsiteX42" fmla="*/ 544087 w 7208203"/>
              <a:gd name="connsiteY42" fmla="*/ 0 h 613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7208203" h="6133404">
                <a:moveTo>
                  <a:pt x="544087" y="0"/>
                </a:moveTo>
                <a:lnTo>
                  <a:pt x="754760" y="0"/>
                </a:lnTo>
                <a:cubicBezTo>
                  <a:pt x="1055259" y="0"/>
                  <a:pt x="1298847" y="211811"/>
                  <a:pt x="1298847" y="473041"/>
                </a:cubicBezTo>
                <a:lnTo>
                  <a:pt x="1298847" y="620540"/>
                </a:lnTo>
                <a:lnTo>
                  <a:pt x="2422212" y="620540"/>
                </a:lnTo>
                <a:cubicBezTo>
                  <a:pt x="2799164" y="620540"/>
                  <a:pt x="3118920" y="832825"/>
                  <a:pt x="3232176" y="1127349"/>
                </a:cubicBezTo>
                <a:cubicBezTo>
                  <a:pt x="3282165" y="1257205"/>
                  <a:pt x="3424826" y="1342764"/>
                  <a:pt x="3582285" y="1342764"/>
                </a:cubicBezTo>
                <a:lnTo>
                  <a:pt x="6037981" y="1342764"/>
                </a:lnTo>
                <a:cubicBezTo>
                  <a:pt x="6451548" y="1342764"/>
                  <a:pt x="6786859" y="1634253"/>
                  <a:pt x="6786859" y="1993847"/>
                </a:cubicBezTo>
                <a:lnTo>
                  <a:pt x="6786859" y="1993847"/>
                </a:lnTo>
                <a:cubicBezTo>
                  <a:pt x="6786859" y="2353442"/>
                  <a:pt x="6451548" y="2644931"/>
                  <a:pt x="6037981" y="2644931"/>
                </a:cubicBezTo>
                <a:lnTo>
                  <a:pt x="5535819" y="2644931"/>
                </a:lnTo>
                <a:lnTo>
                  <a:pt x="5535819" y="3394378"/>
                </a:lnTo>
                <a:cubicBezTo>
                  <a:pt x="6313913" y="3394852"/>
                  <a:pt x="6690202" y="3941311"/>
                  <a:pt x="6693238" y="4617056"/>
                </a:cubicBezTo>
                <a:cubicBezTo>
                  <a:pt x="6980647" y="4632802"/>
                  <a:pt x="7208204" y="4840250"/>
                  <a:pt x="7208204" y="5094081"/>
                </a:cubicBezTo>
                <a:lnTo>
                  <a:pt x="7208204" y="5094081"/>
                </a:lnTo>
                <a:lnTo>
                  <a:pt x="5874167" y="5094081"/>
                </a:lnTo>
                <a:lnTo>
                  <a:pt x="5874167" y="5452253"/>
                </a:lnTo>
                <a:cubicBezTo>
                  <a:pt x="5874167" y="5828447"/>
                  <a:pt x="5523393" y="6133405"/>
                  <a:pt x="5090666" y="6133405"/>
                </a:cubicBezTo>
                <a:lnTo>
                  <a:pt x="783975" y="6133405"/>
                </a:lnTo>
                <a:cubicBezTo>
                  <a:pt x="493150" y="6133405"/>
                  <a:pt x="257436" y="5928423"/>
                  <a:pt x="257436" y="5675636"/>
                </a:cubicBezTo>
                <a:lnTo>
                  <a:pt x="257436" y="5094081"/>
                </a:lnTo>
                <a:lnTo>
                  <a:pt x="257436" y="5094081"/>
                </a:lnTo>
                <a:lnTo>
                  <a:pt x="257436" y="5075394"/>
                </a:lnTo>
                <a:lnTo>
                  <a:pt x="258005" y="5075394"/>
                </a:lnTo>
                <a:cubicBezTo>
                  <a:pt x="269293" y="4819951"/>
                  <a:pt x="510888" y="4615918"/>
                  <a:pt x="807404" y="4615918"/>
                </a:cubicBezTo>
                <a:lnTo>
                  <a:pt x="1475371" y="4615918"/>
                </a:lnTo>
                <a:cubicBezTo>
                  <a:pt x="1539493" y="4615918"/>
                  <a:pt x="1591378" y="4570767"/>
                  <a:pt x="1591378" y="4514992"/>
                </a:cubicBezTo>
                <a:lnTo>
                  <a:pt x="1591378" y="3508014"/>
                </a:lnTo>
                <a:cubicBezTo>
                  <a:pt x="1591378" y="3452334"/>
                  <a:pt x="1539398" y="3407089"/>
                  <a:pt x="1475371" y="3407089"/>
                </a:cubicBezTo>
                <a:lnTo>
                  <a:pt x="1475371" y="3407089"/>
                </a:lnTo>
                <a:cubicBezTo>
                  <a:pt x="991043" y="3407089"/>
                  <a:pt x="598344" y="3065991"/>
                  <a:pt x="597775" y="2644931"/>
                </a:cubicBezTo>
                <a:lnTo>
                  <a:pt x="596731" y="2644931"/>
                </a:lnTo>
                <a:lnTo>
                  <a:pt x="596731" y="1699798"/>
                </a:lnTo>
                <a:cubicBezTo>
                  <a:pt x="596731" y="1589197"/>
                  <a:pt x="698795" y="1498990"/>
                  <a:pt x="825995" y="1497188"/>
                </a:cubicBezTo>
                <a:lnTo>
                  <a:pt x="825995" y="1497188"/>
                </a:lnTo>
                <a:cubicBezTo>
                  <a:pt x="895714" y="1496144"/>
                  <a:pt x="951963" y="1447484"/>
                  <a:pt x="953575" y="1386967"/>
                </a:cubicBezTo>
                <a:lnTo>
                  <a:pt x="953575" y="1386967"/>
                </a:lnTo>
                <a:cubicBezTo>
                  <a:pt x="955188" y="1323698"/>
                  <a:pt x="896662" y="1271623"/>
                  <a:pt x="823814" y="1271623"/>
                </a:cubicBezTo>
                <a:lnTo>
                  <a:pt x="544087" y="1271623"/>
                </a:lnTo>
                <a:cubicBezTo>
                  <a:pt x="243587" y="1271623"/>
                  <a:pt x="0" y="1059812"/>
                  <a:pt x="0" y="798582"/>
                </a:cubicBezTo>
                <a:lnTo>
                  <a:pt x="0" y="473041"/>
                </a:lnTo>
                <a:cubicBezTo>
                  <a:pt x="0" y="211811"/>
                  <a:pt x="243587" y="0"/>
                  <a:pt x="544087" y="0"/>
                </a:cubicBezTo>
                <a:close/>
              </a:path>
            </a:pathLst>
          </a:custGeom>
          <a:gradFill>
            <a:gsLst>
              <a:gs pos="0">
                <a:srgbClr val="AFD3F4"/>
              </a:gs>
              <a:gs pos="100000">
                <a:srgbClr val="90C4EB"/>
              </a:gs>
            </a:gsLst>
            <a:lin ang="0" scaled="0"/>
          </a:gradFill>
          <a:ln w="94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2DB61-2BEE-4529-BB38-17A0C1F8E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327-99E2-41AF-B15C-BAD78AE946BB}" type="datetime1">
              <a:rPr lang="en-US" smtClean="0"/>
              <a:t>11/4/2022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9CF54F-BE31-4D37-8CBC-F794C7FB8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D6807-9A45-445E-8CAA-5FED458D2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038F-667B-4078-99D0-7F46E585F702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aphic 140">
            <a:extLst>
              <a:ext uri="{FF2B5EF4-FFF2-40B4-BE49-F238E27FC236}">
                <a16:creationId xmlns:a16="http://schemas.microsoft.com/office/drawing/2014/main" id="{8A1C516E-4FB2-4803-8404-6BD3FA50B898}"/>
              </a:ext>
            </a:extLst>
          </p:cNvPr>
          <p:cNvGrpSpPr/>
          <p:nvPr userDrawn="1"/>
        </p:nvGrpSpPr>
        <p:grpSpPr>
          <a:xfrm>
            <a:off x="165594" y="565850"/>
            <a:ext cx="6423105" cy="5487219"/>
            <a:chOff x="-3022106" y="1059830"/>
            <a:chExt cx="6423105" cy="5487219"/>
          </a:xfrm>
        </p:grpSpPr>
        <p:grpSp>
          <p:nvGrpSpPr>
            <p:cNvPr id="10" name="Graphic 140">
              <a:extLst>
                <a:ext uri="{FF2B5EF4-FFF2-40B4-BE49-F238E27FC236}">
                  <a16:creationId xmlns:a16="http://schemas.microsoft.com/office/drawing/2014/main" id="{AA253A51-5A96-409B-A11F-9E32F5B577C5}"/>
                </a:ext>
              </a:extLst>
            </p:cNvPr>
            <p:cNvGrpSpPr/>
            <p:nvPr/>
          </p:nvGrpSpPr>
          <p:grpSpPr>
            <a:xfrm>
              <a:off x="-1050208" y="1059830"/>
              <a:ext cx="3814211" cy="5012277"/>
              <a:chOff x="-1050208" y="1059830"/>
              <a:chExt cx="3814211" cy="5012277"/>
            </a:xfrm>
          </p:grpSpPr>
          <p:grpSp>
            <p:nvGrpSpPr>
              <p:cNvPr id="80" name="Graphic 140">
                <a:extLst>
                  <a:ext uri="{FF2B5EF4-FFF2-40B4-BE49-F238E27FC236}">
                    <a16:creationId xmlns:a16="http://schemas.microsoft.com/office/drawing/2014/main" id="{B7CFB46F-C01E-4074-9BE1-8BF3F122C85A}"/>
                  </a:ext>
                </a:extLst>
              </p:cNvPr>
              <p:cNvGrpSpPr/>
              <p:nvPr/>
            </p:nvGrpSpPr>
            <p:grpSpPr>
              <a:xfrm>
                <a:off x="-1050208" y="2511899"/>
                <a:ext cx="1332563" cy="3560208"/>
                <a:chOff x="-1050208" y="2511899"/>
                <a:chExt cx="1332563" cy="3560208"/>
              </a:xfrm>
            </p:grpSpPr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F440CC15-DEED-4B45-9BED-738A33EE1524}"/>
                    </a:ext>
                  </a:extLst>
                </p:cNvPr>
                <p:cNvSpPr/>
                <p:nvPr/>
              </p:nvSpPr>
              <p:spPr>
                <a:xfrm>
                  <a:off x="-711357" y="4726595"/>
                  <a:ext cx="460865" cy="943429"/>
                </a:xfrm>
                <a:custGeom>
                  <a:avLst/>
                  <a:gdLst>
                    <a:gd name="connsiteX0" fmla="*/ 460866 w 460865"/>
                    <a:gd name="connsiteY0" fmla="*/ 139911 h 943429"/>
                    <a:gd name="connsiteX1" fmla="*/ 249801 w 460865"/>
                    <a:gd name="connsiteY1" fmla="*/ 943429 h 943429"/>
                    <a:gd name="connsiteX2" fmla="*/ 638 w 460865"/>
                    <a:gd name="connsiteY2" fmla="*/ 699308 h 943429"/>
                    <a:gd name="connsiteX3" fmla="*/ 31133 w 460865"/>
                    <a:gd name="connsiteY3" fmla="*/ 607742 h 943429"/>
                    <a:gd name="connsiteX4" fmla="*/ 145591 w 460865"/>
                    <a:gd name="connsiteY4" fmla="*/ 0 h 943429"/>
                    <a:gd name="connsiteX5" fmla="*/ 460866 w 460865"/>
                    <a:gd name="connsiteY5" fmla="*/ 139911 h 943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0865" h="943429">
                      <a:moveTo>
                        <a:pt x="460866" y="139911"/>
                      </a:moveTo>
                      <a:lnTo>
                        <a:pt x="249801" y="943429"/>
                      </a:lnTo>
                      <a:cubicBezTo>
                        <a:pt x="249801" y="943429"/>
                        <a:pt x="-14650" y="775585"/>
                        <a:pt x="638" y="699308"/>
                      </a:cubicBezTo>
                      <a:cubicBezTo>
                        <a:pt x="15927" y="623031"/>
                        <a:pt x="31133" y="607742"/>
                        <a:pt x="31133" y="607742"/>
                      </a:cubicBezTo>
                      <a:lnTo>
                        <a:pt x="145591" y="0"/>
                      </a:lnTo>
                      <a:lnTo>
                        <a:pt x="460866" y="139911"/>
                      </a:lnTo>
                      <a:close/>
                    </a:path>
                  </a:pathLst>
                </a:custGeom>
                <a:solidFill>
                  <a:srgbClr val="141241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AF4F7AEF-04F3-4CE4-851F-EE23D25C33B6}"/>
                    </a:ext>
                  </a:extLst>
                </p:cNvPr>
                <p:cNvSpPr/>
                <p:nvPr/>
              </p:nvSpPr>
              <p:spPr>
                <a:xfrm>
                  <a:off x="-563205" y="3389133"/>
                  <a:ext cx="845560" cy="1513064"/>
                </a:xfrm>
                <a:custGeom>
                  <a:avLst/>
                  <a:gdLst>
                    <a:gd name="connsiteX0" fmla="*/ 653442 w 845560"/>
                    <a:gd name="connsiteY0" fmla="*/ 0 h 1513064"/>
                    <a:gd name="connsiteX1" fmla="*/ 794593 w 845560"/>
                    <a:gd name="connsiteY1" fmla="*/ 415767 h 1513064"/>
                    <a:gd name="connsiteX2" fmla="*/ 828889 w 845560"/>
                    <a:gd name="connsiteY2" fmla="*/ 636997 h 1513064"/>
                    <a:gd name="connsiteX3" fmla="*/ 722117 w 845560"/>
                    <a:gd name="connsiteY3" fmla="*/ 766661 h 1513064"/>
                    <a:gd name="connsiteX4" fmla="*/ 307672 w 845560"/>
                    <a:gd name="connsiteY4" fmla="*/ 1495141 h 1513064"/>
                    <a:gd name="connsiteX5" fmla="*/ 0 w 845560"/>
                    <a:gd name="connsiteY5" fmla="*/ 1365477 h 1513064"/>
                    <a:gd name="connsiteX6" fmla="*/ 152555 w 845560"/>
                    <a:gd name="connsiteY6" fmla="*/ 907811 h 1513064"/>
                    <a:gd name="connsiteX7" fmla="*/ 350894 w 845560"/>
                    <a:gd name="connsiteY7" fmla="*/ 597577 h 1513064"/>
                    <a:gd name="connsiteX8" fmla="*/ 193215 w 845560"/>
                    <a:gd name="connsiteY8" fmla="*/ 190736 h 1513064"/>
                    <a:gd name="connsiteX9" fmla="*/ 653442 w 845560"/>
                    <a:gd name="connsiteY9" fmla="*/ 0 h 1513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45560" h="1513064">
                      <a:moveTo>
                        <a:pt x="653442" y="0"/>
                      </a:moveTo>
                      <a:cubicBezTo>
                        <a:pt x="695424" y="148754"/>
                        <a:pt x="775503" y="392875"/>
                        <a:pt x="794593" y="415767"/>
                      </a:cubicBezTo>
                      <a:cubicBezTo>
                        <a:pt x="813683" y="438658"/>
                        <a:pt x="874672" y="541629"/>
                        <a:pt x="828889" y="636997"/>
                      </a:cubicBezTo>
                      <a:cubicBezTo>
                        <a:pt x="783106" y="732365"/>
                        <a:pt x="722117" y="766661"/>
                        <a:pt x="722117" y="766661"/>
                      </a:cubicBezTo>
                      <a:lnTo>
                        <a:pt x="307672" y="1495141"/>
                      </a:lnTo>
                      <a:cubicBezTo>
                        <a:pt x="307672" y="1495141"/>
                        <a:pt x="142390" y="1584145"/>
                        <a:pt x="0" y="1365477"/>
                      </a:cubicBezTo>
                      <a:cubicBezTo>
                        <a:pt x="0" y="1365477"/>
                        <a:pt x="101731" y="953512"/>
                        <a:pt x="152555" y="907811"/>
                      </a:cubicBezTo>
                      <a:cubicBezTo>
                        <a:pt x="203379" y="862028"/>
                        <a:pt x="350894" y="612866"/>
                        <a:pt x="350894" y="597577"/>
                      </a:cubicBezTo>
                      <a:cubicBezTo>
                        <a:pt x="350894" y="582289"/>
                        <a:pt x="193215" y="190736"/>
                        <a:pt x="193215" y="190736"/>
                      </a:cubicBezTo>
                      <a:lnTo>
                        <a:pt x="653442" y="0"/>
                      </a:lnTo>
                      <a:close/>
                    </a:path>
                  </a:pathLst>
                </a:custGeom>
                <a:solidFill>
                  <a:srgbClr val="AB5441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EA83CE72-CC10-4D84-8ADB-E9D6867C6F3A}"/>
                    </a:ext>
                  </a:extLst>
                </p:cNvPr>
                <p:cNvSpPr/>
                <p:nvPr/>
              </p:nvSpPr>
              <p:spPr>
                <a:xfrm>
                  <a:off x="-1050208" y="2511899"/>
                  <a:ext cx="1182344" cy="1197715"/>
                </a:xfrm>
                <a:custGeom>
                  <a:avLst/>
                  <a:gdLst>
                    <a:gd name="connsiteX0" fmla="*/ 0 w 1182344"/>
                    <a:gd name="connsiteY0" fmla="*/ 0 h 1197715"/>
                    <a:gd name="connsiteX1" fmla="*/ 255526 w 1182344"/>
                    <a:gd name="connsiteY1" fmla="*/ 312796 h 1197715"/>
                    <a:gd name="connsiteX2" fmla="*/ 713192 w 1182344"/>
                    <a:gd name="connsiteY2" fmla="*/ 1197716 h 1197715"/>
                    <a:gd name="connsiteX3" fmla="*/ 1182344 w 1182344"/>
                    <a:gd name="connsiteY3" fmla="*/ 915497 h 1197715"/>
                    <a:gd name="connsiteX4" fmla="*/ 888639 w 1182344"/>
                    <a:gd name="connsiteY4" fmla="*/ 148836 h 1197715"/>
                    <a:gd name="connsiteX5" fmla="*/ 0 w 1182344"/>
                    <a:gd name="connsiteY5" fmla="*/ 0 h 11977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2344" h="1197715">
                      <a:moveTo>
                        <a:pt x="0" y="0"/>
                      </a:moveTo>
                      <a:cubicBezTo>
                        <a:pt x="68675" y="190735"/>
                        <a:pt x="228833" y="263211"/>
                        <a:pt x="255526" y="312796"/>
                      </a:cubicBezTo>
                      <a:cubicBezTo>
                        <a:pt x="282219" y="362381"/>
                        <a:pt x="713192" y="1197716"/>
                        <a:pt x="713192" y="1197716"/>
                      </a:cubicBezTo>
                      <a:cubicBezTo>
                        <a:pt x="713192" y="1197716"/>
                        <a:pt x="972519" y="938388"/>
                        <a:pt x="1182344" y="915497"/>
                      </a:cubicBezTo>
                      <a:cubicBezTo>
                        <a:pt x="1182344" y="915497"/>
                        <a:pt x="1048879" y="377669"/>
                        <a:pt x="888639" y="14883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70947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10" name="Graphic 140">
                  <a:extLst>
                    <a:ext uri="{FF2B5EF4-FFF2-40B4-BE49-F238E27FC236}">
                      <a16:creationId xmlns:a16="http://schemas.microsoft.com/office/drawing/2014/main" id="{5EAFC1D2-2207-40B2-A91F-4083D602BF6A}"/>
                    </a:ext>
                  </a:extLst>
                </p:cNvPr>
                <p:cNvGrpSpPr/>
                <p:nvPr/>
              </p:nvGrpSpPr>
              <p:grpSpPr>
                <a:xfrm>
                  <a:off x="-827656" y="5334383"/>
                  <a:ext cx="755255" cy="737724"/>
                  <a:chOff x="-827656" y="5334383"/>
                  <a:chExt cx="755255" cy="737724"/>
                </a:xfrm>
              </p:grpSpPr>
              <p:sp>
                <p:nvSpPr>
                  <p:cNvPr id="111" name="Freeform: Shape 110">
                    <a:extLst>
                      <a:ext uri="{FF2B5EF4-FFF2-40B4-BE49-F238E27FC236}">
                        <a16:creationId xmlns:a16="http://schemas.microsoft.com/office/drawing/2014/main" id="{E46FD5B9-3DBE-4041-8626-CB8C7A30BB28}"/>
                      </a:ext>
                    </a:extLst>
                  </p:cNvPr>
                  <p:cNvSpPr/>
                  <p:nvPr/>
                </p:nvSpPr>
                <p:spPr>
                  <a:xfrm>
                    <a:off x="-823175" y="5334383"/>
                    <a:ext cx="750136" cy="737724"/>
                  </a:xfrm>
                  <a:custGeom>
                    <a:avLst/>
                    <a:gdLst>
                      <a:gd name="connsiteX0" fmla="*/ 702347 w 750136"/>
                      <a:gd name="connsiteY0" fmla="*/ 600092 h 737724"/>
                      <a:gd name="connsiteX1" fmla="*/ 748130 w 750136"/>
                      <a:gd name="connsiteY1" fmla="*/ 701823 h 737724"/>
                      <a:gd name="connsiteX2" fmla="*/ 310794 w 750136"/>
                      <a:gd name="connsiteY2" fmla="*/ 676370 h 737724"/>
                      <a:gd name="connsiteX3" fmla="*/ 36178 w 750136"/>
                      <a:gd name="connsiteY3" fmla="*/ 381424 h 737724"/>
                      <a:gd name="connsiteX4" fmla="*/ 36178 w 750136"/>
                      <a:gd name="connsiteY4" fmla="*/ 106808 h 737724"/>
                      <a:gd name="connsiteX5" fmla="*/ 142951 w 750136"/>
                      <a:gd name="connsiteY5" fmla="*/ 36 h 737724"/>
                      <a:gd name="connsiteX6" fmla="*/ 394675 w 750136"/>
                      <a:gd name="connsiteY6" fmla="*/ 195813 h 737724"/>
                      <a:gd name="connsiteX7" fmla="*/ 702347 w 750136"/>
                      <a:gd name="connsiteY7" fmla="*/ 600092 h 7377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50136" h="737724">
                        <a:moveTo>
                          <a:pt x="702347" y="600092"/>
                        </a:moveTo>
                        <a:cubicBezTo>
                          <a:pt x="727801" y="630587"/>
                          <a:pt x="758295" y="645876"/>
                          <a:pt x="748130" y="701823"/>
                        </a:cubicBezTo>
                        <a:cubicBezTo>
                          <a:pt x="737966" y="757771"/>
                          <a:pt x="392113" y="747607"/>
                          <a:pt x="310794" y="676370"/>
                        </a:cubicBezTo>
                        <a:cubicBezTo>
                          <a:pt x="229476" y="605133"/>
                          <a:pt x="36178" y="381424"/>
                          <a:pt x="36178" y="381424"/>
                        </a:cubicBezTo>
                        <a:cubicBezTo>
                          <a:pt x="36178" y="381424"/>
                          <a:pt x="-45223" y="218704"/>
                          <a:pt x="36178" y="106808"/>
                        </a:cubicBezTo>
                        <a:cubicBezTo>
                          <a:pt x="117580" y="-5088"/>
                          <a:pt x="142951" y="36"/>
                          <a:pt x="142951" y="36"/>
                        </a:cubicBezTo>
                        <a:cubicBezTo>
                          <a:pt x="142951" y="36"/>
                          <a:pt x="148074" y="193251"/>
                          <a:pt x="394675" y="195813"/>
                        </a:cubicBezTo>
                        <a:cubicBezTo>
                          <a:pt x="468473" y="444975"/>
                          <a:pt x="676977" y="569598"/>
                          <a:pt x="702347" y="600092"/>
                        </a:cubicBezTo>
                        <a:close/>
                      </a:path>
                    </a:pathLst>
                  </a:custGeom>
                  <a:solidFill>
                    <a:srgbClr val="F9EC90"/>
                  </a:solidFill>
                  <a:ln w="82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12" name="Graphic 140">
                    <a:extLst>
                      <a:ext uri="{FF2B5EF4-FFF2-40B4-BE49-F238E27FC236}">
                        <a16:creationId xmlns:a16="http://schemas.microsoft.com/office/drawing/2014/main" id="{A0C201F3-05BA-4A67-A227-AFEC07D5AAC6}"/>
                      </a:ext>
                    </a:extLst>
                  </p:cNvPr>
                  <p:cNvGrpSpPr/>
                  <p:nvPr/>
                </p:nvGrpSpPr>
                <p:grpSpPr>
                  <a:xfrm>
                    <a:off x="-827656" y="5507304"/>
                    <a:ext cx="755255" cy="535189"/>
                    <a:chOff x="-827656" y="5507304"/>
                    <a:chExt cx="755255" cy="535189"/>
                  </a:xfrm>
                </p:grpSpPr>
                <p:sp>
                  <p:nvSpPr>
                    <p:cNvPr id="113" name="Freeform: Shape 112">
                      <a:extLst>
                        <a:ext uri="{FF2B5EF4-FFF2-40B4-BE49-F238E27FC236}">
                          <a16:creationId xmlns:a16="http://schemas.microsoft.com/office/drawing/2014/main" id="{AAB8FB3F-3D4E-4212-A07E-9906851A00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827656" y="5507304"/>
                      <a:ext cx="755255" cy="535189"/>
                    </a:xfrm>
                    <a:custGeom>
                      <a:avLst/>
                      <a:gdLst>
                        <a:gd name="connsiteX0" fmla="*/ 0 w 755255"/>
                        <a:gd name="connsiteY0" fmla="*/ 0 h 535189"/>
                        <a:gd name="connsiteX1" fmla="*/ 41816 w 755255"/>
                        <a:gd name="connsiteY1" fmla="*/ 119251 h 535189"/>
                        <a:gd name="connsiteX2" fmla="*/ 74542 w 755255"/>
                        <a:gd name="connsiteY2" fmla="*/ 171976 h 535189"/>
                        <a:gd name="connsiteX3" fmla="*/ 117763 w 755255"/>
                        <a:gd name="connsiteY3" fmla="*/ 216024 h 535189"/>
                        <a:gd name="connsiteX4" fmla="*/ 166852 w 755255"/>
                        <a:gd name="connsiteY4" fmla="*/ 257427 h 535189"/>
                        <a:gd name="connsiteX5" fmla="*/ 210735 w 755255"/>
                        <a:gd name="connsiteY5" fmla="*/ 304945 h 535189"/>
                        <a:gd name="connsiteX6" fmla="*/ 291475 w 755255"/>
                        <a:gd name="connsiteY6" fmla="*/ 403288 h 535189"/>
                        <a:gd name="connsiteX7" fmla="*/ 333043 w 755255"/>
                        <a:gd name="connsiteY7" fmla="*/ 448245 h 535189"/>
                        <a:gd name="connsiteX8" fmla="*/ 358001 w 755255"/>
                        <a:gd name="connsiteY8" fmla="*/ 461385 h 535189"/>
                        <a:gd name="connsiteX9" fmla="*/ 386925 w 755255"/>
                        <a:gd name="connsiteY9" fmla="*/ 471963 h 535189"/>
                        <a:gd name="connsiteX10" fmla="*/ 508820 w 755255"/>
                        <a:gd name="connsiteY10" fmla="*/ 503367 h 535189"/>
                        <a:gd name="connsiteX11" fmla="*/ 570967 w 755255"/>
                        <a:gd name="connsiteY11" fmla="*/ 514936 h 535189"/>
                        <a:gd name="connsiteX12" fmla="*/ 633443 w 755255"/>
                        <a:gd name="connsiteY12" fmla="*/ 522952 h 535189"/>
                        <a:gd name="connsiteX13" fmla="*/ 695837 w 755255"/>
                        <a:gd name="connsiteY13" fmla="*/ 520638 h 535189"/>
                        <a:gd name="connsiteX14" fmla="*/ 726497 w 755255"/>
                        <a:gd name="connsiteY14" fmla="*/ 513862 h 535189"/>
                        <a:gd name="connsiteX15" fmla="*/ 755256 w 755255"/>
                        <a:gd name="connsiteY15" fmla="*/ 501052 h 535189"/>
                        <a:gd name="connsiteX16" fmla="*/ 697159 w 755255"/>
                        <a:gd name="connsiteY16" fmla="*/ 527415 h 535189"/>
                        <a:gd name="connsiteX17" fmla="*/ 633030 w 755255"/>
                        <a:gd name="connsiteY17" fmla="*/ 535183 h 535189"/>
                        <a:gd name="connsiteX18" fmla="*/ 505350 w 755255"/>
                        <a:gd name="connsiteY18" fmla="*/ 522457 h 535189"/>
                        <a:gd name="connsiteX19" fmla="*/ 379901 w 755255"/>
                        <a:gd name="connsiteY19" fmla="*/ 494358 h 535189"/>
                        <a:gd name="connsiteX20" fmla="*/ 348910 w 755255"/>
                        <a:gd name="connsiteY20" fmla="*/ 483532 h 535189"/>
                        <a:gd name="connsiteX21" fmla="*/ 317754 w 755255"/>
                        <a:gd name="connsiteY21" fmla="*/ 467087 h 535189"/>
                        <a:gd name="connsiteX22" fmla="*/ 272467 w 755255"/>
                        <a:gd name="connsiteY22" fmla="*/ 419238 h 535189"/>
                        <a:gd name="connsiteX23" fmla="*/ 192719 w 755255"/>
                        <a:gd name="connsiteY23" fmla="*/ 319986 h 535189"/>
                        <a:gd name="connsiteX24" fmla="*/ 151564 w 755255"/>
                        <a:gd name="connsiteY24" fmla="*/ 272881 h 535189"/>
                        <a:gd name="connsiteX25" fmla="*/ 104954 w 755255"/>
                        <a:gd name="connsiteY25" fmla="*/ 230486 h 535189"/>
                        <a:gd name="connsiteX26" fmla="*/ 61485 w 755255"/>
                        <a:gd name="connsiteY26" fmla="*/ 181645 h 535189"/>
                        <a:gd name="connsiteX27" fmla="*/ 30742 w 755255"/>
                        <a:gd name="connsiteY27" fmla="*/ 124292 h 535189"/>
                        <a:gd name="connsiteX28" fmla="*/ 0 w 755255"/>
                        <a:gd name="connsiteY28" fmla="*/ 0 h 5351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</a:cxnLst>
                      <a:rect l="l" t="t" r="r" b="b"/>
                      <a:pathLst>
                        <a:path w="755255" h="535189">
                          <a:moveTo>
                            <a:pt x="0" y="0"/>
                          </a:moveTo>
                          <a:cubicBezTo>
                            <a:pt x="10743" y="41073"/>
                            <a:pt x="23470" y="81649"/>
                            <a:pt x="41816" y="119251"/>
                          </a:cubicBezTo>
                          <a:cubicBezTo>
                            <a:pt x="51072" y="137928"/>
                            <a:pt x="61733" y="155779"/>
                            <a:pt x="74542" y="171976"/>
                          </a:cubicBezTo>
                          <a:cubicBezTo>
                            <a:pt x="87269" y="188174"/>
                            <a:pt x="101813" y="202636"/>
                            <a:pt x="117763" y="216024"/>
                          </a:cubicBezTo>
                          <a:cubicBezTo>
                            <a:pt x="133548" y="229494"/>
                            <a:pt x="150985" y="241725"/>
                            <a:pt x="166852" y="257427"/>
                          </a:cubicBezTo>
                          <a:cubicBezTo>
                            <a:pt x="182471" y="272715"/>
                            <a:pt x="196768" y="288748"/>
                            <a:pt x="210735" y="304945"/>
                          </a:cubicBezTo>
                          <a:cubicBezTo>
                            <a:pt x="238419" y="337506"/>
                            <a:pt x="264451" y="371141"/>
                            <a:pt x="291475" y="403288"/>
                          </a:cubicBezTo>
                          <a:cubicBezTo>
                            <a:pt x="304862" y="419238"/>
                            <a:pt x="318581" y="435684"/>
                            <a:pt x="333043" y="448245"/>
                          </a:cubicBezTo>
                          <a:cubicBezTo>
                            <a:pt x="339737" y="453038"/>
                            <a:pt x="348580" y="457583"/>
                            <a:pt x="358001" y="461385"/>
                          </a:cubicBezTo>
                          <a:cubicBezTo>
                            <a:pt x="367339" y="465351"/>
                            <a:pt x="377173" y="468492"/>
                            <a:pt x="386925" y="471963"/>
                          </a:cubicBezTo>
                          <a:cubicBezTo>
                            <a:pt x="426510" y="484937"/>
                            <a:pt x="467665" y="494441"/>
                            <a:pt x="508820" y="503367"/>
                          </a:cubicBezTo>
                          <a:cubicBezTo>
                            <a:pt x="529481" y="507581"/>
                            <a:pt x="550141" y="511548"/>
                            <a:pt x="570967" y="514936"/>
                          </a:cubicBezTo>
                          <a:cubicBezTo>
                            <a:pt x="591709" y="518489"/>
                            <a:pt x="612618" y="521299"/>
                            <a:pt x="633443" y="522952"/>
                          </a:cubicBezTo>
                          <a:cubicBezTo>
                            <a:pt x="654103" y="524853"/>
                            <a:pt x="675011" y="523614"/>
                            <a:pt x="695837" y="520638"/>
                          </a:cubicBezTo>
                          <a:cubicBezTo>
                            <a:pt x="706250" y="519151"/>
                            <a:pt x="716497" y="516919"/>
                            <a:pt x="726497" y="513862"/>
                          </a:cubicBezTo>
                          <a:cubicBezTo>
                            <a:pt x="736496" y="510804"/>
                            <a:pt x="746496" y="507085"/>
                            <a:pt x="755256" y="501052"/>
                          </a:cubicBezTo>
                          <a:cubicBezTo>
                            <a:pt x="738810" y="514853"/>
                            <a:pt x="717819" y="522126"/>
                            <a:pt x="697159" y="527415"/>
                          </a:cubicBezTo>
                          <a:cubicBezTo>
                            <a:pt x="676334" y="532539"/>
                            <a:pt x="654682" y="535349"/>
                            <a:pt x="633030" y="535183"/>
                          </a:cubicBezTo>
                          <a:cubicBezTo>
                            <a:pt x="589891" y="534605"/>
                            <a:pt x="547579" y="529150"/>
                            <a:pt x="505350" y="522457"/>
                          </a:cubicBezTo>
                          <a:cubicBezTo>
                            <a:pt x="463120" y="515597"/>
                            <a:pt x="421386" y="506424"/>
                            <a:pt x="379901" y="494358"/>
                          </a:cubicBezTo>
                          <a:cubicBezTo>
                            <a:pt x="369570" y="491135"/>
                            <a:pt x="359240" y="487747"/>
                            <a:pt x="348910" y="483532"/>
                          </a:cubicBezTo>
                          <a:cubicBezTo>
                            <a:pt x="338663" y="479483"/>
                            <a:pt x="328250" y="474607"/>
                            <a:pt x="317754" y="467087"/>
                          </a:cubicBezTo>
                          <a:cubicBezTo>
                            <a:pt x="300069" y="451881"/>
                            <a:pt x="286434" y="435601"/>
                            <a:pt x="272467" y="419238"/>
                          </a:cubicBezTo>
                          <a:cubicBezTo>
                            <a:pt x="245278" y="386182"/>
                            <a:pt x="219412" y="352629"/>
                            <a:pt x="192719" y="319986"/>
                          </a:cubicBezTo>
                          <a:cubicBezTo>
                            <a:pt x="179414" y="303706"/>
                            <a:pt x="165860" y="287591"/>
                            <a:pt x="151564" y="272881"/>
                          </a:cubicBezTo>
                          <a:cubicBezTo>
                            <a:pt x="137597" y="258419"/>
                            <a:pt x="120738" y="245278"/>
                            <a:pt x="104954" y="230486"/>
                          </a:cubicBezTo>
                          <a:cubicBezTo>
                            <a:pt x="89087" y="215776"/>
                            <a:pt x="73881" y="199661"/>
                            <a:pt x="61485" y="181645"/>
                          </a:cubicBezTo>
                          <a:cubicBezTo>
                            <a:pt x="49006" y="163629"/>
                            <a:pt x="39007" y="144209"/>
                            <a:pt x="30742" y="124292"/>
                          </a:cubicBezTo>
                          <a:cubicBezTo>
                            <a:pt x="14875" y="83964"/>
                            <a:pt x="5372" y="421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141241"/>
                    </a:solidFill>
                    <a:ln w="826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14" name="Graphic 140">
                      <a:extLst>
                        <a:ext uri="{FF2B5EF4-FFF2-40B4-BE49-F238E27FC236}">
                          <a16:creationId xmlns:a16="http://schemas.microsoft.com/office/drawing/2014/main" id="{67748865-EE1B-4184-AF5D-1FBEB6178B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535272" y="5634173"/>
                      <a:ext cx="231394" cy="155350"/>
                      <a:chOff x="-535272" y="5634173"/>
                      <a:chExt cx="231394" cy="155350"/>
                    </a:xfrm>
                    <a:noFill/>
                  </p:grpSpPr>
                  <p:sp>
                    <p:nvSpPr>
                      <p:cNvPr id="115" name="Freeform: Shape 114">
                        <a:extLst>
                          <a:ext uri="{FF2B5EF4-FFF2-40B4-BE49-F238E27FC236}">
                            <a16:creationId xmlns:a16="http://schemas.microsoft.com/office/drawing/2014/main" id="{9D272125-ED13-44DC-A8FA-88CE0880D9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535272" y="5634173"/>
                        <a:ext cx="149993" cy="68907"/>
                      </a:xfrm>
                      <a:custGeom>
                        <a:avLst/>
                        <a:gdLst>
                          <a:gd name="connsiteX0" fmla="*/ 0 w 149993"/>
                          <a:gd name="connsiteY0" fmla="*/ 68908 h 68907"/>
                          <a:gd name="connsiteX1" fmla="*/ 149993 w 149993"/>
                          <a:gd name="connsiteY1" fmla="*/ 20563 h 689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49993" h="68907">
                            <a:moveTo>
                              <a:pt x="0" y="68908"/>
                            </a:moveTo>
                            <a:cubicBezTo>
                              <a:pt x="0" y="68908"/>
                              <a:pt x="81401" y="-45550"/>
                              <a:pt x="149993" y="20563"/>
                            </a:cubicBezTo>
                          </a:path>
                        </a:pathLst>
                      </a:custGeom>
                      <a:noFill/>
                      <a:ln w="24787" cap="rnd">
                        <a:solidFill>
                          <a:srgbClr val="141241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16" name="Freeform: Shape 115">
                        <a:extLst>
                          <a:ext uri="{FF2B5EF4-FFF2-40B4-BE49-F238E27FC236}">
                            <a16:creationId xmlns:a16="http://schemas.microsoft.com/office/drawing/2014/main" id="{17FC28C0-BF0D-45CB-BE25-FBA51B922D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502216" y="5695092"/>
                        <a:ext cx="160158" cy="69060"/>
                      </a:xfrm>
                      <a:custGeom>
                        <a:avLst/>
                        <a:gdLst>
                          <a:gd name="connsiteX0" fmla="*/ 0 w 160158"/>
                          <a:gd name="connsiteY0" fmla="*/ 69060 h 69060"/>
                          <a:gd name="connsiteX1" fmla="*/ 160158 w 160158"/>
                          <a:gd name="connsiteY1" fmla="*/ 18236 h 690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60158" h="69060">
                            <a:moveTo>
                              <a:pt x="0" y="69060"/>
                            </a:moveTo>
                            <a:cubicBezTo>
                              <a:pt x="0" y="69060"/>
                              <a:pt x="73716" y="-42835"/>
                              <a:pt x="160158" y="18236"/>
                            </a:cubicBezTo>
                          </a:path>
                        </a:pathLst>
                      </a:custGeom>
                      <a:noFill/>
                      <a:ln w="24787" cap="rnd">
                        <a:solidFill>
                          <a:srgbClr val="141241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17" name="Freeform: Shape 116">
                        <a:extLst>
                          <a:ext uri="{FF2B5EF4-FFF2-40B4-BE49-F238E27FC236}">
                            <a16:creationId xmlns:a16="http://schemas.microsoft.com/office/drawing/2014/main" id="{30C962EC-D121-465A-9930-737D41E937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-461556" y="5748676"/>
                        <a:ext cx="157679" cy="40847"/>
                      </a:xfrm>
                      <a:custGeom>
                        <a:avLst/>
                        <a:gdLst>
                          <a:gd name="connsiteX0" fmla="*/ 0 w 157679"/>
                          <a:gd name="connsiteY0" fmla="*/ 40847 h 40847"/>
                          <a:gd name="connsiteX1" fmla="*/ 157679 w 157679"/>
                          <a:gd name="connsiteY1" fmla="*/ 12915 h 4084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157679" h="40847">
                            <a:moveTo>
                              <a:pt x="0" y="40847"/>
                            </a:moveTo>
                            <a:cubicBezTo>
                              <a:pt x="0" y="40847"/>
                              <a:pt x="73716" y="-27827"/>
                              <a:pt x="157679" y="12915"/>
                            </a:cubicBezTo>
                          </a:path>
                        </a:pathLst>
                      </a:custGeom>
                      <a:noFill/>
                      <a:ln w="24787" cap="rnd">
                        <a:solidFill>
                          <a:srgbClr val="141241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</p:grpSp>
          <p:grpSp>
            <p:nvGrpSpPr>
              <p:cNvPr id="81" name="Graphic 140">
                <a:extLst>
                  <a:ext uri="{FF2B5EF4-FFF2-40B4-BE49-F238E27FC236}">
                    <a16:creationId xmlns:a16="http://schemas.microsoft.com/office/drawing/2014/main" id="{31271510-3A06-47CB-AB47-F78E502BAD3C}"/>
                  </a:ext>
                </a:extLst>
              </p:cNvPr>
              <p:cNvGrpSpPr/>
              <p:nvPr/>
            </p:nvGrpSpPr>
            <p:grpSpPr>
              <a:xfrm>
                <a:off x="1064318" y="1059830"/>
                <a:ext cx="1205582" cy="1166378"/>
                <a:chOff x="1064318" y="1059830"/>
                <a:chExt cx="1205582" cy="1166378"/>
              </a:xfrm>
            </p:grpSpPr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93EE0934-9D82-44A7-B0B3-985FD2387314}"/>
                    </a:ext>
                  </a:extLst>
                </p:cNvPr>
                <p:cNvSpPr/>
                <p:nvPr/>
              </p:nvSpPr>
              <p:spPr>
                <a:xfrm>
                  <a:off x="1184981" y="1215316"/>
                  <a:ext cx="953471" cy="1010892"/>
                </a:xfrm>
                <a:custGeom>
                  <a:avLst/>
                  <a:gdLst>
                    <a:gd name="connsiteX0" fmla="*/ 882936 w 953471"/>
                    <a:gd name="connsiteY0" fmla="*/ 701568 h 1010892"/>
                    <a:gd name="connsiteX1" fmla="*/ 560389 w 953471"/>
                    <a:gd name="connsiteY1" fmla="*/ 1010893 h 1010892"/>
                    <a:gd name="connsiteX2" fmla="*/ 543530 w 953471"/>
                    <a:gd name="connsiteY2" fmla="*/ 1008579 h 1010892"/>
                    <a:gd name="connsiteX3" fmla="*/ 282219 w 953471"/>
                    <a:gd name="connsiteY3" fmla="*/ 875114 h 1010892"/>
                    <a:gd name="connsiteX4" fmla="*/ 222883 w 953471"/>
                    <a:gd name="connsiteY4" fmla="*/ 873461 h 1010892"/>
                    <a:gd name="connsiteX5" fmla="*/ 13305 w 953471"/>
                    <a:gd name="connsiteY5" fmla="*/ 926599 h 1010892"/>
                    <a:gd name="connsiteX6" fmla="*/ 0 w 953471"/>
                    <a:gd name="connsiteY6" fmla="*/ 367781 h 1010892"/>
                    <a:gd name="connsiteX7" fmla="*/ 190653 w 953471"/>
                    <a:gd name="connsiteY7" fmla="*/ 331584 h 1010892"/>
                    <a:gd name="connsiteX8" fmla="*/ 190653 w 953471"/>
                    <a:gd name="connsiteY8" fmla="*/ 49365 h 1010892"/>
                    <a:gd name="connsiteX9" fmla="*/ 951611 w 953471"/>
                    <a:gd name="connsiteY9" fmla="*/ 308692 h 1010892"/>
                    <a:gd name="connsiteX10" fmla="*/ 882936 w 953471"/>
                    <a:gd name="connsiteY10" fmla="*/ 701568 h 1010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53471" h="1010892">
                      <a:moveTo>
                        <a:pt x="882936" y="701568"/>
                      </a:moveTo>
                      <a:cubicBezTo>
                        <a:pt x="749140" y="846107"/>
                        <a:pt x="643690" y="1010645"/>
                        <a:pt x="560389" y="1010893"/>
                      </a:cubicBezTo>
                      <a:cubicBezTo>
                        <a:pt x="554686" y="1010893"/>
                        <a:pt x="549067" y="1010149"/>
                        <a:pt x="543530" y="1008579"/>
                      </a:cubicBezTo>
                      <a:cubicBezTo>
                        <a:pt x="457666" y="983787"/>
                        <a:pt x="400478" y="890320"/>
                        <a:pt x="282219" y="875114"/>
                      </a:cubicBezTo>
                      <a:cubicBezTo>
                        <a:pt x="263046" y="872635"/>
                        <a:pt x="242964" y="872304"/>
                        <a:pt x="222883" y="873461"/>
                      </a:cubicBezTo>
                      <a:cubicBezTo>
                        <a:pt x="119086" y="879742"/>
                        <a:pt x="13305" y="926599"/>
                        <a:pt x="13305" y="926599"/>
                      </a:cubicBezTo>
                      <a:lnTo>
                        <a:pt x="0" y="367781"/>
                      </a:lnTo>
                      <a:cubicBezTo>
                        <a:pt x="0" y="367781"/>
                        <a:pt x="133465" y="369681"/>
                        <a:pt x="190653" y="331584"/>
                      </a:cubicBezTo>
                      <a:cubicBezTo>
                        <a:pt x="223131" y="259108"/>
                        <a:pt x="89583" y="182830"/>
                        <a:pt x="190653" y="49365"/>
                      </a:cubicBezTo>
                      <a:cubicBezTo>
                        <a:pt x="291806" y="-84183"/>
                        <a:pt x="936405" y="70273"/>
                        <a:pt x="951611" y="308692"/>
                      </a:cubicBezTo>
                      <a:cubicBezTo>
                        <a:pt x="966900" y="547112"/>
                        <a:pt x="882936" y="701568"/>
                        <a:pt x="882936" y="701568"/>
                      </a:cubicBezTo>
                      <a:close/>
                    </a:path>
                  </a:pathLst>
                </a:custGeom>
                <a:solidFill>
                  <a:srgbClr val="C47053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80AF41C2-E27C-42D2-B3CE-A0BA02DA6848}"/>
                    </a:ext>
                  </a:extLst>
                </p:cNvPr>
                <p:cNvSpPr/>
                <p:nvPr/>
              </p:nvSpPr>
              <p:spPr>
                <a:xfrm>
                  <a:off x="1407864" y="1888869"/>
                  <a:ext cx="337505" cy="337340"/>
                </a:xfrm>
                <a:custGeom>
                  <a:avLst/>
                  <a:gdLst>
                    <a:gd name="connsiteX0" fmla="*/ 337506 w 337505"/>
                    <a:gd name="connsiteY0" fmla="*/ 337340 h 337340"/>
                    <a:gd name="connsiteX1" fmla="*/ 320647 w 337505"/>
                    <a:gd name="connsiteY1" fmla="*/ 335027 h 337340"/>
                    <a:gd name="connsiteX2" fmla="*/ 59336 w 337505"/>
                    <a:gd name="connsiteY2" fmla="*/ 201561 h 337340"/>
                    <a:gd name="connsiteX3" fmla="*/ 0 w 337505"/>
                    <a:gd name="connsiteY3" fmla="*/ 199909 h 337340"/>
                    <a:gd name="connsiteX4" fmla="*/ 139415 w 337505"/>
                    <a:gd name="connsiteY4" fmla="*/ 0 h 337340"/>
                    <a:gd name="connsiteX5" fmla="*/ 337506 w 337505"/>
                    <a:gd name="connsiteY5" fmla="*/ 337340 h 337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7505" h="337340">
                      <a:moveTo>
                        <a:pt x="337506" y="337340"/>
                      </a:moveTo>
                      <a:cubicBezTo>
                        <a:pt x="331804" y="337340"/>
                        <a:pt x="326184" y="336597"/>
                        <a:pt x="320647" y="335027"/>
                      </a:cubicBezTo>
                      <a:cubicBezTo>
                        <a:pt x="234783" y="310234"/>
                        <a:pt x="177595" y="216767"/>
                        <a:pt x="59336" y="201561"/>
                      </a:cubicBezTo>
                      <a:cubicBezTo>
                        <a:pt x="40163" y="199082"/>
                        <a:pt x="20082" y="198752"/>
                        <a:pt x="0" y="199909"/>
                      </a:cubicBezTo>
                      <a:cubicBezTo>
                        <a:pt x="41403" y="124127"/>
                        <a:pt x="129416" y="0"/>
                        <a:pt x="139415" y="0"/>
                      </a:cubicBezTo>
                      <a:cubicBezTo>
                        <a:pt x="151151" y="0"/>
                        <a:pt x="240237" y="193545"/>
                        <a:pt x="337506" y="33734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47053"/>
                    </a:gs>
                    <a:gs pos="87000">
                      <a:srgbClr val="AA533C"/>
                    </a:gs>
                  </a:gsLst>
                  <a:lin ang="7800000" scaled="0"/>
                </a:gra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DA83730A-FC34-4E3D-A628-EDE976A68AE3}"/>
                    </a:ext>
                  </a:extLst>
                </p:cNvPr>
                <p:cNvSpPr/>
                <p:nvPr/>
              </p:nvSpPr>
              <p:spPr>
                <a:xfrm>
                  <a:off x="1064318" y="1256996"/>
                  <a:ext cx="523042" cy="346846"/>
                </a:xfrm>
                <a:custGeom>
                  <a:avLst/>
                  <a:gdLst>
                    <a:gd name="connsiteX0" fmla="*/ 523042 w 523042"/>
                    <a:gd name="connsiteY0" fmla="*/ 202140 h 346846"/>
                    <a:gd name="connsiteX1" fmla="*/ 355199 w 523042"/>
                    <a:gd name="connsiteY1" fmla="*/ 331804 h 346846"/>
                    <a:gd name="connsiteX2" fmla="*/ 114878 w 523042"/>
                    <a:gd name="connsiteY2" fmla="*/ 280318 h 346846"/>
                    <a:gd name="connsiteX3" fmla="*/ 2321 w 523042"/>
                    <a:gd name="connsiteY3" fmla="*/ 158257 h 346846"/>
                    <a:gd name="connsiteX4" fmla="*/ 44303 w 523042"/>
                    <a:gd name="connsiteY4" fmla="*/ 122061 h 346846"/>
                    <a:gd name="connsiteX5" fmla="*/ 229253 w 523042"/>
                    <a:gd name="connsiteY5" fmla="*/ 139250 h 346846"/>
                    <a:gd name="connsiteX6" fmla="*/ 275037 w 523042"/>
                    <a:gd name="connsiteY6" fmla="*/ 0 h 346846"/>
                    <a:gd name="connsiteX7" fmla="*/ 523042 w 523042"/>
                    <a:gd name="connsiteY7" fmla="*/ 202140 h 346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23042" h="346846">
                      <a:moveTo>
                        <a:pt x="523042" y="202140"/>
                      </a:moveTo>
                      <a:cubicBezTo>
                        <a:pt x="429575" y="234535"/>
                        <a:pt x="387676" y="291805"/>
                        <a:pt x="355199" y="331804"/>
                      </a:cubicBezTo>
                      <a:cubicBezTo>
                        <a:pt x="322721" y="371802"/>
                        <a:pt x="139671" y="324201"/>
                        <a:pt x="114878" y="280318"/>
                      </a:cubicBezTo>
                      <a:cubicBezTo>
                        <a:pt x="90086" y="236436"/>
                        <a:pt x="2321" y="158257"/>
                        <a:pt x="2321" y="158257"/>
                      </a:cubicBezTo>
                      <a:cubicBezTo>
                        <a:pt x="2321" y="158257"/>
                        <a:pt x="-14868" y="131564"/>
                        <a:pt x="44303" y="122061"/>
                      </a:cubicBezTo>
                      <a:cubicBezTo>
                        <a:pt x="103391" y="112557"/>
                        <a:pt x="194958" y="144952"/>
                        <a:pt x="229253" y="139250"/>
                      </a:cubicBezTo>
                      <a:cubicBezTo>
                        <a:pt x="263549" y="133548"/>
                        <a:pt x="275037" y="0"/>
                        <a:pt x="275037" y="0"/>
                      </a:cubicBezTo>
                      <a:lnTo>
                        <a:pt x="523042" y="202140"/>
                      </a:lnTo>
                      <a:close/>
                    </a:path>
                  </a:pathLst>
                </a:custGeom>
                <a:solidFill>
                  <a:srgbClr val="020E1E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F25E8B8A-FFB1-4651-B64F-CD86F8C36529}"/>
                    </a:ext>
                  </a:extLst>
                </p:cNvPr>
                <p:cNvSpPr/>
                <p:nvPr/>
              </p:nvSpPr>
              <p:spPr>
                <a:xfrm>
                  <a:off x="1441829" y="1512274"/>
                  <a:ext cx="335528" cy="644764"/>
                </a:xfrm>
                <a:custGeom>
                  <a:avLst/>
                  <a:gdLst>
                    <a:gd name="connsiteX0" fmla="*/ 48924 w 335528"/>
                    <a:gd name="connsiteY0" fmla="*/ 0 h 644764"/>
                    <a:gd name="connsiteX1" fmla="*/ 101649 w 335528"/>
                    <a:gd name="connsiteY1" fmla="*/ 320647 h 644764"/>
                    <a:gd name="connsiteX2" fmla="*/ 139829 w 335528"/>
                    <a:gd name="connsiteY2" fmla="*/ 341638 h 644764"/>
                    <a:gd name="connsiteX3" fmla="*/ 269493 w 335528"/>
                    <a:gd name="connsiteY3" fmla="*/ 244369 h 644764"/>
                    <a:gd name="connsiteX4" fmla="*/ 334366 w 335528"/>
                    <a:gd name="connsiteY4" fmla="*/ 274864 h 644764"/>
                    <a:gd name="connsiteX5" fmla="*/ 134127 w 335528"/>
                    <a:gd name="connsiteY5" fmla="*/ 431221 h 644764"/>
                    <a:gd name="connsiteX6" fmla="*/ 109335 w 335528"/>
                    <a:gd name="connsiteY6" fmla="*/ 637162 h 644764"/>
                    <a:gd name="connsiteX7" fmla="*/ 46362 w 335528"/>
                    <a:gd name="connsiteY7" fmla="*/ 644765 h 644764"/>
                    <a:gd name="connsiteX8" fmla="*/ 67353 w 335528"/>
                    <a:gd name="connsiteY8" fmla="*/ 410230 h 644764"/>
                    <a:gd name="connsiteX9" fmla="*/ 65452 w 335528"/>
                    <a:gd name="connsiteY9" fmla="*/ 374033 h 644764"/>
                    <a:gd name="connsiteX10" fmla="*/ 0 w 335528"/>
                    <a:gd name="connsiteY10" fmla="*/ 48593 h 644764"/>
                    <a:gd name="connsiteX11" fmla="*/ 48924 w 335528"/>
                    <a:gd name="connsiteY11" fmla="*/ 0 h 644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35528" h="644764">
                      <a:moveTo>
                        <a:pt x="48924" y="0"/>
                      </a:moveTo>
                      <a:lnTo>
                        <a:pt x="101649" y="320647"/>
                      </a:lnTo>
                      <a:lnTo>
                        <a:pt x="139829" y="341638"/>
                      </a:lnTo>
                      <a:lnTo>
                        <a:pt x="269493" y="244369"/>
                      </a:lnTo>
                      <a:cubicBezTo>
                        <a:pt x="269493" y="244369"/>
                        <a:pt x="345770" y="267261"/>
                        <a:pt x="334366" y="274864"/>
                      </a:cubicBezTo>
                      <a:cubicBezTo>
                        <a:pt x="322961" y="282467"/>
                        <a:pt x="134127" y="431221"/>
                        <a:pt x="134127" y="431221"/>
                      </a:cubicBezTo>
                      <a:cubicBezTo>
                        <a:pt x="134127" y="431221"/>
                        <a:pt x="99831" y="522787"/>
                        <a:pt x="109335" y="637162"/>
                      </a:cubicBezTo>
                      <a:lnTo>
                        <a:pt x="46362" y="644765"/>
                      </a:lnTo>
                      <a:cubicBezTo>
                        <a:pt x="46362" y="644765"/>
                        <a:pt x="23470" y="564686"/>
                        <a:pt x="67353" y="410230"/>
                      </a:cubicBezTo>
                      <a:lnTo>
                        <a:pt x="65452" y="374033"/>
                      </a:lnTo>
                      <a:cubicBezTo>
                        <a:pt x="65452" y="374033"/>
                        <a:pt x="0" y="126771"/>
                        <a:pt x="0" y="48593"/>
                      </a:cubicBezTo>
                      <a:cubicBezTo>
                        <a:pt x="-82" y="48593"/>
                        <a:pt x="30330" y="14132"/>
                        <a:pt x="48924" y="0"/>
                      </a:cubicBezTo>
                      <a:close/>
                    </a:path>
                  </a:pathLst>
                </a:custGeom>
                <a:solidFill>
                  <a:srgbClr val="FFFEF9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99" name="Graphic 140">
                  <a:extLst>
                    <a:ext uri="{FF2B5EF4-FFF2-40B4-BE49-F238E27FC236}">
                      <a16:creationId xmlns:a16="http://schemas.microsoft.com/office/drawing/2014/main" id="{90A4DC33-6C86-47FC-8FFC-45E8DF4A6776}"/>
                    </a:ext>
                  </a:extLst>
                </p:cNvPr>
                <p:cNvGrpSpPr/>
                <p:nvPr/>
              </p:nvGrpSpPr>
              <p:grpSpPr>
                <a:xfrm>
                  <a:off x="1289853" y="1059830"/>
                  <a:ext cx="980047" cy="891349"/>
                  <a:chOff x="1289853" y="1059830"/>
                  <a:chExt cx="980047" cy="891349"/>
                </a:xfrm>
              </p:grpSpPr>
              <p:grpSp>
                <p:nvGrpSpPr>
                  <p:cNvPr id="100" name="Graphic 140">
                    <a:extLst>
                      <a:ext uri="{FF2B5EF4-FFF2-40B4-BE49-F238E27FC236}">
                        <a16:creationId xmlns:a16="http://schemas.microsoft.com/office/drawing/2014/main" id="{9F931776-801D-48B1-81EB-02670F16D629}"/>
                      </a:ext>
                    </a:extLst>
                  </p:cNvPr>
                  <p:cNvGrpSpPr/>
                  <p:nvPr/>
                </p:nvGrpSpPr>
                <p:grpSpPr>
                  <a:xfrm>
                    <a:off x="1799087" y="1543099"/>
                    <a:ext cx="444277" cy="408081"/>
                    <a:chOff x="1799087" y="1543099"/>
                    <a:chExt cx="444277" cy="408081"/>
                  </a:xfrm>
                </p:grpSpPr>
                <p:sp>
                  <p:nvSpPr>
                    <p:cNvPr id="105" name="Freeform: Shape 104">
                      <a:extLst>
                        <a:ext uri="{FF2B5EF4-FFF2-40B4-BE49-F238E27FC236}">
                          <a16:creationId xmlns:a16="http://schemas.microsoft.com/office/drawing/2014/main" id="{70280D1F-F436-4978-B0F3-AC82141BD1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087" y="1543099"/>
                      <a:ext cx="444277" cy="408081"/>
                    </a:xfrm>
                    <a:custGeom>
                      <a:avLst/>
                      <a:gdLst>
                        <a:gd name="connsiteX0" fmla="*/ 444278 w 444277"/>
                        <a:gd name="connsiteY0" fmla="*/ 148754 h 408081"/>
                        <a:gd name="connsiteX1" fmla="*/ 398081 w 444277"/>
                        <a:gd name="connsiteY1" fmla="*/ 273872 h 408081"/>
                        <a:gd name="connsiteX2" fmla="*/ 245940 w 444277"/>
                        <a:gd name="connsiteY2" fmla="*/ 408081 h 408081"/>
                        <a:gd name="connsiteX3" fmla="*/ 196355 w 444277"/>
                        <a:gd name="connsiteY3" fmla="*/ 404280 h 408081"/>
                        <a:gd name="connsiteX4" fmla="*/ 81814 w 444277"/>
                        <a:gd name="connsiteY4" fmla="*/ 321721 h 408081"/>
                        <a:gd name="connsiteX5" fmla="*/ 30495 w 444277"/>
                        <a:gd name="connsiteY5" fmla="*/ 280318 h 408081"/>
                        <a:gd name="connsiteX6" fmla="*/ 0 w 444277"/>
                        <a:gd name="connsiteY6" fmla="*/ 108673 h 408081"/>
                        <a:gd name="connsiteX7" fmla="*/ 97186 w 444277"/>
                        <a:gd name="connsiteY7" fmla="*/ 0 h 408081"/>
                        <a:gd name="connsiteX8" fmla="*/ 444278 w 444277"/>
                        <a:gd name="connsiteY8" fmla="*/ 148754 h 4080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444277" h="408081">
                          <a:moveTo>
                            <a:pt x="444278" y="148754"/>
                          </a:moveTo>
                          <a:cubicBezTo>
                            <a:pt x="439898" y="196851"/>
                            <a:pt x="421799" y="238667"/>
                            <a:pt x="398081" y="273872"/>
                          </a:cubicBezTo>
                          <a:cubicBezTo>
                            <a:pt x="339158" y="361554"/>
                            <a:pt x="245940" y="408081"/>
                            <a:pt x="245940" y="408081"/>
                          </a:cubicBezTo>
                          <a:cubicBezTo>
                            <a:pt x="245940" y="408081"/>
                            <a:pt x="213544" y="406180"/>
                            <a:pt x="196355" y="404280"/>
                          </a:cubicBezTo>
                          <a:cubicBezTo>
                            <a:pt x="185942" y="403123"/>
                            <a:pt x="126523" y="357257"/>
                            <a:pt x="81814" y="321721"/>
                          </a:cubicBezTo>
                          <a:cubicBezTo>
                            <a:pt x="53138" y="298912"/>
                            <a:pt x="30495" y="280318"/>
                            <a:pt x="30495" y="280318"/>
                          </a:cubicBezTo>
                          <a:lnTo>
                            <a:pt x="0" y="108673"/>
                          </a:lnTo>
                          <a:lnTo>
                            <a:pt x="97186" y="0"/>
                          </a:lnTo>
                          <a:lnTo>
                            <a:pt x="444278" y="148754"/>
                          </a:lnTo>
                          <a:close/>
                        </a:path>
                      </a:pathLst>
                    </a:custGeom>
                    <a:solidFill>
                      <a:srgbClr val="4598D4"/>
                    </a:solidFill>
                    <a:ln w="826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6" name="Freeform: Shape 105">
                      <a:extLst>
                        <a:ext uri="{FF2B5EF4-FFF2-40B4-BE49-F238E27FC236}">
                          <a16:creationId xmlns:a16="http://schemas.microsoft.com/office/drawing/2014/main" id="{9409F3FD-CFD7-43E6-8FA8-C32E637780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9087" y="1543099"/>
                      <a:ext cx="444277" cy="321721"/>
                    </a:xfrm>
                    <a:custGeom>
                      <a:avLst/>
                      <a:gdLst>
                        <a:gd name="connsiteX0" fmla="*/ 444278 w 444277"/>
                        <a:gd name="connsiteY0" fmla="*/ 148754 h 321721"/>
                        <a:gd name="connsiteX1" fmla="*/ 398081 w 444277"/>
                        <a:gd name="connsiteY1" fmla="*/ 273872 h 321721"/>
                        <a:gd name="connsiteX2" fmla="*/ 81814 w 444277"/>
                        <a:gd name="connsiteY2" fmla="*/ 321721 h 321721"/>
                        <a:gd name="connsiteX3" fmla="*/ 30495 w 444277"/>
                        <a:gd name="connsiteY3" fmla="*/ 280318 h 321721"/>
                        <a:gd name="connsiteX4" fmla="*/ 0 w 444277"/>
                        <a:gd name="connsiteY4" fmla="*/ 108673 h 321721"/>
                        <a:gd name="connsiteX5" fmla="*/ 97186 w 444277"/>
                        <a:gd name="connsiteY5" fmla="*/ 0 h 321721"/>
                        <a:gd name="connsiteX6" fmla="*/ 444278 w 444277"/>
                        <a:gd name="connsiteY6" fmla="*/ 148754 h 3217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44277" h="321721">
                          <a:moveTo>
                            <a:pt x="444278" y="148754"/>
                          </a:moveTo>
                          <a:cubicBezTo>
                            <a:pt x="439898" y="196851"/>
                            <a:pt x="421799" y="238667"/>
                            <a:pt x="398081" y="273872"/>
                          </a:cubicBezTo>
                          <a:cubicBezTo>
                            <a:pt x="209826" y="234948"/>
                            <a:pt x="143795" y="266517"/>
                            <a:pt x="81814" y="321721"/>
                          </a:cubicBezTo>
                          <a:cubicBezTo>
                            <a:pt x="53138" y="298912"/>
                            <a:pt x="30495" y="280318"/>
                            <a:pt x="30495" y="280318"/>
                          </a:cubicBezTo>
                          <a:lnTo>
                            <a:pt x="0" y="108673"/>
                          </a:lnTo>
                          <a:lnTo>
                            <a:pt x="97186" y="0"/>
                          </a:lnTo>
                          <a:lnTo>
                            <a:pt x="444278" y="148754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389ADE"/>
                        </a:gs>
                        <a:gs pos="100000">
                          <a:srgbClr val="213479"/>
                        </a:gs>
                      </a:gsLst>
                      <a:lin ang="18000000" scaled="0"/>
                    </a:gradFill>
                    <a:ln w="826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01" name="Graphic 140">
                    <a:extLst>
                      <a:ext uri="{FF2B5EF4-FFF2-40B4-BE49-F238E27FC236}">
                        <a16:creationId xmlns:a16="http://schemas.microsoft.com/office/drawing/2014/main" id="{D6C6F72E-612F-4255-AF31-DFC09775765C}"/>
                      </a:ext>
                    </a:extLst>
                  </p:cNvPr>
                  <p:cNvGrpSpPr/>
                  <p:nvPr/>
                </p:nvGrpSpPr>
                <p:grpSpPr>
                  <a:xfrm>
                    <a:off x="1289853" y="1059830"/>
                    <a:ext cx="980047" cy="778875"/>
                    <a:chOff x="1289853" y="1059830"/>
                    <a:chExt cx="980047" cy="778875"/>
                  </a:xfrm>
                </p:grpSpPr>
                <p:sp>
                  <p:nvSpPr>
                    <p:cNvPr id="102" name="Freeform: Shape 101">
                      <a:extLst>
                        <a:ext uri="{FF2B5EF4-FFF2-40B4-BE49-F238E27FC236}">
                          <a16:creationId xmlns:a16="http://schemas.microsoft.com/office/drawing/2014/main" id="{06568EDA-1CC5-4F00-8C05-01A94BC226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89853" y="1059830"/>
                      <a:ext cx="980047" cy="778875"/>
                    </a:xfrm>
                    <a:custGeom>
                      <a:avLst/>
                      <a:gdLst>
                        <a:gd name="connsiteX0" fmla="*/ 972849 w 980047"/>
                        <a:gd name="connsiteY0" fmla="*/ 551943 h 778875"/>
                        <a:gd name="connsiteX1" fmla="*/ 953512 w 980047"/>
                        <a:gd name="connsiteY1" fmla="*/ 632022 h 778875"/>
                        <a:gd name="connsiteX2" fmla="*/ 649062 w 980047"/>
                        <a:gd name="connsiteY2" fmla="*/ 531531 h 778875"/>
                        <a:gd name="connsiteX3" fmla="*/ 593114 w 980047"/>
                        <a:gd name="connsiteY3" fmla="*/ 597644 h 778875"/>
                        <a:gd name="connsiteX4" fmla="*/ 616006 w 980047"/>
                        <a:gd name="connsiteY4" fmla="*/ 693011 h 778875"/>
                        <a:gd name="connsiteX5" fmla="*/ 607907 w 980047"/>
                        <a:gd name="connsiteY5" fmla="*/ 706069 h 778875"/>
                        <a:gd name="connsiteX6" fmla="*/ 562619 w 980047"/>
                        <a:gd name="connsiteY6" fmla="*/ 778875 h 778875"/>
                        <a:gd name="connsiteX7" fmla="*/ 320399 w 980047"/>
                        <a:gd name="connsiteY7" fmla="*/ 683508 h 778875"/>
                        <a:gd name="connsiteX8" fmla="*/ 320399 w 980047"/>
                        <a:gd name="connsiteY8" fmla="*/ 469881 h 778875"/>
                        <a:gd name="connsiteX9" fmla="*/ 313374 w 980047"/>
                        <a:gd name="connsiteY9" fmla="*/ 464179 h 778875"/>
                        <a:gd name="connsiteX10" fmla="*/ 0 w 980047"/>
                        <a:gd name="connsiteY10" fmla="*/ 229643 h 778875"/>
                        <a:gd name="connsiteX11" fmla="*/ 241064 w 980047"/>
                        <a:gd name="connsiteY11" fmla="*/ 30148 h 778875"/>
                        <a:gd name="connsiteX12" fmla="*/ 307011 w 980047"/>
                        <a:gd name="connsiteY12" fmla="*/ 10314 h 778875"/>
                        <a:gd name="connsiteX13" fmla="*/ 808642 w 980047"/>
                        <a:gd name="connsiteY13" fmla="*/ 134276 h 778875"/>
                        <a:gd name="connsiteX14" fmla="*/ 972849 w 980047"/>
                        <a:gd name="connsiteY14" fmla="*/ 551943 h 7788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980047" h="778875">
                          <a:moveTo>
                            <a:pt x="972849" y="551943"/>
                          </a:moveTo>
                          <a:cubicBezTo>
                            <a:pt x="968552" y="577149"/>
                            <a:pt x="962189" y="603759"/>
                            <a:pt x="953512" y="632022"/>
                          </a:cubicBezTo>
                          <a:lnTo>
                            <a:pt x="649062" y="531531"/>
                          </a:lnTo>
                          <a:lnTo>
                            <a:pt x="593114" y="597644"/>
                          </a:lnTo>
                          <a:lnTo>
                            <a:pt x="616006" y="693011"/>
                          </a:lnTo>
                          <a:lnTo>
                            <a:pt x="607907" y="706069"/>
                          </a:lnTo>
                          <a:lnTo>
                            <a:pt x="562619" y="778875"/>
                          </a:lnTo>
                          <a:lnTo>
                            <a:pt x="320399" y="683508"/>
                          </a:lnTo>
                          <a:lnTo>
                            <a:pt x="320399" y="469881"/>
                          </a:lnTo>
                          <a:cubicBezTo>
                            <a:pt x="320399" y="469881"/>
                            <a:pt x="317920" y="467897"/>
                            <a:pt x="313374" y="464179"/>
                          </a:cubicBezTo>
                          <a:cubicBezTo>
                            <a:pt x="272880" y="431453"/>
                            <a:pt x="68592" y="267328"/>
                            <a:pt x="0" y="229643"/>
                          </a:cubicBezTo>
                          <a:cubicBezTo>
                            <a:pt x="0" y="229643"/>
                            <a:pt x="103136" y="87832"/>
                            <a:pt x="241064" y="30148"/>
                          </a:cubicBezTo>
                          <a:cubicBezTo>
                            <a:pt x="262302" y="21223"/>
                            <a:pt x="284367" y="14364"/>
                            <a:pt x="307011" y="10314"/>
                          </a:cubicBezTo>
                          <a:cubicBezTo>
                            <a:pt x="476756" y="-20263"/>
                            <a:pt x="694184" y="16017"/>
                            <a:pt x="808642" y="134276"/>
                          </a:cubicBezTo>
                          <a:cubicBezTo>
                            <a:pt x="910373" y="239395"/>
                            <a:pt x="1007641" y="349060"/>
                            <a:pt x="972849" y="551943"/>
                          </a:cubicBezTo>
                          <a:close/>
                        </a:path>
                      </a:pathLst>
                    </a:custGeom>
                    <a:solidFill>
                      <a:srgbClr val="FFD67E"/>
                    </a:solidFill>
                    <a:ln w="826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3" name="Freeform: Shape 102">
                      <a:extLst>
                        <a:ext uri="{FF2B5EF4-FFF2-40B4-BE49-F238E27FC236}">
                          <a16:creationId xmlns:a16="http://schemas.microsoft.com/office/drawing/2014/main" id="{89D7187B-7E88-4F6E-BB6F-D99FA6E0F9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98413" y="1431224"/>
                      <a:ext cx="564289" cy="334675"/>
                    </a:xfrm>
                    <a:custGeom>
                      <a:avLst/>
                      <a:gdLst>
                        <a:gd name="connsiteX0" fmla="*/ 564289 w 564289"/>
                        <a:gd name="connsiteY0" fmla="*/ 180550 h 334675"/>
                        <a:gd name="connsiteX1" fmla="*/ 544951 w 564289"/>
                        <a:gd name="connsiteY1" fmla="*/ 260629 h 334675"/>
                        <a:gd name="connsiteX2" fmla="*/ 240502 w 564289"/>
                        <a:gd name="connsiteY2" fmla="*/ 160137 h 334675"/>
                        <a:gd name="connsiteX3" fmla="*/ 184554 w 564289"/>
                        <a:gd name="connsiteY3" fmla="*/ 226250 h 334675"/>
                        <a:gd name="connsiteX4" fmla="*/ 207445 w 564289"/>
                        <a:gd name="connsiteY4" fmla="*/ 321618 h 334675"/>
                        <a:gd name="connsiteX5" fmla="*/ 199347 w 564289"/>
                        <a:gd name="connsiteY5" fmla="*/ 334675 h 334675"/>
                        <a:gd name="connsiteX6" fmla="*/ 31999 w 564289"/>
                        <a:gd name="connsiteY6" fmla="*/ 73695 h 334675"/>
                        <a:gd name="connsiteX7" fmla="*/ 564289 w 564289"/>
                        <a:gd name="connsiteY7" fmla="*/ 180550 h 3346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64289" h="334675">
                          <a:moveTo>
                            <a:pt x="564289" y="180550"/>
                          </a:moveTo>
                          <a:cubicBezTo>
                            <a:pt x="559992" y="205755"/>
                            <a:pt x="553629" y="232366"/>
                            <a:pt x="544951" y="260629"/>
                          </a:cubicBezTo>
                          <a:lnTo>
                            <a:pt x="240502" y="160137"/>
                          </a:lnTo>
                          <a:lnTo>
                            <a:pt x="184554" y="226250"/>
                          </a:lnTo>
                          <a:lnTo>
                            <a:pt x="207445" y="321618"/>
                          </a:lnTo>
                          <a:lnTo>
                            <a:pt x="199347" y="334675"/>
                          </a:lnTo>
                          <a:cubicBezTo>
                            <a:pt x="81335" y="283686"/>
                            <a:pt x="-65931" y="191293"/>
                            <a:pt x="31999" y="73695"/>
                          </a:cubicBezTo>
                          <a:cubicBezTo>
                            <a:pt x="174554" y="-97372"/>
                            <a:pt x="405371" y="67993"/>
                            <a:pt x="564289" y="18055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6E16C"/>
                        </a:gs>
                        <a:gs pos="85000">
                          <a:srgbClr val="D3A94A"/>
                        </a:gs>
                      </a:gsLst>
                      <a:lin ang="19800000" scaled="0"/>
                    </a:gradFill>
                    <a:ln w="826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4" name="Freeform: Shape 103">
                      <a:extLst>
                        <a:ext uri="{FF2B5EF4-FFF2-40B4-BE49-F238E27FC236}">
                          <a16:creationId xmlns:a16="http://schemas.microsoft.com/office/drawing/2014/main" id="{7E291811-7DEC-4A2F-87B7-2B312D5469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89853" y="1089978"/>
                      <a:ext cx="348992" cy="434030"/>
                    </a:xfrm>
                    <a:custGeom>
                      <a:avLst/>
                      <a:gdLst>
                        <a:gd name="connsiteX0" fmla="*/ 348993 w 348992"/>
                        <a:gd name="connsiteY0" fmla="*/ 327258 h 434030"/>
                        <a:gd name="connsiteX1" fmla="*/ 313374 w 348992"/>
                        <a:gd name="connsiteY1" fmla="*/ 434030 h 434030"/>
                        <a:gd name="connsiteX2" fmla="*/ 0 w 348992"/>
                        <a:gd name="connsiteY2" fmla="*/ 199495 h 434030"/>
                        <a:gd name="connsiteX3" fmla="*/ 241064 w 348992"/>
                        <a:gd name="connsiteY3" fmla="*/ 0 h 434030"/>
                        <a:gd name="connsiteX4" fmla="*/ 348993 w 348992"/>
                        <a:gd name="connsiteY4" fmla="*/ 327258 h 4340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48992" h="434030">
                          <a:moveTo>
                            <a:pt x="348993" y="327258"/>
                          </a:moveTo>
                          <a:lnTo>
                            <a:pt x="313374" y="434030"/>
                          </a:lnTo>
                          <a:cubicBezTo>
                            <a:pt x="272880" y="401305"/>
                            <a:pt x="68592" y="237180"/>
                            <a:pt x="0" y="199495"/>
                          </a:cubicBezTo>
                          <a:cubicBezTo>
                            <a:pt x="0" y="199495"/>
                            <a:pt x="103136" y="57683"/>
                            <a:pt x="241064" y="0"/>
                          </a:cubicBezTo>
                          <a:cubicBezTo>
                            <a:pt x="171728" y="224536"/>
                            <a:pt x="348993" y="327258"/>
                            <a:pt x="348993" y="327258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F6E16C"/>
                        </a:gs>
                        <a:gs pos="85000">
                          <a:srgbClr val="D3A94A"/>
                        </a:gs>
                      </a:gsLst>
                      <a:lin ang="19800000" scaled="0"/>
                    </a:gradFill>
                    <a:ln w="826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82" name="Graphic 140">
                <a:extLst>
                  <a:ext uri="{FF2B5EF4-FFF2-40B4-BE49-F238E27FC236}">
                    <a16:creationId xmlns:a16="http://schemas.microsoft.com/office/drawing/2014/main" id="{34FD9D67-FE4C-43D0-80BD-E8D4D5034A30}"/>
                  </a:ext>
                </a:extLst>
              </p:cNvPr>
              <p:cNvGrpSpPr/>
              <p:nvPr/>
            </p:nvGrpSpPr>
            <p:grpSpPr>
              <a:xfrm>
                <a:off x="-897570" y="1268497"/>
                <a:ext cx="3661574" cy="1947171"/>
                <a:chOff x="-897570" y="1268497"/>
                <a:chExt cx="3661574" cy="1947171"/>
              </a:xfrm>
            </p:grpSpPr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8A186518-1DC7-444D-BB30-A22D58208AD1}"/>
                    </a:ext>
                  </a:extLst>
                </p:cNvPr>
                <p:cNvSpPr/>
                <p:nvPr/>
              </p:nvSpPr>
              <p:spPr>
                <a:xfrm>
                  <a:off x="994246" y="2000765"/>
                  <a:ext cx="490873" cy="862028"/>
                </a:xfrm>
                <a:custGeom>
                  <a:avLst/>
                  <a:gdLst>
                    <a:gd name="connsiteX0" fmla="*/ 476756 w 490873"/>
                    <a:gd name="connsiteY0" fmla="*/ 53386 h 862028"/>
                    <a:gd name="connsiteX1" fmla="*/ 381388 w 490873"/>
                    <a:gd name="connsiteY1" fmla="*/ 427171 h 862028"/>
                    <a:gd name="connsiteX2" fmla="*/ 396677 w 490873"/>
                    <a:gd name="connsiteY2" fmla="*/ 862028 h 862028"/>
                    <a:gd name="connsiteX3" fmla="*/ 141151 w 490873"/>
                    <a:gd name="connsiteY3" fmla="*/ 713274 h 862028"/>
                    <a:gd name="connsiteX4" fmla="*/ 0 w 490873"/>
                    <a:gd name="connsiteY4" fmla="*/ 0 h 862028"/>
                    <a:gd name="connsiteX5" fmla="*/ 476756 w 490873"/>
                    <a:gd name="connsiteY5" fmla="*/ 53386 h 862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90873" h="862028">
                      <a:moveTo>
                        <a:pt x="476756" y="53386"/>
                      </a:moveTo>
                      <a:cubicBezTo>
                        <a:pt x="537745" y="286020"/>
                        <a:pt x="381388" y="427171"/>
                        <a:pt x="381388" y="427171"/>
                      </a:cubicBezTo>
                      <a:cubicBezTo>
                        <a:pt x="381388" y="427171"/>
                        <a:pt x="419568" y="789552"/>
                        <a:pt x="396677" y="862028"/>
                      </a:cubicBezTo>
                      <a:lnTo>
                        <a:pt x="141151" y="713274"/>
                      </a:lnTo>
                      <a:lnTo>
                        <a:pt x="0" y="0"/>
                      </a:lnTo>
                      <a:lnTo>
                        <a:pt x="476756" y="5338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E5F18D"/>
                    </a:gs>
                    <a:gs pos="94000">
                      <a:srgbClr val="D3A94A"/>
                    </a:gs>
                  </a:gsLst>
                  <a:lin ang="0" scaled="0"/>
                </a:gra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84" name="Graphic 140">
                  <a:extLst>
                    <a:ext uri="{FF2B5EF4-FFF2-40B4-BE49-F238E27FC236}">
                      <a16:creationId xmlns:a16="http://schemas.microsoft.com/office/drawing/2014/main" id="{C35B5F6D-FD26-4167-89BF-9114804E434B}"/>
                    </a:ext>
                  </a:extLst>
                </p:cNvPr>
                <p:cNvGrpSpPr/>
                <p:nvPr/>
              </p:nvGrpSpPr>
              <p:grpSpPr>
                <a:xfrm>
                  <a:off x="-897570" y="1268497"/>
                  <a:ext cx="3661574" cy="1947171"/>
                  <a:chOff x="-897570" y="1268497"/>
                  <a:chExt cx="3661574" cy="1947171"/>
                </a:xfrm>
              </p:grpSpPr>
              <p:grpSp>
                <p:nvGrpSpPr>
                  <p:cNvPr id="85" name="Graphic 140">
                    <a:extLst>
                      <a:ext uri="{FF2B5EF4-FFF2-40B4-BE49-F238E27FC236}">
                        <a16:creationId xmlns:a16="http://schemas.microsoft.com/office/drawing/2014/main" id="{AC09C917-1D79-4190-921B-F8F9D34B1C64}"/>
                      </a:ext>
                    </a:extLst>
                  </p:cNvPr>
                  <p:cNvGrpSpPr/>
                  <p:nvPr/>
                </p:nvGrpSpPr>
                <p:grpSpPr>
                  <a:xfrm>
                    <a:off x="1844787" y="2645165"/>
                    <a:ext cx="919215" cy="364643"/>
                    <a:chOff x="1844787" y="2645165"/>
                    <a:chExt cx="919215" cy="364643"/>
                  </a:xfrm>
                </p:grpSpPr>
                <p:sp>
                  <p:nvSpPr>
                    <p:cNvPr id="89" name="Freeform: Shape 88">
                      <a:extLst>
                        <a:ext uri="{FF2B5EF4-FFF2-40B4-BE49-F238E27FC236}">
                          <a16:creationId xmlns:a16="http://schemas.microsoft.com/office/drawing/2014/main" id="{4F4683C2-8A95-4BC5-8C51-CBBCCDA50B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44787" y="2645165"/>
                      <a:ext cx="919215" cy="364643"/>
                    </a:xfrm>
                    <a:custGeom>
                      <a:avLst/>
                      <a:gdLst>
                        <a:gd name="connsiteX0" fmla="*/ 919216 w 919215"/>
                        <a:gd name="connsiteY0" fmla="*/ 251924 h 364643"/>
                        <a:gd name="connsiteX1" fmla="*/ 868061 w 919215"/>
                        <a:gd name="connsiteY1" fmla="*/ 286550 h 364643"/>
                        <a:gd name="connsiteX2" fmla="*/ 579809 w 919215"/>
                        <a:gd name="connsiteY2" fmla="*/ 362580 h 364643"/>
                        <a:gd name="connsiteX3" fmla="*/ 579148 w 919215"/>
                        <a:gd name="connsiteY3" fmla="*/ 332747 h 364643"/>
                        <a:gd name="connsiteX4" fmla="*/ 568322 w 919215"/>
                        <a:gd name="connsiteY4" fmla="*/ 328201 h 364643"/>
                        <a:gd name="connsiteX5" fmla="*/ 404362 w 919215"/>
                        <a:gd name="connsiteY5" fmla="*/ 286302 h 364643"/>
                        <a:gd name="connsiteX6" fmla="*/ 247923 w 919215"/>
                        <a:gd name="connsiteY6" fmla="*/ 263411 h 364643"/>
                        <a:gd name="connsiteX7" fmla="*/ 57270 w 919215"/>
                        <a:gd name="connsiteY7" fmla="*/ 343490 h 364643"/>
                        <a:gd name="connsiteX8" fmla="*/ 0 w 919215"/>
                        <a:gd name="connsiteY8" fmla="*/ 347292 h 364643"/>
                        <a:gd name="connsiteX9" fmla="*/ 0 w 919215"/>
                        <a:gd name="connsiteY9" fmla="*/ 126062 h 364643"/>
                        <a:gd name="connsiteX10" fmla="*/ 312796 w 919215"/>
                        <a:gd name="connsiteY10" fmla="*/ 23091 h 364643"/>
                        <a:gd name="connsiteX11" fmla="*/ 778148 w 919215"/>
                        <a:gd name="connsiteY11" fmla="*/ 45982 h 364643"/>
                        <a:gd name="connsiteX12" fmla="*/ 867813 w 919215"/>
                        <a:gd name="connsiteY12" fmla="*/ 131599 h 364643"/>
                        <a:gd name="connsiteX13" fmla="*/ 919216 w 919215"/>
                        <a:gd name="connsiteY13" fmla="*/ 251924 h 3646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919215" h="364643">
                          <a:moveTo>
                            <a:pt x="919216" y="251924"/>
                          </a:moveTo>
                          <a:cubicBezTo>
                            <a:pt x="919216" y="255560"/>
                            <a:pt x="899465" y="269526"/>
                            <a:pt x="868061" y="286550"/>
                          </a:cubicBezTo>
                          <a:cubicBezTo>
                            <a:pt x="799138" y="323904"/>
                            <a:pt x="674185" y="375637"/>
                            <a:pt x="579809" y="362580"/>
                          </a:cubicBezTo>
                          <a:cubicBezTo>
                            <a:pt x="579809" y="362580"/>
                            <a:pt x="586586" y="342085"/>
                            <a:pt x="579148" y="332747"/>
                          </a:cubicBezTo>
                          <a:cubicBezTo>
                            <a:pt x="576999" y="330020"/>
                            <a:pt x="573529" y="328201"/>
                            <a:pt x="568322" y="328201"/>
                          </a:cubicBezTo>
                          <a:cubicBezTo>
                            <a:pt x="545430" y="328201"/>
                            <a:pt x="411966" y="312996"/>
                            <a:pt x="404362" y="286302"/>
                          </a:cubicBezTo>
                          <a:cubicBezTo>
                            <a:pt x="396677" y="259609"/>
                            <a:pt x="293706" y="263411"/>
                            <a:pt x="247923" y="263411"/>
                          </a:cubicBezTo>
                          <a:cubicBezTo>
                            <a:pt x="202223" y="263411"/>
                            <a:pt x="57270" y="343490"/>
                            <a:pt x="57270" y="343490"/>
                          </a:cubicBezTo>
                          <a:lnTo>
                            <a:pt x="0" y="347292"/>
                          </a:lnTo>
                          <a:lnTo>
                            <a:pt x="0" y="126062"/>
                          </a:lnTo>
                          <a:cubicBezTo>
                            <a:pt x="0" y="126062"/>
                            <a:pt x="225032" y="38379"/>
                            <a:pt x="312796" y="23091"/>
                          </a:cubicBezTo>
                          <a:cubicBezTo>
                            <a:pt x="400561" y="7885"/>
                            <a:pt x="659889" y="-30295"/>
                            <a:pt x="778148" y="45982"/>
                          </a:cubicBezTo>
                          <a:cubicBezTo>
                            <a:pt x="817898" y="71601"/>
                            <a:pt x="846905" y="102096"/>
                            <a:pt x="867813" y="131599"/>
                          </a:cubicBezTo>
                          <a:cubicBezTo>
                            <a:pt x="909216" y="189778"/>
                            <a:pt x="919216" y="244321"/>
                            <a:pt x="919216" y="251924"/>
                          </a:cubicBezTo>
                          <a:close/>
                        </a:path>
                      </a:pathLst>
                    </a:custGeom>
                    <a:solidFill>
                      <a:srgbClr val="2F3C7C"/>
                    </a:solidFill>
                    <a:ln w="826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0" name="Freeform: Shape 89">
                      <a:extLst>
                        <a:ext uri="{FF2B5EF4-FFF2-40B4-BE49-F238E27FC236}">
                          <a16:creationId xmlns:a16="http://schemas.microsoft.com/office/drawing/2014/main" id="{F661398B-2748-46A8-A1D7-5DFE070B2A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23935" y="2776763"/>
                      <a:ext cx="340067" cy="233044"/>
                    </a:xfrm>
                    <a:custGeom>
                      <a:avLst/>
                      <a:gdLst>
                        <a:gd name="connsiteX0" fmla="*/ 340068 w 340067"/>
                        <a:gd name="connsiteY0" fmla="*/ 120325 h 233044"/>
                        <a:gd name="connsiteX1" fmla="*/ 288913 w 340067"/>
                        <a:gd name="connsiteY1" fmla="*/ 154952 h 233044"/>
                        <a:gd name="connsiteX2" fmla="*/ 661 w 340067"/>
                        <a:gd name="connsiteY2" fmla="*/ 230982 h 233044"/>
                        <a:gd name="connsiteX3" fmla="*/ 0 w 340067"/>
                        <a:gd name="connsiteY3" fmla="*/ 201148 h 233044"/>
                        <a:gd name="connsiteX4" fmla="*/ 288665 w 340067"/>
                        <a:gd name="connsiteY4" fmla="*/ 0 h 233044"/>
                        <a:gd name="connsiteX5" fmla="*/ 340068 w 340067"/>
                        <a:gd name="connsiteY5" fmla="*/ 120325 h 2330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340067" h="233044">
                          <a:moveTo>
                            <a:pt x="340068" y="120325"/>
                          </a:moveTo>
                          <a:cubicBezTo>
                            <a:pt x="340068" y="123961"/>
                            <a:pt x="320317" y="137928"/>
                            <a:pt x="288913" y="154952"/>
                          </a:cubicBezTo>
                          <a:cubicBezTo>
                            <a:pt x="219990" y="192306"/>
                            <a:pt x="95037" y="244039"/>
                            <a:pt x="661" y="230982"/>
                          </a:cubicBezTo>
                          <a:cubicBezTo>
                            <a:pt x="661" y="230982"/>
                            <a:pt x="7438" y="210487"/>
                            <a:pt x="0" y="201148"/>
                          </a:cubicBezTo>
                          <a:cubicBezTo>
                            <a:pt x="83963" y="169331"/>
                            <a:pt x="199495" y="109086"/>
                            <a:pt x="288665" y="0"/>
                          </a:cubicBezTo>
                          <a:cubicBezTo>
                            <a:pt x="330068" y="58179"/>
                            <a:pt x="340068" y="112722"/>
                            <a:pt x="340068" y="120325"/>
                          </a:cubicBezTo>
                          <a:close/>
                        </a:path>
                      </a:pathLst>
                    </a:custGeom>
                    <a:solidFill>
                      <a:srgbClr val="C47053"/>
                    </a:solidFill>
                    <a:ln w="826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91" name="Graphic 140">
                      <a:extLst>
                        <a:ext uri="{FF2B5EF4-FFF2-40B4-BE49-F238E27FC236}">
                          <a16:creationId xmlns:a16="http://schemas.microsoft.com/office/drawing/2014/main" id="{D04AF342-D0B8-4988-9EC4-A183DEEBCB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85585" y="2790317"/>
                      <a:ext cx="227262" cy="202057"/>
                      <a:chOff x="2485585" y="2790317"/>
                      <a:chExt cx="227262" cy="202057"/>
                    </a:xfrm>
                    <a:solidFill>
                      <a:srgbClr val="580C0F"/>
                    </a:solidFill>
                  </p:grpSpPr>
                  <p:sp>
                    <p:nvSpPr>
                      <p:cNvPr id="92" name="Freeform: Shape 91">
                        <a:extLst>
                          <a:ext uri="{FF2B5EF4-FFF2-40B4-BE49-F238E27FC236}">
                            <a16:creationId xmlns:a16="http://schemas.microsoft.com/office/drawing/2014/main" id="{9E79F087-6FDE-4CA9-AC21-8BF7D3C5CB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07646" y="2790317"/>
                        <a:ext cx="105202" cy="141398"/>
                      </a:xfrm>
                      <a:custGeom>
                        <a:avLst/>
                        <a:gdLst>
                          <a:gd name="connsiteX0" fmla="*/ 0 w 105202"/>
                          <a:gd name="connsiteY0" fmla="*/ 0 h 141398"/>
                          <a:gd name="connsiteX1" fmla="*/ 33305 w 105202"/>
                          <a:gd name="connsiteY1" fmla="*/ 29585 h 141398"/>
                          <a:gd name="connsiteX2" fmla="*/ 60493 w 105202"/>
                          <a:gd name="connsiteY2" fmla="*/ 64791 h 141398"/>
                          <a:gd name="connsiteX3" fmla="*/ 105202 w 105202"/>
                          <a:gd name="connsiteY3" fmla="*/ 141399 h 141398"/>
                          <a:gd name="connsiteX4" fmla="*/ 53717 w 105202"/>
                          <a:gd name="connsiteY4" fmla="*/ 69501 h 141398"/>
                          <a:gd name="connsiteX5" fmla="*/ 28264 w 105202"/>
                          <a:gd name="connsiteY5" fmla="*/ 33635 h 141398"/>
                          <a:gd name="connsiteX6" fmla="*/ 0 w 105202"/>
                          <a:gd name="connsiteY6" fmla="*/ 0 h 1413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05202" h="141398">
                            <a:moveTo>
                              <a:pt x="0" y="0"/>
                            </a:moveTo>
                            <a:cubicBezTo>
                              <a:pt x="12975" y="7438"/>
                              <a:pt x="23470" y="18512"/>
                              <a:pt x="33305" y="29585"/>
                            </a:cubicBezTo>
                            <a:cubicBezTo>
                              <a:pt x="43056" y="40825"/>
                              <a:pt x="51982" y="52725"/>
                              <a:pt x="60493" y="64791"/>
                            </a:cubicBezTo>
                            <a:cubicBezTo>
                              <a:pt x="77270" y="89170"/>
                              <a:pt x="92723" y="114458"/>
                              <a:pt x="105202" y="141399"/>
                            </a:cubicBezTo>
                            <a:cubicBezTo>
                              <a:pt x="87187" y="117846"/>
                              <a:pt x="70576" y="93550"/>
                              <a:pt x="53717" y="69501"/>
                            </a:cubicBezTo>
                            <a:cubicBezTo>
                              <a:pt x="45370" y="57436"/>
                              <a:pt x="36858" y="45453"/>
                              <a:pt x="28264" y="33635"/>
                            </a:cubicBezTo>
                            <a:cubicBezTo>
                              <a:pt x="19421" y="21983"/>
                              <a:pt x="10909" y="10000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580C0F"/>
                      </a:solidFill>
                      <a:ln w="8262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3" name="Freeform: Shape 92">
                        <a:extLst>
                          <a:ext uri="{FF2B5EF4-FFF2-40B4-BE49-F238E27FC236}">
                            <a16:creationId xmlns:a16="http://schemas.microsoft.com/office/drawing/2014/main" id="{34794A04-C474-471D-ACD4-5E1E05D9C5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542773" y="2862793"/>
                        <a:ext cx="80079" cy="106772"/>
                      </a:xfrm>
                      <a:custGeom>
                        <a:avLst/>
                        <a:gdLst>
                          <a:gd name="connsiteX0" fmla="*/ 0 w 80079"/>
                          <a:gd name="connsiteY0" fmla="*/ 0 h 106772"/>
                          <a:gd name="connsiteX1" fmla="*/ 26032 w 80079"/>
                          <a:gd name="connsiteY1" fmla="*/ 21735 h 106772"/>
                          <a:gd name="connsiteX2" fmla="*/ 50411 w 80079"/>
                          <a:gd name="connsiteY2" fmla="*/ 45618 h 106772"/>
                          <a:gd name="connsiteX3" fmla="*/ 70079 w 80079"/>
                          <a:gd name="connsiteY3" fmla="*/ 73964 h 106772"/>
                          <a:gd name="connsiteX4" fmla="*/ 80079 w 80079"/>
                          <a:gd name="connsiteY4" fmla="*/ 106772 h 106772"/>
                          <a:gd name="connsiteX5" fmla="*/ 44213 w 80079"/>
                          <a:gd name="connsiteY5" fmla="*/ 51072 h 106772"/>
                          <a:gd name="connsiteX6" fmla="*/ 21569 w 80079"/>
                          <a:gd name="connsiteY6" fmla="*/ 26362 h 106772"/>
                          <a:gd name="connsiteX7" fmla="*/ 0 w 80079"/>
                          <a:gd name="connsiteY7" fmla="*/ 0 h 1067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80079" h="106772">
                            <a:moveTo>
                              <a:pt x="0" y="0"/>
                            </a:moveTo>
                            <a:cubicBezTo>
                              <a:pt x="8594" y="7520"/>
                              <a:pt x="17520" y="14214"/>
                              <a:pt x="26032" y="21735"/>
                            </a:cubicBezTo>
                            <a:cubicBezTo>
                              <a:pt x="34627" y="29090"/>
                              <a:pt x="42808" y="37023"/>
                              <a:pt x="50411" y="45618"/>
                            </a:cubicBezTo>
                            <a:cubicBezTo>
                              <a:pt x="57849" y="54295"/>
                              <a:pt x="64790" y="63634"/>
                              <a:pt x="70079" y="73964"/>
                            </a:cubicBezTo>
                            <a:cubicBezTo>
                              <a:pt x="75451" y="84211"/>
                              <a:pt x="79087" y="95368"/>
                              <a:pt x="80079" y="106772"/>
                            </a:cubicBezTo>
                            <a:cubicBezTo>
                              <a:pt x="71650" y="85616"/>
                              <a:pt x="58840" y="67766"/>
                              <a:pt x="44213" y="51072"/>
                            </a:cubicBezTo>
                            <a:cubicBezTo>
                              <a:pt x="37023" y="42643"/>
                              <a:pt x="29172" y="34627"/>
                              <a:pt x="21569" y="26362"/>
                            </a:cubicBezTo>
                            <a:cubicBezTo>
                              <a:pt x="13884" y="18098"/>
                              <a:pt x="6198" y="9586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580C0F"/>
                      </a:solidFill>
                      <a:ln w="8262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4" name="Freeform: Shape 93">
                        <a:extLst>
                          <a:ext uri="{FF2B5EF4-FFF2-40B4-BE49-F238E27FC236}">
                            <a16:creationId xmlns:a16="http://schemas.microsoft.com/office/drawing/2014/main" id="{AC011CA7-B176-43D9-8FCA-B034454F55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85585" y="2866594"/>
                        <a:ext cx="50074" cy="125779"/>
                      </a:xfrm>
                      <a:custGeom>
                        <a:avLst/>
                        <a:gdLst>
                          <a:gd name="connsiteX0" fmla="*/ 0 w 50074"/>
                          <a:gd name="connsiteY0" fmla="*/ 0 h 125779"/>
                          <a:gd name="connsiteX1" fmla="*/ 23801 w 50074"/>
                          <a:gd name="connsiteY1" fmla="*/ 25619 h 125779"/>
                          <a:gd name="connsiteX2" fmla="*/ 41403 w 50074"/>
                          <a:gd name="connsiteY2" fmla="*/ 56278 h 125779"/>
                          <a:gd name="connsiteX3" fmla="*/ 49502 w 50074"/>
                          <a:gd name="connsiteY3" fmla="*/ 90822 h 125779"/>
                          <a:gd name="connsiteX4" fmla="*/ 49502 w 50074"/>
                          <a:gd name="connsiteY4" fmla="*/ 125780 h 125779"/>
                          <a:gd name="connsiteX5" fmla="*/ 43138 w 50074"/>
                          <a:gd name="connsiteY5" fmla="*/ 91649 h 125779"/>
                          <a:gd name="connsiteX6" fmla="*/ 33800 w 50074"/>
                          <a:gd name="connsiteY6" fmla="*/ 59336 h 125779"/>
                          <a:gd name="connsiteX7" fmla="*/ 18511 w 50074"/>
                          <a:gd name="connsiteY7" fmla="*/ 29172 h 125779"/>
                          <a:gd name="connsiteX8" fmla="*/ 0 w 50074"/>
                          <a:gd name="connsiteY8" fmla="*/ 0 h 12577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50074" h="125779">
                            <a:moveTo>
                              <a:pt x="0" y="0"/>
                            </a:moveTo>
                            <a:cubicBezTo>
                              <a:pt x="8594" y="7851"/>
                              <a:pt x="16941" y="16115"/>
                              <a:pt x="23801" y="25619"/>
                            </a:cubicBezTo>
                            <a:cubicBezTo>
                              <a:pt x="30825" y="35040"/>
                              <a:pt x="36940" y="45287"/>
                              <a:pt x="41403" y="56278"/>
                            </a:cubicBezTo>
                            <a:cubicBezTo>
                              <a:pt x="45866" y="67352"/>
                              <a:pt x="48593" y="79087"/>
                              <a:pt x="49502" y="90822"/>
                            </a:cubicBezTo>
                            <a:cubicBezTo>
                              <a:pt x="50494" y="102557"/>
                              <a:pt x="49998" y="114127"/>
                              <a:pt x="49502" y="125780"/>
                            </a:cubicBezTo>
                            <a:cubicBezTo>
                              <a:pt x="46775" y="114458"/>
                              <a:pt x="45122" y="102888"/>
                              <a:pt x="43138" y="91649"/>
                            </a:cubicBezTo>
                            <a:cubicBezTo>
                              <a:pt x="40907" y="80492"/>
                              <a:pt x="38097" y="69666"/>
                              <a:pt x="33800" y="59336"/>
                            </a:cubicBezTo>
                            <a:cubicBezTo>
                              <a:pt x="29668" y="48923"/>
                              <a:pt x="24296" y="39007"/>
                              <a:pt x="18511" y="29172"/>
                            </a:cubicBezTo>
                            <a:cubicBezTo>
                              <a:pt x="12727" y="19421"/>
                              <a:pt x="6198" y="9917"/>
                              <a:pt x="0" y="0"/>
                            </a:cubicBezTo>
                            <a:close/>
                          </a:path>
                        </a:pathLst>
                      </a:custGeom>
                      <a:solidFill>
                        <a:srgbClr val="580C0F"/>
                      </a:solidFill>
                      <a:ln w="8262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86" name="Graphic 140">
                    <a:extLst>
                      <a:ext uri="{FF2B5EF4-FFF2-40B4-BE49-F238E27FC236}">
                        <a16:creationId xmlns:a16="http://schemas.microsoft.com/office/drawing/2014/main" id="{38B1511B-B91C-42E9-B533-8584727CC09A}"/>
                      </a:ext>
                    </a:extLst>
                  </p:cNvPr>
                  <p:cNvGrpSpPr/>
                  <p:nvPr/>
                </p:nvGrpSpPr>
                <p:grpSpPr>
                  <a:xfrm>
                    <a:off x="-897570" y="1268497"/>
                    <a:ext cx="2809222" cy="1947171"/>
                    <a:chOff x="-897570" y="1268497"/>
                    <a:chExt cx="2809222" cy="1947171"/>
                  </a:xfrm>
                  <a:solidFill>
                    <a:srgbClr val="E5F18D"/>
                  </a:solidFill>
                </p:grpSpPr>
                <p:sp>
                  <p:nvSpPr>
                    <p:cNvPr id="87" name="Freeform: Shape 86">
                      <a:extLst>
                        <a:ext uri="{FF2B5EF4-FFF2-40B4-BE49-F238E27FC236}">
                          <a16:creationId xmlns:a16="http://schemas.microsoft.com/office/drawing/2014/main" id="{697FABB8-916D-43A2-A6F1-A88B322A3F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897570" y="1268497"/>
                      <a:ext cx="2809222" cy="1947171"/>
                    </a:xfrm>
                    <a:custGeom>
                      <a:avLst/>
                      <a:gdLst>
                        <a:gd name="connsiteX0" fmla="*/ 2799628 w 2809222"/>
                        <a:gd name="connsiteY0" fmla="*/ 1720158 h 1947171"/>
                        <a:gd name="connsiteX1" fmla="*/ 2082553 w 2809222"/>
                        <a:gd name="connsiteY1" fmla="*/ 1945190 h 1947171"/>
                        <a:gd name="connsiteX2" fmla="*/ 1743064 w 2809222"/>
                        <a:gd name="connsiteY2" fmla="*/ 987876 h 1947171"/>
                        <a:gd name="connsiteX3" fmla="*/ 1605797 w 2809222"/>
                        <a:gd name="connsiteY3" fmla="*/ 1064154 h 1947171"/>
                        <a:gd name="connsiteX4" fmla="*/ 1281514 w 2809222"/>
                        <a:gd name="connsiteY4" fmla="*/ 1064154 h 1947171"/>
                        <a:gd name="connsiteX5" fmla="*/ 541629 w 2809222"/>
                        <a:gd name="connsiteY5" fmla="*/ 808545 h 1947171"/>
                        <a:gd name="connsiteX6" fmla="*/ 353951 w 2809222"/>
                        <a:gd name="connsiteY6" fmla="*/ 613926 h 1947171"/>
                        <a:gd name="connsiteX7" fmla="*/ 0 w 2809222"/>
                        <a:gd name="connsiteY7" fmla="*/ 518723 h 1947171"/>
                        <a:gd name="connsiteX8" fmla="*/ 739967 w 2809222"/>
                        <a:gd name="connsiteY8" fmla="*/ 80065 h 1947171"/>
                        <a:gd name="connsiteX9" fmla="*/ 1712569 w 2809222"/>
                        <a:gd name="connsiteY9" fmla="*/ 80065 h 1947171"/>
                        <a:gd name="connsiteX10" fmla="*/ 1987185 w 2809222"/>
                        <a:gd name="connsiteY10" fmla="*/ 160144 h 1947171"/>
                        <a:gd name="connsiteX11" fmla="*/ 2139740 w 2809222"/>
                        <a:gd name="connsiteY11" fmla="*/ 495832 h 1947171"/>
                        <a:gd name="connsiteX12" fmla="*/ 2097759 w 2809222"/>
                        <a:gd name="connsiteY12" fmla="*/ 999281 h 1947171"/>
                        <a:gd name="connsiteX13" fmla="*/ 2277090 w 2809222"/>
                        <a:gd name="connsiteY13" fmla="*/ 1556116 h 1947171"/>
                        <a:gd name="connsiteX14" fmla="*/ 2765250 w 2809222"/>
                        <a:gd name="connsiteY14" fmla="*/ 1483722 h 1947171"/>
                        <a:gd name="connsiteX15" fmla="*/ 2799628 w 2809222"/>
                        <a:gd name="connsiteY15" fmla="*/ 1720158 h 19471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2809222" h="1947171">
                          <a:moveTo>
                            <a:pt x="2799628" y="1720158"/>
                          </a:moveTo>
                          <a:cubicBezTo>
                            <a:pt x="2799628" y="1720158"/>
                            <a:pt x="2399151" y="1971882"/>
                            <a:pt x="2082553" y="1945190"/>
                          </a:cubicBezTo>
                          <a:cubicBezTo>
                            <a:pt x="1849836" y="1815526"/>
                            <a:pt x="1743064" y="987876"/>
                            <a:pt x="1743064" y="987876"/>
                          </a:cubicBezTo>
                          <a:cubicBezTo>
                            <a:pt x="1743064" y="987876"/>
                            <a:pt x="1678190" y="1064154"/>
                            <a:pt x="1605797" y="1064154"/>
                          </a:cubicBezTo>
                          <a:cubicBezTo>
                            <a:pt x="1533321" y="1064154"/>
                            <a:pt x="1281514" y="1064154"/>
                            <a:pt x="1281514" y="1064154"/>
                          </a:cubicBezTo>
                          <a:cubicBezTo>
                            <a:pt x="1281514" y="1064154"/>
                            <a:pt x="1033591" y="900112"/>
                            <a:pt x="541629" y="808545"/>
                          </a:cubicBezTo>
                          <a:cubicBezTo>
                            <a:pt x="541629" y="808545"/>
                            <a:pt x="487251" y="698385"/>
                            <a:pt x="353951" y="613926"/>
                          </a:cubicBezTo>
                          <a:cubicBezTo>
                            <a:pt x="269658" y="560375"/>
                            <a:pt x="153712" y="517236"/>
                            <a:pt x="0" y="518723"/>
                          </a:cubicBezTo>
                          <a:cubicBezTo>
                            <a:pt x="0" y="518723"/>
                            <a:pt x="255526" y="213530"/>
                            <a:pt x="739967" y="80065"/>
                          </a:cubicBezTo>
                          <a:cubicBezTo>
                            <a:pt x="1224326" y="-53400"/>
                            <a:pt x="1525635" y="3787"/>
                            <a:pt x="1712569" y="80065"/>
                          </a:cubicBezTo>
                          <a:cubicBezTo>
                            <a:pt x="1712569" y="80065"/>
                            <a:pt x="1868926" y="60975"/>
                            <a:pt x="1987185" y="160144"/>
                          </a:cubicBezTo>
                          <a:cubicBezTo>
                            <a:pt x="2105444" y="259313"/>
                            <a:pt x="2189325" y="358483"/>
                            <a:pt x="2139740" y="495832"/>
                          </a:cubicBezTo>
                          <a:cubicBezTo>
                            <a:pt x="2139740" y="495832"/>
                            <a:pt x="2204613" y="793339"/>
                            <a:pt x="2097759" y="999281"/>
                          </a:cubicBezTo>
                          <a:cubicBezTo>
                            <a:pt x="2097759" y="999281"/>
                            <a:pt x="2242711" y="1315878"/>
                            <a:pt x="2277090" y="1556116"/>
                          </a:cubicBezTo>
                          <a:cubicBezTo>
                            <a:pt x="2277090" y="1556116"/>
                            <a:pt x="2635586" y="1533307"/>
                            <a:pt x="2765250" y="1483722"/>
                          </a:cubicBezTo>
                          <a:cubicBezTo>
                            <a:pt x="2765250" y="1483722"/>
                            <a:pt x="2833925" y="1594296"/>
                            <a:pt x="2799628" y="1720158"/>
                          </a:cubicBezTo>
                          <a:close/>
                        </a:path>
                      </a:pathLst>
                    </a:custGeom>
                    <a:solidFill>
                      <a:srgbClr val="E5F18D"/>
                    </a:solidFill>
                    <a:ln w="826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8" name="Freeform: Shape 87">
                      <a:extLst>
                        <a:ext uri="{FF2B5EF4-FFF2-40B4-BE49-F238E27FC236}">
                          <a16:creationId xmlns:a16="http://schemas.microsoft.com/office/drawing/2014/main" id="{55B288F0-8BCD-49FE-BCF2-ED276ACDE6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543619" y="1719994"/>
                      <a:ext cx="1389112" cy="612656"/>
                    </a:xfrm>
                    <a:custGeom>
                      <a:avLst/>
                      <a:gdLst>
                        <a:gd name="connsiteX0" fmla="*/ 1389112 w 1389112"/>
                        <a:gd name="connsiteY0" fmla="*/ 536379 h 612656"/>
                        <a:gd name="connsiteX1" fmla="*/ 1251846 w 1389112"/>
                        <a:gd name="connsiteY1" fmla="*/ 612657 h 612656"/>
                        <a:gd name="connsiteX2" fmla="*/ 927562 w 1389112"/>
                        <a:gd name="connsiteY2" fmla="*/ 612657 h 612656"/>
                        <a:gd name="connsiteX3" fmla="*/ 187678 w 1389112"/>
                        <a:gd name="connsiteY3" fmla="*/ 357048 h 612656"/>
                        <a:gd name="connsiteX4" fmla="*/ 0 w 1389112"/>
                        <a:gd name="connsiteY4" fmla="*/ 162429 h 612656"/>
                        <a:gd name="connsiteX5" fmla="*/ 832277 w 1389112"/>
                        <a:gd name="connsiteY5" fmla="*/ 6155 h 612656"/>
                        <a:gd name="connsiteX6" fmla="*/ 1389112 w 1389112"/>
                        <a:gd name="connsiteY6" fmla="*/ 536379 h 6126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389112" h="612656">
                          <a:moveTo>
                            <a:pt x="1389112" y="536379"/>
                          </a:moveTo>
                          <a:cubicBezTo>
                            <a:pt x="1389112" y="536379"/>
                            <a:pt x="1324239" y="612657"/>
                            <a:pt x="1251846" y="612657"/>
                          </a:cubicBezTo>
                          <a:cubicBezTo>
                            <a:pt x="1179369" y="612657"/>
                            <a:pt x="927562" y="612657"/>
                            <a:pt x="927562" y="612657"/>
                          </a:cubicBezTo>
                          <a:cubicBezTo>
                            <a:pt x="927562" y="612657"/>
                            <a:pt x="679639" y="448614"/>
                            <a:pt x="187678" y="357048"/>
                          </a:cubicBezTo>
                          <a:cubicBezTo>
                            <a:pt x="187678" y="357048"/>
                            <a:pt x="133300" y="246888"/>
                            <a:pt x="0" y="162429"/>
                          </a:cubicBezTo>
                          <a:cubicBezTo>
                            <a:pt x="195777" y="58218"/>
                            <a:pt x="634104" y="-23513"/>
                            <a:pt x="832277" y="6155"/>
                          </a:cubicBezTo>
                          <a:cubicBezTo>
                            <a:pt x="1061110" y="40533"/>
                            <a:pt x="1289943" y="303662"/>
                            <a:pt x="1389112" y="536379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E5F18D"/>
                        </a:gs>
                        <a:gs pos="100000">
                          <a:srgbClr val="D3A94A"/>
                        </a:gs>
                      </a:gsLst>
                      <a:lin ang="19800000" scaled="0"/>
                    </a:gradFill>
                    <a:ln w="8262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11" name="Graphic 140">
              <a:extLst>
                <a:ext uri="{FF2B5EF4-FFF2-40B4-BE49-F238E27FC236}">
                  <a16:creationId xmlns:a16="http://schemas.microsoft.com/office/drawing/2014/main" id="{FDD30DD0-2F16-42FB-BA02-94E5CCE11BF7}"/>
                </a:ext>
              </a:extLst>
            </p:cNvPr>
            <p:cNvGrpSpPr/>
            <p:nvPr/>
          </p:nvGrpSpPr>
          <p:grpSpPr>
            <a:xfrm>
              <a:off x="-3022106" y="2504296"/>
              <a:ext cx="6423105" cy="4042753"/>
              <a:chOff x="-3022106" y="2504296"/>
              <a:chExt cx="6423105" cy="4042753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51180FD-5DF5-4BE0-A993-9D0AE74515CA}"/>
                  </a:ext>
                </a:extLst>
              </p:cNvPr>
              <p:cNvSpPr/>
              <p:nvPr/>
            </p:nvSpPr>
            <p:spPr>
              <a:xfrm>
                <a:off x="-519988" y="5471686"/>
                <a:ext cx="282223" cy="668876"/>
              </a:xfrm>
              <a:custGeom>
                <a:avLst/>
                <a:gdLst>
                  <a:gd name="connsiteX0" fmla="*/ 282223 w 282223"/>
                  <a:gd name="connsiteY0" fmla="*/ 22892 h 668876"/>
                  <a:gd name="connsiteX1" fmla="*/ 170906 w 282223"/>
                  <a:gd name="connsiteY1" fmla="*/ 598982 h 668876"/>
                  <a:gd name="connsiteX2" fmla="*/ 60084 w 282223"/>
                  <a:gd name="connsiteY2" fmla="*/ 664764 h 668876"/>
                  <a:gd name="connsiteX3" fmla="*/ 60084 w 282223"/>
                  <a:gd name="connsiteY3" fmla="*/ 664764 h 668876"/>
                  <a:gd name="connsiteX4" fmla="*/ 2153 w 282223"/>
                  <a:gd name="connsiteY4" fmla="*/ 563612 h 668876"/>
                  <a:gd name="connsiteX5" fmla="*/ 129668 w 282223"/>
                  <a:gd name="connsiteY5" fmla="*/ 0 h 668876"/>
                  <a:gd name="connsiteX6" fmla="*/ 282223 w 282223"/>
                  <a:gd name="connsiteY6" fmla="*/ 22892 h 668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2223" h="668876">
                    <a:moveTo>
                      <a:pt x="282223" y="22892"/>
                    </a:moveTo>
                    <a:lnTo>
                      <a:pt x="170906" y="598982"/>
                    </a:lnTo>
                    <a:cubicBezTo>
                      <a:pt x="161154" y="649641"/>
                      <a:pt x="109255" y="680466"/>
                      <a:pt x="60084" y="664764"/>
                    </a:cubicBezTo>
                    <a:lnTo>
                      <a:pt x="60084" y="664764"/>
                    </a:lnTo>
                    <a:cubicBezTo>
                      <a:pt x="17441" y="651211"/>
                      <a:pt x="-7764" y="607246"/>
                      <a:pt x="2153" y="563612"/>
                    </a:cubicBezTo>
                    <a:lnTo>
                      <a:pt x="129668" y="0"/>
                    </a:lnTo>
                    <a:lnTo>
                      <a:pt x="282223" y="22892"/>
                    </a:lnTo>
                    <a:close/>
                  </a:path>
                </a:pathLst>
              </a:custGeom>
              <a:solidFill>
                <a:srgbClr val="000B12"/>
              </a:solidFill>
              <a:ln w="82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9" name="Graphic 140">
                <a:extLst>
                  <a:ext uri="{FF2B5EF4-FFF2-40B4-BE49-F238E27FC236}">
                    <a16:creationId xmlns:a16="http://schemas.microsoft.com/office/drawing/2014/main" id="{FBDC9D8C-A013-4872-BFCD-0066E66630F4}"/>
                  </a:ext>
                </a:extLst>
              </p:cNvPr>
              <p:cNvGrpSpPr/>
              <p:nvPr/>
            </p:nvGrpSpPr>
            <p:grpSpPr>
              <a:xfrm>
                <a:off x="-3022106" y="3930762"/>
                <a:ext cx="2616201" cy="2616287"/>
                <a:chOff x="-3022106" y="3930762"/>
                <a:chExt cx="2616201" cy="2616287"/>
              </a:xfrm>
            </p:grpSpPr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05AC891D-7501-4E11-AF99-CB368245C7DC}"/>
                    </a:ext>
                  </a:extLst>
                </p:cNvPr>
                <p:cNvSpPr/>
                <p:nvPr/>
              </p:nvSpPr>
              <p:spPr>
                <a:xfrm>
                  <a:off x="-3022106" y="3930762"/>
                  <a:ext cx="2616201" cy="2616287"/>
                </a:xfrm>
                <a:custGeom>
                  <a:avLst/>
                  <a:gdLst>
                    <a:gd name="connsiteX0" fmla="*/ 1258622 w 2517326"/>
                    <a:gd name="connsiteY0" fmla="*/ 0 h 2517409"/>
                    <a:gd name="connsiteX1" fmla="*/ 0 w 2517326"/>
                    <a:gd name="connsiteY1" fmla="*/ 1258705 h 2517409"/>
                    <a:gd name="connsiteX2" fmla="*/ 1258622 w 2517326"/>
                    <a:gd name="connsiteY2" fmla="*/ 2517410 h 2517409"/>
                    <a:gd name="connsiteX3" fmla="*/ 2517327 w 2517326"/>
                    <a:gd name="connsiteY3" fmla="*/ 1258705 h 2517409"/>
                    <a:gd name="connsiteX4" fmla="*/ 1258622 w 2517326"/>
                    <a:gd name="connsiteY4" fmla="*/ 0 h 2517409"/>
                    <a:gd name="connsiteX5" fmla="*/ 1298538 w 2517326"/>
                    <a:gd name="connsiteY5" fmla="*/ 1275233 h 2517409"/>
                    <a:gd name="connsiteX6" fmla="*/ 295937 w 2517326"/>
                    <a:gd name="connsiteY6" fmla="*/ 733687 h 2517409"/>
                    <a:gd name="connsiteX7" fmla="*/ 737488 w 2517326"/>
                    <a:gd name="connsiteY7" fmla="*/ 293293 h 2517409"/>
                    <a:gd name="connsiteX8" fmla="*/ 1298538 w 2517326"/>
                    <a:gd name="connsiteY8" fmla="*/ 1275233 h 2517409"/>
                    <a:gd name="connsiteX9" fmla="*/ 2229406 w 2517326"/>
                    <a:gd name="connsiteY9" fmla="*/ 1778021 h 2517409"/>
                    <a:gd name="connsiteX10" fmla="*/ 1827440 w 2517326"/>
                    <a:gd name="connsiteY10" fmla="*/ 2200730 h 2517409"/>
                    <a:gd name="connsiteX11" fmla="*/ 1298538 w 2517326"/>
                    <a:gd name="connsiteY11" fmla="*/ 1275233 h 25174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517326" h="2517409">
                      <a:moveTo>
                        <a:pt x="1258622" y="0"/>
                      </a:moveTo>
                      <a:cubicBezTo>
                        <a:pt x="563529" y="0"/>
                        <a:pt x="0" y="563529"/>
                        <a:pt x="0" y="1258705"/>
                      </a:cubicBezTo>
                      <a:cubicBezTo>
                        <a:pt x="0" y="1953881"/>
                        <a:pt x="563529" y="2517410"/>
                        <a:pt x="1258622" y="2517410"/>
                      </a:cubicBezTo>
                      <a:cubicBezTo>
                        <a:pt x="1953798" y="2517410"/>
                        <a:pt x="2517327" y="1953881"/>
                        <a:pt x="2517327" y="1258705"/>
                      </a:cubicBezTo>
                      <a:cubicBezTo>
                        <a:pt x="2517327" y="563529"/>
                        <a:pt x="1953798" y="0"/>
                        <a:pt x="1258622" y="0"/>
                      </a:cubicBezTo>
                      <a:close/>
                      <a:moveTo>
                        <a:pt x="1298538" y="1275233"/>
                      </a:moveTo>
                      <a:lnTo>
                        <a:pt x="295937" y="733687"/>
                      </a:lnTo>
                      <a:cubicBezTo>
                        <a:pt x="397503" y="547744"/>
                        <a:pt x="551298" y="394446"/>
                        <a:pt x="737488" y="293293"/>
                      </a:cubicBezTo>
                      <a:lnTo>
                        <a:pt x="1298538" y="1275233"/>
                      </a:lnTo>
                      <a:lnTo>
                        <a:pt x="2229406" y="1778021"/>
                      </a:lnTo>
                      <a:cubicBezTo>
                        <a:pt x="2135774" y="1952476"/>
                        <a:pt x="1996441" y="2098750"/>
                        <a:pt x="1827440" y="2200730"/>
                      </a:cubicBezTo>
                      <a:lnTo>
                        <a:pt x="1298538" y="1275233"/>
                      </a:lnTo>
                      <a:close/>
                    </a:path>
                  </a:pathLst>
                </a:custGeom>
                <a:solidFill>
                  <a:srgbClr val="1C154A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507CDBE0-CDEC-4323-937D-C6AA55E8646A}"/>
                    </a:ext>
                  </a:extLst>
                </p:cNvPr>
                <p:cNvSpPr/>
                <p:nvPr/>
              </p:nvSpPr>
              <p:spPr>
                <a:xfrm>
                  <a:off x="-2859880" y="4664449"/>
                  <a:ext cx="1756530" cy="1713380"/>
                </a:xfrm>
                <a:custGeom>
                  <a:avLst/>
                  <a:gdLst>
                    <a:gd name="connsiteX0" fmla="*/ 1665216 w 1665215"/>
                    <a:gd name="connsiteY0" fmla="*/ 1467043 h 1624308"/>
                    <a:gd name="connsiteX1" fmla="*/ 1098464 w 1665215"/>
                    <a:gd name="connsiteY1" fmla="*/ 1624308 h 1624308"/>
                    <a:gd name="connsiteX2" fmla="*/ 0 w 1665215"/>
                    <a:gd name="connsiteY2" fmla="*/ 525762 h 1624308"/>
                    <a:gd name="connsiteX3" fmla="*/ 133713 w 1665215"/>
                    <a:gd name="connsiteY3" fmla="*/ 0 h 1624308"/>
                    <a:gd name="connsiteX4" fmla="*/ 1136314 w 1665215"/>
                    <a:gd name="connsiteY4" fmla="*/ 541546 h 1624308"/>
                    <a:gd name="connsiteX5" fmla="*/ 1665216 w 1665215"/>
                    <a:gd name="connsiteY5" fmla="*/ 1467043 h 1624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65215" h="1624308">
                      <a:moveTo>
                        <a:pt x="1665216" y="1467043"/>
                      </a:moveTo>
                      <a:cubicBezTo>
                        <a:pt x="1499769" y="1566873"/>
                        <a:pt x="1305810" y="1624308"/>
                        <a:pt x="1098464" y="1624308"/>
                      </a:cubicBezTo>
                      <a:cubicBezTo>
                        <a:pt x="491796" y="1624308"/>
                        <a:pt x="0" y="1132512"/>
                        <a:pt x="0" y="525762"/>
                      </a:cubicBezTo>
                      <a:cubicBezTo>
                        <a:pt x="0" y="335275"/>
                        <a:pt x="48510" y="156191"/>
                        <a:pt x="133713" y="0"/>
                      </a:cubicBezTo>
                      <a:lnTo>
                        <a:pt x="1136314" y="541546"/>
                      </a:lnTo>
                      <a:lnTo>
                        <a:pt x="1665216" y="1467043"/>
                      </a:lnTo>
                      <a:close/>
                    </a:path>
                  </a:pathLst>
                </a:custGeom>
                <a:solidFill>
                  <a:srgbClr val="000B12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F7D78E0F-39D3-44B8-A498-351901292D91}"/>
                    </a:ext>
                  </a:extLst>
                </p:cNvPr>
                <p:cNvSpPr/>
                <p:nvPr/>
              </p:nvSpPr>
              <p:spPr>
                <a:xfrm>
                  <a:off x="-2284617" y="4091747"/>
                  <a:ext cx="1752817" cy="1747725"/>
                </a:xfrm>
                <a:custGeom>
                  <a:avLst/>
                  <a:gdLst>
                    <a:gd name="connsiteX0" fmla="*/ 1621747 w 1621746"/>
                    <a:gd name="connsiteY0" fmla="*/ 1098464 h 1617035"/>
                    <a:gd name="connsiteX1" fmla="*/ 1491918 w 1621746"/>
                    <a:gd name="connsiteY1" fmla="*/ 1617036 h 1617035"/>
                    <a:gd name="connsiteX2" fmla="*/ 561050 w 1621746"/>
                    <a:gd name="connsiteY2" fmla="*/ 1114248 h 1617035"/>
                    <a:gd name="connsiteX3" fmla="*/ 0 w 1621746"/>
                    <a:gd name="connsiteY3" fmla="*/ 132308 h 1617035"/>
                    <a:gd name="connsiteX4" fmla="*/ 523200 w 1621746"/>
                    <a:gd name="connsiteY4" fmla="*/ 0 h 1617035"/>
                    <a:gd name="connsiteX5" fmla="*/ 1621747 w 1621746"/>
                    <a:gd name="connsiteY5" fmla="*/ 1098464 h 16170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21746" h="1617035">
                      <a:moveTo>
                        <a:pt x="1621747" y="1098464"/>
                      </a:moveTo>
                      <a:cubicBezTo>
                        <a:pt x="1621747" y="1286059"/>
                        <a:pt x="1574724" y="1462580"/>
                        <a:pt x="1491918" y="1617036"/>
                      </a:cubicBezTo>
                      <a:lnTo>
                        <a:pt x="561050" y="1114248"/>
                      </a:lnTo>
                      <a:lnTo>
                        <a:pt x="0" y="132308"/>
                      </a:lnTo>
                      <a:cubicBezTo>
                        <a:pt x="155530" y="47932"/>
                        <a:pt x="333787" y="0"/>
                        <a:pt x="523200" y="0"/>
                      </a:cubicBezTo>
                      <a:cubicBezTo>
                        <a:pt x="1129950" y="0"/>
                        <a:pt x="1621747" y="491797"/>
                        <a:pt x="1621747" y="1098464"/>
                      </a:cubicBezTo>
                      <a:close/>
                    </a:path>
                  </a:pathLst>
                </a:custGeom>
                <a:solidFill>
                  <a:srgbClr val="000B12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" name="Graphic 140">
                <a:extLst>
                  <a:ext uri="{FF2B5EF4-FFF2-40B4-BE49-F238E27FC236}">
                    <a16:creationId xmlns:a16="http://schemas.microsoft.com/office/drawing/2014/main" id="{E6032918-A548-4CC8-BD7A-A2086F229447}"/>
                  </a:ext>
                </a:extLst>
              </p:cNvPr>
              <p:cNvGrpSpPr/>
              <p:nvPr/>
            </p:nvGrpSpPr>
            <p:grpSpPr>
              <a:xfrm>
                <a:off x="-1504072" y="2504296"/>
                <a:ext cx="1151849" cy="2662279"/>
                <a:chOff x="-1504072" y="2504296"/>
                <a:chExt cx="1151849" cy="2662279"/>
              </a:xfrm>
            </p:grpSpPr>
            <p:grpSp>
              <p:nvGrpSpPr>
                <p:cNvPr id="71" name="Graphic 140">
                  <a:extLst>
                    <a:ext uri="{FF2B5EF4-FFF2-40B4-BE49-F238E27FC236}">
                      <a16:creationId xmlns:a16="http://schemas.microsoft.com/office/drawing/2014/main" id="{869F884A-3D89-46FE-B6A6-49D08BBAE5A6}"/>
                    </a:ext>
                  </a:extLst>
                </p:cNvPr>
                <p:cNvGrpSpPr/>
                <p:nvPr/>
              </p:nvGrpSpPr>
              <p:grpSpPr>
                <a:xfrm>
                  <a:off x="-1504072" y="2504296"/>
                  <a:ext cx="831450" cy="274616"/>
                  <a:chOff x="-1504072" y="2504296"/>
                  <a:chExt cx="831450" cy="274616"/>
                </a:xfrm>
              </p:grpSpPr>
              <p:sp>
                <p:nvSpPr>
                  <p:cNvPr id="75" name="Freeform: Shape 74">
                    <a:extLst>
                      <a:ext uri="{FF2B5EF4-FFF2-40B4-BE49-F238E27FC236}">
                        <a16:creationId xmlns:a16="http://schemas.microsoft.com/office/drawing/2014/main" id="{7E700A2C-FF70-4442-AC57-46DB1660C159}"/>
                      </a:ext>
                    </a:extLst>
                  </p:cNvPr>
                  <p:cNvSpPr/>
                  <p:nvPr/>
                </p:nvSpPr>
                <p:spPr>
                  <a:xfrm>
                    <a:off x="-1504072" y="2504296"/>
                    <a:ext cx="831450" cy="274616"/>
                  </a:xfrm>
                  <a:custGeom>
                    <a:avLst/>
                    <a:gdLst>
                      <a:gd name="connsiteX0" fmla="*/ 831451 w 831450"/>
                      <a:gd name="connsiteY0" fmla="*/ 144870 h 274616"/>
                      <a:gd name="connsiteX1" fmla="*/ 625510 w 831450"/>
                      <a:gd name="connsiteY1" fmla="*/ 259327 h 274616"/>
                      <a:gd name="connsiteX2" fmla="*/ 434774 w 831450"/>
                      <a:gd name="connsiteY2" fmla="*/ 274616 h 274616"/>
                      <a:gd name="connsiteX3" fmla="*/ 236436 w 831450"/>
                      <a:gd name="connsiteY3" fmla="*/ 221147 h 274616"/>
                      <a:gd name="connsiteX4" fmla="*/ 0 w 831450"/>
                      <a:gd name="connsiteY4" fmla="*/ 60989 h 274616"/>
                      <a:gd name="connsiteX5" fmla="*/ 33883 w 831450"/>
                      <a:gd name="connsiteY5" fmla="*/ 6777 h 274616"/>
                      <a:gd name="connsiteX6" fmla="*/ 38097 w 831450"/>
                      <a:gd name="connsiteY6" fmla="*/ 0 h 274616"/>
                      <a:gd name="connsiteX7" fmla="*/ 747570 w 831450"/>
                      <a:gd name="connsiteY7" fmla="*/ 60989 h 274616"/>
                      <a:gd name="connsiteX8" fmla="*/ 829633 w 831450"/>
                      <a:gd name="connsiteY8" fmla="*/ 143052 h 274616"/>
                      <a:gd name="connsiteX9" fmla="*/ 831451 w 831450"/>
                      <a:gd name="connsiteY9" fmla="*/ 144870 h 2746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31450" h="274616">
                        <a:moveTo>
                          <a:pt x="831451" y="144870"/>
                        </a:moveTo>
                        <a:lnTo>
                          <a:pt x="625510" y="259327"/>
                        </a:lnTo>
                        <a:lnTo>
                          <a:pt x="434774" y="274616"/>
                        </a:lnTo>
                        <a:lnTo>
                          <a:pt x="236436" y="221147"/>
                        </a:lnTo>
                        <a:cubicBezTo>
                          <a:pt x="221230" y="121978"/>
                          <a:pt x="0" y="60989"/>
                          <a:pt x="0" y="60989"/>
                        </a:cubicBezTo>
                        <a:lnTo>
                          <a:pt x="33883" y="6777"/>
                        </a:lnTo>
                        <a:lnTo>
                          <a:pt x="38097" y="0"/>
                        </a:lnTo>
                        <a:lnTo>
                          <a:pt x="747570" y="60989"/>
                        </a:lnTo>
                        <a:lnTo>
                          <a:pt x="829633" y="143052"/>
                        </a:lnTo>
                        <a:lnTo>
                          <a:pt x="831451" y="144870"/>
                        </a:lnTo>
                        <a:close/>
                      </a:path>
                    </a:pathLst>
                  </a:custGeom>
                  <a:solidFill>
                    <a:srgbClr val="13427A"/>
                  </a:solidFill>
                  <a:ln w="82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6" name="Freeform: Shape 75">
                    <a:extLst>
                      <a:ext uri="{FF2B5EF4-FFF2-40B4-BE49-F238E27FC236}">
                        <a16:creationId xmlns:a16="http://schemas.microsoft.com/office/drawing/2014/main" id="{7305C976-362D-4B23-8013-B8BB821D7F4E}"/>
                      </a:ext>
                    </a:extLst>
                  </p:cNvPr>
                  <p:cNvSpPr/>
                  <p:nvPr/>
                </p:nvSpPr>
                <p:spPr>
                  <a:xfrm>
                    <a:off x="-1470190" y="2504296"/>
                    <a:ext cx="795749" cy="148699"/>
                  </a:xfrm>
                  <a:custGeom>
                    <a:avLst/>
                    <a:gdLst>
                      <a:gd name="connsiteX0" fmla="*/ 795750 w 795749"/>
                      <a:gd name="connsiteY0" fmla="*/ 143052 h 148699"/>
                      <a:gd name="connsiteX1" fmla="*/ 202553 w 795749"/>
                      <a:gd name="connsiteY1" fmla="*/ 106772 h 148699"/>
                      <a:gd name="connsiteX2" fmla="*/ 0 w 795749"/>
                      <a:gd name="connsiteY2" fmla="*/ 6777 h 148699"/>
                      <a:gd name="connsiteX3" fmla="*/ 4215 w 795749"/>
                      <a:gd name="connsiteY3" fmla="*/ 0 h 148699"/>
                      <a:gd name="connsiteX4" fmla="*/ 713688 w 795749"/>
                      <a:gd name="connsiteY4" fmla="*/ 60989 h 148699"/>
                      <a:gd name="connsiteX5" fmla="*/ 795750 w 795749"/>
                      <a:gd name="connsiteY5" fmla="*/ 143052 h 1486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795749" h="148699">
                        <a:moveTo>
                          <a:pt x="795750" y="143052"/>
                        </a:moveTo>
                        <a:cubicBezTo>
                          <a:pt x="583115" y="161315"/>
                          <a:pt x="252138" y="131565"/>
                          <a:pt x="202553" y="106772"/>
                        </a:cubicBezTo>
                        <a:cubicBezTo>
                          <a:pt x="159828" y="85451"/>
                          <a:pt x="98425" y="41651"/>
                          <a:pt x="0" y="6777"/>
                        </a:cubicBezTo>
                        <a:lnTo>
                          <a:pt x="4215" y="0"/>
                        </a:lnTo>
                        <a:lnTo>
                          <a:pt x="713688" y="60989"/>
                        </a:lnTo>
                        <a:lnTo>
                          <a:pt x="795750" y="143052"/>
                        </a:lnTo>
                        <a:close/>
                      </a:path>
                    </a:pathLst>
                  </a:custGeom>
                  <a:solidFill>
                    <a:srgbClr val="1C154A"/>
                  </a:solidFill>
                  <a:ln w="82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2" name="Graphic 140">
                  <a:extLst>
                    <a:ext uri="{FF2B5EF4-FFF2-40B4-BE49-F238E27FC236}">
                      <a16:creationId xmlns:a16="http://schemas.microsoft.com/office/drawing/2014/main" id="{11945BCF-CA39-4179-9B89-2D0754EF968A}"/>
                    </a:ext>
                  </a:extLst>
                </p:cNvPr>
                <p:cNvGrpSpPr/>
                <p:nvPr/>
              </p:nvGrpSpPr>
              <p:grpSpPr>
                <a:xfrm>
                  <a:off x="-1122684" y="2725443"/>
                  <a:ext cx="770461" cy="2441131"/>
                  <a:chOff x="-1122684" y="2725443"/>
                  <a:chExt cx="770461" cy="2441131"/>
                </a:xfrm>
              </p:grpSpPr>
              <p:sp>
                <p:nvSpPr>
                  <p:cNvPr id="73" name="Freeform: Shape 72">
                    <a:extLst>
                      <a:ext uri="{FF2B5EF4-FFF2-40B4-BE49-F238E27FC236}">
                        <a16:creationId xmlns:a16="http://schemas.microsoft.com/office/drawing/2014/main" id="{D68A315C-A370-4431-81D0-7E25FB2EF172}"/>
                      </a:ext>
                    </a:extLst>
                  </p:cNvPr>
                  <p:cNvSpPr/>
                  <p:nvPr/>
                </p:nvSpPr>
                <p:spPr>
                  <a:xfrm>
                    <a:off x="-1122684" y="2725443"/>
                    <a:ext cx="770461" cy="2441131"/>
                  </a:xfrm>
                  <a:custGeom>
                    <a:avLst/>
                    <a:gdLst>
                      <a:gd name="connsiteX0" fmla="*/ 656087 w 770461"/>
                      <a:gd name="connsiteY0" fmla="*/ 2441132 h 2441131"/>
                      <a:gd name="connsiteX1" fmla="*/ 404362 w 770461"/>
                      <a:gd name="connsiteY1" fmla="*/ 1670670 h 2441131"/>
                      <a:gd name="connsiteX2" fmla="*/ 178174 w 770461"/>
                      <a:gd name="connsiteY2" fmla="*/ 299326 h 2441131"/>
                      <a:gd name="connsiteX3" fmla="*/ 160241 w 770461"/>
                      <a:gd name="connsiteY3" fmla="*/ 190735 h 2441131"/>
                      <a:gd name="connsiteX4" fmla="*/ 0 w 770461"/>
                      <a:gd name="connsiteY4" fmla="*/ 91566 h 2441131"/>
                      <a:gd name="connsiteX5" fmla="*/ 7686 w 770461"/>
                      <a:gd name="connsiteY5" fmla="*/ 22892 h 2441131"/>
                      <a:gd name="connsiteX6" fmla="*/ 305193 w 770461"/>
                      <a:gd name="connsiteY6" fmla="*/ 0 h 2441131"/>
                      <a:gd name="connsiteX7" fmla="*/ 393702 w 770461"/>
                      <a:gd name="connsiteY7" fmla="*/ 408990 h 2441131"/>
                      <a:gd name="connsiteX8" fmla="*/ 770462 w 770461"/>
                      <a:gd name="connsiteY8" fmla="*/ 2418241 h 2441131"/>
                      <a:gd name="connsiteX9" fmla="*/ 656087 w 770461"/>
                      <a:gd name="connsiteY9" fmla="*/ 2441132 h 24411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70461" h="2441131">
                        <a:moveTo>
                          <a:pt x="656087" y="2441132"/>
                        </a:moveTo>
                        <a:cubicBezTo>
                          <a:pt x="694184" y="2059744"/>
                          <a:pt x="404362" y="1670670"/>
                          <a:pt x="404362" y="1670670"/>
                        </a:cubicBezTo>
                        <a:lnTo>
                          <a:pt x="178174" y="299326"/>
                        </a:lnTo>
                        <a:lnTo>
                          <a:pt x="160241" y="190735"/>
                        </a:lnTo>
                        <a:lnTo>
                          <a:pt x="0" y="91566"/>
                        </a:lnTo>
                        <a:lnTo>
                          <a:pt x="7686" y="22892"/>
                        </a:lnTo>
                        <a:cubicBezTo>
                          <a:pt x="7686" y="22892"/>
                          <a:pt x="282302" y="0"/>
                          <a:pt x="305193" y="0"/>
                        </a:cubicBezTo>
                        <a:cubicBezTo>
                          <a:pt x="311143" y="0"/>
                          <a:pt x="345770" y="165117"/>
                          <a:pt x="393702" y="408990"/>
                        </a:cubicBezTo>
                        <a:cubicBezTo>
                          <a:pt x="529067" y="1098629"/>
                          <a:pt x="770462" y="2418241"/>
                          <a:pt x="770462" y="2418241"/>
                        </a:cubicBezTo>
                        <a:lnTo>
                          <a:pt x="656087" y="2441132"/>
                        </a:lnTo>
                        <a:close/>
                      </a:path>
                    </a:pathLst>
                  </a:custGeom>
                  <a:solidFill>
                    <a:srgbClr val="1C154A"/>
                  </a:solidFill>
                  <a:ln w="82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4" name="Freeform: Shape 73">
                    <a:extLst>
                      <a:ext uri="{FF2B5EF4-FFF2-40B4-BE49-F238E27FC236}">
                        <a16:creationId xmlns:a16="http://schemas.microsoft.com/office/drawing/2014/main" id="{C80884BE-AC57-45E2-8CCD-C64E9E649800}"/>
                      </a:ext>
                    </a:extLst>
                  </p:cNvPr>
                  <p:cNvSpPr/>
                  <p:nvPr/>
                </p:nvSpPr>
                <p:spPr>
                  <a:xfrm>
                    <a:off x="-1122684" y="2725443"/>
                    <a:ext cx="393701" cy="408990"/>
                  </a:xfrm>
                  <a:custGeom>
                    <a:avLst/>
                    <a:gdLst>
                      <a:gd name="connsiteX0" fmla="*/ 393702 w 393701"/>
                      <a:gd name="connsiteY0" fmla="*/ 408990 h 408990"/>
                      <a:gd name="connsiteX1" fmla="*/ 178174 w 393701"/>
                      <a:gd name="connsiteY1" fmla="*/ 299326 h 408990"/>
                      <a:gd name="connsiteX2" fmla="*/ 160241 w 393701"/>
                      <a:gd name="connsiteY2" fmla="*/ 190735 h 408990"/>
                      <a:gd name="connsiteX3" fmla="*/ 0 w 393701"/>
                      <a:gd name="connsiteY3" fmla="*/ 91566 h 408990"/>
                      <a:gd name="connsiteX4" fmla="*/ 7686 w 393701"/>
                      <a:gd name="connsiteY4" fmla="*/ 22892 h 408990"/>
                      <a:gd name="connsiteX5" fmla="*/ 305193 w 393701"/>
                      <a:gd name="connsiteY5" fmla="*/ 0 h 408990"/>
                      <a:gd name="connsiteX6" fmla="*/ 393702 w 393701"/>
                      <a:gd name="connsiteY6" fmla="*/ 408990 h 4089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93701" h="408990">
                        <a:moveTo>
                          <a:pt x="393702" y="408990"/>
                        </a:moveTo>
                        <a:lnTo>
                          <a:pt x="178174" y="299326"/>
                        </a:lnTo>
                        <a:lnTo>
                          <a:pt x="160241" y="190735"/>
                        </a:lnTo>
                        <a:lnTo>
                          <a:pt x="0" y="91566"/>
                        </a:lnTo>
                        <a:lnTo>
                          <a:pt x="7686" y="22892"/>
                        </a:lnTo>
                        <a:cubicBezTo>
                          <a:pt x="7686" y="22892"/>
                          <a:pt x="282302" y="0"/>
                          <a:pt x="305193" y="0"/>
                        </a:cubicBezTo>
                        <a:cubicBezTo>
                          <a:pt x="311143" y="0"/>
                          <a:pt x="345770" y="165117"/>
                          <a:pt x="393702" y="408990"/>
                        </a:cubicBezTo>
                        <a:close/>
                      </a:path>
                    </a:pathLst>
                  </a:custGeom>
                  <a:solidFill>
                    <a:srgbClr val="000B12"/>
                  </a:solidFill>
                  <a:ln w="82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1" name="Graphic 140">
                <a:extLst>
                  <a:ext uri="{FF2B5EF4-FFF2-40B4-BE49-F238E27FC236}">
                    <a16:creationId xmlns:a16="http://schemas.microsoft.com/office/drawing/2014/main" id="{43AD787E-E74D-46FE-AEDD-59612628EB27}"/>
                  </a:ext>
                </a:extLst>
              </p:cNvPr>
              <p:cNvGrpSpPr/>
              <p:nvPr/>
            </p:nvGrpSpPr>
            <p:grpSpPr>
              <a:xfrm>
                <a:off x="761529" y="3605239"/>
                <a:ext cx="2639470" cy="2934416"/>
                <a:chOff x="761529" y="3605239"/>
                <a:chExt cx="2639470" cy="2934416"/>
              </a:xfrm>
            </p:grpSpPr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8875491D-3E29-4406-B11E-1BA47B2C8B5F}"/>
                    </a:ext>
                  </a:extLst>
                </p:cNvPr>
                <p:cNvSpPr/>
                <p:nvPr/>
              </p:nvSpPr>
              <p:spPr>
                <a:xfrm>
                  <a:off x="2017672" y="3605239"/>
                  <a:ext cx="323836" cy="317837"/>
                </a:xfrm>
                <a:custGeom>
                  <a:avLst/>
                  <a:gdLst>
                    <a:gd name="connsiteX0" fmla="*/ 180570 w 323836"/>
                    <a:gd name="connsiteY0" fmla="*/ 0 h 317837"/>
                    <a:gd name="connsiteX1" fmla="*/ 259410 w 323836"/>
                    <a:gd name="connsiteY1" fmla="*/ 0 h 317837"/>
                    <a:gd name="connsiteX2" fmla="*/ 320399 w 323836"/>
                    <a:gd name="connsiteY2" fmla="*/ 129664 h 317837"/>
                    <a:gd name="connsiteX3" fmla="*/ 162720 w 323836"/>
                    <a:gd name="connsiteY3" fmla="*/ 317837 h 317837"/>
                    <a:gd name="connsiteX4" fmla="*/ 0 w 323836"/>
                    <a:gd name="connsiteY4" fmla="*/ 315275 h 317837"/>
                    <a:gd name="connsiteX5" fmla="*/ 211065 w 323836"/>
                    <a:gd name="connsiteY5" fmla="*/ 259327 h 317837"/>
                    <a:gd name="connsiteX6" fmla="*/ 244121 w 323836"/>
                    <a:gd name="connsiteY6" fmla="*/ 109334 h 317837"/>
                    <a:gd name="connsiteX7" fmla="*/ 180570 w 323836"/>
                    <a:gd name="connsiteY7" fmla="*/ 0 h 3178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23836" h="317837">
                      <a:moveTo>
                        <a:pt x="180570" y="0"/>
                      </a:moveTo>
                      <a:lnTo>
                        <a:pt x="259410" y="0"/>
                      </a:lnTo>
                      <a:lnTo>
                        <a:pt x="320399" y="129664"/>
                      </a:lnTo>
                      <a:cubicBezTo>
                        <a:pt x="320399" y="129664"/>
                        <a:pt x="361058" y="254286"/>
                        <a:pt x="162720" y="317837"/>
                      </a:cubicBezTo>
                      <a:lnTo>
                        <a:pt x="0" y="315275"/>
                      </a:lnTo>
                      <a:cubicBezTo>
                        <a:pt x="0" y="315275"/>
                        <a:pt x="170406" y="294946"/>
                        <a:pt x="211065" y="259327"/>
                      </a:cubicBezTo>
                      <a:cubicBezTo>
                        <a:pt x="251724" y="223709"/>
                        <a:pt x="284781" y="160158"/>
                        <a:pt x="244121" y="109334"/>
                      </a:cubicBezTo>
                      <a:cubicBezTo>
                        <a:pt x="203462" y="58510"/>
                        <a:pt x="180570" y="0"/>
                        <a:pt x="180570" y="0"/>
                      </a:cubicBezTo>
                      <a:close/>
                    </a:path>
                  </a:pathLst>
                </a:custGeom>
                <a:solidFill>
                  <a:srgbClr val="13427A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58" name="Graphic 140">
                  <a:extLst>
                    <a:ext uri="{FF2B5EF4-FFF2-40B4-BE49-F238E27FC236}">
                      <a16:creationId xmlns:a16="http://schemas.microsoft.com/office/drawing/2014/main" id="{1B7C53FC-EC1F-4C4F-B249-54F73F6DBF2E}"/>
                    </a:ext>
                  </a:extLst>
                </p:cNvPr>
                <p:cNvGrpSpPr/>
                <p:nvPr/>
              </p:nvGrpSpPr>
              <p:grpSpPr>
                <a:xfrm>
                  <a:off x="1020939" y="3946051"/>
                  <a:ext cx="2090155" cy="2240727"/>
                  <a:chOff x="1020939" y="3946051"/>
                  <a:chExt cx="2090155" cy="2240727"/>
                </a:xfrm>
                <a:noFill/>
              </p:grpSpPr>
              <p:sp>
                <p:nvSpPr>
                  <p:cNvPr id="62" name="Freeform: Shape 61">
                    <a:extLst>
                      <a:ext uri="{FF2B5EF4-FFF2-40B4-BE49-F238E27FC236}">
                        <a16:creationId xmlns:a16="http://schemas.microsoft.com/office/drawing/2014/main" id="{0B0BB1E3-9B60-4E85-85B5-209952ADA771}"/>
                      </a:ext>
                    </a:extLst>
                  </p:cNvPr>
                  <p:cNvSpPr/>
                  <p:nvPr/>
                </p:nvSpPr>
                <p:spPr>
                  <a:xfrm>
                    <a:off x="1644878" y="4369586"/>
                    <a:ext cx="811121" cy="1715792"/>
                  </a:xfrm>
                  <a:custGeom>
                    <a:avLst/>
                    <a:gdLst>
                      <a:gd name="connsiteX0" fmla="*/ 811121 w 811121"/>
                      <a:gd name="connsiteY0" fmla="*/ 0 h 1715792"/>
                      <a:gd name="connsiteX1" fmla="*/ 0 w 811121"/>
                      <a:gd name="connsiteY1" fmla="*/ 1715792 h 1715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11121" h="1715792">
                        <a:moveTo>
                          <a:pt x="811121" y="0"/>
                        </a:moveTo>
                        <a:lnTo>
                          <a:pt x="0" y="1715792"/>
                        </a:lnTo>
                      </a:path>
                    </a:pathLst>
                  </a:custGeom>
                  <a:ln w="16895" cap="flat">
                    <a:solidFill>
                      <a:srgbClr val="000B1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3" name="Freeform: Shape 62">
                    <a:extLst>
                      <a:ext uri="{FF2B5EF4-FFF2-40B4-BE49-F238E27FC236}">
                        <a16:creationId xmlns:a16="http://schemas.microsoft.com/office/drawing/2014/main" id="{CB4C8275-10BB-481C-91D0-AABB82FDF644}"/>
                      </a:ext>
                    </a:extLst>
                  </p:cNvPr>
                  <p:cNvSpPr/>
                  <p:nvPr/>
                </p:nvSpPr>
                <p:spPr>
                  <a:xfrm>
                    <a:off x="1972385" y="4275954"/>
                    <a:ext cx="179413" cy="1910824"/>
                  </a:xfrm>
                  <a:custGeom>
                    <a:avLst/>
                    <a:gdLst>
                      <a:gd name="connsiteX0" fmla="*/ 0 w 179413"/>
                      <a:gd name="connsiteY0" fmla="*/ 1910825 h 1910824"/>
                      <a:gd name="connsiteX1" fmla="*/ 179414 w 179413"/>
                      <a:gd name="connsiteY1" fmla="*/ 0 h 1910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79413" h="1910824">
                        <a:moveTo>
                          <a:pt x="0" y="1910825"/>
                        </a:moveTo>
                        <a:lnTo>
                          <a:pt x="179414" y="0"/>
                        </a:lnTo>
                      </a:path>
                    </a:pathLst>
                  </a:custGeom>
                  <a:ln w="16895" cap="flat">
                    <a:solidFill>
                      <a:srgbClr val="000B1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4" name="Freeform: Shape 63">
                    <a:extLst>
                      <a:ext uri="{FF2B5EF4-FFF2-40B4-BE49-F238E27FC236}">
                        <a16:creationId xmlns:a16="http://schemas.microsoft.com/office/drawing/2014/main" id="{1C8B8234-A374-4B37-A1E7-67C83AA86620}"/>
                      </a:ext>
                    </a:extLst>
                  </p:cNvPr>
                  <p:cNvSpPr/>
                  <p:nvPr/>
                </p:nvSpPr>
                <p:spPr>
                  <a:xfrm>
                    <a:off x="1705537" y="3946051"/>
                    <a:ext cx="617823" cy="2232959"/>
                  </a:xfrm>
                  <a:custGeom>
                    <a:avLst/>
                    <a:gdLst>
                      <a:gd name="connsiteX0" fmla="*/ 617824 w 617823"/>
                      <a:gd name="connsiteY0" fmla="*/ 2232960 h 2232959"/>
                      <a:gd name="connsiteX1" fmla="*/ 0 w 617823"/>
                      <a:gd name="connsiteY1" fmla="*/ 0 h 22329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17823" h="2232959">
                        <a:moveTo>
                          <a:pt x="617824" y="2232960"/>
                        </a:moveTo>
                        <a:lnTo>
                          <a:pt x="0" y="0"/>
                        </a:lnTo>
                      </a:path>
                    </a:pathLst>
                  </a:custGeom>
                  <a:ln w="16895" cap="flat">
                    <a:solidFill>
                      <a:srgbClr val="000B1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5" name="Freeform: Shape 64">
                    <a:extLst>
                      <a:ext uri="{FF2B5EF4-FFF2-40B4-BE49-F238E27FC236}">
                        <a16:creationId xmlns:a16="http://schemas.microsoft.com/office/drawing/2014/main" id="{66D6290F-40E0-4D7B-B88C-D0A2C53D7A57}"/>
                      </a:ext>
                    </a:extLst>
                  </p:cNvPr>
                  <p:cNvSpPr/>
                  <p:nvPr/>
                </p:nvSpPr>
                <p:spPr>
                  <a:xfrm>
                    <a:off x="1504471" y="4424211"/>
                    <a:ext cx="1130859" cy="1630010"/>
                  </a:xfrm>
                  <a:custGeom>
                    <a:avLst/>
                    <a:gdLst>
                      <a:gd name="connsiteX0" fmla="*/ 1130859 w 1130859"/>
                      <a:gd name="connsiteY0" fmla="*/ 1630011 h 1630010"/>
                      <a:gd name="connsiteX1" fmla="*/ 0 w 1130859"/>
                      <a:gd name="connsiteY1" fmla="*/ 0 h 16300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30859" h="1630010">
                        <a:moveTo>
                          <a:pt x="1130859" y="1630011"/>
                        </a:moveTo>
                        <a:lnTo>
                          <a:pt x="0" y="0"/>
                        </a:lnTo>
                      </a:path>
                    </a:pathLst>
                  </a:custGeom>
                  <a:ln w="16895" cap="flat">
                    <a:solidFill>
                      <a:srgbClr val="000B1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6" name="Freeform: Shape 65">
                    <a:extLst>
                      <a:ext uri="{FF2B5EF4-FFF2-40B4-BE49-F238E27FC236}">
                        <a16:creationId xmlns:a16="http://schemas.microsoft.com/office/drawing/2014/main" id="{48331E00-668A-4257-A4D8-DA46F16D9A33}"/>
                      </a:ext>
                    </a:extLst>
                  </p:cNvPr>
                  <p:cNvSpPr/>
                  <p:nvPr/>
                </p:nvSpPr>
                <p:spPr>
                  <a:xfrm>
                    <a:off x="1208121" y="4626930"/>
                    <a:ext cx="1708023" cy="1216723"/>
                  </a:xfrm>
                  <a:custGeom>
                    <a:avLst/>
                    <a:gdLst>
                      <a:gd name="connsiteX0" fmla="*/ 1708024 w 1708023"/>
                      <a:gd name="connsiteY0" fmla="*/ 1216723 h 1216723"/>
                      <a:gd name="connsiteX1" fmla="*/ 0 w 1708023"/>
                      <a:gd name="connsiteY1" fmla="*/ 0 h 12167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708023" h="1216723">
                        <a:moveTo>
                          <a:pt x="1708024" y="1216723"/>
                        </a:moveTo>
                        <a:lnTo>
                          <a:pt x="0" y="0"/>
                        </a:lnTo>
                      </a:path>
                    </a:pathLst>
                  </a:custGeom>
                  <a:ln w="16895" cap="flat">
                    <a:solidFill>
                      <a:srgbClr val="000B1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7" name="Freeform: Shape 66">
                    <a:extLst>
                      <a:ext uri="{FF2B5EF4-FFF2-40B4-BE49-F238E27FC236}">
                        <a16:creationId xmlns:a16="http://schemas.microsoft.com/office/drawing/2014/main" id="{7D4683D3-1DFE-495B-98FA-03AC6ECB6A3D}"/>
                      </a:ext>
                    </a:extLst>
                  </p:cNvPr>
                  <p:cNvSpPr/>
                  <p:nvPr/>
                </p:nvSpPr>
                <p:spPr>
                  <a:xfrm>
                    <a:off x="1044326" y="4946750"/>
                    <a:ext cx="1999994" cy="578321"/>
                  </a:xfrm>
                  <a:custGeom>
                    <a:avLst/>
                    <a:gdLst>
                      <a:gd name="connsiteX0" fmla="*/ 1999994 w 1999994"/>
                      <a:gd name="connsiteY0" fmla="*/ 578322 h 578321"/>
                      <a:gd name="connsiteX1" fmla="*/ 0 w 1999994"/>
                      <a:gd name="connsiteY1" fmla="*/ 0 h 5783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99994" h="578321">
                        <a:moveTo>
                          <a:pt x="1999994" y="578322"/>
                        </a:moveTo>
                        <a:lnTo>
                          <a:pt x="0" y="0"/>
                        </a:lnTo>
                      </a:path>
                    </a:pathLst>
                  </a:custGeom>
                  <a:ln w="16895" cap="flat">
                    <a:solidFill>
                      <a:srgbClr val="000B1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8" name="Freeform: Shape 67">
                    <a:extLst>
                      <a:ext uri="{FF2B5EF4-FFF2-40B4-BE49-F238E27FC236}">
                        <a16:creationId xmlns:a16="http://schemas.microsoft.com/office/drawing/2014/main" id="{EACB1E03-7142-438E-BFFE-5468570385CA}"/>
                      </a:ext>
                    </a:extLst>
                  </p:cNvPr>
                  <p:cNvSpPr/>
                  <p:nvPr/>
                </p:nvSpPr>
                <p:spPr>
                  <a:xfrm>
                    <a:off x="1020939" y="5157320"/>
                    <a:ext cx="2090155" cy="155943"/>
                  </a:xfrm>
                  <a:custGeom>
                    <a:avLst/>
                    <a:gdLst>
                      <a:gd name="connsiteX0" fmla="*/ 2090156 w 2090155"/>
                      <a:gd name="connsiteY0" fmla="*/ 0 h 155943"/>
                      <a:gd name="connsiteX1" fmla="*/ 0 w 2090155"/>
                      <a:gd name="connsiteY1" fmla="*/ 155943 h 1559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090155" h="155943">
                        <a:moveTo>
                          <a:pt x="2090156" y="0"/>
                        </a:moveTo>
                        <a:cubicBezTo>
                          <a:pt x="2035530" y="7768"/>
                          <a:pt x="0" y="155943"/>
                          <a:pt x="0" y="155943"/>
                        </a:cubicBezTo>
                      </a:path>
                    </a:pathLst>
                  </a:custGeom>
                  <a:noFill/>
                  <a:ln w="16895" cap="flat">
                    <a:solidFill>
                      <a:srgbClr val="000B1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9" name="Freeform: Shape 68">
                    <a:extLst>
                      <a:ext uri="{FF2B5EF4-FFF2-40B4-BE49-F238E27FC236}">
                        <a16:creationId xmlns:a16="http://schemas.microsoft.com/office/drawing/2014/main" id="{B39F046D-2781-4DFC-ADDC-1B514A0D716D}"/>
                      </a:ext>
                    </a:extLst>
                  </p:cNvPr>
                  <p:cNvSpPr/>
                  <p:nvPr/>
                </p:nvSpPr>
                <p:spPr>
                  <a:xfrm>
                    <a:off x="1122340" y="4845350"/>
                    <a:ext cx="1856199" cy="803270"/>
                  </a:xfrm>
                  <a:custGeom>
                    <a:avLst/>
                    <a:gdLst>
                      <a:gd name="connsiteX0" fmla="*/ 1856199 w 1856199"/>
                      <a:gd name="connsiteY0" fmla="*/ 0 h 803270"/>
                      <a:gd name="connsiteX1" fmla="*/ 0 w 1856199"/>
                      <a:gd name="connsiteY1" fmla="*/ 803271 h 8032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856199" h="803270">
                        <a:moveTo>
                          <a:pt x="1856199" y="0"/>
                        </a:moveTo>
                        <a:lnTo>
                          <a:pt x="0" y="803271"/>
                        </a:lnTo>
                      </a:path>
                    </a:pathLst>
                  </a:custGeom>
                  <a:ln w="16895" cap="flat">
                    <a:solidFill>
                      <a:srgbClr val="000B1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0" name="Freeform: Shape 69">
                    <a:extLst>
                      <a:ext uri="{FF2B5EF4-FFF2-40B4-BE49-F238E27FC236}">
                        <a16:creationId xmlns:a16="http://schemas.microsoft.com/office/drawing/2014/main" id="{259752CA-A1B5-4D52-9D16-5BC9457355E9}"/>
                      </a:ext>
                    </a:extLst>
                  </p:cNvPr>
                  <p:cNvSpPr/>
                  <p:nvPr/>
                </p:nvSpPr>
                <p:spPr>
                  <a:xfrm>
                    <a:off x="1332909" y="4533380"/>
                    <a:ext cx="1419441" cy="1419441"/>
                  </a:xfrm>
                  <a:custGeom>
                    <a:avLst/>
                    <a:gdLst>
                      <a:gd name="connsiteX0" fmla="*/ 1419441 w 1419441"/>
                      <a:gd name="connsiteY0" fmla="*/ 0 h 1419441"/>
                      <a:gd name="connsiteX1" fmla="*/ 0 w 1419441"/>
                      <a:gd name="connsiteY1" fmla="*/ 1419442 h 14194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19441" h="1419441">
                        <a:moveTo>
                          <a:pt x="1419441" y="0"/>
                        </a:moveTo>
                        <a:lnTo>
                          <a:pt x="0" y="1419442"/>
                        </a:lnTo>
                      </a:path>
                    </a:pathLst>
                  </a:custGeom>
                  <a:ln w="16895" cap="flat">
                    <a:solidFill>
                      <a:srgbClr val="000B12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FD8E2C7F-7D16-4D01-BBEF-2B554076D70F}"/>
                    </a:ext>
                  </a:extLst>
                </p:cNvPr>
                <p:cNvSpPr/>
                <p:nvPr/>
              </p:nvSpPr>
              <p:spPr>
                <a:xfrm>
                  <a:off x="761529" y="3900268"/>
                  <a:ext cx="2639470" cy="2639387"/>
                </a:xfrm>
                <a:custGeom>
                  <a:avLst/>
                  <a:gdLst>
                    <a:gd name="connsiteX0" fmla="*/ 1319694 w 2639470"/>
                    <a:gd name="connsiteY0" fmla="*/ 0 h 2639387"/>
                    <a:gd name="connsiteX1" fmla="*/ 0 w 2639470"/>
                    <a:gd name="connsiteY1" fmla="*/ 1319694 h 2639387"/>
                    <a:gd name="connsiteX2" fmla="*/ 1319694 w 2639470"/>
                    <a:gd name="connsiteY2" fmla="*/ 2639388 h 2639387"/>
                    <a:gd name="connsiteX3" fmla="*/ 2639470 w 2639470"/>
                    <a:gd name="connsiteY3" fmla="*/ 1319694 h 2639387"/>
                    <a:gd name="connsiteX4" fmla="*/ 1319694 w 2639470"/>
                    <a:gd name="connsiteY4" fmla="*/ 0 h 2639387"/>
                    <a:gd name="connsiteX5" fmla="*/ 1319694 w 2639470"/>
                    <a:gd name="connsiteY5" fmla="*/ 2250314 h 2639387"/>
                    <a:gd name="connsiteX6" fmla="*/ 389074 w 2639470"/>
                    <a:gd name="connsiteY6" fmla="*/ 1319694 h 2639387"/>
                    <a:gd name="connsiteX7" fmla="*/ 1319694 w 2639470"/>
                    <a:gd name="connsiteY7" fmla="*/ 388991 h 2639387"/>
                    <a:gd name="connsiteX8" fmla="*/ 2250397 w 2639470"/>
                    <a:gd name="connsiteY8" fmla="*/ 1319694 h 2639387"/>
                    <a:gd name="connsiteX9" fmla="*/ 1319694 w 2639470"/>
                    <a:gd name="connsiteY9" fmla="*/ 2250314 h 2639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639470" h="2639387">
                      <a:moveTo>
                        <a:pt x="1319694" y="0"/>
                      </a:moveTo>
                      <a:cubicBezTo>
                        <a:pt x="590883" y="0"/>
                        <a:pt x="0" y="590801"/>
                        <a:pt x="0" y="1319694"/>
                      </a:cubicBezTo>
                      <a:cubicBezTo>
                        <a:pt x="0" y="2048505"/>
                        <a:pt x="590883" y="2639388"/>
                        <a:pt x="1319694" y="2639388"/>
                      </a:cubicBezTo>
                      <a:cubicBezTo>
                        <a:pt x="2048587" y="2639388"/>
                        <a:pt x="2639470" y="2048505"/>
                        <a:pt x="2639470" y="1319694"/>
                      </a:cubicBezTo>
                      <a:cubicBezTo>
                        <a:pt x="2639470" y="590801"/>
                        <a:pt x="2048587" y="0"/>
                        <a:pt x="1319694" y="0"/>
                      </a:cubicBezTo>
                      <a:close/>
                      <a:moveTo>
                        <a:pt x="1319694" y="2250314"/>
                      </a:moveTo>
                      <a:cubicBezTo>
                        <a:pt x="805750" y="2250314"/>
                        <a:pt x="389074" y="1833638"/>
                        <a:pt x="389074" y="1319694"/>
                      </a:cubicBezTo>
                      <a:cubicBezTo>
                        <a:pt x="389074" y="805667"/>
                        <a:pt x="805750" y="388991"/>
                        <a:pt x="1319694" y="388991"/>
                      </a:cubicBezTo>
                      <a:cubicBezTo>
                        <a:pt x="1833721" y="388991"/>
                        <a:pt x="2250397" y="805667"/>
                        <a:pt x="2250397" y="1319694"/>
                      </a:cubicBezTo>
                      <a:cubicBezTo>
                        <a:pt x="2250397" y="1833638"/>
                        <a:pt x="1833721" y="2250314"/>
                        <a:pt x="1319694" y="2250314"/>
                      </a:cubicBezTo>
                      <a:close/>
                    </a:path>
                  </a:pathLst>
                </a:custGeom>
                <a:solidFill>
                  <a:srgbClr val="1C154A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8C44A922-FBBD-4C4C-8B42-63C449096CDD}"/>
                    </a:ext>
                  </a:extLst>
                </p:cNvPr>
                <p:cNvSpPr/>
                <p:nvPr/>
              </p:nvSpPr>
              <p:spPr>
                <a:xfrm>
                  <a:off x="1947758" y="5107404"/>
                  <a:ext cx="194536" cy="194536"/>
                </a:xfrm>
                <a:custGeom>
                  <a:avLst/>
                  <a:gdLst>
                    <a:gd name="connsiteX0" fmla="*/ 194537 w 194536"/>
                    <a:gd name="connsiteY0" fmla="*/ 97268 h 194536"/>
                    <a:gd name="connsiteX1" fmla="*/ 97268 w 194536"/>
                    <a:gd name="connsiteY1" fmla="*/ 194537 h 194536"/>
                    <a:gd name="connsiteX2" fmla="*/ 0 w 194536"/>
                    <a:gd name="connsiteY2" fmla="*/ 97269 h 194536"/>
                    <a:gd name="connsiteX3" fmla="*/ 97268 w 194536"/>
                    <a:gd name="connsiteY3" fmla="*/ 0 h 194536"/>
                    <a:gd name="connsiteX4" fmla="*/ 194537 w 194536"/>
                    <a:gd name="connsiteY4" fmla="*/ 97268 h 1945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4536" h="194536">
                      <a:moveTo>
                        <a:pt x="194537" y="97268"/>
                      </a:moveTo>
                      <a:cubicBezTo>
                        <a:pt x="194537" y="150988"/>
                        <a:pt x="150988" y="194537"/>
                        <a:pt x="97268" y="194537"/>
                      </a:cubicBezTo>
                      <a:cubicBezTo>
                        <a:pt x="43548" y="194537"/>
                        <a:pt x="0" y="150988"/>
                        <a:pt x="0" y="97269"/>
                      </a:cubicBezTo>
                      <a:cubicBezTo>
                        <a:pt x="0" y="43549"/>
                        <a:pt x="43548" y="0"/>
                        <a:pt x="97268" y="0"/>
                      </a:cubicBezTo>
                      <a:cubicBezTo>
                        <a:pt x="150988" y="0"/>
                        <a:pt x="194537" y="43549"/>
                        <a:pt x="194537" y="97268"/>
                      </a:cubicBezTo>
                      <a:close/>
                    </a:path>
                  </a:pathLst>
                </a:custGeom>
                <a:solidFill>
                  <a:srgbClr val="000B12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D2DBB8F2-E7D5-4A23-B4F7-E2C3BB50C8E6}"/>
                    </a:ext>
                  </a:extLst>
                </p:cNvPr>
                <p:cNvSpPr/>
                <p:nvPr/>
              </p:nvSpPr>
              <p:spPr>
                <a:xfrm>
                  <a:off x="883672" y="4014725"/>
                  <a:ext cx="2402869" cy="2402869"/>
                </a:xfrm>
                <a:custGeom>
                  <a:avLst/>
                  <a:gdLst>
                    <a:gd name="connsiteX0" fmla="*/ 2402869 w 2402869"/>
                    <a:gd name="connsiteY0" fmla="*/ 1201435 h 2402869"/>
                    <a:gd name="connsiteX1" fmla="*/ 1201435 w 2402869"/>
                    <a:gd name="connsiteY1" fmla="*/ 2402869 h 2402869"/>
                    <a:gd name="connsiteX2" fmla="*/ 0 w 2402869"/>
                    <a:gd name="connsiteY2" fmla="*/ 1201435 h 2402869"/>
                    <a:gd name="connsiteX3" fmla="*/ 1201435 w 2402869"/>
                    <a:gd name="connsiteY3" fmla="*/ 0 h 2402869"/>
                    <a:gd name="connsiteX4" fmla="*/ 2402869 w 2402869"/>
                    <a:gd name="connsiteY4" fmla="*/ 1201435 h 2402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02869" h="2402869">
                      <a:moveTo>
                        <a:pt x="2402869" y="1201435"/>
                      </a:moveTo>
                      <a:cubicBezTo>
                        <a:pt x="2402869" y="1864968"/>
                        <a:pt x="1864968" y="2402869"/>
                        <a:pt x="1201435" y="2402869"/>
                      </a:cubicBezTo>
                      <a:cubicBezTo>
                        <a:pt x="537901" y="2402869"/>
                        <a:pt x="0" y="1864968"/>
                        <a:pt x="0" y="1201435"/>
                      </a:cubicBezTo>
                      <a:cubicBezTo>
                        <a:pt x="0" y="537901"/>
                        <a:pt x="537901" y="0"/>
                        <a:pt x="1201435" y="0"/>
                      </a:cubicBezTo>
                      <a:cubicBezTo>
                        <a:pt x="1864968" y="0"/>
                        <a:pt x="2402869" y="537901"/>
                        <a:pt x="2402869" y="1201435"/>
                      </a:cubicBezTo>
                      <a:close/>
                    </a:path>
                  </a:pathLst>
                </a:custGeom>
                <a:noFill/>
                <a:ln w="17968" cap="flat">
                  <a:solidFill>
                    <a:srgbClr val="389ADE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2" name="Graphic 140">
                <a:extLst>
                  <a:ext uri="{FF2B5EF4-FFF2-40B4-BE49-F238E27FC236}">
                    <a16:creationId xmlns:a16="http://schemas.microsoft.com/office/drawing/2014/main" id="{395E6B4B-79DB-4A7B-B9FA-CD05B3A9927E}"/>
                  </a:ext>
                </a:extLst>
              </p:cNvPr>
              <p:cNvGrpSpPr/>
              <p:nvPr/>
            </p:nvGrpSpPr>
            <p:grpSpPr>
              <a:xfrm>
                <a:off x="1242169" y="2893287"/>
                <a:ext cx="1251019" cy="572123"/>
                <a:chOff x="1242169" y="2893287"/>
                <a:chExt cx="1251019" cy="572123"/>
              </a:xfrm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C14B23F1-FE35-4EF5-A742-A11913D178C0}"/>
                    </a:ext>
                  </a:extLst>
                </p:cNvPr>
                <p:cNvSpPr/>
                <p:nvPr/>
              </p:nvSpPr>
              <p:spPr>
                <a:xfrm>
                  <a:off x="1242169" y="2893287"/>
                  <a:ext cx="1251019" cy="572123"/>
                </a:xfrm>
                <a:custGeom>
                  <a:avLst/>
                  <a:gdLst>
                    <a:gd name="connsiteX0" fmla="*/ 1251019 w 1251019"/>
                    <a:gd name="connsiteY0" fmla="*/ 106855 h 572123"/>
                    <a:gd name="connsiteX1" fmla="*/ 976403 w 1251019"/>
                    <a:gd name="connsiteY1" fmla="*/ 251724 h 572123"/>
                    <a:gd name="connsiteX2" fmla="*/ 915414 w 1251019"/>
                    <a:gd name="connsiteY2" fmla="*/ 267013 h 572123"/>
                    <a:gd name="connsiteX3" fmla="*/ 442295 w 1251019"/>
                    <a:gd name="connsiteY3" fmla="*/ 392297 h 572123"/>
                    <a:gd name="connsiteX4" fmla="*/ 440311 w 1251019"/>
                    <a:gd name="connsiteY4" fmla="*/ 392793 h 572123"/>
                    <a:gd name="connsiteX5" fmla="*/ 465351 w 1251019"/>
                    <a:gd name="connsiteY5" fmla="*/ 485516 h 572123"/>
                    <a:gd name="connsiteX6" fmla="*/ 480558 w 1251019"/>
                    <a:gd name="connsiteY6" fmla="*/ 541629 h 572123"/>
                    <a:gd name="connsiteX7" fmla="*/ 282219 w 1251019"/>
                    <a:gd name="connsiteY7" fmla="*/ 572124 h 572123"/>
                    <a:gd name="connsiteX8" fmla="*/ 228833 w 1251019"/>
                    <a:gd name="connsiteY8" fmla="*/ 358579 h 572123"/>
                    <a:gd name="connsiteX9" fmla="*/ 152555 w 1251019"/>
                    <a:gd name="connsiteY9" fmla="*/ 373785 h 572123"/>
                    <a:gd name="connsiteX10" fmla="*/ 45783 w 1251019"/>
                    <a:gd name="connsiteY10" fmla="*/ 335688 h 572123"/>
                    <a:gd name="connsiteX11" fmla="*/ 0 w 1251019"/>
                    <a:gd name="connsiteY11" fmla="*/ 213627 h 572123"/>
                    <a:gd name="connsiteX12" fmla="*/ 297508 w 1251019"/>
                    <a:gd name="connsiteY12" fmla="*/ 122061 h 572123"/>
                    <a:gd name="connsiteX13" fmla="*/ 335605 w 1251019"/>
                    <a:gd name="connsiteY13" fmla="*/ 221230 h 572123"/>
                    <a:gd name="connsiteX14" fmla="*/ 404280 w 1251019"/>
                    <a:gd name="connsiteY14" fmla="*/ 259410 h 572123"/>
                    <a:gd name="connsiteX15" fmla="*/ 414692 w 1251019"/>
                    <a:gd name="connsiteY15" fmla="*/ 298003 h 572123"/>
                    <a:gd name="connsiteX16" fmla="*/ 418659 w 1251019"/>
                    <a:gd name="connsiteY16" fmla="*/ 296929 h 572123"/>
                    <a:gd name="connsiteX17" fmla="*/ 938306 w 1251019"/>
                    <a:gd name="connsiteY17" fmla="*/ 160241 h 572123"/>
                    <a:gd name="connsiteX18" fmla="*/ 915414 w 1251019"/>
                    <a:gd name="connsiteY18" fmla="*/ 129664 h 572123"/>
                    <a:gd name="connsiteX19" fmla="*/ 1128958 w 1251019"/>
                    <a:gd name="connsiteY19" fmla="*/ 0 h 572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251019" h="572123">
                      <a:moveTo>
                        <a:pt x="1251019" y="106855"/>
                      </a:moveTo>
                      <a:lnTo>
                        <a:pt x="976403" y="251724"/>
                      </a:lnTo>
                      <a:lnTo>
                        <a:pt x="915414" y="267013"/>
                      </a:lnTo>
                      <a:lnTo>
                        <a:pt x="442295" y="392297"/>
                      </a:lnTo>
                      <a:lnTo>
                        <a:pt x="440311" y="392793"/>
                      </a:lnTo>
                      <a:lnTo>
                        <a:pt x="465351" y="485516"/>
                      </a:lnTo>
                      <a:lnTo>
                        <a:pt x="480558" y="541629"/>
                      </a:lnTo>
                      <a:lnTo>
                        <a:pt x="282219" y="572124"/>
                      </a:lnTo>
                      <a:lnTo>
                        <a:pt x="228833" y="358579"/>
                      </a:lnTo>
                      <a:lnTo>
                        <a:pt x="152555" y="373785"/>
                      </a:lnTo>
                      <a:lnTo>
                        <a:pt x="45783" y="335688"/>
                      </a:lnTo>
                      <a:lnTo>
                        <a:pt x="0" y="213627"/>
                      </a:lnTo>
                      <a:lnTo>
                        <a:pt x="297508" y="122061"/>
                      </a:lnTo>
                      <a:lnTo>
                        <a:pt x="335605" y="221230"/>
                      </a:lnTo>
                      <a:lnTo>
                        <a:pt x="404280" y="259410"/>
                      </a:lnTo>
                      <a:lnTo>
                        <a:pt x="414692" y="298003"/>
                      </a:lnTo>
                      <a:lnTo>
                        <a:pt x="418659" y="296929"/>
                      </a:lnTo>
                      <a:lnTo>
                        <a:pt x="938306" y="160241"/>
                      </a:lnTo>
                      <a:lnTo>
                        <a:pt x="915414" y="129664"/>
                      </a:lnTo>
                      <a:lnTo>
                        <a:pt x="1128958" y="0"/>
                      </a:lnTo>
                      <a:close/>
                    </a:path>
                  </a:pathLst>
                </a:custGeom>
                <a:solidFill>
                  <a:srgbClr val="000B12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CACCC9B3-FC1E-4436-A639-1E67C2D72E12}"/>
                    </a:ext>
                  </a:extLst>
                </p:cNvPr>
                <p:cNvSpPr/>
                <p:nvPr/>
              </p:nvSpPr>
              <p:spPr>
                <a:xfrm>
                  <a:off x="1436706" y="3114517"/>
                  <a:ext cx="277425" cy="290813"/>
                </a:xfrm>
                <a:custGeom>
                  <a:avLst/>
                  <a:gdLst>
                    <a:gd name="connsiteX0" fmla="*/ 277426 w 277425"/>
                    <a:gd name="connsiteY0" fmla="*/ 290814 h 290813"/>
                    <a:gd name="connsiteX1" fmla="*/ 227511 w 277425"/>
                    <a:gd name="connsiteY1" fmla="*/ 289904 h 290813"/>
                    <a:gd name="connsiteX2" fmla="*/ 169084 w 277425"/>
                    <a:gd name="connsiteY2" fmla="*/ 86442 h 290813"/>
                    <a:gd name="connsiteX3" fmla="*/ 22809 w 277425"/>
                    <a:gd name="connsiteY3" fmla="*/ 102971 h 290813"/>
                    <a:gd name="connsiteX4" fmla="*/ 0 w 277425"/>
                    <a:gd name="connsiteY4" fmla="*/ 72476 h 290813"/>
                    <a:gd name="connsiteX5" fmla="*/ 141068 w 277425"/>
                    <a:gd name="connsiteY5" fmla="*/ 0 h 290813"/>
                    <a:gd name="connsiteX6" fmla="*/ 209743 w 277425"/>
                    <a:gd name="connsiteY6" fmla="*/ 38180 h 290813"/>
                    <a:gd name="connsiteX7" fmla="*/ 220156 w 277425"/>
                    <a:gd name="connsiteY7" fmla="*/ 76774 h 290813"/>
                    <a:gd name="connsiteX8" fmla="*/ 224122 w 277425"/>
                    <a:gd name="connsiteY8" fmla="*/ 75699 h 290813"/>
                    <a:gd name="connsiteX9" fmla="*/ 247758 w 277425"/>
                    <a:gd name="connsiteY9" fmla="*/ 171067 h 290813"/>
                    <a:gd name="connsiteX10" fmla="*/ 270815 w 277425"/>
                    <a:gd name="connsiteY10" fmla="*/ 264286 h 290813"/>
                    <a:gd name="connsiteX11" fmla="*/ 277426 w 277425"/>
                    <a:gd name="connsiteY11" fmla="*/ 290814 h 290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77425" h="290813">
                      <a:moveTo>
                        <a:pt x="277426" y="290814"/>
                      </a:moveTo>
                      <a:lnTo>
                        <a:pt x="227511" y="289904"/>
                      </a:lnTo>
                      <a:cubicBezTo>
                        <a:pt x="227511" y="289904"/>
                        <a:pt x="181810" y="106772"/>
                        <a:pt x="169084" y="86442"/>
                      </a:cubicBezTo>
                      <a:cubicBezTo>
                        <a:pt x="156357" y="66113"/>
                        <a:pt x="22809" y="102971"/>
                        <a:pt x="22809" y="102971"/>
                      </a:cubicBezTo>
                      <a:lnTo>
                        <a:pt x="0" y="72476"/>
                      </a:lnTo>
                      <a:cubicBezTo>
                        <a:pt x="0" y="72476"/>
                        <a:pt x="121978" y="49585"/>
                        <a:pt x="141068" y="0"/>
                      </a:cubicBezTo>
                      <a:lnTo>
                        <a:pt x="209743" y="38180"/>
                      </a:lnTo>
                      <a:lnTo>
                        <a:pt x="220156" y="76774"/>
                      </a:lnTo>
                      <a:lnTo>
                        <a:pt x="224122" y="75699"/>
                      </a:lnTo>
                      <a:lnTo>
                        <a:pt x="247758" y="171067"/>
                      </a:lnTo>
                      <a:lnTo>
                        <a:pt x="270815" y="264286"/>
                      </a:lnTo>
                      <a:lnTo>
                        <a:pt x="277426" y="290814"/>
                      </a:lnTo>
                      <a:close/>
                    </a:path>
                  </a:pathLst>
                </a:custGeom>
                <a:solidFill>
                  <a:srgbClr val="13427A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3C9FAE88-F8D9-4F3F-98C3-AA8981637314}"/>
                    </a:ext>
                  </a:extLst>
                </p:cNvPr>
                <p:cNvSpPr/>
                <p:nvPr/>
              </p:nvSpPr>
              <p:spPr>
                <a:xfrm>
                  <a:off x="1676943" y="3068734"/>
                  <a:ext cx="509233" cy="137349"/>
                </a:xfrm>
                <a:custGeom>
                  <a:avLst/>
                  <a:gdLst>
                    <a:gd name="connsiteX0" fmla="*/ 0 w 509233"/>
                    <a:gd name="connsiteY0" fmla="*/ 137349 h 137349"/>
                    <a:gd name="connsiteX1" fmla="*/ 509234 w 509233"/>
                    <a:gd name="connsiteY1" fmla="*/ 0 h 137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509233" h="137349">
                      <a:moveTo>
                        <a:pt x="0" y="137349"/>
                      </a:moveTo>
                      <a:lnTo>
                        <a:pt x="509234" y="0"/>
                      </a:lnTo>
                    </a:path>
                  </a:pathLst>
                </a:custGeom>
                <a:ln w="8262" cap="flat">
                  <a:solidFill>
                    <a:srgbClr val="13427A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3" name="Graphic 140">
                <a:extLst>
                  <a:ext uri="{FF2B5EF4-FFF2-40B4-BE49-F238E27FC236}">
                    <a16:creationId xmlns:a16="http://schemas.microsoft.com/office/drawing/2014/main" id="{15E3FD4F-F9CD-4843-B62C-46EC781F2907}"/>
                  </a:ext>
                </a:extLst>
              </p:cNvPr>
              <p:cNvGrpSpPr/>
              <p:nvPr/>
            </p:nvGrpSpPr>
            <p:grpSpPr>
              <a:xfrm>
                <a:off x="-2062891" y="3405331"/>
                <a:ext cx="4178162" cy="2493526"/>
                <a:chOff x="-2062891" y="3405331"/>
                <a:chExt cx="4178162" cy="2493526"/>
              </a:xfrm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DB41E6D1-7BA8-456D-9CEB-AD371D930ACD}"/>
                    </a:ext>
                  </a:extLst>
                </p:cNvPr>
                <p:cNvSpPr/>
                <p:nvPr/>
              </p:nvSpPr>
              <p:spPr>
                <a:xfrm>
                  <a:off x="-1992315" y="4975840"/>
                  <a:ext cx="396676" cy="396676"/>
                </a:xfrm>
                <a:custGeom>
                  <a:avLst/>
                  <a:gdLst>
                    <a:gd name="connsiteX0" fmla="*/ 396677 w 396676"/>
                    <a:gd name="connsiteY0" fmla="*/ 198338 h 396676"/>
                    <a:gd name="connsiteX1" fmla="*/ 198338 w 396676"/>
                    <a:gd name="connsiteY1" fmla="*/ 396677 h 396676"/>
                    <a:gd name="connsiteX2" fmla="*/ 0 w 396676"/>
                    <a:gd name="connsiteY2" fmla="*/ 198338 h 396676"/>
                    <a:gd name="connsiteX3" fmla="*/ 198338 w 396676"/>
                    <a:gd name="connsiteY3" fmla="*/ 0 h 396676"/>
                    <a:gd name="connsiteX4" fmla="*/ 396677 w 396676"/>
                    <a:gd name="connsiteY4" fmla="*/ 198338 h 3966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6676" h="396676">
                      <a:moveTo>
                        <a:pt x="396677" y="198338"/>
                      </a:moveTo>
                      <a:cubicBezTo>
                        <a:pt x="396677" y="307877"/>
                        <a:pt x="307878" y="396677"/>
                        <a:pt x="198338" y="396677"/>
                      </a:cubicBezTo>
                      <a:cubicBezTo>
                        <a:pt x="88799" y="396677"/>
                        <a:pt x="0" y="307877"/>
                        <a:pt x="0" y="198338"/>
                      </a:cubicBezTo>
                      <a:cubicBezTo>
                        <a:pt x="0" y="88799"/>
                        <a:pt x="88799" y="0"/>
                        <a:pt x="198338" y="0"/>
                      </a:cubicBezTo>
                      <a:cubicBezTo>
                        <a:pt x="307878" y="0"/>
                        <a:pt x="396677" y="88799"/>
                        <a:pt x="396677" y="198338"/>
                      </a:cubicBezTo>
                      <a:close/>
                    </a:path>
                  </a:pathLst>
                </a:custGeom>
                <a:solidFill>
                  <a:srgbClr val="FFFCFF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42" name="Graphic 140">
                  <a:extLst>
                    <a:ext uri="{FF2B5EF4-FFF2-40B4-BE49-F238E27FC236}">
                      <a16:creationId xmlns:a16="http://schemas.microsoft.com/office/drawing/2014/main" id="{D6732559-3F91-4C97-884E-E8A2F716EAF1}"/>
                    </a:ext>
                  </a:extLst>
                </p:cNvPr>
                <p:cNvGrpSpPr/>
                <p:nvPr/>
              </p:nvGrpSpPr>
              <p:grpSpPr>
                <a:xfrm>
                  <a:off x="-1908352" y="3405331"/>
                  <a:ext cx="4023624" cy="2101973"/>
                  <a:chOff x="-1908352" y="3405331"/>
                  <a:chExt cx="4023624" cy="2101973"/>
                </a:xfrm>
              </p:grpSpPr>
              <p:sp>
                <p:nvSpPr>
                  <p:cNvPr id="52" name="Freeform: Shape 51">
                    <a:extLst>
                      <a:ext uri="{FF2B5EF4-FFF2-40B4-BE49-F238E27FC236}">
                        <a16:creationId xmlns:a16="http://schemas.microsoft.com/office/drawing/2014/main" id="{62A0EB60-4E92-4F2F-8B03-0E4FCACD6701}"/>
                      </a:ext>
                    </a:extLst>
                  </p:cNvPr>
                  <p:cNvSpPr/>
                  <p:nvPr/>
                </p:nvSpPr>
                <p:spPr>
                  <a:xfrm>
                    <a:off x="-1908352" y="3405331"/>
                    <a:ext cx="4023624" cy="2101973"/>
                  </a:xfrm>
                  <a:custGeom>
                    <a:avLst/>
                    <a:gdLst>
                      <a:gd name="connsiteX0" fmla="*/ 4023624 w 4023624"/>
                      <a:gd name="connsiteY0" fmla="*/ 1752815 h 2101973"/>
                      <a:gd name="connsiteX1" fmla="*/ 3955859 w 4023624"/>
                      <a:gd name="connsiteY1" fmla="*/ 1842646 h 2101973"/>
                      <a:gd name="connsiteX2" fmla="*/ 3840492 w 4023624"/>
                      <a:gd name="connsiteY2" fmla="*/ 1780252 h 2101973"/>
                      <a:gd name="connsiteX3" fmla="*/ 3524307 w 4023624"/>
                      <a:gd name="connsiteY3" fmla="*/ 754264 h 2101973"/>
                      <a:gd name="connsiteX4" fmla="*/ 3333572 w 4023624"/>
                      <a:gd name="connsiteY4" fmla="*/ 494937 h 2101973"/>
                      <a:gd name="connsiteX5" fmla="*/ 1729097 w 4023624"/>
                      <a:gd name="connsiteY5" fmla="*/ 2101973 h 2101973"/>
                      <a:gd name="connsiteX6" fmla="*/ 1650258 w 4023624"/>
                      <a:gd name="connsiteY6" fmla="*/ 1862976 h 2101973"/>
                      <a:gd name="connsiteX7" fmla="*/ 3005570 w 4023624"/>
                      <a:gd name="connsiteY7" fmla="*/ 403371 h 2101973"/>
                      <a:gd name="connsiteX8" fmla="*/ 2906401 w 4023624"/>
                      <a:gd name="connsiteY8" fmla="*/ 144043 h 2101973"/>
                      <a:gd name="connsiteX9" fmla="*/ 1754468 w 4023624"/>
                      <a:gd name="connsiteY9" fmla="*/ 159249 h 2101973"/>
                      <a:gd name="connsiteX10" fmla="*/ 175860 w 4023624"/>
                      <a:gd name="connsiteY10" fmla="*/ 1699760 h 2101973"/>
                      <a:gd name="connsiteX11" fmla="*/ 175447 w 4023624"/>
                      <a:gd name="connsiteY11" fmla="*/ 1700173 h 2101973"/>
                      <a:gd name="connsiteX12" fmla="*/ 335605 w 4023624"/>
                      <a:gd name="connsiteY12" fmla="*/ 1860414 h 2101973"/>
                      <a:gd name="connsiteX13" fmla="*/ 1285233 w 4023624"/>
                      <a:gd name="connsiteY13" fmla="*/ 1852893 h 2101973"/>
                      <a:gd name="connsiteX14" fmla="*/ 1650258 w 4023624"/>
                      <a:gd name="connsiteY14" fmla="*/ 1862976 h 2101973"/>
                      <a:gd name="connsiteX15" fmla="*/ 1729097 w 4023624"/>
                      <a:gd name="connsiteY15" fmla="*/ 2101973 h 2101973"/>
                      <a:gd name="connsiteX16" fmla="*/ 251724 w 4023624"/>
                      <a:gd name="connsiteY16" fmla="*/ 1959583 h 2101973"/>
                      <a:gd name="connsiteX17" fmla="*/ 0 w 4023624"/>
                      <a:gd name="connsiteY17" fmla="*/ 1745956 h 2101973"/>
                      <a:gd name="connsiteX18" fmla="*/ 1113753 w 4023624"/>
                      <a:gd name="connsiteY18" fmla="*/ 609312 h 2101973"/>
                      <a:gd name="connsiteX19" fmla="*/ 1014583 w 4023624"/>
                      <a:gd name="connsiteY19" fmla="*/ 37188 h 2101973"/>
                      <a:gd name="connsiteX20" fmla="*/ 3622485 w 4023624"/>
                      <a:gd name="connsiteY20" fmla="*/ 0 h 2101973"/>
                      <a:gd name="connsiteX21" fmla="*/ 3669260 w 4023624"/>
                      <a:gd name="connsiteY21" fmla="*/ 128755 h 2101973"/>
                      <a:gd name="connsiteX22" fmla="*/ 3562405 w 4023624"/>
                      <a:gd name="connsiteY22" fmla="*/ 266104 h 2101973"/>
                      <a:gd name="connsiteX23" fmla="*/ 3646368 w 4023624"/>
                      <a:gd name="connsiteY23" fmla="*/ 479648 h 2101973"/>
                      <a:gd name="connsiteX24" fmla="*/ 4019657 w 4023624"/>
                      <a:gd name="connsiteY24" fmla="*/ 1725874 h 2101973"/>
                      <a:gd name="connsiteX25" fmla="*/ 4023624 w 4023624"/>
                      <a:gd name="connsiteY25" fmla="*/ 1752815 h 21019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4023624" h="2101973">
                        <a:moveTo>
                          <a:pt x="4023624" y="1752815"/>
                        </a:moveTo>
                        <a:cubicBezTo>
                          <a:pt x="4023624" y="1793392"/>
                          <a:pt x="3996931" y="1830828"/>
                          <a:pt x="3955859" y="1842646"/>
                        </a:cubicBezTo>
                        <a:cubicBezTo>
                          <a:pt x="3906770" y="1856778"/>
                          <a:pt x="3855532" y="1829010"/>
                          <a:pt x="3840492" y="1780252"/>
                        </a:cubicBezTo>
                        <a:lnTo>
                          <a:pt x="3524307" y="754264"/>
                        </a:lnTo>
                        <a:lnTo>
                          <a:pt x="3333572" y="494937"/>
                        </a:lnTo>
                        <a:lnTo>
                          <a:pt x="1729097" y="2101973"/>
                        </a:lnTo>
                        <a:lnTo>
                          <a:pt x="1650258" y="1862976"/>
                        </a:lnTo>
                        <a:lnTo>
                          <a:pt x="3005570" y="403371"/>
                        </a:lnTo>
                        <a:lnTo>
                          <a:pt x="2906401" y="144043"/>
                        </a:lnTo>
                        <a:lnTo>
                          <a:pt x="1754468" y="159249"/>
                        </a:lnTo>
                        <a:lnTo>
                          <a:pt x="175860" y="1699760"/>
                        </a:lnTo>
                        <a:lnTo>
                          <a:pt x="175447" y="1700173"/>
                        </a:lnTo>
                        <a:lnTo>
                          <a:pt x="335605" y="1860414"/>
                        </a:lnTo>
                        <a:lnTo>
                          <a:pt x="1285233" y="1852893"/>
                        </a:lnTo>
                        <a:lnTo>
                          <a:pt x="1650258" y="1862976"/>
                        </a:lnTo>
                        <a:lnTo>
                          <a:pt x="1729097" y="2101973"/>
                        </a:lnTo>
                        <a:lnTo>
                          <a:pt x="251724" y="1959583"/>
                        </a:lnTo>
                        <a:lnTo>
                          <a:pt x="0" y="1745956"/>
                        </a:lnTo>
                        <a:lnTo>
                          <a:pt x="1113753" y="609312"/>
                        </a:lnTo>
                        <a:lnTo>
                          <a:pt x="1014583" y="37188"/>
                        </a:lnTo>
                        <a:lnTo>
                          <a:pt x="3622485" y="0"/>
                        </a:lnTo>
                        <a:lnTo>
                          <a:pt x="3669260" y="128755"/>
                        </a:lnTo>
                        <a:lnTo>
                          <a:pt x="3562405" y="266104"/>
                        </a:lnTo>
                        <a:lnTo>
                          <a:pt x="3646368" y="479648"/>
                        </a:lnTo>
                        <a:lnTo>
                          <a:pt x="4019657" y="1725874"/>
                        </a:lnTo>
                        <a:cubicBezTo>
                          <a:pt x="4022384" y="1734799"/>
                          <a:pt x="4023624" y="1743890"/>
                          <a:pt x="4023624" y="1752815"/>
                        </a:cubicBezTo>
                        <a:close/>
                      </a:path>
                    </a:pathLst>
                  </a:custGeom>
                  <a:solidFill>
                    <a:srgbClr val="F15581"/>
                  </a:solidFill>
                  <a:ln w="82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: Shape 52">
                    <a:extLst>
                      <a:ext uri="{FF2B5EF4-FFF2-40B4-BE49-F238E27FC236}">
                        <a16:creationId xmlns:a16="http://schemas.microsoft.com/office/drawing/2014/main" id="{63839F73-D3AA-4758-A4BF-6312B920CD0B}"/>
                      </a:ext>
                    </a:extLst>
                  </p:cNvPr>
                  <p:cNvSpPr/>
                  <p:nvPr/>
                </p:nvSpPr>
                <p:spPr>
                  <a:xfrm>
                    <a:off x="1993541" y="5181781"/>
                    <a:ext cx="80161" cy="80161"/>
                  </a:xfrm>
                  <a:custGeom>
                    <a:avLst/>
                    <a:gdLst>
                      <a:gd name="connsiteX0" fmla="*/ 80162 w 80161"/>
                      <a:gd name="connsiteY0" fmla="*/ 40081 h 80161"/>
                      <a:gd name="connsiteX1" fmla="*/ 40081 w 80161"/>
                      <a:gd name="connsiteY1" fmla="*/ 80162 h 80161"/>
                      <a:gd name="connsiteX2" fmla="*/ 0 w 80161"/>
                      <a:gd name="connsiteY2" fmla="*/ 40081 h 80161"/>
                      <a:gd name="connsiteX3" fmla="*/ 40081 w 80161"/>
                      <a:gd name="connsiteY3" fmla="*/ 0 h 80161"/>
                      <a:gd name="connsiteX4" fmla="*/ 80162 w 80161"/>
                      <a:gd name="connsiteY4" fmla="*/ 40081 h 801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0161" h="80161">
                        <a:moveTo>
                          <a:pt x="80162" y="40081"/>
                        </a:moveTo>
                        <a:cubicBezTo>
                          <a:pt x="80162" y="62217"/>
                          <a:pt x="62217" y="80162"/>
                          <a:pt x="40081" y="80162"/>
                        </a:cubicBezTo>
                        <a:cubicBezTo>
                          <a:pt x="17945" y="80162"/>
                          <a:pt x="0" y="62217"/>
                          <a:pt x="0" y="40081"/>
                        </a:cubicBezTo>
                        <a:cubicBezTo>
                          <a:pt x="0" y="17945"/>
                          <a:pt x="17945" y="0"/>
                          <a:pt x="40081" y="0"/>
                        </a:cubicBezTo>
                        <a:cubicBezTo>
                          <a:pt x="62217" y="0"/>
                          <a:pt x="80162" y="17945"/>
                          <a:pt x="80162" y="40081"/>
                        </a:cubicBezTo>
                        <a:close/>
                      </a:path>
                    </a:pathLst>
                  </a:custGeom>
                  <a:solidFill>
                    <a:srgbClr val="1C154A"/>
                  </a:solidFill>
                  <a:ln w="82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3" name="Graphic 140">
                  <a:extLst>
                    <a:ext uri="{FF2B5EF4-FFF2-40B4-BE49-F238E27FC236}">
                      <a16:creationId xmlns:a16="http://schemas.microsoft.com/office/drawing/2014/main" id="{585A2103-A19E-457C-93CB-131C9CBF3B80}"/>
                    </a:ext>
                  </a:extLst>
                </p:cNvPr>
                <p:cNvGrpSpPr/>
                <p:nvPr/>
              </p:nvGrpSpPr>
              <p:grpSpPr>
                <a:xfrm>
                  <a:off x="-2062891" y="5027986"/>
                  <a:ext cx="1766037" cy="870870"/>
                  <a:chOff x="-2062891" y="5027986"/>
                  <a:chExt cx="1766037" cy="870870"/>
                </a:xfrm>
              </p:grpSpPr>
              <p:grpSp>
                <p:nvGrpSpPr>
                  <p:cNvPr id="46" name="Graphic 140">
                    <a:extLst>
                      <a:ext uri="{FF2B5EF4-FFF2-40B4-BE49-F238E27FC236}">
                        <a16:creationId xmlns:a16="http://schemas.microsoft.com/office/drawing/2014/main" id="{E361B5B5-A28D-47D4-8079-F3F90128FBB5}"/>
                      </a:ext>
                    </a:extLst>
                  </p:cNvPr>
                  <p:cNvGrpSpPr/>
                  <p:nvPr/>
                </p:nvGrpSpPr>
                <p:grpSpPr>
                  <a:xfrm>
                    <a:off x="-1806168" y="5027986"/>
                    <a:ext cx="1509315" cy="870870"/>
                    <a:chOff x="-1806168" y="5027986"/>
                    <a:chExt cx="1509315" cy="870870"/>
                  </a:xfrm>
                  <a:noFill/>
                </p:grpSpPr>
                <p:sp>
                  <p:nvSpPr>
                    <p:cNvPr id="49" name="Freeform: Shape 48">
                      <a:extLst>
                        <a:ext uri="{FF2B5EF4-FFF2-40B4-BE49-F238E27FC236}">
                          <a16:creationId xmlns:a16="http://schemas.microsoft.com/office/drawing/2014/main" id="{FC90D977-ABF0-439A-89BE-4D2A936F18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673156" y="5027986"/>
                      <a:ext cx="1376302" cy="18428"/>
                    </a:xfrm>
                    <a:custGeom>
                      <a:avLst/>
                      <a:gdLst>
                        <a:gd name="connsiteX0" fmla="*/ 1376303 w 1376302"/>
                        <a:gd name="connsiteY0" fmla="*/ 18429 h 18428"/>
                        <a:gd name="connsiteX1" fmla="*/ 0 w 1376302"/>
                        <a:gd name="connsiteY1" fmla="*/ 0 h 1842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376302" h="18428">
                          <a:moveTo>
                            <a:pt x="1376303" y="18429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ln w="8262" cap="flat">
                      <a:solidFill>
                        <a:srgbClr val="FFFFFF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" name="Freeform: Shape 49">
                      <a:extLst>
                        <a:ext uri="{FF2B5EF4-FFF2-40B4-BE49-F238E27FC236}">
                          <a16:creationId xmlns:a16="http://schemas.microsoft.com/office/drawing/2014/main" id="{BB20F32E-E680-4145-95A9-AC752958A6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806168" y="5319048"/>
                      <a:ext cx="1488324" cy="579808"/>
                    </a:xfrm>
                    <a:custGeom>
                      <a:avLst/>
                      <a:gdLst>
                        <a:gd name="connsiteX0" fmla="*/ 1488324 w 1488324"/>
                        <a:gd name="connsiteY0" fmla="*/ 579809 h 579808"/>
                        <a:gd name="connsiteX1" fmla="*/ 69461 w 1488324"/>
                        <a:gd name="connsiteY1" fmla="*/ 422461 h 579808"/>
                        <a:gd name="connsiteX2" fmla="*/ 39876 w 1488324"/>
                        <a:gd name="connsiteY2" fmla="*/ 273211 h 579808"/>
                        <a:gd name="connsiteX3" fmla="*/ 19877 w 1488324"/>
                        <a:gd name="connsiteY3" fmla="*/ 0 h 5798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88324" h="579808">
                          <a:moveTo>
                            <a:pt x="1488324" y="579809"/>
                          </a:moveTo>
                          <a:cubicBezTo>
                            <a:pt x="1488324" y="579809"/>
                            <a:pt x="103592" y="422874"/>
                            <a:pt x="69461" y="422461"/>
                          </a:cubicBezTo>
                          <a:cubicBezTo>
                            <a:pt x="29876" y="421965"/>
                            <a:pt x="-47310" y="345687"/>
                            <a:pt x="39876" y="273211"/>
                          </a:cubicBezTo>
                          <a:cubicBezTo>
                            <a:pt x="139789" y="190239"/>
                            <a:pt x="134252" y="106855"/>
                            <a:pt x="19877" y="0"/>
                          </a:cubicBezTo>
                        </a:path>
                      </a:pathLst>
                    </a:custGeom>
                    <a:noFill/>
                    <a:ln w="8262" cap="flat">
                      <a:solidFill>
                        <a:srgbClr val="FFFFFF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" name="Freeform: Shape 50">
                      <a:extLst>
                        <a:ext uri="{FF2B5EF4-FFF2-40B4-BE49-F238E27FC236}">
                          <a16:creationId xmlns:a16="http://schemas.microsoft.com/office/drawing/2014/main" id="{6366ED2B-57C0-4B06-BA88-03B945DAEC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685221" y="5507965"/>
                      <a:ext cx="36007" cy="166521"/>
                    </a:xfrm>
                    <a:custGeom>
                      <a:avLst/>
                      <a:gdLst>
                        <a:gd name="connsiteX0" fmla="*/ 0 w 36007"/>
                        <a:gd name="connsiteY0" fmla="*/ 0 h 166521"/>
                        <a:gd name="connsiteX1" fmla="*/ 34957 w 36007"/>
                        <a:gd name="connsiteY1" fmla="*/ 166522 h 1665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36007" h="166521">
                          <a:moveTo>
                            <a:pt x="0" y="0"/>
                          </a:moveTo>
                          <a:cubicBezTo>
                            <a:pt x="0" y="0"/>
                            <a:pt x="43221" y="140986"/>
                            <a:pt x="34957" y="166522"/>
                          </a:cubicBezTo>
                        </a:path>
                      </a:pathLst>
                    </a:custGeom>
                    <a:noFill/>
                    <a:ln w="8262" cap="flat">
                      <a:solidFill>
                        <a:srgbClr val="FFFFFF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7" name="Freeform: Shape 46">
                    <a:extLst>
                      <a:ext uri="{FF2B5EF4-FFF2-40B4-BE49-F238E27FC236}">
                        <a16:creationId xmlns:a16="http://schemas.microsoft.com/office/drawing/2014/main" id="{3F3204FD-881B-4829-A649-DF3EC8E11F4F}"/>
                      </a:ext>
                    </a:extLst>
                  </p:cNvPr>
                  <p:cNvSpPr/>
                  <p:nvPr/>
                </p:nvSpPr>
                <p:spPr>
                  <a:xfrm>
                    <a:off x="-1805381" y="5582342"/>
                    <a:ext cx="160158" cy="160158"/>
                  </a:xfrm>
                  <a:custGeom>
                    <a:avLst/>
                    <a:gdLst>
                      <a:gd name="connsiteX0" fmla="*/ 160158 w 160158"/>
                      <a:gd name="connsiteY0" fmla="*/ 80079 h 160158"/>
                      <a:gd name="connsiteX1" fmla="*/ 80079 w 160158"/>
                      <a:gd name="connsiteY1" fmla="*/ 160158 h 160158"/>
                      <a:gd name="connsiteX2" fmla="*/ 0 w 160158"/>
                      <a:gd name="connsiteY2" fmla="*/ 80079 h 160158"/>
                      <a:gd name="connsiteX3" fmla="*/ 80079 w 160158"/>
                      <a:gd name="connsiteY3" fmla="*/ 0 h 160158"/>
                      <a:gd name="connsiteX4" fmla="*/ 160158 w 160158"/>
                      <a:gd name="connsiteY4" fmla="*/ 80079 h 1601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0158" h="160158">
                        <a:moveTo>
                          <a:pt x="160158" y="80079"/>
                        </a:moveTo>
                        <a:cubicBezTo>
                          <a:pt x="160158" y="124305"/>
                          <a:pt x="124306" y="160158"/>
                          <a:pt x="80079" y="160158"/>
                        </a:cubicBezTo>
                        <a:cubicBezTo>
                          <a:pt x="35853" y="160158"/>
                          <a:pt x="0" y="124305"/>
                          <a:pt x="0" y="80079"/>
                        </a:cubicBezTo>
                        <a:cubicBezTo>
                          <a:pt x="0" y="35853"/>
                          <a:pt x="35853" y="0"/>
                          <a:pt x="80079" y="0"/>
                        </a:cubicBezTo>
                        <a:cubicBezTo>
                          <a:pt x="124306" y="0"/>
                          <a:pt x="160158" y="35853"/>
                          <a:pt x="160158" y="80079"/>
                        </a:cubicBezTo>
                        <a:close/>
                      </a:path>
                    </a:pathLst>
                  </a:custGeom>
                  <a:solidFill>
                    <a:srgbClr val="B5DFE3"/>
                  </a:solidFill>
                  <a:ln w="82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id="{28678816-4B0E-488F-8A50-7806C63C6A13}"/>
                      </a:ext>
                    </a:extLst>
                  </p:cNvPr>
                  <p:cNvSpPr/>
                  <p:nvPr/>
                </p:nvSpPr>
                <p:spPr>
                  <a:xfrm>
                    <a:off x="-2062891" y="5135327"/>
                    <a:ext cx="393624" cy="383546"/>
                  </a:xfrm>
                  <a:custGeom>
                    <a:avLst/>
                    <a:gdLst>
                      <a:gd name="connsiteX0" fmla="*/ 393371 w 393624"/>
                      <a:gd name="connsiteY0" fmla="*/ 382142 h 383546"/>
                      <a:gd name="connsiteX1" fmla="*/ 345687 w 393624"/>
                      <a:gd name="connsiteY1" fmla="*/ 383547 h 383546"/>
                      <a:gd name="connsiteX2" fmla="*/ 0 w 393624"/>
                      <a:gd name="connsiteY2" fmla="*/ 252395 h 383546"/>
                      <a:gd name="connsiteX3" fmla="*/ 0 w 393624"/>
                      <a:gd name="connsiteY3" fmla="*/ 132235 h 383546"/>
                      <a:gd name="connsiteX4" fmla="*/ 161150 w 393624"/>
                      <a:gd name="connsiteY4" fmla="*/ 87444 h 383546"/>
                      <a:gd name="connsiteX5" fmla="*/ 223131 w 393624"/>
                      <a:gd name="connsiteY5" fmla="*/ 5464 h 383546"/>
                      <a:gd name="connsiteX6" fmla="*/ 221230 w 393624"/>
                      <a:gd name="connsiteY6" fmla="*/ 118930 h 383546"/>
                      <a:gd name="connsiteX7" fmla="*/ 390975 w 393624"/>
                      <a:gd name="connsiteY7" fmla="*/ 294377 h 383546"/>
                      <a:gd name="connsiteX8" fmla="*/ 393371 w 393624"/>
                      <a:gd name="connsiteY8" fmla="*/ 382142 h 3835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93624" h="383546">
                        <a:moveTo>
                          <a:pt x="393371" y="382142"/>
                        </a:moveTo>
                        <a:lnTo>
                          <a:pt x="345687" y="383547"/>
                        </a:lnTo>
                        <a:cubicBezTo>
                          <a:pt x="301970" y="326194"/>
                          <a:pt x="207925" y="254957"/>
                          <a:pt x="0" y="252395"/>
                        </a:cubicBezTo>
                        <a:lnTo>
                          <a:pt x="0" y="132235"/>
                        </a:lnTo>
                        <a:cubicBezTo>
                          <a:pt x="0" y="132235"/>
                          <a:pt x="134457" y="117938"/>
                          <a:pt x="161150" y="87444"/>
                        </a:cubicBezTo>
                        <a:cubicBezTo>
                          <a:pt x="187843" y="56949"/>
                          <a:pt x="181149" y="-21229"/>
                          <a:pt x="223131" y="5464"/>
                        </a:cubicBezTo>
                        <a:cubicBezTo>
                          <a:pt x="265112" y="32157"/>
                          <a:pt x="202140" y="103642"/>
                          <a:pt x="221230" y="118930"/>
                        </a:cubicBezTo>
                        <a:cubicBezTo>
                          <a:pt x="240320" y="134219"/>
                          <a:pt x="348993" y="202811"/>
                          <a:pt x="390975" y="294377"/>
                        </a:cubicBezTo>
                        <a:cubicBezTo>
                          <a:pt x="394776" y="328756"/>
                          <a:pt x="393371" y="382142"/>
                          <a:pt x="393371" y="382142"/>
                        </a:cubicBezTo>
                        <a:close/>
                      </a:path>
                    </a:pathLst>
                  </a:custGeom>
                  <a:solidFill>
                    <a:srgbClr val="AAE5E3"/>
                  </a:solidFill>
                  <a:ln w="82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9555668A-4632-49AC-BB70-4F3A2D0E0C74}"/>
                    </a:ext>
                  </a:extLst>
                </p:cNvPr>
                <p:cNvSpPr/>
                <p:nvPr/>
              </p:nvSpPr>
              <p:spPr>
                <a:xfrm>
                  <a:off x="-283548" y="3488302"/>
                  <a:ext cx="1617201" cy="320399"/>
                </a:xfrm>
                <a:custGeom>
                  <a:avLst/>
                  <a:gdLst>
                    <a:gd name="connsiteX0" fmla="*/ 1617201 w 1617201"/>
                    <a:gd name="connsiteY0" fmla="*/ 282302 h 320399"/>
                    <a:gd name="connsiteX1" fmla="*/ 1380765 w 1617201"/>
                    <a:gd name="connsiteY1" fmla="*/ 320399 h 320399"/>
                    <a:gd name="connsiteX2" fmla="*/ 1281596 w 1617201"/>
                    <a:gd name="connsiteY2" fmla="*/ 61072 h 320399"/>
                    <a:gd name="connsiteX3" fmla="*/ 129664 w 1617201"/>
                    <a:gd name="connsiteY3" fmla="*/ 76278 h 320399"/>
                    <a:gd name="connsiteX4" fmla="*/ 0 w 1617201"/>
                    <a:gd name="connsiteY4" fmla="*/ 68675 h 320399"/>
                    <a:gd name="connsiteX5" fmla="*/ 0 w 1617201"/>
                    <a:gd name="connsiteY5" fmla="*/ 0 h 320399"/>
                    <a:gd name="connsiteX6" fmla="*/ 1502826 w 1617201"/>
                    <a:gd name="connsiteY6" fmla="*/ 0 h 320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17201" h="320399">
                      <a:moveTo>
                        <a:pt x="1617201" y="282302"/>
                      </a:moveTo>
                      <a:lnTo>
                        <a:pt x="1380765" y="320399"/>
                      </a:lnTo>
                      <a:lnTo>
                        <a:pt x="1281596" y="61072"/>
                      </a:lnTo>
                      <a:lnTo>
                        <a:pt x="129664" y="76278"/>
                      </a:lnTo>
                      <a:lnTo>
                        <a:pt x="0" y="68675"/>
                      </a:lnTo>
                      <a:lnTo>
                        <a:pt x="0" y="0"/>
                      </a:lnTo>
                      <a:lnTo>
                        <a:pt x="1502826" y="0"/>
                      </a:lnTo>
                      <a:close/>
                    </a:path>
                  </a:pathLst>
                </a:custGeom>
                <a:solidFill>
                  <a:srgbClr val="C94C71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D52B1538-B1DA-46FF-8414-40ED0169315B}"/>
                    </a:ext>
                  </a:extLst>
                </p:cNvPr>
                <p:cNvSpPr/>
                <p:nvPr/>
              </p:nvSpPr>
              <p:spPr>
                <a:xfrm>
                  <a:off x="-1792076" y="5105090"/>
                  <a:ext cx="1168956" cy="229328"/>
                </a:xfrm>
                <a:custGeom>
                  <a:avLst/>
                  <a:gdLst>
                    <a:gd name="connsiteX0" fmla="*/ 1168957 w 1168956"/>
                    <a:gd name="connsiteY0" fmla="*/ 153134 h 229328"/>
                    <a:gd name="connsiteX1" fmla="*/ 1134743 w 1168956"/>
                    <a:gd name="connsiteY1" fmla="*/ 229329 h 229328"/>
                    <a:gd name="connsiteX2" fmla="*/ 188835 w 1168956"/>
                    <a:gd name="connsiteY2" fmla="*/ 206437 h 229328"/>
                    <a:gd name="connsiteX3" fmla="*/ 0 w 1168956"/>
                    <a:gd name="connsiteY3" fmla="*/ 38593 h 229328"/>
                    <a:gd name="connsiteX4" fmla="*/ 59584 w 1168956"/>
                    <a:gd name="connsiteY4" fmla="*/ 0 h 229328"/>
                    <a:gd name="connsiteX5" fmla="*/ 59171 w 1168956"/>
                    <a:gd name="connsiteY5" fmla="*/ 413 h 229328"/>
                    <a:gd name="connsiteX6" fmla="*/ 219329 w 1168956"/>
                    <a:gd name="connsiteY6" fmla="*/ 160654 h 229328"/>
                    <a:gd name="connsiteX7" fmla="*/ 1168957 w 1168956"/>
                    <a:gd name="connsiteY7" fmla="*/ 153134 h 229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68956" h="229328">
                      <a:moveTo>
                        <a:pt x="1168957" y="153134"/>
                      </a:moveTo>
                      <a:lnTo>
                        <a:pt x="1134743" y="229329"/>
                      </a:lnTo>
                      <a:cubicBezTo>
                        <a:pt x="1088960" y="229329"/>
                        <a:pt x="188835" y="206437"/>
                        <a:pt x="188835" y="206437"/>
                      </a:cubicBezTo>
                      <a:lnTo>
                        <a:pt x="0" y="38593"/>
                      </a:lnTo>
                      <a:lnTo>
                        <a:pt x="59584" y="0"/>
                      </a:lnTo>
                      <a:lnTo>
                        <a:pt x="59171" y="413"/>
                      </a:lnTo>
                      <a:lnTo>
                        <a:pt x="219329" y="160654"/>
                      </a:lnTo>
                      <a:lnTo>
                        <a:pt x="1168957" y="153134"/>
                      </a:lnTo>
                      <a:close/>
                    </a:path>
                  </a:pathLst>
                </a:custGeom>
                <a:solidFill>
                  <a:srgbClr val="C94C71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4" name="Graphic 140">
                <a:extLst>
                  <a:ext uri="{FF2B5EF4-FFF2-40B4-BE49-F238E27FC236}">
                    <a16:creationId xmlns:a16="http://schemas.microsoft.com/office/drawing/2014/main" id="{84C06F80-AC27-4CC5-A2C7-F4F6EF1F3576}"/>
                  </a:ext>
                </a:extLst>
              </p:cNvPr>
              <p:cNvGrpSpPr/>
              <p:nvPr/>
            </p:nvGrpSpPr>
            <p:grpSpPr>
              <a:xfrm>
                <a:off x="-733610" y="4508009"/>
                <a:ext cx="948553" cy="1398450"/>
                <a:chOff x="-733610" y="4508009"/>
                <a:chExt cx="948553" cy="1398450"/>
              </a:xfrm>
            </p:grpSpPr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AC7016DE-A89E-43CF-A0D8-83898CBF7611}"/>
                    </a:ext>
                  </a:extLst>
                </p:cNvPr>
                <p:cNvSpPr/>
                <p:nvPr/>
              </p:nvSpPr>
              <p:spPr>
                <a:xfrm>
                  <a:off x="-733610" y="5036829"/>
                  <a:ext cx="869630" cy="869630"/>
                </a:xfrm>
                <a:custGeom>
                  <a:avLst/>
                  <a:gdLst>
                    <a:gd name="connsiteX0" fmla="*/ 434774 w 869630"/>
                    <a:gd name="connsiteY0" fmla="*/ 0 h 869630"/>
                    <a:gd name="connsiteX1" fmla="*/ 0 w 869630"/>
                    <a:gd name="connsiteY1" fmla="*/ 434857 h 869630"/>
                    <a:gd name="connsiteX2" fmla="*/ 434774 w 869630"/>
                    <a:gd name="connsiteY2" fmla="*/ 869631 h 869630"/>
                    <a:gd name="connsiteX3" fmla="*/ 869631 w 869630"/>
                    <a:gd name="connsiteY3" fmla="*/ 434857 h 869630"/>
                    <a:gd name="connsiteX4" fmla="*/ 434774 w 869630"/>
                    <a:gd name="connsiteY4" fmla="*/ 0 h 869630"/>
                    <a:gd name="connsiteX5" fmla="*/ 434774 w 869630"/>
                    <a:gd name="connsiteY5" fmla="*/ 663690 h 869630"/>
                    <a:gd name="connsiteX6" fmla="*/ 205941 w 869630"/>
                    <a:gd name="connsiteY6" fmla="*/ 434857 h 869630"/>
                    <a:gd name="connsiteX7" fmla="*/ 434774 w 869630"/>
                    <a:gd name="connsiteY7" fmla="*/ 206024 h 869630"/>
                    <a:gd name="connsiteX8" fmla="*/ 663690 w 869630"/>
                    <a:gd name="connsiteY8" fmla="*/ 434857 h 869630"/>
                    <a:gd name="connsiteX9" fmla="*/ 434774 w 869630"/>
                    <a:gd name="connsiteY9" fmla="*/ 663690 h 8696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69630" h="869630">
                      <a:moveTo>
                        <a:pt x="434774" y="0"/>
                      </a:moveTo>
                      <a:cubicBezTo>
                        <a:pt x="194702" y="0"/>
                        <a:pt x="0" y="194702"/>
                        <a:pt x="0" y="434857"/>
                      </a:cubicBezTo>
                      <a:cubicBezTo>
                        <a:pt x="0" y="675011"/>
                        <a:pt x="194702" y="869631"/>
                        <a:pt x="434774" y="869631"/>
                      </a:cubicBezTo>
                      <a:cubicBezTo>
                        <a:pt x="674929" y="869631"/>
                        <a:pt x="869631" y="675011"/>
                        <a:pt x="869631" y="434857"/>
                      </a:cubicBezTo>
                      <a:cubicBezTo>
                        <a:pt x="869631" y="194702"/>
                        <a:pt x="674929" y="0"/>
                        <a:pt x="434774" y="0"/>
                      </a:cubicBezTo>
                      <a:close/>
                      <a:moveTo>
                        <a:pt x="434774" y="663690"/>
                      </a:moveTo>
                      <a:cubicBezTo>
                        <a:pt x="308416" y="663690"/>
                        <a:pt x="205941" y="561215"/>
                        <a:pt x="205941" y="434857"/>
                      </a:cubicBezTo>
                      <a:cubicBezTo>
                        <a:pt x="205941" y="308499"/>
                        <a:pt x="308416" y="206024"/>
                        <a:pt x="434774" y="206024"/>
                      </a:cubicBezTo>
                      <a:cubicBezTo>
                        <a:pt x="561215" y="206024"/>
                        <a:pt x="663690" y="308499"/>
                        <a:pt x="663690" y="434857"/>
                      </a:cubicBezTo>
                      <a:cubicBezTo>
                        <a:pt x="663690" y="561215"/>
                        <a:pt x="561215" y="663690"/>
                        <a:pt x="434774" y="663690"/>
                      </a:cubicBezTo>
                      <a:close/>
                    </a:path>
                  </a:pathLst>
                </a:custGeom>
                <a:solidFill>
                  <a:srgbClr val="13427A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03E3E0A3-F92B-4DB9-9F79-5B397ABA630F}"/>
                    </a:ext>
                  </a:extLst>
                </p:cNvPr>
                <p:cNvSpPr/>
                <p:nvPr/>
              </p:nvSpPr>
              <p:spPr>
                <a:xfrm>
                  <a:off x="-401783" y="4508009"/>
                  <a:ext cx="616725" cy="1058612"/>
                </a:xfrm>
                <a:custGeom>
                  <a:avLst/>
                  <a:gdLst>
                    <a:gd name="connsiteX0" fmla="*/ 6092 w 616725"/>
                    <a:gd name="connsiteY0" fmla="*/ 925166 h 1058612"/>
                    <a:gd name="connsiteX1" fmla="*/ 209802 w 616725"/>
                    <a:gd name="connsiteY1" fmla="*/ 368661 h 1058612"/>
                    <a:gd name="connsiteX2" fmla="*/ 110632 w 616725"/>
                    <a:gd name="connsiteY2" fmla="*/ 307672 h 1058612"/>
                    <a:gd name="connsiteX3" fmla="*/ 125921 w 616725"/>
                    <a:gd name="connsiteY3" fmla="*/ 231395 h 1058612"/>
                    <a:gd name="connsiteX4" fmla="*/ 448882 w 616725"/>
                    <a:gd name="connsiteY4" fmla="*/ 0 h 1058612"/>
                    <a:gd name="connsiteX5" fmla="*/ 616726 w 616725"/>
                    <a:gd name="connsiteY5" fmla="*/ 38180 h 1058612"/>
                    <a:gd name="connsiteX6" fmla="*/ 616726 w 616725"/>
                    <a:gd name="connsiteY6" fmla="*/ 160241 h 1058612"/>
                    <a:gd name="connsiteX7" fmla="*/ 339548 w 616725"/>
                    <a:gd name="connsiteY7" fmla="*/ 414527 h 1058612"/>
                    <a:gd name="connsiteX8" fmla="*/ 195587 w 616725"/>
                    <a:gd name="connsiteY8" fmla="*/ 983676 h 1058612"/>
                    <a:gd name="connsiteX9" fmla="*/ 76750 w 616725"/>
                    <a:gd name="connsiteY9" fmla="*/ 1055987 h 1058612"/>
                    <a:gd name="connsiteX10" fmla="*/ 76750 w 616725"/>
                    <a:gd name="connsiteY10" fmla="*/ 1055987 h 1058612"/>
                    <a:gd name="connsiteX11" fmla="*/ 6092 w 616725"/>
                    <a:gd name="connsiteY11" fmla="*/ 925166 h 10586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16725" h="1058612">
                      <a:moveTo>
                        <a:pt x="6092" y="925166"/>
                      </a:moveTo>
                      <a:lnTo>
                        <a:pt x="209802" y="368661"/>
                      </a:lnTo>
                      <a:lnTo>
                        <a:pt x="110632" y="307672"/>
                      </a:lnTo>
                      <a:lnTo>
                        <a:pt x="125921" y="231395"/>
                      </a:lnTo>
                      <a:lnTo>
                        <a:pt x="448882" y="0"/>
                      </a:lnTo>
                      <a:lnTo>
                        <a:pt x="616726" y="38180"/>
                      </a:lnTo>
                      <a:lnTo>
                        <a:pt x="616726" y="160241"/>
                      </a:lnTo>
                      <a:lnTo>
                        <a:pt x="339548" y="414527"/>
                      </a:lnTo>
                      <a:lnTo>
                        <a:pt x="195587" y="983676"/>
                      </a:lnTo>
                      <a:cubicBezTo>
                        <a:pt x="182282" y="1036153"/>
                        <a:pt x="129475" y="1068300"/>
                        <a:pt x="76750" y="1055987"/>
                      </a:cubicBezTo>
                      <a:lnTo>
                        <a:pt x="76750" y="1055987"/>
                      </a:lnTo>
                      <a:cubicBezTo>
                        <a:pt x="18736" y="1042351"/>
                        <a:pt x="-14403" y="981114"/>
                        <a:pt x="6092" y="925166"/>
                      </a:cubicBezTo>
                      <a:close/>
                    </a:path>
                  </a:pathLst>
                </a:custGeom>
                <a:solidFill>
                  <a:srgbClr val="1C154A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AF66531D-70DC-4FDE-8BBF-A672539A3AC9}"/>
                    </a:ext>
                  </a:extLst>
                </p:cNvPr>
                <p:cNvSpPr/>
                <p:nvPr/>
              </p:nvSpPr>
              <p:spPr>
                <a:xfrm>
                  <a:off x="-352222" y="5439291"/>
                  <a:ext cx="87764" cy="87764"/>
                </a:xfrm>
                <a:custGeom>
                  <a:avLst/>
                  <a:gdLst>
                    <a:gd name="connsiteX0" fmla="*/ 87765 w 87764"/>
                    <a:gd name="connsiteY0" fmla="*/ 43882 h 87764"/>
                    <a:gd name="connsiteX1" fmla="*/ 43882 w 87764"/>
                    <a:gd name="connsiteY1" fmla="*/ 87765 h 87764"/>
                    <a:gd name="connsiteX2" fmla="*/ 0 w 87764"/>
                    <a:gd name="connsiteY2" fmla="*/ 43882 h 87764"/>
                    <a:gd name="connsiteX3" fmla="*/ 43882 w 87764"/>
                    <a:gd name="connsiteY3" fmla="*/ 0 h 87764"/>
                    <a:gd name="connsiteX4" fmla="*/ 87765 w 87764"/>
                    <a:gd name="connsiteY4" fmla="*/ 43882 h 87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764" h="87764">
                      <a:moveTo>
                        <a:pt x="87765" y="43882"/>
                      </a:moveTo>
                      <a:cubicBezTo>
                        <a:pt x="87765" y="68118"/>
                        <a:pt x="68118" y="87765"/>
                        <a:pt x="43882" y="87765"/>
                      </a:cubicBezTo>
                      <a:cubicBezTo>
                        <a:pt x="19647" y="87765"/>
                        <a:pt x="0" y="68118"/>
                        <a:pt x="0" y="43882"/>
                      </a:cubicBezTo>
                      <a:cubicBezTo>
                        <a:pt x="0" y="19647"/>
                        <a:pt x="19647" y="0"/>
                        <a:pt x="43882" y="0"/>
                      </a:cubicBezTo>
                      <a:cubicBezTo>
                        <a:pt x="68118" y="0"/>
                        <a:pt x="87765" y="19647"/>
                        <a:pt x="87765" y="43882"/>
                      </a:cubicBezTo>
                      <a:close/>
                    </a:path>
                  </a:pathLst>
                </a:custGeom>
                <a:solidFill>
                  <a:srgbClr val="000B12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5" name="Graphic 140">
                <a:extLst>
                  <a:ext uri="{FF2B5EF4-FFF2-40B4-BE49-F238E27FC236}">
                    <a16:creationId xmlns:a16="http://schemas.microsoft.com/office/drawing/2014/main" id="{91075034-0656-4BD4-820F-4DA89E031377}"/>
                  </a:ext>
                </a:extLst>
              </p:cNvPr>
              <p:cNvGrpSpPr/>
              <p:nvPr/>
            </p:nvGrpSpPr>
            <p:grpSpPr>
              <a:xfrm>
                <a:off x="1535875" y="3465411"/>
                <a:ext cx="758974" cy="463649"/>
                <a:chOff x="1535875" y="3465411"/>
                <a:chExt cx="758974" cy="463649"/>
              </a:xfrm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A5790975-64D1-4F74-9779-9F81DB630BE5}"/>
                    </a:ext>
                  </a:extLst>
                </p:cNvPr>
                <p:cNvSpPr/>
                <p:nvPr/>
              </p:nvSpPr>
              <p:spPr>
                <a:xfrm>
                  <a:off x="1535875" y="3465411"/>
                  <a:ext cx="758974" cy="463649"/>
                </a:xfrm>
                <a:custGeom>
                  <a:avLst/>
                  <a:gdLst>
                    <a:gd name="connsiteX0" fmla="*/ 758975 w 758974"/>
                    <a:gd name="connsiteY0" fmla="*/ 256848 h 463649"/>
                    <a:gd name="connsiteX1" fmla="*/ 662368 w 758974"/>
                    <a:gd name="connsiteY1" fmla="*/ 366182 h 463649"/>
                    <a:gd name="connsiteX2" fmla="*/ 405519 w 758974"/>
                    <a:gd name="connsiteY2" fmla="*/ 439898 h 463649"/>
                    <a:gd name="connsiteX3" fmla="*/ 329242 w 758974"/>
                    <a:gd name="connsiteY3" fmla="*/ 462790 h 463649"/>
                    <a:gd name="connsiteX4" fmla="*/ 390314 w 758974"/>
                    <a:gd name="connsiteY4" fmla="*/ 399239 h 463649"/>
                    <a:gd name="connsiteX5" fmla="*/ 616585 w 758974"/>
                    <a:gd name="connsiteY5" fmla="*/ 338249 h 463649"/>
                    <a:gd name="connsiteX6" fmla="*/ 644600 w 758974"/>
                    <a:gd name="connsiteY6" fmla="*/ 244122 h 463649"/>
                    <a:gd name="connsiteX7" fmla="*/ 331804 w 758974"/>
                    <a:gd name="connsiteY7" fmla="*/ 251724 h 463649"/>
                    <a:gd name="connsiteX8" fmla="*/ 166439 w 758974"/>
                    <a:gd name="connsiteY8" fmla="*/ 164951 h 463649"/>
                    <a:gd name="connsiteX9" fmla="*/ 26693 w 758974"/>
                    <a:gd name="connsiteY9" fmla="*/ 91566 h 463649"/>
                    <a:gd name="connsiteX10" fmla="*/ 0 w 758974"/>
                    <a:gd name="connsiteY10" fmla="*/ 22891 h 463649"/>
                    <a:gd name="connsiteX11" fmla="*/ 83881 w 758974"/>
                    <a:gd name="connsiteY11" fmla="*/ 0 h 463649"/>
                    <a:gd name="connsiteX12" fmla="*/ 158671 w 758974"/>
                    <a:gd name="connsiteY12" fmla="*/ 77930 h 463649"/>
                    <a:gd name="connsiteX13" fmla="*/ 664930 w 758974"/>
                    <a:gd name="connsiteY13" fmla="*/ 66113 h 463649"/>
                    <a:gd name="connsiteX14" fmla="*/ 705010 w 758974"/>
                    <a:gd name="connsiteY14" fmla="*/ 147431 h 463649"/>
                    <a:gd name="connsiteX15" fmla="*/ 758975 w 758974"/>
                    <a:gd name="connsiteY15" fmla="*/ 256848 h 463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758974" h="463649">
                      <a:moveTo>
                        <a:pt x="758975" y="256848"/>
                      </a:moveTo>
                      <a:cubicBezTo>
                        <a:pt x="758975" y="256848"/>
                        <a:pt x="708151" y="330564"/>
                        <a:pt x="662368" y="366182"/>
                      </a:cubicBezTo>
                      <a:cubicBezTo>
                        <a:pt x="616585" y="401800"/>
                        <a:pt x="418246" y="409404"/>
                        <a:pt x="405519" y="439898"/>
                      </a:cubicBezTo>
                      <a:cubicBezTo>
                        <a:pt x="392793" y="470475"/>
                        <a:pt x="329242" y="462790"/>
                        <a:pt x="329242" y="462790"/>
                      </a:cubicBezTo>
                      <a:cubicBezTo>
                        <a:pt x="329242" y="462790"/>
                        <a:pt x="347092" y="411965"/>
                        <a:pt x="390314" y="399239"/>
                      </a:cubicBezTo>
                      <a:cubicBezTo>
                        <a:pt x="433535" y="386512"/>
                        <a:pt x="580967" y="361141"/>
                        <a:pt x="616585" y="338249"/>
                      </a:cubicBezTo>
                      <a:cubicBezTo>
                        <a:pt x="652203" y="315358"/>
                        <a:pt x="672532" y="279740"/>
                        <a:pt x="644600" y="244122"/>
                      </a:cubicBezTo>
                      <a:lnTo>
                        <a:pt x="331804" y="251724"/>
                      </a:lnTo>
                      <a:lnTo>
                        <a:pt x="166439" y="164951"/>
                      </a:lnTo>
                      <a:lnTo>
                        <a:pt x="26693" y="91566"/>
                      </a:lnTo>
                      <a:lnTo>
                        <a:pt x="0" y="22891"/>
                      </a:lnTo>
                      <a:lnTo>
                        <a:pt x="83881" y="0"/>
                      </a:lnTo>
                      <a:lnTo>
                        <a:pt x="158671" y="77930"/>
                      </a:lnTo>
                      <a:cubicBezTo>
                        <a:pt x="348910" y="67600"/>
                        <a:pt x="664930" y="66113"/>
                        <a:pt x="664930" y="66113"/>
                      </a:cubicBezTo>
                      <a:lnTo>
                        <a:pt x="705010" y="147431"/>
                      </a:lnTo>
                      <a:lnTo>
                        <a:pt x="758975" y="256848"/>
                      </a:lnTo>
                      <a:close/>
                    </a:path>
                  </a:pathLst>
                </a:custGeom>
                <a:solidFill>
                  <a:srgbClr val="000B12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ED9464D3-6010-486B-A9D7-5A528EAE46A3}"/>
                    </a:ext>
                  </a:extLst>
                </p:cNvPr>
                <p:cNvSpPr/>
                <p:nvPr/>
              </p:nvSpPr>
              <p:spPr>
                <a:xfrm>
                  <a:off x="1562568" y="3531524"/>
                  <a:ext cx="678316" cy="98838"/>
                </a:xfrm>
                <a:custGeom>
                  <a:avLst/>
                  <a:gdLst>
                    <a:gd name="connsiteX0" fmla="*/ 678317 w 678316"/>
                    <a:gd name="connsiteY0" fmla="*/ 81319 h 98838"/>
                    <a:gd name="connsiteX1" fmla="*/ 139746 w 678316"/>
                    <a:gd name="connsiteY1" fmla="*/ 98839 h 98838"/>
                    <a:gd name="connsiteX2" fmla="*/ 0 w 678316"/>
                    <a:gd name="connsiteY2" fmla="*/ 25454 h 98838"/>
                    <a:gd name="connsiteX3" fmla="*/ 131977 w 678316"/>
                    <a:gd name="connsiteY3" fmla="*/ 11818 h 98838"/>
                    <a:gd name="connsiteX4" fmla="*/ 638236 w 678316"/>
                    <a:gd name="connsiteY4" fmla="*/ 0 h 98838"/>
                    <a:gd name="connsiteX5" fmla="*/ 678317 w 678316"/>
                    <a:gd name="connsiteY5" fmla="*/ 81319 h 98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78316" h="98838">
                      <a:moveTo>
                        <a:pt x="678317" y="81319"/>
                      </a:moveTo>
                      <a:cubicBezTo>
                        <a:pt x="599726" y="84459"/>
                        <a:pt x="289987" y="98591"/>
                        <a:pt x="139746" y="98839"/>
                      </a:cubicBezTo>
                      <a:lnTo>
                        <a:pt x="0" y="25454"/>
                      </a:lnTo>
                      <a:lnTo>
                        <a:pt x="131977" y="11818"/>
                      </a:lnTo>
                      <a:cubicBezTo>
                        <a:pt x="322217" y="1487"/>
                        <a:pt x="638236" y="0"/>
                        <a:pt x="638236" y="0"/>
                      </a:cubicBezTo>
                      <a:lnTo>
                        <a:pt x="678317" y="81319"/>
                      </a:lnTo>
                      <a:close/>
                    </a:path>
                  </a:pathLst>
                </a:custGeom>
                <a:solidFill>
                  <a:srgbClr val="13427A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aphic 140">
              <a:extLst>
                <a:ext uri="{FF2B5EF4-FFF2-40B4-BE49-F238E27FC236}">
                  <a16:creationId xmlns:a16="http://schemas.microsoft.com/office/drawing/2014/main" id="{5AEFEB54-60BB-4CFB-893B-B5DA2DCC7D71}"/>
                </a:ext>
              </a:extLst>
            </p:cNvPr>
            <p:cNvGrpSpPr/>
            <p:nvPr/>
          </p:nvGrpSpPr>
          <p:grpSpPr>
            <a:xfrm>
              <a:off x="-1103350" y="1786989"/>
              <a:ext cx="2141561" cy="3080857"/>
              <a:chOff x="-1103350" y="1786989"/>
              <a:chExt cx="2141561" cy="3080857"/>
            </a:xfrm>
          </p:grpSpPr>
          <p:grpSp>
            <p:nvGrpSpPr>
              <p:cNvPr id="13" name="Graphic 140">
                <a:extLst>
                  <a:ext uri="{FF2B5EF4-FFF2-40B4-BE49-F238E27FC236}">
                    <a16:creationId xmlns:a16="http://schemas.microsoft.com/office/drawing/2014/main" id="{8763958D-3811-4A57-A175-775C05DD1538}"/>
                  </a:ext>
                </a:extLst>
              </p:cNvPr>
              <p:cNvGrpSpPr/>
              <p:nvPr/>
            </p:nvGrpSpPr>
            <p:grpSpPr>
              <a:xfrm>
                <a:off x="-127108" y="2405127"/>
                <a:ext cx="1165319" cy="1380682"/>
                <a:chOff x="-127108" y="2405127"/>
                <a:chExt cx="1165319" cy="1380682"/>
              </a:xfrm>
              <a:solidFill>
                <a:srgbClr val="C47053"/>
              </a:solidFill>
            </p:grpSpPr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E33EDE71-B4F1-4E17-80B0-35113094CAE1}"/>
                    </a:ext>
                  </a:extLst>
                </p:cNvPr>
                <p:cNvSpPr/>
                <p:nvPr/>
              </p:nvSpPr>
              <p:spPr>
                <a:xfrm>
                  <a:off x="-127108" y="2405127"/>
                  <a:ext cx="1165319" cy="1380682"/>
                </a:xfrm>
                <a:custGeom>
                  <a:avLst/>
                  <a:gdLst>
                    <a:gd name="connsiteX0" fmla="*/ 1140446 w 1165319"/>
                    <a:gd name="connsiteY0" fmla="*/ 583528 h 1380682"/>
                    <a:gd name="connsiteX1" fmla="*/ 865829 w 1165319"/>
                    <a:gd name="connsiteY1" fmla="*/ 858144 h 1380682"/>
                    <a:gd name="connsiteX2" fmla="*/ 251724 w 1165319"/>
                    <a:gd name="connsiteY2" fmla="*/ 1380683 h 1380682"/>
                    <a:gd name="connsiteX3" fmla="*/ 70410 w 1165319"/>
                    <a:gd name="connsiteY3" fmla="*/ 1264242 h 1380682"/>
                    <a:gd name="connsiteX4" fmla="*/ 0 w 1165319"/>
                    <a:gd name="connsiteY4" fmla="*/ 1193832 h 1380682"/>
                    <a:gd name="connsiteX5" fmla="*/ 198338 w 1165319"/>
                    <a:gd name="connsiteY5" fmla="*/ 869631 h 1380682"/>
                    <a:gd name="connsiteX6" fmla="*/ 572124 w 1165319"/>
                    <a:gd name="connsiteY6" fmla="*/ 568239 h 1380682"/>
                    <a:gd name="connsiteX7" fmla="*/ 339489 w 1165319"/>
                    <a:gd name="connsiteY7" fmla="*/ 446261 h 1380682"/>
                    <a:gd name="connsiteX8" fmla="*/ 429898 w 1165319"/>
                    <a:gd name="connsiteY8" fmla="*/ 308912 h 1380682"/>
                    <a:gd name="connsiteX9" fmla="*/ 633113 w 1165319"/>
                    <a:gd name="connsiteY9" fmla="*/ 0 h 1380682"/>
                    <a:gd name="connsiteX10" fmla="*/ 930620 w 1165319"/>
                    <a:gd name="connsiteY10" fmla="*/ 186851 h 1380682"/>
                    <a:gd name="connsiteX11" fmla="*/ 1132843 w 1165319"/>
                    <a:gd name="connsiteY11" fmla="*/ 366100 h 1380682"/>
                    <a:gd name="connsiteX12" fmla="*/ 1140446 w 1165319"/>
                    <a:gd name="connsiteY12" fmla="*/ 583528 h 13806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165319" h="1380682">
                      <a:moveTo>
                        <a:pt x="1140446" y="583528"/>
                      </a:moveTo>
                      <a:cubicBezTo>
                        <a:pt x="1113752" y="633113"/>
                        <a:pt x="930620" y="800956"/>
                        <a:pt x="865829" y="858144"/>
                      </a:cubicBezTo>
                      <a:cubicBezTo>
                        <a:pt x="800957" y="915331"/>
                        <a:pt x="251724" y="1380683"/>
                        <a:pt x="251724" y="1380683"/>
                      </a:cubicBezTo>
                      <a:cubicBezTo>
                        <a:pt x="251724" y="1380683"/>
                        <a:pt x="153051" y="1332503"/>
                        <a:pt x="70410" y="1264242"/>
                      </a:cubicBezTo>
                      <a:cubicBezTo>
                        <a:pt x="44048" y="1242507"/>
                        <a:pt x="19338" y="1218707"/>
                        <a:pt x="0" y="1193832"/>
                      </a:cubicBezTo>
                      <a:cubicBezTo>
                        <a:pt x="0" y="1193832"/>
                        <a:pt x="122061" y="957313"/>
                        <a:pt x="198338" y="869631"/>
                      </a:cubicBezTo>
                      <a:cubicBezTo>
                        <a:pt x="274616" y="781866"/>
                        <a:pt x="522539" y="587330"/>
                        <a:pt x="572124" y="568239"/>
                      </a:cubicBezTo>
                      <a:cubicBezTo>
                        <a:pt x="572124" y="568239"/>
                        <a:pt x="545430" y="495846"/>
                        <a:pt x="339489" y="446261"/>
                      </a:cubicBezTo>
                      <a:lnTo>
                        <a:pt x="429898" y="308912"/>
                      </a:lnTo>
                      <a:lnTo>
                        <a:pt x="633113" y="0"/>
                      </a:lnTo>
                      <a:cubicBezTo>
                        <a:pt x="789552" y="102971"/>
                        <a:pt x="900126" y="163960"/>
                        <a:pt x="930620" y="186851"/>
                      </a:cubicBezTo>
                      <a:cubicBezTo>
                        <a:pt x="961197" y="209743"/>
                        <a:pt x="1083258" y="266930"/>
                        <a:pt x="1132843" y="366100"/>
                      </a:cubicBezTo>
                      <a:cubicBezTo>
                        <a:pt x="1182427" y="465269"/>
                        <a:pt x="1167139" y="533943"/>
                        <a:pt x="1140446" y="583528"/>
                      </a:cubicBezTo>
                      <a:close/>
                    </a:path>
                  </a:pathLst>
                </a:custGeom>
                <a:solidFill>
                  <a:srgbClr val="C47053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243027A4-48B4-4615-A54D-D30DAB736E4A}"/>
                    </a:ext>
                  </a:extLst>
                </p:cNvPr>
                <p:cNvSpPr/>
                <p:nvPr/>
              </p:nvSpPr>
              <p:spPr>
                <a:xfrm>
                  <a:off x="-127108" y="2675859"/>
                  <a:ext cx="884919" cy="993509"/>
                </a:xfrm>
                <a:custGeom>
                  <a:avLst/>
                  <a:gdLst>
                    <a:gd name="connsiteX0" fmla="*/ 884920 w 884919"/>
                    <a:gd name="connsiteY0" fmla="*/ 457748 h 993509"/>
                    <a:gd name="connsiteX1" fmla="*/ 70410 w 884919"/>
                    <a:gd name="connsiteY1" fmla="*/ 993510 h 993509"/>
                    <a:gd name="connsiteX2" fmla="*/ 0 w 884919"/>
                    <a:gd name="connsiteY2" fmla="*/ 923100 h 993509"/>
                    <a:gd name="connsiteX3" fmla="*/ 198338 w 884919"/>
                    <a:gd name="connsiteY3" fmla="*/ 598899 h 993509"/>
                    <a:gd name="connsiteX4" fmla="*/ 572124 w 884919"/>
                    <a:gd name="connsiteY4" fmla="*/ 297508 h 993509"/>
                    <a:gd name="connsiteX5" fmla="*/ 339489 w 884919"/>
                    <a:gd name="connsiteY5" fmla="*/ 175529 h 993509"/>
                    <a:gd name="connsiteX6" fmla="*/ 429898 w 884919"/>
                    <a:gd name="connsiteY6" fmla="*/ 38180 h 993509"/>
                    <a:gd name="connsiteX7" fmla="*/ 495846 w 884919"/>
                    <a:gd name="connsiteY7" fmla="*/ 0 h 993509"/>
                    <a:gd name="connsiteX8" fmla="*/ 862028 w 884919"/>
                    <a:gd name="connsiteY8" fmla="*/ 217428 h 993509"/>
                    <a:gd name="connsiteX9" fmla="*/ 884920 w 884919"/>
                    <a:gd name="connsiteY9" fmla="*/ 457748 h 9935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84919" h="993509">
                      <a:moveTo>
                        <a:pt x="884920" y="457748"/>
                      </a:moveTo>
                      <a:cubicBezTo>
                        <a:pt x="884920" y="457748"/>
                        <a:pt x="384528" y="301392"/>
                        <a:pt x="70410" y="993510"/>
                      </a:cubicBezTo>
                      <a:cubicBezTo>
                        <a:pt x="44048" y="971775"/>
                        <a:pt x="19338" y="947975"/>
                        <a:pt x="0" y="923100"/>
                      </a:cubicBezTo>
                      <a:cubicBezTo>
                        <a:pt x="0" y="923100"/>
                        <a:pt x="122061" y="686581"/>
                        <a:pt x="198338" y="598899"/>
                      </a:cubicBezTo>
                      <a:cubicBezTo>
                        <a:pt x="274616" y="511134"/>
                        <a:pt x="522539" y="316598"/>
                        <a:pt x="572124" y="297508"/>
                      </a:cubicBezTo>
                      <a:cubicBezTo>
                        <a:pt x="572124" y="297508"/>
                        <a:pt x="545430" y="225114"/>
                        <a:pt x="339489" y="175529"/>
                      </a:cubicBezTo>
                      <a:lnTo>
                        <a:pt x="429898" y="38180"/>
                      </a:lnTo>
                      <a:lnTo>
                        <a:pt x="495846" y="0"/>
                      </a:lnTo>
                      <a:cubicBezTo>
                        <a:pt x="747570" y="125945"/>
                        <a:pt x="862028" y="217428"/>
                        <a:pt x="862028" y="217428"/>
                      </a:cubicBezTo>
                      <a:cubicBezTo>
                        <a:pt x="862028" y="217428"/>
                        <a:pt x="781866" y="308995"/>
                        <a:pt x="884920" y="45774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C47053"/>
                    </a:gs>
                    <a:gs pos="100000">
                      <a:srgbClr val="AB5441"/>
                    </a:gs>
                  </a:gsLst>
                  <a:lin ang="21000000" scaled="0"/>
                </a:gra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" name="Graphic 140">
                <a:extLst>
                  <a:ext uri="{FF2B5EF4-FFF2-40B4-BE49-F238E27FC236}">
                    <a16:creationId xmlns:a16="http://schemas.microsoft.com/office/drawing/2014/main" id="{D603D615-E43A-4649-843A-D292C8DD7D36}"/>
                  </a:ext>
                </a:extLst>
              </p:cNvPr>
              <p:cNvGrpSpPr/>
              <p:nvPr/>
            </p:nvGrpSpPr>
            <p:grpSpPr>
              <a:xfrm>
                <a:off x="-1103350" y="1786989"/>
                <a:ext cx="1685632" cy="1125387"/>
                <a:chOff x="-1103350" y="1786989"/>
                <a:chExt cx="1685632" cy="1125387"/>
              </a:xfrm>
              <a:solidFill>
                <a:srgbClr val="2E3C85"/>
              </a:solidFill>
            </p:grpSpPr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C560DA04-7917-4AF2-A9B7-FC5AA03C6B53}"/>
                    </a:ext>
                  </a:extLst>
                </p:cNvPr>
                <p:cNvSpPr/>
                <p:nvPr/>
              </p:nvSpPr>
              <p:spPr>
                <a:xfrm>
                  <a:off x="-1103350" y="1786989"/>
                  <a:ext cx="1685632" cy="1125387"/>
                </a:xfrm>
                <a:custGeom>
                  <a:avLst/>
                  <a:gdLst>
                    <a:gd name="connsiteX0" fmla="*/ 1685632 w 1685632"/>
                    <a:gd name="connsiteY0" fmla="*/ 663838 h 1125387"/>
                    <a:gd name="connsiteX1" fmla="*/ 1517623 w 1685632"/>
                    <a:gd name="connsiteY1" fmla="*/ 938289 h 1125387"/>
                    <a:gd name="connsiteX2" fmla="*/ 1464485 w 1685632"/>
                    <a:gd name="connsiteY2" fmla="*/ 1125388 h 1125387"/>
                    <a:gd name="connsiteX3" fmla="*/ 1216562 w 1685632"/>
                    <a:gd name="connsiteY3" fmla="*/ 1098695 h 1125387"/>
                    <a:gd name="connsiteX4" fmla="*/ 404118 w 1685632"/>
                    <a:gd name="connsiteY4" fmla="*/ 915645 h 1125387"/>
                    <a:gd name="connsiteX5" fmla="*/ 83719 w 1685632"/>
                    <a:gd name="connsiteY5" fmla="*/ 808790 h 1125387"/>
                    <a:gd name="connsiteX6" fmla="*/ 26532 w 1685632"/>
                    <a:gd name="connsiteY6" fmla="*/ 400709 h 1125387"/>
                    <a:gd name="connsiteX7" fmla="*/ 95950 w 1685632"/>
                    <a:gd name="connsiteY7" fmla="*/ 221213 h 1125387"/>
                    <a:gd name="connsiteX8" fmla="*/ 205780 w 1685632"/>
                    <a:gd name="connsiteY8" fmla="*/ 231 h 1125387"/>
                    <a:gd name="connsiteX9" fmla="*/ 747409 w 1685632"/>
                    <a:gd name="connsiteY9" fmla="*/ 290053 h 1125387"/>
                    <a:gd name="connsiteX10" fmla="*/ 1487294 w 1685632"/>
                    <a:gd name="connsiteY10" fmla="*/ 545662 h 1125387"/>
                    <a:gd name="connsiteX11" fmla="*/ 1685632 w 1685632"/>
                    <a:gd name="connsiteY11" fmla="*/ 663838 h 11253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685632" h="1125387">
                      <a:moveTo>
                        <a:pt x="1685632" y="663838"/>
                      </a:moveTo>
                      <a:cubicBezTo>
                        <a:pt x="1685632" y="663838"/>
                        <a:pt x="1591256" y="741686"/>
                        <a:pt x="1517623" y="938289"/>
                      </a:cubicBezTo>
                      <a:cubicBezTo>
                        <a:pt x="1497624" y="991592"/>
                        <a:pt x="1479112" y="1053738"/>
                        <a:pt x="1464485" y="1125388"/>
                      </a:cubicBezTo>
                      <a:cubicBezTo>
                        <a:pt x="1464485" y="1125388"/>
                        <a:pt x="1353829" y="1098695"/>
                        <a:pt x="1216562" y="1098695"/>
                      </a:cubicBezTo>
                      <a:cubicBezTo>
                        <a:pt x="1079213" y="1098695"/>
                        <a:pt x="484198" y="953743"/>
                        <a:pt x="404118" y="915645"/>
                      </a:cubicBezTo>
                      <a:cubicBezTo>
                        <a:pt x="324040" y="877465"/>
                        <a:pt x="118016" y="854573"/>
                        <a:pt x="83719" y="808790"/>
                      </a:cubicBezTo>
                      <a:cubicBezTo>
                        <a:pt x="49341" y="763007"/>
                        <a:pt x="-45944" y="618138"/>
                        <a:pt x="26532" y="400709"/>
                      </a:cubicBezTo>
                      <a:cubicBezTo>
                        <a:pt x="47853" y="336662"/>
                        <a:pt x="72232" y="275508"/>
                        <a:pt x="95950" y="221213"/>
                      </a:cubicBezTo>
                      <a:cubicBezTo>
                        <a:pt x="152642" y="91301"/>
                        <a:pt x="205780" y="231"/>
                        <a:pt x="205780" y="231"/>
                      </a:cubicBezTo>
                      <a:cubicBezTo>
                        <a:pt x="205780" y="231"/>
                        <a:pt x="606258" y="-18859"/>
                        <a:pt x="747409" y="290053"/>
                      </a:cubicBezTo>
                      <a:cubicBezTo>
                        <a:pt x="747409" y="290053"/>
                        <a:pt x="1292840" y="393024"/>
                        <a:pt x="1487294" y="545662"/>
                      </a:cubicBezTo>
                      <a:lnTo>
                        <a:pt x="1685632" y="663838"/>
                      </a:lnTo>
                      <a:close/>
                    </a:path>
                  </a:pathLst>
                </a:custGeom>
                <a:solidFill>
                  <a:srgbClr val="2E3C85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049753AE-41EA-4CD5-BB46-E3B7BB6ECD5A}"/>
                    </a:ext>
                  </a:extLst>
                </p:cNvPr>
                <p:cNvSpPr/>
                <p:nvPr/>
              </p:nvSpPr>
              <p:spPr>
                <a:xfrm>
                  <a:off x="-1103350" y="2008202"/>
                  <a:ext cx="1517623" cy="904174"/>
                </a:xfrm>
                <a:custGeom>
                  <a:avLst/>
                  <a:gdLst>
                    <a:gd name="connsiteX0" fmla="*/ 1517623 w 1517623"/>
                    <a:gd name="connsiteY0" fmla="*/ 717076 h 904174"/>
                    <a:gd name="connsiteX1" fmla="*/ 1464485 w 1517623"/>
                    <a:gd name="connsiteY1" fmla="*/ 904175 h 904174"/>
                    <a:gd name="connsiteX2" fmla="*/ 1216562 w 1517623"/>
                    <a:gd name="connsiteY2" fmla="*/ 877482 h 904174"/>
                    <a:gd name="connsiteX3" fmla="*/ 404118 w 1517623"/>
                    <a:gd name="connsiteY3" fmla="*/ 694432 h 904174"/>
                    <a:gd name="connsiteX4" fmla="*/ 83719 w 1517623"/>
                    <a:gd name="connsiteY4" fmla="*/ 587577 h 904174"/>
                    <a:gd name="connsiteX5" fmla="*/ 26532 w 1517623"/>
                    <a:gd name="connsiteY5" fmla="*/ 179496 h 904174"/>
                    <a:gd name="connsiteX6" fmla="*/ 95950 w 1517623"/>
                    <a:gd name="connsiteY6" fmla="*/ 0 h 904174"/>
                    <a:gd name="connsiteX7" fmla="*/ 385028 w 1517623"/>
                    <a:gd name="connsiteY7" fmla="*/ 496094 h 904174"/>
                    <a:gd name="connsiteX8" fmla="*/ 1517623 w 1517623"/>
                    <a:gd name="connsiteY8" fmla="*/ 717076 h 9041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17623" h="904174">
                      <a:moveTo>
                        <a:pt x="1517623" y="717076"/>
                      </a:moveTo>
                      <a:cubicBezTo>
                        <a:pt x="1497624" y="770379"/>
                        <a:pt x="1479112" y="832525"/>
                        <a:pt x="1464485" y="904175"/>
                      </a:cubicBezTo>
                      <a:cubicBezTo>
                        <a:pt x="1464485" y="904175"/>
                        <a:pt x="1353829" y="877482"/>
                        <a:pt x="1216562" y="877482"/>
                      </a:cubicBezTo>
                      <a:cubicBezTo>
                        <a:pt x="1079213" y="877482"/>
                        <a:pt x="484198" y="732530"/>
                        <a:pt x="404118" y="694432"/>
                      </a:cubicBezTo>
                      <a:cubicBezTo>
                        <a:pt x="324040" y="656252"/>
                        <a:pt x="118016" y="633360"/>
                        <a:pt x="83719" y="587577"/>
                      </a:cubicBezTo>
                      <a:cubicBezTo>
                        <a:pt x="49341" y="541794"/>
                        <a:pt x="-45944" y="396925"/>
                        <a:pt x="26532" y="179496"/>
                      </a:cubicBezTo>
                      <a:cubicBezTo>
                        <a:pt x="47853" y="115449"/>
                        <a:pt x="72232" y="54295"/>
                        <a:pt x="95950" y="0"/>
                      </a:cubicBezTo>
                      <a:cubicBezTo>
                        <a:pt x="100743" y="241229"/>
                        <a:pt x="150080" y="432791"/>
                        <a:pt x="385028" y="496094"/>
                      </a:cubicBezTo>
                      <a:cubicBezTo>
                        <a:pt x="644108" y="565843"/>
                        <a:pt x="1215736" y="548736"/>
                        <a:pt x="1517623" y="71707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E3C85"/>
                    </a:gs>
                    <a:gs pos="100000">
                      <a:srgbClr val="070947"/>
                    </a:gs>
                  </a:gsLst>
                  <a:lin ang="12000000" scaled="0"/>
                </a:gra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0A7E894F-73A7-4FFF-A66D-AE792FE08B4A}"/>
                  </a:ext>
                </a:extLst>
              </p:cNvPr>
              <p:cNvSpPr/>
              <p:nvPr/>
            </p:nvSpPr>
            <p:spPr>
              <a:xfrm>
                <a:off x="-516182" y="3589537"/>
                <a:ext cx="663689" cy="699804"/>
              </a:xfrm>
              <a:custGeom>
                <a:avLst/>
                <a:gdLst>
                  <a:gd name="connsiteX0" fmla="*/ 663690 w 663689"/>
                  <a:gd name="connsiteY0" fmla="*/ 184868 h 699804"/>
                  <a:gd name="connsiteX1" fmla="*/ 347092 w 663689"/>
                  <a:gd name="connsiteY1" fmla="*/ 699804 h 699804"/>
                  <a:gd name="connsiteX2" fmla="*/ 118259 w 663689"/>
                  <a:gd name="connsiteY2" fmla="*/ 642616 h 699804"/>
                  <a:gd name="connsiteX3" fmla="*/ 0 w 663689"/>
                  <a:gd name="connsiteY3" fmla="*/ 490061 h 699804"/>
                  <a:gd name="connsiteX4" fmla="*/ 232634 w 663689"/>
                  <a:gd name="connsiteY4" fmla="*/ 234535 h 699804"/>
                  <a:gd name="connsiteX5" fmla="*/ 385851 w 663689"/>
                  <a:gd name="connsiteY5" fmla="*/ 0 h 699804"/>
                  <a:gd name="connsiteX6" fmla="*/ 663690 w 663689"/>
                  <a:gd name="connsiteY6" fmla="*/ 184868 h 699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3689" h="699804">
                    <a:moveTo>
                      <a:pt x="663690" y="184868"/>
                    </a:moveTo>
                    <a:cubicBezTo>
                      <a:pt x="511134" y="348910"/>
                      <a:pt x="347092" y="509069"/>
                      <a:pt x="347092" y="699804"/>
                    </a:cubicBezTo>
                    <a:cubicBezTo>
                      <a:pt x="347092" y="699804"/>
                      <a:pt x="293045" y="652120"/>
                      <a:pt x="118259" y="642616"/>
                    </a:cubicBezTo>
                    <a:cubicBezTo>
                      <a:pt x="118259" y="642616"/>
                      <a:pt x="82641" y="554273"/>
                      <a:pt x="0" y="490061"/>
                    </a:cubicBezTo>
                    <a:cubicBezTo>
                      <a:pt x="0" y="490061"/>
                      <a:pt x="137349" y="383289"/>
                      <a:pt x="232634" y="234535"/>
                    </a:cubicBezTo>
                    <a:cubicBezTo>
                      <a:pt x="328002" y="85781"/>
                      <a:pt x="385851" y="0"/>
                      <a:pt x="385851" y="0"/>
                    </a:cubicBezTo>
                    <a:cubicBezTo>
                      <a:pt x="385851" y="0"/>
                      <a:pt x="522539" y="154291"/>
                      <a:pt x="663690" y="184868"/>
                    </a:cubicBezTo>
                    <a:close/>
                  </a:path>
                </a:pathLst>
              </a:custGeom>
              <a:solidFill>
                <a:srgbClr val="141241"/>
              </a:solidFill>
              <a:ln w="82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6" name="Graphic 140">
                <a:extLst>
                  <a:ext uri="{FF2B5EF4-FFF2-40B4-BE49-F238E27FC236}">
                    <a16:creationId xmlns:a16="http://schemas.microsoft.com/office/drawing/2014/main" id="{B731104D-3EB9-4C1D-9D4A-B81B99643FD7}"/>
                  </a:ext>
                </a:extLst>
              </p:cNvPr>
              <p:cNvGrpSpPr/>
              <p:nvPr/>
            </p:nvGrpSpPr>
            <p:grpSpPr>
              <a:xfrm>
                <a:off x="-739490" y="4047121"/>
                <a:ext cx="933938" cy="820726"/>
                <a:chOff x="-739490" y="4047121"/>
                <a:chExt cx="933938" cy="820726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0403669A-DF76-4D1F-8C61-6DEF352B749B}"/>
                    </a:ext>
                  </a:extLst>
                </p:cNvPr>
                <p:cNvSpPr/>
                <p:nvPr/>
              </p:nvSpPr>
              <p:spPr>
                <a:xfrm>
                  <a:off x="-739490" y="4047121"/>
                  <a:ext cx="931981" cy="820726"/>
                </a:xfrm>
                <a:custGeom>
                  <a:avLst/>
                  <a:gdLst>
                    <a:gd name="connsiteX0" fmla="*/ 262067 w 931981"/>
                    <a:gd name="connsiteY0" fmla="*/ 0 h 820726"/>
                    <a:gd name="connsiteX1" fmla="*/ 47861 w 931981"/>
                    <a:gd name="connsiteY1" fmla="*/ 97268 h 820726"/>
                    <a:gd name="connsiteX2" fmla="*/ 9681 w 931981"/>
                    <a:gd name="connsiteY2" fmla="*/ 348993 h 820726"/>
                    <a:gd name="connsiteX3" fmla="*/ 402557 w 931981"/>
                    <a:gd name="connsiteY3" fmla="*/ 635096 h 820726"/>
                    <a:gd name="connsiteX4" fmla="*/ 810638 w 931981"/>
                    <a:gd name="connsiteY4" fmla="*/ 818146 h 820726"/>
                    <a:gd name="connsiteX5" fmla="*/ 898403 w 931981"/>
                    <a:gd name="connsiteY5" fmla="*/ 699887 h 820726"/>
                    <a:gd name="connsiteX6" fmla="*/ 711468 w 931981"/>
                    <a:gd name="connsiteY6" fmla="*/ 516754 h 820726"/>
                    <a:gd name="connsiteX7" fmla="*/ 570318 w 931981"/>
                    <a:gd name="connsiteY7" fmla="*/ 223048 h 820726"/>
                    <a:gd name="connsiteX8" fmla="*/ 341485 w 931981"/>
                    <a:gd name="connsiteY8" fmla="*/ 184868 h 820726"/>
                    <a:gd name="connsiteX9" fmla="*/ 262067 w 931981"/>
                    <a:gd name="connsiteY9" fmla="*/ 0 h 820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31981" h="820726">
                      <a:moveTo>
                        <a:pt x="262067" y="0"/>
                      </a:moveTo>
                      <a:cubicBezTo>
                        <a:pt x="120916" y="0"/>
                        <a:pt x="66869" y="70575"/>
                        <a:pt x="47861" y="97268"/>
                      </a:cubicBezTo>
                      <a:cubicBezTo>
                        <a:pt x="28771" y="123961"/>
                        <a:pt x="-20813" y="226932"/>
                        <a:pt x="9681" y="348993"/>
                      </a:cubicBezTo>
                      <a:cubicBezTo>
                        <a:pt x="9681" y="348993"/>
                        <a:pt x="345369" y="574024"/>
                        <a:pt x="402557" y="635096"/>
                      </a:cubicBezTo>
                      <a:cubicBezTo>
                        <a:pt x="459744" y="696168"/>
                        <a:pt x="600895" y="772445"/>
                        <a:pt x="810638" y="818146"/>
                      </a:cubicBezTo>
                      <a:cubicBezTo>
                        <a:pt x="947987" y="837236"/>
                        <a:pt x="955590" y="745669"/>
                        <a:pt x="898403" y="699887"/>
                      </a:cubicBezTo>
                      <a:cubicBezTo>
                        <a:pt x="841215" y="654103"/>
                        <a:pt x="742046" y="577826"/>
                        <a:pt x="711468" y="516754"/>
                      </a:cubicBezTo>
                      <a:cubicBezTo>
                        <a:pt x="680974" y="455765"/>
                        <a:pt x="585606" y="267591"/>
                        <a:pt x="570318" y="223048"/>
                      </a:cubicBezTo>
                      <a:cubicBezTo>
                        <a:pt x="455860" y="173463"/>
                        <a:pt x="341485" y="184868"/>
                        <a:pt x="341485" y="184868"/>
                      </a:cubicBezTo>
                      <a:lnTo>
                        <a:pt x="262067" y="0"/>
                      </a:lnTo>
                      <a:close/>
                    </a:path>
                  </a:pathLst>
                </a:custGeom>
                <a:solidFill>
                  <a:srgbClr val="F9EC90"/>
                </a:solidFill>
                <a:ln w="826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8" name="Graphic 140">
                  <a:extLst>
                    <a:ext uri="{FF2B5EF4-FFF2-40B4-BE49-F238E27FC236}">
                      <a16:creationId xmlns:a16="http://schemas.microsoft.com/office/drawing/2014/main" id="{9747FB77-1F7E-4C1B-9D60-30F06B0C42E3}"/>
                    </a:ext>
                  </a:extLst>
                </p:cNvPr>
                <p:cNvGrpSpPr/>
                <p:nvPr/>
              </p:nvGrpSpPr>
              <p:grpSpPr>
                <a:xfrm>
                  <a:off x="-736173" y="4271491"/>
                  <a:ext cx="930620" cy="548165"/>
                  <a:chOff x="-736173" y="4271491"/>
                  <a:chExt cx="930620" cy="548165"/>
                </a:xfrm>
              </p:grpSpPr>
              <p:sp>
                <p:nvSpPr>
                  <p:cNvPr id="19" name="Freeform: Shape 18">
                    <a:extLst>
                      <a:ext uri="{FF2B5EF4-FFF2-40B4-BE49-F238E27FC236}">
                        <a16:creationId xmlns:a16="http://schemas.microsoft.com/office/drawing/2014/main" id="{8806AF54-E648-4F25-92A6-B48F64C1166E}"/>
                      </a:ext>
                    </a:extLst>
                  </p:cNvPr>
                  <p:cNvSpPr/>
                  <p:nvPr/>
                </p:nvSpPr>
                <p:spPr>
                  <a:xfrm>
                    <a:off x="-736173" y="4271491"/>
                    <a:ext cx="930620" cy="548165"/>
                  </a:xfrm>
                  <a:custGeom>
                    <a:avLst/>
                    <a:gdLst>
                      <a:gd name="connsiteX0" fmla="*/ 0 w 930620"/>
                      <a:gd name="connsiteY0" fmla="*/ 0 h 548165"/>
                      <a:gd name="connsiteX1" fmla="*/ 218999 w 930620"/>
                      <a:gd name="connsiteY1" fmla="*/ 166852 h 548165"/>
                      <a:gd name="connsiteX2" fmla="*/ 333622 w 930620"/>
                      <a:gd name="connsiteY2" fmla="*/ 242056 h 548165"/>
                      <a:gd name="connsiteX3" fmla="*/ 362959 w 930620"/>
                      <a:gd name="connsiteY3" fmla="*/ 259988 h 548165"/>
                      <a:gd name="connsiteX4" fmla="*/ 392545 w 930620"/>
                      <a:gd name="connsiteY4" fmla="*/ 278583 h 548165"/>
                      <a:gd name="connsiteX5" fmla="*/ 447336 w 930620"/>
                      <a:gd name="connsiteY5" fmla="*/ 323374 h 548165"/>
                      <a:gd name="connsiteX6" fmla="*/ 549149 w 930620"/>
                      <a:gd name="connsiteY6" fmla="*/ 414031 h 548165"/>
                      <a:gd name="connsiteX7" fmla="*/ 666334 w 930620"/>
                      <a:gd name="connsiteY7" fmla="*/ 480557 h 548165"/>
                      <a:gd name="connsiteX8" fmla="*/ 697986 w 930620"/>
                      <a:gd name="connsiteY8" fmla="*/ 492788 h 548165"/>
                      <a:gd name="connsiteX9" fmla="*/ 730381 w 930620"/>
                      <a:gd name="connsiteY9" fmla="*/ 504027 h 548165"/>
                      <a:gd name="connsiteX10" fmla="*/ 795833 w 930620"/>
                      <a:gd name="connsiteY10" fmla="*/ 524192 h 548165"/>
                      <a:gd name="connsiteX11" fmla="*/ 862524 w 930620"/>
                      <a:gd name="connsiteY11" fmla="*/ 539811 h 548165"/>
                      <a:gd name="connsiteX12" fmla="*/ 896407 w 930620"/>
                      <a:gd name="connsiteY12" fmla="*/ 544439 h 548165"/>
                      <a:gd name="connsiteX13" fmla="*/ 930620 w 930620"/>
                      <a:gd name="connsiteY13" fmla="*/ 544108 h 548165"/>
                      <a:gd name="connsiteX14" fmla="*/ 896242 w 930620"/>
                      <a:gd name="connsiteY14" fmla="*/ 548158 h 548165"/>
                      <a:gd name="connsiteX15" fmla="*/ 861532 w 930620"/>
                      <a:gd name="connsiteY15" fmla="*/ 546587 h 548165"/>
                      <a:gd name="connsiteX16" fmla="*/ 792940 w 930620"/>
                      <a:gd name="connsiteY16" fmla="*/ 535927 h 548165"/>
                      <a:gd name="connsiteX17" fmla="*/ 659145 w 930620"/>
                      <a:gd name="connsiteY17" fmla="*/ 498408 h 548165"/>
                      <a:gd name="connsiteX18" fmla="*/ 535183 w 930620"/>
                      <a:gd name="connsiteY18" fmla="*/ 432874 h 548165"/>
                      <a:gd name="connsiteX19" fmla="*/ 430312 w 930620"/>
                      <a:gd name="connsiteY19" fmla="*/ 341390 h 548165"/>
                      <a:gd name="connsiteX20" fmla="*/ 378909 w 930620"/>
                      <a:gd name="connsiteY20" fmla="*/ 298499 h 548165"/>
                      <a:gd name="connsiteX21" fmla="*/ 350315 w 930620"/>
                      <a:gd name="connsiteY21" fmla="*/ 280236 h 548165"/>
                      <a:gd name="connsiteX22" fmla="*/ 321060 w 930620"/>
                      <a:gd name="connsiteY22" fmla="*/ 261807 h 548165"/>
                      <a:gd name="connsiteX23" fmla="*/ 207512 w 930620"/>
                      <a:gd name="connsiteY23" fmla="*/ 182306 h 548165"/>
                      <a:gd name="connsiteX24" fmla="*/ 0 w 930620"/>
                      <a:gd name="connsiteY24" fmla="*/ 0 h 5481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930620" h="548165">
                        <a:moveTo>
                          <a:pt x="0" y="0"/>
                        </a:moveTo>
                        <a:cubicBezTo>
                          <a:pt x="72394" y="56857"/>
                          <a:pt x="144126" y="114210"/>
                          <a:pt x="218999" y="166852"/>
                        </a:cubicBezTo>
                        <a:cubicBezTo>
                          <a:pt x="256518" y="193049"/>
                          <a:pt x="294450" y="218337"/>
                          <a:pt x="333622" y="242056"/>
                        </a:cubicBezTo>
                        <a:lnTo>
                          <a:pt x="362959" y="259988"/>
                        </a:lnTo>
                        <a:cubicBezTo>
                          <a:pt x="372794" y="266021"/>
                          <a:pt x="382463" y="271641"/>
                          <a:pt x="392545" y="278583"/>
                        </a:cubicBezTo>
                        <a:cubicBezTo>
                          <a:pt x="412461" y="291970"/>
                          <a:pt x="430312" y="307590"/>
                          <a:pt x="447336" y="323374"/>
                        </a:cubicBezTo>
                        <a:cubicBezTo>
                          <a:pt x="480888" y="355356"/>
                          <a:pt x="512787" y="387421"/>
                          <a:pt x="549149" y="414031"/>
                        </a:cubicBezTo>
                        <a:cubicBezTo>
                          <a:pt x="585098" y="441055"/>
                          <a:pt x="624601" y="463120"/>
                          <a:pt x="666334" y="480557"/>
                        </a:cubicBezTo>
                        <a:lnTo>
                          <a:pt x="697986" y="492788"/>
                        </a:lnTo>
                        <a:lnTo>
                          <a:pt x="730381" y="504027"/>
                        </a:lnTo>
                        <a:cubicBezTo>
                          <a:pt x="752033" y="511217"/>
                          <a:pt x="773850" y="518242"/>
                          <a:pt x="795833" y="524192"/>
                        </a:cubicBezTo>
                        <a:cubicBezTo>
                          <a:pt x="817815" y="530555"/>
                          <a:pt x="840046" y="535761"/>
                          <a:pt x="862524" y="539811"/>
                        </a:cubicBezTo>
                        <a:cubicBezTo>
                          <a:pt x="873763" y="541877"/>
                          <a:pt x="885085" y="543447"/>
                          <a:pt x="896407" y="544439"/>
                        </a:cubicBezTo>
                        <a:cubicBezTo>
                          <a:pt x="907729" y="545431"/>
                          <a:pt x="919298" y="546092"/>
                          <a:pt x="930620" y="544108"/>
                        </a:cubicBezTo>
                        <a:cubicBezTo>
                          <a:pt x="919546" y="547331"/>
                          <a:pt x="907811" y="547910"/>
                          <a:pt x="896242" y="548158"/>
                        </a:cubicBezTo>
                        <a:cubicBezTo>
                          <a:pt x="884672" y="548240"/>
                          <a:pt x="873102" y="547662"/>
                          <a:pt x="861532" y="546587"/>
                        </a:cubicBezTo>
                        <a:cubicBezTo>
                          <a:pt x="838476" y="544439"/>
                          <a:pt x="815584" y="540637"/>
                          <a:pt x="792940" y="535927"/>
                        </a:cubicBezTo>
                        <a:cubicBezTo>
                          <a:pt x="747571" y="526175"/>
                          <a:pt x="703192" y="514357"/>
                          <a:pt x="659145" y="498408"/>
                        </a:cubicBezTo>
                        <a:cubicBezTo>
                          <a:pt x="615179" y="482623"/>
                          <a:pt x="573529" y="459980"/>
                          <a:pt x="535183" y="432874"/>
                        </a:cubicBezTo>
                        <a:cubicBezTo>
                          <a:pt x="496838" y="405685"/>
                          <a:pt x="463451" y="372380"/>
                          <a:pt x="430312" y="341390"/>
                        </a:cubicBezTo>
                        <a:cubicBezTo>
                          <a:pt x="413783" y="325853"/>
                          <a:pt x="397007" y="310978"/>
                          <a:pt x="378909" y="298499"/>
                        </a:cubicBezTo>
                        <a:cubicBezTo>
                          <a:pt x="370149" y="292301"/>
                          <a:pt x="359984" y="286268"/>
                          <a:pt x="350315" y="280236"/>
                        </a:cubicBezTo>
                        <a:cubicBezTo>
                          <a:pt x="340564" y="274203"/>
                          <a:pt x="330729" y="268087"/>
                          <a:pt x="321060" y="261807"/>
                        </a:cubicBezTo>
                        <a:cubicBezTo>
                          <a:pt x="282302" y="236766"/>
                          <a:pt x="244039" y="210652"/>
                          <a:pt x="207512" y="182306"/>
                        </a:cubicBezTo>
                        <a:cubicBezTo>
                          <a:pt x="134209" y="126275"/>
                          <a:pt x="65617" y="64543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141241"/>
                  </a:solidFill>
                  <a:ln w="8262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20" name="Graphic 140">
                    <a:extLst>
                      <a:ext uri="{FF2B5EF4-FFF2-40B4-BE49-F238E27FC236}">
                        <a16:creationId xmlns:a16="http://schemas.microsoft.com/office/drawing/2014/main" id="{E9C1EC28-83EC-41B9-96F7-CB146020D512}"/>
                      </a:ext>
                    </a:extLst>
                  </p:cNvPr>
                  <p:cNvGrpSpPr/>
                  <p:nvPr/>
                </p:nvGrpSpPr>
                <p:grpSpPr>
                  <a:xfrm>
                    <a:off x="-316604" y="4349123"/>
                    <a:ext cx="241559" cy="125747"/>
                    <a:chOff x="-316604" y="4349123"/>
                    <a:chExt cx="241559" cy="125747"/>
                  </a:xfrm>
                  <a:noFill/>
                </p:grpSpPr>
                <p:sp>
                  <p:nvSpPr>
                    <p:cNvPr id="21" name="Freeform: Shape 20">
                      <a:extLst>
                        <a:ext uri="{FF2B5EF4-FFF2-40B4-BE49-F238E27FC236}">
                          <a16:creationId xmlns:a16="http://schemas.microsoft.com/office/drawing/2014/main" id="{67EC8C8B-EC7E-4280-8534-89FB344354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316604" y="4349123"/>
                      <a:ext cx="185611" cy="13933"/>
                    </a:xfrm>
                    <a:custGeom>
                      <a:avLst/>
                      <a:gdLst>
                        <a:gd name="connsiteX0" fmla="*/ 0 w 185611"/>
                        <a:gd name="connsiteY0" fmla="*/ 8810 h 13933"/>
                        <a:gd name="connsiteX1" fmla="*/ 185612 w 185611"/>
                        <a:gd name="connsiteY1" fmla="*/ 13934 h 139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85611" h="13933">
                          <a:moveTo>
                            <a:pt x="0" y="8810"/>
                          </a:moveTo>
                          <a:cubicBezTo>
                            <a:pt x="0" y="8810"/>
                            <a:pt x="99169" y="-14081"/>
                            <a:pt x="185612" y="13934"/>
                          </a:cubicBezTo>
                        </a:path>
                      </a:pathLst>
                    </a:custGeom>
                    <a:noFill/>
                    <a:ln w="24787" cap="rnd">
                      <a:solidFill>
                        <a:srgbClr val="14124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2" name="Freeform: Shape 21">
                      <a:extLst>
                        <a:ext uri="{FF2B5EF4-FFF2-40B4-BE49-F238E27FC236}">
                          <a16:creationId xmlns:a16="http://schemas.microsoft.com/office/drawing/2014/main" id="{CD9B9449-654A-4602-8959-97EA04C881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75945" y="4406836"/>
                      <a:ext cx="175446" cy="17292"/>
                    </a:xfrm>
                    <a:custGeom>
                      <a:avLst/>
                      <a:gdLst>
                        <a:gd name="connsiteX0" fmla="*/ 0 w 175446"/>
                        <a:gd name="connsiteY0" fmla="*/ 2004 h 17292"/>
                        <a:gd name="connsiteX1" fmla="*/ 175447 w 175446"/>
                        <a:gd name="connsiteY1" fmla="*/ 17293 h 172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75446" h="17292">
                          <a:moveTo>
                            <a:pt x="0" y="2004"/>
                          </a:moveTo>
                          <a:cubicBezTo>
                            <a:pt x="0" y="2004"/>
                            <a:pt x="116937" y="-8161"/>
                            <a:pt x="175447" y="17293"/>
                          </a:cubicBezTo>
                        </a:path>
                      </a:pathLst>
                    </a:custGeom>
                    <a:noFill/>
                    <a:ln w="24787" cap="rnd">
                      <a:solidFill>
                        <a:srgbClr val="14124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" name="Freeform: Shape 22">
                      <a:extLst>
                        <a:ext uri="{FF2B5EF4-FFF2-40B4-BE49-F238E27FC236}">
                          <a16:creationId xmlns:a16="http://schemas.microsoft.com/office/drawing/2014/main" id="{C8DEAF80-CE39-47DD-BB11-A3B28BE86F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30162" y="4462164"/>
                      <a:ext cx="155117" cy="12705"/>
                    </a:xfrm>
                    <a:custGeom>
                      <a:avLst/>
                      <a:gdLst>
                        <a:gd name="connsiteX0" fmla="*/ 0 w 155117"/>
                        <a:gd name="connsiteY0" fmla="*/ 2541 h 12705"/>
                        <a:gd name="connsiteX1" fmla="*/ 155117 w 155117"/>
                        <a:gd name="connsiteY1" fmla="*/ 12706 h 12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55117" h="12705">
                          <a:moveTo>
                            <a:pt x="0" y="2541"/>
                          </a:moveTo>
                          <a:cubicBezTo>
                            <a:pt x="0" y="2541"/>
                            <a:pt x="116937" y="-7624"/>
                            <a:pt x="155117" y="12706"/>
                          </a:cubicBezTo>
                        </a:path>
                      </a:pathLst>
                    </a:custGeom>
                    <a:noFill/>
                    <a:ln w="24787" cap="rnd">
                      <a:solidFill>
                        <a:srgbClr val="141241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sp>
        <p:nvSpPr>
          <p:cNvPr id="118" name="Title 1">
            <a:extLst>
              <a:ext uri="{FF2B5EF4-FFF2-40B4-BE49-F238E27FC236}">
                <a16:creationId xmlns:a16="http://schemas.microsoft.com/office/drawing/2014/main" id="{DB0447CE-C628-4B41-A0FF-82269A59A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528" y="759138"/>
            <a:ext cx="4037588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9" name="Text Placeholder 2">
            <a:extLst>
              <a:ext uri="{FF2B5EF4-FFF2-40B4-BE49-F238E27FC236}">
                <a16:creationId xmlns:a16="http://schemas.microsoft.com/office/drawing/2014/main" id="{B6F8B1C9-7440-49EC-9EC6-A9404F99E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00375" y="2301169"/>
            <a:ext cx="4056199" cy="823912"/>
          </a:xfrm>
        </p:spPr>
        <p:txBody>
          <a:bodyPr anchor="b">
            <a:noAutofit/>
          </a:bodyPr>
          <a:lstStyle>
            <a:lvl1pPr marL="0" indent="0">
              <a:buNone/>
              <a:defRPr sz="3200" b="0">
                <a:solidFill>
                  <a:srgbClr val="3DB2A8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0" name="Content Placeholder 3">
            <a:extLst>
              <a:ext uri="{FF2B5EF4-FFF2-40B4-BE49-F238E27FC236}">
                <a16:creationId xmlns:a16="http://schemas.microsoft.com/office/drawing/2014/main" id="{1EC37629-D2D0-4980-8E98-C1AB44EE9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06528" y="3162300"/>
            <a:ext cx="4037588" cy="30256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52326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9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raphic 7">
            <a:extLst>
              <a:ext uri="{FF2B5EF4-FFF2-40B4-BE49-F238E27FC236}">
                <a16:creationId xmlns:a16="http://schemas.microsoft.com/office/drawing/2014/main" id="{76987EEC-996B-41A1-8DC6-59D313FBCFD7}"/>
              </a:ext>
            </a:extLst>
          </p:cNvPr>
          <p:cNvSpPr/>
          <p:nvPr userDrawn="1"/>
        </p:nvSpPr>
        <p:spPr>
          <a:xfrm>
            <a:off x="0" y="0"/>
            <a:ext cx="4502307" cy="4257916"/>
          </a:xfrm>
          <a:custGeom>
            <a:avLst/>
            <a:gdLst>
              <a:gd name="connsiteX0" fmla="*/ 8727 w 4999510"/>
              <a:gd name="connsiteY0" fmla="*/ 4728131 h 4728130"/>
              <a:gd name="connsiteX1" fmla="*/ 4999511 w 4999510"/>
              <a:gd name="connsiteY1" fmla="*/ 0 h 4728130"/>
              <a:gd name="connsiteX2" fmla="*/ 0 w 4999510"/>
              <a:gd name="connsiteY2" fmla="*/ 0 h 4728130"/>
              <a:gd name="connsiteX3" fmla="*/ 8727 w 4999510"/>
              <a:gd name="connsiteY3" fmla="*/ 4728131 h 4728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9510" h="4728130">
                <a:moveTo>
                  <a:pt x="8727" y="4728131"/>
                </a:moveTo>
                <a:cubicBezTo>
                  <a:pt x="8727" y="4728131"/>
                  <a:pt x="-175102" y="26275"/>
                  <a:pt x="4999511" y="0"/>
                </a:cubicBezTo>
                <a:lnTo>
                  <a:pt x="0" y="0"/>
                </a:lnTo>
                <a:lnTo>
                  <a:pt x="8727" y="4728131"/>
                </a:lnTo>
                <a:close/>
              </a:path>
            </a:pathLst>
          </a:custGeom>
          <a:gradFill>
            <a:gsLst>
              <a:gs pos="0">
                <a:srgbClr val="AFD3F4"/>
              </a:gs>
              <a:gs pos="100000">
                <a:srgbClr val="90C4EB"/>
              </a:gs>
            </a:gsLst>
            <a:lin ang="15600000" scaled="0"/>
          </a:gradFill>
          <a:ln w="94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" name="Graphic 7">
            <a:extLst>
              <a:ext uri="{FF2B5EF4-FFF2-40B4-BE49-F238E27FC236}">
                <a16:creationId xmlns:a16="http://schemas.microsoft.com/office/drawing/2014/main" id="{FC80E32D-C44C-433F-9201-CC43209AB57C}"/>
              </a:ext>
            </a:extLst>
          </p:cNvPr>
          <p:cNvSpPr/>
          <p:nvPr userDrawn="1"/>
        </p:nvSpPr>
        <p:spPr>
          <a:xfrm>
            <a:off x="468019" y="1917719"/>
            <a:ext cx="2834283" cy="2616287"/>
          </a:xfrm>
          <a:custGeom>
            <a:avLst/>
            <a:gdLst>
              <a:gd name="connsiteX0" fmla="*/ 3147282 w 3147281"/>
              <a:gd name="connsiteY0" fmla="*/ 1452606 h 2905211"/>
              <a:gd name="connsiteX1" fmla="*/ 1573641 w 3147281"/>
              <a:gd name="connsiteY1" fmla="*/ 2905212 h 2905211"/>
              <a:gd name="connsiteX2" fmla="*/ 0 w 3147281"/>
              <a:gd name="connsiteY2" fmla="*/ 1452606 h 2905211"/>
              <a:gd name="connsiteX3" fmla="*/ 1573641 w 3147281"/>
              <a:gd name="connsiteY3" fmla="*/ 0 h 2905211"/>
              <a:gd name="connsiteX4" fmla="*/ 3147282 w 3147281"/>
              <a:gd name="connsiteY4" fmla="*/ 1452606 h 29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7281" h="2905211">
                <a:moveTo>
                  <a:pt x="3147282" y="1452606"/>
                </a:moveTo>
                <a:cubicBezTo>
                  <a:pt x="3147282" y="2254858"/>
                  <a:pt x="2442739" y="2905212"/>
                  <a:pt x="1573641" y="2905212"/>
                </a:cubicBezTo>
                <a:cubicBezTo>
                  <a:pt x="704543" y="2905212"/>
                  <a:pt x="0" y="2254858"/>
                  <a:pt x="0" y="1452606"/>
                </a:cubicBezTo>
                <a:cubicBezTo>
                  <a:pt x="0" y="650354"/>
                  <a:pt x="704543" y="0"/>
                  <a:pt x="1573641" y="0"/>
                </a:cubicBezTo>
                <a:cubicBezTo>
                  <a:pt x="2442739" y="0"/>
                  <a:pt x="3147282" y="650354"/>
                  <a:pt x="3147282" y="1452606"/>
                </a:cubicBezTo>
                <a:close/>
              </a:path>
            </a:pathLst>
          </a:custGeom>
          <a:noFill/>
          <a:ln w="25400" cap="flat">
            <a:solidFill>
              <a:srgbClr val="5B7774"/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Graphic 7">
            <a:extLst>
              <a:ext uri="{FF2B5EF4-FFF2-40B4-BE49-F238E27FC236}">
                <a16:creationId xmlns:a16="http://schemas.microsoft.com/office/drawing/2014/main" id="{715A369B-3E3A-4647-AA32-114FB914B02C}"/>
              </a:ext>
            </a:extLst>
          </p:cNvPr>
          <p:cNvSpPr/>
          <p:nvPr userDrawn="1"/>
        </p:nvSpPr>
        <p:spPr>
          <a:xfrm>
            <a:off x="5258335" y="3072540"/>
            <a:ext cx="1778645" cy="1641799"/>
          </a:xfrm>
          <a:custGeom>
            <a:avLst/>
            <a:gdLst>
              <a:gd name="connsiteX0" fmla="*/ 1975066 w 1975066"/>
              <a:gd name="connsiteY0" fmla="*/ 911555 h 1823108"/>
              <a:gd name="connsiteX1" fmla="*/ 987533 w 1975066"/>
              <a:gd name="connsiteY1" fmla="*/ 1823109 h 1823108"/>
              <a:gd name="connsiteX2" fmla="*/ 0 w 1975066"/>
              <a:gd name="connsiteY2" fmla="*/ 911554 h 1823108"/>
              <a:gd name="connsiteX3" fmla="*/ 987533 w 1975066"/>
              <a:gd name="connsiteY3" fmla="*/ 0 h 1823108"/>
              <a:gd name="connsiteX4" fmla="*/ 1975066 w 1975066"/>
              <a:gd name="connsiteY4" fmla="*/ 911555 h 1823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5066" h="1823108">
                <a:moveTo>
                  <a:pt x="1975066" y="911555"/>
                </a:moveTo>
                <a:cubicBezTo>
                  <a:pt x="1975066" y="1414992"/>
                  <a:pt x="1532932" y="1823109"/>
                  <a:pt x="987533" y="1823109"/>
                </a:cubicBezTo>
                <a:cubicBezTo>
                  <a:pt x="442134" y="1823109"/>
                  <a:pt x="0" y="1414992"/>
                  <a:pt x="0" y="911554"/>
                </a:cubicBezTo>
                <a:cubicBezTo>
                  <a:pt x="0" y="408117"/>
                  <a:pt x="442134" y="0"/>
                  <a:pt x="987533" y="0"/>
                </a:cubicBezTo>
                <a:cubicBezTo>
                  <a:pt x="1532932" y="0"/>
                  <a:pt x="1975066" y="408116"/>
                  <a:pt x="1975066" y="911555"/>
                </a:cubicBezTo>
                <a:close/>
              </a:path>
            </a:pathLst>
          </a:custGeom>
          <a:noFill/>
          <a:ln w="25400" cap="flat">
            <a:solidFill>
              <a:srgbClr val="5B7774"/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Graphic 7">
            <a:extLst>
              <a:ext uri="{FF2B5EF4-FFF2-40B4-BE49-F238E27FC236}">
                <a16:creationId xmlns:a16="http://schemas.microsoft.com/office/drawing/2014/main" id="{C090C10C-0160-49D5-A84C-0C2A37C0BD83}"/>
              </a:ext>
            </a:extLst>
          </p:cNvPr>
          <p:cNvSpPr/>
          <p:nvPr userDrawn="1"/>
        </p:nvSpPr>
        <p:spPr>
          <a:xfrm>
            <a:off x="423299" y="368454"/>
            <a:ext cx="6693365" cy="5695332"/>
          </a:xfrm>
          <a:custGeom>
            <a:avLst/>
            <a:gdLst>
              <a:gd name="connsiteX0" fmla="*/ 544087 w 7208203"/>
              <a:gd name="connsiteY0" fmla="*/ 0 h 6133404"/>
              <a:gd name="connsiteX1" fmla="*/ 754760 w 7208203"/>
              <a:gd name="connsiteY1" fmla="*/ 0 h 6133404"/>
              <a:gd name="connsiteX2" fmla="*/ 1298847 w 7208203"/>
              <a:gd name="connsiteY2" fmla="*/ 473041 h 6133404"/>
              <a:gd name="connsiteX3" fmla="*/ 1298847 w 7208203"/>
              <a:gd name="connsiteY3" fmla="*/ 620540 h 6133404"/>
              <a:gd name="connsiteX4" fmla="*/ 2422212 w 7208203"/>
              <a:gd name="connsiteY4" fmla="*/ 620540 h 6133404"/>
              <a:gd name="connsiteX5" fmla="*/ 3232176 w 7208203"/>
              <a:gd name="connsiteY5" fmla="*/ 1127349 h 6133404"/>
              <a:gd name="connsiteX6" fmla="*/ 3582285 w 7208203"/>
              <a:gd name="connsiteY6" fmla="*/ 1342764 h 6133404"/>
              <a:gd name="connsiteX7" fmla="*/ 6037981 w 7208203"/>
              <a:gd name="connsiteY7" fmla="*/ 1342764 h 6133404"/>
              <a:gd name="connsiteX8" fmla="*/ 6786859 w 7208203"/>
              <a:gd name="connsiteY8" fmla="*/ 1993847 h 6133404"/>
              <a:gd name="connsiteX9" fmla="*/ 6786859 w 7208203"/>
              <a:gd name="connsiteY9" fmla="*/ 1993847 h 6133404"/>
              <a:gd name="connsiteX10" fmla="*/ 6037981 w 7208203"/>
              <a:gd name="connsiteY10" fmla="*/ 2644931 h 6133404"/>
              <a:gd name="connsiteX11" fmla="*/ 5535819 w 7208203"/>
              <a:gd name="connsiteY11" fmla="*/ 2644931 h 6133404"/>
              <a:gd name="connsiteX12" fmla="*/ 5535819 w 7208203"/>
              <a:gd name="connsiteY12" fmla="*/ 3394378 h 6133404"/>
              <a:gd name="connsiteX13" fmla="*/ 6693238 w 7208203"/>
              <a:gd name="connsiteY13" fmla="*/ 4617056 h 6133404"/>
              <a:gd name="connsiteX14" fmla="*/ 7208204 w 7208203"/>
              <a:gd name="connsiteY14" fmla="*/ 5094081 h 6133404"/>
              <a:gd name="connsiteX15" fmla="*/ 7208204 w 7208203"/>
              <a:gd name="connsiteY15" fmla="*/ 5094081 h 6133404"/>
              <a:gd name="connsiteX16" fmla="*/ 5874167 w 7208203"/>
              <a:gd name="connsiteY16" fmla="*/ 5094081 h 6133404"/>
              <a:gd name="connsiteX17" fmla="*/ 5874167 w 7208203"/>
              <a:gd name="connsiteY17" fmla="*/ 5452253 h 6133404"/>
              <a:gd name="connsiteX18" fmla="*/ 5090666 w 7208203"/>
              <a:gd name="connsiteY18" fmla="*/ 6133405 h 6133404"/>
              <a:gd name="connsiteX19" fmla="*/ 783975 w 7208203"/>
              <a:gd name="connsiteY19" fmla="*/ 6133405 h 6133404"/>
              <a:gd name="connsiteX20" fmla="*/ 257436 w 7208203"/>
              <a:gd name="connsiteY20" fmla="*/ 5675636 h 6133404"/>
              <a:gd name="connsiteX21" fmla="*/ 257436 w 7208203"/>
              <a:gd name="connsiteY21" fmla="*/ 5094081 h 6133404"/>
              <a:gd name="connsiteX22" fmla="*/ 257436 w 7208203"/>
              <a:gd name="connsiteY22" fmla="*/ 5094081 h 6133404"/>
              <a:gd name="connsiteX23" fmla="*/ 257436 w 7208203"/>
              <a:gd name="connsiteY23" fmla="*/ 5075394 h 6133404"/>
              <a:gd name="connsiteX24" fmla="*/ 258005 w 7208203"/>
              <a:gd name="connsiteY24" fmla="*/ 5075394 h 6133404"/>
              <a:gd name="connsiteX25" fmla="*/ 807404 w 7208203"/>
              <a:gd name="connsiteY25" fmla="*/ 4615918 h 6133404"/>
              <a:gd name="connsiteX26" fmla="*/ 1475371 w 7208203"/>
              <a:gd name="connsiteY26" fmla="*/ 4615918 h 6133404"/>
              <a:gd name="connsiteX27" fmla="*/ 1591378 w 7208203"/>
              <a:gd name="connsiteY27" fmla="*/ 4514992 h 6133404"/>
              <a:gd name="connsiteX28" fmla="*/ 1591378 w 7208203"/>
              <a:gd name="connsiteY28" fmla="*/ 3508014 h 6133404"/>
              <a:gd name="connsiteX29" fmla="*/ 1475371 w 7208203"/>
              <a:gd name="connsiteY29" fmla="*/ 3407089 h 6133404"/>
              <a:gd name="connsiteX30" fmla="*/ 1475371 w 7208203"/>
              <a:gd name="connsiteY30" fmla="*/ 3407089 h 6133404"/>
              <a:gd name="connsiteX31" fmla="*/ 597775 w 7208203"/>
              <a:gd name="connsiteY31" fmla="*/ 2644931 h 6133404"/>
              <a:gd name="connsiteX32" fmla="*/ 596731 w 7208203"/>
              <a:gd name="connsiteY32" fmla="*/ 2644931 h 6133404"/>
              <a:gd name="connsiteX33" fmla="*/ 596731 w 7208203"/>
              <a:gd name="connsiteY33" fmla="*/ 1699798 h 6133404"/>
              <a:gd name="connsiteX34" fmla="*/ 825995 w 7208203"/>
              <a:gd name="connsiteY34" fmla="*/ 1497188 h 6133404"/>
              <a:gd name="connsiteX35" fmla="*/ 825995 w 7208203"/>
              <a:gd name="connsiteY35" fmla="*/ 1497188 h 6133404"/>
              <a:gd name="connsiteX36" fmla="*/ 953575 w 7208203"/>
              <a:gd name="connsiteY36" fmla="*/ 1386967 h 6133404"/>
              <a:gd name="connsiteX37" fmla="*/ 953575 w 7208203"/>
              <a:gd name="connsiteY37" fmla="*/ 1386967 h 6133404"/>
              <a:gd name="connsiteX38" fmla="*/ 823814 w 7208203"/>
              <a:gd name="connsiteY38" fmla="*/ 1271623 h 6133404"/>
              <a:gd name="connsiteX39" fmla="*/ 544087 w 7208203"/>
              <a:gd name="connsiteY39" fmla="*/ 1271623 h 6133404"/>
              <a:gd name="connsiteX40" fmla="*/ 0 w 7208203"/>
              <a:gd name="connsiteY40" fmla="*/ 798582 h 6133404"/>
              <a:gd name="connsiteX41" fmla="*/ 0 w 7208203"/>
              <a:gd name="connsiteY41" fmla="*/ 473041 h 6133404"/>
              <a:gd name="connsiteX42" fmla="*/ 544087 w 7208203"/>
              <a:gd name="connsiteY42" fmla="*/ 0 h 613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7208203" h="6133404">
                <a:moveTo>
                  <a:pt x="544087" y="0"/>
                </a:moveTo>
                <a:lnTo>
                  <a:pt x="754760" y="0"/>
                </a:lnTo>
                <a:cubicBezTo>
                  <a:pt x="1055259" y="0"/>
                  <a:pt x="1298847" y="211811"/>
                  <a:pt x="1298847" y="473041"/>
                </a:cubicBezTo>
                <a:lnTo>
                  <a:pt x="1298847" y="620540"/>
                </a:lnTo>
                <a:lnTo>
                  <a:pt x="2422212" y="620540"/>
                </a:lnTo>
                <a:cubicBezTo>
                  <a:pt x="2799164" y="620540"/>
                  <a:pt x="3118920" y="832825"/>
                  <a:pt x="3232176" y="1127349"/>
                </a:cubicBezTo>
                <a:cubicBezTo>
                  <a:pt x="3282165" y="1257205"/>
                  <a:pt x="3424826" y="1342764"/>
                  <a:pt x="3582285" y="1342764"/>
                </a:cubicBezTo>
                <a:lnTo>
                  <a:pt x="6037981" y="1342764"/>
                </a:lnTo>
                <a:cubicBezTo>
                  <a:pt x="6451548" y="1342764"/>
                  <a:pt x="6786859" y="1634253"/>
                  <a:pt x="6786859" y="1993847"/>
                </a:cubicBezTo>
                <a:lnTo>
                  <a:pt x="6786859" y="1993847"/>
                </a:lnTo>
                <a:cubicBezTo>
                  <a:pt x="6786859" y="2353442"/>
                  <a:pt x="6451548" y="2644931"/>
                  <a:pt x="6037981" y="2644931"/>
                </a:cubicBezTo>
                <a:lnTo>
                  <a:pt x="5535819" y="2644931"/>
                </a:lnTo>
                <a:lnTo>
                  <a:pt x="5535819" y="3394378"/>
                </a:lnTo>
                <a:cubicBezTo>
                  <a:pt x="6313913" y="3394852"/>
                  <a:pt x="6690202" y="3941311"/>
                  <a:pt x="6693238" y="4617056"/>
                </a:cubicBezTo>
                <a:cubicBezTo>
                  <a:pt x="6980647" y="4632802"/>
                  <a:pt x="7208204" y="4840250"/>
                  <a:pt x="7208204" y="5094081"/>
                </a:cubicBezTo>
                <a:lnTo>
                  <a:pt x="7208204" y="5094081"/>
                </a:lnTo>
                <a:lnTo>
                  <a:pt x="5874167" y="5094081"/>
                </a:lnTo>
                <a:lnTo>
                  <a:pt x="5874167" y="5452253"/>
                </a:lnTo>
                <a:cubicBezTo>
                  <a:pt x="5874167" y="5828447"/>
                  <a:pt x="5523393" y="6133405"/>
                  <a:pt x="5090666" y="6133405"/>
                </a:cubicBezTo>
                <a:lnTo>
                  <a:pt x="783975" y="6133405"/>
                </a:lnTo>
                <a:cubicBezTo>
                  <a:pt x="493150" y="6133405"/>
                  <a:pt x="257436" y="5928423"/>
                  <a:pt x="257436" y="5675636"/>
                </a:cubicBezTo>
                <a:lnTo>
                  <a:pt x="257436" y="5094081"/>
                </a:lnTo>
                <a:lnTo>
                  <a:pt x="257436" y="5094081"/>
                </a:lnTo>
                <a:lnTo>
                  <a:pt x="257436" y="5075394"/>
                </a:lnTo>
                <a:lnTo>
                  <a:pt x="258005" y="5075394"/>
                </a:lnTo>
                <a:cubicBezTo>
                  <a:pt x="269293" y="4819951"/>
                  <a:pt x="510888" y="4615918"/>
                  <a:pt x="807404" y="4615918"/>
                </a:cubicBezTo>
                <a:lnTo>
                  <a:pt x="1475371" y="4615918"/>
                </a:lnTo>
                <a:cubicBezTo>
                  <a:pt x="1539493" y="4615918"/>
                  <a:pt x="1591378" y="4570767"/>
                  <a:pt x="1591378" y="4514992"/>
                </a:cubicBezTo>
                <a:lnTo>
                  <a:pt x="1591378" y="3508014"/>
                </a:lnTo>
                <a:cubicBezTo>
                  <a:pt x="1591378" y="3452334"/>
                  <a:pt x="1539398" y="3407089"/>
                  <a:pt x="1475371" y="3407089"/>
                </a:cubicBezTo>
                <a:lnTo>
                  <a:pt x="1475371" y="3407089"/>
                </a:lnTo>
                <a:cubicBezTo>
                  <a:pt x="991043" y="3407089"/>
                  <a:pt x="598344" y="3065991"/>
                  <a:pt x="597775" y="2644931"/>
                </a:cubicBezTo>
                <a:lnTo>
                  <a:pt x="596731" y="2644931"/>
                </a:lnTo>
                <a:lnTo>
                  <a:pt x="596731" y="1699798"/>
                </a:lnTo>
                <a:cubicBezTo>
                  <a:pt x="596731" y="1589197"/>
                  <a:pt x="698795" y="1498990"/>
                  <a:pt x="825995" y="1497188"/>
                </a:cubicBezTo>
                <a:lnTo>
                  <a:pt x="825995" y="1497188"/>
                </a:lnTo>
                <a:cubicBezTo>
                  <a:pt x="895714" y="1496144"/>
                  <a:pt x="951963" y="1447484"/>
                  <a:pt x="953575" y="1386967"/>
                </a:cubicBezTo>
                <a:lnTo>
                  <a:pt x="953575" y="1386967"/>
                </a:lnTo>
                <a:cubicBezTo>
                  <a:pt x="955188" y="1323698"/>
                  <a:pt x="896662" y="1271623"/>
                  <a:pt x="823814" y="1271623"/>
                </a:cubicBezTo>
                <a:lnTo>
                  <a:pt x="544087" y="1271623"/>
                </a:lnTo>
                <a:cubicBezTo>
                  <a:pt x="243587" y="1271623"/>
                  <a:pt x="0" y="1059812"/>
                  <a:pt x="0" y="798582"/>
                </a:cubicBezTo>
                <a:lnTo>
                  <a:pt x="0" y="473041"/>
                </a:lnTo>
                <a:cubicBezTo>
                  <a:pt x="0" y="211811"/>
                  <a:pt x="243587" y="0"/>
                  <a:pt x="544087" y="0"/>
                </a:cubicBezTo>
                <a:close/>
              </a:path>
            </a:pathLst>
          </a:custGeom>
          <a:gradFill>
            <a:gsLst>
              <a:gs pos="0">
                <a:srgbClr val="AFD3F4"/>
              </a:gs>
              <a:gs pos="100000">
                <a:srgbClr val="90C4EB"/>
              </a:gs>
            </a:gsLst>
            <a:lin ang="0" scaled="0"/>
          </a:gradFill>
          <a:ln w="94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7">
            <a:extLst>
              <a:ext uri="{FF2B5EF4-FFF2-40B4-BE49-F238E27FC236}">
                <a16:creationId xmlns:a16="http://schemas.microsoft.com/office/drawing/2014/main" id="{68156BDA-DE06-4947-B93C-850E3E38A850}"/>
              </a:ext>
            </a:extLst>
          </p:cNvPr>
          <p:cNvSpPr/>
          <p:nvPr userDrawn="1"/>
        </p:nvSpPr>
        <p:spPr>
          <a:xfrm>
            <a:off x="1" y="4639380"/>
            <a:ext cx="4851936" cy="2170089"/>
          </a:xfrm>
          <a:custGeom>
            <a:avLst/>
            <a:gdLst>
              <a:gd name="connsiteX0" fmla="*/ 6492430 w 6492429"/>
              <a:gd name="connsiteY0" fmla="*/ 1670962 h 2127687"/>
              <a:gd name="connsiteX1" fmla="*/ 6396152 w 6492429"/>
              <a:gd name="connsiteY1" fmla="*/ 1160169 h 2127687"/>
              <a:gd name="connsiteX2" fmla="*/ 5551186 w 6492429"/>
              <a:gd name="connsiteY2" fmla="*/ 998157 h 2127687"/>
              <a:gd name="connsiteX3" fmla="*/ 8727 w 6492429"/>
              <a:gd name="connsiteY3" fmla="*/ 0 h 2127687"/>
              <a:gd name="connsiteX4" fmla="*/ 0 w 6492429"/>
              <a:gd name="connsiteY4" fmla="*/ 2127688 h 2127687"/>
              <a:gd name="connsiteX5" fmla="*/ 6492430 w 6492429"/>
              <a:gd name="connsiteY5" fmla="*/ 1670962 h 2127687"/>
              <a:gd name="connsiteX0" fmla="*/ 6561126 w 6561126"/>
              <a:gd name="connsiteY0" fmla="*/ 1586347 h 2127688"/>
              <a:gd name="connsiteX1" fmla="*/ 6396152 w 6561126"/>
              <a:gd name="connsiteY1" fmla="*/ 1160169 h 2127688"/>
              <a:gd name="connsiteX2" fmla="*/ 5551186 w 6561126"/>
              <a:gd name="connsiteY2" fmla="*/ 998157 h 2127688"/>
              <a:gd name="connsiteX3" fmla="*/ 8727 w 6561126"/>
              <a:gd name="connsiteY3" fmla="*/ 0 h 2127688"/>
              <a:gd name="connsiteX4" fmla="*/ 0 w 6561126"/>
              <a:gd name="connsiteY4" fmla="*/ 2127688 h 2127688"/>
              <a:gd name="connsiteX5" fmla="*/ 6561126 w 6561126"/>
              <a:gd name="connsiteY5" fmla="*/ 1586347 h 2127688"/>
              <a:gd name="connsiteX0" fmla="*/ 6561126 w 6561126"/>
              <a:gd name="connsiteY0" fmla="*/ 1586347 h 2409738"/>
              <a:gd name="connsiteX1" fmla="*/ 6396152 w 6561126"/>
              <a:gd name="connsiteY1" fmla="*/ 1160169 h 2409738"/>
              <a:gd name="connsiteX2" fmla="*/ 5551186 w 6561126"/>
              <a:gd name="connsiteY2" fmla="*/ 998157 h 2409738"/>
              <a:gd name="connsiteX3" fmla="*/ 8727 w 6561126"/>
              <a:gd name="connsiteY3" fmla="*/ 0 h 2409738"/>
              <a:gd name="connsiteX4" fmla="*/ 0 w 6561126"/>
              <a:gd name="connsiteY4" fmla="*/ 2409738 h 2409738"/>
              <a:gd name="connsiteX5" fmla="*/ 6561126 w 6561126"/>
              <a:gd name="connsiteY5" fmla="*/ 1586347 h 2409738"/>
              <a:gd name="connsiteX0" fmla="*/ 6561126 w 6561126"/>
              <a:gd name="connsiteY0" fmla="*/ 1586347 h 2409738"/>
              <a:gd name="connsiteX1" fmla="*/ 6482021 w 6561126"/>
              <a:gd name="connsiteY1" fmla="*/ 1414014 h 2409738"/>
              <a:gd name="connsiteX2" fmla="*/ 5551186 w 6561126"/>
              <a:gd name="connsiteY2" fmla="*/ 998157 h 2409738"/>
              <a:gd name="connsiteX3" fmla="*/ 8727 w 6561126"/>
              <a:gd name="connsiteY3" fmla="*/ 0 h 2409738"/>
              <a:gd name="connsiteX4" fmla="*/ 0 w 6561126"/>
              <a:gd name="connsiteY4" fmla="*/ 2409738 h 2409738"/>
              <a:gd name="connsiteX5" fmla="*/ 6561126 w 6561126"/>
              <a:gd name="connsiteY5" fmla="*/ 1586347 h 2409738"/>
              <a:gd name="connsiteX0" fmla="*/ 6561126 w 6561126"/>
              <a:gd name="connsiteY0" fmla="*/ 1586347 h 2409738"/>
              <a:gd name="connsiteX1" fmla="*/ 6482021 w 6561126"/>
              <a:gd name="connsiteY1" fmla="*/ 1414014 h 2409738"/>
              <a:gd name="connsiteX2" fmla="*/ 4658147 w 6561126"/>
              <a:gd name="connsiteY2" fmla="*/ 1082772 h 2409738"/>
              <a:gd name="connsiteX3" fmla="*/ 8727 w 6561126"/>
              <a:gd name="connsiteY3" fmla="*/ 0 h 2409738"/>
              <a:gd name="connsiteX4" fmla="*/ 0 w 6561126"/>
              <a:gd name="connsiteY4" fmla="*/ 2409738 h 2409738"/>
              <a:gd name="connsiteX5" fmla="*/ 6561126 w 6561126"/>
              <a:gd name="connsiteY5" fmla="*/ 1586347 h 2409738"/>
              <a:gd name="connsiteX0" fmla="*/ 6561126 w 6561126"/>
              <a:gd name="connsiteY0" fmla="*/ 1586347 h 2409738"/>
              <a:gd name="connsiteX1" fmla="*/ 6482021 w 6561126"/>
              <a:gd name="connsiteY1" fmla="*/ 1414014 h 2409738"/>
              <a:gd name="connsiteX2" fmla="*/ 4658147 w 6561126"/>
              <a:gd name="connsiteY2" fmla="*/ 1040464 h 2409738"/>
              <a:gd name="connsiteX3" fmla="*/ 8727 w 6561126"/>
              <a:gd name="connsiteY3" fmla="*/ 0 h 2409738"/>
              <a:gd name="connsiteX4" fmla="*/ 0 w 6561126"/>
              <a:gd name="connsiteY4" fmla="*/ 2409738 h 2409738"/>
              <a:gd name="connsiteX5" fmla="*/ 6561126 w 6561126"/>
              <a:gd name="connsiteY5" fmla="*/ 1586347 h 2409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61126" h="2409738">
                <a:moveTo>
                  <a:pt x="6561126" y="1586347"/>
                </a:moveTo>
                <a:lnTo>
                  <a:pt x="6482021" y="1414014"/>
                </a:lnTo>
                <a:lnTo>
                  <a:pt x="4658147" y="1040464"/>
                </a:lnTo>
                <a:lnTo>
                  <a:pt x="8727" y="0"/>
                </a:lnTo>
                <a:lnTo>
                  <a:pt x="0" y="2409738"/>
                </a:lnTo>
                <a:lnTo>
                  <a:pt x="6561126" y="1586347"/>
                </a:lnTo>
                <a:close/>
              </a:path>
            </a:pathLst>
          </a:custGeom>
          <a:gradFill>
            <a:gsLst>
              <a:gs pos="0">
                <a:srgbClr val="DCF4F0"/>
              </a:gs>
              <a:gs pos="100000">
                <a:srgbClr val="AFD3F4"/>
              </a:gs>
            </a:gsLst>
            <a:lin ang="0" scaled="0"/>
          </a:gradFill>
          <a:ln w="94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0094B7-7E31-4668-97B8-0A9E6738F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1" y="508000"/>
            <a:ext cx="4114800" cy="16002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4DDFE-8425-42C7-A932-DD81D61F6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1" y="2856600"/>
            <a:ext cx="4114800" cy="30631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86A72-B6EF-4E2D-A426-FB78B19D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0FB9-C85C-4CF0-BA2C-3A0C639A7FFE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12801-04B6-4A58-90C6-D7B821C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D94B0-C522-4723-97CA-6DE16047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038F-667B-4078-99D0-7F46E585F702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aphic 12">
            <a:extLst>
              <a:ext uri="{FF2B5EF4-FFF2-40B4-BE49-F238E27FC236}">
                <a16:creationId xmlns:a16="http://schemas.microsoft.com/office/drawing/2014/main" id="{12CC5F2A-A0E3-4589-8A87-E84D41D65D44}"/>
              </a:ext>
            </a:extLst>
          </p:cNvPr>
          <p:cNvGrpSpPr/>
          <p:nvPr/>
        </p:nvGrpSpPr>
        <p:grpSpPr>
          <a:xfrm>
            <a:off x="1094610" y="1891673"/>
            <a:ext cx="4716433" cy="4202439"/>
            <a:chOff x="1094610" y="1891673"/>
            <a:chExt cx="4716433" cy="4202439"/>
          </a:xfrm>
        </p:grpSpPr>
        <p:grpSp>
          <p:nvGrpSpPr>
            <p:cNvPr id="18" name="Graphic 12">
              <a:extLst>
                <a:ext uri="{FF2B5EF4-FFF2-40B4-BE49-F238E27FC236}">
                  <a16:creationId xmlns:a16="http://schemas.microsoft.com/office/drawing/2014/main" id="{FF46487E-87CB-4BF6-A6A9-5DDE08BC8D1C}"/>
                </a:ext>
              </a:extLst>
            </p:cNvPr>
            <p:cNvGrpSpPr/>
            <p:nvPr/>
          </p:nvGrpSpPr>
          <p:grpSpPr>
            <a:xfrm>
              <a:off x="2125881" y="3399938"/>
              <a:ext cx="1681600" cy="2349272"/>
              <a:chOff x="2125881" y="3399938"/>
              <a:chExt cx="1681600" cy="2349272"/>
            </a:xfrm>
          </p:grpSpPr>
          <p:grpSp>
            <p:nvGrpSpPr>
              <p:cNvPr id="19" name="Graphic 12">
                <a:extLst>
                  <a:ext uri="{FF2B5EF4-FFF2-40B4-BE49-F238E27FC236}">
                    <a16:creationId xmlns:a16="http://schemas.microsoft.com/office/drawing/2014/main" id="{24B7F791-AAA2-46D9-8DA6-E69EF084DC90}"/>
                  </a:ext>
                </a:extLst>
              </p:cNvPr>
              <p:cNvGrpSpPr/>
              <p:nvPr/>
            </p:nvGrpSpPr>
            <p:grpSpPr>
              <a:xfrm>
                <a:off x="2125881" y="5141269"/>
                <a:ext cx="979265" cy="607941"/>
                <a:chOff x="2125881" y="5141269"/>
                <a:chExt cx="979265" cy="607941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96AF82F6-9D82-46C5-83B1-D4B01395AB0E}"/>
                    </a:ext>
                  </a:extLst>
                </p:cNvPr>
                <p:cNvSpPr/>
                <p:nvPr/>
              </p:nvSpPr>
              <p:spPr>
                <a:xfrm>
                  <a:off x="2126262" y="5141269"/>
                  <a:ext cx="978884" cy="607941"/>
                </a:xfrm>
                <a:custGeom>
                  <a:avLst/>
                  <a:gdLst>
                    <a:gd name="connsiteX0" fmla="*/ 978884 w 978884"/>
                    <a:gd name="connsiteY0" fmla="*/ 602036 h 607941"/>
                    <a:gd name="connsiteX1" fmla="*/ 504063 w 978884"/>
                    <a:gd name="connsiteY1" fmla="*/ 607942 h 607941"/>
                    <a:gd name="connsiteX2" fmla="*/ 222695 w 978884"/>
                    <a:gd name="connsiteY2" fmla="*/ 467257 h 607941"/>
                    <a:gd name="connsiteX3" fmla="*/ 0 w 978884"/>
                    <a:gd name="connsiteY3" fmla="*/ 320763 h 607941"/>
                    <a:gd name="connsiteX4" fmla="*/ 21527 w 978884"/>
                    <a:gd name="connsiteY4" fmla="*/ 255993 h 607941"/>
                    <a:gd name="connsiteX5" fmla="*/ 194120 w 978884"/>
                    <a:gd name="connsiteY5" fmla="*/ 47396 h 607941"/>
                    <a:gd name="connsiteX6" fmla="*/ 206597 w 978884"/>
                    <a:gd name="connsiteY6" fmla="*/ 35299 h 607941"/>
                    <a:gd name="connsiteX7" fmla="*/ 345853 w 978884"/>
                    <a:gd name="connsiteY7" fmla="*/ 13772 h 607941"/>
                    <a:gd name="connsiteX8" fmla="*/ 411194 w 978884"/>
                    <a:gd name="connsiteY8" fmla="*/ 50348 h 607941"/>
                    <a:gd name="connsiteX9" fmla="*/ 527495 w 978884"/>
                    <a:gd name="connsiteY9" fmla="*/ 115594 h 607941"/>
                    <a:gd name="connsiteX10" fmla="*/ 600170 w 978884"/>
                    <a:gd name="connsiteY10" fmla="*/ 286473 h 607941"/>
                    <a:gd name="connsiteX11" fmla="*/ 627126 w 978884"/>
                    <a:gd name="connsiteY11" fmla="*/ 350005 h 607941"/>
                    <a:gd name="connsiteX12" fmla="*/ 814769 w 978884"/>
                    <a:gd name="connsiteY12" fmla="*/ 469829 h 607941"/>
                    <a:gd name="connsiteX13" fmla="*/ 867442 w 978884"/>
                    <a:gd name="connsiteY13" fmla="*/ 484879 h 607941"/>
                    <a:gd name="connsiteX14" fmla="*/ 964692 w 978884"/>
                    <a:gd name="connsiteY14" fmla="*/ 560031 h 607941"/>
                    <a:gd name="connsiteX15" fmla="*/ 978884 w 978884"/>
                    <a:gd name="connsiteY15" fmla="*/ 602036 h 607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978884" h="607941">
                      <a:moveTo>
                        <a:pt x="978884" y="602036"/>
                      </a:moveTo>
                      <a:lnTo>
                        <a:pt x="504063" y="607942"/>
                      </a:lnTo>
                      <a:cubicBezTo>
                        <a:pt x="441103" y="549363"/>
                        <a:pt x="357569" y="502405"/>
                        <a:pt x="222695" y="467257"/>
                      </a:cubicBezTo>
                      <a:cubicBezTo>
                        <a:pt x="87916" y="432110"/>
                        <a:pt x="0" y="320763"/>
                        <a:pt x="0" y="320763"/>
                      </a:cubicBezTo>
                      <a:cubicBezTo>
                        <a:pt x="4001" y="298570"/>
                        <a:pt x="11525" y="276853"/>
                        <a:pt x="21527" y="255993"/>
                      </a:cubicBezTo>
                      <a:cubicBezTo>
                        <a:pt x="68961" y="155314"/>
                        <a:pt x="170498" y="73303"/>
                        <a:pt x="194120" y="47396"/>
                      </a:cubicBezTo>
                      <a:cubicBezTo>
                        <a:pt x="198025" y="43109"/>
                        <a:pt x="202216" y="39109"/>
                        <a:pt x="206597" y="35299"/>
                      </a:cubicBezTo>
                      <a:cubicBezTo>
                        <a:pt x="245936" y="1294"/>
                        <a:pt x="302990" y="-12612"/>
                        <a:pt x="345853" y="13772"/>
                      </a:cubicBezTo>
                      <a:lnTo>
                        <a:pt x="411194" y="50348"/>
                      </a:lnTo>
                      <a:lnTo>
                        <a:pt x="527495" y="115594"/>
                      </a:lnTo>
                      <a:lnTo>
                        <a:pt x="600170" y="286473"/>
                      </a:lnTo>
                      <a:lnTo>
                        <a:pt x="627126" y="350005"/>
                      </a:lnTo>
                      <a:cubicBezTo>
                        <a:pt x="627126" y="350005"/>
                        <a:pt x="727138" y="434015"/>
                        <a:pt x="814769" y="469829"/>
                      </a:cubicBezTo>
                      <a:cubicBezTo>
                        <a:pt x="833247" y="477354"/>
                        <a:pt x="851154" y="482783"/>
                        <a:pt x="867442" y="484879"/>
                      </a:cubicBezTo>
                      <a:cubicBezTo>
                        <a:pt x="921353" y="491641"/>
                        <a:pt x="950119" y="529265"/>
                        <a:pt x="964692" y="560031"/>
                      </a:cubicBezTo>
                      <a:cubicBezTo>
                        <a:pt x="975741" y="582891"/>
                        <a:pt x="978884" y="602036"/>
                        <a:pt x="978884" y="602036"/>
                      </a:cubicBezTo>
                      <a:close/>
                    </a:path>
                  </a:pathLst>
                </a:custGeom>
                <a:solidFill>
                  <a:srgbClr val="14115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6F1C850C-8F9C-412C-924E-238B6FC21B99}"/>
                    </a:ext>
                  </a:extLst>
                </p:cNvPr>
                <p:cNvSpPr/>
                <p:nvPr/>
              </p:nvSpPr>
              <p:spPr>
                <a:xfrm>
                  <a:off x="2322777" y="5141269"/>
                  <a:ext cx="310501" cy="208785"/>
                </a:xfrm>
                <a:custGeom>
                  <a:avLst/>
                  <a:gdLst>
                    <a:gd name="connsiteX0" fmla="*/ 310501 w 310501"/>
                    <a:gd name="connsiteY0" fmla="*/ 130263 h 208785"/>
                    <a:gd name="connsiteX1" fmla="*/ 78949 w 310501"/>
                    <a:gd name="connsiteY1" fmla="*/ 203510 h 208785"/>
                    <a:gd name="connsiteX2" fmla="*/ 10083 w 310501"/>
                    <a:gd name="connsiteY2" fmla="*/ 35299 h 208785"/>
                    <a:gd name="connsiteX3" fmla="*/ 149338 w 310501"/>
                    <a:gd name="connsiteY3" fmla="*/ 13772 h 208785"/>
                    <a:gd name="connsiteX4" fmla="*/ 214680 w 310501"/>
                    <a:gd name="connsiteY4" fmla="*/ 50348 h 208785"/>
                    <a:gd name="connsiteX5" fmla="*/ 310501 w 310501"/>
                    <a:gd name="connsiteY5" fmla="*/ 130263 h 2087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10501" h="208785">
                      <a:moveTo>
                        <a:pt x="310501" y="130263"/>
                      </a:moveTo>
                      <a:cubicBezTo>
                        <a:pt x="310501" y="130263"/>
                        <a:pt x="169817" y="232847"/>
                        <a:pt x="78949" y="203510"/>
                      </a:cubicBezTo>
                      <a:cubicBezTo>
                        <a:pt x="-3538" y="176840"/>
                        <a:pt x="-11158" y="116452"/>
                        <a:pt x="10083" y="35299"/>
                      </a:cubicBezTo>
                      <a:cubicBezTo>
                        <a:pt x="49421" y="1294"/>
                        <a:pt x="106476" y="-12612"/>
                        <a:pt x="149338" y="13772"/>
                      </a:cubicBezTo>
                      <a:lnTo>
                        <a:pt x="214680" y="50348"/>
                      </a:lnTo>
                      <a:lnTo>
                        <a:pt x="310501" y="130263"/>
                      </a:lnTo>
                      <a:close/>
                    </a:path>
                  </a:pathLst>
                </a:custGeom>
                <a:solidFill>
                  <a:srgbClr val="153E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22" name="Graphic 12">
                  <a:extLst>
                    <a:ext uri="{FF2B5EF4-FFF2-40B4-BE49-F238E27FC236}">
                      <a16:creationId xmlns:a16="http://schemas.microsoft.com/office/drawing/2014/main" id="{4FFFC391-F8EA-482F-8484-638EAEB08706}"/>
                    </a:ext>
                  </a:extLst>
                </p:cNvPr>
                <p:cNvGrpSpPr/>
                <p:nvPr/>
              </p:nvGrpSpPr>
              <p:grpSpPr>
                <a:xfrm>
                  <a:off x="2125881" y="5387070"/>
                  <a:ext cx="978884" cy="361568"/>
                  <a:chOff x="2125881" y="5387070"/>
                  <a:chExt cx="978884" cy="361568"/>
                </a:xfrm>
              </p:grpSpPr>
              <p:sp>
                <p:nvSpPr>
                  <p:cNvPr id="23" name="Freeform: Shape 22">
                    <a:extLst>
                      <a:ext uri="{FF2B5EF4-FFF2-40B4-BE49-F238E27FC236}">
                        <a16:creationId xmlns:a16="http://schemas.microsoft.com/office/drawing/2014/main" id="{91BEFFA0-B398-4254-A211-7CBF7AA37FC3}"/>
                      </a:ext>
                    </a:extLst>
                  </p:cNvPr>
                  <p:cNvSpPr/>
                  <p:nvPr/>
                </p:nvSpPr>
                <p:spPr>
                  <a:xfrm>
                    <a:off x="2125881" y="5387070"/>
                    <a:ext cx="978884" cy="361568"/>
                  </a:xfrm>
                  <a:custGeom>
                    <a:avLst/>
                    <a:gdLst>
                      <a:gd name="connsiteX0" fmla="*/ 978884 w 978884"/>
                      <a:gd name="connsiteY0" fmla="*/ 355663 h 361568"/>
                      <a:gd name="connsiteX1" fmla="*/ 504063 w 978884"/>
                      <a:gd name="connsiteY1" fmla="*/ 361569 h 361568"/>
                      <a:gd name="connsiteX2" fmla="*/ 222694 w 978884"/>
                      <a:gd name="connsiteY2" fmla="*/ 220885 h 361568"/>
                      <a:gd name="connsiteX3" fmla="*/ 0 w 978884"/>
                      <a:gd name="connsiteY3" fmla="*/ 74390 h 361568"/>
                      <a:gd name="connsiteX4" fmla="*/ 27051 w 978884"/>
                      <a:gd name="connsiteY4" fmla="*/ 0 h 361568"/>
                      <a:gd name="connsiteX5" fmla="*/ 228600 w 978884"/>
                      <a:gd name="connsiteY5" fmla="*/ 121253 h 361568"/>
                      <a:gd name="connsiteX6" fmla="*/ 530447 w 978884"/>
                      <a:gd name="connsiteY6" fmla="*/ 297085 h 361568"/>
                      <a:gd name="connsiteX7" fmla="*/ 964692 w 978884"/>
                      <a:gd name="connsiteY7" fmla="*/ 313658 h 361568"/>
                      <a:gd name="connsiteX8" fmla="*/ 978884 w 978884"/>
                      <a:gd name="connsiteY8" fmla="*/ 355663 h 3615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78884" h="361568">
                        <a:moveTo>
                          <a:pt x="978884" y="355663"/>
                        </a:moveTo>
                        <a:lnTo>
                          <a:pt x="504063" y="361569"/>
                        </a:lnTo>
                        <a:cubicBezTo>
                          <a:pt x="441103" y="302990"/>
                          <a:pt x="357569" y="256032"/>
                          <a:pt x="222694" y="220885"/>
                        </a:cubicBezTo>
                        <a:cubicBezTo>
                          <a:pt x="87916" y="185738"/>
                          <a:pt x="0" y="74390"/>
                          <a:pt x="0" y="74390"/>
                        </a:cubicBezTo>
                        <a:cubicBezTo>
                          <a:pt x="4001" y="52197"/>
                          <a:pt x="14573" y="21431"/>
                          <a:pt x="27051" y="0"/>
                        </a:cubicBezTo>
                        <a:cubicBezTo>
                          <a:pt x="91916" y="23051"/>
                          <a:pt x="179927" y="64484"/>
                          <a:pt x="228600" y="121253"/>
                        </a:cubicBezTo>
                        <a:cubicBezTo>
                          <a:pt x="281369" y="182785"/>
                          <a:pt x="465963" y="279463"/>
                          <a:pt x="530447" y="297085"/>
                        </a:cubicBezTo>
                        <a:cubicBezTo>
                          <a:pt x="586454" y="312420"/>
                          <a:pt x="821246" y="292322"/>
                          <a:pt x="964692" y="313658"/>
                        </a:cubicBezTo>
                        <a:cubicBezTo>
                          <a:pt x="975741" y="336518"/>
                          <a:pt x="978884" y="355663"/>
                          <a:pt x="978884" y="355663"/>
                        </a:cubicBezTo>
                        <a:close/>
                      </a:path>
                    </a:pathLst>
                  </a:custGeom>
                  <a:solidFill>
                    <a:srgbClr val="05517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24" name="Freeform: Shape 23">
                    <a:extLst>
                      <a:ext uri="{FF2B5EF4-FFF2-40B4-BE49-F238E27FC236}">
                        <a16:creationId xmlns:a16="http://schemas.microsoft.com/office/drawing/2014/main" id="{9D1B2D5B-E760-4FFF-9CF4-829A402BDCA0}"/>
                      </a:ext>
                    </a:extLst>
                  </p:cNvPr>
                  <p:cNvSpPr/>
                  <p:nvPr/>
                </p:nvSpPr>
                <p:spPr>
                  <a:xfrm>
                    <a:off x="2595178" y="5427741"/>
                    <a:ext cx="345852" cy="197427"/>
                  </a:xfrm>
                  <a:custGeom>
                    <a:avLst/>
                    <a:gdLst>
                      <a:gd name="connsiteX0" fmla="*/ 345853 w 345852"/>
                      <a:gd name="connsiteY0" fmla="*/ 183356 h 197427"/>
                      <a:gd name="connsiteX1" fmla="*/ 169926 w 345852"/>
                      <a:gd name="connsiteY1" fmla="*/ 189548 h 197427"/>
                      <a:gd name="connsiteX2" fmla="*/ 0 w 345852"/>
                      <a:gd name="connsiteY2" fmla="*/ 63532 h 197427"/>
                      <a:gd name="connsiteX3" fmla="*/ 131255 w 345852"/>
                      <a:gd name="connsiteY3" fmla="*/ 0 h 197427"/>
                      <a:gd name="connsiteX4" fmla="*/ 158210 w 345852"/>
                      <a:gd name="connsiteY4" fmla="*/ 63532 h 197427"/>
                      <a:gd name="connsiteX5" fmla="*/ 345853 w 345852"/>
                      <a:gd name="connsiteY5" fmla="*/ 183356 h 1974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45852" h="197427">
                        <a:moveTo>
                          <a:pt x="345853" y="183356"/>
                        </a:moveTo>
                        <a:cubicBezTo>
                          <a:pt x="280035" y="199739"/>
                          <a:pt x="211646" y="201835"/>
                          <a:pt x="169926" y="189548"/>
                        </a:cubicBezTo>
                        <a:cubicBezTo>
                          <a:pt x="120110" y="174974"/>
                          <a:pt x="0" y="92869"/>
                          <a:pt x="0" y="63532"/>
                        </a:cubicBezTo>
                        <a:cubicBezTo>
                          <a:pt x="0" y="42672"/>
                          <a:pt x="56483" y="8477"/>
                          <a:pt x="131255" y="0"/>
                        </a:cubicBezTo>
                        <a:lnTo>
                          <a:pt x="158210" y="63532"/>
                        </a:lnTo>
                        <a:cubicBezTo>
                          <a:pt x="158210" y="63532"/>
                          <a:pt x="258223" y="147542"/>
                          <a:pt x="345853" y="183356"/>
                        </a:cubicBezTo>
                        <a:close/>
                      </a:path>
                    </a:pathLst>
                  </a:custGeom>
                  <a:gradFill>
                    <a:gsLst>
                      <a:gs pos="3000">
                        <a:srgbClr val="0070C0"/>
                      </a:gs>
                      <a:gs pos="67000">
                        <a:srgbClr val="213479"/>
                      </a:gs>
                    </a:gsLst>
                    <a:lin ang="1800000" scaled="0"/>
                  </a:gra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5" name="Graphic 12">
                <a:extLst>
                  <a:ext uri="{FF2B5EF4-FFF2-40B4-BE49-F238E27FC236}">
                    <a16:creationId xmlns:a16="http://schemas.microsoft.com/office/drawing/2014/main" id="{073D6B21-9BFC-401C-94D3-D6E475FA79EC}"/>
                  </a:ext>
                </a:extLst>
              </p:cNvPr>
              <p:cNvGrpSpPr/>
              <p:nvPr/>
            </p:nvGrpSpPr>
            <p:grpSpPr>
              <a:xfrm>
                <a:off x="2387652" y="3557031"/>
                <a:ext cx="1419830" cy="1744980"/>
                <a:chOff x="2387652" y="3557031"/>
                <a:chExt cx="1419830" cy="1744980"/>
              </a:xfrm>
            </p:grpSpPr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963E4F4E-8C99-4B16-AF37-2AF9A98D91D7}"/>
                    </a:ext>
                  </a:extLst>
                </p:cNvPr>
                <p:cNvSpPr/>
                <p:nvPr/>
              </p:nvSpPr>
              <p:spPr>
                <a:xfrm>
                  <a:off x="2387652" y="3557031"/>
                  <a:ext cx="1419830" cy="1744980"/>
                </a:xfrm>
                <a:custGeom>
                  <a:avLst/>
                  <a:gdLst>
                    <a:gd name="connsiteX0" fmla="*/ 1157074 w 1419830"/>
                    <a:gd name="connsiteY0" fmla="*/ 1084326 h 1744980"/>
                    <a:gd name="connsiteX1" fmla="*/ 242673 w 1419830"/>
                    <a:gd name="connsiteY1" fmla="*/ 1729073 h 1744980"/>
                    <a:gd name="connsiteX2" fmla="*/ 141804 w 1419830"/>
                    <a:gd name="connsiteY2" fmla="*/ 1743932 h 1744980"/>
                    <a:gd name="connsiteX3" fmla="*/ 111038 w 1419830"/>
                    <a:gd name="connsiteY3" fmla="*/ 1744980 h 1744980"/>
                    <a:gd name="connsiteX4" fmla="*/ 8263 w 1419830"/>
                    <a:gd name="connsiteY4" fmla="*/ 1641158 h 1744980"/>
                    <a:gd name="connsiteX5" fmla="*/ 153710 w 1419830"/>
                    <a:gd name="connsiteY5" fmla="*/ 1424654 h 1744980"/>
                    <a:gd name="connsiteX6" fmla="*/ 616911 w 1419830"/>
                    <a:gd name="connsiteY6" fmla="*/ 956977 h 1744980"/>
                    <a:gd name="connsiteX7" fmla="*/ 618625 w 1419830"/>
                    <a:gd name="connsiteY7" fmla="*/ 955929 h 1744980"/>
                    <a:gd name="connsiteX8" fmla="*/ 690920 w 1419830"/>
                    <a:gd name="connsiteY8" fmla="*/ 914781 h 1744980"/>
                    <a:gd name="connsiteX9" fmla="*/ 698826 w 1419830"/>
                    <a:gd name="connsiteY9" fmla="*/ 910685 h 1744980"/>
                    <a:gd name="connsiteX10" fmla="*/ 931807 w 1419830"/>
                    <a:gd name="connsiteY10" fmla="*/ 804101 h 1744980"/>
                    <a:gd name="connsiteX11" fmla="*/ 793695 w 1419830"/>
                    <a:gd name="connsiteY11" fmla="*/ 539210 h 1744980"/>
                    <a:gd name="connsiteX12" fmla="*/ 633960 w 1419830"/>
                    <a:gd name="connsiteY12" fmla="*/ 257842 h 1744980"/>
                    <a:gd name="connsiteX13" fmla="*/ 967335 w 1419830"/>
                    <a:gd name="connsiteY13" fmla="*/ 12573 h 1744980"/>
                    <a:gd name="connsiteX14" fmla="*/ 1034010 w 1419830"/>
                    <a:gd name="connsiteY14" fmla="*/ 0 h 1744980"/>
                    <a:gd name="connsiteX15" fmla="*/ 1409105 w 1419830"/>
                    <a:gd name="connsiteY15" fmla="*/ 767810 h 1744980"/>
                    <a:gd name="connsiteX16" fmla="*/ 1157074 w 1419830"/>
                    <a:gd name="connsiteY16" fmla="*/ 1084326 h 1744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419830" h="1744980">
                      <a:moveTo>
                        <a:pt x="1157074" y="1084326"/>
                      </a:moveTo>
                      <a:cubicBezTo>
                        <a:pt x="969526" y="1166431"/>
                        <a:pt x="242673" y="1729073"/>
                        <a:pt x="242673" y="1729073"/>
                      </a:cubicBezTo>
                      <a:cubicBezTo>
                        <a:pt x="203145" y="1737265"/>
                        <a:pt x="169807" y="1741932"/>
                        <a:pt x="141804" y="1743932"/>
                      </a:cubicBezTo>
                      <a:cubicBezTo>
                        <a:pt x="130755" y="1744694"/>
                        <a:pt x="120468" y="1744980"/>
                        <a:pt x="111038" y="1744980"/>
                      </a:cubicBezTo>
                      <a:cubicBezTo>
                        <a:pt x="-43267" y="1744123"/>
                        <a:pt x="8263" y="1641158"/>
                        <a:pt x="8263" y="1641158"/>
                      </a:cubicBezTo>
                      <a:cubicBezTo>
                        <a:pt x="58650" y="1560386"/>
                        <a:pt x="107133" y="1488567"/>
                        <a:pt x="153710" y="1424654"/>
                      </a:cubicBezTo>
                      <a:cubicBezTo>
                        <a:pt x="353735" y="1149382"/>
                        <a:pt x="514803" y="1021366"/>
                        <a:pt x="616911" y="956977"/>
                      </a:cubicBezTo>
                      <a:cubicBezTo>
                        <a:pt x="617482" y="956596"/>
                        <a:pt x="618054" y="956215"/>
                        <a:pt x="618625" y="955929"/>
                      </a:cubicBezTo>
                      <a:cubicBezTo>
                        <a:pt x="647676" y="937641"/>
                        <a:pt x="671965" y="924592"/>
                        <a:pt x="690920" y="914781"/>
                      </a:cubicBezTo>
                      <a:cubicBezTo>
                        <a:pt x="693873" y="913257"/>
                        <a:pt x="696540" y="911923"/>
                        <a:pt x="698826" y="910685"/>
                      </a:cubicBezTo>
                      <a:cubicBezTo>
                        <a:pt x="855607" y="830104"/>
                        <a:pt x="883420" y="859060"/>
                        <a:pt x="931807" y="804101"/>
                      </a:cubicBezTo>
                      <a:cubicBezTo>
                        <a:pt x="943428" y="790861"/>
                        <a:pt x="951905" y="691610"/>
                        <a:pt x="793695" y="539210"/>
                      </a:cubicBezTo>
                      <a:cubicBezTo>
                        <a:pt x="793695" y="539210"/>
                        <a:pt x="680823" y="451295"/>
                        <a:pt x="633960" y="257842"/>
                      </a:cubicBezTo>
                      <a:cubicBezTo>
                        <a:pt x="598527" y="111824"/>
                        <a:pt x="844558" y="39338"/>
                        <a:pt x="967335" y="12573"/>
                      </a:cubicBezTo>
                      <a:cubicBezTo>
                        <a:pt x="1007150" y="3905"/>
                        <a:pt x="1034010" y="0"/>
                        <a:pt x="1034010" y="0"/>
                      </a:cubicBezTo>
                      <a:cubicBezTo>
                        <a:pt x="1198126" y="128873"/>
                        <a:pt x="1362242" y="627126"/>
                        <a:pt x="1409105" y="767810"/>
                      </a:cubicBezTo>
                      <a:cubicBezTo>
                        <a:pt x="1456063" y="908495"/>
                        <a:pt x="1344621" y="1002316"/>
                        <a:pt x="1157074" y="1084326"/>
                      </a:cubicBezTo>
                      <a:close/>
                    </a:path>
                  </a:pathLst>
                </a:custGeom>
                <a:solidFill>
                  <a:srgbClr val="73282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AAE7DF58-1C67-48F1-AAED-B43E539FA87F}"/>
                    </a:ext>
                  </a:extLst>
                </p:cNvPr>
                <p:cNvSpPr/>
                <p:nvPr/>
              </p:nvSpPr>
              <p:spPr>
                <a:xfrm>
                  <a:off x="2387652" y="3569605"/>
                  <a:ext cx="1211021" cy="1732407"/>
                </a:xfrm>
                <a:custGeom>
                  <a:avLst/>
                  <a:gdLst>
                    <a:gd name="connsiteX0" fmla="*/ 1209842 w 1211021"/>
                    <a:gd name="connsiteY0" fmla="*/ 822674 h 1732407"/>
                    <a:gd name="connsiteX1" fmla="*/ 1195174 w 1211021"/>
                    <a:gd name="connsiteY1" fmla="*/ 992600 h 1732407"/>
                    <a:gd name="connsiteX2" fmla="*/ 141804 w 1211021"/>
                    <a:gd name="connsiteY2" fmla="*/ 1731359 h 1732407"/>
                    <a:gd name="connsiteX3" fmla="*/ 111038 w 1211021"/>
                    <a:gd name="connsiteY3" fmla="*/ 1732407 h 1732407"/>
                    <a:gd name="connsiteX4" fmla="*/ 8263 w 1211021"/>
                    <a:gd name="connsiteY4" fmla="*/ 1628585 h 1732407"/>
                    <a:gd name="connsiteX5" fmla="*/ 153710 w 1211021"/>
                    <a:gd name="connsiteY5" fmla="*/ 1412081 h 1732407"/>
                    <a:gd name="connsiteX6" fmla="*/ 616911 w 1211021"/>
                    <a:gd name="connsiteY6" fmla="*/ 944404 h 1732407"/>
                    <a:gd name="connsiteX7" fmla="*/ 618625 w 1211021"/>
                    <a:gd name="connsiteY7" fmla="*/ 943356 h 1732407"/>
                    <a:gd name="connsiteX8" fmla="*/ 690920 w 1211021"/>
                    <a:gd name="connsiteY8" fmla="*/ 902208 h 1732407"/>
                    <a:gd name="connsiteX9" fmla="*/ 698826 w 1211021"/>
                    <a:gd name="connsiteY9" fmla="*/ 898112 h 1732407"/>
                    <a:gd name="connsiteX10" fmla="*/ 931807 w 1211021"/>
                    <a:gd name="connsiteY10" fmla="*/ 791528 h 1732407"/>
                    <a:gd name="connsiteX11" fmla="*/ 793695 w 1211021"/>
                    <a:gd name="connsiteY11" fmla="*/ 526637 h 1732407"/>
                    <a:gd name="connsiteX12" fmla="*/ 633960 w 1211021"/>
                    <a:gd name="connsiteY12" fmla="*/ 245269 h 1732407"/>
                    <a:gd name="connsiteX13" fmla="*/ 967335 w 1211021"/>
                    <a:gd name="connsiteY13" fmla="*/ 0 h 1732407"/>
                    <a:gd name="connsiteX14" fmla="*/ 1209842 w 1211021"/>
                    <a:gd name="connsiteY14" fmla="*/ 822674 h 17324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11021" h="1732407">
                      <a:moveTo>
                        <a:pt x="1209842" y="822674"/>
                      </a:moveTo>
                      <a:cubicBezTo>
                        <a:pt x="1189363" y="936974"/>
                        <a:pt x="1177552" y="972122"/>
                        <a:pt x="1195174" y="992600"/>
                      </a:cubicBezTo>
                      <a:cubicBezTo>
                        <a:pt x="1195174" y="992600"/>
                        <a:pt x="785884" y="924878"/>
                        <a:pt x="141804" y="1731359"/>
                      </a:cubicBezTo>
                      <a:cubicBezTo>
                        <a:pt x="130755" y="1732121"/>
                        <a:pt x="120468" y="1732407"/>
                        <a:pt x="111038" y="1732407"/>
                      </a:cubicBezTo>
                      <a:cubicBezTo>
                        <a:pt x="-43267" y="1731550"/>
                        <a:pt x="8263" y="1628585"/>
                        <a:pt x="8263" y="1628585"/>
                      </a:cubicBezTo>
                      <a:cubicBezTo>
                        <a:pt x="58650" y="1547813"/>
                        <a:pt x="107133" y="1475994"/>
                        <a:pt x="153710" y="1412081"/>
                      </a:cubicBezTo>
                      <a:cubicBezTo>
                        <a:pt x="353735" y="1136809"/>
                        <a:pt x="514803" y="1008793"/>
                        <a:pt x="616911" y="944404"/>
                      </a:cubicBezTo>
                      <a:cubicBezTo>
                        <a:pt x="617482" y="944023"/>
                        <a:pt x="618054" y="943642"/>
                        <a:pt x="618625" y="943356"/>
                      </a:cubicBezTo>
                      <a:cubicBezTo>
                        <a:pt x="650058" y="924592"/>
                        <a:pt x="674918" y="910780"/>
                        <a:pt x="690920" y="902208"/>
                      </a:cubicBezTo>
                      <a:cubicBezTo>
                        <a:pt x="693873" y="900684"/>
                        <a:pt x="696540" y="899350"/>
                        <a:pt x="698826" y="898112"/>
                      </a:cubicBezTo>
                      <a:cubicBezTo>
                        <a:pt x="855607" y="817531"/>
                        <a:pt x="883420" y="846487"/>
                        <a:pt x="931807" y="791528"/>
                      </a:cubicBezTo>
                      <a:cubicBezTo>
                        <a:pt x="943428" y="778288"/>
                        <a:pt x="951905" y="679037"/>
                        <a:pt x="793695" y="526637"/>
                      </a:cubicBezTo>
                      <a:cubicBezTo>
                        <a:pt x="793695" y="526637"/>
                        <a:pt x="680823" y="438721"/>
                        <a:pt x="633960" y="245269"/>
                      </a:cubicBezTo>
                      <a:cubicBezTo>
                        <a:pt x="598527" y="99250"/>
                        <a:pt x="844558" y="26765"/>
                        <a:pt x="967335" y="0"/>
                      </a:cubicBezTo>
                      <a:cubicBezTo>
                        <a:pt x="986767" y="467582"/>
                        <a:pt x="1229940" y="710279"/>
                        <a:pt x="1209842" y="8226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D1112"/>
                    </a:gs>
                    <a:gs pos="100000">
                      <a:srgbClr val="4C080D"/>
                    </a:gs>
                  </a:gsLst>
                  <a:lin ang="3000000" scaled="0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F43BA51-7DD4-4B82-A85B-DF60974B93DE}"/>
                  </a:ext>
                </a:extLst>
              </p:cNvPr>
              <p:cNvSpPr/>
              <p:nvPr/>
            </p:nvSpPr>
            <p:spPr>
              <a:xfrm>
                <a:off x="3116756" y="3399938"/>
                <a:ext cx="363484" cy="289527"/>
              </a:xfrm>
              <a:custGeom>
                <a:avLst/>
                <a:gdLst>
                  <a:gd name="connsiteX0" fmla="*/ 257948 w 363484"/>
                  <a:gd name="connsiteY0" fmla="*/ 4694 h 289527"/>
                  <a:gd name="connsiteX1" fmla="*/ 363485 w 363484"/>
                  <a:gd name="connsiteY1" fmla="*/ 203957 h 289527"/>
                  <a:gd name="connsiteX2" fmla="*/ 64590 w 363484"/>
                  <a:gd name="connsiteY2" fmla="*/ 286063 h 289527"/>
                  <a:gd name="connsiteX3" fmla="*/ 29443 w 363484"/>
                  <a:gd name="connsiteY3" fmla="*/ 63368 h 289527"/>
                  <a:gd name="connsiteX4" fmla="*/ 257948 w 363484"/>
                  <a:gd name="connsiteY4" fmla="*/ 4694 h 28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84" h="289527">
                    <a:moveTo>
                      <a:pt x="257948" y="4694"/>
                    </a:moveTo>
                    <a:lnTo>
                      <a:pt x="363485" y="203957"/>
                    </a:lnTo>
                    <a:cubicBezTo>
                      <a:pt x="363485" y="203957"/>
                      <a:pt x="82116" y="256725"/>
                      <a:pt x="64590" y="286063"/>
                    </a:cubicBezTo>
                    <a:cubicBezTo>
                      <a:pt x="46969" y="315400"/>
                      <a:pt x="-46757" y="151284"/>
                      <a:pt x="29443" y="63368"/>
                    </a:cubicBezTo>
                    <a:cubicBezTo>
                      <a:pt x="105548" y="-24643"/>
                      <a:pt x="257948" y="4694"/>
                      <a:pt x="257948" y="4694"/>
                    </a:cubicBezTo>
                    <a:close/>
                  </a:path>
                </a:pathLst>
              </a:custGeom>
              <a:solidFill>
                <a:srgbClr val="000B1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" name="Graphic 12">
              <a:extLst>
                <a:ext uri="{FF2B5EF4-FFF2-40B4-BE49-F238E27FC236}">
                  <a16:creationId xmlns:a16="http://schemas.microsoft.com/office/drawing/2014/main" id="{B08B2771-84E1-4FB7-934E-E4384BD30EFB}"/>
                </a:ext>
              </a:extLst>
            </p:cNvPr>
            <p:cNvGrpSpPr/>
            <p:nvPr/>
          </p:nvGrpSpPr>
          <p:grpSpPr>
            <a:xfrm>
              <a:off x="1094610" y="3803157"/>
              <a:ext cx="2162937" cy="2167871"/>
              <a:chOff x="1094610" y="3803157"/>
              <a:chExt cx="2162937" cy="2167871"/>
            </a:xfrm>
          </p:grpSpPr>
          <p:grpSp>
            <p:nvGrpSpPr>
              <p:cNvPr id="30" name="Graphic 12">
                <a:extLst>
                  <a:ext uri="{FF2B5EF4-FFF2-40B4-BE49-F238E27FC236}">
                    <a16:creationId xmlns:a16="http://schemas.microsoft.com/office/drawing/2014/main" id="{9CBBF5DC-5100-4781-9F77-F932E06B39E9}"/>
                  </a:ext>
                </a:extLst>
              </p:cNvPr>
              <p:cNvGrpSpPr/>
              <p:nvPr/>
            </p:nvGrpSpPr>
            <p:grpSpPr>
              <a:xfrm>
                <a:off x="1094610" y="5097819"/>
                <a:ext cx="880778" cy="873209"/>
                <a:chOff x="1094610" y="5097819"/>
                <a:chExt cx="880778" cy="873209"/>
              </a:xfrm>
            </p:grpSpPr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11E1DEEE-6676-4DC0-B861-9438530B7598}"/>
                    </a:ext>
                  </a:extLst>
                </p:cNvPr>
                <p:cNvSpPr/>
                <p:nvPr/>
              </p:nvSpPr>
              <p:spPr>
                <a:xfrm>
                  <a:off x="1094610" y="5097819"/>
                  <a:ext cx="880778" cy="873209"/>
                </a:xfrm>
                <a:custGeom>
                  <a:avLst/>
                  <a:gdLst>
                    <a:gd name="connsiteX0" fmla="*/ 880777 w 880778"/>
                    <a:gd name="connsiteY0" fmla="*/ 829700 h 873209"/>
                    <a:gd name="connsiteX1" fmla="*/ 879253 w 880778"/>
                    <a:gd name="connsiteY1" fmla="*/ 850655 h 873209"/>
                    <a:gd name="connsiteX2" fmla="*/ 539306 w 880778"/>
                    <a:gd name="connsiteY2" fmla="*/ 868276 h 873209"/>
                    <a:gd name="connsiteX3" fmla="*/ 257937 w 880778"/>
                    <a:gd name="connsiteY3" fmla="*/ 622055 h 873209"/>
                    <a:gd name="connsiteX4" fmla="*/ 0 w 880778"/>
                    <a:gd name="connsiteY4" fmla="*/ 205907 h 873209"/>
                    <a:gd name="connsiteX5" fmla="*/ 50483 w 880778"/>
                    <a:gd name="connsiteY5" fmla="*/ 141328 h 873209"/>
                    <a:gd name="connsiteX6" fmla="*/ 205169 w 880778"/>
                    <a:gd name="connsiteY6" fmla="*/ 41792 h 873209"/>
                    <a:gd name="connsiteX7" fmla="*/ 325184 w 880778"/>
                    <a:gd name="connsiteY7" fmla="*/ 72 h 873209"/>
                    <a:gd name="connsiteX8" fmla="*/ 410337 w 880778"/>
                    <a:gd name="connsiteY8" fmla="*/ 41792 h 873209"/>
                    <a:gd name="connsiteX9" fmla="*/ 631222 w 880778"/>
                    <a:gd name="connsiteY9" fmla="*/ 163997 h 873209"/>
                    <a:gd name="connsiteX10" fmla="*/ 685800 w 880778"/>
                    <a:gd name="connsiteY10" fmla="*/ 194192 h 873209"/>
                    <a:gd name="connsiteX11" fmla="*/ 621125 w 880778"/>
                    <a:gd name="connsiteY11" fmla="*/ 343734 h 873209"/>
                    <a:gd name="connsiteX12" fmla="*/ 609600 w 880778"/>
                    <a:gd name="connsiteY12" fmla="*/ 393455 h 873209"/>
                    <a:gd name="connsiteX13" fmla="*/ 728853 w 880778"/>
                    <a:gd name="connsiteY13" fmla="*/ 699112 h 873209"/>
                    <a:gd name="connsiteX14" fmla="*/ 767906 w 880778"/>
                    <a:gd name="connsiteY14" fmla="*/ 709971 h 873209"/>
                    <a:gd name="connsiteX15" fmla="*/ 880777 w 880778"/>
                    <a:gd name="connsiteY15" fmla="*/ 829700 h 873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80778" h="873209">
                      <a:moveTo>
                        <a:pt x="880777" y="829700"/>
                      </a:moveTo>
                      <a:cubicBezTo>
                        <a:pt x="880777" y="842368"/>
                        <a:pt x="879253" y="850655"/>
                        <a:pt x="879253" y="850655"/>
                      </a:cubicBezTo>
                      <a:cubicBezTo>
                        <a:pt x="879253" y="850655"/>
                        <a:pt x="662369" y="885897"/>
                        <a:pt x="539306" y="868276"/>
                      </a:cubicBezTo>
                      <a:cubicBezTo>
                        <a:pt x="416147" y="850655"/>
                        <a:pt x="339947" y="721686"/>
                        <a:pt x="257937" y="622055"/>
                      </a:cubicBezTo>
                      <a:cubicBezTo>
                        <a:pt x="175831" y="522423"/>
                        <a:pt x="0" y="246960"/>
                        <a:pt x="0" y="205907"/>
                      </a:cubicBezTo>
                      <a:cubicBezTo>
                        <a:pt x="0" y="188477"/>
                        <a:pt x="20098" y="165712"/>
                        <a:pt x="50483" y="141328"/>
                      </a:cubicBezTo>
                      <a:cubicBezTo>
                        <a:pt x="91440" y="108276"/>
                        <a:pt x="151257" y="72176"/>
                        <a:pt x="205169" y="41792"/>
                      </a:cubicBezTo>
                      <a:cubicBezTo>
                        <a:pt x="255270" y="13598"/>
                        <a:pt x="291941" y="-1166"/>
                        <a:pt x="325184" y="72"/>
                      </a:cubicBezTo>
                      <a:cubicBezTo>
                        <a:pt x="354044" y="1215"/>
                        <a:pt x="380238" y="14550"/>
                        <a:pt x="410337" y="41792"/>
                      </a:cubicBezTo>
                      <a:lnTo>
                        <a:pt x="631222" y="163997"/>
                      </a:lnTo>
                      <a:lnTo>
                        <a:pt x="685800" y="194192"/>
                      </a:lnTo>
                      <a:cubicBezTo>
                        <a:pt x="685800" y="194192"/>
                        <a:pt x="642652" y="276964"/>
                        <a:pt x="621125" y="343734"/>
                      </a:cubicBezTo>
                      <a:cubicBezTo>
                        <a:pt x="615220" y="362213"/>
                        <a:pt x="610838" y="379548"/>
                        <a:pt x="609600" y="393455"/>
                      </a:cubicBezTo>
                      <a:cubicBezTo>
                        <a:pt x="604361" y="451176"/>
                        <a:pt x="627221" y="649677"/>
                        <a:pt x="728853" y="699112"/>
                      </a:cubicBezTo>
                      <a:cubicBezTo>
                        <a:pt x="740759" y="705017"/>
                        <a:pt x="753713" y="708732"/>
                        <a:pt x="767906" y="709971"/>
                      </a:cubicBezTo>
                      <a:cubicBezTo>
                        <a:pt x="868490" y="718733"/>
                        <a:pt x="880967" y="792647"/>
                        <a:pt x="880777" y="829700"/>
                      </a:cubicBezTo>
                      <a:close/>
                    </a:path>
                  </a:pathLst>
                </a:custGeom>
                <a:solidFill>
                  <a:srgbClr val="14115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A5C650A2-847B-4681-9730-3729F2131BF0}"/>
                    </a:ext>
                  </a:extLst>
                </p:cNvPr>
                <p:cNvSpPr/>
                <p:nvPr/>
              </p:nvSpPr>
              <p:spPr>
                <a:xfrm>
                  <a:off x="1397360" y="5097891"/>
                  <a:ext cx="344949" cy="231126"/>
                </a:xfrm>
                <a:custGeom>
                  <a:avLst/>
                  <a:gdLst>
                    <a:gd name="connsiteX0" fmla="*/ 344949 w 344949"/>
                    <a:gd name="connsiteY0" fmla="*/ 192691 h 231126"/>
                    <a:gd name="connsiteX1" fmla="*/ 83964 w 344949"/>
                    <a:gd name="connsiteY1" fmla="*/ 213360 h 231126"/>
                    <a:gd name="connsiteX2" fmla="*/ 22433 w 344949"/>
                    <a:gd name="connsiteY2" fmla="*/ 0 h 231126"/>
                    <a:gd name="connsiteX3" fmla="*/ 107586 w 344949"/>
                    <a:gd name="connsiteY3" fmla="*/ 41720 h 231126"/>
                    <a:gd name="connsiteX4" fmla="*/ 328471 w 344949"/>
                    <a:gd name="connsiteY4" fmla="*/ 163925 h 231126"/>
                    <a:gd name="connsiteX5" fmla="*/ 344949 w 344949"/>
                    <a:gd name="connsiteY5" fmla="*/ 192691 h 2311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44949" h="231126">
                      <a:moveTo>
                        <a:pt x="344949" y="192691"/>
                      </a:moveTo>
                      <a:cubicBezTo>
                        <a:pt x="344949" y="236601"/>
                        <a:pt x="155116" y="242030"/>
                        <a:pt x="83964" y="213360"/>
                      </a:cubicBezTo>
                      <a:cubicBezTo>
                        <a:pt x="4812" y="181451"/>
                        <a:pt x="-24335" y="38100"/>
                        <a:pt x="22433" y="0"/>
                      </a:cubicBezTo>
                      <a:cubicBezTo>
                        <a:pt x="51294" y="1143"/>
                        <a:pt x="77487" y="14478"/>
                        <a:pt x="107586" y="41720"/>
                      </a:cubicBezTo>
                      <a:lnTo>
                        <a:pt x="328471" y="163925"/>
                      </a:lnTo>
                      <a:cubicBezTo>
                        <a:pt x="338853" y="176308"/>
                        <a:pt x="344949" y="186309"/>
                        <a:pt x="344949" y="192691"/>
                      </a:cubicBezTo>
                      <a:close/>
                    </a:path>
                  </a:pathLst>
                </a:custGeom>
                <a:solidFill>
                  <a:srgbClr val="05517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33" name="Graphic 12">
                  <a:extLst>
                    <a:ext uri="{FF2B5EF4-FFF2-40B4-BE49-F238E27FC236}">
                      <a16:creationId xmlns:a16="http://schemas.microsoft.com/office/drawing/2014/main" id="{3F330C92-E0D6-4E3B-AA2F-460A58AA998A}"/>
                    </a:ext>
                  </a:extLst>
                </p:cNvPr>
                <p:cNvGrpSpPr/>
                <p:nvPr/>
              </p:nvGrpSpPr>
              <p:grpSpPr>
                <a:xfrm>
                  <a:off x="1094610" y="5239147"/>
                  <a:ext cx="880776" cy="731881"/>
                  <a:chOff x="1094610" y="5239147"/>
                  <a:chExt cx="880776" cy="731881"/>
                </a:xfrm>
              </p:grpSpPr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7FF68C38-80AC-4542-8603-97698FE8BFCA}"/>
                      </a:ext>
                    </a:extLst>
                  </p:cNvPr>
                  <p:cNvSpPr/>
                  <p:nvPr/>
                </p:nvSpPr>
                <p:spPr>
                  <a:xfrm>
                    <a:off x="1094610" y="5239147"/>
                    <a:ext cx="880776" cy="731881"/>
                  </a:xfrm>
                  <a:custGeom>
                    <a:avLst/>
                    <a:gdLst>
                      <a:gd name="connsiteX0" fmla="*/ 880777 w 880776"/>
                      <a:gd name="connsiteY0" fmla="*/ 688372 h 731881"/>
                      <a:gd name="connsiteX1" fmla="*/ 879253 w 880776"/>
                      <a:gd name="connsiteY1" fmla="*/ 709327 h 731881"/>
                      <a:gd name="connsiteX2" fmla="*/ 539306 w 880776"/>
                      <a:gd name="connsiteY2" fmla="*/ 726948 h 731881"/>
                      <a:gd name="connsiteX3" fmla="*/ 257937 w 880776"/>
                      <a:gd name="connsiteY3" fmla="*/ 480727 h 731881"/>
                      <a:gd name="connsiteX4" fmla="*/ 0 w 880776"/>
                      <a:gd name="connsiteY4" fmla="*/ 64579 h 731881"/>
                      <a:gd name="connsiteX5" fmla="*/ 50483 w 880776"/>
                      <a:gd name="connsiteY5" fmla="*/ 0 h 731881"/>
                      <a:gd name="connsiteX6" fmla="*/ 287179 w 880776"/>
                      <a:gd name="connsiteY6" fmla="*/ 369380 h 731881"/>
                      <a:gd name="connsiteX7" fmla="*/ 577406 w 880776"/>
                      <a:gd name="connsiteY7" fmla="*/ 685895 h 731881"/>
                      <a:gd name="connsiteX8" fmla="*/ 880777 w 880776"/>
                      <a:gd name="connsiteY8" fmla="*/ 688372 h 7318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80776" h="731881">
                        <a:moveTo>
                          <a:pt x="880777" y="688372"/>
                        </a:moveTo>
                        <a:cubicBezTo>
                          <a:pt x="880777" y="701040"/>
                          <a:pt x="879253" y="709327"/>
                          <a:pt x="879253" y="709327"/>
                        </a:cubicBezTo>
                        <a:cubicBezTo>
                          <a:pt x="879253" y="709327"/>
                          <a:pt x="662369" y="744569"/>
                          <a:pt x="539306" y="726948"/>
                        </a:cubicBezTo>
                        <a:cubicBezTo>
                          <a:pt x="416147" y="709327"/>
                          <a:pt x="339947" y="580358"/>
                          <a:pt x="257937" y="480727"/>
                        </a:cubicBezTo>
                        <a:cubicBezTo>
                          <a:pt x="175831" y="381095"/>
                          <a:pt x="0" y="105632"/>
                          <a:pt x="0" y="64579"/>
                        </a:cubicBezTo>
                        <a:cubicBezTo>
                          <a:pt x="0" y="47149"/>
                          <a:pt x="20098" y="24384"/>
                          <a:pt x="50483" y="0"/>
                        </a:cubicBezTo>
                        <a:cubicBezTo>
                          <a:pt x="125444" y="72199"/>
                          <a:pt x="216789" y="158115"/>
                          <a:pt x="287179" y="369380"/>
                        </a:cubicBezTo>
                        <a:cubicBezTo>
                          <a:pt x="366332" y="606743"/>
                          <a:pt x="489395" y="677132"/>
                          <a:pt x="577406" y="685895"/>
                        </a:cubicBezTo>
                        <a:cubicBezTo>
                          <a:pt x="630936" y="691229"/>
                          <a:pt x="775716" y="690086"/>
                          <a:pt x="880777" y="688372"/>
                        </a:cubicBezTo>
                        <a:close/>
                      </a:path>
                    </a:pathLst>
                  </a:custGeom>
                  <a:solidFill>
                    <a:srgbClr val="05517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Freeform: Shape 34">
                    <a:extLst>
                      <a:ext uri="{FF2B5EF4-FFF2-40B4-BE49-F238E27FC236}">
                        <a16:creationId xmlns:a16="http://schemas.microsoft.com/office/drawing/2014/main" id="{F7823392-926D-4107-A16B-46FBF693663C}"/>
                      </a:ext>
                    </a:extLst>
                  </p:cNvPr>
                  <p:cNvSpPr/>
                  <p:nvPr/>
                </p:nvSpPr>
                <p:spPr>
                  <a:xfrm>
                    <a:off x="1543618" y="5441553"/>
                    <a:ext cx="279844" cy="357301"/>
                  </a:xfrm>
                  <a:custGeom>
                    <a:avLst/>
                    <a:gdLst>
                      <a:gd name="connsiteX0" fmla="*/ 279844 w 279844"/>
                      <a:gd name="connsiteY0" fmla="*/ 355378 h 357301"/>
                      <a:gd name="connsiteX1" fmla="*/ 71247 w 279844"/>
                      <a:gd name="connsiteY1" fmla="*/ 325279 h 357301"/>
                      <a:gd name="connsiteX2" fmla="*/ 14097 w 279844"/>
                      <a:gd name="connsiteY2" fmla="*/ 61436 h 357301"/>
                      <a:gd name="connsiteX3" fmla="*/ 172116 w 279844"/>
                      <a:gd name="connsiteY3" fmla="*/ 0 h 357301"/>
                      <a:gd name="connsiteX4" fmla="*/ 160591 w 279844"/>
                      <a:gd name="connsiteY4" fmla="*/ 49721 h 357301"/>
                      <a:gd name="connsiteX5" fmla="*/ 279844 w 279844"/>
                      <a:gd name="connsiteY5" fmla="*/ 355378 h 3573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79844" h="357301">
                        <a:moveTo>
                          <a:pt x="279844" y="355378"/>
                        </a:moveTo>
                        <a:cubicBezTo>
                          <a:pt x="130587" y="355187"/>
                          <a:pt x="99060" y="368998"/>
                          <a:pt x="71247" y="325279"/>
                        </a:cubicBezTo>
                        <a:cubicBezTo>
                          <a:pt x="40386" y="276892"/>
                          <a:pt x="-29909" y="109823"/>
                          <a:pt x="14097" y="61436"/>
                        </a:cubicBezTo>
                        <a:cubicBezTo>
                          <a:pt x="38195" y="34957"/>
                          <a:pt x="111061" y="13811"/>
                          <a:pt x="172116" y="0"/>
                        </a:cubicBezTo>
                        <a:cubicBezTo>
                          <a:pt x="166211" y="18479"/>
                          <a:pt x="161829" y="35814"/>
                          <a:pt x="160591" y="49721"/>
                        </a:cubicBezTo>
                        <a:cubicBezTo>
                          <a:pt x="155352" y="107442"/>
                          <a:pt x="178212" y="305943"/>
                          <a:pt x="279844" y="355378"/>
                        </a:cubicBezTo>
                        <a:close/>
                      </a:path>
                    </a:pathLst>
                  </a:custGeom>
                  <a:gradFill>
                    <a:gsLst>
                      <a:gs pos="3000">
                        <a:srgbClr val="0070C0"/>
                      </a:gs>
                      <a:gs pos="67000">
                        <a:srgbClr val="213479"/>
                      </a:gs>
                    </a:gsLst>
                    <a:lin ang="1800000" scaled="0"/>
                  </a:gra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6" name="Graphic 12">
                <a:extLst>
                  <a:ext uri="{FF2B5EF4-FFF2-40B4-BE49-F238E27FC236}">
                    <a16:creationId xmlns:a16="http://schemas.microsoft.com/office/drawing/2014/main" id="{72091961-78DF-44AD-9BA6-B9B6AB1BB0B7}"/>
                  </a:ext>
                </a:extLst>
              </p:cNvPr>
              <p:cNvGrpSpPr/>
              <p:nvPr/>
            </p:nvGrpSpPr>
            <p:grpSpPr>
              <a:xfrm>
                <a:off x="1449227" y="3803157"/>
                <a:ext cx="1808319" cy="1512413"/>
                <a:chOff x="1449227" y="3803157"/>
                <a:chExt cx="1808319" cy="1512413"/>
              </a:xfrm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A469017F-768C-453F-97A9-41875A90C74E}"/>
                    </a:ext>
                  </a:extLst>
                </p:cNvPr>
                <p:cNvSpPr/>
                <p:nvPr/>
              </p:nvSpPr>
              <p:spPr>
                <a:xfrm>
                  <a:off x="1449227" y="3803157"/>
                  <a:ext cx="1808319" cy="1512413"/>
                </a:xfrm>
                <a:custGeom>
                  <a:avLst/>
                  <a:gdLst>
                    <a:gd name="connsiteX0" fmla="*/ 1808319 w 1808319"/>
                    <a:gd name="connsiteY0" fmla="*/ 1055084 h 1512413"/>
                    <a:gd name="connsiteX1" fmla="*/ 1808033 w 1808319"/>
                    <a:gd name="connsiteY1" fmla="*/ 1065752 h 1512413"/>
                    <a:gd name="connsiteX2" fmla="*/ 1550382 w 1808319"/>
                    <a:gd name="connsiteY2" fmla="*/ 1219200 h 1512413"/>
                    <a:gd name="connsiteX3" fmla="*/ 800098 w 1808319"/>
                    <a:gd name="connsiteY3" fmla="*/ 1389221 h 1512413"/>
                    <a:gd name="connsiteX4" fmla="*/ 290129 w 1808319"/>
                    <a:gd name="connsiteY4" fmla="*/ 1512284 h 1512413"/>
                    <a:gd name="connsiteX5" fmla="*/ 150588 w 1808319"/>
                    <a:gd name="connsiteY5" fmla="*/ 1500759 h 1512413"/>
                    <a:gd name="connsiteX6" fmla="*/ 22286 w 1808319"/>
                    <a:gd name="connsiteY6" fmla="*/ 1428369 h 1512413"/>
                    <a:gd name="connsiteX7" fmla="*/ 2951 w 1808319"/>
                    <a:gd name="connsiteY7" fmla="*/ 1330547 h 1512413"/>
                    <a:gd name="connsiteX8" fmla="*/ 952498 w 1808319"/>
                    <a:gd name="connsiteY8" fmla="*/ 896874 h 1512413"/>
                    <a:gd name="connsiteX9" fmla="*/ 1368645 w 1808319"/>
                    <a:gd name="connsiteY9" fmla="*/ 838200 h 1512413"/>
                    <a:gd name="connsiteX10" fmla="*/ 1353596 w 1808319"/>
                    <a:gd name="connsiteY10" fmla="*/ 742283 h 1512413"/>
                    <a:gd name="connsiteX11" fmla="*/ 1145951 w 1808319"/>
                    <a:gd name="connsiteY11" fmla="*/ 0 h 1512413"/>
                    <a:gd name="connsiteX12" fmla="*/ 1411698 w 1808319"/>
                    <a:gd name="connsiteY12" fmla="*/ 16574 h 1512413"/>
                    <a:gd name="connsiteX13" fmla="*/ 1802414 w 1808319"/>
                    <a:gd name="connsiteY13" fmla="*/ 41053 h 1512413"/>
                    <a:gd name="connsiteX14" fmla="*/ 1807748 w 1808319"/>
                    <a:gd name="connsiteY14" fmla="*/ 922687 h 1512413"/>
                    <a:gd name="connsiteX15" fmla="*/ 1808319 w 1808319"/>
                    <a:gd name="connsiteY15" fmla="*/ 1055084 h 15124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808319" h="1512413">
                      <a:moveTo>
                        <a:pt x="1808319" y="1055084"/>
                      </a:moveTo>
                      <a:cubicBezTo>
                        <a:pt x="1808319" y="1058704"/>
                        <a:pt x="1808224" y="1062228"/>
                        <a:pt x="1808033" y="1065752"/>
                      </a:cubicBezTo>
                      <a:cubicBezTo>
                        <a:pt x="1801080" y="1191482"/>
                        <a:pt x="1670111" y="1219200"/>
                        <a:pt x="1550382" y="1219200"/>
                      </a:cubicBezTo>
                      <a:cubicBezTo>
                        <a:pt x="1427319" y="1219200"/>
                        <a:pt x="1016982" y="1342358"/>
                        <a:pt x="800098" y="1389221"/>
                      </a:cubicBezTo>
                      <a:cubicBezTo>
                        <a:pt x="583214" y="1436084"/>
                        <a:pt x="290129" y="1512284"/>
                        <a:pt x="290129" y="1512284"/>
                      </a:cubicBezTo>
                      <a:cubicBezTo>
                        <a:pt x="233360" y="1513237"/>
                        <a:pt x="187545" y="1508855"/>
                        <a:pt x="150588" y="1500759"/>
                      </a:cubicBezTo>
                      <a:cubicBezTo>
                        <a:pt x="80675" y="1485614"/>
                        <a:pt x="42670" y="1457420"/>
                        <a:pt x="22286" y="1428369"/>
                      </a:cubicBezTo>
                      <a:cubicBezTo>
                        <a:pt x="-11146" y="1380744"/>
                        <a:pt x="2951" y="1330547"/>
                        <a:pt x="2951" y="1330547"/>
                      </a:cubicBezTo>
                      <a:cubicBezTo>
                        <a:pt x="413288" y="1266158"/>
                        <a:pt x="712182" y="973074"/>
                        <a:pt x="952498" y="896874"/>
                      </a:cubicBezTo>
                      <a:cubicBezTo>
                        <a:pt x="1192814" y="820674"/>
                        <a:pt x="1356929" y="902684"/>
                        <a:pt x="1368645" y="838200"/>
                      </a:cubicBezTo>
                      <a:cubicBezTo>
                        <a:pt x="1370741" y="826484"/>
                        <a:pt x="1364835" y="791623"/>
                        <a:pt x="1353596" y="742283"/>
                      </a:cubicBezTo>
                      <a:cubicBezTo>
                        <a:pt x="1303208" y="519017"/>
                        <a:pt x="1145951" y="0"/>
                        <a:pt x="1145951" y="0"/>
                      </a:cubicBezTo>
                      <a:lnTo>
                        <a:pt x="1411698" y="16574"/>
                      </a:lnTo>
                      <a:lnTo>
                        <a:pt x="1802414" y="41053"/>
                      </a:lnTo>
                      <a:cubicBezTo>
                        <a:pt x="1802414" y="41053"/>
                        <a:pt x="1806414" y="636842"/>
                        <a:pt x="1807748" y="922687"/>
                      </a:cubicBezTo>
                      <a:cubicBezTo>
                        <a:pt x="1808129" y="984123"/>
                        <a:pt x="1808319" y="1031272"/>
                        <a:pt x="1808319" y="1055084"/>
                      </a:cubicBezTo>
                      <a:close/>
                    </a:path>
                  </a:pathLst>
                </a:custGeom>
                <a:solidFill>
                  <a:srgbClr val="73282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38" name="Graphic 12">
                  <a:extLst>
                    <a:ext uri="{FF2B5EF4-FFF2-40B4-BE49-F238E27FC236}">
                      <a16:creationId xmlns:a16="http://schemas.microsoft.com/office/drawing/2014/main" id="{97CD8037-4722-4B80-9794-AA0172E9E4D2}"/>
                    </a:ext>
                  </a:extLst>
                </p:cNvPr>
                <p:cNvGrpSpPr/>
                <p:nvPr/>
              </p:nvGrpSpPr>
              <p:grpSpPr>
                <a:xfrm>
                  <a:off x="1449227" y="4545441"/>
                  <a:ext cx="1808033" cy="770129"/>
                  <a:chOff x="1449227" y="4545441"/>
                  <a:chExt cx="1808033" cy="770129"/>
                </a:xfrm>
              </p:grpSpPr>
              <p:sp>
                <p:nvSpPr>
                  <p:cNvPr id="39" name="Freeform: Shape 38">
                    <a:extLst>
                      <a:ext uri="{FF2B5EF4-FFF2-40B4-BE49-F238E27FC236}">
                        <a16:creationId xmlns:a16="http://schemas.microsoft.com/office/drawing/2014/main" id="{E6DD7679-C813-4CC6-88C1-36B616DFA434}"/>
                      </a:ext>
                    </a:extLst>
                  </p:cNvPr>
                  <p:cNvSpPr/>
                  <p:nvPr/>
                </p:nvSpPr>
                <p:spPr>
                  <a:xfrm>
                    <a:off x="1449227" y="4545441"/>
                    <a:ext cx="1387091" cy="686086"/>
                  </a:xfrm>
                  <a:custGeom>
                    <a:avLst/>
                    <a:gdLst>
                      <a:gd name="connsiteX0" fmla="*/ 1370169 w 1387091"/>
                      <a:gd name="connsiteY0" fmla="*/ 159639 h 686086"/>
                      <a:gd name="connsiteX1" fmla="*/ 1104136 w 1387091"/>
                      <a:gd name="connsiteY1" fmla="*/ 157449 h 686086"/>
                      <a:gd name="connsiteX2" fmla="*/ 380998 w 1387091"/>
                      <a:gd name="connsiteY2" fmla="*/ 526733 h 686086"/>
                      <a:gd name="connsiteX3" fmla="*/ 22286 w 1387091"/>
                      <a:gd name="connsiteY3" fmla="*/ 686086 h 686086"/>
                      <a:gd name="connsiteX4" fmla="*/ 2951 w 1387091"/>
                      <a:gd name="connsiteY4" fmla="*/ 588264 h 686086"/>
                      <a:gd name="connsiteX5" fmla="*/ 952498 w 1387091"/>
                      <a:gd name="connsiteY5" fmla="*/ 154591 h 686086"/>
                      <a:gd name="connsiteX6" fmla="*/ 1368645 w 1387091"/>
                      <a:gd name="connsiteY6" fmla="*/ 95917 h 686086"/>
                      <a:gd name="connsiteX7" fmla="*/ 1353596 w 1387091"/>
                      <a:gd name="connsiteY7" fmla="*/ 0 h 686086"/>
                      <a:gd name="connsiteX8" fmla="*/ 1370169 w 1387091"/>
                      <a:gd name="connsiteY8" fmla="*/ 159639 h 6860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87091" h="686086">
                        <a:moveTo>
                          <a:pt x="1370169" y="159639"/>
                        </a:moveTo>
                        <a:cubicBezTo>
                          <a:pt x="1337213" y="188214"/>
                          <a:pt x="1229485" y="157449"/>
                          <a:pt x="1104136" y="157449"/>
                        </a:cubicBezTo>
                        <a:cubicBezTo>
                          <a:pt x="978882" y="157449"/>
                          <a:pt x="618361" y="390525"/>
                          <a:pt x="380998" y="526733"/>
                        </a:cubicBezTo>
                        <a:cubicBezTo>
                          <a:pt x="225074" y="616268"/>
                          <a:pt x="110964" y="673513"/>
                          <a:pt x="22286" y="686086"/>
                        </a:cubicBezTo>
                        <a:cubicBezTo>
                          <a:pt x="-11146" y="638461"/>
                          <a:pt x="2951" y="588264"/>
                          <a:pt x="2951" y="588264"/>
                        </a:cubicBezTo>
                        <a:cubicBezTo>
                          <a:pt x="413288" y="523875"/>
                          <a:pt x="712182" y="230791"/>
                          <a:pt x="952498" y="154591"/>
                        </a:cubicBezTo>
                        <a:cubicBezTo>
                          <a:pt x="1192814" y="78391"/>
                          <a:pt x="1356929" y="160401"/>
                          <a:pt x="1368645" y="95917"/>
                        </a:cubicBezTo>
                        <a:cubicBezTo>
                          <a:pt x="1370741" y="84201"/>
                          <a:pt x="1364835" y="49340"/>
                          <a:pt x="1353596" y="0"/>
                        </a:cubicBezTo>
                        <a:cubicBezTo>
                          <a:pt x="1388743" y="114014"/>
                          <a:pt x="1399411" y="134303"/>
                          <a:pt x="1370169" y="159639"/>
                        </a:cubicBezTo>
                        <a:close/>
                      </a:path>
                    </a:pathLst>
                  </a:custGeom>
                  <a:gradFill>
                    <a:gsLst>
                      <a:gs pos="63000">
                        <a:srgbClr val="8C352F"/>
                      </a:gs>
                      <a:gs pos="100000">
                        <a:srgbClr val="732820"/>
                      </a:gs>
                    </a:gsLst>
                    <a:lin ang="1800000" scaled="0"/>
                  </a:gra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Freeform: Shape 39">
                    <a:extLst>
                      <a:ext uri="{FF2B5EF4-FFF2-40B4-BE49-F238E27FC236}">
                        <a16:creationId xmlns:a16="http://schemas.microsoft.com/office/drawing/2014/main" id="{67A1C1C9-1F84-4632-ACEB-2F79779E5E0E}"/>
                      </a:ext>
                    </a:extLst>
                  </p:cNvPr>
                  <p:cNvSpPr/>
                  <p:nvPr/>
                </p:nvSpPr>
                <p:spPr>
                  <a:xfrm>
                    <a:off x="1599816" y="4868910"/>
                    <a:ext cx="1657445" cy="446660"/>
                  </a:xfrm>
                  <a:custGeom>
                    <a:avLst/>
                    <a:gdLst>
                      <a:gd name="connsiteX0" fmla="*/ 1657445 w 1657445"/>
                      <a:gd name="connsiteY0" fmla="*/ 0 h 446660"/>
                      <a:gd name="connsiteX1" fmla="*/ 1399794 w 1657445"/>
                      <a:gd name="connsiteY1" fmla="*/ 153448 h 446660"/>
                      <a:gd name="connsiteX2" fmla="*/ 649510 w 1657445"/>
                      <a:gd name="connsiteY2" fmla="*/ 323469 h 446660"/>
                      <a:gd name="connsiteX3" fmla="*/ 139541 w 1657445"/>
                      <a:gd name="connsiteY3" fmla="*/ 446532 h 446660"/>
                      <a:gd name="connsiteX4" fmla="*/ 0 w 1657445"/>
                      <a:gd name="connsiteY4" fmla="*/ 435007 h 446660"/>
                      <a:gd name="connsiteX5" fmla="*/ 1259110 w 1657445"/>
                      <a:gd name="connsiteY5" fmla="*/ 18669 h 446660"/>
                      <a:gd name="connsiteX6" fmla="*/ 1657445 w 1657445"/>
                      <a:gd name="connsiteY6" fmla="*/ 0 h 446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657445" h="446660">
                        <a:moveTo>
                          <a:pt x="1657445" y="0"/>
                        </a:moveTo>
                        <a:cubicBezTo>
                          <a:pt x="1650492" y="125730"/>
                          <a:pt x="1519523" y="153448"/>
                          <a:pt x="1399794" y="153448"/>
                        </a:cubicBezTo>
                        <a:cubicBezTo>
                          <a:pt x="1276731" y="153448"/>
                          <a:pt x="866394" y="276606"/>
                          <a:pt x="649510" y="323469"/>
                        </a:cubicBezTo>
                        <a:cubicBezTo>
                          <a:pt x="432625" y="370332"/>
                          <a:pt x="139541" y="446532"/>
                          <a:pt x="139541" y="446532"/>
                        </a:cubicBezTo>
                        <a:cubicBezTo>
                          <a:pt x="82772" y="447484"/>
                          <a:pt x="36957" y="443103"/>
                          <a:pt x="0" y="435007"/>
                        </a:cubicBezTo>
                        <a:cubicBezTo>
                          <a:pt x="459867" y="335947"/>
                          <a:pt x="1204341" y="18669"/>
                          <a:pt x="1259110" y="18669"/>
                        </a:cubicBezTo>
                        <a:cubicBezTo>
                          <a:pt x="1320260" y="18669"/>
                          <a:pt x="1413034" y="124111"/>
                          <a:pt x="1657445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732820"/>
                      </a:gs>
                      <a:gs pos="94000">
                        <a:srgbClr val="4C080D"/>
                      </a:gs>
                    </a:gsLst>
                    <a:lin ang="9600000" scaled="0"/>
                  </a:gra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642D0F4A-3BDD-48EC-9DAE-9E4C7851ADF2}"/>
                    </a:ext>
                  </a:extLst>
                </p:cNvPr>
                <p:cNvSpPr/>
                <p:nvPr/>
              </p:nvSpPr>
              <p:spPr>
                <a:xfrm>
                  <a:off x="2860926" y="3819731"/>
                  <a:ext cx="396049" cy="906113"/>
                </a:xfrm>
                <a:custGeom>
                  <a:avLst/>
                  <a:gdLst>
                    <a:gd name="connsiteX0" fmla="*/ 396050 w 396049"/>
                    <a:gd name="connsiteY0" fmla="*/ 906113 h 906113"/>
                    <a:gd name="connsiteX1" fmla="*/ 0 w 396049"/>
                    <a:gd name="connsiteY1" fmla="*/ 0 h 906113"/>
                    <a:gd name="connsiteX2" fmla="*/ 390716 w 396049"/>
                    <a:gd name="connsiteY2" fmla="*/ 24479 h 906113"/>
                    <a:gd name="connsiteX3" fmla="*/ 396050 w 396049"/>
                    <a:gd name="connsiteY3" fmla="*/ 906113 h 906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6049" h="906113">
                      <a:moveTo>
                        <a:pt x="396050" y="906113"/>
                      </a:moveTo>
                      <a:cubicBezTo>
                        <a:pt x="333375" y="707422"/>
                        <a:pt x="215932" y="401479"/>
                        <a:pt x="0" y="0"/>
                      </a:cubicBezTo>
                      <a:lnTo>
                        <a:pt x="390716" y="24479"/>
                      </a:lnTo>
                      <a:cubicBezTo>
                        <a:pt x="390716" y="24479"/>
                        <a:pt x="394716" y="620268"/>
                        <a:pt x="396050" y="906113"/>
                      </a:cubicBezTo>
                      <a:close/>
                    </a:path>
                  </a:pathLst>
                </a:custGeom>
                <a:gradFill>
                  <a:gsLst>
                    <a:gs pos="8000">
                      <a:srgbClr val="8C352F"/>
                    </a:gs>
                    <a:gs pos="100000">
                      <a:srgbClr val="732820"/>
                    </a:gs>
                  </a:gsLst>
                  <a:lin ang="1800000" scaled="0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2" name="Graphic 12">
              <a:extLst>
                <a:ext uri="{FF2B5EF4-FFF2-40B4-BE49-F238E27FC236}">
                  <a16:creationId xmlns:a16="http://schemas.microsoft.com/office/drawing/2014/main" id="{547F73E0-CD9C-4D14-850E-DB0B5803D2B1}"/>
                </a:ext>
              </a:extLst>
            </p:cNvPr>
            <p:cNvGrpSpPr/>
            <p:nvPr/>
          </p:nvGrpSpPr>
          <p:grpSpPr>
            <a:xfrm>
              <a:off x="2137614" y="1891673"/>
              <a:ext cx="1958131" cy="1061569"/>
              <a:chOff x="2137614" y="1891673"/>
              <a:chExt cx="1958131" cy="1061569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80D7A91-7AEE-40EE-A4A2-D60E02DDAD91}"/>
                  </a:ext>
                </a:extLst>
              </p:cNvPr>
              <p:cNvSpPr/>
              <p:nvPr/>
            </p:nvSpPr>
            <p:spPr>
              <a:xfrm>
                <a:off x="2137614" y="1891673"/>
                <a:ext cx="1958131" cy="1061569"/>
              </a:xfrm>
              <a:custGeom>
                <a:avLst/>
                <a:gdLst>
                  <a:gd name="connsiteX0" fmla="*/ 1958132 w 1958131"/>
                  <a:gd name="connsiteY0" fmla="*/ 973653 h 1061569"/>
                  <a:gd name="connsiteX1" fmla="*/ 1637425 w 1958131"/>
                  <a:gd name="connsiteY1" fmla="*/ 1034518 h 1061569"/>
                  <a:gd name="connsiteX2" fmla="*/ 1495027 w 1958131"/>
                  <a:gd name="connsiteY2" fmla="*/ 1061569 h 1061569"/>
                  <a:gd name="connsiteX3" fmla="*/ 1219564 w 1958131"/>
                  <a:gd name="connsiteY3" fmla="*/ 868116 h 1061569"/>
                  <a:gd name="connsiteX4" fmla="*/ 492711 w 1958131"/>
                  <a:gd name="connsiteY4" fmla="*/ 534075 h 1061569"/>
                  <a:gd name="connsiteX5" fmla="*/ 456706 w 1958131"/>
                  <a:gd name="connsiteY5" fmla="*/ 529312 h 1061569"/>
                  <a:gd name="connsiteX6" fmla="*/ 47227 w 1958131"/>
                  <a:gd name="connsiteY6" fmla="*/ 446159 h 1061569"/>
                  <a:gd name="connsiteX7" fmla="*/ 246490 w 1958131"/>
                  <a:gd name="connsiteY7" fmla="*/ 410916 h 1061569"/>
                  <a:gd name="connsiteX8" fmla="*/ 364 w 1958131"/>
                  <a:gd name="connsiteY8" fmla="*/ 158885 h 1061569"/>
                  <a:gd name="connsiteX9" fmla="*/ 182101 w 1958131"/>
                  <a:gd name="connsiteY9" fmla="*/ 246801 h 1061569"/>
                  <a:gd name="connsiteX10" fmla="*/ 53132 w 1958131"/>
                  <a:gd name="connsiteY10" fmla="*/ 6485 h 1061569"/>
                  <a:gd name="connsiteX11" fmla="*/ 305163 w 1958131"/>
                  <a:gd name="connsiteY11" fmla="*/ 176506 h 1061569"/>
                  <a:gd name="connsiteX12" fmla="*/ 228963 w 1958131"/>
                  <a:gd name="connsiteY12" fmla="*/ 18201 h 1061569"/>
                  <a:gd name="connsiteX13" fmla="*/ 551290 w 1958131"/>
                  <a:gd name="connsiteY13" fmla="*/ 381675 h 1061569"/>
                  <a:gd name="connsiteX14" fmla="*/ 1307479 w 1958131"/>
                  <a:gd name="connsiteY14" fmla="*/ 598559 h 1061569"/>
                  <a:gd name="connsiteX15" fmla="*/ 1565416 w 1958131"/>
                  <a:gd name="connsiteY15" fmla="*/ 727432 h 1061569"/>
                  <a:gd name="connsiteX16" fmla="*/ 1958132 w 1958131"/>
                  <a:gd name="connsiteY16" fmla="*/ 973653 h 1061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958131" h="1061569">
                    <a:moveTo>
                      <a:pt x="1958132" y="973653"/>
                    </a:moveTo>
                    <a:lnTo>
                      <a:pt x="1637425" y="1034518"/>
                    </a:lnTo>
                    <a:lnTo>
                      <a:pt x="1495027" y="1061569"/>
                    </a:lnTo>
                    <a:cubicBezTo>
                      <a:pt x="1495027" y="1061569"/>
                      <a:pt x="1284048" y="915075"/>
                      <a:pt x="1219564" y="868116"/>
                    </a:cubicBezTo>
                    <a:cubicBezTo>
                      <a:pt x="1155079" y="821253"/>
                      <a:pt x="545479" y="539885"/>
                      <a:pt x="492711" y="534075"/>
                    </a:cubicBezTo>
                    <a:cubicBezTo>
                      <a:pt x="485853" y="533313"/>
                      <a:pt x="473375" y="531693"/>
                      <a:pt x="456706" y="529312"/>
                    </a:cubicBezTo>
                    <a:cubicBezTo>
                      <a:pt x="344883" y="513596"/>
                      <a:pt x="47227" y="466542"/>
                      <a:pt x="47227" y="446159"/>
                    </a:cubicBezTo>
                    <a:cubicBezTo>
                      <a:pt x="47227" y="422632"/>
                      <a:pt x="228963" y="434443"/>
                      <a:pt x="246490" y="410916"/>
                    </a:cubicBezTo>
                    <a:cubicBezTo>
                      <a:pt x="264111" y="387485"/>
                      <a:pt x="-11352" y="188222"/>
                      <a:pt x="364" y="158885"/>
                    </a:cubicBezTo>
                    <a:cubicBezTo>
                      <a:pt x="12079" y="129643"/>
                      <a:pt x="164479" y="258516"/>
                      <a:pt x="182101" y="246801"/>
                    </a:cubicBezTo>
                    <a:cubicBezTo>
                      <a:pt x="199627" y="235085"/>
                      <a:pt x="-5542" y="53443"/>
                      <a:pt x="53132" y="6485"/>
                    </a:cubicBezTo>
                    <a:cubicBezTo>
                      <a:pt x="111711" y="-40378"/>
                      <a:pt x="281732" y="182316"/>
                      <a:pt x="305163" y="176506"/>
                    </a:cubicBezTo>
                    <a:cubicBezTo>
                      <a:pt x="328595" y="170601"/>
                      <a:pt x="187911" y="41632"/>
                      <a:pt x="228963" y="18201"/>
                    </a:cubicBezTo>
                    <a:cubicBezTo>
                      <a:pt x="270016" y="-5231"/>
                      <a:pt x="551290" y="381675"/>
                      <a:pt x="551290" y="381675"/>
                    </a:cubicBezTo>
                    <a:cubicBezTo>
                      <a:pt x="551290" y="381675"/>
                      <a:pt x="1125742" y="539885"/>
                      <a:pt x="1307479" y="598559"/>
                    </a:cubicBezTo>
                    <a:cubicBezTo>
                      <a:pt x="1489216" y="657138"/>
                      <a:pt x="1471595" y="633706"/>
                      <a:pt x="1565416" y="727432"/>
                    </a:cubicBezTo>
                    <a:cubicBezTo>
                      <a:pt x="1659142" y="821253"/>
                      <a:pt x="1834974" y="903359"/>
                      <a:pt x="1958132" y="973653"/>
                    </a:cubicBezTo>
                    <a:close/>
                  </a:path>
                </a:pathLst>
              </a:custGeom>
              <a:solidFill>
                <a:srgbClr val="73282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4" name="Graphic 12">
                <a:extLst>
                  <a:ext uri="{FF2B5EF4-FFF2-40B4-BE49-F238E27FC236}">
                    <a16:creationId xmlns:a16="http://schemas.microsoft.com/office/drawing/2014/main" id="{A5F830D3-8119-49A2-9BD5-B53EF660580A}"/>
                  </a:ext>
                </a:extLst>
              </p:cNvPr>
              <p:cNvGrpSpPr/>
              <p:nvPr/>
            </p:nvGrpSpPr>
            <p:grpSpPr>
              <a:xfrm>
                <a:off x="2190747" y="1898158"/>
                <a:ext cx="414623" cy="441102"/>
                <a:chOff x="2190747" y="1898158"/>
                <a:chExt cx="414623" cy="441102"/>
              </a:xfrm>
              <a:solidFill>
                <a:srgbClr val="580C0F"/>
              </a:solidFill>
            </p:grpSpPr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6D3D7080-638E-4EA0-9482-9D77998E175C}"/>
                    </a:ext>
                  </a:extLst>
                </p:cNvPr>
                <p:cNvSpPr/>
                <p:nvPr/>
              </p:nvSpPr>
              <p:spPr>
                <a:xfrm>
                  <a:off x="2190747" y="1898158"/>
                  <a:ext cx="175736" cy="202215"/>
                </a:xfrm>
                <a:custGeom>
                  <a:avLst/>
                  <a:gdLst>
                    <a:gd name="connsiteX0" fmla="*/ 0 w 175736"/>
                    <a:gd name="connsiteY0" fmla="*/ 0 h 202215"/>
                    <a:gd name="connsiteX1" fmla="*/ 46673 w 175736"/>
                    <a:gd name="connsiteY1" fmla="*/ 48196 h 202215"/>
                    <a:gd name="connsiteX2" fmla="*/ 91440 w 175736"/>
                    <a:gd name="connsiteY2" fmla="*/ 98012 h 202215"/>
                    <a:gd name="connsiteX3" fmla="*/ 134588 w 175736"/>
                    <a:gd name="connsiteY3" fmla="*/ 149257 h 202215"/>
                    <a:gd name="connsiteX4" fmla="*/ 155543 w 175736"/>
                    <a:gd name="connsiteY4" fmla="*/ 175451 h 202215"/>
                    <a:gd name="connsiteX5" fmla="*/ 175736 w 175736"/>
                    <a:gd name="connsiteY5" fmla="*/ 202216 h 202215"/>
                    <a:gd name="connsiteX6" fmla="*/ 152019 w 175736"/>
                    <a:gd name="connsiteY6" fmla="*/ 178499 h 202215"/>
                    <a:gd name="connsiteX7" fmla="*/ 129064 w 175736"/>
                    <a:gd name="connsiteY7" fmla="*/ 154115 h 202215"/>
                    <a:gd name="connsiteX8" fmla="*/ 84296 w 175736"/>
                    <a:gd name="connsiteY8" fmla="*/ 104299 h 202215"/>
                    <a:gd name="connsiteX9" fmla="*/ 41148 w 175736"/>
                    <a:gd name="connsiteY9" fmla="*/ 53054 h 202215"/>
                    <a:gd name="connsiteX10" fmla="*/ 0 w 175736"/>
                    <a:gd name="connsiteY10" fmla="*/ 0 h 2022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5736" h="202215">
                      <a:moveTo>
                        <a:pt x="0" y="0"/>
                      </a:moveTo>
                      <a:cubicBezTo>
                        <a:pt x="16097" y="15526"/>
                        <a:pt x="31528" y="31814"/>
                        <a:pt x="46673" y="48196"/>
                      </a:cubicBezTo>
                      <a:cubicBezTo>
                        <a:pt x="62008" y="64484"/>
                        <a:pt x="76771" y="81248"/>
                        <a:pt x="91440" y="98012"/>
                      </a:cubicBezTo>
                      <a:cubicBezTo>
                        <a:pt x="106013" y="114967"/>
                        <a:pt x="120586" y="131826"/>
                        <a:pt x="134588" y="149257"/>
                      </a:cubicBezTo>
                      <a:lnTo>
                        <a:pt x="155543" y="175451"/>
                      </a:lnTo>
                      <a:cubicBezTo>
                        <a:pt x="162306" y="184404"/>
                        <a:pt x="169259" y="193167"/>
                        <a:pt x="175736" y="202216"/>
                      </a:cubicBezTo>
                      <a:cubicBezTo>
                        <a:pt x="167640" y="194501"/>
                        <a:pt x="159925" y="186404"/>
                        <a:pt x="152019" y="178499"/>
                      </a:cubicBezTo>
                      <a:lnTo>
                        <a:pt x="129064" y="154115"/>
                      </a:lnTo>
                      <a:cubicBezTo>
                        <a:pt x="113728" y="137827"/>
                        <a:pt x="98965" y="121063"/>
                        <a:pt x="84296" y="104299"/>
                      </a:cubicBezTo>
                      <a:cubicBezTo>
                        <a:pt x="69723" y="87344"/>
                        <a:pt x="55150" y="70390"/>
                        <a:pt x="41148" y="53054"/>
                      </a:cubicBezTo>
                      <a:cubicBezTo>
                        <a:pt x="27146" y="35624"/>
                        <a:pt x="13144" y="18193"/>
                        <a:pt x="0" y="0"/>
                      </a:cubicBezTo>
                      <a:close/>
                    </a:path>
                  </a:pathLst>
                </a:custGeom>
                <a:solidFill>
                  <a:srgbClr val="580C0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44FE13F2-05AB-496E-96B4-401DD053E3C2}"/>
                    </a:ext>
                  </a:extLst>
                </p:cNvPr>
                <p:cNvSpPr/>
                <p:nvPr/>
              </p:nvSpPr>
              <p:spPr>
                <a:xfrm>
                  <a:off x="2319715" y="2072560"/>
                  <a:ext cx="167068" cy="126015"/>
                </a:xfrm>
                <a:custGeom>
                  <a:avLst/>
                  <a:gdLst>
                    <a:gd name="connsiteX0" fmla="*/ 0 w 167068"/>
                    <a:gd name="connsiteY0" fmla="*/ 126016 h 126015"/>
                    <a:gd name="connsiteX1" fmla="*/ 26575 w 167068"/>
                    <a:gd name="connsiteY1" fmla="*/ 78295 h 126015"/>
                    <a:gd name="connsiteX2" fmla="*/ 66008 w 167068"/>
                    <a:gd name="connsiteY2" fmla="*/ 40005 h 126015"/>
                    <a:gd name="connsiteX3" fmla="*/ 114110 w 167068"/>
                    <a:gd name="connsiteY3" fmla="*/ 13430 h 126015"/>
                    <a:gd name="connsiteX4" fmla="*/ 140208 w 167068"/>
                    <a:gd name="connsiteY4" fmla="*/ 4953 h 126015"/>
                    <a:gd name="connsiteX5" fmla="*/ 167069 w 167068"/>
                    <a:gd name="connsiteY5" fmla="*/ 0 h 126015"/>
                    <a:gd name="connsiteX6" fmla="*/ 117158 w 167068"/>
                    <a:gd name="connsiteY6" fmla="*/ 20193 h 126015"/>
                    <a:gd name="connsiteX7" fmla="*/ 71723 w 167068"/>
                    <a:gd name="connsiteY7" fmla="*/ 47625 h 126015"/>
                    <a:gd name="connsiteX8" fmla="*/ 32195 w 167068"/>
                    <a:gd name="connsiteY8" fmla="*/ 83058 h 126015"/>
                    <a:gd name="connsiteX9" fmla="*/ 0 w 167068"/>
                    <a:gd name="connsiteY9" fmla="*/ 126016 h 126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7068" h="126015">
                      <a:moveTo>
                        <a:pt x="0" y="126016"/>
                      </a:moveTo>
                      <a:cubicBezTo>
                        <a:pt x="5715" y="108776"/>
                        <a:pt x="15240" y="92678"/>
                        <a:pt x="26575" y="78295"/>
                      </a:cubicBezTo>
                      <a:cubicBezTo>
                        <a:pt x="37910" y="63913"/>
                        <a:pt x="51149" y="50768"/>
                        <a:pt x="66008" y="40005"/>
                      </a:cubicBezTo>
                      <a:cubicBezTo>
                        <a:pt x="80963" y="29432"/>
                        <a:pt x="96869" y="19717"/>
                        <a:pt x="114110" y="13430"/>
                      </a:cubicBezTo>
                      <a:cubicBezTo>
                        <a:pt x="122492" y="9620"/>
                        <a:pt x="131445" y="7525"/>
                        <a:pt x="140208" y="4953"/>
                      </a:cubicBezTo>
                      <a:cubicBezTo>
                        <a:pt x="149066" y="2858"/>
                        <a:pt x="158115" y="1429"/>
                        <a:pt x="167069" y="0"/>
                      </a:cubicBezTo>
                      <a:cubicBezTo>
                        <a:pt x="149924" y="6096"/>
                        <a:pt x="133160" y="12192"/>
                        <a:pt x="117158" y="20193"/>
                      </a:cubicBezTo>
                      <a:cubicBezTo>
                        <a:pt x="100965" y="27718"/>
                        <a:pt x="86011" y="37338"/>
                        <a:pt x="71723" y="47625"/>
                      </a:cubicBezTo>
                      <a:cubicBezTo>
                        <a:pt x="57245" y="57912"/>
                        <a:pt x="44387" y="70104"/>
                        <a:pt x="32195" y="83058"/>
                      </a:cubicBezTo>
                      <a:cubicBezTo>
                        <a:pt x="20193" y="96298"/>
                        <a:pt x="9049" y="110395"/>
                        <a:pt x="0" y="126016"/>
                      </a:cubicBezTo>
                      <a:close/>
                    </a:path>
                  </a:pathLst>
                </a:custGeom>
                <a:solidFill>
                  <a:srgbClr val="580C0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1FB891E2-ED76-4682-884E-4C285F94C619}"/>
                    </a:ext>
                  </a:extLst>
                </p:cNvPr>
                <p:cNvSpPr/>
                <p:nvPr/>
              </p:nvSpPr>
              <p:spPr>
                <a:xfrm>
                  <a:off x="2412012" y="2281152"/>
                  <a:ext cx="193357" cy="58108"/>
                </a:xfrm>
                <a:custGeom>
                  <a:avLst/>
                  <a:gdLst>
                    <a:gd name="connsiteX0" fmla="*/ 0 w 193357"/>
                    <a:gd name="connsiteY0" fmla="*/ 12674 h 58108"/>
                    <a:gd name="connsiteX1" fmla="*/ 105061 w 193357"/>
                    <a:gd name="connsiteY1" fmla="*/ 3340 h 58108"/>
                    <a:gd name="connsiteX2" fmla="*/ 155638 w 193357"/>
                    <a:gd name="connsiteY2" fmla="*/ 21056 h 58108"/>
                    <a:gd name="connsiteX3" fmla="*/ 193358 w 193357"/>
                    <a:gd name="connsiteY3" fmla="*/ 58108 h 58108"/>
                    <a:gd name="connsiteX4" fmla="*/ 152305 w 193357"/>
                    <a:gd name="connsiteY4" fmla="*/ 27628 h 58108"/>
                    <a:gd name="connsiteX5" fmla="*/ 103251 w 193357"/>
                    <a:gd name="connsiteY5" fmla="*/ 12674 h 58108"/>
                    <a:gd name="connsiteX6" fmla="*/ 51911 w 193357"/>
                    <a:gd name="connsiteY6" fmla="*/ 8102 h 58108"/>
                    <a:gd name="connsiteX7" fmla="*/ 0 w 193357"/>
                    <a:gd name="connsiteY7" fmla="*/ 12674 h 58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3357" h="58108">
                      <a:moveTo>
                        <a:pt x="0" y="12674"/>
                      </a:moveTo>
                      <a:cubicBezTo>
                        <a:pt x="32861" y="-280"/>
                        <a:pt x="69913" y="-3137"/>
                        <a:pt x="105061" y="3340"/>
                      </a:cubicBezTo>
                      <a:cubicBezTo>
                        <a:pt x="122587" y="6768"/>
                        <a:pt x="139922" y="12293"/>
                        <a:pt x="155638" y="21056"/>
                      </a:cubicBezTo>
                      <a:cubicBezTo>
                        <a:pt x="171259" y="29629"/>
                        <a:pt x="185738" y="42106"/>
                        <a:pt x="193358" y="58108"/>
                      </a:cubicBezTo>
                      <a:cubicBezTo>
                        <a:pt x="182499" y="44107"/>
                        <a:pt x="167735" y="34772"/>
                        <a:pt x="152305" y="27628"/>
                      </a:cubicBezTo>
                      <a:cubicBezTo>
                        <a:pt x="136684" y="20675"/>
                        <a:pt x="120110" y="15817"/>
                        <a:pt x="103251" y="12674"/>
                      </a:cubicBezTo>
                      <a:cubicBezTo>
                        <a:pt x="86392" y="9340"/>
                        <a:pt x="69152" y="8102"/>
                        <a:pt x="51911" y="8102"/>
                      </a:cubicBezTo>
                      <a:cubicBezTo>
                        <a:pt x="34671" y="8292"/>
                        <a:pt x="17431" y="9816"/>
                        <a:pt x="0" y="12674"/>
                      </a:cubicBezTo>
                      <a:close/>
                    </a:path>
                  </a:pathLst>
                </a:custGeom>
                <a:solidFill>
                  <a:srgbClr val="580C0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53944CE-C275-4D98-8339-F2D75058DB38}"/>
                  </a:ext>
                </a:extLst>
              </p:cNvPr>
              <p:cNvSpPr/>
              <p:nvPr/>
            </p:nvSpPr>
            <p:spPr>
              <a:xfrm>
                <a:off x="2594321" y="2350976"/>
                <a:ext cx="1302067" cy="602265"/>
              </a:xfrm>
              <a:custGeom>
                <a:avLst/>
                <a:gdLst>
                  <a:gd name="connsiteX0" fmla="*/ 1302068 w 1302067"/>
                  <a:gd name="connsiteY0" fmla="*/ 514350 h 602265"/>
                  <a:gd name="connsiteX1" fmla="*/ 1180719 w 1302067"/>
                  <a:gd name="connsiteY1" fmla="*/ 575215 h 602265"/>
                  <a:gd name="connsiteX2" fmla="*/ 1038320 w 1302067"/>
                  <a:gd name="connsiteY2" fmla="*/ 602266 h 602265"/>
                  <a:gd name="connsiteX3" fmla="*/ 762857 w 1302067"/>
                  <a:gd name="connsiteY3" fmla="*/ 408813 h 602265"/>
                  <a:gd name="connsiteX4" fmla="*/ 36004 w 1302067"/>
                  <a:gd name="connsiteY4" fmla="*/ 74771 h 602265"/>
                  <a:gd name="connsiteX5" fmla="*/ 0 w 1302067"/>
                  <a:gd name="connsiteY5" fmla="*/ 70009 h 602265"/>
                  <a:gd name="connsiteX6" fmla="*/ 84392 w 1302067"/>
                  <a:gd name="connsiteY6" fmla="*/ 0 h 602265"/>
                  <a:gd name="connsiteX7" fmla="*/ 893255 w 1302067"/>
                  <a:gd name="connsiteY7" fmla="*/ 290132 h 602265"/>
                  <a:gd name="connsiteX8" fmla="*/ 1302068 w 1302067"/>
                  <a:gd name="connsiteY8" fmla="*/ 514350 h 602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2067" h="602265">
                    <a:moveTo>
                      <a:pt x="1302068" y="514350"/>
                    </a:moveTo>
                    <a:cubicBezTo>
                      <a:pt x="1302068" y="514350"/>
                      <a:pt x="1250252" y="540544"/>
                      <a:pt x="1180719" y="575215"/>
                    </a:cubicBezTo>
                    <a:lnTo>
                      <a:pt x="1038320" y="602266"/>
                    </a:lnTo>
                    <a:cubicBezTo>
                      <a:pt x="1038320" y="602266"/>
                      <a:pt x="827342" y="455771"/>
                      <a:pt x="762857" y="408813"/>
                    </a:cubicBezTo>
                    <a:cubicBezTo>
                      <a:pt x="698373" y="361950"/>
                      <a:pt x="88773" y="80581"/>
                      <a:pt x="36004" y="74771"/>
                    </a:cubicBezTo>
                    <a:cubicBezTo>
                      <a:pt x="29146" y="74009"/>
                      <a:pt x="16669" y="72390"/>
                      <a:pt x="0" y="70009"/>
                    </a:cubicBezTo>
                    <a:cubicBezTo>
                      <a:pt x="43434" y="56293"/>
                      <a:pt x="65627" y="32290"/>
                      <a:pt x="84392" y="0"/>
                    </a:cubicBezTo>
                    <a:cubicBezTo>
                      <a:pt x="84392" y="0"/>
                      <a:pt x="761333" y="224219"/>
                      <a:pt x="893255" y="290132"/>
                    </a:cubicBezTo>
                    <a:cubicBezTo>
                      <a:pt x="1025176" y="356140"/>
                      <a:pt x="1302068" y="514350"/>
                      <a:pt x="1302068" y="514350"/>
                    </a:cubicBezTo>
                    <a:close/>
                  </a:path>
                </a:pathLst>
              </a:custGeom>
              <a:gradFill>
                <a:gsLst>
                  <a:gs pos="0">
                    <a:srgbClr val="651917"/>
                  </a:gs>
                  <a:gs pos="100000">
                    <a:srgbClr val="4C080D"/>
                  </a:gs>
                </a:gsLst>
                <a:lin ang="30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9" name="Graphic 12">
              <a:extLst>
                <a:ext uri="{FF2B5EF4-FFF2-40B4-BE49-F238E27FC236}">
                  <a16:creationId xmlns:a16="http://schemas.microsoft.com/office/drawing/2014/main" id="{E594A442-AE2E-4276-94DD-AA24E8DFB100}"/>
                </a:ext>
              </a:extLst>
            </p:cNvPr>
            <p:cNvGrpSpPr/>
            <p:nvPr/>
          </p:nvGrpSpPr>
          <p:grpSpPr>
            <a:xfrm>
              <a:off x="3431854" y="2753979"/>
              <a:ext cx="316174" cy="703325"/>
              <a:chOff x="3431854" y="2753979"/>
              <a:chExt cx="316174" cy="703325"/>
            </a:xfrm>
            <a:solidFill>
              <a:srgbClr val="732820"/>
            </a:solidFill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1F43A42A-97C9-4BA4-B38C-18A1E1968A4E}"/>
                  </a:ext>
                </a:extLst>
              </p:cNvPr>
              <p:cNvSpPr/>
              <p:nvPr/>
            </p:nvSpPr>
            <p:spPr>
              <a:xfrm>
                <a:off x="3431854" y="2753979"/>
                <a:ext cx="316174" cy="703325"/>
              </a:xfrm>
              <a:custGeom>
                <a:avLst/>
                <a:gdLst>
                  <a:gd name="connsiteX0" fmla="*/ 308229 w 316174"/>
                  <a:gd name="connsiteY0" fmla="*/ 533591 h 703325"/>
                  <a:gd name="connsiteX1" fmla="*/ 241840 w 316174"/>
                  <a:gd name="connsiteY1" fmla="*/ 703326 h 703325"/>
                  <a:gd name="connsiteX2" fmla="*/ 0 w 316174"/>
                  <a:gd name="connsiteY2" fmla="*/ 663797 h 703325"/>
                  <a:gd name="connsiteX3" fmla="*/ 28384 w 316174"/>
                  <a:gd name="connsiteY3" fmla="*/ 436626 h 703325"/>
                  <a:gd name="connsiteX4" fmla="*/ 66008 w 316174"/>
                  <a:gd name="connsiteY4" fmla="*/ 0 h 703325"/>
                  <a:gd name="connsiteX5" fmla="*/ 288703 w 316174"/>
                  <a:gd name="connsiteY5" fmla="*/ 29337 h 703325"/>
                  <a:gd name="connsiteX6" fmla="*/ 308229 w 316174"/>
                  <a:gd name="connsiteY6" fmla="*/ 533591 h 703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6174" h="703325">
                    <a:moveTo>
                      <a:pt x="308229" y="533591"/>
                    </a:moveTo>
                    <a:cubicBezTo>
                      <a:pt x="298418" y="611029"/>
                      <a:pt x="278416" y="674751"/>
                      <a:pt x="241840" y="703326"/>
                    </a:cubicBezTo>
                    <a:cubicBezTo>
                      <a:pt x="97536" y="660178"/>
                      <a:pt x="0" y="663797"/>
                      <a:pt x="0" y="663797"/>
                    </a:cubicBezTo>
                    <a:cubicBezTo>
                      <a:pt x="0" y="663797"/>
                      <a:pt x="13525" y="561975"/>
                      <a:pt x="28384" y="436626"/>
                    </a:cubicBezTo>
                    <a:cubicBezTo>
                      <a:pt x="47720" y="273177"/>
                      <a:pt x="69342" y="69628"/>
                      <a:pt x="66008" y="0"/>
                    </a:cubicBezTo>
                    <a:lnTo>
                      <a:pt x="288703" y="29337"/>
                    </a:lnTo>
                    <a:cubicBezTo>
                      <a:pt x="288703" y="29337"/>
                      <a:pt x="334042" y="329184"/>
                      <a:pt x="308229" y="533591"/>
                    </a:cubicBezTo>
                    <a:close/>
                  </a:path>
                </a:pathLst>
              </a:custGeom>
              <a:solidFill>
                <a:srgbClr val="73282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81DAA805-35D5-4A70-8A60-2D7F6A4CEDA6}"/>
                  </a:ext>
                </a:extLst>
              </p:cNvPr>
              <p:cNvSpPr/>
              <p:nvPr/>
            </p:nvSpPr>
            <p:spPr>
              <a:xfrm>
                <a:off x="3431854" y="3190605"/>
                <a:ext cx="308228" cy="266700"/>
              </a:xfrm>
              <a:custGeom>
                <a:avLst/>
                <a:gdLst>
                  <a:gd name="connsiteX0" fmla="*/ 308229 w 308228"/>
                  <a:gd name="connsiteY0" fmla="*/ 96965 h 266700"/>
                  <a:gd name="connsiteX1" fmla="*/ 241840 w 308228"/>
                  <a:gd name="connsiteY1" fmla="*/ 266700 h 266700"/>
                  <a:gd name="connsiteX2" fmla="*/ 0 w 308228"/>
                  <a:gd name="connsiteY2" fmla="*/ 227171 h 266700"/>
                  <a:gd name="connsiteX3" fmla="*/ 28384 w 308228"/>
                  <a:gd name="connsiteY3" fmla="*/ 0 h 266700"/>
                  <a:gd name="connsiteX4" fmla="*/ 308229 w 308228"/>
                  <a:gd name="connsiteY4" fmla="*/ 96965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228" h="266700">
                    <a:moveTo>
                      <a:pt x="308229" y="96965"/>
                    </a:moveTo>
                    <a:cubicBezTo>
                      <a:pt x="298418" y="174403"/>
                      <a:pt x="278416" y="238125"/>
                      <a:pt x="241840" y="266700"/>
                    </a:cubicBezTo>
                    <a:cubicBezTo>
                      <a:pt x="97536" y="223552"/>
                      <a:pt x="0" y="227171"/>
                      <a:pt x="0" y="227171"/>
                    </a:cubicBezTo>
                    <a:cubicBezTo>
                      <a:pt x="0" y="227171"/>
                      <a:pt x="13525" y="125349"/>
                      <a:pt x="28384" y="0"/>
                    </a:cubicBezTo>
                    <a:cubicBezTo>
                      <a:pt x="154210" y="11906"/>
                      <a:pt x="247364" y="56483"/>
                      <a:pt x="308229" y="96965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2820"/>
                  </a:gs>
                  <a:gs pos="100000">
                    <a:srgbClr val="4C080D"/>
                  </a:gs>
                </a:gsLst>
                <a:lin ang="96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2" name="Graphic 12">
              <a:extLst>
                <a:ext uri="{FF2B5EF4-FFF2-40B4-BE49-F238E27FC236}">
                  <a16:creationId xmlns:a16="http://schemas.microsoft.com/office/drawing/2014/main" id="{591B35A4-1E29-4D3E-9C99-10CCC0C13E84}"/>
                </a:ext>
              </a:extLst>
            </p:cNvPr>
            <p:cNvGrpSpPr/>
            <p:nvPr/>
          </p:nvGrpSpPr>
          <p:grpSpPr>
            <a:xfrm>
              <a:off x="2404471" y="2678728"/>
              <a:ext cx="1148351" cy="1241681"/>
              <a:chOff x="2404471" y="2678728"/>
              <a:chExt cx="1148351" cy="1241681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FA1A8B12-70CE-42E5-8A15-7752A6F45057}"/>
                  </a:ext>
                </a:extLst>
              </p:cNvPr>
              <p:cNvSpPr/>
              <p:nvPr/>
            </p:nvSpPr>
            <p:spPr>
              <a:xfrm>
                <a:off x="2404471" y="2678728"/>
                <a:ext cx="1148351" cy="1241681"/>
              </a:xfrm>
              <a:custGeom>
                <a:avLst/>
                <a:gdLst>
                  <a:gd name="connsiteX0" fmla="*/ 1143969 w 1148351"/>
                  <a:gd name="connsiteY0" fmla="*/ 233270 h 1241681"/>
                  <a:gd name="connsiteX1" fmla="*/ 1106821 w 1148351"/>
                  <a:gd name="connsiteY1" fmla="*/ 533212 h 1241681"/>
                  <a:gd name="connsiteX2" fmla="*/ 1069959 w 1148351"/>
                  <a:gd name="connsiteY2" fmla="*/ 743429 h 1241681"/>
                  <a:gd name="connsiteX3" fmla="*/ 829644 w 1148351"/>
                  <a:gd name="connsiteY3" fmla="*/ 848966 h 1241681"/>
                  <a:gd name="connsiteX4" fmla="*/ 831358 w 1148351"/>
                  <a:gd name="connsiteY4" fmla="*/ 873160 h 1241681"/>
                  <a:gd name="connsiteX5" fmla="*/ 831358 w 1148351"/>
                  <a:gd name="connsiteY5" fmla="*/ 873255 h 1241681"/>
                  <a:gd name="connsiteX6" fmla="*/ 858885 w 1148351"/>
                  <a:gd name="connsiteY6" fmla="*/ 1241682 h 1241681"/>
                  <a:gd name="connsiteX7" fmla="*/ 187754 w 1148351"/>
                  <a:gd name="connsiteY7" fmla="*/ 1200629 h 1241681"/>
                  <a:gd name="connsiteX8" fmla="*/ 19733 w 1148351"/>
                  <a:gd name="connsiteY8" fmla="*/ 737238 h 1241681"/>
                  <a:gd name="connsiteX9" fmla="*/ 50022 w 1148351"/>
                  <a:gd name="connsiteY9" fmla="*/ 221745 h 1241681"/>
                  <a:gd name="connsiteX10" fmla="*/ 700675 w 1148351"/>
                  <a:gd name="connsiteY10" fmla="*/ 4861 h 1241681"/>
                  <a:gd name="connsiteX11" fmla="*/ 1146159 w 1148351"/>
                  <a:gd name="connsiteY11" fmla="*/ 75250 h 1241681"/>
                  <a:gd name="connsiteX12" fmla="*/ 1143969 w 1148351"/>
                  <a:gd name="connsiteY12" fmla="*/ 233270 h 1241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48351" h="1241681">
                    <a:moveTo>
                      <a:pt x="1143969" y="233270"/>
                    </a:moveTo>
                    <a:cubicBezTo>
                      <a:pt x="1136634" y="329663"/>
                      <a:pt x="1121490" y="439867"/>
                      <a:pt x="1106821" y="533212"/>
                    </a:cubicBezTo>
                    <a:cubicBezTo>
                      <a:pt x="1087962" y="652084"/>
                      <a:pt x="1069959" y="743429"/>
                      <a:pt x="1069959" y="743429"/>
                    </a:cubicBezTo>
                    <a:cubicBezTo>
                      <a:pt x="1069959" y="743429"/>
                      <a:pt x="823738" y="766861"/>
                      <a:pt x="829644" y="848966"/>
                    </a:cubicBezTo>
                    <a:cubicBezTo>
                      <a:pt x="830120" y="855634"/>
                      <a:pt x="830691" y="863825"/>
                      <a:pt x="831358" y="873160"/>
                    </a:cubicBezTo>
                    <a:cubicBezTo>
                      <a:pt x="831263" y="873255"/>
                      <a:pt x="831358" y="873255"/>
                      <a:pt x="831358" y="873255"/>
                    </a:cubicBezTo>
                    <a:cubicBezTo>
                      <a:pt x="839073" y="979459"/>
                      <a:pt x="858885" y="1241682"/>
                      <a:pt x="858885" y="1241682"/>
                    </a:cubicBezTo>
                    <a:cubicBezTo>
                      <a:pt x="401685" y="1212345"/>
                      <a:pt x="187754" y="1200629"/>
                      <a:pt x="187754" y="1200629"/>
                    </a:cubicBezTo>
                    <a:cubicBezTo>
                      <a:pt x="187754" y="1200629"/>
                      <a:pt x="67834" y="1002319"/>
                      <a:pt x="19733" y="737238"/>
                    </a:cubicBezTo>
                    <a:cubicBezTo>
                      <a:pt x="-8937" y="579790"/>
                      <a:pt x="-12271" y="398719"/>
                      <a:pt x="50022" y="221745"/>
                    </a:cubicBezTo>
                    <a:cubicBezTo>
                      <a:pt x="113649" y="40960"/>
                      <a:pt x="413401" y="-18571"/>
                      <a:pt x="700675" y="4861"/>
                    </a:cubicBezTo>
                    <a:cubicBezTo>
                      <a:pt x="987854" y="28387"/>
                      <a:pt x="1146159" y="75250"/>
                      <a:pt x="1146159" y="75250"/>
                    </a:cubicBezTo>
                    <a:cubicBezTo>
                      <a:pt x="1149969" y="117256"/>
                      <a:pt x="1148541" y="172500"/>
                      <a:pt x="1143969" y="233270"/>
                    </a:cubicBezTo>
                    <a:close/>
                  </a:path>
                </a:pathLst>
              </a:custGeom>
              <a:solidFill>
                <a:srgbClr val="151D4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B1D0907-D661-45DE-99E6-2DD5995494AA}"/>
                  </a:ext>
                </a:extLst>
              </p:cNvPr>
              <p:cNvSpPr/>
              <p:nvPr/>
            </p:nvSpPr>
            <p:spPr>
              <a:xfrm>
                <a:off x="3128578" y="3204334"/>
                <a:ext cx="382714" cy="347554"/>
              </a:xfrm>
              <a:custGeom>
                <a:avLst/>
                <a:gdLst>
                  <a:gd name="connsiteX0" fmla="*/ 382715 w 382714"/>
                  <a:gd name="connsiteY0" fmla="*/ 7607 h 347554"/>
                  <a:gd name="connsiteX1" fmla="*/ 345853 w 382714"/>
                  <a:gd name="connsiteY1" fmla="*/ 217824 h 347554"/>
                  <a:gd name="connsiteX2" fmla="*/ 105537 w 382714"/>
                  <a:gd name="connsiteY2" fmla="*/ 323361 h 347554"/>
                  <a:gd name="connsiteX3" fmla="*/ 107252 w 382714"/>
                  <a:gd name="connsiteY3" fmla="*/ 347554 h 347554"/>
                  <a:gd name="connsiteX4" fmla="*/ 0 w 382714"/>
                  <a:gd name="connsiteY4" fmla="*/ 12655 h 347554"/>
                  <a:gd name="connsiteX5" fmla="*/ 382715 w 382714"/>
                  <a:gd name="connsiteY5" fmla="*/ 7607 h 347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2714" h="347554">
                    <a:moveTo>
                      <a:pt x="382715" y="7607"/>
                    </a:moveTo>
                    <a:cubicBezTo>
                      <a:pt x="363855" y="126479"/>
                      <a:pt x="345853" y="217824"/>
                      <a:pt x="345853" y="217824"/>
                    </a:cubicBezTo>
                    <a:cubicBezTo>
                      <a:pt x="345853" y="217824"/>
                      <a:pt x="99632" y="241255"/>
                      <a:pt x="105537" y="323361"/>
                    </a:cubicBezTo>
                    <a:cubicBezTo>
                      <a:pt x="106013" y="330028"/>
                      <a:pt x="106585" y="338220"/>
                      <a:pt x="107252" y="347554"/>
                    </a:cubicBezTo>
                    <a:cubicBezTo>
                      <a:pt x="76200" y="122574"/>
                      <a:pt x="16097" y="36182"/>
                      <a:pt x="0" y="12655"/>
                    </a:cubicBezTo>
                    <a:cubicBezTo>
                      <a:pt x="1429" y="-22492"/>
                      <a:pt x="108395" y="29038"/>
                      <a:pt x="382715" y="7607"/>
                    </a:cubicBezTo>
                    <a:close/>
                  </a:path>
                </a:pathLst>
              </a:custGeom>
              <a:gradFill>
                <a:gsLst>
                  <a:gs pos="0">
                    <a:srgbClr val="151D4E"/>
                  </a:gs>
                  <a:gs pos="62000">
                    <a:srgbClr val="070D35"/>
                  </a:gs>
                </a:gsLst>
                <a:lin ang="48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E6EEBE78-BD81-4161-A3C6-570C7072439A}"/>
                  </a:ext>
                </a:extLst>
              </p:cNvPr>
              <p:cNvSpPr/>
              <p:nvPr/>
            </p:nvSpPr>
            <p:spPr>
              <a:xfrm>
                <a:off x="2404471" y="2678728"/>
                <a:ext cx="1148351" cy="737237"/>
              </a:xfrm>
              <a:custGeom>
                <a:avLst/>
                <a:gdLst>
                  <a:gd name="connsiteX0" fmla="*/ 1143969 w 1148351"/>
                  <a:gd name="connsiteY0" fmla="*/ 233270 h 737237"/>
                  <a:gd name="connsiteX1" fmla="*/ 181943 w 1148351"/>
                  <a:gd name="connsiteY1" fmla="*/ 265750 h 737237"/>
                  <a:gd name="connsiteX2" fmla="*/ 19733 w 1148351"/>
                  <a:gd name="connsiteY2" fmla="*/ 737238 h 737237"/>
                  <a:gd name="connsiteX3" fmla="*/ 50022 w 1148351"/>
                  <a:gd name="connsiteY3" fmla="*/ 221745 h 737237"/>
                  <a:gd name="connsiteX4" fmla="*/ 700675 w 1148351"/>
                  <a:gd name="connsiteY4" fmla="*/ 4861 h 737237"/>
                  <a:gd name="connsiteX5" fmla="*/ 1146159 w 1148351"/>
                  <a:gd name="connsiteY5" fmla="*/ 75250 h 737237"/>
                  <a:gd name="connsiteX6" fmla="*/ 1143969 w 1148351"/>
                  <a:gd name="connsiteY6" fmla="*/ 233270 h 737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8351" h="737237">
                    <a:moveTo>
                      <a:pt x="1143969" y="233270"/>
                    </a:moveTo>
                    <a:cubicBezTo>
                      <a:pt x="738680" y="124971"/>
                      <a:pt x="345869" y="123352"/>
                      <a:pt x="181943" y="265750"/>
                    </a:cubicBezTo>
                    <a:cubicBezTo>
                      <a:pt x="79074" y="355000"/>
                      <a:pt x="15351" y="496541"/>
                      <a:pt x="19733" y="737238"/>
                    </a:cubicBezTo>
                    <a:cubicBezTo>
                      <a:pt x="-8937" y="579790"/>
                      <a:pt x="-12271" y="398719"/>
                      <a:pt x="50022" y="221745"/>
                    </a:cubicBezTo>
                    <a:cubicBezTo>
                      <a:pt x="113649" y="40960"/>
                      <a:pt x="413401" y="-18571"/>
                      <a:pt x="700675" y="4861"/>
                    </a:cubicBezTo>
                    <a:cubicBezTo>
                      <a:pt x="987854" y="28387"/>
                      <a:pt x="1146159" y="75250"/>
                      <a:pt x="1146159" y="75250"/>
                    </a:cubicBezTo>
                    <a:cubicBezTo>
                      <a:pt x="1149969" y="117256"/>
                      <a:pt x="1148541" y="172500"/>
                      <a:pt x="1143969" y="233270"/>
                    </a:cubicBezTo>
                    <a:close/>
                  </a:path>
                </a:pathLst>
              </a:custGeom>
              <a:gradFill>
                <a:gsLst>
                  <a:gs pos="3000">
                    <a:srgbClr val="0070C0"/>
                  </a:gs>
                  <a:gs pos="67000">
                    <a:srgbClr val="213479"/>
                  </a:gs>
                </a:gsLst>
                <a:lin ang="18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6" name="Graphic 12">
              <a:extLst>
                <a:ext uri="{FF2B5EF4-FFF2-40B4-BE49-F238E27FC236}">
                  <a16:creationId xmlns:a16="http://schemas.microsoft.com/office/drawing/2014/main" id="{8E90FD22-5FCF-42A7-B6DD-ECE52074BC80}"/>
                </a:ext>
              </a:extLst>
            </p:cNvPr>
            <p:cNvGrpSpPr/>
            <p:nvPr/>
          </p:nvGrpSpPr>
          <p:grpSpPr>
            <a:xfrm>
              <a:off x="4546447" y="2686376"/>
              <a:ext cx="1264596" cy="1068933"/>
              <a:chOff x="4546447" y="2686376"/>
              <a:chExt cx="1264596" cy="1068933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E011120E-985E-4A0A-82AC-C5CD5769958A}"/>
                  </a:ext>
                </a:extLst>
              </p:cNvPr>
              <p:cNvSpPr/>
              <p:nvPr/>
            </p:nvSpPr>
            <p:spPr>
              <a:xfrm>
                <a:off x="4546447" y="2970863"/>
                <a:ext cx="624862" cy="681418"/>
              </a:xfrm>
              <a:custGeom>
                <a:avLst/>
                <a:gdLst>
                  <a:gd name="connsiteX0" fmla="*/ 431410 w 624862"/>
                  <a:gd name="connsiteY0" fmla="*/ 681418 h 681418"/>
                  <a:gd name="connsiteX1" fmla="*/ 273104 w 624862"/>
                  <a:gd name="connsiteY1" fmla="*/ 501205 h 681418"/>
                  <a:gd name="connsiteX2" fmla="*/ 31360 w 624862"/>
                  <a:gd name="connsiteY2" fmla="*/ 483584 h 681418"/>
                  <a:gd name="connsiteX3" fmla="*/ 79747 w 624862"/>
                  <a:gd name="connsiteY3" fmla="*/ 0 h 681418"/>
                  <a:gd name="connsiteX4" fmla="*/ 624863 w 624862"/>
                  <a:gd name="connsiteY4" fmla="*/ 303371 h 681418"/>
                  <a:gd name="connsiteX5" fmla="*/ 431410 w 624862"/>
                  <a:gd name="connsiteY5" fmla="*/ 681418 h 68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4862" h="681418">
                    <a:moveTo>
                      <a:pt x="431410" y="681418"/>
                    </a:moveTo>
                    <a:cubicBezTo>
                      <a:pt x="396263" y="553974"/>
                      <a:pt x="328826" y="508254"/>
                      <a:pt x="273104" y="501205"/>
                    </a:cubicBezTo>
                    <a:cubicBezTo>
                      <a:pt x="219574" y="494443"/>
                      <a:pt x="42314" y="481298"/>
                      <a:pt x="31360" y="483584"/>
                    </a:cubicBezTo>
                    <a:cubicBezTo>
                      <a:pt x="31360" y="483584"/>
                      <a:pt x="-64843" y="273939"/>
                      <a:pt x="79747" y="0"/>
                    </a:cubicBezTo>
                    <a:cubicBezTo>
                      <a:pt x="79747" y="0"/>
                      <a:pt x="514944" y="259366"/>
                      <a:pt x="624863" y="303371"/>
                    </a:cubicBezTo>
                    <a:lnTo>
                      <a:pt x="431410" y="681418"/>
                    </a:lnTo>
                    <a:close/>
                  </a:path>
                </a:pathLst>
              </a:custGeom>
              <a:solidFill>
                <a:srgbClr val="580C0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68FFD96E-A061-4CFB-9E9E-44B7BA030BBE}"/>
                  </a:ext>
                </a:extLst>
              </p:cNvPr>
              <p:cNvSpPr/>
              <p:nvPr/>
            </p:nvSpPr>
            <p:spPr>
              <a:xfrm>
                <a:off x="4774855" y="2686376"/>
                <a:ext cx="1036188" cy="847451"/>
              </a:xfrm>
              <a:custGeom>
                <a:avLst/>
                <a:gdLst>
                  <a:gd name="connsiteX0" fmla="*/ 813078 w 1036188"/>
                  <a:gd name="connsiteY0" fmla="*/ 790740 h 847451"/>
                  <a:gd name="connsiteX1" fmla="*/ 1024915 w 1036188"/>
                  <a:gd name="connsiteY1" fmla="*/ 744830 h 847451"/>
                  <a:gd name="connsiteX2" fmla="*/ 998721 w 1036188"/>
                  <a:gd name="connsiteY2" fmla="*/ 579000 h 847451"/>
                  <a:gd name="connsiteX3" fmla="*/ 1033868 w 1036188"/>
                  <a:gd name="connsiteY3" fmla="*/ 411931 h 847451"/>
                  <a:gd name="connsiteX4" fmla="*/ 893184 w 1036188"/>
                  <a:gd name="connsiteY4" fmla="*/ 231718 h 847451"/>
                  <a:gd name="connsiteX5" fmla="*/ 633818 w 1036188"/>
                  <a:gd name="connsiteY5" fmla="*/ 77889 h 847451"/>
                  <a:gd name="connsiteX6" fmla="*/ 422839 w 1036188"/>
                  <a:gd name="connsiteY6" fmla="*/ 33884 h 847451"/>
                  <a:gd name="connsiteX7" fmla="*/ 199859 w 1036188"/>
                  <a:gd name="connsiteY7" fmla="*/ 111227 h 847451"/>
                  <a:gd name="connsiteX8" fmla="*/ 101942 w 1036188"/>
                  <a:gd name="connsiteY8" fmla="*/ 249339 h 847451"/>
                  <a:gd name="connsiteX9" fmla="*/ 14026 w 1036188"/>
                  <a:gd name="connsiteY9" fmla="*/ 433934 h 847451"/>
                  <a:gd name="connsiteX10" fmla="*/ 348163 w 1036188"/>
                  <a:gd name="connsiteY10" fmla="*/ 666915 h 847451"/>
                  <a:gd name="connsiteX11" fmla="*/ 813078 w 1036188"/>
                  <a:gd name="connsiteY11" fmla="*/ 790740 h 847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36188" h="847451">
                    <a:moveTo>
                      <a:pt x="813078" y="790740"/>
                    </a:moveTo>
                    <a:cubicBezTo>
                      <a:pt x="858036" y="891134"/>
                      <a:pt x="998721" y="847224"/>
                      <a:pt x="1024915" y="744830"/>
                    </a:cubicBezTo>
                    <a:cubicBezTo>
                      <a:pt x="1047679" y="655962"/>
                      <a:pt x="998721" y="579000"/>
                      <a:pt x="998721" y="579000"/>
                    </a:cubicBezTo>
                    <a:cubicBezTo>
                      <a:pt x="998721" y="579000"/>
                      <a:pt x="1047203" y="551663"/>
                      <a:pt x="1033868" y="411931"/>
                    </a:cubicBezTo>
                    <a:cubicBezTo>
                      <a:pt x="1025105" y="319634"/>
                      <a:pt x="985481" y="240481"/>
                      <a:pt x="893184" y="231718"/>
                    </a:cubicBezTo>
                    <a:cubicBezTo>
                      <a:pt x="877372" y="227337"/>
                      <a:pt x="875562" y="7500"/>
                      <a:pt x="633818" y="77889"/>
                    </a:cubicBezTo>
                    <a:cubicBezTo>
                      <a:pt x="633818" y="77889"/>
                      <a:pt x="558761" y="-62700"/>
                      <a:pt x="422839" y="33884"/>
                    </a:cubicBezTo>
                    <a:cubicBezTo>
                      <a:pt x="422839" y="33884"/>
                      <a:pt x="264534" y="-67272"/>
                      <a:pt x="199859" y="111227"/>
                    </a:cubicBezTo>
                    <a:cubicBezTo>
                      <a:pt x="199859" y="111227"/>
                      <a:pt x="61270" y="140088"/>
                      <a:pt x="101942" y="249339"/>
                    </a:cubicBezTo>
                    <a:cubicBezTo>
                      <a:pt x="101942" y="249339"/>
                      <a:pt x="-45124" y="293154"/>
                      <a:pt x="14026" y="433934"/>
                    </a:cubicBezTo>
                    <a:cubicBezTo>
                      <a:pt x="106324" y="653771"/>
                      <a:pt x="348163" y="666915"/>
                      <a:pt x="348163" y="666915"/>
                    </a:cubicBezTo>
                    <a:lnTo>
                      <a:pt x="813078" y="790740"/>
                    </a:lnTo>
                    <a:close/>
                  </a:path>
                </a:pathLst>
              </a:custGeom>
              <a:solidFill>
                <a:srgbClr val="000B1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891EAB17-AF23-43EF-9ECF-9B613EB0C041}"/>
                  </a:ext>
                </a:extLst>
              </p:cNvPr>
              <p:cNvSpPr/>
              <p:nvPr/>
            </p:nvSpPr>
            <p:spPr>
              <a:xfrm>
                <a:off x="4945337" y="3158535"/>
                <a:ext cx="670444" cy="596774"/>
              </a:xfrm>
              <a:custGeom>
                <a:avLst/>
                <a:gdLst>
                  <a:gd name="connsiteX0" fmla="*/ 669552 w 670444"/>
                  <a:gd name="connsiteY0" fmla="*/ 301247 h 596774"/>
                  <a:gd name="connsiteX1" fmla="*/ 39950 w 670444"/>
                  <a:gd name="connsiteY1" fmla="*/ 595855 h 596774"/>
                  <a:gd name="connsiteX2" fmla="*/ 34330 w 670444"/>
                  <a:gd name="connsiteY2" fmla="*/ 266195 h 596774"/>
                  <a:gd name="connsiteX3" fmla="*/ 176633 w 670444"/>
                  <a:gd name="connsiteY3" fmla="*/ 178850 h 596774"/>
                  <a:gd name="connsiteX4" fmla="*/ 147868 w 670444"/>
                  <a:gd name="connsiteY4" fmla="*/ 136940 h 596774"/>
                  <a:gd name="connsiteX5" fmla="*/ 321985 w 670444"/>
                  <a:gd name="connsiteY5" fmla="*/ 21021 h 596774"/>
                  <a:gd name="connsiteX6" fmla="*/ 241403 w 670444"/>
                  <a:gd name="connsiteY6" fmla="*/ 213331 h 596774"/>
                  <a:gd name="connsiteX7" fmla="*/ 382469 w 670444"/>
                  <a:gd name="connsiteY7" fmla="*/ 209140 h 596774"/>
                  <a:gd name="connsiteX8" fmla="*/ 669552 w 670444"/>
                  <a:gd name="connsiteY8" fmla="*/ 301247 h 596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0444" h="596774">
                    <a:moveTo>
                      <a:pt x="669552" y="301247"/>
                    </a:moveTo>
                    <a:cubicBezTo>
                      <a:pt x="693841" y="403355"/>
                      <a:pt x="215781" y="612333"/>
                      <a:pt x="39950" y="595855"/>
                    </a:cubicBezTo>
                    <a:cubicBezTo>
                      <a:pt x="-21010" y="573662"/>
                      <a:pt x="-3389" y="316010"/>
                      <a:pt x="34330" y="266195"/>
                    </a:cubicBezTo>
                    <a:cubicBezTo>
                      <a:pt x="72049" y="216284"/>
                      <a:pt x="176633" y="178850"/>
                      <a:pt x="176633" y="178850"/>
                    </a:cubicBezTo>
                    <a:cubicBezTo>
                      <a:pt x="176633" y="178850"/>
                      <a:pt x="145106" y="162753"/>
                      <a:pt x="147868" y="136940"/>
                    </a:cubicBezTo>
                    <a:cubicBezTo>
                      <a:pt x="150630" y="111032"/>
                      <a:pt x="277789" y="-58417"/>
                      <a:pt x="321985" y="21021"/>
                    </a:cubicBezTo>
                    <a:cubicBezTo>
                      <a:pt x="366181" y="100364"/>
                      <a:pt x="241403" y="213331"/>
                      <a:pt x="241403" y="213331"/>
                    </a:cubicBezTo>
                    <a:cubicBezTo>
                      <a:pt x="241403" y="213331"/>
                      <a:pt x="313698" y="228857"/>
                      <a:pt x="382469" y="209140"/>
                    </a:cubicBezTo>
                    <a:cubicBezTo>
                      <a:pt x="451239" y="189423"/>
                      <a:pt x="558681" y="172849"/>
                      <a:pt x="669552" y="301247"/>
                    </a:cubicBezTo>
                    <a:close/>
                  </a:path>
                </a:pathLst>
              </a:custGeom>
              <a:solidFill>
                <a:srgbClr val="73282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0" name="Graphic 12">
              <a:extLst>
                <a:ext uri="{FF2B5EF4-FFF2-40B4-BE49-F238E27FC236}">
                  <a16:creationId xmlns:a16="http://schemas.microsoft.com/office/drawing/2014/main" id="{1B43A5C6-A8C7-4630-95B9-C3545EA3C5C7}"/>
                </a:ext>
              </a:extLst>
            </p:cNvPr>
            <p:cNvGrpSpPr/>
            <p:nvPr/>
          </p:nvGrpSpPr>
          <p:grpSpPr>
            <a:xfrm>
              <a:off x="4017892" y="2856600"/>
              <a:ext cx="875096" cy="3237512"/>
              <a:chOff x="4017892" y="2856600"/>
              <a:chExt cx="875096" cy="3237512"/>
            </a:xfrm>
            <a:solidFill>
              <a:srgbClr val="732820"/>
            </a:solidFill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A4BBED20-DD6C-4776-B572-597D22A1469E}"/>
                  </a:ext>
                </a:extLst>
              </p:cNvPr>
              <p:cNvSpPr/>
              <p:nvPr/>
            </p:nvSpPr>
            <p:spPr>
              <a:xfrm>
                <a:off x="4017892" y="2856600"/>
                <a:ext cx="875001" cy="3225389"/>
              </a:xfrm>
              <a:custGeom>
                <a:avLst/>
                <a:gdLst>
                  <a:gd name="connsiteX0" fmla="*/ 875001 w 875001"/>
                  <a:gd name="connsiteY0" fmla="*/ 3162263 h 3225389"/>
                  <a:gd name="connsiteX1" fmla="*/ 564296 w 875001"/>
                  <a:gd name="connsiteY1" fmla="*/ 3215032 h 3225389"/>
                  <a:gd name="connsiteX2" fmla="*/ 564296 w 875001"/>
                  <a:gd name="connsiteY2" fmla="*/ 2921948 h 3225389"/>
                  <a:gd name="connsiteX3" fmla="*/ 529149 w 875001"/>
                  <a:gd name="connsiteY3" fmla="*/ 2482273 h 3225389"/>
                  <a:gd name="connsiteX4" fmla="*/ 464665 w 875001"/>
                  <a:gd name="connsiteY4" fmla="*/ 1814095 h 3225389"/>
                  <a:gd name="connsiteX5" fmla="*/ 347412 w 875001"/>
                  <a:gd name="connsiteY5" fmla="*/ 1151726 h 3225389"/>
                  <a:gd name="connsiteX6" fmla="*/ 323980 w 875001"/>
                  <a:gd name="connsiteY6" fmla="*/ 594895 h 3225389"/>
                  <a:gd name="connsiteX7" fmla="*/ 1654 w 875001"/>
                  <a:gd name="connsiteY7" fmla="*/ 430779 h 3225389"/>
                  <a:gd name="connsiteX8" fmla="*/ 113001 w 875001"/>
                  <a:gd name="connsiteY8" fmla="*/ 2916 h 3225389"/>
                  <a:gd name="connsiteX9" fmla="*/ 460759 w 875001"/>
                  <a:gd name="connsiteY9" fmla="*/ 36825 h 3225389"/>
                  <a:gd name="connsiteX10" fmla="*/ 664023 w 875001"/>
                  <a:gd name="connsiteY10" fmla="*/ 143505 h 3225389"/>
                  <a:gd name="connsiteX11" fmla="*/ 719649 w 875001"/>
                  <a:gd name="connsiteY11" fmla="*/ 439542 h 3225389"/>
                  <a:gd name="connsiteX12" fmla="*/ 636876 w 875001"/>
                  <a:gd name="connsiteY12" fmla="*/ 819780 h 3225389"/>
                  <a:gd name="connsiteX13" fmla="*/ 636591 w 875001"/>
                  <a:gd name="connsiteY13" fmla="*/ 1406520 h 3225389"/>
                  <a:gd name="connsiteX14" fmla="*/ 674215 w 875001"/>
                  <a:gd name="connsiteY14" fmla="*/ 1562254 h 3225389"/>
                  <a:gd name="connsiteX15" fmla="*/ 710886 w 875001"/>
                  <a:gd name="connsiteY15" fmla="*/ 1720273 h 3225389"/>
                  <a:gd name="connsiteX16" fmla="*/ 763654 w 875001"/>
                  <a:gd name="connsiteY16" fmla="*/ 2722589 h 3225389"/>
                  <a:gd name="connsiteX17" fmla="*/ 858333 w 875001"/>
                  <a:gd name="connsiteY17" fmla="*/ 3096636 h 3225389"/>
                  <a:gd name="connsiteX18" fmla="*/ 875001 w 875001"/>
                  <a:gd name="connsiteY18" fmla="*/ 3162263 h 3225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75001" h="3225389">
                    <a:moveTo>
                      <a:pt x="875001" y="3162263"/>
                    </a:moveTo>
                    <a:cubicBezTo>
                      <a:pt x="875001" y="3162263"/>
                      <a:pt x="734317" y="3255989"/>
                      <a:pt x="564296" y="3215032"/>
                    </a:cubicBezTo>
                    <a:cubicBezTo>
                      <a:pt x="564296" y="3215032"/>
                      <a:pt x="523339" y="3027389"/>
                      <a:pt x="564296" y="2921948"/>
                    </a:cubicBezTo>
                    <a:cubicBezTo>
                      <a:pt x="605349" y="2816410"/>
                      <a:pt x="576012" y="2628863"/>
                      <a:pt x="529149" y="2482273"/>
                    </a:cubicBezTo>
                    <a:cubicBezTo>
                      <a:pt x="482286" y="2335779"/>
                      <a:pt x="458854" y="1954779"/>
                      <a:pt x="464665" y="1814095"/>
                    </a:cubicBezTo>
                    <a:cubicBezTo>
                      <a:pt x="470570" y="1673410"/>
                      <a:pt x="382654" y="1585495"/>
                      <a:pt x="347412" y="1151726"/>
                    </a:cubicBezTo>
                    <a:cubicBezTo>
                      <a:pt x="312265" y="717958"/>
                      <a:pt x="323980" y="594895"/>
                      <a:pt x="323980" y="594895"/>
                    </a:cubicBezTo>
                    <a:cubicBezTo>
                      <a:pt x="323980" y="594895"/>
                      <a:pt x="19180" y="559747"/>
                      <a:pt x="1654" y="430779"/>
                    </a:cubicBezTo>
                    <a:cubicBezTo>
                      <a:pt x="-15967" y="301810"/>
                      <a:pt x="113001" y="2916"/>
                      <a:pt x="113001" y="2916"/>
                    </a:cubicBezTo>
                    <a:cubicBezTo>
                      <a:pt x="213109" y="-6514"/>
                      <a:pt x="348364" y="7488"/>
                      <a:pt x="460759" y="36825"/>
                    </a:cubicBezTo>
                    <a:cubicBezTo>
                      <a:pt x="558867" y="62542"/>
                      <a:pt x="639448" y="99880"/>
                      <a:pt x="664023" y="143505"/>
                    </a:cubicBezTo>
                    <a:cubicBezTo>
                      <a:pt x="716696" y="237326"/>
                      <a:pt x="743080" y="328195"/>
                      <a:pt x="719649" y="439542"/>
                    </a:cubicBezTo>
                    <a:cubicBezTo>
                      <a:pt x="696217" y="550984"/>
                      <a:pt x="658117" y="694526"/>
                      <a:pt x="636876" y="819780"/>
                    </a:cubicBezTo>
                    <a:cubicBezTo>
                      <a:pt x="625542" y="886741"/>
                      <a:pt x="630018" y="1233927"/>
                      <a:pt x="636591" y="1406520"/>
                    </a:cubicBezTo>
                    <a:cubicBezTo>
                      <a:pt x="638591" y="1460431"/>
                      <a:pt x="651640" y="1513200"/>
                      <a:pt x="674215" y="1562254"/>
                    </a:cubicBezTo>
                    <a:cubicBezTo>
                      <a:pt x="691931" y="1600735"/>
                      <a:pt x="710124" y="1655789"/>
                      <a:pt x="710886" y="1720273"/>
                    </a:cubicBezTo>
                    <a:cubicBezTo>
                      <a:pt x="711648" y="1785805"/>
                      <a:pt x="763654" y="2722589"/>
                      <a:pt x="763654" y="2722589"/>
                    </a:cubicBezTo>
                    <a:lnTo>
                      <a:pt x="858333" y="3096636"/>
                    </a:lnTo>
                    <a:lnTo>
                      <a:pt x="875001" y="3162263"/>
                    </a:lnTo>
                    <a:close/>
                  </a:path>
                </a:pathLst>
              </a:custGeom>
              <a:solidFill>
                <a:srgbClr val="73282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62" name="Graphic 12">
                <a:extLst>
                  <a:ext uri="{FF2B5EF4-FFF2-40B4-BE49-F238E27FC236}">
                    <a16:creationId xmlns:a16="http://schemas.microsoft.com/office/drawing/2014/main" id="{FFFE1533-9111-4840-857B-4E4177875232}"/>
                  </a:ext>
                </a:extLst>
              </p:cNvPr>
              <p:cNvGrpSpPr/>
              <p:nvPr/>
            </p:nvGrpSpPr>
            <p:grpSpPr>
              <a:xfrm>
                <a:off x="4017892" y="2856600"/>
                <a:ext cx="875096" cy="3237512"/>
                <a:chOff x="4017892" y="2856600"/>
                <a:chExt cx="875096" cy="3237512"/>
              </a:xfrm>
              <a:solidFill>
                <a:srgbClr val="732820"/>
              </a:solidFill>
            </p:grpSpPr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3E2652BC-2BF5-4628-A344-EAD521E2D557}"/>
                    </a:ext>
                  </a:extLst>
                </p:cNvPr>
                <p:cNvSpPr/>
                <p:nvPr/>
              </p:nvSpPr>
              <p:spPr>
                <a:xfrm>
                  <a:off x="4017892" y="2856600"/>
                  <a:ext cx="460759" cy="594894"/>
                </a:xfrm>
                <a:custGeom>
                  <a:avLst/>
                  <a:gdLst>
                    <a:gd name="connsiteX0" fmla="*/ 460759 w 460759"/>
                    <a:gd name="connsiteY0" fmla="*/ 36825 h 594894"/>
                    <a:gd name="connsiteX1" fmla="*/ 335696 w 460759"/>
                    <a:gd name="connsiteY1" fmla="*/ 140647 h 594894"/>
                    <a:gd name="connsiteX2" fmla="*/ 323980 w 460759"/>
                    <a:gd name="connsiteY2" fmla="*/ 594895 h 594894"/>
                    <a:gd name="connsiteX3" fmla="*/ 1654 w 460759"/>
                    <a:gd name="connsiteY3" fmla="*/ 430779 h 594894"/>
                    <a:gd name="connsiteX4" fmla="*/ 113001 w 460759"/>
                    <a:gd name="connsiteY4" fmla="*/ 2916 h 594894"/>
                    <a:gd name="connsiteX5" fmla="*/ 460759 w 460759"/>
                    <a:gd name="connsiteY5" fmla="*/ 36825 h 5948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60759" h="594894">
                      <a:moveTo>
                        <a:pt x="460759" y="36825"/>
                      </a:moveTo>
                      <a:cubicBezTo>
                        <a:pt x="415420" y="65876"/>
                        <a:pt x="364747" y="103214"/>
                        <a:pt x="335696" y="140647"/>
                      </a:cubicBezTo>
                      <a:cubicBezTo>
                        <a:pt x="243780" y="258853"/>
                        <a:pt x="323980" y="594895"/>
                        <a:pt x="323980" y="594895"/>
                      </a:cubicBezTo>
                      <a:cubicBezTo>
                        <a:pt x="323980" y="594895"/>
                        <a:pt x="19180" y="559747"/>
                        <a:pt x="1654" y="430779"/>
                      </a:cubicBezTo>
                      <a:cubicBezTo>
                        <a:pt x="-15967" y="301810"/>
                        <a:pt x="113001" y="2916"/>
                        <a:pt x="113001" y="2916"/>
                      </a:cubicBezTo>
                      <a:cubicBezTo>
                        <a:pt x="213109" y="-6514"/>
                        <a:pt x="348364" y="7488"/>
                        <a:pt x="460759" y="3682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732820"/>
                    </a:gs>
                    <a:gs pos="100000">
                      <a:srgbClr val="4C080D"/>
                    </a:gs>
                  </a:gsLst>
                  <a:lin ang="9600000" scaled="0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4E72A9AF-55C7-43A8-8929-98EF73DE9226}"/>
                    </a:ext>
                  </a:extLst>
                </p:cNvPr>
                <p:cNvSpPr/>
                <p:nvPr/>
              </p:nvSpPr>
              <p:spPr>
                <a:xfrm>
                  <a:off x="4339998" y="3451494"/>
                  <a:ext cx="552990" cy="2642618"/>
                </a:xfrm>
                <a:custGeom>
                  <a:avLst/>
                  <a:gdLst>
                    <a:gd name="connsiteX0" fmla="*/ 536227 w 552990"/>
                    <a:gd name="connsiteY0" fmla="*/ 2501741 h 2642618"/>
                    <a:gd name="connsiteX1" fmla="*/ 338964 w 552990"/>
                    <a:gd name="connsiteY1" fmla="*/ 2152650 h 2642618"/>
                    <a:gd name="connsiteX2" fmla="*/ 286196 w 552990"/>
                    <a:gd name="connsiteY2" fmla="*/ 1181100 h 2642618"/>
                    <a:gd name="connsiteX3" fmla="*/ 224664 w 552990"/>
                    <a:gd name="connsiteY3" fmla="*/ 1014032 h 2642618"/>
                    <a:gd name="connsiteX4" fmla="*/ 1875 w 552990"/>
                    <a:gd name="connsiteY4" fmla="*/ 0 h 2642618"/>
                    <a:gd name="connsiteX5" fmla="*/ 25306 w 552990"/>
                    <a:gd name="connsiteY5" fmla="*/ 556832 h 2642618"/>
                    <a:gd name="connsiteX6" fmla="*/ 142559 w 552990"/>
                    <a:gd name="connsiteY6" fmla="*/ 1219200 h 2642618"/>
                    <a:gd name="connsiteX7" fmla="*/ 207043 w 552990"/>
                    <a:gd name="connsiteY7" fmla="*/ 1887379 h 2642618"/>
                    <a:gd name="connsiteX8" fmla="*/ 242190 w 552990"/>
                    <a:gd name="connsiteY8" fmla="*/ 2327053 h 2642618"/>
                    <a:gd name="connsiteX9" fmla="*/ 242190 w 552990"/>
                    <a:gd name="connsiteY9" fmla="*/ 2620137 h 2642618"/>
                    <a:gd name="connsiteX10" fmla="*/ 310389 w 552990"/>
                    <a:gd name="connsiteY10" fmla="*/ 2631853 h 2642618"/>
                    <a:gd name="connsiteX11" fmla="*/ 398781 w 552990"/>
                    <a:gd name="connsiteY11" fmla="*/ 2624614 h 2642618"/>
                    <a:gd name="connsiteX12" fmla="*/ 402972 w 552990"/>
                    <a:gd name="connsiteY12" fmla="*/ 2623947 h 2642618"/>
                    <a:gd name="connsiteX13" fmla="*/ 476410 w 552990"/>
                    <a:gd name="connsiteY13" fmla="*/ 2604040 h 2642618"/>
                    <a:gd name="connsiteX14" fmla="*/ 484887 w 552990"/>
                    <a:gd name="connsiteY14" fmla="*/ 2600897 h 2642618"/>
                    <a:gd name="connsiteX15" fmla="*/ 552991 w 552990"/>
                    <a:gd name="connsiteY15" fmla="*/ 2567464 h 2642618"/>
                    <a:gd name="connsiteX16" fmla="*/ 536227 w 552990"/>
                    <a:gd name="connsiteY16" fmla="*/ 2501741 h 2642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52990" h="2642618">
                      <a:moveTo>
                        <a:pt x="536227" y="2501741"/>
                      </a:moveTo>
                      <a:cubicBezTo>
                        <a:pt x="356967" y="2518791"/>
                        <a:pt x="359634" y="2285048"/>
                        <a:pt x="338964" y="2152650"/>
                      </a:cubicBezTo>
                      <a:cubicBezTo>
                        <a:pt x="246667" y="1734979"/>
                        <a:pt x="281814" y="1233868"/>
                        <a:pt x="286196" y="1181100"/>
                      </a:cubicBezTo>
                      <a:cubicBezTo>
                        <a:pt x="290577" y="1128332"/>
                        <a:pt x="255430" y="1062418"/>
                        <a:pt x="224664" y="1014032"/>
                      </a:cubicBezTo>
                      <a:cubicBezTo>
                        <a:pt x="193898" y="965645"/>
                        <a:pt x="-3936" y="301847"/>
                        <a:pt x="1875" y="0"/>
                      </a:cubicBezTo>
                      <a:cubicBezTo>
                        <a:pt x="1875" y="0"/>
                        <a:pt x="-9841" y="123063"/>
                        <a:pt x="25306" y="556832"/>
                      </a:cubicBezTo>
                      <a:cubicBezTo>
                        <a:pt x="60548" y="990600"/>
                        <a:pt x="148464" y="1078516"/>
                        <a:pt x="142559" y="1219200"/>
                      </a:cubicBezTo>
                      <a:cubicBezTo>
                        <a:pt x="136748" y="1359884"/>
                        <a:pt x="160180" y="1740884"/>
                        <a:pt x="207043" y="1887379"/>
                      </a:cubicBezTo>
                      <a:cubicBezTo>
                        <a:pt x="253906" y="2033968"/>
                        <a:pt x="283243" y="2221516"/>
                        <a:pt x="242190" y="2327053"/>
                      </a:cubicBezTo>
                      <a:cubicBezTo>
                        <a:pt x="201233" y="2432495"/>
                        <a:pt x="242190" y="2620137"/>
                        <a:pt x="242190" y="2620137"/>
                      </a:cubicBezTo>
                      <a:cubicBezTo>
                        <a:pt x="277337" y="2658999"/>
                        <a:pt x="310389" y="2631853"/>
                        <a:pt x="310389" y="2631853"/>
                      </a:cubicBezTo>
                      <a:cubicBezTo>
                        <a:pt x="354776" y="2656904"/>
                        <a:pt x="390590" y="2631282"/>
                        <a:pt x="398781" y="2624614"/>
                      </a:cubicBezTo>
                      <a:cubicBezTo>
                        <a:pt x="400210" y="2624424"/>
                        <a:pt x="401543" y="2624138"/>
                        <a:pt x="402972" y="2623947"/>
                      </a:cubicBezTo>
                      <a:cubicBezTo>
                        <a:pt x="444882" y="2639378"/>
                        <a:pt x="468314" y="2615089"/>
                        <a:pt x="476410" y="2604040"/>
                      </a:cubicBezTo>
                      <a:cubicBezTo>
                        <a:pt x="479268" y="2602992"/>
                        <a:pt x="482125" y="2601944"/>
                        <a:pt x="484887" y="2600897"/>
                      </a:cubicBezTo>
                      <a:cubicBezTo>
                        <a:pt x="501270" y="2605564"/>
                        <a:pt x="534703" y="2603468"/>
                        <a:pt x="552991" y="2567464"/>
                      </a:cubicBezTo>
                      <a:lnTo>
                        <a:pt x="536227" y="250174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732820"/>
                    </a:gs>
                    <a:gs pos="94000">
                      <a:srgbClr val="4C080D"/>
                    </a:gs>
                  </a:gsLst>
                  <a:lin ang="5400000" scaled="0"/>
                </a:gra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5" name="Graphic 12">
              <a:extLst>
                <a:ext uri="{FF2B5EF4-FFF2-40B4-BE49-F238E27FC236}">
                  <a16:creationId xmlns:a16="http://schemas.microsoft.com/office/drawing/2014/main" id="{3396E190-0543-4285-BB7B-2CDF20009B50}"/>
                </a:ext>
              </a:extLst>
            </p:cNvPr>
            <p:cNvGrpSpPr/>
            <p:nvPr/>
          </p:nvGrpSpPr>
          <p:grpSpPr>
            <a:xfrm>
              <a:off x="3585778" y="2771505"/>
              <a:ext cx="1077753" cy="880121"/>
              <a:chOff x="3585778" y="2771505"/>
              <a:chExt cx="1077753" cy="880121"/>
            </a:xfrm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71E694B9-1840-4939-B4D8-12969DBCA6F1}"/>
                  </a:ext>
                </a:extLst>
              </p:cNvPr>
              <p:cNvSpPr/>
              <p:nvPr/>
            </p:nvSpPr>
            <p:spPr>
              <a:xfrm>
                <a:off x="3585778" y="2771505"/>
                <a:ext cx="1077753" cy="880121"/>
              </a:xfrm>
              <a:custGeom>
                <a:avLst/>
                <a:gdLst>
                  <a:gd name="connsiteX0" fmla="*/ 756095 w 1077753"/>
                  <a:gd name="connsiteY0" fmla="*/ 679990 h 880121"/>
                  <a:gd name="connsiteX1" fmla="*/ 755713 w 1077753"/>
                  <a:gd name="connsiteY1" fmla="*/ 778002 h 880121"/>
                  <a:gd name="connsiteX2" fmla="*/ 481679 w 1077753"/>
                  <a:gd name="connsiteY2" fmla="*/ 878967 h 880121"/>
                  <a:gd name="connsiteX3" fmla="*/ 445484 w 1077753"/>
                  <a:gd name="connsiteY3" fmla="*/ 879253 h 880121"/>
                  <a:gd name="connsiteX4" fmla="*/ 152400 w 1077753"/>
                  <a:gd name="connsiteY4" fmla="*/ 709327 h 880121"/>
                  <a:gd name="connsiteX5" fmla="*/ 0 w 1077753"/>
                  <a:gd name="connsiteY5" fmla="*/ 679990 h 880121"/>
                  <a:gd name="connsiteX6" fmla="*/ 56007 w 1077753"/>
                  <a:gd name="connsiteY6" fmla="*/ 497681 h 880121"/>
                  <a:gd name="connsiteX7" fmla="*/ 89821 w 1077753"/>
                  <a:gd name="connsiteY7" fmla="*/ 277463 h 880121"/>
                  <a:gd name="connsiteX8" fmla="*/ 76200 w 1077753"/>
                  <a:gd name="connsiteY8" fmla="*/ 0 h 880121"/>
                  <a:gd name="connsiteX9" fmla="*/ 641413 w 1077753"/>
                  <a:gd name="connsiteY9" fmla="*/ 61913 h 880121"/>
                  <a:gd name="connsiteX10" fmla="*/ 1077754 w 1077753"/>
                  <a:gd name="connsiteY10" fmla="*/ 203740 h 880121"/>
                  <a:gd name="connsiteX11" fmla="*/ 602647 w 1077753"/>
                  <a:gd name="connsiteY11" fmla="*/ 114681 h 880121"/>
                  <a:gd name="connsiteX12" fmla="*/ 545116 w 1077753"/>
                  <a:gd name="connsiteY12" fmla="*/ 392811 h 880121"/>
                  <a:gd name="connsiteX13" fmla="*/ 558451 w 1077753"/>
                  <a:gd name="connsiteY13" fmla="*/ 437960 h 880121"/>
                  <a:gd name="connsiteX14" fmla="*/ 756095 w 1077753"/>
                  <a:gd name="connsiteY14" fmla="*/ 679990 h 880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77753" h="880121">
                    <a:moveTo>
                      <a:pt x="756095" y="679990"/>
                    </a:moveTo>
                    <a:lnTo>
                      <a:pt x="755713" y="778002"/>
                    </a:lnTo>
                    <a:cubicBezTo>
                      <a:pt x="755713" y="778002"/>
                      <a:pt x="586740" y="867728"/>
                      <a:pt x="481679" y="878967"/>
                    </a:cubicBezTo>
                    <a:cubicBezTo>
                      <a:pt x="468725" y="880300"/>
                      <a:pt x="456438" y="880586"/>
                      <a:pt x="445484" y="879253"/>
                    </a:cubicBezTo>
                    <a:cubicBezTo>
                      <a:pt x="345853" y="867537"/>
                      <a:pt x="234410" y="744474"/>
                      <a:pt x="152400" y="709327"/>
                    </a:cubicBezTo>
                    <a:cubicBezTo>
                      <a:pt x="70295" y="674084"/>
                      <a:pt x="0" y="679990"/>
                      <a:pt x="0" y="679990"/>
                    </a:cubicBezTo>
                    <a:cubicBezTo>
                      <a:pt x="0" y="679990"/>
                      <a:pt x="30099" y="608648"/>
                      <a:pt x="56007" y="497681"/>
                    </a:cubicBezTo>
                    <a:cubicBezTo>
                      <a:pt x="70675" y="435007"/>
                      <a:pt x="84010" y="359664"/>
                      <a:pt x="89821" y="277463"/>
                    </a:cubicBezTo>
                    <a:cubicBezTo>
                      <a:pt x="96203" y="190405"/>
                      <a:pt x="94012" y="95631"/>
                      <a:pt x="76200" y="0"/>
                    </a:cubicBezTo>
                    <a:cubicBezTo>
                      <a:pt x="76200" y="0"/>
                      <a:pt x="503015" y="47625"/>
                      <a:pt x="641413" y="61913"/>
                    </a:cubicBezTo>
                    <a:cubicBezTo>
                      <a:pt x="763143" y="74390"/>
                      <a:pt x="982789" y="118015"/>
                      <a:pt x="1077754" y="203740"/>
                    </a:cubicBezTo>
                    <a:cubicBezTo>
                      <a:pt x="900874" y="109252"/>
                      <a:pt x="646938" y="70771"/>
                      <a:pt x="602647" y="114681"/>
                    </a:cubicBezTo>
                    <a:cubicBezTo>
                      <a:pt x="565595" y="173736"/>
                      <a:pt x="518827" y="276606"/>
                      <a:pt x="545116" y="392811"/>
                    </a:cubicBezTo>
                    <a:cubicBezTo>
                      <a:pt x="548640" y="408432"/>
                      <a:pt x="553117" y="423482"/>
                      <a:pt x="558451" y="437960"/>
                    </a:cubicBezTo>
                    <a:cubicBezTo>
                      <a:pt x="614172" y="591788"/>
                      <a:pt x="756095" y="679990"/>
                      <a:pt x="756095" y="679990"/>
                    </a:cubicBezTo>
                    <a:close/>
                  </a:path>
                </a:pathLst>
              </a:custGeom>
              <a:solidFill>
                <a:srgbClr val="FCEA8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D0AC6130-5931-485D-8C1A-BA67DC970D05}"/>
                  </a:ext>
                </a:extLst>
              </p:cNvPr>
              <p:cNvSpPr/>
              <p:nvPr/>
            </p:nvSpPr>
            <p:spPr>
              <a:xfrm>
                <a:off x="3585778" y="3048968"/>
                <a:ext cx="756094" cy="602658"/>
              </a:xfrm>
              <a:custGeom>
                <a:avLst/>
                <a:gdLst>
                  <a:gd name="connsiteX0" fmla="*/ 756095 w 756094"/>
                  <a:gd name="connsiteY0" fmla="*/ 402526 h 602658"/>
                  <a:gd name="connsiteX1" fmla="*/ 755713 w 756094"/>
                  <a:gd name="connsiteY1" fmla="*/ 500539 h 602658"/>
                  <a:gd name="connsiteX2" fmla="*/ 481679 w 756094"/>
                  <a:gd name="connsiteY2" fmla="*/ 601504 h 602658"/>
                  <a:gd name="connsiteX3" fmla="*/ 445484 w 756094"/>
                  <a:gd name="connsiteY3" fmla="*/ 601789 h 602658"/>
                  <a:gd name="connsiteX4" fmla="*/ 152400 w 756094"/>
                  <a:gd name="connsiteY4" fmla="*/ 431863 h 602658"/>
                  <a:gd name="connsiteX5" fmla="*/ 0 w 756094"/>
                  <a:gd name="connsiteY5" fmla="*/ 402526 h 602658"/>
                  <a:gd name="connsiteX6" fmla="*/ 56007 w 756094"/>
                  <a:gd name="connsiteY6" fmla="*/ 220218 h 602658"/>
                  <a:gd name="connsiteX7" fmla="*/ 89821 w 756094"/>
                  <a:gd name="connsiteY7" fmla="*/ 0 h 602658"/>
                  <a:gd name="connsiteX8" fmla="*/ 558451 w 756094"/>
                  <a:gd name="connsiteY8" fmla="*/ 160496 h 602658"/>
                  <a:gd name="connsiteX9" fmla="*/ 756095 w 756094"/>
                  <a:gd name="connsiteY9" fmla="*/ 402526 h 602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6094" h="602658">
                    <a:moveTo>
                      <a:pt x="756095" y="402526"/>
                    </a:moveTo>
                    <a:lnTo>
                      <a:pt x="755713" y="500539"/>
                    </a:lnTo>
                    <a:cubicBezTo>
                      <a:pt x="755713" y="500539"/>
                      <a:pt x="586740" y="590264"/>
                      <a:pt x="481679" y="601504"/>
                    </a:cubicBezTo>
                    <a:cubicBezTo>
                      <a:pt x="468725" y="602837"/>
                      <a:pt x="456438" y="603123"/>
                      <a:pt x="445484" y="601789"/>
                    </a:cubicBezTo>
                    <a:cubicBezTo>
                      <a:pt x="345853" y="590074"/>
                      <a:pt x="234410" y="467011"/>
                      <a:pt x="152400" y="431863"/>
                    </a:cubicBezTo>
                    <a:cubicBezTo>
                      <a:pt x="70295" y="396621"/>
                      <a:pt x="0" y="402526"/>
                      <a:pt x="0" y="402526"/>
                    </a:cubicBezTo>
                    <a:cubicBezTo>
                      <a:pt x="0" y="402526"/>
                      <a:pt x="30099" y="331184"/>
                      <a:pt x="56007" y="220218"/>
                    </a:cubicBezTo>
                    <a:cubicBezTo>
                      <a:pt x="70675" y="157543"/>
                      <a:pt x="84010" y="82201"/>
                      <a:pt x="89821" y="0"/>
                    </a:cubicBezTo>
                    <a:cubicBezTo>
                      <a:pt x="209074" y="20574"/>
                      <a:pt x="363569" y="92964"/>
                      <a:pt x="558451" y="160496"/>
                    </a:cubicBezTo>
                    <a:cubicBezTo>
                      <a:pt x="614172" y="314325"/>
                      <a:pt x="756095" y="402526"/>
                      <a:pt x="756095" y="40252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6E16C"/>
                  </a:gs>
                  <a:gs pos="100000">
                    <a:srgbClr val="D3A94A"/>
                  </a:gs>
                </a:gsLst>
                <a:lin ang="480000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1172B101-F3DA-461A-805E-E729884AB366}"/>
                  </a:ext>
                </a:extLst>
              </p:cNvPr>
              <p:cNvSpPr/>
              <p:nvPr/>
            </p:nvSpPr>
            <p:spPr>
              <a:xfrm>
                <a:off x="3585778" y="3234901"/>
                <a:ext cx="481679" cy="416725"/>
              </a:xfrm>
              <a:custGeom>
                <a:avLst/>
                <a:gdLst>
                  <a:gd name="connsiteX0" fmla="*/ 481679 w 481679"/>
                  <a:gd name="connsiteY0" fmla="*/ 415571 h 416725"/>
                  <a:gd name="connsiteX1" fmla="*/ 445484 w 481679"/>
                  <a:gd name="connsiteY1" fmla="*/ 415856 h 416725"/>
                  <a:gd name="connsiteX2" fmla="*/ 152400 w 481679"/>
                  <a:gd name="connsiteY2" fmla="*/ 245931 h 416725"/>
                  <a:gd name="connsiteX3" fmla="*/ 0 w 481679"/>
                  <a:gd name="connsiteY3" fmla="*/ 216593 h 416725"/>
                  <a:gd name="connsiteX4" fmla="*/ 56007 w 481679"/>
                  <a:gd name="connsiteY4" fmla="*/ 34285 h 416725"/>
                  <a:gd name="connsiteX5" fmla="*/ 174403 w 481679"/>
                  <a:gd name="connsiteY5" fmla="*/ 78862 h 416725"/>
                  <a:gd name="connsiteX6" fmla="*/ 288703 w 481679"/>
                  <a:gd name="connsiteY6" fmla="*/ 65622 h 416725"/>
                  <a:gd name="connsiteX7" fmla="*/ 481679 w 481679"/>
                  <a:gd name="connsiteY7" fmla="*/ 415571 h 41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1679" h="416725">
                    <a:moveTo>
                      <a:pt x="481679" y="415571"/>
                    </a:moveTo>
                    <a:cubicBezTo>
                      <a:pt x="468725" y="416904"/>
                      <a:pt x="456438" y="417190"/>
                      <a:pt x="445484" y="415856"/>
                    </a:cubicBezTo>
                    <a:cubicBezTo>
                      <a:pt x="345853" y="404141"/>
                      <a:pt x="234410" y="281078"/>
                      <a:pt x="152400" y="245931"/>
                    </a:cubicBezTo>
                    <a:cubicBezTo>
                      <a:pt x="70295" y="210688"/>
                      <a:pt x="0" y="216593"/>
                      <a:pt x="0" y="216593"/>
                    </a:cubicBezTo>
                    <a:cubicBezTo>
                      <a:pt x="0" y="216593"/>
                      <a:pt x="30099" y="145251"/>
                      <a:pt x="56007" y="34285"/>
                    </a:cubicBezTo>
                    <a:cubicBezTo>
                      <a:pt x="105346" y="72480"/>
                      <a:pt x="165545" y="123058"/>
                      <a:pt x="174403" y="78862"/>
                    </a:cubicBezTo>
                    <a:cubicBezTo>
                      <a:pt x="187547" y="12854"/>
                      <a:pt x="262318" y="-53059"/>
                      <a:pt x="288703" y="65622"/>
                    </a:cubicBezTo>
                    <a:cubicBezTo>
                      <a:pt x="314706" y="182685"/>
                      <a:pt x="268033" y="269838"/>
                      <a:pt x="481679" y="415571"/>
                    </a:cubicBezTo>
                    <a:close/>
                  </a:path>
                </a:pathLst>
              </a:custGeom>
              <a:gradFill>
                <a:gsLst>
                  <a:gs pos="0">
                    <a:srgbClr val="F6E16C"/>
                  </a:gs>
                  <a:gs pos="89000">
                    <a:srgbClr val="D3A94A"/>
                  </a:gs>
                </a:gsLst>
                <a:lin ang="0" scaled="0"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655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7">
            <a:extLst>
              <a:ext uri="{FF2B5EF4-FFF2-40B4-BE49-F238E27FC236}">
                <a16:creationId xmlns:a16="http://schemas.microsoft.com/office/drawing/2014/main" id="{1BE78907-EF05-41DF-A56A-8C5577DF3D67}"/>
              </a:ext>
            </a:extLst>
          </p:cNvPr>
          <p:cNvSpPr/>
          <p:nvPr userDrawn="1"/>
        </p:nvSpPr>
        <p:spPr>
          <a:xfrm>
            <a:off x="-12700" y="0"/>
            <a:ext cx="4502307" cy="4257916"/>
          </a:xfrm>
          <a:custGeom>
            <a:avLst/>
            <a:gdLst>
              <a:gd name="connsiteX0" fmla="*/ 8727 w 4999510"/>
              <a:gd name="connsiteY0" fmla="*/ 4728131 h 4728130"/>
              <a:gd name="connsiteX1" fmla="*/ 4999511 w 4999510"/>
              <a:gd name="connsiteY1" fmla="*/ 0 h 4728130"/>
              <a:gd name="connsiteX2" fmla="*/ 0 w 4999510"/>
              <a:gd name="connsiteY2" fmla="*/ 0 h 4728130"/>
              <a:gd name="connsiteX3" fmla="*/ 8727 w 4999510"/>
              <a:gd name="connsiteY3" fmla="*/ 4728131 h 4728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99510" h="4728130">
                <a:moveTo>
                  <a:pt x="8727" y="4728131"/>
                </a:moveTo>
                <a:cubicBezTo>
                  <a:pt x="8727" y="4728131"/>
                  <a:pt x="-175102" y="26275"/>
                  <a:pt x="4999511" y="0"/>
                </a:cubicBezTo>
                <a:lnTo>
                  <a:pt x="0" y="0"/>
                </a:lnTo>
                <a:lnTo>
                  <a:pt x="8727" y="4728131"/>
                </a:lnTo>
                <a:close/>
              </a:path>
            </a:pathLst>
          </a:custGeom>
          <a:gradFill>
            <a:gsLst>
              <a:gs pos="0">
                <a:srgbClr val="AFD3F4"/>
              </a:gs>
              <a:gs pos="100000">
                <a:srgbClr val="90C4EB"/>
              </a:gs>
            </a:gsLst>
            <a:lin ang="15600000" scaled="0"/>
          </a:gradFill>
          <a:ln w="94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Graphic 7">
            <a:extLst>
              <a:ext uri="{FF2B5EF4-FFF2-40B4-BE49-F238E27FC236}">
                <a16:creationId xmlns:a16="http://schemas.microsoft.com/office/drawing/2014/main" id="{24D866FA-3AB1-4593-A360-1A4D78160938}"/>
              </a:ext>
            </a:extLst>
          </p:cNvPr>
          <p:cNvSpPr/>
          <p:nvPr userDrawn="1"/>
        </p:nvSpPr>
        <p:spPr>
          <a:xfrm>
            <a:off x="468019" y="1917719"/>
            <a:ext cx="2834283" cy="2616287"/>
          </a:xfrm>
          <a:custGeom>
            <a:avLst/>
            <a:gdLst>
              <a:gd name="connsiteX0" fmla="*/ 3147282 w 3147281"/>
              <a:gd name="connsiteY0" fmla="*/ 1452606 h 2905211"/>
              <a:gd name="connsiteX1" fmla="*/ 1573641 w 3147281"/>
              <a:gd name="connsiteY1" fmla="*/ 2905212 h 2905211"/>
              <a:gd name="connsiteX2" fmla="*/ 0 w 3147281"/>
              <a:gd name="connsiteY2" fmla="*/ 1452606 h 2905211"/>
              <a:gd name="connsiteX3" fmla="*/ 1573641 w 3147281"/>
              <a:gd name="connsiteY3" fmla="*/ 0 h 2905211"/>
              <a:gd name="connsiteX4" fmla="*/ 3147282 w 3147281"/>
              <a:gd name="connsiteY4" fmla="*/ 1452606 h 290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7281" h="2905211">
                <a:moveTo>
                  <a:pt x="3147282" y="1452606"/>
                </a:moveTo>
                <a:cubicBezTo>
                  <a:pt x="3147282" y="2254858"/>
                  <a:pt x="2442739" y="2905212"/>
                  <a:pt x="1573641" y="2905212"/>
                </a:cubicBezTo>
                <a:cubicBezTo>
                  <a:pt x="704543" y="2905212"/>
                  <a:pt x="0" y="2254858"/>
                  <a:pt x="0" y="1452606"/>
                </a:cubicBezTo>
                <a:cubicBezTo>
                  <a:pt x="0" y="650354"/>
                  <a:pt x="704543" y="0"/>
                  <a:pt x="1573641" y="0"/>
                </a:cubicBezTo>
                <a:cubicBezTo>
                  <a:pt x="2442739" y="0"/>
                  <a:pt x="3147282" y="650354"/>
                  <a:pt x="3147282" y="1452606"/>
                </a:cubicBezTo>
                <a:close/>
              </a:path>
            </a:pathLst>
          </a:custGeom>
          <a:noFill/>
          <a:ln w="25400" cap="flat">
            <a:solidFill>
              <a:srgbClr val="5B7774"/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Graphic 7">
            <a:extLst>
              <a:ext uri="{FF2B5EF4-FFF2-40B4-BE49-F238E27FC236}">
                <a16:creationId xmlns:a16="http://schemas.microsoft.com/office/drawing/2014/main" id="{3F848736-CC9C-44F8-8842-8D55FAB41A63}"/>
              </a:ext>
            </a:extLst>
          </p:cNvPr>
          <p:cNvSpPr/>
          <p:nvPr userDrawn="1"/>
        </p:nvSpPr>
        <p:spPr>
          <a:xfrm>
            <a:off x="5145007" y="3898906"/>
            <a:ext cx="1778645" cy="1641799"/>
          </a:xfrm>
          <a:custGeom>
            <a:avLst/>
            <a:gdLst>
              <a:gd name="connsiteX0" fmla="*/ 1975066 w 1975066"/>
              <a:gd name="connsiteY0" fmla="*/ 911555 h 1823108"/>
              <a:gd name="connsiteX1" fmla="*/ 987533 w 1975066"/>
              <a:gd name="connsiteY1" fmla="*/ 1823109 h 1823108"/>
              <a:gd name="connsiteX2" fmla="*/ 0 w 1975066"/>
              <a:gd name="connsiteY2" fmla="*/ 911554 h 1823108"/>
              <a:gd name="connsiteX3" fmla="*/ 987533 w 1975066"/>
              <a:gd name="connsiteY3" fmla="*/ 0 h 1823108"/>
              <a:gd name="connsiteX4" fmla="*/ 1975066 w 1975066"/>
              <a:gd name="connsiteY4" fmla="*/ 911555 h 1823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5066" h="1823108">
                <a:moveTo>
                  <a:pt x="1975066" y="911555"/>
                </a:moveTo>
                <a:cubicBezTo>
                  <a:pt x="1975066" y="1414992"/>
                  <a:pt x="1532932" y="1823109"/>
                  <a:pt x="987533" y="1823109"/>
                </a:cubicBezTo>
                <a:cubicBezTo>
                  <a:pt x="442134" y="1823109"/>
                  <a:pt x="0" y="1414992"/>
                  <a:pt x="0" y="911554"/>
                </a:cubicBezTo>
                <a:cubicBezTo>
                  <a:pt x="0" y="408117"/>
                  <a:pt x="442134" y="0"/>
                  <a:pt x="987533" y="0"/>
                </a:cubicBezTo>
                <a:cubicBezTo>
                  <a:pt x="1532932" y="0"/>
                  <a:pt x="1975066" y="408116"/>
                  <a:pt x="1975066" y="911555"/>
                </a:cubicBezTo>
                <a:close/>
              </a:path>
            </a:pathLst>
          </a:custGeom>
          <a:noFill/>
          <a:ln w="25400" cap="flat">
            <a:solidFill>
              <a:srgbClr val="5B7774"/>
            </a:solidFill>
            <a:prstDash val="sysDash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Graphic 7">
            <a:extLst>
              <a:ext uri="{FF2B5EF4-FFF2-40B4-BE49-F238E27FC236}">
                <a16:creationId xmlns:a16="http://schemas.microsoft.com/office/drawing/2014/main" id="{D9F0CA8C-EBCA-47DB-A160-B29FD2AB2280}"/>
              </a:ext>
            </a:extLst>
          </p:cNvPr>
          <p:cNvSpPr/>
          <p:nvPr userDrawn="1"/>
        </p:nvSpPr>
        <p:spPr>
          <a:xfrm>
            <a:off x="278183" y="347875"/>
            <a:ext cx="6693365" cy="5695332"/>
          </a:xfrm>
          <a:custGeom>
            <a:avLst/>
            <a:gdLst>
              <a:gd name="connsiteX0" fmla="*/ 544087 w 7208203"/>
              <a:gd name="connsiteY0" fmla="*/ 0 h 6133404"/>
              <a:gd name="connsiteX1" fmla="*/ 754760 w 7208203"/>
              <a:gd name="connsiteY1" fmla="*/ 0 h 6133404"/>
              <a:gd name="connsiteX2" fmla="*/ 1298847 w 7208203"/>
              <a:gd name="connsiteY2" fmla="*/ 473041 h 6133404"/>
              <a:gd name="connsiteX3" fmla="*/ 1298847 w 7208203"/>
              <a:gd name="connsiteY3" fmla="*/ 620540 h 6133404"/>
              <a:gd name="connsiteX4" fmla="*/ 2422212 w 7208203"/>
              <a:gd name="connsiteY4" fmla="*/ 620540 h 6133404"/>
              <a:gd name="connsiteX5" fmla="*/ 3232176 w 7208203"/>
              <a:gd name="connsiteY5" fmla="*/ 1127349 h 6133404"/>
              <a:gd name="connsiteX6" fmla="*/ 3582285 w 7208203"/>
              <a:gd name="connsiteY6" fmla="*/ 1342764 h 6133404"/>
              <a:gd name="connsiteX7" fmla="*/ 6037981 w 7208203"/>
              <a:gd name="connsiteY7" fmla="*/ 1342764 h 6133404"/>
              <a:gd name="connsiteX8" fmla="*/ 6786859 w 7208203"/>
              <a:gd name="connsiteY8" fmla="*/ 1993847 h 6133404"/>
              <a:gd name="connsiteX9" fmla="*/ 6786859 w 7208203"/>
              <a:gd name="connsiteY9" fmla="*/ 1993847 h 6133404"/>
              <a:gd name="connsiteX10" fmla="*/ 6037981 w 7208203"/>
              <a:gd name="connsiteY10" fmla="*/ 2644931 h 6133404"/>
              <a:gd name="connsiteX11" fmla="*/ 5535819 w 7208203"/>
              <a:gd name="connsiteY11" fmla="*/ 2644931 h 6133404"/>
              <a:gd name="connsiteX12" fmla="*/ 5535819 w 7208203"/>
              <a:gd name="connsiteY12" fmla="*/ 3394378 h 6133404"/>
              <a:gd name="connsiteX13" fmla="*/ 6693238 w 7208203"/>
              <a:gd name="connsiteY13" fmla="*/ 4617056 h 6133404"/>
              <a:gd name="connsiteX14" fmla="*/ 7208204 w 7208203"/>
              <a:gd name="connsiteY14" fmla="*/ 5094081 h 6133404"/>
              <a:gd name="connsiteX15" fmla="*/ 7208204 w 7208203"/>
              <a:gd name="connsiteY15" fmla="*/ 5094081 h 6133404"/>
              <a:gd name="connsiteX16" fmla="*/ 5874167 w 7208203"/>
              <a:gd name="connsiteY16" fmla="*/ 5094081 h 6133404"/>
              <a:gd name="connsiteX17" fmla="*/ 5874167 w 7208203"/>
              <a:gd name="connsiteY17" fmla="*/ 5452253 h 6133404"/>
              <a:gd name="connsiteX18" fmla="*/ 5090666 w 7208203"/>
              <a:gd name="connsiteY18" fmla="*/ 6133405 h 6133404"/>
              <a:gd name="connsiteX19" fmla="*/ 783975 w 7208203"/>
              <a:gd name="connsiteY19" fmla="*/ 6133405 h 6133404"/>
              <a:gd name="connsiteX20" fmla="*/ 257436 w 7208203"/>
              <a:gd name="connsiteY20" fmla="*/ 5675636 h 6133404"/>
              <a:gd name="connsiteX21" fmla="*/ 257436 w 7208203"/>
              <a:gd name="connsiteY21" fmla="*/ 5094081 h 6133404"/>
              <a:gd name="connsiteX22" fmla="*/ 257436 w 7208203"/>
              <a:gd name="connsiteY22" fmla="*/ 5094081 h 6133404"/>
              <a:gd name="connsiteX23" fmla="*/ 257436 w 7208203"/>
              <a:gd name="connsiteY23" fmla="*/ 5075394 h 6133404"/>
              <a:gd name="connsiteX24" fmla="*/ 258005 w 7208203"/>
              <a:gd name="connsiteY24" fmla="*/ 5075394 h 6133404"/>
              <a:gd name="connsiteX25" fmla="*/ 807404 w 7208203"/>
              <a:gd name="connsiteY25" fmla="*/ 4615918 h 6133404"/>
              <a:gd name="connsiteX26" fmla="*/ 1475371 w 7208203"/>
              <a:gd name="connsiteY26" fmla="*/ 4615918 h 6133404"/>
              <a:gd name="connsiteX27" fmla="*/ 1591378 w 7208203"/>
              <a:gd name="connsiteY27" fmla="*/ 4514992 h 6133404"/>
              <a:gd name="connsiteX28" fmla="*/ 1591378 w 7208203"/>
              <a:gd name="connsiteY28" fmla="*/ 3508014 h 6133404"/>
              <a:gd name="connsiteX29" fmla="*/ 1475371 w 7208203"/>
              <a:gd name="connsiteY29" fmla="*/ 3407089 h 6133404"/>
              <a:gd name="connsiteX30" fmla="*/ 1475371 w 7208203"/>
              <a:gd name="connsiteY30" fmla="*/ 3407089 h 6133404"/>
              <a:gd name="connsiteX31" fmla="*/ 597775 w 7208203"/>
              <a:gd name="connsiteY31" fmla="*/ 2644931 h 6133404"/>
              <a:gd name="connsiteX32" fmla="*/ 596731 w 7208203"/>
              <a:gd name="connsiteY32" fmla="*/ 2644931 h 6133404"/>
              <a:gd name="connsiteX33" fmla="*/ 596731 w 7208203"/>
              <a:gd name="connsiteY33" fmla="*/ 1699798 h 6133404"/>
              <a:gd name="connsiteX34" fmla="*/ 825995 w 7208203"/>
              <a:gd name="connsiteY34" fmla="*/ 1497188 h 6133404"/>
              <a:gd name="connsiteX35" fmla="*/ 825995 w 7208203"/>
              <a:gd name="connsiteY35" fmla="*/ 1497188 h 6133404"/>
              <a:gd name="connsiteX36" fmla="*/ 953575 w 7208203"/>
              <a:gd name="connsiteY36" fmla="*/ 1386967 h 6133404"/>
              <a:gd name="connsiteX37" fmla="*/ 953575 w 7208203"/>
              <a:gd name="connsiteY37" fmla="*/ 1386967 h 6133404"/>
              <a:gd name="connsiteX38" fmla="*/ 823814 w 7208203"/>
              <a:gd name="connsiteY38" fmla="*/ 1271623 h 6133404"/>
              <a:gd name="connsiteX39" fmla="*/ 544087 w 7208203"/>
              <a:gd name="connsiteY39" fmla="*/ 1271623 h 6133404"/>
              <a:gd name="connsiteX40" fmla="*/ 0 w 7208203"/>
              <a:gd name="connsiteY40" fmla="*/ 798582 h 6133404"/>
              <a:gd name="connsiteX41" fmla="*/ 0 w 7208203"/>
              <a:gd name="connsiteY41" fmla="*/ 473041 h 6133404"/>
              <a:gd name="connsiteX42" fmla="*/ 544087 w 7208203"/>
              <a:gd name="connsiteY42" fmla="*/ 0 h 6133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7208203" h="6133404">
                <a:moveTo>
                  <a:pt x="544087" y="0"/>
                </a:moveTo>
                <a:lnTo>
                  <a:pt x="754760" y="0"/>
                </a:lnTo>
                <a:cubicBezTo>
                  <a:pt x="1055259" y="0"/>
                  <a:pt x="1298847" y="211811"/>
                  <a:pt x="1298847" y="473041"/>
                </a:cubicBezTo>
                <a:lnTo>
                  <a:pt x="1298847" y="620540"/>
                </a:lnTo>
                <a:lnTo>
                  <a:pt x="2422212" y="620540"/>
                </a:lnTo>
                <a:cubicBezTo>
                  <a:pt x="2799164" y="620540"/>
                  <a:pt x="3118920" y="832825"/>
                  <a:pt x="3232176" y="1127349"/>
                </a:cubicBezTo>
                <a:cubicBezTo>
                  <a:pt x="3282165" y="1257205"/>
                  <a:pt x="3424826" y="1342764"/>
                  <a:pt x="3582285" y="1342764"/>
                </a:cubicBezTo>
                <a:lnTo>
                  <a:pt x="6037981" y="1342764"/>
                </a:lnTo>
                <a:cubicBezTo>
                  <a:pt x="6451548" y="1342764"/>
                  <a:pt x="6786859" y="1634253"/>
                  <a:pt x="6786859" y="1993847"/>
                </a:cubicBezTo>
                <a:lnTo>
                  <a:pt x="6786859" y="1993847"/>
                </a:lnTo>
                <a:cubicBezTo>
                  <a:pt x="6786859" y="2353442"/>
                  <a:pt x="6451548" y="2644931"/>
                  <a:pt x="6037981" y="2644931"/>
                </a:cubicBezTo>
                <a:lnTo>
                  <a:pt x="5535819" y="2644931"/>
                </a:lnTo>
                <a:lnTo>
                  <a:pt x="5535819" y="3394378"/>
                </a:lnTo>
                <a:cubicBezTo>
                  <a:pt x="6313913" y="3394852"/>
                  <a:pt x="6690202" y="3941311"/>
                  <a:pt x="6693238" y="4617056"/>
                </a:cubicBezTo>
                <a:cubicBezTo>
                  <a:pt x="6980647" y="4632802"/>
                  <a:pt x="7208204" y="4840250"/>
                  <a:pt x="7208204" y="5094081"/>
                </a:cubicBezTo>
                <a:lnTo>
                  <a:pt x="7208204" y="5094081"/>
                </a:lnTo>
                <a:lnTo>
                  <a:pt x="5874167" y="5094081"/>
                </a:lnTo>
                <a:lnTo>
                  <a:pt x="5874167" y="5452253"/>
                </a:lnTo>
                <a:cubicBezTo>
                  <a:pt x="5874167" y="5828447"/>
                  <a:pt x="5523393" y="6133405"/>
                  <a:pt x="5090666" y="6133405"/>
                </a:cubicBezTo>
                <a:lnTo>
                  <a:pt x="783975" y="6133405"/>
                </a:lnTo>
                <a:cubicBezTo>
                  <a:pt x="493150" y="6133405"/>
                  <a:pt x="257436" y="5928423"/>
                  <a:pt x="257436" y="5675636"/>
                </a:cubicBezTo>
                <a:lnTo>
                  <a:pt x="257436" y="5094081"/>
                </a:lnTo>
                <a:lnTo>
                  <a:pt x="257436" y="5094081"/>
                </a:lnTo>
                <a:lnTo>
                  <a:pt x="257436" y="5075394"/>
                </a:lnTo>
                <a:lnTo>
                  <a:pt x="258005" y="5075394"/>
                </a:lnTo>
                <a:cubicBezTo>
                  <a:pt x="269293" y="4819951"/>
                  <a:pt x="510888" y="4615918"/>
                  <a:pt x="807404" y="4615918"/>
                </a:cubicBezTo>
                <a:lnTo>
                  <a:pt x="1475371" y="4615918"/>
                </a:lnTo>
                <a:cubicBezTo>
                  <a:pt x="1539493" y="4615918"/>
                  <a:pt x="1591378" y="4570767"/>
                  <a:pt x="1591378" y="4514992"/>
                </a:cubicBezTo>
                <a:lnTo>
                  <a:pt x="1591378" y="3508014"/>
                </a:lnTo>
                <a:cubicBezTo>
                  <a:pt x="1591378" y="3452334"/>
                  <a:pt x="1539398" y="3407089"/>
                  <a:pt x="1475371" y="3407089"/>
                </a:cubicBezTo>
                <a:lnTo>
                  <a:pt x="1475371" y="3407089"/>
                </a:lnTo>
                <a:cubicBezTo>
                  <a:pt x="991043" y="3407089"/>
                  <a:pt x="598344" y="3065991"/>
                  <a:pt x="597775" y="2644931"/>
                </a:cubicBezTo>
                <a:lnTo>
                  <a:pt x="596731" y="2644931"/>
                </a:lnTo>
                <a:lnTo>
                  <a:pt x="596731" y="1699798"/>
                </a:lnTo>
                <a:cubicBezTo>
                  <a:pt x="596731" y="1589197"/>
                  <a:pt x="698795" y="1498990"/>
                  <a:pt x="825995" y="1497188"/>
                </a:cubicBezTo>
                <a:lnTo>
                  <a:pt x="825995" y="1497188"/>
                </a:lnTo>
                <a:cubicBezTo>
                  <a:pt x="895714" y="1496144"/>
                  <a:pt x="951963" y="1447484"/>
                  <a:pt x="953575" y="1386967"/>
                </a:cubicBezTo>
                <a:lnTo>
                  <a:pt x="953575" y="1386967"/>
                </a:lnTo>
                <a:cubicBezTo>
                  <a:pt x="955188" y="1323698"/>
                  <a:pt x="896662" y="1271623"/>
                  <a:pt x="823814" y="1271623"/>
                </a:cubicBezTo>
                <a:lnTo>
                  <a:pt x="544087" y="1271623"/>
                </a:lnTo>
                <a:cubicBezTo>
                  <a:pt x="243587" y="1271623"/>
                  <a:pt x="0" y="1059812"/>
                  <a:pt x="0" y="798582"/>
                </a:cubicBezTo>
                <a:lnTo>
                  <a:pt x="0" y="473041"/>
                </a:lnTo>
                <a:cubicBezTo>
                  <a:pt x="0" y="211811"/>
                  <a:pt x="243587" y="0"/>
                  <a:pt x="544087" y="0"/>
                </a:cubicBezTo>
                <a:close/>
              </a:path>
            </a:pathLst>
          </a:custGeom>
          <a:gradFill>
            <a:gsLst>
              <a:gs pos="0">
                <a:srgbClr val="AFD3F4"/>
              </a:gs>
              <a:gs pos="100000">
                <a:srgbClr val="90C4EB"/>
              </a:gs>
            </a:gsLst>
            <a:lin ang="0" scaled="0"/>
          </a:gradFill>
          <a:ln w="94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0" name="Graphic 7">
            <a:extLst>
              <a:ext uri="{FF2B5EF4-FFF2-40B4-BE49-F238E27FC236}">
                <a16:creationId xmlns:a16="http://schemas.microsoft.com/office/drawing/2014/main" id="{62AEDC47-B811-478F-87E5-2DCBAC9288BE}"/>
              </a:ext>
            </a:extLst>
          </p:cNvPr>
          <p:cNvSpPr/>
          <p:nvPr userDrawn="1"/>
        </p:nvSpPr>
        <p:spPr>
          <a:xfrm>
            <a:off x="-13191" y="4525193"/>
            <a:ext cx="5576949" cy="1916089"/>
          </a:xfrm>
          <a:custGeom>
            <a:avLst/>
            <a:gdLst>
              <a:gd name="connsiteX0" fmla="*/ 6492430 w 6492429"/>
              <a:gd name="connsiteY0" fmla="*/ 1670962 h 2127687"/>
              <a:gd name="connsiteX1" fmla="*/ 6396152 w 6492429"/>
              <a:gd name="connsiteY1" fmla="*/ 1160169 h 2127687"/>
              <a:gd name="connsiteX2" fmla="*/ 5551186 w 6492429"/>
              <a:gd name="connsiteY2" fmla="*/ 998157 h 2127687"/>
              <a:gd name="connsiteX3" fmla="*/ 8727 w 6492429"/>
              <a:gd name="connsiteY3" fmla="*/ 0 h 2127687"/>
              <a:gd name="connsiteX4" fmla="*/ 0 w 6492429"/>
              <a:gd name="connsiteY4" fmla="*/ 2127688 h 2127687"/>
              <a:gd name="connsiteX5" fmla="*/ 6492430 w 6492429"/>
              <a:gd name="connsiteY5" fmla="*/ 1670962 h 2127687"/>
              <a:gd name="connsiteX0" fmla="*/ 6492430 w 6499762"/>
              <a:gd name="connsiteY0" fmla="*/ 1670962 h 2127688"/>
              <a:gd name="connsiteX1" fmla="*/ 6499762 w 6499762"/>
              <a:gd name="connsiteY1" fmla="*/ 1484527 h 2127688"/>
              <a:gd name="connsiteX2" fmla="*/ 5551186 w 6499762"/>
              <a:gd name="connsiteY2" fmla="*/ 998157 h 2127688"/>
              <a:gd name="connsiteX3" fmla="*/ 8727 w 6499762"/>
              <a:gd name="connsiteY3" fmla="*/ 0 h 2127688"/>
              <a:gd name="connsiteX4" fmla="*/ 0 w 6499762"/>
              <a:gd name="connsiteY4" fmla="*/ 2127688 h 2127688"/>
              <a:gd name="connsiteX5" fmla="*/ 6492430 w 6499762"/>
              <a:gd name="connsiteY5" fmla="*/ 1670962 h 2127688"/>
              <a:gd name="connsiteX0" fmla="*/ 6492430 w 6499762"/>
              <a:gd name="connsiteY0" fmla="*/ 1670962 h 2127688"/>
              <a:gd name="connsiteX1" fmla="*/ 6499762 w 6499762"/>
              <a:gd name="connsiteY1" fmla="*/ 1484527 h 2127688"/>
              <a:gd name="connsiteX2" fmla="*/ 4278261 w 6499762"/>
              <a:gd name="connsiteY2" fmla="*/ 1026362 h 2127688"/>
              <a:gd name="connsiteX3" fmla="*/ 8727 w 6499762"/>
              <a:gd name="connsiteY3" fmla="*/ 0 h 2127688"/>
              <a:gd name="connsiteX4" fmla="*/ 0 w 6499762"/>
              <a:gd name="connsiteY4" fmla="*/ 2127688 h 2127688"/>
              <a:gd name="connsiteX5" fmla="*/ 6492430 w 6499762"/>
              <a:gd name="connsiteY5" fmla="*/ 1670962 h 2127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99762" h="2127688">
                <a:moveTo>
                  <a:pt x="6492430" y="1670962"/>
                </a:moveTo>
                <a:lnTo>
                  <a:pt x="6499762" y="1484527"/>
                </a:lnTo>
                <a:lnTo>
                  <a:pt x="4278261" y="1026362"/>
                </a:lnTo>
                <a:lnTo>
                  <a:pt x="8727" y="0"/>
                </a:lnTo>
                <a:lnTo>
                  <a:pt x="0" y="2127688"/>
                </a:lnTo>
                <a:lnTo>
                  <a:pt x="6492430" y="1670962"/>
                </a:lnTo>
                <a:close/>
              </a:path>
            </a:pathLst>
          </a:custGeom>
          <a:gradFill>
            <a:gsLst>
              <a:gs pos="0">
                <a:srgbClr val="DCF4F0"/>
              </a:gs>
              <a:gs pos="100000">
                <a:srgbClr val="AFD3F4"/>
              </a:gs>
            </a:gsLst>
            <a:lin ang="0" scaled="0"/>
          </a:gradFill>
          <a:ln w="948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2254B-1C6C-4698-8BA1-D47D66E0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2600" y="609600"/>
            <a:ext cx="412120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A2533-472F-46F0-A89C-7244CF702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2600" y="2731122"/>
            <a:ext cx="4121200" cy="329026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E2C35-BD97-44A7-9694-7D4CFB845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CF50-CFED-45E9-9664-4D0A6B3DBC74}" type="datetime1">
              <a:rPr lang="en-US" smtClean="0"/>
              <a:t>11/4/2022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0BFD4-229C-4DC7-B13A-0F6368178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PoweredTemplate.com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BA543-11B9-4623-81A2-ED297364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038F-667B-4078-99D0-7F46E585F702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aphic 7">
            <a:extLst>
              <a:ext uri="{FF2B5EF4-FFF2-40B4-BE49-F238E27FC236}">
                <a16:creationId xmlns:a16="http://schemas.microsoft.com/office/drawing/2014/main" id="{024F777E-A760-43E5-996A-425DCEC59F7E}"/>
              </a:ext>
            </a:extLst>
          </p:cNvPr>
          <p:cNvGrpSpPr/>
          <p:nvPr userDrawn="1"/>
        </p:nvGrpSpPr>
        <p:grpSpPr>
          <a:xfrm>
            <a:off x="745860" y="887221"/>
            <a:ext cx="5401797" cy="5134167"/>
            <a:chOff x="1464584" y="1326022"/>
            <a:chExt cx="4192815" cy="3985083"/>
          </a:xfrm>
        </p:grpSpPr>
        <p:grpSp>
          <p:nvGrpSpPr>
            <p:cNvPr id="13" name="Graphic 7">
              <a:extLst>
                <a:ext uri="{FF2B5EF4-FFF2-40B4-BE49-F238E27FC236}">
                  <a16:creationId xmlns:a16="http://schemas.microsoft.com/office/drawing/2014/main" id="{AE406A34-FD5C-43A3-86B2-635A39170200}"/>
                </a:ext>
              </a:extLst>
            </p:cNvPr>
            <p:cNvGrpSpPr/>
            <p:nvPr/>
          </p:nvGrpSpPr>
          <p:grpSpPr>
            <a:xfrm>
              <a:off x="4940555" y="3140900"/>
              <a:ext cx="529883" cy="800253"/>
              <a:chOff x="4940555" y="3140900"/>
              <a:chExt cx="529883" cy="800253"/>
            </a:xfrm>
          </p:grpSpPr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69566BCD-5F6B-43A2-8330-5328543BDC4C}"/>
                  </a:ext>
                </a:extLst>
              </p:cNvPr>
              <p:cNvSpPr/>
              <p:nvPr/>
            </p:nvSpPr>
            <p:spPr>
              <a:xfrm>
                <a:off x="4940555" y="3140900"/>
                <a:ext cx="274034" cy="278635"/>
              </a:xfrm>
              <a:custGeom>
                <a:avLst/>
                <a:gdLst>
                  <a:gd name="connsiteX0" fmla="*/ 0 w 274034"/>
                  <a:gd name="connsiteY0" fmla="*/ 132489 h 278635"/>
                  <a:gd name="connsiteX1" fmla="*/ 109628 w 274034"/>
                  <a:gd name="connsiteY1" fmla="*/ 278636 h 278635"/>
                  <a:gd name="connsiteX2" fmla="*/ 274034 w 274034"/>
                  <a:gd name="connsiteY2" fmla="*/ 187266 h 278635"/>
                  <a:gd name="connsiteX3" fmla="*/ 196396 w 274034"/>
                  <a:gd name="connsiteY3" fmla="*/ 0 h 278635"/>
                  <a:gd name="connsiteX4" fmla="*/ 0 w 274034"/>
                  <a:gd name="connsiteY4" fmla="*/ 132489 h 278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4034" h="278635">
                    <a:moveTo>
                      <a:pt x="0" y="132489"/>
                    </a:moveTo>
                    <a:cubicBezTo>
                      <a:pt x="68509" y="182739"/>
                      <a:pt x="109628" y="278636"/>
                      <a:pt x="109628" y="278636"/>
                    </a:cubicBezTo>
                    <a:cubicBezTo>
                      <a:pt x="109628" y="278636"/>
                      <a:pt x="141619" y="191868"/>
                      <a:pt x="274034" y="187266"/>
                    </a:cubicBezTo>
                    <a:lnTo>
                      <a:pt x="196396" y="0"/>
                    </a:lnTo>
                    <a:lnTo>
                      <a:pt x="0" y="132489"/>
                    </a:lnTo>
                    <a:close/>
                  </a:path>
                </a:pathLst>
              </a:custGeom>
              <a:solidFill>
                <a:srgbClr val="FDAD8B"/>
              </a:solidFill>
              <a:ln w="7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6" name="Graphic 7">
                <a:extLst>
                  <a:ext uri="{FF2B5EF4-FFF2-40B4-BE49-F238E27FC236}">
                    <a16:creationId xmlns:a16="http://schemas.microsoft.com/office/drawing/2014/main" id="{03FC8130-58E2-47F4-8D62-44ED7E68A861}"/>
                  </a:ext>
                </a:extLst>
              </p:cNvPr>
              <p:cNvGrpSpPr/>
              <p:nvPr/>
            </p:nvGrpSpPr>
            <p:grpSpPr>
              <a:xfrm>
                <a:off x="5018719" y="3305305"/>
                <a:ext cx="451719" cy="635848"/>
                <a:chOff x="5018719" y="3305305"/>
                <a:chExt cx="451719" cy="635848"/>
              </a:xfrm>
            </p:grpSpPr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27F15E31-97D7-4557-A1BE-876936B97E2A}"/>
                    </a:ext>
                  </a:extLst>
                </p:cNvPr>
                <p:cNvSpPr/>
                <p:nvPr/>
              </p:nvSpPr>
              <p:spPr>
                <a:xfrm>
                  <a:off x="5018719" y="3305305"/>
                  <a:ext cx="451719" cy="635848"/>
                </a:xfrm>
                <a:custGeom>
                  <a:avLst/>
                  <a:gdLst>
                    <a:gd name="connsiteX0" fmla="*/ 451719 w 451719"/>
                    <a:gd name="connsiteY0" fmla="*/ 324283 h 635848"/>
                    <a:gd name="connsiteX1" fmla="*/ 424256 w 451719"/>
                    <a:gd name="connsiteY1" fmla="*/ 543540 h 635848"/>
                    <a:gd name="connsiteX2" fmla="*/ 410302 w 451719"/>
                    <a:gd name="connsiteY2" fmla="*/ 566772 h 635848"/>
                    <a:gd name="connsiteX3" fmla="*/ 273582 w 451719"/>
                    <a:gd name="connsiteY3" fmla="*/ 634910 h 635848"/>
                    <a:gd name="connsiteX4" fmla="*/ 81714 w 451719"/>
                    <a:gd name="connsiteY4" fmla="*/ 539013 h 635848"/>
                    <a:gd name="connsiteX5" fmla="*/ 150222 w 451719"/>
                    <a:gd name="connsiteY5" fmla="*/ 461375 h 635848"/>
                    <a:gd name="connsiteX6" fmla="*/ 109103 w 451719"/>
                    <a:gd name="connsiteY6" fmla="*/ 292367 h 635848"/>
                    <a:gd name="connsiteX7" fmla="*/ 8604 w 451719"/>
                    <a:gd name="connsiteY7" fmla="*/ 223859 h 635848"/>
                    <a:gd name="connsiteX8" fmla="*/ 22335 w 451719"/>
                    <a:gd name="connsiteY8" fmla="*/ 36518 h 635848"/>
                    <a:gd name="connsiteX9" fmla="*/ 163954 w 451719"/>
                    <a:gd name="connsiteY9" fmla="*/ 0 h 635848"/>
                    <a:gd name="connsiteX10" fmla="*/ 346618 w 451719"/>
                    <a:gd name="connsiteY10" fmla="*/ 118758 h 635848"/>
                    <a:gd name="connsiteX11" fmla="*/ 381503 w 451719"/>
                    <a:gd name="connsiteY11" fmla="*/ 191720 h 635848"/>
                    <a:gd name="connsiteX12" fmla="*/ 451719 w 451719"/>
                    <a:gd name="connsiteY12" fmla="*/ 324283 h 6358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51719" h="635848">
                      <a:moveTo>
                        <a:pt x="451719" y="324283"/>
                      </a:moveTo>
                      <a:cubicBezTo>
                        <a:pt x="451719" y="324283"/>
                        <a:pt x="428858" y="516152"/>
                        <a:pt x="424256" y="543540"/>
                      </a:cubicBezTo>
                      <a:cubicBezTo>
                        <a:pt x="423217" y="550072"/>
                        <a:pt x="418244" y="558162"/>
                        <a:pt x="410302" y="566772"/>
                      </a:cubicBezTo>
                      <a:cubicBezTo>
                        <a:pt x="384992" y="594458"/>
                        <a:pt x="329250" y="627933"/>
                        <a:pt x="273582" y="634910"/>
                      </a:cubicBezTo>
                      <a:cubicBezTo>
                        <a:pt x="200472" y="644039"/>
                        <a:pt x="72584" y="584660"/>
                        <a:pt x="81714" y="539013"/>
                      </a:cubicBezTo>
                      <a:cubicBezTo>
                        <a:pt x="90843" y="493291"/>
                        <a:pt x="150222" y="461375"/>
                        <a:pt x="150222" y="461375"/>
                      </a:cubicBezTo>
                      <a:cubicBezTo>
                        <a:pt x="150222" y="461375"/>
                        <a:pt x="109103" y="347144"/>
                        <a:pt x="109103" y="292367"/>
                      </a:cubicBezTo>
                      <a:cubicBezTo>
                        <a:pt x="109103" y="292367"/>
                        <a:pt x="17733" y="255775"/>
                        <a:pt x="8604" y="223859"/>
                      </a:cubicBezTo>
                      <a:cubicBezTo>
                        <a:pt x="-526" y="191868"/>
                        <a:pt x="-9655" y="63981"/>
                        <a:pt x="22335" y="36518"/>
                      </a:cubicBezTo>
                      <a:cubicBezTo>
                        <a:pt x="54325" y="9130"/>
                        <a:pt x="163954" y="0"/>
                        <a:pt x="163954" y="0"/>
                      </a:cubicBezTo>
                      <a:cubicBezTo>
                        <a:pt x="282712" y="18259"/>
                        <a:pt x="319230" y="54851"/>
                        <a:pt x="346618" y="118758"/>
                      </a:cubicBezTo>
                      <a:cubicBezTo>
                        <a:pt x="354857" y="138056"/>
                        <a:pt x="367624" y="164331"/>
                        <a:pt x="381503" y="191720"/>
                      </a:cubicBezTo>
                      <a:cubicBezTo>
                        <a:pt x="413791" y="255181"/>
                        <a:pt x="451719" y="324283"/>
                        <a:pt x="451719" y="324283"/>
                      </a:cubicBezTo>
                      <a:close/>
                    </a:path>
                  </a:pathLst>
                </a:custGeom>
                <a:solidFill>
                  <a:srgbClr val="151A4C"/>
                </a:solidFill>
                <a:ln w="7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088E4A60-41A8-4847-9DE6-C73E95490472}"/>
                    </a:ext>
                  </a:extLst>
                </p:cNvPr>
                <p:cNvSpPr/>
                <p:nvPr/>
              </p:nvSpPr>
              <p:spPr>
                <a:xfrm>
                  <a:off x="5310560" y="3497025"/>
                  <a:ext cx="159878" cy="375052"/>
                </a:xfrm>
                <a:custGeom>
                  <a:avLst/>
                  <a:gdLst>
                    <a:gd name="connsiteX0" fmla="*/ 159878 w 159878"/>
                    <a:gd name="connsiteY0" fmla="*/ 132564 h 375052"/>
                    <a:gd name="connsiteX1" fmla="*/ 132415 w 159878"/>
                    <a:gd name="connsiteY1" fmla="*/ 351821 h 375052"/>
                    <a:gd name="connsiteX2" fmla="*/ 118461 w 159878"/>
                    <a:gd name="connsiteY2" fmla="*/ 375052 h 375052"/>
                    <a:gd name="connsiteX3" fmla="*/ 0 w 159878"/>
                    <a:gd name="connsiteY3" fmla="*/ 310701 h 375052"/>
                    <a:gd name="connsiteX4" fmla="*/ 29689 w 159878"/>
                    <a:gd name="connsiteY4" fmla="*/ 70958 h 375052"/>
                    <a:gd name="connsiteX5" fmla="*/ 89662 w 159878"/>
                    <a:gd name="connsiteY5" fmla="*/ 0 h 375052"/>
                    <a:gd name="connsiteX6" fmla="*/ 159878 w 159878"/>
                    <a:gd name="connsiteY6" fmla="*/ 132564 h 375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9878" h="375052">
                      <a:moveTo>
                        <a:pt x="159878" y="132564"/>
                      </a:moveTo>
                      <a:cubicBezTo>
                        <a:pt x="159878" y="132564"/>
                        <a:pt x="137017" y="324432"/>
                        <a:pt x="132415" y="351821"/>
                      </a:cubicBezTo>
                      <a:cubicBezTo>
                        <a:pt x="131376" y="358352"/>
                        <a:pt x="126403" y="366443"/>
                        <a:pt x="118461" y="375052"/>
                      </a:cubicBezTo>
                      <a:lnTo>
                        <a:pt x="0" y="310701"/>
                      </a:lnTo>
                      <a:cubicBezTo>
                        <a:pt x="107328" y="242192"/>
                        <a:pt x="29689" y="70958"/>
                        <a:pt x="29689" y="70958"/>
                      </a:cubicBezTo>
                      <a:lnTo>
                        <a:pt x="89662" y="0"/>
                      </a:lnTo>
                      <a:cubicBezTo>
                        <a:pt x="121950" y="63461"/>
                        <a:pt x="159878" y="132564"/>
                        <a:pt x="159878" y="132564"/>
                      </a:cubicBezTo>
                      <a:close/>
                    </a:path>
                  </a:pathLst>
                </a:custGeom>
                <a:solidFill>
                  <a:srgbClr val="389ADE"/>
                </a:solidFill>
                <a:ln w="7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98793BC1-57AF-4350-B2F6-B2898D7E3F1A}"/>
                    </a:ext>
                  </a:extLst>
                </p:cNvPr>
                <p:cNvSpPr/>
                <p:nvPr/>
              </p:nvSpPr>
              <p:spPr>
                <a:xfrm>
                  <a:off x="5123025" y="3437641"/>
                  <a:ext cx="244094" cy="381032"/>
                </a:xfrm>
                <a:custGeom>
                  <a:avLst/>
                  <a:gdLst>
                    <a:gd name="connsiteX0" fmla="*/ 269 w 244094"/>
                    <a:gd name="connsiteY0" fmla="*/ 57232 h 381032"/>
                    <a:gd name="connsiteX1" fmla="*/ 164155 w 244094"/>
                    <a:gd name="connsiteY1" fmla="*/ 12104 h 381032"/>
                    <a:gd name="connsiteX2" fmla="*/ 244094 w 244094"/>
                    <a:gd name="connsiteY2" fmla="*/ 238783 h 381032"/>
                    <a:gd name="connsiteX3" fmla="*/ 160741 w 244094"/>
                    <a:gd name="connsiteY3" fmla="*/ 380402 h 381032"/>
                    <a:gd name="connsiteX4" fmla="*/ 24540 w 244094"/>
                    <a:gd name="connsiteY4" fmla="*/ 263499 h 381032"/>
                    <a:gd name="connsiteX5" fmla="*/ 269 w 244094"/>
                    <a:gd name="connsiteY5" fmla="*/ 57232 h 381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4094" h="381032">
                      <a:moveTo>
                        <a:pt x="269" y="57232"/>
                      </a:moveTo>
                      <a:cubicBezTo>
                        <a:pt x="269" y="46989"/>
                        <a:pt x="104182" y="-29016"/>
                        <a:pt x="164155" y="12104"/>
                      </a:cubicBezTo>
                      <a:cubicBezTo>
                        <a:pt x="164155" y="12104"/>
                        <a:pt x="244094" y="161145"/>
                        <a:pt x="244094" y="238783"/>
                      </a:cubicBezTo>
                      <a:cubicBezTo>
                        <a:pt x="244094" y="316421"/>
                        <a:pt x="234964" y="354127"/>
                        <a:pt x="160741" y="380402"/>
                      </a:cubicBezTo>
                      <a:cubicBezTo>
                        <a:pt x="108190" y="386117"/>
                        <a:pt x="52819" y="353459"/>
                        <a:pt x="24540" y="263499"/>
                      </a:cubicBezTo>
                      <a:cubicBezTo>
                        <a:pt x="-4333" y="171685"/>
                        <a:pt x="269" y="57232"/>
                        <a:pt x="269" y="57232"/>
                      </a:cubicBezTo>
                      <a:close/>
                    </a:path>
                  </a:pathLst>
                </a:custGeom>
                <a:solidFill>
                  <a:srgbClr val="094983"/>
                </a:solidFill>
                <a:ln w="7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4" name="Graphic 7">
              <a:extLst>
                <a:ext uri="{FF2B5EF4-FFF2-40B4-BE49-F238E27FC236}">
                  <a16:creationId xmlns:a16="http://schemas.microsoft.com/office/drawing/2014/main" id="{86159F9E-1F43-4A7C-903D-25B9618770B0}"/>
                </a:ext>
              </a:extLst>
            </p:cNvPr>
            <p:cNvGrpSpPr/>
            <p:nvPr/>
          </p:nvGrpSpPr>
          <p:grpSpPr>
            <a:xfrm>
              <a:off x="1464584" y="3437943"/>
              <a:ext cx="1347457" cy="1415817"/>
              <a:chOff x="1464584" y="3437943"/>
              <a:chExt cx="1347457" cy="1415817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8B05D6CC-103E-4C7A-8B33-5294A99A526D}"/>
                  </a:ext>
                </a:extLst>
              </p:cNvPr>
              <p:cNvSpPr/>
              <p:nvPr/>
            </p:nvSpPr>
            <p:spPr>
              <a:xfrm>
                <a:off x="1857375" y="3437943"/>
                <a:ext cx="954665" cy="899739"/>
              </a:xfrm>
              <a:custGeom>
                <a:avLst/>
                <a:gdLst>
                  <a:gd name="connsiteX0" fmla="*/ 954666 w 954665"/>
                  <a:gd name="connsiteY0" fmla="*/ 342468 h 899739"/>
                  <a:gd name="connsiteX1" fmla="*/ 698891 w 954665"/>
                  <a:gd name="connsiteY1" fmla="*/ 488615 h 899739"/>
                  <a:gd name="connsiteX2" fmla="*/ 456773 w 954665"/>
                  <a:gd name="connsiteY2" fmla="*/ 730733 h 899739"/>
                  <a:gd name="connsiteX3" fmla="*/ 146147 w 954665"/>
                  <a:gd name="connsiteY3" fmla="*/ 899740 h 899739"/>
                  <a:gd name="connsiteX4" fmla="*/ 0 w 954665"/>
                  <a:gd name="connsiteY4" fmla="*/ 785584 h 899739"/>
                  <a:gd name="connsiteX5" fmla="*/ 196396 w 954665"/>
                  <a:gd name="connsiteY5" fmla="*/ 420181 h 899739"/>
                  <a:gd name="connsiteX6" fmla="*/ 465902 w 954665"/>
                  <a:gd name="connsiteY6" fmla="*/ 246646 h 899739"/>
                  <a:gd name="connsiteX7" fmla="*/ 671428 w 954665"/>
                  <a:gd name="connsiteY7" fmla="*/ 0 h 899739"/>
                  <a:gd name="connsiteX8" fmla="*/ 954666 w 954665"/>
                  <a:gd name="connsiteY8" fmla="*/ 342468 h 899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4665" h="899739">
                    <a:moveTo>
                      <a:pt x="954666" y="342468"/>
                    </a:moveTo>
                    <a:cubicBezTo>
                      <a:pt x="849639" y="424708"/>
                      <a:pt x="776529" y="447495"/>
                      <a:pt x="698891" y="488615"/>
                    </a:cubicBezTo>
                    <a:cubicBezTo>
                      <a:pt x="621253" y="529735"/>
                      <a:pt x="516152" y="675881"/>
                      <a:pt x="456773" y="730733"/>
                    </a:cubicBezTo>
                    <a:cubicBezTo>
                      <a:pt x="397394" y="785510"/>
                      <a:pt x="191868" y="840361"/>
                      <a:pt x="146147" y="899740"/>
                    </a:cubicBezTo>
                    <a:cubicBezTo>
                      <a:pt x="146147" y="899740"/>
                      <a:pt x="82166" y="812972"/>
                      <a:pt x="0" y="785584"/>
                    </a:cubicBezTo>
                    <a:cubicBezTo>
                      <a:pt x="0" y="785584"/>
                      <a:pt x="109628" y="520679"/>
                      <a:pt x="196396" y="420181"/>
                    </a:cubicBezTo>
                    <a:cubicBezTo>
                      <a:pt x="283164" y="319682"/>
                      <a:pt x="401922" y="255775"/>
                      <a:pt x="465902" y="246646"/>
                    </a:cubicBezTo>
                    <a:cubicBezTo>
                      <a:pt x="529883" y="237516"/>
                      <a:pt x="671428" y="0"/>
                      <a:pt x="671428" y="0"/>
                    </a:cubicBezTo>
                    <a:lnTo>
                      <a:pt x="954666" y="342468"/>
                    </a:lnTo>
                    <a:close/>
                  </a:path>
                </a:pathLst>
              </a:custGeom>
              <a:solidFill>
                <a:srgbClr val="094983"/>
              </a:solidFill>
              <a:ln w="7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84" name="Graphic 7">
                <a:extLst>
                  <a:ext uri="{FF2B5EF4-FFF2-40B4-BE49-F238E27FC236}">
                    <a16:creationId xmlns:a16="http://schemas.microsoft.com/office/drawing/2014/main" id="{6B60B932-208D-46DA-A315-50588208C849}"/>
                  </a:ext>
                </a:extLst>
              </p:cNvPr>
              <p:cNvGrpSpPr/>
              <p:nvPr/>
            </p:nvGrpSpPr>
            <p:grpSpPr>
              <a:xfrm>
                <a:off x="1464584" y="4175036"/>
                <a:ext cx="560389" cy="678724"/>
                <a:chOff x="1464584" y="4175036"/>
                <a:chExt cx="560389" cy="678724"/>
              </a:xfrm>
            </p:grpSpPr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DD71D506-A590-4DDC-B45B-A6D67ABFA2F7}"/>
                    </a:ext>
                  </a:extLst>
                </p:cNvPr>
                <p:cNvSpPr/>
                <p:nvPr/>
              </p:nvSpPr>
              <p:spPr>
                <a:xfrm>
                  <a:off x="1464584" y="4639031"/>
                  <a:ext cx="164479" cy="214729"/>
                </a:xfrm>
                <a:custGeom>
                  <a:avLst/>
                  <a:gdLst>
                    <a:gd name="connsiteX0" fmla="*/ 164480 w 164479"/>
                    <a:gd name="connsiteY0" fmla="*/ 109628 h 214729"/>
                    <a:gd name="connsiteX1" fmla="*/ 105101 w 164479"/>
                    <a:gd name="connsiteY1" fmla="*/ 205600 h 214729"/>
                    <a:gd name="connsiteX2" fmla="*/ 0 w 164479"/>
                    <a:gd name="connsiteY2" fmla="*/ 214729 h 214729"/>
                    <a:gd name="connsiteX3" fmla="*/ 9055 w 164479"/>
                    <a:gd name="connsiteY3" fmla="*/ 162847 h 214729"/>
                    <a:gd name="connsiteX4" fmla="*/ 77638 w 164479"/>
                    <a:gd name="connsiteY4" fmla="*/ 0 h 214729"/>
                    <a:gd name="connsiteX5" fmla="*/ 96565 w 164479"/>
                    <a:gd name="connsiteY5" fmla="*/ 23900 h 214729"/>
                    <a:gd name="connsiteX6" fmla="*/ 164480 w 164479"/>
                    <a:gd name="connsiteY6" fmla="*/ 109628 h 2147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4479" h="214729">
                      <a:moveTo>
                        <a:pt x="164480" y="109628"/>
                      </a:moveTo>
                      <a:cubicBezTo>
                        <a:pt x="137017" y="123360"/>
                        <a:pt x="105101" y="205600"/>
                        <a:pt x="105101" y="205600"/>
                      </a:cubicBezTo>
                      <a:lnTo>
                        <a:pt x="0" y="214729"/>
                      </a:lnTo>
                      <a:cubicBezTo>
                        <a:pt x="0" y="214729"/>
                        <a:pt x="2672" y="193130"/>
                        <a:pt x="9055" y="162847"/>
                      </a:cubicBezTo>
                      <a:cubicBezTo>
                        <a:pt x="19669" y="113043"/>
                        <a:pt x="40749" y="39784"/>
                        <a:pt x="77638" y="0"/>
                      </a:cubicBezTo>
                      <a:lnTo>
                        <a:pt x="96565" y="23900"/>
                      </a:lnTo>
                      <a:lnTo>
                        <a:pt x="164480" y="109628"/>
                      </a:lnTo>
                      <a:close/>
                    </a:path>
                  </a:pathLst>
                </a:custGeom>
                <a:solidFill>
                  <a:srgbClr val="A5D3D0"/>
                </a:solidFill>
                <a:ln w="7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803812DA-046A-4B59-8AD2-164AB173C177}"/>
                    </a:ext>
                  </a:extLst>
                </p:cNvPr>
                <p:cNvSpPr/>
                <p:nvPr/>
              </p:nvSpPr>
              <p:spPr>
                <a:xfrm>
                  <a:off x="1473639" y="4639031"/>
                  <a:ext cx="89808" cy="162846"/>
                </a:xfrm>
                <a:custGeom>
                  <a:avLst/>
                  <a:gdLst>
                    <a:gd name="connsiteX0" fmla="*/ 89143 w 89808"/>
                    <a:gd name="connsiteY0" fmla="*/ 59379 h 162846"/>
                    <a:gd name="connsiteX1" fmla="*/ 0 w 89808"/>
                    <a:gd name="connsiteY1" fmla="*/ 162847 h 162846"/>
                    <a:gd name="connsiteX2" fmla="*/ 68583 w 89808"/>
                    <a:gd name="connsiteY2" fmla="*/ 0 h 162846"/>
                    <a:gd name="connsiteX3" fmla="*/ 87510 w 89808"/>
                    <a:gd name="connsiteY3" fmla="*/ 23900 h 162846"/>
                    <a:gd name="connsiteX4" fmla="*/ 89143 w 89808"/>
                    <a:gd name="connsiteY4" fmla="*/ 59379 h 162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808" h="162846">
                      <a:moveTo>
                        <a:pt x="89143" y="59379"/>
                      </a:moveTo>
                      <a:cubicBezTo>
                        <a:pt x="82240" y="127962"/>
                        <a:pt x="43198" y="156686"/>
                        <a:pt x="0" y="162847"/>
                      </a:cubicBezTo>
                      <a:cubicBezTo>
                        <a:pt x="10614" y="113043"/>
                        <a:pt x="31694" y="39784"/>
                        <a:pt x="68583" y="0"/>
                      </a:cubicBezTo>
                      <a:lnTo>
                        <a:pt x="87510" y="23900"/>
                      </a:lnTo>
                      <a:cubicBezTo>
                        <a:pt x="89737" y="34440"/>
                        <a:pt x="90479" y="46241"/>
                        <a:pt x="89143" y="59379"/>
                      </a:cubicBezTo>
                      <a:close/>
                    </a:path>
                  </a:pathLst>
                </a:custGeom>
                <a:solidFill>
                  <a:srgbClr val="94C4BF"/>
                </a:solidFill>
                <a:ln w="7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92" name="Graphic 7">
                  <a:extLst>
                    <a:ext uri="{FF2B5EF4-FFF2-40B4-BE49-F238E27FC236}">
                      <a16:creationId xmlns:a16="http://schemas.microsoft.com/office/drawing/2014/main" id="{8A2E4D13-651B-4625-8007-0208BF3F6180}"/>
                    </a:ext>
                  </a:extLst>
                </p:cNvPr>
                <p:cNvGrpSpPr/>
                <p:nvPr/>
              </p:nvGrpSpPr>
              <p:grpSpPr>
                <a:xfrm>
                  <a:off x="1482843" y="4175036"/>
                  <a:ext cx="542130" cy="619345"/>
                  <a:chOff x="1482843" y="4175036"/>
                  <a:chExt cx="542130" cy="619345"/>
                </a:xfrm>
              </p:grpSpPr>
              <p:sp>
                <p:nvSpPr>
                  <p:cNvPr id="93" name="Freeform: Shape 92">
                    <a:extLst>
                      <a:ext uri="{FF2B5EF4-FFF2-40B4-BE49-F238E27FC236}">
                        <a16:creationId xmlns:a16="http://schemas.microsoft.com/office/drawing/2014/main" id="{14B28DC3-7392-4BA1-B0E8-90FFD1A0409B}"/>
                      </a:ext>
                    </a:extLst>
                  </p:cNvPr>
                  <p:cNvSpPr/>
                  <p:nvPr/>
                </p:nvSpPr>
                <p:spPr>
                  <a:xfrm>
                    <a:off x="1482843" y="4175036"/>
                    <a:ext cx="542130" cy="619345"/>
                  </a:xfrm>
                  <a:custGeom>
                    <a:avLst/>
                    <a:gdLst>
                      <a:gd name="connsiteX0" fmla="*/ 542130 w 542130"/>
                      <a:gd name="connsiteY0" fmla="*/ 145724 h 619345"/>
                      <a:gd name="connsiteX1" fmla="*/ 471172 w 542130"/>
                      <a:gd name="connsiteY1" fmla="*/ 252309 h 619345"/>
                      <a:gd name="connsiteX2" fmla="*/ 415653 w 542130"/>
                      <a:gd name="connsiteY2" fmla="*/ 317849 h 619345"/>
                      <a:gd name="connsiteX3" fmla="*/ 264979 w 542130"/>
                      <a:gd name="connsiteY3" fmla="*/ 505115 h 619345"/>
                      <a:gd name="connsiteX4" fmla="*/ 178137 w 542130"/>
                      <a:gd name="connsiteY4" fmla="*/ 619346 h 619345"/>
                      <a:gd name="connsiteX5" fmla="*/ 0 w 542130"/>
                      <a:gd name="connsiteY5" fmla="*/ 404617 h 619345"/>
                      <a:gd name="connsiteX6" fmla="*/ 127962 w 542130"/>
                      <a:gd name="connsiteY6" fmla="*/ 258470 h 619345"/>
                      <a:gd name="connsiteX7" fmla="*/ 237516 w 542130"/>
                      <a:gd name="connsiteY7" fmla="*/ 144314 h 619345"/>
                      <a:gd name="connsiteX8" fmla="*/ 389675 w 542130"/>
                      <a:gd name="connsiteY8" fmla="*/ 97 h 619345"/>
                      <a:gd name="connsiteX9" fmla="*/ 542130 w 542130"/>
                      <a:gd name="connsiteY9" fmla="*/ 145724 h 6193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42130" h="619345">
                        <a:moveTo>
                          <a:pt x="542130" y="145724"/>
                        </a:moveTo>
                        <a:cubicBezTo>
                          <a:pt x="511327" y="198794"/>
                          <a:pt x="498264" y="215123"/>
                          <a:pt x="471172" y="252309"/>
                        </a:cubicBezTo>
                        <a:cubicBezTo>
                          <a:pt x="456105" y="273018"/>
                          <a:pt x="438514" y="293355"/>
                          <a:pt x="415653" y="317849"/>
                        </a:cubicBezTo>
                        <a:cubicBezTo>
                          <a:pt x="351746" y="386358"/>
                          <a:pt x="287765" y="459468"/>
                          <a:pt x="264979" y="505115"/>
                        </a:cubicBezTo>
                        <a:cubicBezTo>
                          <a:pt x="242118" y="550837"/>
                          <a:pt x="210127" y="605614"/>
                          <a:pt x="178137" y="619346"/>
                        </a:cubicBezTo>
                        <a:cubicBezTo>
                          <a:pt x="178137" y="619346"/>
                          <a:pt x="27463" y="569096"/>
                          <a:pt x="0" y="404617"/>
                        </a:cubicBezTo>
                        <a:cubicBezTo>
                          <a:pt x="0" y="404617"/>
                          <a:pt x="82240" y="299590"/>
                          <a:pt x="127962" y="258470"/>
                        </a:cubicBezTo>
                        <a:cubicBezTo>
                          <a:pt x="173609" y="217350"/>
                          <a:pt x="196470" y="167101"/>
                          <a:pt x="237516" y="144314"/>
                        </a:cubicBezTo>
                        <a:cubicBezTo>
                          <a:pt x="278636" y="121453"/>
                          <a:pt x="362286" y="4699"/>
                          <a:pt x="389675" y="97"/>
                        </a:cubicBezTo>
                        <a:cubicBezTo>
                          <a:pt x="417063" y="-4356"/>
                          <a:pt x="542130" y="145724"/>
                          <a:pt x="542130" y="145724"/>
                        </a:cubicBezTo>
                        <a:close/>
                      </a:path>
                    </a:pathLst>
                  </a:custGeom>
                  <a:solidFill>
                    <a:srgbClr val="151A4C"/>
                  </a:solidFill>
                  <a:ln w="74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4" name="Freeform: Shape 93">
                    <a:extLst>
                      <a:ext uri="{FF2B5EF4-FFF2-40B4-BE49-F238E27FC236}">
                        <a16:creationId xmlns:a16="http://schemas.microsoft.com/office/drawing/2014/main" id="{7B08FEF0-1E50-4AAC-88C9-0F8BFA38A0D9}"/>
                      </a:ext>
                    </a:extLst>
                  </p:cNvPr>
                  <p:cNvSpPr/>
                  <p:nvPr/>
                </p:nvSpPr>
                <p:spPr>
                  <a:xfrm>
                    <a:off x="1614301" y="4328479"/>
                    <a:ext cx="339713" cy="351672"/>
                  </a:xfrm>
                  <a:custGeom>
                    <a:avLst/>
                    <a:gdLst>
                      <a:gd name="connsiteX0" fmla="*/ 339714 w 339713"/>
                      <a:gd name="connsiteY0" fmla="*/ 98866 h 351672"/>
                      <a:gd name="connsiteX1" fmla="*/ 284194 w 339713"/>
                      <a:gd name="connsiteY1" fmla="*/ 164406 h 351672"/>
                      <a:gd name="connsiteX2" fmla="*/ 133520 w 339713"/>
                      <a:gd name="connsiteY2" fmla="*/ 351672 h 351672"/>
                      <a:gd name="connsiteX3" fmla="*/ 10160 w 339713"/>
                      <a:gd name="connsiteY3" fmla="*/ 232914 h 351672"/>
                      <a:gd name="connsiteX4" fmla="*/ 10160 w 339713"/>
                      <a:gd name="connsiteY4" fmla="*/ 159878 h 351672"/>
                      <a:gd name="connsiteX5" fmla="*/ 197427 w 339713"/>
                      <a:gd name="connsiteY5" fmla="*/ 0 h 351672"/>
                      <a:gd name="connsiteX6" fmla="*/ 339046 w 339713"/>
                      <a:gd name="connsiteY6" fmla="*/ 95897 h 351672"/>
                      <a:gd name="connsiteX7" fmla="*/ 339714 w 339713"/>
                      <a:gd name="connsiteY7" fmla="*/ 98866 h 3516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39713" h="351672">
                        <a:moveTo>
                          <a:pt x="339714" y="98866"/>
                        </a:moveTo>
                        <a:cubicBezTo>
                          <a:pt x="324646" y="119574"/>
                          <a:pt x="307055" y="139912"/>
                          <a:pt x="284194" y="164406"/>
                        </a:cubicBezTo>
                        <a:cubicBezTo>
                          <a:pt x="220288" y="232914"/>
                          <a:pt x="156307" y="306024"/>
                          <a:pt x="133520" y="351672"/>
                        </a:cubicBezTo>
                        <a:cubicBezTo>
                          <a:pt x="133520" y="351672"/>
                          <a:pt x="138048" y="296895"/>
                          <a:pt x="10160" y="232914"/>
                        </a:cubicBezTo>
                        <a:cubicBezTo>
                          <a:pt x="10160" y="232914"/>
                          <a:pt x="-12701" y="182664"/>
                          <a:pt x="10160" y="159878"/>
                        </a:cubicBezTo>
                        <a:cubicBezTo>
                          <a:pt x="33021" y="137017"/>
                          <a:pt x="197427" y="0"/>
                          <a:pt x="197427" y="0"/>
                        </a:cubicBezTo>
                        <a:cubicBezTo>
                          <a:pt x="197427" y="0"/>
                          <a:pt x="320787" y="27389"/>
                          <a:pt x="339046" y="95897"/>
                        </a:cubicBezTo>
                        <a:cubicBezTo>
                          <a:pt x="339268" y="96862"/>
                          <a:pt x="339565" y="97827"/>
                          <a:pt x="339714" y="98866"/>
                        </a:cubicBezTo>
                        <a:close/>
                      </a:path>
                    </a:pathLst>
                  </a:custGeom>
                  <a:solidFill>
                    <a:srgbClr val="FCE273"/>
                  </a:solidFill>
                  <a:ln w="74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5" name="Graphic 7">
                <a:extLst>
                  <a:ext uri="{FF2B5EF4-FFF2-40B4-BE49-F238E27FC236}">
                    <a16:creationId xmlns:a16="http://schemas.microsoft.com/office/drawing/2014/main" id="{90466DEB-4067-4FB7-96F6-9E1F421BA00A}"/>
                  </a:ext>
                </a:extLst>
              </p:cNvPr>
              <p:cNvGrpSpPr/>
              <p:nvPr/>
            </p:nvGrpSpPr>
            <p:grpSpPr>
              <a:xfrm>
                <a:off x="2076632" y="3693570"/>
                <a:ext cx="432872" cy="431685"/>
                <a:chOff x="2076632" y="3693570"/>
                <a:chExt cx="432872" cy="431685"/>
              </a:xfrm>
            </p:grpSpPr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B406324E-FFB2-41C2-BFAC-29F72CBDF5C6}"/>
                    </a:ext>
                  </a:extLst>
                </p:cNvPr>
                <p:cNvSpPr/>
                <p:nvPr/>
              </p:nvSpPr>
              <p:spPr>
                <a:xfrm>
                  <a:off x="2106396" y="3693570"/>
                  <a:ext cx="403109" cy="381361"/>
                </a:xfrm>
                <a:custGeom>
                  <a:avLst/>
                  <a:gdLst>
                    <a:gd name="connsiteX0" fmla="*/ 181551 w 403109"/>
                    <a:gd name="connsiteY0" fmla="*/ 0 h 381361"/>
                    <a:gd name="connsiteX1" fmla="*/ 403109 w 403109"/>
                    <a:gd name="connsiteY1" fmla="*/ 268319 h 381361"/>
                    <a:gd name="connsiteX2" fmla="*/ 294594 w 403109"/>
                    <a:gd name="connsiteY2" fmla="*/ 381362 h 381361"/>
                    <a:gd name="connsiteX3" fmla="*/ 0 w 403109"/>
                    <a:gd name="connsiteY3" fmla="*/ 107327 h 381361"/>
                    <a:gd name="connsiteX4" fmla="*/ 181551 w 403109"/>
                    <a:gd name="connsiteY4" fmla="*/ 0 h 3813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3109" h="381361">
                      <a:moveTo>
                        <a:pt x="181551" y="0"/>
                      </a:moveTo>
                      <a:cubicBezTo>
                        <a:pt x="181551" y="0"/>
                        <a:pt x="190681" y="165593"/>
                        <a:pt x="403109" y="268319"/>
                      </a:cubicBezTo>
                      <a:cubicBezTo>
                        <a:pt x="403109" y="268319"/>
                        <a:pt x="322057" y="360801"/>
                        <a:pt x="294594" y="381362"/>
                      </a:cubicBezTo>
                      <a:cubicBezTo>
                        <a:pt x="202111" y="376760"/>
                        <a:pt x="95897" y="340242"/>
                        <a:pt x="0" y="107327"/>
                      </a:cubicBezTo>
                      <a:cubicBezTo>
                        <a:pt x="-74" y="107402"/>
                        <a:pt x="85580" y="25162"/>
                        <a:pt x="181551" y="0"/>
                      </a:cubicBezTo>
                      <a:close/>
                    </a:path>
                  </a:pathLst>
                </a:custGeom>
                <a:solidFill>
                  <a:srgbClr val="FCE273"/>
                </a:solidFill>
                <a:ln w="7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87" name="Graphic 7">
                  <a:extLst>
                    <a:ext uri="{FF2B5EF4-FFF2-40B4-BE49-F238E27FC236}">
                      <a16:creationId xmlns:a16="http://schemas.microsoft.com/office/drawing/2014/main" id="{9B20F7DF-E2B7-49A3-8AB1-D359830BC6B2}"/>
                    </a:ext>
                  </a:extLst>
                </p:cNvPr>
                <p:cNvGrpSpPr/>
                <p:nvPr/>
              </p:nvGrpSpPr>
              <p:grpSpPr>
                <a:xfrm>
                  <a:off x="2076632" y="3702699"/>
                  <a:ext cx="412238" cy="422555"/>
                  <a:chOff x="2076632" y="3702699"/>
                  <a:chExt cx="412238" cy="422555"/>
                </a:xfrm>
              </p:grpSpPr>
              <p:sp>
                <p:nvSpPr>
                  <p:cNvPr id="88" name="Freeform: Shape 87">
                    <a:extLst>
                      <a:ext uri="{FF2B5EF4-FFF2-40B4-BE49-F238E27FC236}">
                        <a16:creationId xmlns:a16="http://schemas.microsoft.com/office/drawing/2014/main" id="{3DC4E67D-7890-405A-BDCB-4FDD63F5ED53}"/>
                      </a:ext>
                    </a:extLst>
                  </p:cNvPr>
                  <p:cNvSpPr/>
                  <p:nvPr/>
                </p:nvSpPr>
                <p:spPr>
                  <a:xfrm>
                    <a:off x="2258258" y="3702699"/>
                    <a:ext cx="230613" cy="277448"/>
                  </a:xfrm>
                  <a:custGeom>
                    <a:avLst/>
                    <a:gdLst>
                      <a:gd name="connsiteX0" fmla="*/ 0 w 230613"/>
                      <a:gd name="connsiteY0" fmla="*/ 0 h 277448"/>
                      <a:gd name="connsiteX1" fmla="*/ 10762 w 230613"/>
                      <a:gd name="connsiteY1" fmla="*/ 46612 h 277448"/>
                      <a:gd name="connsiteX2" fmla="*/ 26795 w 230613"/>
                      <a:gd name="connsiteY2" fmla="*/ 91518 h 277448"/>
                      <a:gd name="connsiteX3" fmla="*/ 74818 w 230613"/>
                      <a:gd name="connsiteY3" fmla="*/ 173238 h 277448"/>
                      <a:gd name="connsiteX4" fmla="*/ 106882 w 230613"/>
                      <a:gd name="connsiteY4" fmla="*/ 208123 h 277448"/>
                      <a:gd name="connsiteX5" fmla="*/ 144291 w 230613"/>
                      <a:gd name="connsiteY5" fmla="*/ 237293 h 277448"/>
                      <a:gd name="connsiteX6" fmla="*/ 185930 w 230613"/>
                      <a:gd name="connsiteY6" fmla="*/ 260302 h 277448"/>
                      <a:gd name="connsiteX7" fmla="*/ 230613 w 230613"/>
                      <a:gd name="connsiteY7" fmla="*/ 277448 h 277448"/>
                      <a:gd name="connsiteX8" fmla="*/ 141174 w 230613"/>
                      <a:gd name="connsiteY8" fmla="*/ 242118 h 277448"/>
                      <a:gd name="connsiteX9" fmla="*/ 102280 w 230613"/>
                      <a:gd name="connsiteY9" fmla="*/ 213096 h 277448"/>
                      <a:gd name="connsiteX10" fmla="*/ 68954 w 230613"/>
                      <a:gd name="connsiteY10" fmla="*/ 177840 h 277448"/>
                      <a:gd name="connsiteX11" fmla="*/ 21451 w 230613"/>
                      <a:gd name="connsiteY11" fmla="*/ 93670 h 277448"/>
                      <a:gd name="connsiteX12" fmla="*/ 0 w 230613"/>
                      <a:gd name="connsiteY12" fmla="*/ 0 h 2774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30613" h="277448">
                        <a:moveTo>
                          <a:pt x="0" y="0"/>
                        </a:moveTo>
                        <a:cubicBezTo>
                          <a:pt x="2524" y="15809"/>
                          <a:pt x="6086" y="31396"/>
                          <a:pt x="10762" y="46612"/>
                        </a:cubicBezTo>
                        <a:cubicBezTo>
                          <a:pt x="15216" y="61903"/>
                          <a:pt x="20560" y="76970"/>
                          <a:pt x="26795" y="91518"/>
                        </a:cubicBezTo>
                        <a:cubicBezTo>
                          <a:pt x="39339" y="120688"/>
                          <a:pt x="54926" y="148596"/>
                          <a:pt x="74818" y="173238"/>
                        </a:cubicBezTo>
                        <a:cubicBezTo>
                          <a:pt x="84615" y="185633"/>
                          <a:pt x="95303" y="197361"/>
                          <a:pt x="106882" y="208123"/>
                        </a:cubicBezTo>
                        <a:cubicBezTo>
                          <a:pt x="118610" y="218737"/>
                          <a:pt x="131153" y="228386"/>
                          <a:pt x="144291" y="237293"/>
                        </a:cubicBezTo>
                        <a:cubicBezTo>
                          <a:pt x="157577" y="245903"/>
                          <a:pt x="171383" y="253919"/>
                          <a:pt x="185930" y="260302"/>
                        </a:cubicBezTo>
                        <a:cubicBezTo>
                          <a:pt x="200256" y="267279"/>
                          <a:pt x="215397" y="272327"/>
                          <a:pt x="230613" y="277448"/>
                        </a:cubicBezTo>
                        <a:cubicBezTo>
                          <a:pt x="199291" y="270768"/>
                          <a:pt x="168859" y="258966"/>
                          <a:pt x="141174" y="242118"/>
                        </a:cubicBezTo>
                        <a:cubicBezTo>
                          <a:pt x="127294" y="233805"/>
                          <a:pt x="114527" y="223710"/>
                          <a:pt x="102280" y="213096"/>
                        </a:cubicBezTo>
                        <a:cubicBezTo>
                          <a:pt x="90256" y="202185"/>
                          <a:pt x="79122" y="190384"/>
                          <a:pt x="68954" y="177840"/>
                        </a:cubicBezTo>
                        <a:cubicBezTo>
                          <a:pt x="49136" y="152233"/>
                          <a:pt x="33030" y="123805"/>
                          <a:pt x="21451" y="93670"/>
                        </a:cubicBezTo>
                        <a:cubicBezTo>
                          <a:pt x="10169" y="63610"/>
                          <a:pt x="2078" y="32064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000B12"/>
                  </a:solidFill>
                  <a:ln w="74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9" name="Freeform: Shape 88">
                    <a:extLst>
                      <a:ext uri="{FF2B5EF4-FFF2-40B4-BE49-F238E27FC236}">
                        <a16:creationId xmlns:a16="http://schemas.microsoft.com/office/drawing/2014/main" id="{52E9FE81-B921-40FF-A655-8B494211001E}"/>
                      </a:ext>
                    </a:extLst>
                  </p:cNvPr>
                  <p:cNvSpPr/>
                  <p:nvPr/>
                </p:nvSpPr>
                <p:spPr>
                  <a:xfrm>
                    <a:off x="2076632" y="3842017"/>
                    <a:ext cx="276260" cy="283237"/>
                  </a:xfrm>
                  <a:custGeom>
                    <a:avLst/>
                    <a:gdLst>
                      <a:gd name="connsiteX0" fmla="*/ 0 w 276260"/>
                      <a:gd name="connsiteY0" fmla="*/ 0 h 283237"/>
                      <a:gd name="connsiteX1" fmla="*/ 17962 w 276260"/>
                      <a:gd name="connsiteY1" fmla="*/ 48913 h 283237"/>
                      <a:gd name="connsiteX2" fmla="*/ 40675 w 276260"/>
                      <a:gd name="connsiteY2" fmla="*/ 95600 h 283237"/>
                      <a:gd name="connsiteX3" fmla="*/ 100425 w 276260"/>
                      <a:gd name="connsiteY3" fmla="*/ 179844 h 283237"/>
                      <a:gd name="connsiteX4" fmla="*/ 179993 w 276260"/>
                      <a:gd name="connsiteY4" fmla="*/ 245161 h 283237"/>
                      <a:gd name="connsiteX5" fmla="*/ 191275 w 276260"/>
                      <a:gd name="connsiteY5" fmla="*/ 251544 h 283237"/>
                      <a:gd name="connsiteX6" fmla="*/ 202779 w 276260"/>
                      <a:gd name="connsiteY6" fmla="*/ 257556 h 283237"/>
                      <a:gd name="connsiteX7" fmla="*/ 226605 w 276260"/>
                      <a:gd name="connsiteY7" fmla="*/ 267799 h 283237"/>
                      <a:gd name="connsiteX8" fmla="*/ 276261 w 276260"/>
                      <a:gd name="connsiteY8" fmla="*/ 283238 h 283237"/>
                      <a:gd name="connsiteX9" fmla="*/ 177172 w 276260"/>
                      <a:gd name="connsiteY9" fmla="*/ 250208 h 283237"/>
                      <a:gd name="connsiteX10" fmla="*/ 94932 w 276260"/>
                      <a:gd name="connsiteY10" fmla="*/ 184966 h 283237"/>
                      <a:gd name="connsiteX11" fmla="*/ 35627 w 276260"/>
                      <a:gd name="connsiteY11" fmla="*/ 98346 h 283237"/>
                      <a:gd name="connsiteX12" fmla="*/ 0 w 276260"/>
                      <a:gd name="connsiteY12" fmla="*/ 0 h 2832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76260" h="283237">
                        <a:moveTo>
                          <a:pt x="0" y="0"/>
                        </a:moveTo>
                        <a:cubicBezTo>
                          <a:pt x="5047" y="16700"/>
                          <a:pt x="11059" y="33030"/>
                          <a:pt x="17962" y="48913"/>
                        </a:cubicBezTo>
                        <a:cubicBezTo>
                          <a:pt x="24717" y="64871"/>
                          <a:pt x="32287" y="80458"/>
                          <a:pt x="40675" y="95600"/>
                        </a:cubicBezTo>
                        <a:cubicBezTo>
                          <a:pt x="57523" y="125809"/>
                          <a:pt x="76896" y="154682"/>
                          <a:pt x="100425" y="179844"/>
                        </a:cubicBezTo>
                        <a:cubicBezTo>
                          <a:pt x="123360" y="205526"/>
                          <a:pt x="150303" y="227644"/>
                          <a:pt x="179993" y="245161"/>
                        </a:cubicBezTo>
                        <a:cubicBezTo>
                          <a:pt x="183630" y="247462"/>
                          <a:pt x="187415" y="249614"/>
                          <a:pt x="191275" y="251544"/>
                        </a:cubicBezTo>
                        <a:cubicBezTo>
                          <a:pt x="195134" y="253548"/>
                          <a:pt x="198920" y="255627"/>
                          <a:pt x="202779" y="257556"/>
                        </a:cubicBezTo>
                        <a:cubicBezTo>
                          <a:pt x="210647" y="261045"/>
                          <a:pt x="218440" y="264905"/>
                          <a:pt x="226605" y="267799"/>
                        </a:cubicBezTo>
                        <a:cubicBezTo>
                          <a:pt x="242563" y="274553"/>
                          <a:pt x="259412" y="278859"/>
                          <a:pt x="276261" y="283238"/>
                        </a:cubicBezTo>
                        <a:cubicBezTo>
                          <a:pt x="241821" y="278042"/>
                          <a:pt x="207901" y="267280"/>
                          <a:pt x="177172" y="250208"/>
                        </a:cubicBezTo>
                        <a:cubicBezTo>
                          <a:pt x="146295" y="233434"/>
                          <a:pt x="118758" y="210721"/>
                          <a:pt x="94932" y="184966"/>
                        </a:cubicBezTo>
                        <a:cubicBezTo>
                          <a:pt x="71403" y="158839"/>
                          <a:pt x="51586" y="129520"/>
                          <a:pt x="35627" y="98346"/>
                        </a:cubicBezTo>
                        <a:cubicBezTo>
                          <a:pt x="19966" y="67024"/>
                          <a:pt x="7200" y="34143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FFDFF"/>
                  </a:solidFill>
                  <a:ln w="74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15" name="Graphic 7">
              <a:extLst>
                <a:ext uri="{FF2B5EF4-FFF2-40B4-BE49-F238E27FC236}">
                  <a16:creationId xmlns:a16="http://schemas.microsoft.com/office/drawing/2014/main" id="{61C6FF35-112E-455D-8B17-1F081E74F6D5}"/>
                </a:ext>
              </a:extLst>
            </p:cNvPr>
            <p:cNvGrpSpPr/>
            <p:nvPr/>
          </p:nvGrpSpPr>
          <p:grpSpPr>
            <a:xfrm>
              <a:off x="2396388" y="2738904"/>
              <a:ext cx="1868137" cy="1082553"/>
              <a:chOff x="2396388" y="2738904"/>
              <a:chExt cx="1868137" cy="1082553"/>
            </a:xfrm>
          </p:grpSpPr>
          <p:grpSp>
            <p:nvGrpSpPr>
              <p:cNvPr id="79" name="Graphic 7">
                <a:extLst>
                  <a:ext uri="{FF2B5EF4-FFF2-40B4-BE49-F238E27FC236}">
                    <a16:creationId xmlns:a16="http://schemas.microsoft.com/office/drawing/2014/main" id="{148B1750-A961-4B41-970C-658848AB279C}"/>
                  </a:ext>
                </a:extLst>
              </p:cNvPr>
              <p:cNvGrpSpPr/>
              <p:nvPr/>
            </p:nvGrpSpPr>
            <p:grpSpPr>
              <a:xfrm>
                <a:off x="2396388" y="2738904"/>
                <a:ext cx="1868137" cy="1082553"/>
                <a:chOff x="2396388" y="2738904"/>
                <a:chExt cx="1868137" cy="1082553"/>
              </a:xfrm>
            </p:grpSpPr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3D33D042-CD63-4D67-8387-E9CD88A35A3B}"/>
                    </a:ext>
                  </a:extLst>
                </p:cNvPr>
                <p:cNvSpPr/>
                <p:nvPr/>
              </p:nvSpPr>
              <p:spPr>
                <a:xfrm>
                  <a:off x="2396388" y="2738904"/>
                  <a:ext cx="1868137" cy="1082553"/>
                </a:xfrm>
                <a:custGeom>
                  <a:avLst/>
                  <a:gdLst>
                    <a:gd name="connsiteX0" fmla="*/ 1868137 w 1868137"/>
                    <a:gd name="connsiteY0" fmla="*/ 918147 h 1082553"/>
                    <a:gd name="connsiteX1" fmla="*/ 1863535 w 1868137"/>
                    <a:gd name="connsiteY1" fmla="*/ 947317 h 1082553"/>
                    <a:gd name="connsiteX2" fmla="*/ 1785972 w 1868137"/>
                    <a:gd name="connsiteY2" fmla="*/ 1018572 h 1082553"/>
                    <a:gd name="connsiteX3" fmla="*/ 1490116 w 1868137"/>
                    <a:gd name="connsiteY3" fmla="*/ 1061770 h 1082553"/>
                    <a:gd name="connsiteX4" fmla="*/ 1288079 w 1868137"/>
                    <a:gd name="connsiteY4" fmla="*/ 1059692 h 1082553"/>
                    <a:gd name="connsiteX5" fmla="*/ 1258092 w 1868137"/>
                    <a:gd name="connsiteY5" fmla="*/ 992742 h 1082553"/>
                    <a:gd name="connsiteX6" fmla="*/ 1237829 w 1868137"/>
                    <a:gd name="connsiteY6" fmla="*/ 886157 h 1082553"/>
                    <a:gd name="connsiteX7" fmla="*/ 1235825 w 1868137"/>
                    <a:gd name="connsiteY7" fmla="*/ 884895 h 1082553"/>
                    <a:gd name="connsiteX8" fmla="*/ 1186170 w 1868137"/>
                    <a:gd name="connsiteY8" fmla="*/ 848377 h 1082553"/>
                    <a:gd name="connsiteX9" fmla="*/ 1149429 w 1868137"/>
                    <a:gd name="connsiteY9" fmla="*/ 810226 h 1082553"/>
                    <a:gd name="connsiteX10" fmla="*/ 1078100 w 1868137"/>
                    <a:gd name="connsiteY10" fmla="*/ 657251 h 1082553"/>
                    <a:gd name="connsiteX11" fmla="*/ 1073424 w 1868137"/>
                    <a:gd name="connsiteY11" fmla="*/ 621252 h 1082553"/>
                    <a:gd name="connsiteX12" fmla="*/ 666900 w 1868137"/>
                    <a:gd name="connsiteY12" fmla="*/ 936407 h 1082553"/>
                    <a:gd name="connsiteX13" fmla="*/ 461375 w 1868137"/>
                    <a:gd name="connsiteY13" fmla="*/ 1082553 h 1082553"/>
                    <a:gd name="connsiteX14" fmla="*/ 272921 w 1868137"/>
                    <a:gd name="connsiteY14" fmla="*/ 1013970 h 1082553"/>
                    <a:gd name="connsiteX15" fmla="*/ 0 w 1868137"/>
                    <a:gd name="connsiteY15" fmla="*/ 831306 h 1082553"/>
                    <a:gd name="connsiteX16" fmla="*/ 351746 w 1868137"/>
                    <a:gd name="connsiteY16" fmla="*/ 324358 h 1082553"/>
                    <a:gd name="connsiteX17" fmla="*/ 568183 w 1868137"/>
                    <a:gd name="connsiteY17" fmla="*/ 81498 h 1082553"/>
                    <a:gd name="connsiteX18" fmla="*/ 657771 w 1868137"/>
                    <a:gd name="connsiteY18" fmla="*/ 0 h 1082553"/>
                    <a:gd name="connsiteX19" fmla="*/ 1721991 w 1868137"/>
                    <a:gd name="connsiteY19" fmla="*/ 338015 h 1082553"/>
                    <a:gd name="connsiteX20" fmla="*/ 1791316 w 1868137"/>
                    <a:gd name="connsiteY20" fmla="*/ 428494 h 1082553"/>
                    <a:gd name="connsiteX21" fmla="*/ 1799629 w 1868137"/>
                    <a:gd name="connsiteY21" fmla="*/ 438514 h 1082553"/>
                    <a:gd name="connsiteX22" fmla="*/ 1844534 w 1868137"/>
                    <a:gd name="connsiteY22" fmla="*/ 672986 h 1082553"/>
                    <a:gd name="connsiteX23" fmla="*/ 1868137 w 1868137"/>
                    <a:gd name="connsiteY23" fmla="*/ 918147 h 10825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68137" h="1082553">
                      <a:moveTo>
                        <a:pt x="1868137" y="918147"/>
                      </a:moveTo>
                      <a:cubicBezTo>
                        <a:pt x="1868137" y="929058"/>
                        <a:pt x="1866504" y="938707"/>
                        <a:pt x="1863535" y="947317"/>
                      </a:cubicBezTo>
                      <a:cubicBezTo>
                        <a:pt x="1851808" y="982054"/>
                        <a:pt x="1818927" y="1000313"/>
                        <a:pt x="1785972" y="1018572"/>
                      </a:cubicBezTo>
                      <a:cubicBezTo>
                        <a:pt x="1762814" y="1031487"/>
                        <a:pt x="1617929" y="1051602"/>
                        <a:pt x="1490116" y="1061770"/>
                      </a:cubicBezTo>
                      <a:cubicBezTo>
                        <a:pt x="1390953" y="1069712"/>
                        <a:pt x="1302033" y="1071716"/>
                        <a:pt x="1288079" y="1059692"/>
                      </a:cubicBezTo>
                      <a:cubicBezTo>
                        <a:pt x="1276054" y="1049449"/>
                        <a:pt x="1265960" y="1022432"/>
                        <a:pt x="1258092" y="992742"/>
                      </a:cubicBezTo>
                      <a:cubicBezTo>
                        <a:pt x="1244955" y="943235"/>
                        <a:pt x="1237829" y="886157"/>
                        <a:pt x="1237829" y="886157"/>
                      </a:cubicBezTo>
                      <a:cubicBezTo>
                        <a:pt x="1237161" y="885712"/>
                        <a:pt x="1236493" y="885341"/>
                        <a:pt x="1235825" y="884895"/>
                      </a:cubicBezTo>
                      <a:cubicBezTo>
                        <a:pt x="1217195" y="873613"/>
                        <a:pt x="1200717" y="861292"/>
                        <a:pt x="1186170" y="848377"/>
                      </a:cubicBezTo>
                      <a:cubicBezTo>
                        <a:pt x="1172290" y="836056"/>
                        <a:pt x="1160191" y="823289"/>
                        <a:pt x="1149429" y="810226"/>
                      </a:cubicBezTo>
                      <a:cubicBezTo>
                        <a:pt x="1103559" y="754187"/>
                        <a:pt x="1085300" y="694215"/>
                        <a:pt x="1078100" y="657251"/>
                      </a:cubicBezTo>
                      <a:cubicBezTo>
                        <a:pt x="1073795" y="635132"/>
                        <a:pt x="1073424" y="621252"/>
                        <a:pt x="1073424" y="621252"/>
                      </a:cubicBezTo>
                      <a:cubicBezTo>
                        <a:pt x="1073424" y="621252"/>
                        <a:pt x="721677" y="899814"/>
                        <a:pt x="666900" y="936407"/>
                      </a:cubicBezTo>
                      <a:cubicBezTo>
                        <a:pt x="612049" y="972925"/>
                        <a:pt x="575531" y="1055165"/>
                        <a:pt x="461375" y="1082553"/>
                      </a:cubicBezTo>
                      <a:cubicBezTo>
                        <a:pt x="404148" y="1075427"/>
                        <a:pt x="337495" y="1048039"/>
                        <a:pt x="272921" y="1013970"/>
                      </a:cubicBezTo>
                      <a:cubicBezTo>
                        <a:pt x="131450" y="939004"/>
                        <a:pt x="0" y="831306"/>
                        <a:pt x="0" y="831306"/>
                      </a:cubicBezTo>
                      <a:cubicBezTo>
                        <a:pt x="0" y="831306"/>
                        <a:pt x="251247" y="447643"/>
                        <a:pt x="351746" y="324358"/>
                      </a:cubicBezTo>
                      <a:cubicBezTo>
                        <a:pt x="425822" y="233359"/>
                        <a:pt x="490025" y="157280"/>
                        <a:pt x="568183" y="81498"/>
                      </a:cubicBezTo>
                      <a:cubicBezTo>
                        <a:pt x="595942" y="54480"/>
                        <a:pt x="625409" y="27537"/>
                        <a:pt x="657771" y="0"/>
                      </a:cubicBezTo>
                      <a:lnTo>
                        <a:pt x="1721991" y="338015"/>
                      </a:lnTo>
                      <a:cubicBezTo>
                        <a:pt x="1721991" y="338015"/>
                        <a:pt x="1763111" y="394128"/>
                        <a:pt x="1791316" y="428494"/>
                      </a:cubicBezTo>
                      <a:cubicBezTo>
                        <a:pt x="1794210" y="432131"/>
                        <a:pt x="1797031" y="435471"/>
                        <a:pt x="1799629" y="438514"/>
                      </a:cubicBezTo>
                      <a:cubicBezTo>
                        <a:pt x="1813509" y="454695"/>
                        <a:pt x="1830803" y="562838"/>
                        <a:pt x="1844534" y="672986"/>
                      </a:cubicBezTo>
                      <a:cubicBezTo>
                        <a:pt x="1858117" y="781056"/>
                        <a:pt x="1868137" y="891056"/>
                        <a:pt x="1868137" y="918147"/>
                      </a:cubicBezTo>
                      <a:close/>
                    </a:path>
                  </a:pathLst>
                </a:custGeom>
                <a:solidFill>
                  <a:srgbClr val="151A4C"/>
                </a:solidFill>
                <a:ln w="7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18781CBB-9792-4AB0-A2FA-A0684309D52F}"/>
                    </a:ext>
                  </a:extLst>
                </p:cNvPr>
                <p:cNvSpPr/>
                <p:nvPr/>
              </p:nvSpPr>
              <p:spPr>
                <a:xfrm>
                  <a:off x="2669309" y="2738904"/>
                  <a:ext cx="1518394" cy="1082553"/>
                </a:xfrm>
                <a:custGeom>
                  <a:avLst/>
                  <a:gdLst>
                    <a:gd name="connsiteX0" fmla="*/ 1518395 w 1518394"/>
                    <a:gd name="connsiteY0" fmla="*/ 428494 h 1082553"/>
                    <a:gd name="connsiteX1" fmla="*/ 1101926 w 1518394"/>
                    <a:gd name="connsiteY1" fmla="*/ 424782 h 1082553"/>
                    <a:gd name="connsiteX2" fmla="*/ 886677 w 1518394"/>
                    <a:gd name="connsiteY2" fmla="*/ 577015 h 1082553"/>
                    <a:gd name="connsiteX3" fmla="*/ 841252 w 1518394"/>
                    <a:gd name="connsiteY3" fmla="*/ 672170 h 1082553"/>
                    <a:gd name="connsiteX4" fmla="*/ 876508 w 1518394"/>
                    <a:gd name="connsiteY4" fmla="*/ 810226 h 1082553"/>
                    <a:gd name="connsiteX5" fmla="*/ 805179 w 1518394"/>
                    <a:gd name="connsiteY5" fmla="*/ 657251 h 1082553"/>
                    <a:gd name="connsiteX6" fmla="*/ 800503 w 1518394"/>
                    <a:gd name="connsiteY6" fmla="*/ 621252 h 1082553"/>
                    <a:gd name="connsiteX7" fmla="*/ 393980 w 1518394"/>
                    <a:gd name="connsiteY7" fmla="*/ 936407 h 1082553"/>
                    <a:gd name="connsiteX8" fmla="*/ 188454 w 1518394"/>
                    <a:gd name="connsiteY8" fmla="*/ 1082553 h 1082553"/>
                    <a:gd name="connsiteX9" fmla="*/ 0 w 1518394"/>
                    <a:gd name="connsiteY9" fmla="*/ 1013970 h 1082553"/>
                    <a:gd name="connsiteX10" fmla="*/ 19447 w 1518394"/>
                    <a:gd name="connsiteY10" fmla="*/ 969510 h 1082553"/>
                    <a:gd name="connsiteX11" fmla="*/ 522684 w 1518394"/>
                    <a:gd name="connsiteY11" fmla="*/ 692062 h 1082553"/>
                    <a:gd name="connsiteX12" fmla="*/ 183852 w 1518394"/>
                    <a:gd name="connsiteY12" fmla="*/ 681745 h 1082553"/>
                    <a:gd name="connsiteX13" fmla="*/ 719080 w 1518394"/>
                    <a:gd name="connsiteY13" fmla="*/ 405410 h 1082553"/>
                    <a:gd name="connsiteX14" fmla="*/ 512738 w 1518394"/>
                    <a:gd name="connsiteY14" fmla="*/ 185040 h 1082553"/>
                    <a:gd name="connsiteX15" fmla="*/ 295262 w 1518394"/>
                    <a:gd name="connsiteY15" fmla="*/ 81498 h 1082553"/>
                    <a:gd name="connsiteX16" fmla="*/ 384850 w 1518394"/>
                    <a:gd name="connsiteY16" fmla="*/ 0 h 1082553"/>
                    <a:gd name="connsiteX17" fmla="*/ 1449070 w 1518394"/>
                    <a:gd name="connsiteY17" fmla="*/ 338015 h 1082553"/>
                    <a:gd name="connsiteX18" fmla="*/ 1518395 w 1518394"/>
                    <a:gd name="connsiteY18" fmla="*/ 428494 h 10825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518394" h="1082553">
                      <a:moveTo>
                        <a:pt x="1518395" y="428494"/>
                      </a:moveTo>
                      <a:cubicBezTo>
                        <a:pt x="1329421" y="392495"/>
                        <a:pt x="1162418" y="400660"/>
                        <a:pt x="1101926" y="424782"/>
                      </a:cubicBezTo>
                      <a:cubicBezTo>
                        <a:pt x="1052715" y="444526"/>
                        <a:pt x="950509" y="538345"/>
                        <a:pt x="886677" y="577015"/>
                      </a:cubicBezTo>
                      <a:cubicBezTo>
                        <a:pt x="854018" y="596759"/>
                        <a:pt x="836279" y="634316"/>
                        <a:pt x="841252" y="672170"/>
                      </a:cubicBezTo>
                      <a:cubicBezTo>
                        <a:pt x="845928" y="707946"/>
                        <a:pt x="855948" y="754707"/>
                        <a:pt x="876508" y="810226"/>
                      </a:cubicBezTo>
                      <a:cubicBezTo>
                        <a:pt x="830638" y="754187"/>
                        <a:pt x="812379" y="694215"/>
                        <a:pt x="805179" y="657251"/>
                      </a:cubicBezTo>
                      <a:cubicBezTo>
                        <a:pt x="800874" y="635132"/>
                        <a:pt x="800503" y="621252"/>
                        <a:pt x="800503" y="621252"/>
                      </a:cubicBezTo>
                      <a:cubicBezTo>
                        <a:pt x="800503" y="621252"/>
                        <a:pt x="448757" y="899814"/>
                        <a:pt x="393980" y="936407"/>
                      </a:cubicBezTo>
                      <a:cubicBezTo>
                        <a:pt x="339128" y="972925"/>
                        <a:pt x="302610" y="1055165"/>
                        <a:pt x="188454" y="1082553"/>
                      </a:cubicBezTo>
                      <a:cubicBezTo>
                        <a:pt x="131228" y="1075427"/>
                        <a:pt x="64575" y="1048039"/>
                        <a:pt x="0" y="1013970"/>
                      </a:cubicBezTo>
                      <a:cubicBezTo>
                        <a:pt x="5789" y="997790"/>
                        <a:pt x="12247" y="982870"/>
                        <a:pt x="19447" y="969510"/>
                      </a:cubicBezTo>
                      <a:cubicBezTo>
                        <a:pt x="90256" y="837986"/>
                        <a:pt x="509546" y="696515"/>
                        <a:pt x="522684" y="692062"/>
                      </a:cubicBezTo>
                      <a:cubicBezTo>
                        <a:pt x="513034" y="693101"/>
                        <a:pt x="254439" y="722123"/>
                        <a:pt x="183852" y="681745"/>
                      </a:cubicBezTo>
                      <a:cubicBezTo>
                        <a:pt x="112449" y="640922"/>
                        <a:pt x="547400" y="559573"/>
                        <a:pt x="719080" y="405410"/>
                      </a:cubicBezTo>
                      <a:cubicBezTo>
                        <a:pt x="664525" y="326436"/>
                        <a:pt x="594013" y="240336"/>
                        <a:pt x="512738" y="185040"/>
                      </a:cubicBezTo>
                      <a:cubicBezTo>
                        <a:pt x="434877" y="132044"/>
                        <a:pt x="357016" y="100350"/>
                        <a:pt x="295262" y="81498"/>
                      </a:cubicBezTo>
                      <a:cubicBezTo>
                        <a:pt x="323022" y="54480"/>
                        <a:pt x="352489" y="27537"/>
                        <a:pt x="384850" y="0"/>
                      </a:cubicBezTo>
                      <a:lnTo>
                        <a:pt x="1449070" y="338015"/>
                      </a:lnTo>
                      <a:cubicBezTo>
                        <a:pt x="1449070" y="338015"/>
                        <a:pt x="1490190" y="394128"/>
                        <a:pt x="1518395" y="428494"/>
                      </a:cubicBezTo>
                      <a:close/>
                    </a:path>
                  </a:pathLst>
                </a:custGeom>
                <a:solidFill>
                  <a:srgbClr val="000B12"/>
                </a:solidFill>
                <a:ln w="7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87AF1BB9-D3DD-48D9-8FF2-BB12ADE7E81C}"/>
                  </a:ext>
                </a:extLst>
              </p:cNvPr>
              <p:cNvSpPr/>
              <p:nvPr/>
            </p:nvSpPr>
            <p:spPr>
              <a:xfrm>
                <a:off x="3632214" y="3439984"/>
                <a:ext cx="627709" cy="367134"/>
              </a:xfrm>
              <a:custGeom>
                <a:avLst/>
                <a:gdLst>
                  <a:gd name="connsiteX0" fmla="*/ 627710 w 627709"/>
                  <a:gd name="connsiteY0" fmla="*/ 246238 h 367134"/>
                  <a:gd name="connsiteX1" fmla="*/ 550146 w 627709"/>
                  <a:gd name="connsiteY1" fmla="*/ 317492 h 367134"/>
                  <a:gd name="connsiteX2" fmla="*/ 52253 w 627709"/>
                  <a:gd name="connsiteY2" fmla="*/ 358612 h 367134"/>
                  <a:gd name="connsiteX3" fmla="*/ 2004 w 627709"/>
                  <a:gd name="connsiteY3" fmla="*/ 185077 h 367134"/>
                  <a:gd name="connsiteX4" fmla="*/ 0 w 627709"/>
                  <a:gd name="connsiteY4" fmla="*/ 183815 h 367134"/>
                  <a:gd name="connsiteX5" fmla="*/ 234992 w 627709"/>
                  <a:gd name="connsiteY5" fmla="*/ 11468 h 367134"/>
                  <a:gd name="connsiteX6" fmla="*/ 627710 w 627709"/>
                  <a:gd name="connsiteY6" fmla="*/ 246238 h 367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7709" h="367134">
                    <a:moveTo>
                      <a:pt x="627710" y="246238"/>
                    </a:moveTo>
                    <a:cubicBezTo>
                      <a:pt x="615983" y="280974"/>
                      <a:pt x="583102" y="299233"/>
                      <a:pt x="550146" y="317492"/>
                    </a:cubicBezTo>
                    <a:cubicBezTo>
                      <a:pt x="509026" y="340353"/>
                      <a:pt x="84244" y="386075"/>
                      <a:pt x="52253" y="358612"/>
                    </a:cubicBezTo>
                    <a:cubicBezTo>
                      <a:pt x="20263" y="331224"/>
                      <a:pt x="2004" y="185077"/>
                      <a:pt x="2004" y="185077"/>
                    </a:cubicBezTo>
                    <a:cubicBezTo>
                      <a:pt x="1336" y="184632"/>
                      <a:pt x="668" y="184261"/>
                      <a:pt x="0" y="183815"/>
                    </a:cubicBezTo>
                    <a:cubicBezTo>
                      <a:pt x="43569" y="99720"/>
                      <a:pt x="115640" y="26238"/>
                      <a:pt x="234992" y="11468"/>
                    </a:cubicBezTo>
                    <a:cubicBezTo>
                      <a:pt x="533223" y="-25347"/>
                      <a:pt x="559350" y="19707"/>
                      <a:pt x="627710" y="246238"/>
                    </a:cubicBezTo>
                    <a:close/>
                  </a:path>
                </a:pathLst>
              </a:custGeom>
              <a:solidFill>
                <a:srgbClr val="000B12"/>
              </a:solidFill>
              <a:ln w="7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6" name="Graphic 7">
              <a:extLst>
                <a:ext uri="{FF2B5EF4-FFF2-40B4-BE49-F238E27FC236}">
                  <a16:creationId xmlns:a16="http://schemas.microsoft.com/office/drawing/2014/main" id="{DF867593-0B8E-4AD1-8C43-D3A0387B7467}"/>
                </a:ext>
              </a:extLst>
            </p:cNvPr>
            <p:cNvGrpSpPr/>
            <p:nvPr/>
          </p:nvGrpSpPr>
          <p:grpSpPr>
            <a:xfrm>
              <a:off x="2983750" y="1722876"/>
              <a:ext cx="2226311" cy="1596160"/>
              <a:chOff x="2983750" y="1722876"/>
              <a:chExt cx="2226311" cy="1596160"/>
            </a:xfrm>
          </p:grpSpPr>
          <p:grpSp>
            <p:nvGrpSpPr>
              <p:cNvPr id="67" name="Graphic 7">
                <a:extLst>
                  <a:ext uri="{FF2B5EF4-FFF2-40B4-BE49-F238E27FC236}">
                    <a16:creationId xmlns:a16="http://schemas.microsoft.com/office/drawing/2014/main" id="{643335D8-09A0-4D45-8067-325157A584D0}"/>
                  </a:ext>
                </a:extLst>
              </p:cNvPr>
              <p:cNvGrpSpPr/>
              <p:nvPr/>
            </p:nvGrpSpPr>
            <p:grpSpPr>
              <a:xfrm>
                <a:off x="2983750" y="1722876"/>
                <a:ext cx="2226311" cy="1596160"/>
                <a:chOff x="2983750" y="1722876"/>
                <a:chExt cx="2226311" cy="1596160"/>
              </a:xfrm>
              <a:solidFill>
                <a:srgbClr val="094983"/>
              </a:solidFill>
            </p:grpSpPr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D456D4D8-50C6-419E-A1F7-53D3E862A1BF}"/>
                    </a:ext>
                  </a:extLst>
                </p:cNvPr>
                <p:cNvSpPr/>
                <p:nvPr/>
              </p:nvSpPr>
              <p:spPr>
                <a:xfrm>
                  <a:off x="2983750" y="1722876"/>
                  <a:ext cx="2226311" cy="1596160"/>
                </a:xfrm>
                <a:custGeom>
                  <a:avLst/>
                  <a:gdLst>
                    <a:gd name="connsiteX0" fmla="*/ 2226311 w 2226311"/>
                    <a:gd name="connsiteY0" fmla="*/ 1463671 h 1596160"/>
                    <a:gd name="connsiteX1" fmla="*/ 2208052 w 2226311"/>
                    <a:gd name="connsiteY1" fmla="*/ 1523050 h 1596160"/>
                    <a:gd name="connsiteX2" fmla="*/ 1984193 w 2226311"/>
                    <a:gd name="connsiteY2" fmla="*/ 1596161 h 1596160"/>
                    <a:gd name="connsiteX3" fmla="*/ 1938323 w 2226311"/>
                    <a:gd name="connsiteY3" fmla="*/ 1569886 h 1596160"/>
                    <a:gd name="connsiteX4" fmla="*/ 1893640 w 2226311"/>
                    <a:gd name="connsiteY4" fmla="*/ 1540270 h 1596160"/>
                    <a:gd name="connsiteX5" fmla="*/ 1708007 w 2226311"/>
                    <a:gd name="connsiteY5" fmla="*/ 1324799 h 1596160"/>
                    <a:gd name="connsiteX6" fmla="*/ 1701030 w 2226311"/>
                    <a:gd name="connsiteY6" fmla="*/ 1317525 h 1596160"/>
                    <a:gd name="connsiteX7" fmla="*/ 1653155 w 2226311"/>
                    <a:gd name="connsiteY7" fmla="*/ 1256364 h 1596160"/>
                    <a:gd name="connsiteX8" fmla="*/ 1653155 w 2226311"/>
                    <a:gd name="connsiteY8" fmla="*/ 1256290 h 1596160"/>
                    <a:gd name="connsiteX9" fmla="*/ 1623392 w 2226311"/>
                    <a:gd name="connsiteY9" fmla="*/ 1102870 h 1596160"/>
                    <a:gd name="connsiteX10" fmla="*/ 1568540 w 2226311"/>
                    <a:gd name="connsiteY10" fmla="*/ 1016028 h 1596160"/>
                    <a:gd name="connsiteX11" fmla="*/ 1389661 w 2226311"/>
                    <a:gd name="connsiteY11" fmla="*/ 1070879 h 1596160"/>
                    <a:gd name="connsiteX12" fmla="*/ 1389587 w 2226311"/>
                    <a:gd name="connsiteY12" fmla="*/ 1070954 h 1596160"/>
                    <a:gd name="connsiteX13" fmla="*/ 1317367 w 2226311"/>
                    <a:gd name="connsiteY13" fmla="*/ 1121129 h 1596160"/>
                    <a:gd name="connsiteX14" fmla="*/ 1253387 w 2226311"/>
                    <a:gd name="connsiteY14" fmla="*/ 1258146 h 1596160"/>
                    <a:gd name="connsiteX15" fmla="*/ 1162017 w 2226311"/>
                    <a:gd name="connsiteY15" fmla="*/ 1386033 h 1596160"/>
                    <a:gd name="connsiteX16" fmla="*/ 705318 w 2226311"/>
                    <a:gd name="connsiteY16" fmla="*/ 1312923 h 1596160"/>
                    <a:gd name="connsiteX17" fmla="*/ 243944 w 2226311"/>
                    <a:gd name="connsiteY17" fmla="*/ 1143916 h 1596160"/>
                    <a:gd name="connsiteX18" fmla="*/ 20159 w 2226311"/>
                    <a:gd name="connsiteY18" fmla="*/ 1057148 h 1596160"/>
                    <a:gd name="connsiteX19" fmla="*/ 116501 w 2226311"/>
                    <a:gd name="connsiteY19" fmla="*/ 937351 h 1596160"/>
                    <a:gd name="connsiteX20" fmla="*/ 189167 w 2226311"/>
                    <a:gd name="connsiteY20" fmla="*/ 847021 h 1596160"/>
                    <a:gd name="connsiteX21" fmla="*/ 179963 w 2226311"/>
                    <a:gd name="connsiteY21" fmla="*/ 827722 h 1596160"/>
                    <a:gd name="connsiteX22" fmla="*/ 179592 w 2226311"/>
                    <a:gd name="connsiteY22" fmla="*/ 826980 h 1596160"/>
                    <a:gd name="connsiteX23" fmla="*/ 143445 w 2226311"/>
                    <a:gd name="connsiteY23" fmla="*/ 751124 h 1596160"/>
                    <a:gd name="connsiteX24" fmla="*/ 20159 w 2226311"/>
                    <a:gd name="connsiteY24" fmla="*/ 755725 h 1596160"/>
                    <a:gd name="connsiteX25" fmla="*/ 6428 w 2226311"/>
                    <a:gd name="connsiteY25" fmla="*/ 737466 h 1596160"/>
                    <a:gd name="connsiteX26" fmla="*/ 267 w 2226311"/>
                    <a:gd name="connsiteY26" fmla="*/ 663688 h 1596160"/>
                    <a:gd name="connsiteX27" fmla="*/ 42204 w 2226311"/>
                    <a:gd name="connsiteY27" fmla="*/ 472413 h 1596160"/>
                    <a:gd name="connsiteX28" fmla="*/ 47548 w 2226311"/>
                    <a:gd name="connsiteY28" fmla="*/ 458831 h 1596160"/>
                    <a:gd name="connsiteX29" fmla="*/ 577431 w 2226311"/>
                    <a:gd name="connsiteY29" fmla="*/ 48373 h 1596160"/>
                    <a:gd name="connsiteX30" fmla="*/ 883455 w 2226311"/>
                    <a:gd name="connsiteY30" fmla="*/ 6585 h 1596160"/>
                    <a:gd name="connsiteX31" fmla="*/ 1271646 w 2226311"/>
                    <a:gd name="connsiteY31" fmla="*/ 88825 h 1596160"/>
                    <a:gd name="connsiteX32" fmla="*/ 1664512 w 2226311"/>
                    <a:gd name="connsiteY32" fmla="*/ 266962 h 1596160"/>
                    <a:gd name="connsiteX33" fmla="*/ 1933944 w 2226311"/>
                    <a:gd name="connsiteY33" fmla="*/ 504478 h 1596160"/>
                    <a:gd name="connsiteX34" fmla="*/ 1937432 w 2226311"/>
                    <a:gd name="connsiteY34" fmla="*/ 508560 h 1596160"/>
                    <a:gd name="connsiteX35" fmla="*/ 1984193 w 2226311"/>
                    <a:gd name="connsiteY35" fmla="*/ 824234 h 1596160"/>
                    <a:gd name="connsiteX36" fmla="*/ 2002081 w 2226311"/>
                    <a:gd name="connsiteY36" fmla="*/ 895192 h 1596160"/>
                    <a:gd name="connsiteX37" fmla="*/ 2002081 w 2226311"/>
                    <a:gd name="connsiteY37" fmla="*/ 895266 h 1596160"/>
                    <a:gd name="connsiteX38" fmla="*/ 2049659 w 2226311"/>
                    <a:gd name="connsiteY38" fmla="*/ 993909 h 1596160"/>
                    <a:gd name="connsiteX39" fmla="*/ 2084692 w 2226311"/>
                    <a:gd name="connsiteY39" fmla="*/ 1061750 h 1596160"/>
                    <a:gd name="connsiteX40" fmla="*/ 2129227 w 2226311"/>
                    <a:gd name="connsiteY40" fmla="*/ 1143173 h 1596160"/>
                    <a:gd name="connsiteX41" fmla="*/ 2170940 w 2226311"/>
                    <a:gd name="connsiteY41" fmla="*/ 1247755 h 1596160"/>
                    <a:gd name="connsiteX42" fmla="*/ 2171460 w 2226311"/>
                    <a:gd name="connsiteY42" fmla="*/ 1285534 h 1596160"/>
                    <a:gd name="connsiteX43" fmla="*/ 2215549 w 2226311"/>
                    <a:gd name="connsiteY43" fmla="*/ 1432646 h 1596160"/>
                    <a:gd name="connsiteX44" fmla="*/ 2221041 w 2226311"/>
                    <a:gd name="connsiteY44" fmla="*/ 1444596 h 1596160"/>
                    <a:gd name="connsiteX45" fmla="*/ 2226311 w 2226311"/>
                    <a:gd name="connsiteY45" fmla="*/ 1463671 h 1596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2226311" h="1596160">
                      <a:moveTo>
                        <a:pt x="2226311" y="1463671"/>
                      </a:moveTo>
                      <a:cubicBezTo>
                        <a:pt x="2226311" y="1491060"/>
                        <a:pt x="2208052" y="1523050"/>
                        <a:pt x="2208052" y="1523050"/>
                      </a:cubicBezTo>
                      <a:cubicBezTo>
                        <a:pt x="2080165" y="1413422"/>
                        <a:pt x="1984193" y="1596161"/>
                        <a:pt x="1984193" y="1596161"/>
                      </a:cubicBezTo>
                      <a:cubicBezTo>
                        <a:pt x="1967641" y="1587254"/>
                        <a:pt x="1952351" y="1578570"/>
                        <a:pt x="1938323" y="1569886"/>
                      </a:cubicBezTo>
                      <a:cubicBezTo>
                        <a:pt x="1921845" y="1559865"/>
                        <a:pt x="1907075" y="1549994"/>
                        <a:pt x="1893640" y="1540270"/>
                      </a:cubicBezTo>
                      <a:cubicBezTo>
                        <a:pt x="1780746" y="1458179"/>
                        <a:pt x="1766050" y="1387147"/>
                        <a:pt x="1708007" y="1324799"/>
                      </a:cubicBezTo>
                      <a:cubicBezTo>
                        <a:pt x="1705780" y="1322349"/>
                        <a:pt x="1703479" y="1319974"/>
                        <a:pt x="1701030" y="1317525"/>
                      </a:cubicBezTo>
                      <a:cubicBezTo>
                        <a:pt x="1679802" y="1296297"/>
                        <a:pt x="1664363" y="1276034"/>
                        <a:pt x="1653155" y="1256364"/>
                      </a:cubicBezTo>
                      <a:cubicBezTo>
                        <a:pt x="1653155" y="1256364"/>
                        <a:pt x="1653155" y="1256364"/>
                        <a:pt x="1653155" y="1256290"/>
                      </a:cubicBezTo>
                      <a:cubicBezTo>
                        <a:pt x="1623392" y="1204111"/>
                        <a:pt x="1623392" y="1155940"/>
                        <a:pt x="1623392" y="1102870"/>
                      </a:cubicBezTo>
                      <a:cubicBezTo>
                        <a:pt x="1623392" y="1029759"/>
                        <a:pt x="1568540" y="1016028"/>
                        <a:pt x="1568540" y="1016028"/>
                      </a:cubicBezTo>
                      <a:cubicBezTo>
                        <a:pt x="1506267" y="1004152"/>
                        <a:pt x="1441989" y="1036588"/>
                        <a:pt x="1389661" y="1070879"/>
                      </a:cubicBezTo>
                      <a:lnTo>
                        <a:pt x="1389587" y="1070954"/>
                      </a:lnTo>
                      <a:cubicBezTo>
                        <a:pt x="1361308" y="1089287"/>
                        <a:pt x="1336591" y="1108288"/>
                        <a:pt x="1317367" y="1121129"/>
                      </a:cubicBezTo>
                      <a:cubicBezTo>
                        <a:pt x="1262516" y="1157647"/>
                        <a:pt x="1257988" y="1194165"/>
                        <a:pt x="1253387" y="1258146"/>
                      </a:cubicBezTo>
                      <a:cubicBezTo>
                        <a:pt x="1248859" y="1322053"/>
                        <a:pt x="1162017" y="1386033"/>
                        <a:pt x="1162017" y="1386033"/>
                      </a:cubicBezTo>
                      <a:cubicBezTo>
                        <a:pt x="1162017" y="1386033"/>
                        <a:pt x="947362" y="1303793"/>
                        <a:pt x="705318" y="1312923"/>
                      </a:cubicBezTo>
                      <a:cubicBezTo>
                        <a:pt x="463200" y="1322053"/>
                        <a:pt x="330711" y="1226155"/>
                        <a:pt x="243944" y="1143916"/>
                      </a:cubicBezTo>
                      <a:cubicBezTo>
                        <a:pt x="157176" y="1061750"/>
                        <a:pt x="20159" y="1057148"/>
                        <a:pt x="20159" y="1057148"/>
                      </a:cubicBezTo>
                      <a:lnTo>
                        <a:pt x="116501" y="937351"/>
                      </a:lnTo>
                      <a:lnTo>
                        <a:pt x="189167" y="847021"/>
                      </a:lnTo>
                      <a:lnTo>
                        <a:pt x="179963" y="827722"/>
                      </a:lnTo>
                      <a:lnTo>
                        <a:pt x="179592" y="826980"/>
                      </a:lnTo>
                      <a:lnTo>
                        <a:pt x="143445" y="751124"/>
                      </a:lnTo>
                      <a:lnTo>
                        <a:pt x="20159" y="755725"/>
                      </a:lnTo>
                      <a:cubicBezTo>
                        <a:pt x="20159" y="755725"/>
                        <a:pt x="20159" y="755725"/>
                        <a:pt x="6428" y="737466"/>
                      </a:cubicBezTo>
                      <a:cubicBezTo>
                        <a:pt x="861" y="714309"/>
                        <a:pt x="-698" y="689147"/>
                        <a:pt x="267" y="663688"/>
                      </a:cubicBezTo>
                      <a:cubicBezTo>
                        <a:pt x="3162" y="585159"/>
                        <a:pt x="30550" y="503959"/>
                        <a:pt x="42204" y="472413"/>
                      </a:cubicBezTo>
                      <a:cubicBezTo>
                        <a:pt x="45469" y="463729"/>
                        <a:pt x="47548" y="458831"/>
                        <a:pt x="47548" y="458831"/>
                      </a:cubicBezTo>
                      <a:cubicBezTo>
                        <a:pt x="254706" y="227549"/>
                        <a:pt x="432695" y="106787"/>
                        <a:pt x="577431" y="48373"/>
                      </a:cubicBezTo>
                      <a:cubicBezTo>
                        <a:pt x="707025" y="-4029"/>
                        <a:pt x="810048" y="-6330"/>
                        <a:pt x="883455" y="6585"/>
                      </a:cubicBezTo>
                      <a:cubicBezTo>
                        <a:pt x="1038731" y="34048"/>
                        <a:pt x="1198609" y="88825"/>
                        <a:pt x="1271646" y="88825"/>
                      </a:cubicBezTo>
                      <a:lnTo>
                        <a:pt x="1664512" y="266962"/>
                      </a:lnTo>
                      <a:cubicBezTo>
                        <a:pt x="1664512" y="266962"/>
                        <a:pt x="1806056" y="358332"/>
                        <a:pt x="1933944" y="504478"/>
                      </a:cubicBezTo>
                      <a:cubicBezTo>
                        <a:pt x="1935132" y="505814"/>
                        <a:pt x="1936319" y="507224"/>
                        <a:pt x="1937432" y="508560"/>
                      </a:cubicBezTo>
                      <a:cubicBezTo>
                        <a:pt x="2060495" y="653148"/>
                        <a:pt x="1988721" y="788013"/>
                        <a:pt x="1984193" y="824234"/>
                      </a:cubicBezTo>
                      <a:cubicBezTo>
                        <a:pt x="1982263" y="840044"/>
                        <a:pt x="1988795" y="863573"/>
                        <a:pt x="2002081" y="895192"/>
                      </a:cubicBezTo>
                      <a:lnTo>
                        <a:pt x="2002081" y="895266"/>
                      </a:lnTo>
                      <a:cubicBezTo>
                        <a:pt x="2013438" y="922209"/>
                        <a:pt x="2029693" y="954942"/>
                        <a:pt x="2049659" y="993909"/>
                      </a:cubicBezTo>
                      <a:cubicBezTo>
                        <a:pt x="2060273" y="1014766"/>
                        <a:pt x="2072074" y="1037330"/>
                        <a:pt x="2084692" y="1061750"/>
                      </a:cubicBezTo>
                      <a:cubicBezTo>
                        <a:pt x="2102283" y="1095670"/>
                        <a:pt x="2117128" y="1121648"/>
                        <a:pt x="2129227" y="1143173"/>
                      </a:cubicBezTo>
                      <a:cubicBezTo>
                        <a:pt x="2153646" y="1186372"/>
                        <a:pt x="2167303" y="1211756"/>
                        <a:pt x="2170940" y="1247755"/>
                      </a:cubicBezTo>
                      <a:cubicBezTo>
                        <a:pt x="2172128" y="1258962"/>
                        <a:pt x="2172276" y="1271284"/>
                        <a:pt x="2171460" y="1285534"/>
                      </a:cubicBezTo>
                      <a:cubicBezTo>
                        <a:pt x="2168194" y="1345359"/>
                        <a:pt x="2198626" y="1397835"/>
                        <a:pt x="2215549" y="1432646"/>
                      </a:cubicBezTo>
                      <a:cubicBezTo>
                        <a:pt x="2217627" y="1436877"/>
                        <a:pt x="2219483" y="1440885"/>
                        <a:pt x="2221041" y="1444596"/>
                      </a:cubicBezTo>
                      <a:cubicBezTo>
                        <a:pt x="2224307" y="1452241"/>
                        <a:pt x="2226311" y="1458624"/>
                        <a:pt x="2226311" y="1463671"/>
                      </a:cubicBezTo>
                      <a:close/>
                    </a:path>
                  </a:pathLst>
                </a:custGeom>
                <a:solidFill>
                  <a:srgbClr val="094983"/>
                </a:solidFill>
                <a:ln w="7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70" name="Graphic 7">
                  <a:extLst>
                    <a:ext uri="{FF2B5EF4-FFF2-40B4-BE49-F238E27FC236}">
                      <a16:creationId xmlns:a16="http://schemas.microsoft.com/office/drawing/2014/main" id="{96BE3C7E-7685-4D1E-8078-52C7B0F70DC4}"/>
                    </a:ext>
                  </a:extLst>
                </p:cNvPr>
                <p:cNvGrpSpPr/>
                <p:nvPr/>
              </p:nvGrpSpPr>
              <p:grpSpPr>
                <a:xfrm>
                  <a:off x="4373412" y="2231437"/>
                  <a:ext cx="825887" cy="1061325"/>
                  <a:chOff x="4373412" y="2231437"/>
                  <a:chExt cx="825887" cy="1061325"/>
                </a:xfrm>
                <a:solidFill>
                  <a:srgbClr val="094983"/>
                </a:solidFill>
              </p:grpSpPr>
              <p:grpSp>
                <p:nvGrpSpPr>
                  <p:cNvPr id="72" name="Graphic 7">
                    <a:extLst>
                      <a:ext uri="{FF2B5EF4-FFF2-40B4-BE49-F238E27FC236}">
                        <a16:creationId xmlns:a16="http://schemas.microsoft.com/office/drawing/2014/main" id="{C43BC774-2271-4ABE-9CBB-9CCF6AF1D01D}"/>
                      </a:ext>
                    </a:extLst>
                  </p:cNvPr>
                  <p:cNvGrpSpPr/>
                  <p:nvPr/>
                </p:nvGrpSpPr>
                <p:grpSpPr>
                  <a:xfrm>
                    <a:off x="4791161" y="2231437"/>
                    <a:ext cx="408138" cy="924085"/>
                    <a:chOff x="4791161" y="2231437"/>
                    <a:chExt cx="408138" cy="924085"/>
                  </a:xfrm>
                  <a:solidFill>
                    <a:srgbClr val="094983"/>
                  </a:solidFill>
                </p:grpSpPr>
                <p:sp>
                  <p:nvSpPr>
                    <p:cNvPr id="76" name="Freeform: Shape 75">
                      <a:extLst>
                        <a:ext uri="{FF2B5EF4-FFF2-40B4-BE49-F238E27FC236}">
                          <a16:creationId xmlns:a16="http://schemas.microsoft.com/office/drawing/2014/main" id="{E289EB06-3DC7-4DA4-8BD6-F69881831A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91161" y="2231437"/>
                      <a:ext cx="201681" cy="546784"/>
                    </a:xfrm>
                    <a:custGeom>
                      <a:avLst/>
                      <a:gdLst>
                        <a:gd name="connsiteX0" fmla="*/ 194671 w 201681"/>
                        <a:gd name="connsiteY0" fmla="*/ 386631 h 546784"/>
                        <a:gd name="connsiteX1" fmla="*/ 194671 w 201681"/>
                        <a:gd name="connsiteY1" fmla="*/ 386706 h 546784"/>
                        <a:gd name="connsiteX2" fmla="*/ 947 w 201681"/>
                        <a:gd name="connsiteY2" fmla="*/ 541759 h 546784"/>
                        <a:gd name="connsiteX3" fmla="*/ 130022 w 201681"/>
                        <a:gd name="connsiteY3" fmla="*/ 0 h 546784"/>
                        <a:gd name="connsiteX4" fmla="*/ 176783 w 201681"/>
                        <a:gd name="connsiteY4" fmla="*/ 315673 h 546784"/>
                        <a:gd name="connsiteX5" fmla="*/ 194671 w 201681"/>
                        <a:gd name="connsiteY5" fmla="*/ 386631 h 5467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201681" h="546784">
                          <a:moveTo>
                            <a:pt x="194671" y="386631"/>
                          </a:moveTo>
                          <a:lnTo>
                            <a:pt x="194671" y="386706"/>
                          </a:lnTo>
                          <a:cubicBezTo>
                            <a:pt x="105825" y="493439"/>
                            <a:pt x="-11745" y="567143"/>
                            <a:pt x="947" y="541759"/>
                          </a:cubicBezTo>
                          <a:cubicBezTo>
                            <a:pt x="20319" y="503014"/>
                            <a:pt x="118591" y="385370"/>
                            <a:pt x="130022" y="0"/>
                          </a:cubicBezTo>
                          <a:cubicBezTo>
                            <a:pt x="253085" y="144588"/>
                            <a:pt x="181310" y="279452"/>
                            <a:pt x="176783" y="315673"/>
                          </a:cubicBezTo>
                          <a:cubicBezTo>
                            <a:pt x="174853" y="331483"/>
                            <a:pt x="181385" y="355012"/>
                            <a:pt x="194671" y="38663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094983"/>
                        </a:gs>
                        <a:gs pos="100000">
                          <a:srgbClr val="1C154A"/>
                        </a:gs>
                      </a:gsLst>
                      <a:lin ang="3600000" scaled="0"/>
                    </a:gradFill>
                    <a:ln w="741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7" name="Freeform: Shape 76">
                      <a:extLst>
                        <a:ext uri="{FF2B5EF4-FFF2-40B4-BE49-F238E27FC236}">
                          <a16:creationId xmlns:a16="http://schemas.microsoft.com/office/drawing/2014/main" id="{89771A0E-035E-4F8E-987C-FD20C942CB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70319" y="2716785"/>
                      <a:ext cx="142658" cy="268689"/>
                    </a:xfrm>
                    <a:custGeom>
                      <a:avLst/>
                      <a:gdLst>
                        <a:gd name="connsiteX0" fmla="*/ 142658 w 142658"/>
                        <a:gd name="connsiteY0" fmla="*/ 149264 h 268689"/>
                        <a:gd name="connsiteX1" fmla="*/ 0 w 142658"/>
                        <a:gd name="connsiteY1" fmla="*/ 268690 h 268689"/>
                        <a:gd name="connsiteX2" fmla="*/ 63090 w 142658"/>
                        <a:gd name="connsiteY2" fmla="*/ 0 h 268689"/>
                        <a:gd name="connsiteX3" fmla="*/ 98124 w 142658"/>
                        <a:gd name="connsiteY3" fmla="*/ 67840 h 268689"/>
                        <a:gd name="connsiteX4" fmla="*/ 142658 w 142658"/>
                        <a:gd name="connsiteY4" fmla="*/ 149264 h 2686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42658" h="268689">
                          <a:moveTo>
                            <a:pt x="142658" y="149264"/>
                          </a:moveTo>
                          <a:cubicBezTo>
                            <a:pt x="86842" y="215397"/>
                            <a:pt x="3043" y="266834"/>
                            <a:pt x="0" y="268690"/>
                          </a:cubicBezTo>
                          <a:cubicBezTo>
                            <a:pt x="1559" y="265053"/>
                            <a:pt x="46612" y="162773"/>
                            <a:pt x="63090" y="0"/>
                          </a:cubicBezTo>
                          <a:cubicBezTo>
                            <a:pt x="73704" y="20857"/>
                            <a:pt x="85506" y="43421"/>
                            <a:pt x="98124" y="67840"/>
                          </a:cubicBezTo>
                          <a:cubicBezTo>
                            <a:pt x="115715" y="101761"/>
                            <a:pt x="130560" y="127739"/>
                            <a:pt x="142658" y="149264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094983"/>
                        </a:gs>
                        <a:gs pos="100000">
                          <a:srgbClr val="1C154A"/>
                        </a:gs>
                      </a:gsLst>
                      <a:lin ang="3600000" scaled="0"/>
                    </a:gradFill>
                    <a:ln w="741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8" name="Freeform: Shape 77">
                      <a:extLst>
                        <a:ext uri="{FF2B5EF4-FFF2-40B4-BE49-F238E27FC236}">
                          <a16:creationId xmlns:a16="http://schemas.microsoft.com/office/drawing/2014/main" id="{2F649122-C779-4A44-818A-5DBAA8DDB3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63416" y="2970631"/>
                      <a:ext cx="235883" cy="184891"/>
                    </a:xfrm>
                    <a:custGeom>
                      <a:avLst/>
                      <a:gdLst>
                        <a:gd name="connsiteX0" fmla="*/ 235883 w 235883"/>
                        <a:gd name="connsiteY0" fmla="*/ 184891 h 184891"/>
                        <a:gd name="connsiteX1" fmla="*/ 0 w 235883"/>
                        <a:gd name="connsiteY1" fmla="*/ 152010 h 184891"/>
                        <a:gd name="connsiteX2" fmla="*/ 191274 w 235883"/>
                        <a:gd name="connsiteY2" fmla="*/ 0 h 184891"/>
                        <a:gd name="connsiteX3" fmla="*/ 191794 w 235883"/>
                        <a:gd name="connsiteY3" fmla="*/ 37780 h 184891"/>
                        <a:gd name="connsiteX4" fmla="*/ 235883 w 235883"/>
                        <a:gd name="connsiteY4" fmla="*/ 184891 h 1848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35883" h="184891">
                          <a:moveTo>
                            <a:pt x="235883" y="184891"/>
                          </a:moveTo>
                          <a:cubicBezTo>
                            <a:pt x="132489" y="177024"/>
                            <a:pt x="0" y="164554"/>
                            <a:pt x="0" y="152010"/>
                          </a:cubicBezTo>
                          <a:cubicBezTo>
                            <a:pt x="0" y="133528"/>
                            <a:pt x="88697" y="59602"/>
                            <a:pt x="191274" y="0"/>
                          </a:cubicBezTo>
                          <a:cubicBezTo>
                            <a:pt x="192462" y="11208"/>
                            <a:pt x="192610" y="23529"/>
                            <a:pt x="191794" y="37780"/>
                          </a:cubicBezTo>
                          <a:cubicBezTo>
                            <a:pt x="188528" y="97604"/>
                            <a:pt x="218960" y="150080"/>
                            <a:pt x="235883" y="18489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094983"/>
                        </a:gs>
                        <a:gs pos="100000">
                          <a:srgbClr val="1C154A"/>
                        </a:gs>
                      </a:gsLst>
                      <a:lin ang="6600000" scaled="0"/>
                    </a:gradFill>
                    <a:ln w="741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73" name="Graphic 7">
                    <a:extLst>
                      <a:ext uri="{FF2B5EF4-FFF2-40B4-BE49-F238E27FC236}">
                        <a16:creationId xmlns:a16="http://schemas.microsoft.com/office/drawing/2014/main" id="{1CF7C9A4-7398-4097-AD3A-DFC439B77769}"/>
                      </a:ext>
                    </a:extLst>
                  </p:cNvPr>
                  <p:cNvGrpSpPr/>
                  <p:nvPr/>
                </p:nvGrpSpPr>
                <p:grpSpPr>
                  <a:xfrm>
                    <a:off x="4373412" y="2331415"/>
                    <a:ext cx="555713" cy="961346"/>
                    <a:chOff x="4373412" y="2331415"/>
                    <a:chExt cx="555713" cy="961346"/>
                  </a:xfrm>
                  <a:solidFill>
                    <a:srgbClr val="094983"/>
                  </a:solidFill>
                </p:grpSpPr>
                <p:sp>
                  <p:nvSpPr>
                    <p:cNvPr id="74" name="Freeform: Shape 73">
                      <a:extLst>
                        <a:ext uri="{FF2B5EF4-FFF2-40B4-BE49-F238E27FC236}">
                          <a16:creationId xmlns:a16="http://schemas.microsoft.com/office/drawing/2014/main" id="{C18D9759-2BCB-4F0D-A8F2-625C8A913E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73412" y="2331415"/>
                      <a:ext cx="394282" cy="647750"/>
                    </a:xfrm>
                    <a:custGeom>
                      <a:avLst/>
                      <a:gdLst>
                        <a:gd name="connsiteX0" fmla="*/ 309068 w 394282"/>
                        <a:gd name="connsiteY0" fmla="*/ 318420 h 647750"/>
                        <a:gd name="connsiteX1" fmla="*/ 263494 w 394282"/>
                        <a:gd name="connsiteY1" fmla="*/ 647751 h 647750"/>
                        <a:gd name="connsiteX2" fmla="*/ 233731 w 394282"/>
                        <a:gd name="connsiteY2" fmla="*/ 494330 h 647750"/>
                        <a:gd name="connsiteX3" fmla="*/ 178879 w 394282"/>
                        <a:gd name="connsiteY3" fmla="*/ 407489 h 647750"/>
                        <a:gd name="connsiteX4" fmla="*/ 0 w 394282"/>
                        <a:gd name="connsiteY4" fmla="*/ 462340 h 647750"/>
                        <a:gd name="connsiteX5" fmla="*/ 384479 w 394282"/>
                        <a:gd name="connsiteY5" fmla="*/ 3266 h 647750"/>
                        <a:gd name="connsiteX6" fmla="*/ 309068 w 394282"/>
                        <a:gd name="connsiteY6" fmla="*/ 318420 h 6477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94282" h="647750">
                          <a:moveTo>
                            <a:pt x="309068" y="318420"/>
                          </a:moveTo>
                          <a:cubicBezTo>
                            <a:pt x="254662" y="451429"/>
                            <a:pt x="253623" y="573824"/>
                            <a:pt x="263494" y="647751"/>
                          </a:cubicBezTo>
                          <a:cubicBezTo>
                            <a:pt x="233731" y="595572"/>
                            <a:pt x="233731" y="547400"/>
                            <a:pt x="233731" y="494330"/>
                          </a:cubicBezTo>
                          <a:cubicBezTo>
                            <a:pt x="233731" y="421220"/>
                            <a:pt x="178879" y="407489"/>
                            <a:pt x="178879" y="407489"/>
                          </a:cubicBezTo>
                          <a:cubicBezTo>
                            <a:pt x="116605" y="395613"/>
                            <a:pt x="52328" y="428049"/>
                            <a:pt x="0" y="462340"/>
                          </a:cubicBezTo>
                          <a:cubicBezTo>
                            <a:pt x="50324" y="392718"/>
                            <a:pt x="131005" y="262233"/>
                            <a:pt x="384479" y="3266"/>
                          </a:cubicBezTo>
                          <a:cubicBezTo>
                            <a:pt x="414762" y="-27685"/>
                            <a:pt x="370748" y="167746"/>
                            <a:pt x="309068" y="31842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094983"/>
                        </a:gs>
                        <a:gs pos="100000">
                          <a:srgbClr val="1C154A"/>
                        </a:gs>
                      </a:gsLst>
                      <a:lin ang="3600000" scaled="0"/>
                    </a:gradFill>
                    <a:ln w="741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5" name="Freeform: Shape 74">
                      <a:extLst>
                        <a:ext uri="{FF2B5EF4-FFF2-40B4-BE49-F238E27FC236}">
                          <a16:creationId xmlns:a16="http://schemas.microsoft.com/office/drawing/2014/main" id="{05C04DCC-A3C9-4B68-AAD4-FBBBF86F20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91757" y="2882782"/>
                      <a:ext cx="237367" cy="409979"/>
                    </a:xfrm>
                    <a:custGeom>
                      <a:avLst/>
                      <a:gdLst>
                        <a:gd name="connsiteX0" fmla="*/ 237367 w 237367"/>
                        <a:gd name="connsiteY0" fmla="*/ 397435 h 409979"/>
                        <a:gd name="connsiteX1" fmla="*/ 230316 w 237367"/>
                        <a:gd name="connsiteY1" fmla="*/ 409979 h 409979"/>
                        <a:gd name="connsiteX2" fmla="*/ 185633 w 237367"/>
                        <a:gd name="connsiteY2" fmla="*/ 380364 h 409979"/>
                        <a:gd name="connsiteX3" fmla="*/ 0 w 237367"/>
                        <a:gd name="connsiteY3" fmla="*/ 164892 h 409979"/>
                        <a:gd name="connsiteX4" fmla="*/ 203150 w 237367"/>
                        <a:gd name="connsiteY4" fmla="*/ 6870 h 409979"/>
                        <a:gd name="connsiteX5" fmla="*/ 107179 w 237367"/>
                        <a:gd name="connsiteY5" fmla="*/ 246687 h 409979"/>
                        <a:gd name="connsiteX6" fmla="*/ 237367 w 237367"/>
                        <a:gd name="connsiteY6" fmla="*/ 397435 h 4099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37367" h="409979">
                          <a:moveTo>
                            <a:pt x="237367" y="397435"/>
                          </a:moveTo>
                          <a:cubicBezTo>
                            <a:pt x="237367" y="397435"/>
                            <a:pt x="234844" y="402037"/>
                            <a:pt x="230316" y="409979"/>
                          </a:cubicBezTo>
                          <a:cubicBezTo>
                            <a:pt x="213839" y="399959"/>
                            <a:pt x="199068" y="390087"/>
                            <a:pt x="185633" y="380364"/>
                          </a:cubicBezTo>
                          <a:cubicBezTo>
                            <a:pt x="72739" y="298273"/>
                            <a:pt x="58043" y="227240"/>
                            <a:pt x="0" y="164892"/>
                          </a:cubicBezTo>
                          <a:cubicBezTo>
                            <a:pt x="129817" y="129488"/>
                            <a:pt x="185040" y="-35363"/>
                            <a:pt x="203150" y="6870"/>
                          </a:cubicBezTo>
                          <a:cubicBezTo>
                            <a:pt x="223710" y="54819"/>
                            <a:pt x="72962" y="191836"/>
                            <a:pt x="107179" y="246687"/>
                          </a:cubicBezTo>
                          <a:cubicBezTo>
                            <a:pt x="141470" y="301464"/>
                            <a:pt x="237367" y="397435"/>
                            <a:pt x="237367" y="397435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094983"/>
                        </a:gs>
                        <a:gs pos="100000">
                          <a:srgbClr val="1C154A"/>
                        </a:gs>
                      </a:gsLst>
                      <a:lin ang="13200000" scaled="0"/>
                    </a:gradFill>
                    <a:ln w="741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09AF3B50-98AE-44A3-A109-08A2FB70156A}"/>
                    </a:ext>
                  </a:extLst>
                </p:cNvPr>
                <p:cNvSpPr/>
                <p:nvPr/>
              </p:nvSpPr>
              <p:spPr>
                <a:xfrm>
                  <a:off x="3100252" y="2040088"/>
                  <a:ext cx="1136885" cy="966207"/>
                </a:xfrm>
                <a:custGeom>
                  <a:avLst/>
                  <a:gdLst>
                    <a:gd name="connsiteX0" fmla="*/ 1136885 w 1136885"/>
                    <a:gd name="connsiteY0" fmla="*/ 890685 h 966207"/>
                    <a:gd name="connsiteX1" fmla="*/ 890240 w 1136885"/>
                    <a:gd name="connsiteY1" fmla="*/ 963795 h 966207"/>
                    <a:gd name="connsiteX2" fmla="*/ 355829 w 1136885"/>
                    <a:gd name="connsiteY2" fmla="*/ 758195 h 966207"/>
                    <a:gd name="connsiteX3" fmla="*/ 0 w 1136885"/>
                    <a:gd name="connsiteY3" fmla="*/ 620139 h 966207"/>
                    <a:gd name="connsiteX4" fmla="*/ 72665 w 1136885"/>
                    <a:gd name="connsiteY4" fmla="*/ 529809 h 966207"/>
                    <a:gd name="connsiteX5" fmla="*/ 63090 w 1136885"/>
                    <a:gd name="connsiteY5" fmla="*/ 509769 h 966207"/>
                    <a:gd name="connsiteX6" fmla="*/ 113785 w 1136885"/>
                    <a:gd name="connsiteY6" fmla="*/ 552670 h 966207"/>
                    <a:gd name="connsiteX7" fmla="*/ 328440 w 1136885"/>
                    <a:gd name="connsiteY7" fmla="*/ 507022 h 966207"/>
                    <a:gd name="connsiteX8" fmla="*/ 369560 w 1136885"/>
                    <a:gd name="connsiteY8" fmla="*/ 502420 h 966207"/>
                    <a:gd name="connsiteX9" fmla="*/ 355829 w 1136885"/>
                    <a:gd name="connsiteY9" fmla="*/ 310626 h 966207"/>
                    <a:gd name="connsiteX10" fmla="*/ 497448 w 1136885"/>
                    <a:gd name="connsiteY10" fmla="*/ 283164 h 966207"/>
                    <a:gd name="connsiteX11" fmla="*/ 817055 w 1136885"/>
                    <a:gd name="connsiteY11" fmla="*/ 123508 h 966207"/>
                    <a:gd name="connsiteX12" fmla="*/ 812602 w 1136885"/>
                    <a:gd name="connsiteY12" fmla="*/ 232914 h 966207"/>
                    <a:gd name="connsiteX13" fmla="*/ 1008997 w 1136885"/>
                    <a:gd name="connsiteY13" fmla="*/ 0 h 966207"/>
                    <a:gd name="connsiteX14" fmla="*/ 945091 w 1136885"/>
                    <a:gd name="connsiteY14" fmla="*/ 255775 h 966207"/>
                    <a:gd name="connsiteX15" fmla="*/ 675585 w 1136885"/>
                    <a:gd name="connsiteY15" fmla="*/ 397394 h 966207"/>
                    <a:gd name="connsiteX16" fmla="*/ 648196 w 1136885"/>
                    <a:gd name="connsiteY16" fmla="*/ 607521 h 966207"/>
                    <a:gd name="connsiteX17" fmla="*/ 785213 w 1136885"/>
                    <a:gd name="connsiteY17" fmla="*/ 648567 h 966207"/>
                    <a:gd name="connsiteX18" fmla="*/ 661853 w 1136885"/>
                    <a:gd name="connsiteY18" fmla="*/ 790186 h 966207"/>
                    <a:gd name="connsiteX19" fmla="*/ 954220 w 1136885"/>
                    <a:gd name="connsiteY19" fmla="*/ 922675 h 966207"/>
                    <a:gd name="connsiteX20" fmla="*/ 1136885 w 1136885"/>
                    <a:gd name="connsiteY20" fmla="*/ 890685 h 966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136885" h="966207">
                      <a:moveTo>
                        <a:pt x="1136885" y="890685"/>
                      </a:moveTo>
                      <a:cubicBezTo>
                        <a:pt x="1136885" y="890685"/>
                        <a:pt x="1050118" y="982054"/>
                        <a:pt x="890240" y="963795"/>
                      </a:cubicBezTo>
                      <a:cubicBezTo>
                        <a:pt x="730362" y="945462"/>
                        <a:pt x="355829" y="758195"/>
                        <a:pt x="355829" y="758195"/>
                      </a:cubicBezTo>
                      <a:lnTo>
                        <a:pt x="0" y="620139"/>
                      </a:lnTo>
                      <a:lnTo>
                        <a:pt x="72665" y="529809"/>
                      </a:lnTo>
                      <a:lnTo>
                        <a:pt x="63090" y="509769"/>
                      </a:lnTo>
                      <a:lnTo>
                        <a:pt x="113785" y="552670"/>
                      </a:lnTo>
                      <a:cubicBezTo>
                        <a:pt x="113785" y="552670"/>
                        <a:pt x="214210" y="433912"/>
                        <a:pt x="328440" y="507022"/>
                      </a:cubicBezTo>
                      <a:lnTo>
                        <a:pt x="369560" y="502420"/>
                      </a:lnTo>
                      <a:lnTo>
                        <a:pt x="355829" y="310626"/>
                      </a:lnTo>
                      <a:cubicBezTo>
                        <a:pt x="355829" y="310626"/>
                        <a:pt x="442596" y="264905"/>
                        <a:pt x="497448" y="283164"/>
                      </a:cubicBezTo>
                      <a:cubicBezTo>
                        <a:pt x="552225" y="301497"/>
                        <a:pt x="743870" y="223859"/>
                        <a:pt x="817055" y="123508"/>
                      </a:cubicBezTo>
                      <a:cubicBezTo>
                        <a:pt x="815422" y="127442"/>
                        <a:pt x="776900" y="219554"/>
                        <a:pt x="812602" y="232914"/>
                      </a:cubicBezTo>
                      <a:cubicBezTo>
                        <a:pt x="849120" y="246645"/>
                        <a:pt x="958748" y="155276"/>
                        <a:pt x="1008997" y="0"/>
                      </a:cubicBezTo>
                      <a:cubicBezTo>
                        <a:pt x="1008997" y="0"/>
                        <a:pt x="1018127" y="178137"/>
                        <a:pt x="945091" y="255775"/>
                      </a:cubicBezTo>
                      <a:cubicBezTo>
                        <a:pt x="871981" y="333413"/>
                        <a:pt x="689242" y="356274"/>
                        <a:pt x="675585" y="397394"/>
                      </a:cubicBezTo>
                      <a:cubicBezTo>
                        <a:pt x="661853" y="438514"/>
                        <a:pt x="611604" y="589188"/>
                        <a:pt x="648196" y="607521"/>
                      </a:cubicBezTo>
                      <a:cubicBezTo>
                        <a:pt x="684714" y="625780"/>
                        <a:pt x="798870" y="612049"/>
                        <a:pt x="785213" y="648567"/>
                      </a:cubicBezTo>
                      <a:cubicBezTo>
                        <a:pt x="771482" y="685159"/>
                        <a:pt x="652724" y="758195"/>
                        <a:pt x="661853" y="790186"/>
                      </a:cubicBezTo>
                      <a:cubicBezTo>
                        <a:pt x="670983" y="822176"/>
                        <a:pt x="858249" y="927203"/>
                        <a:pt x="954220" y="922675"/>
                      </a:cubicBezTo>
                      <a:cubicBezTo>
                        <a:pt x="1050118" y="918073"/>
                        <a:pt x="1136885" y="890685"/>
                        <a:pt x="1136885" y="89068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94983"/>
                    </a:gs>
                    <a:gs pos="92000">
                      <a:srgbClr val="1C154A"/>
                    </a:gs>
                  </a:gsLst>
                  <a:lin ang="9000000" scaled="0"/>
                </a:gradFill>
                <a:ln w="7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D6C84FF0-22C9-4176-9B47-6D3E54BE82AF}"/>
                  </a:ext>
                </a:extLst>
              </p:cNvPr>
              <p:cNvSpPr/>
              <p:nvPr/>
            </p:nvSpPr>
            <p:spPr>
              <a:xfrm>
                <a:off x="4224849" y="1770656"/>
                <a:ext cx="427941" cy="653168"/>
              </a:xfrm>
              <a:custGeom>
                <a:avLst/>
                <a:gdLst>
                  <a:gd name="connsiteX0" fmla="*/ 427941 w 427941"/>
                  <a:gd name="connsiteY0" fmla="*/ 306024 h 653168"/>
                  <a:gd name="connsiteX1" fmla="*/ 176768 w 427941"/>
                  <a:gd name="connsiteY1" fmla="*/ 653169 h 653168"/>
                  <a:gd name="connsiteX2" fmla="*/ 76269 w 427941"/>
                  <a:gd name="connsiteY2" fmla="*/ 612049 h 653168"/>
                  <a:gd name="connsiteX3" fmla="*/ 53408 w 427941"/>
                  <a:gd name="connsiteY3" fmla="*/ 374533 h 653168"/>
                  <a:gd name="connsiteX4" fmla="*/ 7761 w 427941"/>
                  <a:gd name="connsiteY4" fmla="*/ 22861 h 653168"/>
                  <a:gd name="connsiteX5" fmla="*/ 121917 w 427941"/>
                  <a:gd name="connsiteY5" fmla="*/ 0 h 653168"/>
                  <a:gd name="connsiteX6" fmla="*/ 427941 w 427941"/>
                  <a:gd name="connsiteY6" fmla="*/ 306024 h 653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7941" h="653168">
                    <a:moveTo>
                      <a:pt x="427941" y="306024"/>
                    </a:moveTo>
                    <a:lnTo>
                      <a:pt x="176768" y="653169"/>
                    </a:lnTo>
                    <a:lnTo>
                      <a:pt x="76269" y="612049"/>
                    </a:lnTo>
                    <a:cubicBezTo>
                      <a:pt x="76269" y="612049"/>
                      <a:pt x="103658" y="511550"/>
                      <a:pt x="53408" y="374533"/>
                    </a:cubicBezTo>
                    <a:cubicBezTo>
                      <a:pt x="3159" y="237516"/>
                      <a:pt x="-10573" y="109628"/>
                      <a:pt x="7761" y="22861"/>
                    </a:cubicBezTo>
                    <a:lnTo>
                      <a:pt x="121917" y="0"/>
                    </a:lnTo>
                    <a:lnTo>
                      <a:pt x="427941" y="306024"/>
                    </a:lnTo>
                    <a:close/>
                  </a:path>
                </a:pathLst>
              </a:custGeom>
              <a:solidFill>
                <a:srgbClr val="FCE273"/>
              </a:solidFill>
              <a:ln w="7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aphic 7">
              <a:extLst>
                <a:ext uri="{FF2B5EF4-FFF2-40B4-BE49-F238E27FC236}">
                  <a16:creationId xmlns:a16="http://schemas.microsoft.com/office/drawing/2014/main" id="{CBFF7E82-B7F6-414F-AA52-AB7C31D497E1}"/>
                </a:ext>
              </a:extLst>
            </p:cNvPr>
            <p:cNvGrpSpPr/>
            <p:nvPr/>
          </p:nvGrpSpPr>
          <p:grpSpPr>
            <a:xfrm>
              <a:off x="4235711" y="1326022"/>
              <a:ext cx="590688" cy="866518"/>
              <a:chOff x="4235711" y="1326022"/>
              <a:chExt cx="590688" cy="866518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70E8A335-A26F-42F1-BBF4-A7ED623BBF1F}"/>
                  </a:ext>
                </a:extLst>
              </p:cNvPr>
              <p:cNvSpPr/>
              <p:nvPr/>
            </p:nvSpPr>
            <p:spPr>
              <a:xfrm>
                <a:off x="4282859" y="1720332"/>
                <a:ext cx="338014" cy="472208"/>
              </a:xfrm>
              <a:custGeom>
                <a:avLst/>
                <a:gdLst>
                  <a:gd name="connsiteX0" fmla="*/ 27389 w 338014"/>
                  <a:gd name="connsiteY0" fmla="*/ 22861 h 472208"/>
                  <a:gd name="connsiteX1" fmla="*/ 0 w 338014"/>
                  <a:gd name="connsiteY1" fmla="*/ 127887 h 472208"/>
                  <a:gd name="connsiteX2" fmla="*/ 68508 w 338014"/>
                  <a:gd name="connsiteY2" fmla="*/ 433912 h 472208"/>
                  <a:gd name="connsiteX3" fmla="*/ 219257 w 338014"/>
                  <a:gd name="connsiteY3" fmla="*/ 465902 h 472208"/>
                  <a:gd name="connsiteX4" fmla="*/ 338015 w 338014"/>
                  <a:gd name="connsiteY4" fmla="*/ 306024 h 472208"/>
                  <a:gd name="connsiteX5" fmla="*/ 95897 w 338014"/>
                  <a:gd name="connsiteY5" fmla="*/ 0 h 472208"/>
                  <a:gd name="connsiteX6" fmla="*/ 27389 w 338014"/>
                  <a:gd name="connsiteY6" fmla="*/ 22861 h 472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8014" h="472208">
                    <a:moveTo>
                      <a:pt x="27389" y="22861"/>
                    </a:moveTo>
                    <a:cubicBezTo>
                      <a:pt x="18259" y="91369"/>
                      <a:pt x="0" y="127887"/>
                      <a:pt x="0" y="127887"/>
                    </a:cubicBezTo>
                    <a:cubicBezTo>
                      <a:pt x="0" y="127887"/>
                      <a:pt x="45648" y="374533"/>
                      <a:pt x="68508" y="433912"/>
                    </a:cubicBezTo>
                    <a:cubicBezTo>
                      <a:pt x="91369" y="493291"/>
                      <a:pt x="219257" y="465902"/>
                      <a:pt x="219257" y="465902"/>
                    </a:cubicBezTo>
                    <a:lnTo>
                      <a:pt x="338015" y="306024"/>
                    </a:lnTo>
                    <a:lnTo>
                      <a:pt x="95897" y="0"/>
                    </a:lnTo>
                    <a:lnTo>
                      <a:pt x="27389" y="22861"/>
                    </a:lnTo>
                    <a:close/>
                  </a:path>
                </a:pathLst>
              </a:custGeom>
              <a:solidFill>
                <a:srgbClr val="E98667"/>
              </a:solidFill>
              <a:ln w="7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3" name="Graphic 7">
                <a:extLst>
                  <a:ext uri="{FF2B5EF4-FFF2-40B4-BE49-F238E27FC236}">
                    <a16:creationId xmlns:a16="http://schemas.microsoft.com/office/drawing/2014/main" id="{CD62B176-9CEA-430E-987D-74B4EBB8FB41}"/>
                  </a:ext>
                </a:extLst>
              </p:cNvPr>
              <p:cNvGrpSpPr/>
              <p:nvPr/>
            </p:nvGrpSpPr>
            <p:grpSpPr>
              <a:xfrm>
                <a:off x="4235711" y="1326022"/>
                <a:ext cx="590688" cy="481151"/>
                <a:chOff x="4235711" y="1326022"/>
                <a:chExt cx="590688" cy="481151"/>
              </a:xfrm>
            </p:grpSpPr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0F7A281C-6A11-4AEB-BBEA-F623F0624B3D}"/>
                    </a:ext>
                  </a:extLst>
                </p:cNvPr>
                <p:cNvSpPr/>
                <p:nvPr/>
              </p:nvSpPr>
              <p:spPr>
                <a:xfrm>
                  <a:off x="4235711" y="1326022"/>
                  <a:ext cx="590688" cy="481151"/>
                </a:xfrm>
                <a:custGeom>
                  <a:avLst/>
                  <a:gdLst>
                    <a:gd name="connsiteX0" fmla="*/ 590688 w 590688"/>
                    <a:gd name="connsiteY0" fmla="*/ 202516 h 481151"/>
                    <a:gd name="connsiteX1" fmla="*/ 558698 w 590688"/>
                    <a:gd name="connsiteY1" fmla="*/ 334931 h 481151"/>
                    <a:gd name="connsiteX2" fmla="*/ 550978 w 590688"/>
                    <a:gd name="connsiteY2" fmla="*/ 339013 h 481151"/>
                    <a:gd name="connsiteX3" fmla="*/ 284664 w 590688"/>
                    <a:gd name="connsiteY3" fmla="*/ 481152 h 481151"/>
                    <a:gd name="connsiteX4" fmla="*/ 129313 w 590688"/>
                    <a:gd name="connsiteY4" fmla="*/ 449161 h 481151"/>
                    <a:gd name="connsiteX5" fmla="*/ 24287 w 590688"/>
                    <a:gd name="connsiteY5" fmla="*/ 453689 h 481151"/>
                    <a:gd name="connsiteX6" fmla="*/ 6028 w 590688"/>
                    <a:gd name="connsiteY6" fmla="*/ 284682 h 481151"/>
                    <a:gd name="connsiteX7" fmla="*/ 1500 w 590688"/>
                    <a:gd name="connsiteY7" fmla="*/ 258555 h 481151"/>
                    <a:gd name="connsiteX8" fmla="*/ 5137 w 590688"/>
                    <a:gd name="connsiteY8" fmla="*/ 173420 h 481151"/>
                    <a:gd name="connsiteX9" fmla="*/ 5137 w 590688"/>
                    <a:gd name="connsiteY9" fmla="*/ 173346 h 481151"/>
                    <a:gd name="connsiteX10" fmla="*/ 8626 w 590688"/>
                    <a:gd name="connsiteY10" fmla="*/ 157685 h 481151"/>
                    <a:gd name="connsiteX11" fmla="*/ 24138 w 590688"/>
                    <a:gd name="connsiteY11" fmla="*/ 114041 h 481151"/>
                    <a:gd name="connsiteX12" fmla="*/ 202424 w 590688"/>
                    <a:gd name="connsiteY12" fmla="*/ 1518 h 481151"/>
                    <a:gd name="connsiteX13" fmla="*/ 252673 w 590688"/>
                    <a:gd name="connsiteY13" fmla="*/ 256 h 481151"/>
                    <a:gd name="connsiteX14" fmla="*/ 589872 w 590688"/>
                    <a:gd name="connsiteY14" fmla="*/ 193757 h 481151"/>
                    <a:gd name="connsiteX15" fmla="*/ 590688 w 590688"/>
                    <a:gd name="connsiteY15" fmla="*/ 202516 h 481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90688" h="481151">
                      <a:moveTo>
                        <a:pt x="590688" y="202516"/>
                      </a:moveTo>
                      <a:cubicBezTo>
                        <a:pt x="590688" y="271024"/>
                        <a:pt x="558698" y="334931"/>
                        <a:pt x="558698" y="334931"/>
                      </a:cubicBezTo>
                      <a:lnTo>
                        <a:pt x="550978" y="339013"/>
                      </a:lnTo>
                      <a:lnTo>
                        <a:pt x="284664" y="481152"/>
                      </a:lnTo>
                      <a:lnTo>
                        <a:pt x="129313" y="449161"/>
                      </a:lnTo>
                      <a:lnTo>
                        <a:pt x="24287" y="453689"/>
                      </a:lnTo>
                      <a:cubicBezTo>
                        <a:pt x="24287" y="453689"/>
                        <a:pt x="19685" y="334931"/>
                        <a:pt x="6028" y="284682"/>
                      </a:cubicBezTo>
                      <a:cubicBezTo>
                        <a:pt x="4321" y="278373"/>
                        <a:pt x="2614" y="269391"/>
                        <a:pt x="1500" y="258555"/>
                      </a:cubicBezTo>
                      <a:cubicBezTo>
                        <a:pt x="-875" y="236139"/>
                        <a:pt x="-949" y="205633"/>
                        <a:pt x="5137" y="173420"/>
                      </a:cubicBezTo>
                      <a:lnTo>
                        <a:pt x="5137" y="173346"/>
                      </a:lnTo>
                      <a:cubicBezTo>
                        <a:pt x="6102" y="168150"/>
                        <a:pt x="7289" y="162955"/>
                        <a:pt x="8626" y="157685"/>
                      </a:cubicBezTo>
                      <a:cubicBezTo>
                        <a:pt x="12262" y="143063"/>
                        <a:pt x="17384" y="128366"/>
                        <a:pt x="24138" y="114041"/>
                      </a:cubicBezTo>
                      <a:cubicBezTo>
                        <a:pt x="50488" y="58596"/>
                        <a:pt x="102964" y="9831"/>
                        <a:pt x="202424" y="1518"/>
                      </a:cubicBezTo>
                      <a:cubicBezTo>
                        <a:pt x="219495" y="108"/>
                        <a:pt x="236270" y="-338"/>
                        <a:pt x="252673" y="256"/>
                      </a:cubicBezTo>
                      <a:cubicBezTo>
                        <a:pt x="438455" y="6046"/>
                        <a:pt x="577922" y="127921"/>
                        <a:pt x="589872" y="193757"/>
                      </a:cubicBezTo>
                      <a:cubicBezTo>
                        <a:pt x="590391" y="196801"/>
                        <a:pt x="590688" y="199695"/>
                        <a:pt x="590688" y="202516"/>
                      </a:cubicBezTo>
                      <a:close/>
                    </a:path>
                  </a:pathLst>
                </a:custGeom>
                <a:solidFill>
                  <a:srgbClr val="154C83"/>
                </a:solidFill>
                <a:ln w="7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7E4EDC8C-FE5F-4950-8986-00AD9D189FCB}"/>
                    </a:ext>
                  </a:extLst>
                </p:cNvPr>
                <p:cNvSpPr/>
                <p:nvPr/>
              </p:nvSpPr>
              <p:spPr>
                <a:xfrm>
                  <a:off x="4235711" y="1499442"/>
                  <a:ext cx="213854" cy="280268"/>
                </a:xfrm>
                <a:custGeom>
                  <a:avLst/>
                  <a:gdLst>
                    <a:gd name="connsiteX0" fmla="*/ 129313 w 213854"/>
                    <a:gd name="connsiteY0" fmla="*/ 275741 h 280268"/>
                    <a:gd name="connsiteX1" fmla="*/ 24287 w 213854"/>
                    <a:gd name="connsiteY1" fmla="*/ 280269 h 280268"/>
                    <a:gd name="connsiteX2" fmla="*/ 6028 w 213854"/>
                    <a:gd name="connsiteY2" fmla="*/ 111261 h 280268"/>
                    <a:gd name="connsiteX3" fmla="*/ 1500 w 213854"/>
                    <a:gd name="connsiteY3" fmla="*/ 85135 h 280268"/>
                    <a:gd name="connsiteX4" fmla="*/ 5137 w 213854"/>
                    <a:gd name="connsiteY4" fmla="*/ 0 h 280268"/>
                    <a:gd name="connsiteX5" fmla="*/ 213854 w 213854"/>
                    <a:gd name="connsiteY5" fmla="*/ 67915 h 280268"/>
                    <a:gd name="connsiteX6" fmla="*/ 129313 w 213854"/>
                    <a:gd name="connsiteY6" fmla="*/ 275741 h 280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3854" h="280268">
                      <a:moveTo>
                        <a:pt x="129313" y="275741"/>
                      </a:moveTo>
                      <a:lnTo>
                        <a:pt x="24287" y="280269"/>
                      </a:lnTo>
                      <a:cubicBezTo>
                        <a:pt x="24287" y="280269"/>
                        <a:pt x="19685" y="161511"/>
                        <a:pt x="6028" y="111261"/>
                      </a:cubicBezTo>
                      <a:cubicBezTo>
                        <a:pt x="4321" y="104952"/>
                        <a:pt x="2614" y="95971"/>
                        <a:pt x="1500" y="85135"/>
                      </a:cubicBezTo>
                      <a:cubicBezTo>
                        <a:pt x="-875" y="62719"/>
                        <a:pt x="-949" y="32213"/>
                        <a:pt x="5137" y="0"/>
                      </a:cubicBezTo>
                      <a:cubicBezTo>
                        <a:pt x="95467" y="26349"/>
                        <a:pt x="213854" y="67915"/>
                        <a:pt x="213854" y="67915"/>
                      </a:cubicBezTo>
                      <a:cubicBezTo>
                        <a:pt x="90494" y="109035"/>
                        <a:pt x="129313" y="275741"/>
                        <a:pt x="129313" y="275741"/>
                      </a:cubicBezTo>
                      <a:close/>
                    </a:path>
                  </a:pathLst>
                </a:custGeom>
                <a:solidFill>
                  <a:srgbClr val="151A4C"/>
                </a:solidFill>
                <a:ln w="7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6A52F13F-4A1D-4639-A169-8EB12AF979CE}"/>
                    </a:ext>
                  </a:extLst>
                </p:cNvPr>
                <p:cNvSpPr/>
                <p:nvPr/>
              </p:nvSpPr>
              <p:spPr>
                <a:xfrm>
                  <a:off x="4244337" y="1326022"/>
                  <a:ext cx="244047" cy="200214"/>
                </a:xfrm>
                <a:custGeom>
                  <a:avLst/>
                  <a:gdLst>
                    <a:gd name="connsiteX0" fmla="*/ 244048 w 244047"/>
                    <a:gd name="connsiteY0" fmla="*/ 256 h 200214"/>
                    <a:gd name="connsiteX1" fmla="*/ 129817 w 244047"/>
                    <a:gd name="connsiteY1" fmla="*/ 200215 h 200214"/>
                    <a:gd name="connsiteX2" fmla="*/ 0 w 244047"/>
                    <a:gd name="connsiteY2" fmla="*/ 157685 h 200214"/>
                    <a:gd name="connsiteX3" fmla="*/ 15513 w 244047"/>
                    <a:gd name="connsiteY3" fmla="*/ 114041 h 200214"/>
                    <a:gd name="connsiteX4" fmla="*/ 193798 w 244047"/>
                    <a:gd name="connsiteY4" fmla="*/ 1518 h 200214"/>
                    <a:gd name="connsiteX5" fmla="*/ 244048 w 244047"/>
                    <a:gd name="connsiteY5" fmla="*/ 256 h 200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4047" h="200214">
                      <a:moveTo>
                        <a:pt x="244048" y="256"/>
                      </a:moveTo>
                      <a:cubicBezTo>
                        <a:pt x="179918" y="43826"/>
                        <a:pt x="133454" y="110775"/>
                        <a:pt x="129817" y="200215"/>
                      </a:cubicBezTo>
                      <a:cubicBezTo>
                        <a:pt x="129817" y="200215"/>
                        <a:pt x="67024" y="179284"/>
                        <a:pt x="0" y="157685"/>
                      </a:cubicBezTo>
                      <a:cubicBezTo>
                        <a:pt x="3637" y="143063"/>
                        <a:pt x="8758" y="128366"/>
                        <a:pt x="15513" y="114041"/>
                      </a:cubicBezTo>
                      <a:cubicBezTo>
                        <a:pt x="41862" y="58596"/>
                        <a:pt x="94338" y="9831"/>
                        <a:pt x="193798" y="1518"/>
                      </a:cubicBezTo>
                      <a:cubicBezTo>
                        <a:pt x="210870" y="108"/>
                        <a:pt x="227644" y="-338"/>
                        <a:pt x="244048" y="25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94983"/>
                    </a:gs>
                    <a:gs pos="100000">
                      <a:srgbClr val="1C154A"/>
                    </a:gs>
                  </a:gsLst>
                  <a:lin ang="18000000" scaled="0"/>
                </a:gradFill>
                <a:ln w="7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70D9EA12-1FCC-4EEF-A4E0-1F8E808699B7}"/>
                    </a:ext>
                  </a:extLst>
                </p:cNvPr>
                <p:cNvSpPr/>
                <p:nvPr/>
              </p:nvSpPr>
              <p:spPr>
                <a:xfrm>
                  <a:off x="4235716" y="1440063"/>
                  <a:ext cx="590683" cy="224972"/>
                </a:xfrm>
                <a:custGeom>
                  <a:avLst/>
                  <a:gdLst>
                    <a:gd name="connsiteX0" fmla="*/ 590683 w 590683"/>
                    <a:gd name="connsiteY0" fmla="*/ 88475 h 224972"/>
                    <a:gd name="connsiteX1" fmla="*/ 588234 w 590683"/>
                    <a:gd name="connsiteY1" fmla="*/ 122543 h 224972"/>
                    <a:gd name="connsiteX2" fmla="*/ 575913 w 590683"/>
                    <a:gd name="connsiteY2" fmla="*/ 176727 h 224972"/>
                    <a:gd name="connsiteX3" fmla="*/ 558693 w 590683"/>
                    <a:gd name="connsiteY3" fmla="*/ 220890 h 224972"/>
                    <a:gd name="connsiteX4" fmla="*/ 550974 w 590683"/>
                    <a:gd name="connsiteY4" fmla="*/ 224972 h 224972"/>
                    <a:gd name="connsiteX5" fmla="*/ 1495 w 590683"/>
                    <a:gd name="connsiteY5" fmla="*/ 144514 h 224972"/>
                    <a:gd name="connsiteX6" fmla="*/ 24134 w 590683"/>
                    <a:gd name="connsiteY6" fmla="*/ 0 h 224972"/>
                    <a:gd name="connsiteX7" fmla="*/ 589867 w 590683"/>
                    <a:gd name="connsiteY7" fmla="*/ 79716 h 224972"/>
                    <a:gd name="connsiteX8" fmla="*/ 590683 w 590683"/>
                    <a:gd name="connsiteY8" fmla="*/ 88475 h 2249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90683" h="224972">
                      <a:moveTo>
                        <a:pt x="590683" y="88475"/>
                      </a:moveTo>
                      <a:cubicBezTo>
                        <a:pt x="590683" y="100054"/>
                        <a:pt x="589793" y="111558"/>
                        <a:pt x="588234" y="122543"/>
                      </a:cubicBezTo>
                      <a:cubicBezTo>
                        <a:pt x="585488" y="142584"/>
                        <a:pt x="580737" y="161214"/>
                        <a:pt x="575913" y="176727"/>
                      </a:cubicBezTo>
                      <a:cubicBezTo>
                        <a:pt x="567451" y="203299"/>
                        <a:pt x="558693" y="220890"/>
                        <a:pt x="558693" y="220890"/>
                      </a:cubicBezTo>
                      <a:lnTo>
                        <a:pt x="550974" y="224972"/>
                      </a:lnTo>
                      <a:cubicBezTo>
                        <a:pt x="401413" y="209682"/>
                        <a:pt x="124558" y="164851"/>
                        <a:pt x="1495" y="144514"/>
                      </a:cubicBezTo>
                      <a:cubicBezTo>
                        <a:pt x="-2290" y="108367"/>
                        <a:pt x="-286" y="51289"/>
                        <a:pt x="24134" y="0"/>
                      </a:cubicBezTo>
                      <a:cubicBezTo>
                        <a:pt x="120031" y="23232"/>
                        <a:pt x="302324" y="80236"/>
                        <a:pt x="589867" y="79716"/>
                      </a:cubicBezTo>
                      <a:cubicBezTo>
                        <a:pt x="590387" y="82759"/>
                        <a:pt x="590683" y="85654"/>
                        <a:pt x="590683" y="8847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94983"/>
                    </a:gs>
                    <a:gs pos="100000">
                      <a:srgbClr val="1C154A"/>
                    </a:gs>
                  </a:gsLst>
                  <a:lin ang="18000000" scaled="0"/>
                </a:gradFill>
                <a:ln w="7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ECD303CE-AA16-4291-A62C-24A056528E86}"/>
                    </a:ext>
                  </a:extLst>
                </p:cNvPr>
                <p:cNvSpPr/>
                <p:nvPr/>
              </p:nvSpPr>
              <p:spPr>
                <a:xfrm>
                  <a:off x="4686513" y="1562607"/>
                  <a:ext cx="137436" cy="54183"/>
                </a:xfrm>
                <a:custGeom>
                  <a:avLst/>
                  <a:gdLst>
                    <a:gd name="connsiteX0" fmla="*/ 137437 w 137436"/>
                    <a:gd name="connsiteY0" fmla="*/ 0 h 54183"/>
                    <a:gd name="connsiteX1" fmla="*/ 125116 w 137436"/>
                    <a:gd name="connsiteY1" fmla="*/ 54183 h 54183"/>
                    <a:gd name="connsiteX2" fmla="*/ 271 w 137436"/>
                    <a:gd name="connsiteY2" fmla="*/ 14177 h 54183"/>
                    <a:gd name="connsiteX3" fmla="*/ 137437 w 137436"/>
                    <a:gd name="connsiteY3" fmla="*/ 0 h 54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7436" h="54183">
                      <a:moveTo>
                        <a:pt x="137437" y="0"/>
                      </a:moveTo>
                      <a:cubicBezTo>
                        <a:pt x="134691" y="20040"/>
                        <a:pt x="129940" y="38671"/>
                        <a:pt x="125116" y="54183"/>
                      </a:cubicBezTo>
                      <a:cubicBezTo>
                        <a:pt x="80507" y="45944"/>
                        <a:pt x="-5444" y="28205"/>
                        <a:pt x="271" y="14177"/>
                      </a:cubicBezTo>
                      <a:cubicBezTo>
                        <a:pt x="7842" y="-4379"/>
                        <a:pt x="49482" y="6903"/>
                        <a:pt x="137437" y="0"/>
                      </a:cubicBezTo>
                      <a:close/>
                    </a:path>
                  </a:pathLst>
                </a:custGeom>
                <a:solidFill>
                  <a:srgbClr val="000B12"/>
                </a:solidFill>
                <a:ln w="7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64" name="Graphic 7">
                  <a:extLst>
                    <a:ext uri="{FF2B5EF4-FFF2-40B4-BE49-F238E27FC236}">
                      <a16:creationId xmlns:a16="http://schemas.microsoft.com/office/drawing/2014/main" id="{6C3881EB-5A44-4C1F-BAA3-0B9CC690D5B3}"/>
                    </a:ext>
                  </a:extLst>
                </p:cNvPr>
                <p:cNvGrpSpPr/>
                <p:nvPr/>
              </p:nvGrpSpPr>
              <p:grpSpPr>
                <a:xfrm>
                  <a:off x="4296516" y="1409854"/>
                  <a:ext cx="384924" cy="141527"/>
                  <a:chOff x="4296516" y="1409854"/>
                  <a:chExt cx="384924" cy="141527"/>
                </a:xfrm>
                <a:solidFill>
                  <a:srgbClr val="FFFFFF"/>
                </a:solidFill>
              </p:grpSpPr>
              <p:sp>
                <p:nvSpPr>
                  <p:cNvPr id="65" name="Freeform: Shape 64">
                    <a:extLst>
                      <a:ext uri="{FF2B5EF4-FFF2-40B4-BE49-F238E27FC236}">
                        <a16:creationId xmlns:a16="http://schemas.microsoft.com/office/drawing/2014/main" id="{1FA5B06E-B5F7-45BA-85D5-DBB36E45FB2D}"/>
                      </a:ext>
                    </a:extLst>
                  </p:cNvPr>
                  <p:cNvSpPr/>
                  <p:nvPr/>
                </p:nvSpPr>
                <p:spPr>
                  <a:xfrm>
                    <a:off x="4433533" y="1409854"/>
                    <a:ext cx="237515" cy="82165"/>
                  </a:xfrm>
                  <a:custGeom>
                    <a:avLst/>
                    <a:gdLst>
                      <a:gd name="connsiteX0" fmla="*/ 237516 w 237515"/>
                      <a:gd name="connsiteY0" fmla="*/ 82166 h 82165"/>
                      <a:gd name="connsiteX1" fmla="*/ 211835 w 237515"/>
                      <a:gd name="connsiteY1" fmla="*/ 63313 h 82165"/>
                      <a:gd name="connsiteX2" fmla="*/ 184075 w 237515"/>
                      <a:gd name="connsiteY2" fmla="*/ 47874 h 82165"/>
                      <a:gd name="connsiteX3" fmla="*/ 124993 w 237515"/>
                      <a:gd name="connsiteY3" fmla="*/ 24865 h 82165"/>
                      <a:gd name="connsiteX4" fmla="*/ 109777 w 237515"/>
                      <a:gd name="connsiteY4" fmla="*/ 20263 h 82165"/>
                      <a:gd name="connsiteX5" fmla="*/ 94338 w 237515"/>
                      <a:gd name="connsiteY5" fmla="*/ 16478 h 82165"/>
                      <a:gd name="connsiteX6" fmla="*/ 63239 w 237515"/>
                      <a:gd name="connsiteY6" fmla="*/ 9649 h 82165"/>
                      <a:gd name="connsiteX7" fmla="*/ 31768 w 237515"/>
                      <a:gd name="connsiteY7" fmla="*/ 4305 h 82165"/>
                      <a:gd name="connsiteX8" fmla="*/ 0 w 237515"/>
                      <a:gd name="connsiteY8" fmla="*/ 0 h 82165"/>
                      <a:gd name="connsiteX9" fmla="*/ 32139 w 237515"/>
                      <a:gd name="connsiteY9" fmla="*/ 742 h 82165"/>
                      <a:gd name="connsiteX10" fmla="*/ 64129 w 237515"/>
                      <a:gd name="connsiteY10" fmla="*/ 4008 h 82165"/>
                      <a:gd name="connsiteX11" fmla="*/ 127145 w 237515"/>
                      <a:gd name="connsiteY11" fmla="*/ 17814 h 82165"/>
                      <a:gd name="connsiteX12" fmla="*/ 186673 w 237515"/>
                      <a:gd name="connsiteY12" fmla="*/ 42827 h 82165"/>
                      <a:gd name="connsiteX13" fmla="*/ 237516 w 237515"/>
                      <a:gd name="connsiteY13" fmla="*/ 82166 h 821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37515" h="82165">
                        <a:moveTo>
                          <a:pt x="237516" y="82166"/>
                        </a:moveTo>
                        <a:cubicBezTo>
                          <a:pt x="229574" y="75040"/>
                          <a:pt x="220890" y="68805"/>
                          <a:pt x="211835" y="63313"/>
                        </a:cubicBezTo>
                        <a:cubicBezTo>
                          <a:pt x="202928" y="57523"/>
                          <a:pt x="193575" y="52550"/>
                          <a:pt x="184075" y="47874"/>
                        </a:cubicBezTo>
                        <a:cubicBezTo>
                          <a:pt x="164999" y="38671"/>
                          <a:pt x="145182" y="31100"/>
                          <a:pt x="124993" y="24865"/>
                        </a:cubicBezTo>
                        <a:lnTo>
                          <a:pt x="109777" y="20263"/>
                        </a:lnTo>
                        <a:lnTo>
                          <a:pt x="94338" y="16478"/>
                        </a:lnTo>
                        <a:cubicBezTo>
                          <a:pt x="84170" y="13509"/>
                          <a:pt x="73556" y="12098"/>
                          <a:pt x="63239" y="9649"/>
                        </a:cubicBezTo>
                        <a:cubicBezTo>
                          <a:pt x="52847" y="7571"/>
                          <a:pt x="42233" y="6161"/>
                          <a:pt x="31768" y="4305"/>
                        </a:cubicBezTo>
                        <a:cubicBezTo>
                          <a:pt x="21228" y="2821"/>
                          <a:pt x="10614" y="1633"/>
                          <a:pt x="0" y="0"/>
                        </a:cubicBezTo>
                        <a:cubicBezTo>
                          <a:pt x="10688" y="0"/>
                          <a:pt x="21376" y="445"/>
                          <a:pt x="32139" y="742"/>
                        </a:cubicBezTo>
                        <a:cubicBezTo>
                          <a:pt x="42827" y="1856"/>
                          <a:pt x="53515" y="2598"/>
                          <a:pt x="64129" y="4008"/>
                        </a:cubicBezTo>
                        <a:cubicBezTo>
                          <a:pt x="85357" y="7125"/>
                          <a:pt x="106585" y="11282"/>
                          <a:pt x="127145" y="17814"/>
                        </a:cubicBezTo>
                        <a:cubicBezTo>
                          <a:pt x="147631" y="24345"/>
                          <a:pt x="167894" y="32213"/>
                          <a:pt x="186673" y="42827"/>
                        </a:cubicBezTo>
                        <a:cubicBezTo>
                          <a:pt x="205377" y="53441"/>
                          <a:pt x="223562" y="65762"/>
                          <a:pt x="237516" y="8216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74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6" name="Freeform: Shape 65">
                    <a:extLst>
                      <a:ext uri="{FF2B5EF4-FFF2-40B4-BE49-F238E27FC236}">
                        <a16:creationId xmlns:a16="http://schemas.microsoft.com/office/drawing/2014/main" id="{D16E6239-E8EA-455E-8905-AAD5075B7B52}"/>
                      </a:ext>
                    </a:extLst>
                  </p:cNvPr>
                  <p:cNvSpPr/>
                  <p:nvPr/>
                </p:nvSpPr>
                <p:spPr>
                  <a:xfrm>
                    <a:off x="4296516" y="1481703"/>
                    <a:ext cx="384924" cy="69678"/>
                  </a:xfrm>
                  <a:custGeom>
                    <a:avLst/>
                    <a:gdLst>
                      <a:gd name="connsiteX0" fmla="*/ 0 w 384924"/>
                      <a:gd name="connsiteY0" fmla="*/ 0 h 69678"/>
                      <a:gd name="connsiteX1" fmla="*/ 47206 w 384924"/>
                      <a:gd name="connsiteY1" fmla="*/ 13657 h 69678"/>
                      <a:gd name="connsiteX2" fmla="*/ 94635 w 384924"/>
                      <a:gd name="connsiteY2" fmla="*/ 26275 h 69678"/>
                      <a:gd name="connsiteX3" fmla="*/ 190235 w 384924"/>
                      <a:gd name="connsiteY3" fmla="*/ 47800 h 69678"/>
                      <a:gd name="connsiteX4" fmla="*/ 287023 w 384924"/>
                      <a:gd name="connsiteY4" fmla="*/ 62571 h 69678"/>
                      <a:gd name="connsiteX5" fmla="*/ 335862 w 384924"/>
                      <a:gd name="connsiteY5" fmla="*/ 65985 h 69678"/>
                      <a:gd name="connsiteX6" fmla="*/ 384924 w 384924"/>
                      <a:gd name="connsiteY6" fmla="*/ 66282 h 69678"/>
                      <a:gd name="connsiteX7" fmla="*/ 286578 w 384924"/>
                      <a:gd name="connsiteY7" fmla="*/ 68286 h 69678"/>
                      <a:gd name="connsiteX8" fmla="*/ 188899 w 384924"/>
                      <a:gd name="connsiteY8" fmla="*/ 55074 h 69678"/>
                      <a:gd name="connsiteX9" fmla="*/ 93225 w 384924"/>
                      <a:gd name="connsiteY9" fmla="*/ 31768 h 69678"/>
                      <a:gd name="connsiteX10" fmla="*/ 0 w 384924"/>
                      <a:gd name="connsiteY10" fmla="*/ 0 h 696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84924" h="69678">
                        <a:moveTo>
                          <a:pt x="0" y="0"/>
                        </a:moveTo>
                        <a:cubicBezTo>
                          <a:pt x="15735" y="4676"/>
                          <a:pt x="31396" y="9426"/>
                          <a:pt x="47206" y="13657"/>
                        </a:cubicBezTo>
                        <a:cubicBezTo>
                          <a:pt x="62942" y="18111"/>
                          <a:pt x="78751" y="22341"/>
                          <a:pt x="94635" y="26275"/>
                        </a:cubicBezTo>
                        <a:cubicBezTo>
                          <a:pt x="126329" y="34217"/>
                          <a:pt x="158096" y="41788"/>
                          <a:pt x="190235" y="47800"/>
                        </a:cubicBezTo>
                        <a:cubicBezTo>
                          <a:pt x="222300" y="54109"/>
                          <a:pt x="254513" y="59008"/>
                          <a:pt x="287023" y="62571"/>
                        </a:cubicBezTo>
                        <a:cubicBezTo>
                          <a:pt x="303278" y="63907"/>
                          <a:pt x="319533" y="65836"/>
                          <a:pt x="335862" y="65985"/>
                        </a:cubicBezTo>
                        <a:cubicBezTo>
                          <a:pt x="352191" y="67172"/>
                          <a:pt x="368521" y="66282"/>
                          <a:pt x="384924" y="66282"/>
                        </a:cubicBezTo>
                        <a:cubicBezTo>
                          <a:pt x="352340" y="70438"/>
                          <a:pt x="319385" y="70364"/>
                          <a:pt x="286578" y="68286"/>
                        </a:cubicBezTo>
                        <a:cubicBezTo>
                          <a:pt x="253771" y="65836"/>
                          <a:pt x="221261" y="60863"/>
                          <a:pt x="188899" y="55074"/>
                        </a:cubicBezTo>
                        <a:cubicBezTo>
                          <a:pt x="156686" y="48468"/>
                          <a:pt x="124770" y="40897"/>
                          <a:pt x="93225" y="31768"/>
                        </a:cubicBezTo>
                        <a:cubicBezTo>
                          <a:pt x="61606" y="22564"/>
                          <a:pt x="30357" y="12395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74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357C74F8-FD4E-4514-A1A2-939FCFBBB995}"/>
                  </a:ext>
                </a:extLst>
              </p:cNvPr>
              <p:cNvSpPr/>
              <p:nvPr/>
            </p:nvSpPr>
            <p:spPr>
              <a:xfrm>
                <a:off x="4329119" y="1653293"/>
                <a:ext cx="465289" cy="447182"/>
              </a:xfrm>
              <a:custGeom>
                <a:avLst/>
                <a:gdLst>
                  <a:gd name="connsiteX0" fmla="*/ 465290 w 465289"/>
                  <a:gd name="connsiteY0" fmla="*/ 7734 h 447182"/>
                  <a:gd name="connsiteX1" fmla="*/ 341930 w 465289"/>
                  <a:gd name="connsiteY1" fmla="*/ 446248 h 447182"/>
                  <a:gd name="connsiteX2" fmla="*/ 77026 w 465289"/>
                  <a:gd name="connsiteY2" fmla="*/ 281843 h 447182"/>
                  <a:gd name="connsiteX3" fmla="*/ 81627 w 465289"/>
                  <a:gd name="connsiteY3" fmla="*/ 181344 h 447182"/>
                  <a:gd name="connsiteX4" fmla="*/ 46816 w 465289"/>
                  <a:gd name="connsiteY4" fmla="*/ 184758 h 447182"/>
                  <a:gd name="connsiteX5" fmla="*/ 46816 w 465289"/>
                  <a:gd name="connsiteY5" fmla="*/ 15157 h 447182"/>
                  <a:gd name="connsiteX6" fmla="*/ 130763 w 465289"/>
                  <a:gd name="connsiteY6" fmla="*/ 90494 h 447182"/>
                  <a:gd name="connsiteX7" fmla="*/ 191256 w 465289"/>
                  <a:gd name="connsiteY7" fmla="*/ 103631 h 447182"/>
                  <a:gd name="connsiteX8" fmla="*/ 241505 w 465289"/>
                  <a:gd name="connsiteY8" fmla="*/ 3132 h 447182"/>
                  <a:gd name="connsiteX9" fmla="*/ 465290 w 465289"/>
                  <a:gd name="connsiteY9" fmla="*/ 7734 h 447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5289" h="447182">
                    <a:moveTo>
                      <a:pt x="465290" y="7734"/>
                    </a:moveTo>
                    <a:cubicBezTo>
                      <a:pt x="465290" y="185871"/>
                      <a:pt x="378522" y="432517"/>
                      <a:pt x="341930" y="446248"/>
                    </a:cubicBezTo>
                    <a:cubicBezTo>
                      <a:pt x="305412" y="459980"/>
                      <a:pt x="77026" y="318361"/>
                      <a:pt x="77026" y="281843"/>
                    </a:cubicBezTo>
                    <a:cubicBezTo>
                      <a:pt x="77026" y="245325"/>
                      <a:pt x="81627" y="181344"/>
                      <a:pt x="81627" y="181344"/>
                    </a:cubicBezTo>
                    <a:cubicBezTo>
                      <a:pt x="81627" y="181344"/>
                      <a:pt x="67377" y="196782"/>
                      <a:pt x="46816" y="184758"/>
                    </a:cubicBezTo>
                    <a:cubicBezTo>
                      <a:pt x="26257" y="172734"/>
                      <a:pt x="-47374" y="47741"/>
                      <a:pt x="46816" y="15157"/>
                    </a:cubicBezTo>
                    <a:cubicBezTo>
                      <a:pt x="87936" y="6621"/>
                      <a:pt x="130763" y="90494"/>
                      <a:pt x="130763" y="90494"/>
                    </a:cubicBezTo>
                    <a:lnTo>
                      <a:pt x="191256" y="103631"/>
                    </a:lnTo>
                    <a:cubicBezTo>
                      <a:pt x="191256" y="103631"/>
                      <a:pt x="214117" y="12262"/>
                      <a:pt x="241505" y="3132"/>
                    </a:cubicBezTo>
                    <a:cubicBezTo>
                      <a:pt x="268894" y="-5997"/>
                      <a:pt x="465290" y="7734"/>
                      <a:pt x="465290" y="7734"/>
                    </a:cubicBezTo>
                    <a:close/>
                  </a:path>
                </a:pathLst>
              </a:custGeom>
              <a:solidFill>
                <a:srgbClr val="FDAD8B"/>
              </a:solidFill>
              <a:ln w="7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5" name="Graphic 7">
                <a:extLst>
                  <a:ext uri="{FF2B5EF4-FFF2-40B4-BE49-F238E27FC236}">
                    <a16:creationId xmlns:a16="http://schemas.microsoft.com/office/drawing/2014/main" id="{B0130E44-FB58-4117-AC40-157A93DD1859}"/>
                  </a:ext>
                </a:extLst>
              </p:cNvPr>
              <p:cNvGrpSpPr/>
              <p:nvPr/>
            </p:nvGrpSpPr>
            <p:grpSpPr>
              <a:xfrm>
                <a:off x="4520375" y="1651292"/>
                <a:ext cx="298879" cy="219787"/>
                <a:chOff x="4520375" y="1651292"/>
                <a:chExt cx="298879" cy="219787"/>
              </a:xfrm>
            </p:grpSpPr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C01168AD-5008-4DD4-9E8C-3FC3E2AE3312}"/>
                    </a:ext>
                  </a:extLst>
                </p:cNvPr>
                <p:cNvSpPr/>
                <p:nvPr/>
              </p:nvSpPr>
              <p:spPr>
                <a:xfrm>
                  <a:off x="4520375" y="1651292"/>
                  <a:ext cx="298879" cy="219787"/>
                </a:xfrm>
                <a:custGeom>
                  <a:avLst/>
                  <a:gdLst>
                    <a:gd name="connsiteX0" fmla="*/ 260302 w 298879"/>
                    <a:gd name="connsiteY0" fmla="*/ 219788 h 219787"/>
                    <a:gd name="connsiteX1" fmla="*/ 77638 w 298879"/>
                    <a:gd name="connsiteY1" fmla="*/ 183270 h 219787"/>
                    <a:gd name="connsiteX2" fmla="*/ 58265 w 298879"/>
                    <a:gd name="connsiteY2" fmla="*/ 172285 h 219787"/>
                    <a:gd name="connsiteX3" fmla="*/ 0 w 298879"/>
                    <a:gd name="connsiteY3" fmla="*/ 105632 h 219787"/>
                    <a:gd name="connsiteX4" fmla="*/ 50175 w 298879"/>
                    <a:gd name="connsiteY4" fmla="*/ 5133 h 219787"/>
                    <a:gd name="connsiteX5" fmla="*/ 246052 w 298879"/>
                    <a:gd name="connsiteY5" fmla="*/ 6766 h 219787"/>
                    <a:gd name="connsiteX6" fmla="*/ 280863 w 298879"/>
                    <a:gd name="connsiteY6" fmla="*/ 9661 h 219787"/>
                    <a:gd name="connsiteX7" fmla="*/ 260302 w 298879"/>
                    <a:gd name="connsiteY7" fmla="*/ 219788 h 2197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8879" h="219787">
                      <a:moveTo>
                        <a:pt x="260302" y="219788"/>
                      </a:moveTo>
                      <a:cubicBezTo>
                        <a:pt x="260302" y="219788"/>
                        <a:pt x="109554" y="201529"/>
                        <a:pt x="77638" y="183270"/>
                      </a:cubicBezTo>
                      <a:cubicBezTo>
                        <a:pt x="71552" y="179781"/>
                        <a:pt x="64946" y="176144"/>
                        <a:pt x="58265" y="172285"/>
                      </a:cubicBezTo>
                      <a:cubicBezTo>
                        <a:pt x="29912" y="155807"/>
                        <a:pt x="0" y="135173"/>
                        <a:pt x="0" y="105632"/>
                      </a:cubicBezTo>
                      <a:cubicBezTo>
                        <a:pt x="0" y="105632"/>
                        <a:pt x="13657" y="18790"/>
                        <a:pt x="50175" y="5133"/>
                      </a:cubicBezTo>
                      <a:cubicBezTo>
                        <a:pt x="76970" y="-4962"/>
                        <a:pt x="188454" y="2164"/>
                        <a:pt x="246052" y="6766"/>
                      </a:cubicBezTo>
                      <a:cubicBezTo>
                        <a:pt x="267057" y="8325"/>
                        <a:pt x="280863" y="9661"/>
                        <a:pt x="280863" y="9661"/>
                      </a:cubicBezTo>
                      <a:cubicBezTo>
                        <a:pt x="331112" y="73641"/>
                        <a:pt x="260302" y="219788"/>
                        <a:pt x="260302" y="219788"/>
                      </a:cubicBezTo>
                      <a:close/>
                    </a:path>
                  </a:pathLst>
                </a:custGeom>
                <a:solidFill>
                  <a:srgbClr val="94C4EA"/>
                </a:solidFill>
                <a:ln w="7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8B976180-1766-48E2-B0DD-93CB92D8C949}"/>
                    </a:ext>
                  </a:extLst>
                </p:cNvPr>
                <p:cNvSpPr/>
                <p:nvPr/>
              </p:nvSpPr>
              <p:spPr>
                <a:xfrm>
                  <a:off x="4520375" y="1651292"/>
                  <a:ext cx="246051" cy="172284"/>
                </a:xfrm>
                <a:custGeom>
                  <a:avLst/>
                  <a:gdLst>
                    <a:gd name="connsiteX0" fmla="*/ 246052 w 246051"/>
                    <a:gd name="connsiteY0" fmla="*/ 6766 h 172284"/>
                    <a:gd name="connsiteX1" fmla="*/ 58265 w 246051"/>
                    <a:gd name="connsiteY1" fmla="*/ 172285 h 172284"/>
                    <a:gd name="connsiteX2" fmla="*/ 0 w 246051"/>
                    <a:gd name="connsiteY2" fmla="*/ 105632 h 172284"/>
                    <a:gd name="connsiteX3" fmla="*/ 50175 w 246051"/>
                    <a:gd name="connsiteY3" fmla="*/ 5133 h 172284"/>
                    <a:gd name="connsiteX4" fmla="*/ 246052 w 246051"/>
                    <a:gd name="connsiteY4" fmla="*/ 6766 h 1722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6051" h="172284">
                      <a:moveTo>
                        <a:pt x="246052" y="6766"/>
                      </a:moveTo>
                      <a:cubicBezTo>
                        <a:pt x="105324" y="23021"/>
                        <a:pt x="60715" y="98506"/>
                        <a:pt x="58265" y="172285"/>
                      </a:cubicBezTo>
                      <a:cubicBezTo>
                        <a:pt x="29912" y="155807"/>
                        <a:pt x="0" y="135173"/>
                        <a:pt x="0" y="105632"/>
                      </a:cubicBezTo>
                      <a:cubicBezTo>
                        <a:pt x="0" y="105632"/>
                        <a:pt x="13657" y="18790"/>
                        <a:pt x="50175" y="5133"/>
                      </a:cubicBezTo>
                      <a:cubicBezTo>
                        <a:pt x="76970" y="-4962"/>
                        <a:pt x="188454" y="2164"/>
                        <a:pt x="246052" y="676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389ADE"/>
                    </a:gs>
                    <a:gs pos="100000">
                      <a:srgbClr val="213479"/>
                    </a:gs>
                  </a:gsLst>
                  <a:lin ang="18000000" scaled="0"/>
                </a:gradFill>
                <a:ln w="7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E00D4782-04A2-42C8-BB26-D9045D6DAACB}"/>
                  </a:ext>
                </a:extLst>
              </p:cNvPr>
              <p:cNvSpPr/>
              <p:nvPr/>
            </p:nvSpPr>
            <p:spPr>
              <a:xfrm>
                <a:off x="4292615" y="1743861"/>
                <a:ext cx="286693" cy="372454"/>
              </a:xfrm>
              <a:custGeom>
                <a:avLst/>
                <a:gdLst>
                  <a:gd name="connsiteX0" fmla="*/ 227760 w 286693"/>
                  <a:gd name="connsiteY0" fmla="*/ 13063 h 372454"/>
                  <a:gd name="connsiteX1" fmla="*/ 247726 w 286693"/>
                  <a:gd name="connsiteY1" fmla="*/ 184075 h 372454"/>
                  <a:gd name="connsiteX2" fmla="*/ 165486 w 286693"/>
                  <a:gd name="connsiteY2" fmla="*/ 224304 h 372454"/>
                  <a:gd name="connsiteX3" fmla="*/ 286694 w 286693"/>
                  <a:gd name="connsiteY3" fmla="*/ 339054 h 372454"/>
                  <a:gd name="connsiteX4" fmla="*/ 261829 w 286693"/>
                  <a:gd name="connsiteY4" fmla="*/ 372455 h 372454"/>
                  <a:gd name="connsiteX5" fmla="*/ 137207 w 286693"/>
                  <a:gd name="connsiteY5" fmla="*/ 265424 h 372454"/>
                  <a:gd name="connsiteX6" fmla="*/ 132902 w 286693"/>
                  <a:gd name="connsiteY6" fmla="*/ 236328 h 372454"/>
                  <a:gd name="connsiteX7" fmla="*/ 190 w 286693"/>
                  <a:gd name="connsiteY7" fmla="*/ 36815 h 372454"/>
                  <a:gd name="connsiteX8" fmla="*/ 48138 w 286693"/>
                  <a:gd name="connsiteY8" fmla="*/ 31694 h 372454"/>
                  <a:gd name="connsiteX9" fmla="*/ 160365 w 286693"/>
                  <a:gd name="connsiteY9" fmla="*/ 194392 h 372454"/>
                  <a:gd name="connsiteX10" fmla="*/ 214325 w 286693"/>
                  <a:gd name="connsiteY10" fmla="*/ 168711 h 372454"/>
                  <a:gd name="connsiteX11" fmla="*/ 167193 w 286693"/>
                  <a:gd name="connsiteY11" fmla="*/ 0 h 372454"/>
                  <a:gd name="connsiteX12" fmla="*/ 227760 w 286693"/>
                  <a:gd name="connsiteY12" fmla="*/ 13063 h 372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6693" h="372454">
                    <a:moveTo>
                      <a:pt x="227760" y="13063"/>
                    </a:moveTo>
                    <a:cubicBezTo>
                      <a:pt x="227760" y="13063"/>
                      <a:pt x="252847" y="170343"/>
                      <a:pt x="247726" y="184075"/>
                    </a:cubicBezTo>
                    <a:cubicBezTo>
                      <a:pt x="242605" y="197806"/>
                      <a:pt x="165486" y="224304"/>
                      <a:pt x="165486" y="224304"/>
                    </a:cubicBezTo>
                    <a:cubicBezTo>
                      <a:pt x="165486" y="224304"/>
                      <a:pt x="195473" y="288508"/>
                      <a:pt x="286694" y="339054"/>
                    </a:cubicBezTo>
                    <a:lnTo>
                      <a:pt x="261829" y="372455"/>
                    </a:lnTo>
                    <a:cubicBezTo>
                      <a:pt x="261829" y="372455"/>
                      <a:pt x="150493" y="320646"/>
                      <a:pt x="137207" y="265424"/>
                    </a:cubicBezTo>
                    <a:cubicBezTo>
                      <a:pt x="131492" y="241598"/>
                      <a:pt x="132902" y="236328"/>
                      <a:pt x="132902" y="236328"/>
                    </a:cubicBezTo>
                    <a:cubicBezTo>
                      <a:pt x="132902" y="236328"/>
                      <a:pt x="-5822" y="148151"/>
                      <a:pt x="190" y="36815"/>
                    </a:cubicBezTo>
                    <a:lnTo>
                      <a:pt x="48138" y="31694"/>
                    </a:lnTo>
                    <a:cubicBezTo>
                      <a:pt x="48138" y="31694"/>
                      <a:pt x="44724" y="105323"/>
                      <a:pt x="160365" y="194392"/>
                    </a:cubicBezTo>
                    <a:cubicBezTo>
                      <a:pt x="171498" y="200404"/>
                      <a:pt x="212618" y="189271"/>
                      <a:pt x="214325" y="168711"/>
                    </a:cubicBezTo>
                    <a:cubicBezTo>
                      <a:pt x="216032" y="148151"/>
                      <a:pt x="167193" y="0"/>
                      <a:pt x="167193" y="0"/>
                    </a:cubicBezTo>
                    <a:lnTo>
                      <a:pt x="227760" y="13063"/>
                    </a:lnTo>
                    <a:close/>
                  </a:path>
                </a:pathLst>
              </a:custGeom>
              <a:solidFill>
                <a:srgbClr val="FFFDFF"/>
              </a:solidFill>
              <a:ln w="7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aphic 7">
              <a:extLst>
                <a:ext uri="{FF2B5EF4-FFF2-40B4-BE49-F238E27FC236}">
                  <a16:creationId xmlns:a16="http://schemas.microsoft.com/office/drawing/2014/main" id="{DDC3249C-F4F1-4459-9A9A-36CF19A119CC}"/>
                </a:ext>
              </a:extLst>
            </p:cNvPr>
            <p:cNvGrpSpPr/>
            <p:nvPr/>
          </p:nvGrpSpPr>
          <p:grpSpPr>
            <a:xfrm>
              <a:off x="2956924" y="3458063"/>
              <a:ext cx="1263472" cy="1491595"/>
              <a:chOff x="2956924" y="3458063"/>
              <a:chExt cx="1263472" cy="1491595"/>
            </a:xfrm>
          </p:grpSpPr>
          <p:grpSp>
            <p:nvGrpSpPr>
              <p:cNvPr id="36" name="Graphic 7">
                <a:extLst>
                  <a:ext uri="{FF2B5EF4-FFF2-40B4-BE49-F238E27FC236}">
                    <a16:creationId xmlns:a16="http://schemas.microsoft.com/office/drawing/2014/main" id="{CC2DEACA-B477-44F0-8662-A61154BB3605}"/>
                  </a:ext>
                </a:extLst>
              </p:cNvPr>
              <p:cNvGrpSpPr/>
              <p:nvPr/>
            </p:nvGrpSpPr>
            <p:grpSpPr>
              <a:xfrm>
                <a:off x="2956924" y="4648161"/>
                <a:ext cx="430132" cy="301496"/>
                <a:chOff x="2956924" y="4648161"/>
                <a:chExt cx="430132" cy="301496"/>
              </a:xfrm>
            </p:grpSpPr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AB7C4EA7-DF05-4FBF-A087-C6441A42770F}"/>
                    </a:ext>
                  </a:extLst>
                </p:cNvPr>
                <p:cNvSpPr/>
                <p:nvPr/>
              </p:nvSpPr>
              <p:spPr>
                <a:xfrm>
                  <a:off x="2956924" y="4648161"/>
                  <a:ext cx="430132" cy="301496"/>
                </a:xfrm>
                <a:custGeom>
                  <a:avLst/>
                  <a:gdLst>
                    <a:gd name="connsiteX0" fmla="*/ 427457 w 430132"/>
                    <a:gd name="connsiteY0" fmla="*/ 159210 h 301496"/>
                    <a:gd name="connsiteX1" fmla="*/ 426047 w 430132"/>
                    <a:gd name="connsiteY1" fmla="*/ 155350 h 301496"/>
                    <a:gd name="connsiteX2" fmla="*/ 390716 w 430132"/>
                    <a:gd name="connsiteY2" fmla="*/ 127294 h 301496"/>
                    <a:gd name="connsiteX3" fmla="*/ 390493 w 430132"/>
                    <a:gd name="connsiteY3" fmla="*/ 127145 h 301496"/>
                    <a:gd name="connsiteX4" fmla="*/ 364515 w 430132"/>
                    <a:gd name="connsiteY4" fmla="*/ 110965 h 301496"/>
                    <a:gd name="connsiteX5" fmla="*/ 364441 w 430132"/>
                    <a:gd name="connsiteY5" fmla="*/ 110965 h 301496"/>
                    <a:gd name="connsiteX6" fmla="*/ 165744 w 430132"/>
                    <a:gd name="connsiteY6" fmla="*/ 0 h 301496"/>
                    <a:gd name="connsiteX7" fmla="*/ 1413 w 430132"/>
                    <a:gd name="connsiteY7" fmla="*/ 200998 h 301496"/>
                    <a:gd name="connsiteX8" fmla="*/ 1264 w 430132"/>
                    <a:gd name="connsiteY8" fmla="*/ 214729 h 301496"/>
                    <a:gd name="connsiteX9" fmla="*/ 266243 w 430132"/>
                    <a:gd name="connsiteY9" fmla="*/ 301497 h 301496"/>
                    <a:gd name="connsiteX10" fmla="*/ 426047 w 430132"/>
                    <a:gd name="connsiteY10" fmla="*/ 191868 h 301496"/>
                    <a:gd name="connsiteX11" fmla="*/ 427457 w 430132"/>
                    <a:gd name="connsiteY11" fmla="*/ 159210 h 301496"/>
                    <a:gd name="connsiteX12" fmla="*/ 190832 w 430132"/>
                    <a:gd name="connsiteY12" fmla="*/ 231875 h 301496"/>
                    <a:gd name="connsiteX13" fmla="*/ 129152 w 430132"/>
                    <a:gd name="connsiteY13" fmla="*/ 214729 h 301496"/>
                    <a:gd name="connsiteX14" fmla="*/ 129152 w 430132"/>
                    <a:gd name="connsiteY14" fmla="*/ 146221 h 301496"/>
                    <a:gd name="connsiteX15" fmla="*/ 228537 w 430132"/>
                    <a:gd name="connsiteY15" fmla="*/ 142807 h 301496"/>
                    <a:gd name="connsiteX16" fmla="*/ 259340 w 430132"/>
                    <a:gd name="connsiteY16" fmla="*/ 153050 h 301496"/>
                    <a:gd name="connsiteX17" fmla="*/ 273072 w 430132"/>
                    <a:gd name="connsiteY17" fmla="*/ 211315 h 301496"/>
                    <a:gd name="connsiteX18" fmla="*/ 190832 w 430132"/>
                    <a:gd name="connsiteY18" fmla="*/ 231875 h 301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30132" h="301496">
                      <a:moveTo>
                        <a:pt x="427457" y="159210"/>
                      </a:moveTo>
                      <a:cubicBezTo>
                        <a:pt x="427011" y="157948"/>
                        <a:pt x="426566" y="156686"/>
                        <a:pt x="426047" y="155350"/>
                      </a:cubicBezTo>
                      <a:cubicBezTo>
                        <a:pt x="424043" y="150377"/>
                        <a:pt x="410534" y="140209"/>
                        <a:pt x="390716" y="127294"/>
                      </a:cubicBezTo>
                      <a:cubicBezTo>
                        <a:pt x="390642" y="127220"/>
                        <a:pt x="390568" y="127145"/>
                        <a:pt x="390493" y="127145"/>
                      </a:cubicBezTo>
                      <a:cubicBezTo>
                        <a:pt x="382700" y="122098"/>
                        <a:pt x="373942" y="116680"/>
                        <a:pt x="364515" y="110965"/>
                      </a:cubicBezTo>
                      <a:lnTo>
                        <a:pt x="364441" y="110965"/>
                      </a:lnTo>
                      <a:cubicBezTo>
                        <a:pt x="287397" y="64204"/>
                        <a:pt x="165744" y="0"/>
                        <a:pt x="165744" y="0"/>
                      </a:cubicBezTo>
                      <a:cubicBezTo>
                        <a:pt x="165744" y="0"/>
                        <a:pt x="17593" y="148151"/>
                        <a:pt x="1413" y="200998"/>
                      </a:cubicBezTo>
                      <a:cubicBezTo>
                        <a:pt x="-369" y="206862"/>
                        <a:pt x="-517" y="211538"/>
                        <a:pt x="1264" y="214729"/>
                      </a:cubicBezTo>
                      <a:cubicBezTo>
                        <a:pt x="19597" y="246720"/>
                        <a:pt x="215993" y="301497"/>
                        <a:pt x="266243" y="301497"/>
                      </a:cubicBezTo>
                      <a:cubicBezTo>
                        <a:pt x="316492" y="301497"/>
                        <a:pt x="353010" y="287766"/>
                        <a:pt x="426047" y="191868"/>
                      </a:cubicBezTo>
                      <a:cubicBezTo>
                        <a:pt x="426047" y="191868"/>
                        <a:pt x="434211" y="179696"/>
                        <a:pt x="427457" y="159210"/>
                      </a:cubicBezTo>
                      <a:close/>
                      <a:moveTo>
                        <a:pt x="190832" y="231875"/>
                      </a:moveTo>
                      <a:lnTo>
                        <a:pt x="129152" y="214729"/>
                      </a:lnTo>
                      <a:lnTo>
                        <a:pt x="129152" y="146221"/>
                      </a:lnTo>
                      <a:lnTo>
                        <a:pt x="228537" y="142807"/>
                      </a:lnTo>
                      <a:lnTo>
                        <a:pt x="259340" y="153050"/>
                      </a:lnTo>
                      <a:lnTo>
                        <a:pt x="273072" y="211315"/>
                      </a:lnTo>
                      <a:lnTo>
                        <a:pt x="190832" y="231875"/>
                      </a:lnTo>
                      <a:close/>
                    </a:path>
                  </a:pathLst>
                </a:custGeom>
                <a:solidFill>
                  <a:srgbClr val="A5D3D0"/>
                </a:solidFill>
                <a:ln w="7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96B7306B-7A28-4A18-A99E-F2201153CAA2}"/>
                    </a:ext>
                  </a:extLst>
                </p:cNvPr>
                <p:cNvSpPr/>
                <p:nvPr/>
              </p:nvSpPr>
              <p:spPr>
                <a:xfrm>
                  <a:off x="2956924" y="4759125"/>
                  <a:ext cx="430132" cy="190532"/>
                </a:xfrm>
                <a:custGeom>
                  <a:avLst/>
                  <a:gdLst>
                    <a:gd name="connsiteX0" fmla="*/ 426047 w 430132"/>
                    <a:gd name="connsiteY0" fmla="*/ 80904 h 190532"/>
                    <a:gd name="connsiteX1" fmla="*/ 266243 w 430132"/>
                    <a:gd name="connsiteY1" fmla="*/ 190532 h 190532"/>
                    <a:gd name="connsiteX2" fmla="*/ 1264 w 430132"/>
                    <a:gd name="connsiteY2" fmla="*/ 103765 h 190532"/>
                    <a:gd name="connsiteX3" fmla="*/ 1413 w 430132"/>
                    <a:gd name="connsiteY3" fmla="*/ 90033 h 190532"/>
                    <a:gd name="connsiteX4" fmla="*/ 303874 w 430132"/>
                    <a:gd name="connsiteY4" fmla="*/ 151713 h 190532"/>
                    <a:gd name="connsiteX5" fmla="*/ 362140 w 430132"/>
                    <a:gd name="connsiteY5" fmla="*/ 4379 h 190532"/>
                    <a:gd name="connsiteX6" fmla="*/ 364441 w 430132"/>
                    <a:gd name="connsiteY6" fmla="*/ 0 h 190532"/>
                    <a:gd name="connsiteX7" fmla="*/ 364515 w 430132"/>
                    <a:gd name="connsiteY7" fmla="*/ 0 h 190532"/>
                    <a:gd name="connsiteX8" fmla="*/ 390493 w 430132"/>
                    <a:gd name="connsiteY8" fmla="*/ 16181 h 190532"/>
                    <a:gd name="connsiteX9" fmla="*/ 390716 w 430132"/>
                    <a:gd name="connsiteY9" fmla="*/ 16329 h 190532"/>
                    <a:gd name="connsiteX10" fmla="*/ 427457 w 430132"/>
                    <a:gd name="connsiteY10" fmla="*/ 48245 h 190532"/>
                    <a:gd name="connsiteX11" fmla="*/ 426047 w 430132"/>
                    <a:gd name="connsiteY11" fmla="*/ 80904 h 190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30132" h="190532">
                      <a:moveTo>
                        <a:pt x="426047" y="80904"/>
                      </a:moveTo>
                      <a:cubicBezTo>
                        <a:pt x="353010" y="176801"/>
                        <a:pt x="316492" y="190532"/>
                        <a:pt x="266243" y="190532"/>
                      </a:cubicBezTo>
                      <a:cubicBezTo>
                        <a:pt x="215993" y="190532"/>
                        <a:pt x="19597" y="135755"/>
                        <a:pt x="1264" y="103765"/>
                      </a:cubicBezTo>
                      <a:cubicBezTo>
                        <a:pt x="-517" y="100573"/>
                        <a:pt x="-369" y="95897"/>
                        <a:pt x="1413" y="90033"/>
                      </a:cubicBezTo>
                      <a:cubicBezTo>
                        <a:pt x="129968" y="169304"/>
                        <a:pt x="260453" y="170344"/>
                        <a:pt x="303874" y="151713"/>
                      </a:cubicBezTo>
                      <a:cubicBezTo>
                        <a:pt x="351823" y="131153"/>
                        <a:pt x="368969" y="42085"/>
                        <a:pt x="362140" y="4379"/>
                      </a:cubicBezTo>
                      <a:cubicBezTo>
                        <a:pt x="361620" y="1410"/>
                        <a:pt x="362437" y="0"/>
                        <a:pt x="364441" y="0"/>
                      </a:cubicBezTo>
                      <a:lnTo>
                        <a:pt x="364515" y="0"/>
                      </a:lnTo>
                      <a:cubicBezTo>
                        <a:pt x="368746" y="74"/>
                        <a:pt x="378024" y="6160"/>
                        <a:pt x="390493" y="16181"/>
                      </a:cubicBezTo>
                      <a:cubicBezTo>
                        <a:pt x="390568" y="16181"/>
                        <a:pt x="390642" y="16255"/>
                        <a:pt x="390716" y="16329"/>
                      </a:cubicBezTo>
                      <a:cubicBezTo>
                        <a:pt x="401182" y="24716"/>
                        <a:pt x="413800" y="35776"/>
                        <a:pt x="427457" y="48245"/>
                      </a:cubicBezTo>
                      <a:cubicBezTo>
                        <a:pt x="434211" y="68731"/>
                        <a:pt x="426047" y="80904"/>
                        <a:pt x="426047" y="80904"/>
                      </a:cubicBezTo>
                      <a:close/>
                    </a:path>
                  </a:pathLst>
                </a:custGeom>
                <a:solidFill>
                  <a:srgbClr val="94C4BF"/>
                </a:solidFill>
                <a:ln w="7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F693226F-8BF4-4F68-9AEA-0B1CDCAD6DFD}"/>
                    </a:ext>
                  </a:extLst>
                </p:cNvPr>
                <p:cNvSpPr/>
                <p:nvPr/>
              </p:nvSpPr>
              <p:spPr>
                <a:xfrm>
                  <a:off x="3070711" y="4770407"/>
                  <a:ext cx="114749" cy="92482"/>
                </a:xfrm>
                <a:custGeom>
                  <a:avLst/>
                  <a:gdLst>
                    <a:gd name="connsiteX0" fmla="*/ 114750 w 114749"/>
                    <a:gd name="connsiteY0" fmla="*/ 20560 h 92482"/>
                    <a:gd name="connsiteX1" fmla="*/ 15364 w 114749"/>
                    <a:gd name="connsiteY1" fmla="*/ 23974 h 92482"/>
                    <a:gd name="connsiteX2" fmla="*/ 15364 w 114749"/>
                    <a:gd name="connsiteY2" fmla="*/ 92483 h 92482"/>
                    <a:gd name="connsiteX3" fmla="*/ 0 w 114749"/>
                    <a:gd name="connsiteY3" fmla="*/ 83873 h 92482"/>
                    <a:gd name="connsiteX4" fmla="*/ 3414 w 114749"/>
                    <a:gd name="connsiteY4" fmla="*/ 10243 h 92482"/>
                    <a:gd name="connsiteX5" fmla="*/ 83947 w 114749"/>
                    <a:gd name="connsiteY5" fmla="*/ 0 h 92482"/>
                    <a:gd name="connsiteX6" fmla="*/ 114750 w 114749"/>
                    <a:gd name="connsiteY6" fmla="*/ 20560 h 92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4749" h="92482">
                      <a:moveTo>
                        <a:pt x="114750" y="20560"/>
                      </a:moveTo>
                      <a:lnTo>
                        <a:pt x="15364" y="23974"/>
                      </a:lnTo>
                      <a:lnTo>
                        <a:pt x="15364" y="92483"/>
                      </a:lnTo>
                      <a:lnTo>
                        <a:pt x="0" y="83873"/>
                      </a:lnTo>
                      <a:lnTo>
                        <a:pt x="3414" y="10243"/>
                      </a:lnTo>
                      <a:cubicBezTo>
                        <a:pt x="3414" y="10243"/>
                        <a:pt x="78751" y="0"/>
                        <a:pt x="83947" y="0"/>
                      </a:cubicBezTo>
                      <a:cubicBezTo>
                        <a:pt x="89068" y="0"/>
                        <a:pt x="114750" y="20560"/>
                        <a:pt x="114750" y="20560"/>
                      </a:cubicBezTo>
                      <a:close/>
                    </a:path>
                  </a:pathLst>
                </a:custGeom>
                <a:solidFill>
                  <a:srgbClr val="94C4BF"/>
                </a:solidFill>
                <a:ln w="7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47" name="Graphic 7">
                  <a:extLst>
                    <a:ext uri="{FF2B5EF4-FFF2-40B4-BE49-F238E27FC236}">
                      <a16:creationId xmlns:a16="http://schemas.microsoft.com/office/drawing/2014/main" id="{F50D3703-3B6A-44A6-8214-C227B041B69A}"/>
                    </a:ext>
                  </a:extLst>
                </p:cNvPr>
                <p:cNvGrpSpPr/>
                <p:nvPr/>
              </p:nvGrpSpPr>
              <p:grpSpPr>
                <a:xfrm>
                  <a:off x="2996784" y="4800691"/>
                  <a:ext cx="227792" cy="108440"/>
                  <a:chOff x="2996784" y="4800691"/>
                  <a:chExt cx="227792" cy="108440"/>
                </a:xfrm>
                <a:solidFill>
                  <a:srgbClr val="94C4BF"/>
                </a:solidFill>
              </p:grpSpPr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id="{27CDDE8C-C7B6-40D6-81F3-D79732E21F0F}"/>
                      </a:ext>
                    </a:extLst>
                  </p:cNvPr>
                  <p:cNvSpPr/>
                  <p:nvPr/>
                </p:nvSpPr>
                <p:spPr>
                  <a:xfrm>
                    <a:off x="3028478" y="4813828"/>
                    <a:ext cx="22267" cy="31916"/>
                  </a:xfrm>
                  <a:custGeom>
                    <a:avLst/>
                    <a:gdLst>
                      <a:gd name="connsiteX0" fmla="*/ 19966 w 22267"/>
                      <a:gd name="connsiteY0" fmla="*/ 31916 h 31916"/>
                      <a:gd name="connsiteX1" fmla="*/ 0 w 22267"/>
                      <a:gd name="connsiteY1" fmla="*/ 20783 h 31916"/>
                      <a:gd name="connsiteX2" fmla="*/ 22267 w 22267"/>
                      <a:gd name="connsiteY2" fmla="*/ 0 h 319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267" h="31916">
                        <a:moveTo>
                          <a:pt x="19966" y="31916"/>
                        </a:moveTo>
                        <a:lnTo>
                          <a:pt x="0" y="20783"/>
                        </a:lnTo>
                        <a:lnTo>
                          <a:pt x="22267" y="0"/>
                        </a:lnTo>
                        <a:close/>
                      </a:path>
                    </a:pathLst>
                  </a:custGeom>
                  <a:solidFill>
                    <a:srgbClr val="94C4BF"/>
                  </a:solidFill>
                  <a:ln w="74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0D9D509B-A641-4820-AD9A-D2112AD1390E}"/>
                      </a:ext>
                    </a:extLst>
                  </p:cNvPr>
                  <p:cNvSpPr/>
                  <p:nvPr/>
                </p:nvSpPr>
                <p:spPr>
                  <a:xfrm>
                    <a:off x="2996784" y="4800691"/>
                    <a:ext cx="26497" cy="29095"/>
                  </a:xfrm>
                  <a:custGeom>
                    <a:avLst/>
                    <a:gdLst>
                      <a:gd name="connsiteX0" fmla="*/ 20783 w 26497"/>
                      <a:gd name="connsiteY0" fmla="*/ 29096 h 29095"/>
                      <a:gd name="connsiteX1" fmla="*/ 0 w 26497"/>
                      <a:gd name="connsiteY1" fmla="*/ 19076 h 29095"/>
                      <a:gd name="connsiteX2" fmla="*/ 26498 w 26497"/>
                      <a:gd name="connsiteY2" fmla="*/ 0 h 290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6497" h="29095">
                        <a:moveTo>
                          <a:pt x="20783" y="29096"/>
                        </a:moveTo>
                        <a:lnTo>
                          <a:pt x="0" y="19076"/>
                        </a:lnTo>
                        <a:lnTo>
                          <a:pt x="26498" y="0"/>
                        </a:lnTo>
                        <a:close/>
                      </a:path>
                    </a:pathLst>
                  </a:custGeom>
                  <a:solidFill>
                    <a:srgbClr val="94C4BF"/>
                  </a:solidFill>
                  <a:ln w="74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65AD131A-D899-47DA-BAB0-0D942013634C}"/>
                      </a:ext>
                    </a:extLst>
                  </p:cNvPr>
                  <p:cNvSpPr/>
                  <p:nvPr/>
                </p:nvSpPr>
                <p:spPr>
                  <a:xfrm>
                    <a:off x="3159779" y="4880630"/>
                    <a:ext cx="37928" cy="18258"/>
                  </a:xfrm>
                  <a:custGeom>
                    <a:avLst/>
                    <a:gdLst>
                      <a:gd name="connsiteX0" fmla="*/ 0 w 37928"/>
                      <a:gd name="connsiteY0" fmla="*/ 7942 h 18258"/>
                      <a:gd name="connsiteX1" fmla="*/ 37928 w 37928"/>
                      <a:gd name="connsiteY1" fmla="*/ 0 h 18258"/>
                      <a:gd name="connsiteX2" fmla="*/ 32213 w 37928"/>
                      <a:gd name="connsiteY2" fmla="*/ 18259 h 182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7928" h="18258">
                        <a:moveTo>
                          <a:pt x="0" y="7942"/>
                        </a:moveTo>
                        <a:lnTo>
                          <a:pt x="37928" y="0"/>
                        </a:lnTo>
                        <a:lnTo>
                          <a:pt x="32213" y="18259"/>
                        </a:lnTo>
                        <a:close/>
                      </a:path>
                    </a:pathLst>
                  </a:custGeom>
                  <a:solidFill>
                    <a:srgbClr val="94C4BF"/>
                  </a:solidFill>
                  <a:ln w="74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49A01C98-0D2D-4947-B5D2-49FE1C4935C2}"/>
                      </a:ext>
                    </a:extLst>
                  </p:cNvPr>
                  <p:cNvSpPr/>
                  <p:nvPr/>
                </p:nvSpPr>
                <p:spPr>
                  <a:xfrm>
                    <a:off x="3200602" y="4891169"/>
                    <a:ext cx="23974" cy="17962"/>
                  </a:xfrm>
                  <a:custGeom>
                    <a:avLst/>
                    <a:gdLst>
                      <a:gd name="connsiteX0" fmla="*/ 0 w 23974"/>
                      <a:gd name="connsiteY0" fmla="*/ 12024 h 17962"/>
                      <a:gd name="connsiteX1" fmla="*/ 23974 w 23974"/>
                      <a:gd name="connsiteY1" fmla="*/ 0 h 17962"/>
                      <a:gd name="connsiteX2" fmla="*/ 18853 w 23974"/>
                      <a:gd name="connsiteY2" fmla="*/ 17962 h 179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3974" h="17962">
                        <a:moveTo>
                          <a:pt x="0" y="12024"/>
                        </a:moveTo>
                        <a:lnTo>
                          <a:pt x="23974" y="0"/>
                        </a:lnTo>
                        <a:lnTo>
                          <a:pt x="18853" y="17962"/>
                        </a:lnTo>
                        <a:close/>
                      </a:path>
                    </a:pathLst>
                  </a:custGeom>
                  <a:solidFill>
                    <a:srgbClr val="94C4BF"/>
                  </a:solidFill>
                  <a:ln w="74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F8F0C179-5946-43C1-A3E7-BA2939B0D7C0}"/>
                  </a:ext>
                </a:extLst>
              </p:cNvPr>
              <p:cNvSpPr/>
              <p:nvPr/>
            </p:nvSpPr>
            <p:spPr>
              <a:xfrm>
                <a:off x="3355582" y="3458063"/>
                <a:ext cx="864814" cy="1033414"/>
              </a:xfrm>
              <a:custGeom>
                <a:avLst/>
                <a:gdLst>
                  <a:gd name="connsiteX0" fmla="*/ 370005 w 864814"/>
                  <a:gd name="connsiteY0" fmla="*/ 308617 h 1033414"/>
                  <a:gd name="connsiteX1" fmla="*/ 379135 w 864814"/>
                  <a:gd name="connsiteY1" fmla="*/ 112221 h 1033414"/>
                  <a:gd name="connsiteX2" fmla="*/ 753668 w 864814"/>
                  <a:gd name="connsiteY2" fmla="*/ 20852 h 1033414"/>
                  <a:gd name="connsiteX3" fmla="*/ 863296 w 864814"/>
                  <a:gd name="connsiteY3" fmla="*/ 171600 h 1033414"/>
                  <a:gd name="connsiteX4" fmla="*/ 730807 w 864814"/>
                  <a:gd name="connsiteY4" fmla="*/ 459366 h 1033414"/>
                  <a:gd name="connsiteX5" fmla="*/ 534411 w 864814"/>
                  <a:gd name="connsiteY5" fmla="*/ 733400 h 1033414"/>
                  <a:gd name="connsiteX6" fmla="*/ 137017 w 864814"/>
                  <a:gd name="connsiteY6" fmla="*/ 1021165 h 1033414"/>
                  <a:gd name="connsiteX7" fmla="*/ 0 w 864814"/>
                  <a:gd name="connsiteY7" fmla="*/ 920666 h 1033414"/>
                  <a:gd name="connsiteX8" fmla="*/ 105027 w 864814"/>
                  <a:gd name="connsiteY8" fmla="*/ 664891 h 1033414"/>
                  <a:gd name="connsiteX9" fmla="*/ 370005 w 864814"/>
                  <a:gd name="connsiteY9" fmla="*/ 308617 h 1033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64814" h="1033414">
                    <a:moveTo>
                      <a:pt x="370005" y="308617"/>
                    </a:moveTo>
                    <a:cubicBezTo>
                      <a:pt x="370005" y="308617"/>
                      <a:pt x="342617" y="153341"/>
                      <a:pt x="379135" y="112221"/>
                    </a:cubicBezTo>
                    <a:cubicBezTo>
                      <a:pt x="415653" y="71101"/>
                      <a:pt x="525281" y="-47657"/>
                      <a:pt x="753668" y="20852"/>
                    </a:cubicBezTo>
                    <a:cubicBezTo>
                      <a:pt x="753668" y="20852"/>
                      <a:pt x="849565" y="93962"/>
                      <a:pt x="863296" y="171600"/>
                    </a:cubicBezTo>
                    <a:cubicBezTo>
                      <a:pt x="877028" y="249238"/>
                      <a:pt x="794788" y="390857"/>
                      <a:pt x="730807" y="459366"/>
                    </a:cubicBezTo>
                    <a:cubicBezTo>
                      <a:pt x="666826" y="527874"/>
                      <a:pt x="566401" y="688494"/>
                      <a:pt x="534411" y="733400"/>
                    </a:cubicBezTo>
                    <a:cubicBezTo>
                      <a:pt x="480747" y="808737"/>
                      <a:pt x="191868" y="1007434"/>
                      <a:pt x="137017" y="1021165"/>
                    </a:cubicBezTo>
                    <a:cubicBezTo>
                      <a:pt x="137017" y="1021165"/>
                      <a:pt x="13657" y="1085146"/>
                      <a:pt x="0" y="920666"/>
                    </a:cubicBezTo>
                    <a:cubicBezTo>
                      <a:pt x="0" y="920666"/>
                      <a:pt x="63981" y="756261"/>
                      <a:pt x="105027" y="664891"/>
                    </a:cubicBezTo>
                    <a:cubicBezTo>
                      <a:pt x="146146" y="573522"/>
                      <a:pt x="246645" y="399987"/>
                      <a:pt x="370005" y="308617"/>
                    </a:cubicBezTo>
                    <a:close/>
                  </a:path>
                </a:pathLst>
              </a:custGeom>
              <a:solidFill>
                <a:srgbClr val="094983"/>
              </a:solidFill>
              <a:ln w="7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CF15C02C-E304-4A76-AA5C-E599BCE7F061}"/>
                  </a:ext>
                </a:extLst>
              </p:cNvPr>
              <p:cNvSpPr/>
              <p:nvPr/>
            </p:nvSpPr>
            <p:spPr>
              <a:xfrm>
                <a:off x="3066788" y="4190879"/>
                <a:ext cx="494318" cy="704451"/>
              </a:xfrm>
              <a:custGeom>
                <a:avLst/>
                <a:gdLst>
                  <a:gd name="connsiteX0" fmla="*/ 494319 w 494318"/>
                  <a:gd name="connsiteY0" fmla="*/ 270015 h 704451"/>
                  <a:gd name="connsiteX1" fmla="*/ 492389 w 494318"/>
                  <a:gd name="connsiteY1" fmla="*/ 275137 h 704451"/>
                  <a:gd name="connsiteX2" fmla="*/ 343645 w 494318"/>
                  <a:gd name="connsiteY2" fmla="*/ 411634 h 704451"/>
                  <a:gd name="connsiteX3" fmla="*/ 328577 w 494318"/>
                  <a:gd name="connsiteY3" fmla="*/ 498327 h 704451"/>
                  <a:gd name="connsiteX4" fmla="*/ 329913 w 494318"/>
                  <a:gd name="connsiteY4" fmla="*/ 516660 h 704451"/>
                  <a:gd name="connsiteX5" fmla="*/ 375561 w 494318"/>
                  <a:gd name="connsiteY5" fmla="*/ 649150 h 704451"/>
                  <a:gd name="connsiteX6" fmla="*/ 288793 w 494318"/>
                  <a:gd name="connsiteY6" fmla="*/ 704001 h 704451"/>
                  <a:gd name="connsiteX7" fmla="*/ 284266 w 494318"/>
                  <a:gd name="connsiteY7" fmla="*/ 635418 h 704451"/>
                  <a:gd name="connsiteX8" fmla="*/ 101527 w 494318"/>
                  <a:gd name="connsiteY8" fmla="*/ 557780 h 704451"/>
                  <a:gd name="connsiteX9" fmla="*/ 10157 w 494318"/>
                  <a:gd name="connsiteY9" fmla="*/ 484744 h 704451"/>
                  <a:gd name="connsiteX10" fmla="*/ 65009 w 494318"/>
                  <a:gd name="connsiteY10" fmla="*/ 361384 h 704451"/>
                  <a:gd name="connsiteX11" fmla="*/ 211155 w 494318"/>
                  <a:gd name="connsiteY11" fmla="*/ 164989 h 704451"/>
                  <a:gd name="connsiteX12" fmla="*/ 284266 w 494318"/>
                  <a:gd name="connsiteY12" fmla="*/ 14240 h 704451"/>
                  <a:gd name="connsiteX13" fmla="*/ 380163 w 494318"/>
                  <a:gd name="connsiteY13" fmla="*/ 41629 h 704451"/>
                  <a:gd name="connsiteX14" fmla="*/ 494319 w 494318"/>
                  <a:gd name="connsiteY14" fmla="*/ 270015 h 704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94318" h="704451">
                    <a:moveTo>
                      <a:pt x="494319" y="270015"/>
                    </a:moveTo>
                    <a:cubicBezTo>
                      <a:pt x="494319" y="271351"/>
                      <a:pt x="493651" y="273058"/>
                      <a:pt x="492389" y="275137"/>
                    </a:cubicBezTo>
                    <a:cubicBezTo>
                      <a:pt x="476431" y="301783"/>
                      <a:pt x="364798" y="386249"/>
                      <a:pt x="343645" y="411634"/>
                    </a:cubicBezTo>
                    <a:cubicBezTo>
                      <a:pt x="327835" y="430561"/>
                      <a:pt x="327315" y="473611"/>
                      <a:pt x="328577" y="498327"/>
                    </a:cubicBezTo>
                    <a:cubicBezTo>
                      <a:pt x="329023" y="509312"/>
                      <a:pt x="329913" y="516660"/>
                      <a:pt x="329913" y="516660"/>
                    </a:cubicBezTo>
                    <a:cubicBezTo>
                      <a:pt x="329913" y="516660"/>
                      <a:pt x="393894" y="585243"/>
                      <a:pt x="375561" y="649150"/>
                    </a:cubicBezTo>
                    <a:cubicBezTo>
                      <a:pt x="357302" y="713131"/>
                      <a:pt x="288793" y="704001"/>
                      <a:pt x="288793" y="704001"/>
                    </a:cubicBezTo>
                    <a:cubicBezTo>
                      <a:pt x="288793" y="704001"/>
                      <a:pt x="297923" y="685668"/>
                      <a:pt x="284266" y="635418"/>
                    </a:cubicBezTo>
                    <a:cubicBezTo>
                      <a:pt x="270534" y="585243"/>
                      <a:pt x="101527" y="557780"/>
                      <a:pt x="101527" y="557780"/>
                    </a:cubicBezTo>
                    <a:lnTo>
                      <a:pt x="10157" y="484744"/>
                    </a:lnTo>
                    <a:cubicBezTo>
                      <a:pt x="-21759" y="425365"/>
                      <a:pt x="28491" y="384245"/>
                      <a:pt x="65009" y="361384"/>
                    </a:cubicBezTo>
                    <a:cubicBezTo>
                      <a:pt x="101527" y="338523"/>
                      <a:pt x="174637" y="196979"/>
                      <a:pt x="211155" y="164989"/>
                    </a:cubicBezTo>
                    <a:cubicBezTo>
                      <a:pt x="247673" y="132998"/>
                      <a:pt x="261405" y="41629"/>
                      <a:pt x="284266" y="14240"/>
                    </a:cubicBezTo>
                    <a:cubicBezTo>
                      <a:pt x="307052" y="-13148"/>
                      <a:pt x="352774" y="583"/>
                      <a:pt x="380163" y="41629"/>
                    </a:cubicBezTo>
                    <a:cubicBezTo>
                      <a:pt x="380163" y="41629"/>
                      <a:pt x="494319" y="251756"/>
                      <a:pt x="494319" y="270015"/>
                    </a:cubicBezTo>
                    <a:close/>
                  </a:path>
                </a:pathLst>
              </a:custGeom>
              <a:solidFill>
                <a:srgbClr val="151A4C"/>
              </a:solidFill>
              <a:ln w="7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6848997-F914-4232-A639-8629875C7F57}"/>
                  </a:ext>
                </a:extLst>
              </p:cNvPr>
              <p:cNvSpPr/>
              <p:nvPr/>
            </p:nvSpPr>
            <p:spPr>
              <a:xfrm>
                <a:off x="3232049" y="4405160"/>
                <a:ext cx="327128" cy="284046"/>
              </a:xfrm>
              <a:custGeom>
                <a:avLst/>
                <a:gdLst>
                  <a:gd name="connsiteX0" fmla="*/ 327128 w 327128"/>
                  <a:gd name="connsiteY0" fmla="*/ 60856 h 284046"/>
                  <a:gd name="connsiteX1" fmla="*/ 178384 w 327128"/>
                  <a:gd name="connsiteY1" fmla="*/ 197354 h 284046"/>
                  <a:gd name="connsiteX2" fmla="*/ 163317 w 327128"/>
                  <a:gd name="connsiteY2" fmla="*/ 284047 h 284046"/>
                  <a:gd name="connsiteX3" fmla="*/ 18506 w 327128"/>
                  <a:gd name="connsiteY3" fmla="*/ 188224 h 284046"/>
                  <a:gd name="connsiteX4" fmla="*/ 41367 w 327128"/>
                  <a:gd name="connsiteY4" fmla="*/ 101457 h 284046"/>
                  <a:gd name="connsiteX5" fmla="*/ 292540 w 327128"/>
                  <a:gd name="connsiteY5" fmla="*/ 10087 h 284046"/>
                  <a:gd name="connsiteX6" fmla="*/ 327128 w 327128"/>
                  <a:gd name="connsiteY6" fmla="*/ 60856 h 284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7128" h="284046">
                    <a:moveTo>
                      <a:pt x="327128" y="60856"/>
                    </a:moveTo>
                    <a:cubicBezTo>
                      <a:pt x="311170" y="87503"/>
                      <a:pt x="199538" y="171969"/>
                      <a:pt x="178384" y="197354"/>
                    </a:cubicBezTo>
                    <a:cubicBezTo>
                      <a:pt x="162574" y="216281"/>
                      <a:pt x="162055" y="259331"/>
                      <a:pt x="163317" y="284047"/>
                    </a:cubicBezTo>
                    <a:cubicBezTo>
                      <a:pt x="115813" y="244189"/>
                      <a:pt x="49309" y="211308"/>
                      <a:pt x="18506" y="188224"/>
                    </a:cubicBezTo>
                    <a:cubicBezTo>
                      <a:pt x="-18012" y="160836"/>
                      <a:pt x="4775" y="115114"/>
                      <a:pt x="41367" y="101457"/>
                    </a:cubicBezTo>
                    <a:cubicBezTo>
                      <a:pt x="77885" y="87725"/>
                      <a:pt x="237763" y="-35560"/>
                      <a:pt x="292540" y="10087"/>
                    </a:cubicBezTo>
                    <a:cubicBezTo>
                      <a:pt x="315104" y="28866"/>
                      <a:pt x="324531" y="46086"/>
                      <a:pt x="327128" y="60856"/>
                    </a:cubicBezTo>
                    <a:close/>
                  </a:path>
                </a:pathLst>
              </a:custGeom>
              <a:solidFill>
                <a:srgbClr val="FCE273"/>
              </a:solidFill>
              <a:ln w="7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0" name="Graphic 7">
                <a:extLst>
                  <a:ext uri="{FF2B5EF4-FFF2-40B4-BE49-F238E27FC236}">
                    <a16:creationId xmlns:a16="http://schemas.microsoft.com/office/drawing/2014/main" id="{99866665-D544-4282-9411-D72824759DC8}"/>
                  </a:ext>
                </a:extLst>
              </p:cNvPr>
              <p:cNvGrpSpPr/>
              <p:nvPr/>
            </p:nvGrpSpPr>
            <p:grpSpPr>
              <a:xfrm>
                <a:off x="3531418" y="3798596"/>
                <a:ext cx="499896" cy="399976"/>
                <a:chOff x="3531418" y="3798596"/>
                <a:chExt cx="499896" cy="399976"/>
              </a:xfrm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02933873-DB6A-4363-94E4-6631BA1A42B3}"/>
                    </a:ext>
                  </a:extLst>
                </p:cNvPr>
                <p:cNvSpPr/>
                <p:nvPr/>
              </p:nvSpPr>
              <p:spPr>
                <a:xfrm>
                  <a:off x="3557173" y="3798596"/>
                  <a:ext cx="474141" cy="349125"/>
                </a:xfrm>
                <a:custGeom>
                  <a:avLst/>
                  <a:gdLst>
                    <a:gd name="connsiteX0" fmla="*/ 127294 w 474141"/>
                    <a:gd name="connsiteY0" fmla="*/ 0 h 349125"/>
                    <a:gd name="connsiteX1" fmla="*/ 474141 w 474141"/>
                    <a:gd name="connsiteY1" fmla="*/ 187564 h 349125"/>
                    <a:gd name="connsiteX2" fmla="*/ 366517 w 474141"/>
                    <a:gd name="connsiteY2" fmla="*/ 346551 h 349125"/>
                    <a:gd name="connsiteX3" fmla="*/ 0 w 474141"/>
                    <a:gd name="connsiteY3" fmla="*/ 151862 h 349125"/>
                    <a:gd name="connsiteX4" fmla="*/ 127294 w 474141"/>
                    <a:gd name="connsiteY4" fmla="*/ 0 h 349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4141" h="349125">
                      <a:moveTo>
                        <a:pt x="127294" y="0"/>
                      </a:moveTo>
                      <a:cubicBezTo>
                        <a:pt x="152381" y="43421"/>
                        <a:pt x="275444" y="208123"/>
                        <a:pt x="474141" y="187564"/>
                      </a:cubicBezTo>
                      <a:lnTo>
                        <a:pt x="366517" y="346551"/>
                      </a:lnTo>
                      <a:cubicBezTo>
                        <a:pt x="366517" y="346551"/>
                        <a:pt x="171234" y="386483"/>
                        <a:pt x="0" y="151862"/>
                      </a:cubicBezTo>
                      <a:cubicBezTo>
                        <a:pt x="0" y="151936"/>
                        <a:pt x="77044" y="42308"/>
                        <a:pt x="127294" y="0"/>
                      </a:cubicBezTo>
                      <a:close/>
                    </a:path>
                  </a:pathLst>
                </a:custGeom>
                <a:solidFill>
                  <a:srgbClr val="FCE273"/>
                </a:solidFill>
                <a:ln w="7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05816D3D-92DF-4E34-8CF8-3AAB47EE73EF}"/>
                    </a:ext>
                  </a:extLst>
                </p:cNvPr>
                <p:cNvSpPr/>
                <p:nvPr/>
              </p:nvSpPr>
              <p:spPr>
                <a:xfrm>
                  <a:off x="3531418" y="3999594"/>
                  <a:ext cx="335639" cy="198978"/>
                </a:xfrm>
                <a:custGeom>
                  <a:avLst/>
                  <a:gdLst>
                    <a:gd name="connsiteX0" fmla="*/ 0 w 335639"/>
                    <a:gd name="connsiteY0" fmla="*/ 0 h 198978"/>
                    <a:gd name="connsiteX1" fmla="*/ 28057 w 335639"/>
                    <a:gd name="connsiteY1" fmla="*/ 42827 h 198978"/>
                    <a:gd name="connsiteX2" fmla="*/ 61383 w 335639"/>
                    <a:gd name="connsiteY2" fmla="*/ 81423 h 198978"/>
                    <a:gd name="connsiteX3" fmla="*/ 99163 w 335639"/>
                    <a:gd name="connsiteY3" fmla="*/ 115492 h 198978"/>
                    <a:gd name="connsiteX4" fmla="*/ 141174 w 335639"/>
                    <a:gd name="connsiteY4" fmla="*/ 144068 h 198978"/>
                    <a:gd name="connsiteX5" fmla="*/ 234621 w 335639"/>
                    <a:gd name="connsiteY5" fmla="*/ 183481 h 198978"/>
                    <a:gd name="connsiteX6" fmla="*/ 335640 w 335639"/>
                    <a:gd name="connsiteY6" fmla="*/ 198697 h 198978"/>
                    <a:gd name="connsiteX7" fmla="*/ 284203 w 335639"/>
                    <a:gd name="connsiteY7" fmla="*/ 197361 h 198978"/>
                    <a:gd name="connsiteX8" fmla="*/ 258595 w 335639"/>
                    <a:gd name="connsiteY8" fmla="*/ 194021 h 198978"/>
                    <a:gd name="connsiteX9" fmla="*/ 233211 w 335639"/>
                    <a:gd name="connsiteY9" fmla="*/ 189048 h 198978"/>
                    <a:gd name="connsiteX10" fmla="*/ 183926 w 335639"/>
                    <a:gd name="connsiteY10" fmla="*/ 173238 h 198978"/>
                    <a:gd name="connsiteX11" fmla="*/ 137388 w 335639"/>
                    <a:gd name="connsiteY11" fmla="*/ 150451 h 198978"/>
                    <a:gd name="connsiteX12" fmla="*/ 57227 w 335639"/>
                    <a:gd name="connsiteY12" fmla="*/ 85357 h 198978"/>
                    <a:gd name="connsiteX13" fmla="*/ 0 w 335639"/>
                    <a:gd name="connsiteY13" fmla="*/ 0 h 1989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35639" h="198978">
                      <a:moveTo>
                        <a:pt x="0" y="0"/>
                      </a:moveTo>
                      <a:cubicBezTo>
                        <a:pt x="8165" y="15067"/>
                        <a:pt x="17665" y="29318"/>
                        <a:pt x="28057" y="42827"/>
                      </a:cubicBezTo>
                      <a:cubicBezTo>
                        <a:pt x="38299" y="56484"/>
                        <a:pt x="49433" y="69325"/>
                        <a:pt x="61383" y="81423"/>
                      </a:cubicBezTo>
                      <a:cubicBezTo>
                        <a:pt x="73407" y="93448"/>
                        <a:pt x="85877" y="105027"/>
                        <a:pt x="99163" y="115492"/>
                      </a:cubicBezTo>
                      <a:cubicBezTo>
                        <a:pt x="112523" y="126032"/>
                        <a:pt x="126552" y="135532"/>
                        <a:pt x="141174" y="144068"/>
                      </a:cubicBezTo>
                      <a:cubicBezTo>
                        <a:pt x="170195" y="161659"/>
                        <a:pt x="201889" y="174426"/>
                        <a:pt x="234621" y="183481"/>
                      </a:cubicBezTo>
                      <a:cubicBezTo>
                        <a:pt x="267428" y="192313"/>
                        <a:pt x="301423" y="197064"/>
                        <a:pt x="335640" y="198697"/>
                      </a:cubicBezTo>
                      <a:cubicBezTo>
                        <a:pt x="318494" y="199291"/>
                        <a:pt x="301348" y="198994"/>
                        <a:pt x="284203" y="197361"/>
                      </a:cubicBezTo>
                      <a:cubicBezTo>
                        <a:pt x="275667" y="196544"/>
                        <a:pt x="267057" y="195505"/>
                        <a:pt x="258595" y="194021"/>
                      </a:cubicBezTo>
                      <a:cubicBezTo>
                        <a:pt x="250060" y="192833"/>
                        <a:pt x="241672" y="190829"/>
                        <a:pt x="233211" y="189048"/>
                      </a:cubicBezTo>
                      <a:cubicBezTo>
                        <a:pt x="216436" y="185040"/>
                        <a:pt x="199885" y="179844"/>
                        <a:pt x="183926" y="173238"/>
                      </a:cubicBezTo>
                      <a:cubicBezTo>
                        <a:pt x="167894" y="166781"/>
                        <a:pt x="152233" y="159284"/>
                        <a:pt x="137388" y="150451"/>
                      </a:cubicBezTo>
                      <a:cubicBezTo>
                        <a:pt x="107773" y="132638"/>
                        <a:pt x="80459" y="110816"/>
                        <a:pt x="57227" y="85357"/>
                      </a:cubicBezTo>
                      <a:cubicBezTo>
                        <a:pt x="34143" y="59898"/>
                        <a:pt x="13880" y="31471"/>
                        <a:pt x="0" y="0"/>
                      </a:cubicBezTo>
                      <a:close/>
                    </a:path>
                  </a:pathLst>
                </a:custGeom>
                <a:solidFill>
                  <a:srgbClr val="FFFDFF"/>
                </a:solidFill>
                <a:ln w="7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475B6533-682C-4F25-91DA-E2B35F80D710}"/>
                    </a:ext>
                  </a:extLst>
                </p:cNvPr>
                <p:cNvSpPr/>
                <p:nvPr/>
              </p:nvSpPr>
              <p:spPr>
                <a:xfrm>
                  <a:off x="3666802" y="3815222"/>
                  <a:ext cx="347738" cy="202956"/>
                </a:xfrm>
                <a:custGeom>
                  <a:avLst/>
                  <a:gdLst>
                    <a:gd name="connsiteX0" fmla="*/ 0 w 347738"/>
                    <a:gd name="connsiteY0" fmla="*/ 0 h 202956"/>
                    <a:gd name="connsiteX1" fmla="*/ 27463 w 347738"/>
                    <a:gd name="connsiteY1" fmla="*/ 46241 h 202956"/>
                    <a:gd name="connsiteX2" fmla="*/ 60344 w 347738"/>
                    <a:gd name="connsiteY2" fmla="*/ 88623 h 202956"/>
                    <a:gd name="connsiteX3" fmla="*/ 141544 w 347738"/>
                    <a:gd name="connsiteY3" fmla="*/ 157429 h 202956"/>
                    <a:gd name="connsiteX4" fmla="*/ 189345 w 347738"/>
                    <a:gd name="connsiteY4" fmla="*/ 180883 h 202956"/>
                    <a:gd name="connsiteX5" fmla="*/ 240782 w 347738"/>
                    <a:gd name="connsiteY5" fmla="*/ 194689 h 202956"/>
                    <a:gd name="connsiteX6" fmla="*/ 294074 w 347738"/>
                    <a:gd name="connsiteY6" fmla="*/ 198845 h 202956"/>
                    <a:gd name="connsiteX7" fmla="*/ 320943 w 347738"/>
                    <a:gd name="connsiteY7" fmla="*/ 197806 h 202956"/>
                    <a:gd name="connsiteX8" fmla="*/ 347738 w 347738"/>
                    <a:gd name="connsiteY8" fmla="*/ 194763 h 202956"/>
                    <a:gd name="connsiteX9" fmla="*/ 239965 w 347738"/>
                    <a:gd name="connsiteY9" fmla="*/ 200404 h 202956"/>
                    <a:gd name="connsiteX10" fmla="*/ 187044 w 347738"/>
                    <a:gd name="connsiteY10" fmla="*/ 187267 h 202956"/>
                    <a:gd name="connsiteX11" fmla="*/ 137759 w 347738"/>
                    <a:gd name="connsiteY11" fmla="*/ 163812 h 202956"/>
                    <a:gd name="connsiteX12" fmla="*/ 56039 w 347738"/>
                    <a:gd name="connsiteY12" fmla="*/ 92334 h 202956"/>
                    <a:gd name="connsiteX13" fmla="*/ 0 w 347738"/>
                    <a:gd name="connsiteY13" fmla="*/ 0 h 2029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47738" h="202956">
                      <a:moveTo>
                        <a:pt x="0" y="0"/>
                      </a:moveTo>
                      <a:cubicBezTo>
                        <a:pt x="8090" y="16107"/>
                        <a:pt x="17294" y="31545"/>
                        <a:pt x="27463" y="46241"/>
                      </a:cubicBezTo>
                      <a:cubicBezTo>
                        <a:pt x="37557" y="61086"/>
                        <a:pt x="48468" y="75263"/>
                        <a:pt x="60344" y="88623"/>
                      </a:cubicBezTo>
                      <a:cubicBezTo>
                        <a:pt x="84021" y="115270"/>
                        <a:pt x="110816" y="139392"/>
                        <a:pt x="141544" y="157429"/>
                      </a:cubicBezTo>
                      <a:cubicBezTo>
                        <a:pt x="156760" y="166632"/>
                        <a:pt x="172719" y="174574"/>
                        <a:pt x="189345" y="180883"/>
                      </a:cubicBezTo>
                      <a:cubicBezTo>
                        <a:pt x="206045" y="186970"/>
                        <a:pt x="223265" y="191497"/>
                        <a:pt x="240782" y="194689"/>
                      </a:cubicBezTo>
                      <a:cubicBezTo>
                        <a:pt x="258373" y="197435"/>
                        <a:pt x="276186" y="199365"/>
                        <a:pt x="294074" y="198845"/>
                      </a:cubicBezTo>
                      <a:cubicBezTo>
                        <a:pt x="303055" y="199142"/>
                        <a:pt x="311962" y="198252"/>
                        <a:pt x="320943" y="197806"/>
                      </a:cubicBezTo>
                      <a:cubicBezTo>
                        <a:pt x="329924" y="197138"/>
                        <a:pt x="338757" y="195654"/>
                        <a:pt x="347738" y="194763"/>
                      </a:cubicBezTo>
                      <a:cubicBezTo>
                        <a:pt x="312704" y="203002"/>
                        <a:pt x="275964" y="205303"/>
                        <a:pt x="239965" y="200404"/>
                      </a:cubicBezTo>
                      <a:cubicBezTo>
                        <a:pt x="221929" y="198029"/>
                        <a:pt x="204264" y="193205"/>
                        <a:pt x="187044" y="187267"/>
                      </a:cubicBezTo>
                      <a:cubicBezTo>
                        <a:pt x="169898" y="181032"/>
                        <a:pt x="153420" y="173090"/>
                        <a:pt x="137759" y="163812"/>
                      </a:cubicBezTo>
                      <a:cubicBezTo>
                        <a:pt x="106659" y="144811"/>
                        <a:pt x="79197" y="120243"/>
                        <a:pt x="56039" y="92334"/>
                      </a:cubicBezTo>
                      <a:cubicBezTo>
                        <a:pt x="33029" y="64352"/>
                        <a:pt x="13509" y="33401"/>
                        <a:pt x="0" y="0"/>
                      </a:cubicBezTo>
                      <a:close/>
                    </a:path>
                  </a:pathLst>
                </a:custGeom>
                <a:solidFill>
                  <a:srgbClr val="000B12"/>
                </a:solidFill>
                <a:ln w="7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" name="Graphic 7">
              <a:extLst>
                <a:ext uri="{FF2B5EF4-FFF2-40B4-BE49-F238E27FC236}">
                  <a16:creationId xmlns:a16="http://schemas.microsoft.com/office/drawing/2014/main" id="{9624443B-82A5-4420-B515-1AB3DCE97F60}"/>
                </a:ext>
              </a:extLst>
            </p:cNvPr>
            <p:cNvGrpSpPr/>
            <p:nvPr/>
          </p:nvGrpSpPr>
          <p:grpSpPr>
            <a:xfrm>
              <a:off x="2983750" y="1771249"/>
              <a:ext cx="2673648" cy="3539856"/>
              <a:chOff x="2983750" y="1771249"/>
              <a:chExt cx="2673648" cy="3539856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682E12F-6EC3-4204-A54D-390B33228B5E}"/>
                  </a:ext>
                </a:extLst>
              </p:cNvPr>
              <p:cNvSpPr/>
              <p:nvPr/>
            </p:nvSpPr>
            <p:spPr>
              <a:xfrm>
                <a:off x="5439344" y="5146645"/>
                <a:ext cx="218055" cy="144294"/>
              </a:xfrm>
              <a:custGeom>
                <a:avLst/>
                <a:gdLst>
                  <a:gd name="connsiteX0" fmla="*/ 21223 w 218055"/>
                  <a:gd name="connsiteY0" fmla="*/ 11656 h 144294"/>
                  <a:gd name="connsiteX1" fmla="*/ 1182 w 218055"/>
                  <a:gd name="connsiteY1" fmla="*/ 64132 h 144294"/>
                  <a:gd name="connsiteX2" fmla="*/ 12316 w 218055"/>
                  <a:gd name="connsiteY2" fmla="*/ 87661 h 144294"/>
                  <a:gd name="connsiteX3" fmla="*/ 177463 w 218055"/>
                  <a:gd name="connsiteY3" fmla="*/ 143328 h 144294"/>
                  <a:gd name="connsiteX4" fmla="*/ 200250 w 218055"/>
                  <a:gd name="connsiteY4" fmla="*/ 132195 h 144294"/>
                  <a:gd name="connsiteX5" fmla="*/ 217025 w 218055"/>
                  <a:gd name="connsiteY5" fmla="*/ 84618 h 144294"/>
                  <a:gd name="connsiteX6" fmla="*/ 206337 w 218055"/>
                  <a:gd name="connsiteY6" fmla="*/ 61682 h 144294"/>
                  <a:gd name="connsiteX7" fmla="*/ 44455 w 218055"/>
                  <a:gd name="connsiteY7" fmla="*/ 1116 h 144294"/>
                  <a:gd name="connsiteX8" fmla="*/ 21223 w 218055"/>
                  <a:gd name="connsiteY8" fmla="*/ 11656 h 14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8055" h="144294">
                    <a:moveTo>
                      <a:pt x="21223" y="11656"/>
                    </a:moveTo>
                    <a:lnTo>
                      <a:pt x="1182" y="64132"/>
                    </a:lnTo>
                    <a:cubicBezTo>
                      <a:pt x="-2455" y="73707"/>
                      <a:pt x="2592" y="84395"/>
                      <a:pt x="12316" y="87661"/>
                    </a:cubicBezTo>
                    <a:lnTo>
                      <a:pt x="177463" y="143328"/>
                    </a:lnTo>
                    <a:cubicBezTo>
                      <a:pt x="186816" y="146520"/>
                      <a:pt x="196984" y="141547"/>
                      <a:pt x="200250" y="132195"/>
                    </a:cubicBezTo>
                    <a:lnTo>
                      <a:pt x="217025" y="84618"/>
                    </a:lnTo>
                    <a:cubicBezTo>
                      <a:pt x="220291" y="75340"/>
                      <a:pt x="215540" y="65171"/>
                      <a:pt x="206337" y="61682"/>
                    </a:cubicBezTo>
                    <a:lnTo>
                      <a:pt x="44455" y="1116"/>
                    </a:lnTo>
                    <a:cubicBezTo>
                      <a:pt x="35177" y="-2298"/>
                      <a:pt x="24785" y="2378"/>
                      <a:pt x="21223" y="11656"/>
                    </a:cubicBezTo>
                    <a:close/>
                  </a:path>
                </a:pathLst>
              </a:custGeom>
              <a:solidFill>
                <a:srgbClr val="000B12"/>
              </a:solidFill>
              <a:ln w="7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2" name="Graphic 7">
                <a:extLst>
                  <a:ext uri="{FF2B5EF4-FFF2-40B4-BE49-F238E27FC236}">
                    <a16:creationId xmlns:a16="http://schemas.microsoft.com/office/drawing/2014/main" id="{E110E476-5949-4FC1-AF12-B26AA2FDAAF1}"/>
                  </a:ext>
                </a:extLst>
              </p:cNvPr>
              <p:cNvGrpSpPr/>
              <p:nvPr/>
            </p:nvGrpSpPr>
            <p:grpSpPr>
              <a:xfrm>
                <a:off x="3214037" y="2523061"/>
                <a:ext cx="2167492" cy="2788044"/>
                <a:chOff x="3214037" y="2523061"/>
                <a:chExt cx="2167492" cy="2788044"/>
              </a:xfrm>
            </p:grpSpPr>
            <p:grpSp>
              <p:nvGrpSpPr>
                <p:cNvPr id="27" name="Graphic 7">
                  <a:extLst>
                    <a:ext uri="{FF2B5EF4-FFF2-40B4-BE49-F238E27FC236}">
                      <a16:creationId xmlns:a16="http://schemas.microsoft.com/office/drawing/2014/main" id="{876F423A-6DD3-4E61-8D49-3C290A8D1F2C}"/>
                    </a:ext>
                  </a:extLst>
                </p:cNvPr>
                <p:cNvGrpSpPr/>
                <p:nvPr/>
              </p:nvGrpSpPr>
              <p:grpSpPr>
                <a:xfrm>
                  <a:off x="3465210" y="2990300"/>
                  <a:ext cx="1916319" cy="2320805"/>
                  <a:chOff x="3465210" y="2990300"/>
                  <a:chExt cx="1916319" cy="2320805"/>
                </a:xfrm>
              </p:grpSpPr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05B5C76A-0EB6-4A62-B7AC-23203A2561FC}"/>
                      </a:ext>
                    </a:extLst>
                  </p:cNvPr>
                  <p:cNvSpPr/>
                  <p:nvPr/>
                </p:nvSpPr>
                <p:spPr>
                  <a:xfrm>
                    <a:off x="5072599" y="5044044"/>
                    <a:ext cx="308930" cy="266634"/>
                  </a:xfrm>
                  <a:custGeom>
                    <a:avLst/>
                    <a:gdLst>
                      <a:gd name="connsiteX0" fmla="*/ 0 w 308930"/>
                      <a:gd name="connsiteY0" fmla="*/ 101936 h 266634"/>
                      <a:gd name="connsiteX1" fmla="*/ 137462 w 308930"/>
                      <a:gd name="connsiteY1" fmla="*/ 47233 h 266634"/>
                      <a:gd name="connsiteX2" fmla="*/ 288211 w 308930"/>
                      <a:gd name="connsiteY2" fmla="*/ 15242 h 266634"/>
                      <a:gd name="connsiteX3" fmla="*/ 265350 w 308930"/>
                      <a:gd name="connsiteY3" fmla="*/ 211638 h 266634"/>
                      <a:gd name="connsiteX4" fmla="*/ 26721 w 308930"/>
                      <a:gd name="connsiteY4" fmla="*/ 264189 h 266634"/>
                      <a:gd name="connsiteX5" fmla="*/ 0 w 308930"/>
                      <a:gd name="connsiteY5" fmla="*/ 101936 h 2666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08930" h="266634">
                        <a:moveTo>
                          <a:pt x="0" y="101936"/>
                        </a:moveTo>
                        <a:cubicBezTo>
                          <a:pt x="73110" y="97334"/>
                          <a:pt x="100944" y="79223"/>
                          <a:pt x="137462" y="47233"/>
                        </a:cubicBezTo>
                        <a:cubicBezTo>
                          <a:pt x="173980" y="15242"/>
                          <a:pt x="251618" y="-21276"/>
                          <a:pt x="288211" y="15242"/>
                        </a:cubicBezTo>
                        <a:cubicBezTo>
                          <a:pt x="324729" y="51761"/>
                          <a:pt x="310404" y="164952"/>
                          <a:pt x="265350" y="211638"/>
                        </a:cubicBezTo>
                        <a:cubicBezTo>
                          <a:pt x="195728" y="283858"/>
                          <a:pt x="26721" y="264189"/>
                          <a:pt x="26721" y="264189"/>
                        </a:cubicBezTo>
                        <a:lnTo>
                          <a:pt x="0" y="101936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74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Freeform: Shape 34">
                    <a:extLst>
                      <a:ext uri="{FF2B5EF4-FFF2-40B4-BE49-F238E27FC236}">
                        <a16:creationId xmlns:a16="http://schemas.microsoft.com/office/drawing/2014/main" id="{AADE0BDC-FD96-42E8-87D6-384408807910}"/>
                      </a:ext>
                    </a:extLst>
                  </p:cNvPr>
                  <p:cNvSpPr/>
                  <p:nvPr/>
                </p:nvSpPr>
                <p:spPr>
                  <a:xfrm>
                    <a:off x="3465210" y="2990300"/>
                    <a:ext cx="1680870" cy="2320805"/>
                  </a:xfrm>
                  <a:custGeom>
                    <a:avLst/>
                    <a:gdLst>
                      <a:gd name="connsiteX0" fmla="*/ 18259 w 1680870"/>
                      <a:gd name="connsiteY0" fmla="*/ 146072 h 2320805"/>
                      <a:gd name="connsiteX1" fmla="*/ 1603233 w 1680870"/>
                      <a:gd name="connsiteY1" fmla="*/ 2306576 h 2320805"/>
                      <a:gd name="connsiteX2" fmla="*/ 1680871 w 1680870"/>
                      <a:gd name="connsiteY2" fmla="*/ 2320308 h 2320805"/>
                      <a:gd name="connsiteX3" fmla="*/ 1667139 w 1680870"/>
                      <a:gd name="connsiteY3" fmla="*/ 2146773 h 2320805"/>
                      <a:gd name="connsiteX4" fmla="*/ 1548381 w 1680870"/>
                      <a:gd name="connsiteY4" fmla="*/ 2096523 h 2320805"/>
                      <a:gd name="connsiteX5" fmla="*/ 182665 w 1680870"/>
                      <a:gd name="connsiteY5" fmla="*/ 159878 h 2320805"/>
                      <a:gd name="connsiteX6" fmla="*/ 95897 w 1680870"/>
                      <a:gd name="connsiteY6" fmla="*/ 41120 h 2320805"/>
                      <a:gd name="connsiteX7" fmla="*/ 0 w 1680870"/>
                      <a:gd name="connsiteY7" fmla="*/ 0 h 2320805"/>
                      <a:gd name="connsiteX8" fmla="*/ 18259 w 1680870"/>
                      <a:gd name="connsiteY8" fmla="*/ 146072 h 23208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80870" h="2320805">
                        <a:moveTo>
                          <a:pt x="18259" y="146072"/>
                        </a:moveTo>
                        <a:cubicBezTo>
                          <a:pt x="18259" y="146072"/>
                          <a:pt x="1575844" y="2288318"/>
                          <a:pt x="1603233" y="2306576"/>
                        </a:cubicBezTo>
                        <a:cubicBezTo>
                          <a:pt x="1630621" y="2324836"/>
                          <a:pt x="1680871" y="2320308"/>
                          <a:pt x="1680871" y="2320308"/>
                        </a:cubicBezTo>
                        <a:lnTo>
                          <a:pt x="1667139" y="2146773"/>
                        </a:lnTo>
                        <a:cubicBezTo>
                          <a:pt x="1667139" y="2146773"/>
                          <a:pt x="1612362" y="2165032"/>
                          <a:pt x="1548381" y="2096523"/>
                        </a:cubicBezTo>
                        <a:cubicBezTo>
                          <a:pt x="1484400" y="2028015"/>
                          <a:pt x="182665" y="159878"/>
                          <a:pt x="182665" y="159878"/>
                        </a:cubicBezTo>
                        <a:lnTo>
                          <a:pt x="95897" y="41120"/>
                        </a:lnTo>
                        <a:lnTo>
                          <a:pt x="0" y="0"/>
                        </a:lnTo>
                        <a:lnTo>
                          <a:pt x="18259" y="146072"/>
                        </a:lnTo>
                        <a:close/>
                      </a:path>
                    </a:pathLst>
                  </a:custGeom>
                  <a:solidFill>
                    <a:srgbClr val="34AD95"/>
                  </a:solidFill>
                  <a:ln w="74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8" name="Graphic 7">
                  <a:extLst>
                    <a:ext uri="{FF2B5EF4-FFF2-40B4-BE49-F238E27FC236}">
                      <a16:creationId xmlns:a16="http://schemas.microsoft.com/office/drawing/2014/main" id="{F2FF9CB2-EBD5-4F9B-9B56-BD08E3142840}"/>
                    </a:ext>
                  </a:extLst>
                </p:cNvPr>
                <p:cNvGrpSpPr/>
                <p:nvPr/>
              </p:nvGrpSpPr>
              <p:grpSpPr>
                <a:xfrm>
                  <a:off x="3214037" y="2523061"/>
                  <a:ext cx="487848" cy="667001"/>
                  <a:chOff x="3214037" y="2523061"/>
                  <a:chExt cx="487848" cy="667001"/>
                </a:xfrm>
              </p:grpSpPr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AA928190-11BB-4EDC-9DA7-100559527A9B}"/>
                      </a:ext>
                    </a:extLst>
                  </p:cNvPr>
                  <p:cNvSpPr/>
                  <p:nvPr/>
                </p:nvSpPr>
                <p:spPr>
                  <a:xfrm>
                    <a:off x="3214037" y="2523061"/>
                    <a:ext cx="237516" cy="234176"/>
                  </a:xfrm>
                  <a:custGeom>
                    <a:avLst/>
                    <a:gdLst>
                      <a:gd name="connsiteX0" fmla="*/ 237516 w 237516"/>
                      <a:gd name="connsiteY0" fmla="*/ 138280 h 234176"/>
                      <a:gd name="connsiteX1" fmla="*/ 214655 w 237516"/>
                      <a:gd name="connsiteY1" fmla="*/ 24124 h 234176"/>
                      <a:gd name="connsiteX2" fmla="*/ 0 w 237516"/>
                      <a:gd name="connsiteY2" fmla="*/ 69771 h 234176"/>
                      <a:gd name="connsiteX3" fmla="*/ 73110 w 237516"/>
                      <a:gd name="connsiteY3" fmla="*/ 234177 h 234176"/>
                      <a:gd name="connsiteX4" fmla="*/ 237516 w 237516"/>
                      <a:gd name="connsiteY4" fmla="*/ 138280 h 2341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37516" h="234176">
                        <a:moveTo>
                          <a:pt x="237516" y="138280"/>
                        </a:moveTo>
                        <a:lnTo>
                          <a:pt x="214655" y="24124"/>
                        </a:lnTo>
                        <a:cubicBezTo>
                          <a:pt x="214655" y="24124"/>
                          <a:pt x="114156" y="-53515"/>
                          <a:pt x="0" y="69771"/>
                        </a:cubicBezTo>
                        <a:lnTo>
                          <a:pt x="73110" y="234177"/>
                        </a:lnTo>
                        <a:lnTo>
                          <a:pt x="237516" y="138280"/>
                        </a:lnTo>
                        <a:close/>
                      </a:path>
                    </a:pathLst>
                  </a:custGeom>
                  <a:solidFill>
                    <a:srgbClr val="FDAD8B"/>
                  </a:solidFill>
                  <a:ln w="7418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30" name="Graphic 7">
                    <a:extLst>
                      <a:ext uri="{FF2B5EF4-FFF2-40B4-BE49-F238E27FC236}">
                        <a16:creationId xmlns:a16="http://schemas.microsoft.com/office/drawing/2014/main" id="{351582DC-D16A-4C64-805E-1270DDA78D8E}"/>
                      </a:ext>
                    </a:extLst>
                  </p:cNvPr>
                  <p:cNvGrpSpPr/>
                  <p:nvPr/>
                </p:nvGrpSpPr>
                <p:grpSpPr>
                  <a:xfrm>
                    <a:off x="3230880" y="2606489"/>
                    <a:ext cx="471005" cy="583573"/>
                    <a:chOff x="3230880" y="2606489"/>
                    <a:chExt cx="471005" cy="583573"/>
                  </a:xfrm>
                </p:grpSpPr>
                <p:sp>
                  <p:nvSpPr>
                    <p:cNvPr id="31" name="Freeform: Shape 30">
                      <a:extLst>
                        <a:ext uri="{FF2B5EF4-FFF2-40B4-BE49-F238E27FC236}">
                          <a16:creationId xmlns:a16="http://schemas.microsoft.com/office/drawing/2014/main" id="{73C5E752-6FC7-41C2-BCB3-35CAC2A035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30880" y="2606489"/>
                      <a:ext cx="471005" cy="583573"/>
                    </a:xfrm>
                    <a:custGeom>
                      <a:avLst/>
                      <a:gdLst>
                        <a:gd name="connsiteX0" fmla="*/ 417069 w 471005"/>
                        <a:gd name="connsiteY0" fmla="*/ 543540 h 583573"/>
                        <a:gd name="connsiteX1" fmla="*/ 330227 w 471005"/>
                        <a:gd name="connsiteY1" fmla="*/ 424782 h 583573"/>
                        <a:gd name="connsiteX2" fmla="*/ 329040 w 471005"/>
                        <a:gd name="connsiteY2" fmla="*/ 425153 h 583573"/>
                        <a:gd name="connsiteX3" fmla="*/ 285990 w 471005"/>
                        <a:gd name="connsiteY3" fmla="*/ 549775 h 583573"/>
                        <a:gd name="connsiteX4" fmla="*/ 289181 w 471005"/>
                        <a:gd name="connsiteY4" fmla="*/ 570929 h 583573"/>
                        <a:gd name="connsiteX5" fmla="*/ 161294 w 471005"/>
                        <a:gd name="connsiteY5" fmla="*/ 534411 h 583573"/>
                        <a:gd name="connsiteX6" fmla="*/ 125370 w 471005"/>
                        <a:gd name="connsiteY6" fmla="*/ 524020 h 583573"/>
                        <a:gd name="connsiteX7" fmla="*/ 5944 w 471005"/>
                        <a:gd name="connsiteY7" fmla="*/ 369931 h 583573"/>
                        <a:gd name="connsiteX8" fmla="*/ 5276 w 471005"/>
                        <a:gd name="connsiteY8" fmla="*/ 229129 h 583573"/>
                        <a:gd name="connsiteX9" fmla="*/ 33332 w 471005"/>
                        <a:gd name="connsiteY9" fmla="*/ 141545 h 583573"/>
                        <a:gd name="connsiteX10" fmla="*/ 10546 w 471005"/>
                        <a:gd name="connsiteY10" fmla="*/ 73036 h 583573"/>
                        <a:gd name="connsiteX11" fmla="*/ 225201 w 471005"/>
                        <a:gd name="connsiteY11" fmla="*/ 9130 h 583573"/>
                        <a:gd name="connsiteX12" fmla="*/ 289181 w 471005"/>
                        <a:gd name="connsiteY12" fmla="*/ 0 h 583573"/>
                        <a:gd name="connsiteX13" fmla="*/ 435328 w 471005"/>
                        <a:gd name="connsiteY13" fmla="*/ 182665 h 583573"/>
                        <a:gd name="connsiteX14" fmla="*/ 439856 w 471005"/>
                        <a:gd name="connsiteY14" fmla="*/ 195060 h 583573"/>
                        <a:gd name="connsiteX15" fmla="*/ 417069 w 471005"/>
                        <a:gd name="connsiteY15" fmla="*/ 543540 h 58357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471005" h="583573">
                          <a:moveTo>
                            <a:pt x="417069" y="543540"/>
                          </a:moveTo>
                          <a:lnTo>
                            <a:pt x="330227" y="424782"/>
                          </a:lnTo>
                          <a:cubicBezTo>
                            <a:pt x="330227" y="424782"/>
                            <a:pt x="329782" y="424931"/>
                            <a:pt x="329040" y="425153"/>
                          </a:cubicBezTo>
                          <a:cubicBezTo>
                            <a:pt x="320875" y="428271"/>
                            <a:pt x="274559" y="450464"/>
                            <a:pt x="285990" y="549775"/>
                          </a:cubicBezTo>
                          <a:cubicBezTo>
                            <a:pt x="286806" y="556455"/>
                            <a:pt x="287846" y="563507"/>
                            <a:pt x="289181" y="570929"/>
                          </a:cubicBezTo>
                          <a:cubicBezTo>
                            <a:pt x="289181" y="570929"/>
                            <a:pt x="257191" y="616577"/>
                            <a:pt x="161294" y="534411"/>
                          </a:cubicBezTo>
                          <a:cubicBezTo>
                            <a:pt x="161294" y="534411"/>
                            <a:pt x="146227" y="532333"/>
                            <a:pt x="125370" y="524020"/>
                          </a:cubicBezTo>
                          <a:cubicBezTo>
                            <a:pt x="84398" y="507542"/>
                            <a:pt x="21085" y="466793"/>
                            <a:pt x="5944" y="369931"/>
                          </a:cubicBezTo>
                          <a:cubicBezTo>
                            <a:pt x="-2963" y="312927"/>
                            <a:pt x="-736" y="265647"/>
                            <a:pt x="5276" y="229129"/>
                          </a:cubicBezTo>
                          <a:cubicBezTo>
                            <a:pt x="14702" y="172125"/>
                            <a:pt x="33332" y="141545"/>
                            <a:pt x="33332" y="141545"/>
                          </a:cubicBezTo>
                          <a:lnTo>
                            <a:pt x="10546" y="73036"/>
                          </a:lnTo>
                          <a:cubicBezTo>
                            <a:pt x="10546" y="73036"/>
                            <a:pt x="37934" y="9130"/>
                            <a:pt x="225201" y="9130"/>
                          </a:cubicBezTo>
                          <a:lnTo>
                            <a:pt x="289181" y="0"/>
                          </a:lnTo>
                          <a:lnTo>
                            <a:pt x="435328" y="182665"/>
                          </a:lnTo>
                          <a:cubicBezTo>
                            <a:pt x="435328" y="182665"/>
                            <a:pt x="437109" y="187118"/>
                            <a:pt x="439856" y="195060"/>
                          </a:cubicBezTo>
                          <a:cubicBezTo>
                            <a:pt x="456853" y="244344"/>
                            <a:pt x="511407" y="429458"/>
                            <a:pt x="417069" y="543540"/>
                          </a:cubicBezTo>
                          <a:close/>
                        </a:path>
                      </a:pathLst>
                    </a:custGeom>
                    <a:solidFill>
                      <a:srgbClr val="151A4C"/>
                    </a:solidFill>
                    <a:ln w="741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" name="Freeform: Shape 31">
                      <a:extLst>
                        <a:ext uri="{FF2B5EF4-FFF2-40B4-BE49-F238E27FC236}">
                          <a16:creationId xmlns:a16="http://schemas.microsoft.com/office/drawing/2014/main" id="{D4C52036-A302-4716-8710-FEAF74E5C8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59919" y="2801549"/>
                      <a:ext cx="141965" cy="348480"/>
                    </a:xfrm>
                    <a:custGeom>
                      <a:avLst/>
                      <a:gdLst>
                        <a:gd name="connsiteX0" fmla="*/ 88029 w 141965"/>
                        <a:gd name="connsiteY0" fmla="*/ 348480 h 348480"/>
                        <a:gd name="connsiteX1" fmla="*/ 1188 w 141965"/>
                        <a:gd name="connsiteY1" fmla="*/ 229723 h 348480"/>
                        <a:gd name="connsiteX2" fmla="*/ 0 w 141965"/>
                        <a:gd name="connsiteY2" fmla="*/ 230094 h 348480"/>
                        <a:gd name="connsiteX3" fmla="*/ 110816 w 141965"/>
                        <a:gd name="connsiteY3" fmla="*/ 0 h 348480"/>
                        <a:gd name="connsiteX4" fmla="*/ 88029 w 141965"/>
                        <a:gd name="connsiteY4" fmla="*/ 348480 h 3484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41965" h="348480">
                          <a:moveTo>
                            <a:pt x="88029" y="348480"/>
                          </a:moveTo>
                          <a:lnTo>
                            <a:pt x="1188" y="229723"/>
                          </a:lnTo>
                          <a:cubicBezTo>
                            <a:pt x="1188" y="229723"/>
                            <a:pt x="742" y="229871"/>
                            <a:pt x="0" y="230094"/>
                          </a:cubicBezTo>
                          <a:cubicBezTo>
                            <a:pt x="8907" y="153717"/>
                            <a:pt x="34960" y="44237"/>
                            <a:pt x="110816" y="0"/>
                          </a:cubicBezTo>
                          <a:cubicBezTo>
                            <a:pt x="127813" y="49285"/>
                            <a:pt x="182368" y="234399"/>
                            <a:pt x="88029" y="348480"/>
                          </a:cubicBezTo>
                          <a:close/>
                        </a:path>
                      </a:pathLst>
                    </a:custGeom>
                    <a:solidFill>
                      <a:srgbClr val="094983"/>
                    </a:solidFill>
                    <a:ln w="741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" name="Freeform: Shape 32">
                      <a:extLst>
                        <a:ext uri="{FF2B5EF4-FFF2-40B4-BE49-F238E27FC236}">
                          <a16:creationId xmlns:a16="http://schemas.microsoft.com/office/drawing/2014/main" id="{B8C1A5EF-D35E-4323-B3A9-22DE9ECA03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30880" y="2835618"/>
                      <a:ext cx="329039" cy="320646"/>
                    </a:xfrm>
                    <a:custGeom>
                      <a:avLst/>
                      <a:gdLst>
                        <a:gd name="connsiteX0" fmla="*/ 285990 w 329039"/>
                        <a:gd name="connsiteY0" fmla="*/ 320646 h 320646"/>
                        <a:gd name="connsiteX1" fmla="*/ 125370 w 329039"/>
                        <a:gd name="connsiteY1" fmla="*/ 294891 h 320646"/>
                        <a:gd name="connsiteX2" fmla="*/ 5944 w 329039"/>
                        <a:gd name="connsiteY2" fmla="*/ 140802 h 320646"/>
                        <a:gd name="connsiteX3" fmla="*/ 5276 w 329039"/>
                        <a:gd name="connsiteY3" fmla="*/ 0 h 320646"/>
                        <a:gd name="connsiteX4" fmla="*/ 329040 w 329039"/>
                        <a:gd name="connsiteY4" fmla="*/ 196025 h 320646"/>
                        <a:gd name="connsiteX5" fmla="*/ 285990 w 329039"/>
                        <a:gd name="connsiteY5" fmla="*/ 320646 h 3206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329039" h="320646">
                          <a:moveTo>
                            <a:pt x="285990" y="320646"/>
                          </a:moveTo>
                          <a:cubicBezTo>
                            <a:pt x="253999" y="319014"/>
                            <a:pt x="194175" y="313521"/>
                            <a:pt x="125370" y="294891"/>
                          </a:cubicBezTo>
                          <a:cubicBezTo>
                            <a:pt x="84398" y="278413"/>
                            <a:pt x="21085" y="237664"/>
                            <a:pt x="5944" y="140802"/>
                          </a:cubicBezTo>
                          <a:cubicBezTo>
                            <a:pt x="-2963" y="83799"/>
                            <a:pt x="-736" y="36518"/>
                            <a:pt x="5276" y="0"/>
                          </a:cubicBezTo>
                          <a:cubicBezTo>
                            <a:pt x="68663" y="91518"/>
                            <a:pt x="329040" y="196025"/>
                            <a:pt x="329040" y="196025"/>
                          </a:cubicBezTo>
                          <a:cubicBezTo>
                            <a:pt x="320875" y="199142"/>
                            <a:pt x="274559" y="221335"/>
                            <a:pt x="285990" y="320646"/>
                          </a:cubicBezTo>
                          <a:close/>
                        </a:path>
                      </a:pathLst>
                    </a:custGeom>
                    <a:solidFill>
                      <a:srgbClr val="389ADE"/>
                    </a:solidFill>
                    <a:ln w="7418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23" name="Graphic 7">
                <a:extLst>
                  <a:ext uri="{FF2B5EF4-FFF2-40B4-BE49-F238E27FC236}">
                    <a16:creationId xmlns:a16="http://schemas.microsoft.com/office/drawing/2014/main" id="{2AC44579-7D01-48FF-9937-83629DD28208}"/>
                  </a:ext>
                </a:extLst>
              </p:cNvPr>
              <p:cNvGrpSpPr/>
              <p:nvPr/>
            </p:nvGrpSpPr>
            <p:grpSpPr>
              <a:xfrm>
                <a:off x="2983750" y="1771249"/>
                <a:ext cx="876877" cy="779349"/>
                <a:chOff x="2983750" y="1771249"/>
                <a:chExt cx="876877" cy="779349"/>
              </a:xfrm>
              <a:solidFill>
                <a:srgbClr val="094983"/>
              </a:solidFill>
            </p:grpSpPr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1CC60E83-B770-4836-90B0-3F2A6C5BE957}"/>
                    </a:ext>
                  </a:extLst>
                </p:cNvPr>
                <p:cNvSpPr/>
                <p:nvPr/>
              </p:nvSpPr>
              <p:spPr>
                <a:xfrm>
                  <a:off x="3025954" y="1771249"/>
                  <a:ext cx="834673" cy="424040"/>
                </a:xfrm>
                <a:custGeom>
                  <a:avLst/>
                  <a:gdLst>
                    <a:gd name="connsiteX0" fmla="*/ 834349 w 834673"/>
                    <a:gd name="connsiteY0" fmla="*/ 275667 h 424040"/>
                    <a:gd name="connsiteX1" fmla="*/ 635652 w 834673"/>
                    <a:gd name="connsiteY1" fmla="*/ 364735 h 424040"/>
                    <a:gd name="connsiteX2" fmla="*/ 306841 w 834673"/>
                    <a:gd name="connsiteY2" fmla="*/ 262010 h 424040"/>
                    <a:gd name="connsiteX3" fmla="*/ 0 w 834673"/>
                    <a:gd name="connsiteY3" fmla="*/ 424040 h 424040"/>
                    <a:gd name="connsiteX4" fmla="*/ 5344 w 834673"/>
                    <a:gd name="connsiteY4" fmla="*/ 410457 h 424040"/>
                    <a:gd name="connsiteX5" fmla="*/ 535227 w 834673"/>
                    <a:gd name="connsiteY5" fmla="*/ 0 h 424040"/>
                    <a:gd name="connsiteX6" fmla="*/ 834349 w 834673"/>
                    <a:gd name="connsiteY6" fmla="*/ 275667 h 424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34673" h="424040">
                      <a:moveTo>
                        <a:pt x="834349" y="275667"/>
                      </a:moveTo>
                      <a:cubicBezTo>
                        <a:pt x="827520" y="351078"/>
                        <a:pt x="635652" y="364735"/>
                        <a:pt x="635652" y="364735"/>
                      </a:cubicBezTo>
                      <a:cubicBezTo>
                        <a:pt x="635652" y="364735"/>
                        <a:pt x="484978" y="262010"/>
                        <a:pt x="306841" y="262010"/>
                      </a:cubicBezTo>
                      <a:cubicBezTo>
                        <a:pt x="198845" y="262010"/>
                        <a:pt x="78232" y="352711"/>
                        <a:pt x="0" y="424040"/>
                      </a:cubicBezTo>
                      <a:cubicBezTo>
                        <a:pt x="3266" y="415356"/>
                        <a:pt x="5344" y="410457"/>
                        <a:pt x="5344" y="410457"/>
                      </a:cubicBezTo>
                      <a:cubicBezTo>
                        <a:pt x="212503" y="179176"/>
                        <a:pt x="390491" y="58414"/>
                        <a:pt x="535227" y="0"/>
                      </a:cubicBezTo>
                      <a:cubicBezTo>
                        <a:pt x="757602" y="100722"/>
                        <a:pt x="840584" y="207752"/>
                        <a:pt x="834349" y="27566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94983"/>
                    </a:gs>
                    <a:gs pos="100000">
                      <a:srgbClr val="1C154A"/>
                    </a:gs>
                  </a:gsLst>
                  <a:lin ang="6000000" scaled="0"/>
                </a:gradFill>
                <a:ln w="7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00023933-1045-48F2-9CC7-279EFBA39282}"/>
                    </a:ext>
                  </a:extLst>
                </p:cNvPr>
                <p:cNvSpPr/>
                <p:nvPr/>
              </p:nvSpPr>
              <p:spPr>
                <a:xfrm>
                  <a:off x="2983750" y="2326054"/>
                  <a:ext cx="445552" cy="224544"/>
                </a:xfrm>
                <a:custGeom>
                  <a:avLst/>
                  <a:gdLst>
                    <a:gd name="connsiteX0" fmla="*/ 444941 w 445552"/>
                    <a:gd name="connsiteY0" fmla="*/ 77136 h 224544"/>
                    <a:gd name="connsiteX1" fmla="*/ 179963 w 445552"/>
                    <a:gd name="connsiteY1" fmla="*/ 224544 h 224544"/>
                    <a:gd name="connsiteX2" fmla="*/ 179592 w 445552"/>
                    <a:gd name="connsiteY2" fmla="*/ 223802 h 224544"/>
                    <a:gd name="connsiteX3" fmla="*/ 143445 w 445552"/>
                    <a:gd name="connsiteY3" fmla="*/ 147945 h 224544"/>
                    <a:gd name="connsiteX4" fmla="*/ 20159 w 445552"/>
                    <a:gd name="connsiteY4" fmla="*/ 152547 h 224544"/>
                    <a:gd name="connsiteX5" fmla="*/ 6428 w 445552"/>
                    <a:gd name="connsiteY5" fmla="*/ 134288 h 224544"/>
                    <a:gd name="connsiteX6" fmla="*/ 267 w 445552"/>
                    <a:gd name="connsiteY6" fmla="*/ 60510 h 224544"/>
                    <a:gd name="connsiteX7" fmla="*/ 170907 w 445552"/>
                    <a:gd name="connsiteY7" fmla="*/ 22359 h 224544"/>
                    <a:gd name="connsiteX8" fmla="*/ 444941 w 445552"/>
                    <a:gd name="connsiteY8" fmla="*/ 77136 h 2245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45552" h="224544">
                      <a:moveTo>
                        <a:pt x="444941" y="77136"/>
                      </a:moveTo>
                      <a:cubicBezTo>
                        <a:pt x="438187" y="111056"/>
                        <a:pt x="308815" y="171771"/>
                        <a:pt x="179963" y="224544"/>
                      </a:cubicBezTo>
                      <a:lnTo>
                        <a:pt x="179592" y="223802"/>
                      </a:lnTo>
                      <a:lnTo>
                        <a:pt x="143445" y="147945"/>
                      </a:lnTo>
                      <a:lnTo>
                        <a:pt x="20159" y="152547"/>
                      </a:lnTo>
                      <a:cubicBezTo>
                        <a:pt x="20159" y="152547"/>
                        <a:pt x="20159" y="152547"/>
                        <a:pt x="6428" y="134288"/>
                      </a:cubicBezTo>
                      <a:cubicBezTo>
                        <a:pt x="861" y="111130"/>
                        <a:pt x="-698" y="85969"/>
                        <a:pt x="267" y="60510"/>
                      </a:cubicBezTo>
                      <a:cubicBezTo>
                        <a:pt x="59646" y="64741"/>
                        <a:pt x="125705" y="53978"/>
                        <a:pt x="170907" y="22359"/>
                      </a:cubicBezTo>
                      <a:cubicBezTo>
                        <a:pt x="239416" y="-25590"/>
                        <a:pt x="458599" y="8627"/>
                        <a:pt x="444941" y="77136"/>
                      </a:cubicBezTo>
                      <a:close/>
                    </a:path>
                  </a:pathLst>
                </a:custGeom>
                <a:solidFill>
                  <a:srgbClr val="094983"/>
                </a:solidFill>
                <a:ln w="741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B00826-FF45-4DAD-BFD4-07F89F82FD8A}"/>
                  </a:ext>
                </a:extLst>
              </p:cNvPr>
              <p:cNvSpPr/>
              <p:nvPr/>
            </p:nvSpPr>
            <p:spPr>
              <a:xfrm>
                <a:off x="3127269" y="2349353"/>
                <a:ext cx="342542" cy="250827"/>
              </a:xfrm>
              <a:custGeom>
                <a:avLst/>
                <a:gdLst>
                  <a:gd name="connsiteX0" fmla="*/ 342543 w 342542"/>
                  <a:gd name="connsiteY0" fmla="*/ 193156 h 250827"/>
                  <a:gd name="connsiteX1" fmla="*/ 301423 w 342542"/>
                  <a:gd name="connsiteY1" fmla="*/ 197757 h 250827"/>
                  <a:gd name="connsiteX2" fmla="*/ 86768 w 342542"/>
                  <a:gd name="connsiteY2" fmla="*/ 243405 h 250827"/>
                  <a:gd name="connsiteX3" fmla="*/ 63387 w 342542"/>
                  <a:gd name="connsiteY3" fmla="*/ 250827 h 250827"/>
                  <a:gd name="connsiteX4" fmla="*/ 0 w 342542"/>
                  <a:gd name="connsiteY4" fmla="*/ 124647 h 250827"/>
                  <a:gd name="connsiteX5" fmla="*/ 328885 w 342542"/>
                  <a:gd name="connsiteY5" fmla="*/ 1361 h 250827"/>
                  <a:gd name="connsiteX6" fmla="*/ 342543 w 342542"/>
                  <a:gd name="connsiteY6" fmla="*/ 193156 h 250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2542" h="250827">
                    <a:moveTo>
                      <a:pt x="342543" y="193156"/>
                    </a:moveTo>
                    <a:lnTo>
                      <a:pt x="301423" y="197757"/>
                    </a:lnTo>
                    <a:cubicBezTo>
                      <a:pt x="301423" y="197757"/>
                      <a:pt x="202631" y="126354"/>
                      <a:pt x="86768" y="243405"/>
                    </a:cubicBezTo>
                    <a:lnTo>
                      <a:pt x="63387" y="250827"/>
                    </a:lnTo>
                    <a:lnTo>
                      <a:pt x="0" y="124647"/>
                    </a:lnTo>
                    <a:cubicBezTo>
                      <a:pt x="0" y="124647"/>
                      <a:pt x="63387" y="-15190"/>
                      <a:pt x="328885" y="1361"/>
                    </a:cubicBezTo>
                    <a:lnTo>
                      <a:pt x="342543" y="193156"/>
                    </a:lnTo>
                    <a:close/>
                  </a:path>
                </a:pathLst>
              </a:custGeom>
              <a:solidFill>
                <a:srgbClr val="FCE273"/>
              </a:solidFill>
              <a:ln w="7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4A4FE1E-A4A6-4852-A7F7-12E70EEFB4BB}"/>
                </a:ext>
              </a:extLst>
            </p:cNvPr>
            <p:cNvSpPr/>
            <p:nvPr/>
          </p:nvSpPr>
          <p:spPr>
            <a:xfrm>
              <a:off x="4877391" y="3146530"/>
              <a:ext cx="332670" cy="172506"/>
            </a:xfrm>
            <a:custGeom>
              <a:avLst/>
              <a:gdLst>
                <a:gd name="connsiteX0" fmla="*/ 332671 w 332670"/>
                <a:gd name="connsiteY0" fmla="*/ 40018 h 172506"/>
                <a:gd name="connsiteX1" fmla="*/ 314412 w 332670"/>
                <a:gd name="connsiteY1" fmla="*/ 99397 h 172506"/>
                <a:gd name="connsiteX2" fmla="*/ 90553 w 332670"/>
                <a:gd name="connsiteY2" fmla="*/ 172507 h 172506"/>
                <a:gd name="connsiteX3" fmla="*/ 0 w 332670"/>
                <a:gd name="connsiteY3" fmla="*/ 116617 h 172506"/>
                <a:gd name="connsiteX4" fmla="*/ 327401 w 332670"/>
                <a:gd name="connsiteY4" fmla="*/ 20942 h 172506"/>
                <a:gd name="connsiteX5" fmla="*/ 332671 w 332670"/>
                <a:gd name="connsiteY5" fmla="*/ 40018 h 172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2670" h="172506">
                  <a:moveTo>
                    <a:pt x="332671" y="40018"/>
                  </a:moveTo>
                  <a:cubicBezTo>
                    <a:pt x="332671" y="67406"/>
                    <a:pt x="314412" y="99397"/>
                    <a:pt x="314412" y="99397"/>
                  </a:cubicBezTo>
                  <a:cubicBezTo>
                    <a:pt x="186524" y="-10232"/>
                    <a:pt x="90553" y="172507"/>
                    <a:pt x="90553" y="172507"/>
                  </a:cubicBezTo>
                  <a:cubicBezTo>
                    <a:pt x="54629" y="153283"/>
                    <a:pt x="24939" y="134653"/>
                    <a:pt x="0" y="116617"/>
                  </a:cubicBezTo>
                  <a:cubicBezTo>
                    <a:pt x="100944" y="-28862"/>
                    <a:pt x="244270" y="-8302"/>
                    <a:pt x="327401" y="20942"/>
                  </a:cubicBezTo>
                  <a:cubicBezTo>
                    <a:pt x="330667" y="28587"/>
                    <a:pt x="332671" y="34970"/>
                    <a:pt x="332671" y="40018"/>
                  </a:cubicBezTo>
                  <a:close/>
                </a:path>
              </a:pathLst>
            </a:custGeom>
            <a:solidFill>
              <a:srgbClr val="FCE273"/>
            </a:solidFill>
            <a:ln w="741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033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8DBDD0-9D8E-4A07-803F-0ED43E607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B3540-6EA2-4697-94B9-E4834DF2B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2B2B5-BE3A-4546-A572-A95DBE2CC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E1F9E-1D12-4904-AD44-35B3D734C179}" type="datetime1">
              <a:rPr lang="en-US" smtClean="0"/>
              <a:t>11/4/2022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299D0-1253-4A26-820D-DF1ABAAAB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Designed by PoweredTemplate.com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93D67-10DA-4276-A65B-44BFE5D9E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7038F-667B-4078-99D0-7F46E585F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1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3C99D4"/>
          </a:solidFill>
          <a:latin typeface="Gill Sans Nova" panose="020B0602020104020203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Circe" panose="020B0502020203020203" pitchFamily="34" charset="-52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Circe" panose="020B0502020203020203" pitchFamily="34" charset="-52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Circe" panose="020B0502020203020203" pitchFamily="34" charset="-52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Circe" panose="020B0502020203020203" pitchFamily="34" charset="-52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Circe" panose="020B0502020203020203" pitchFamily="34" charset="-5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A9974-EF13-434E-A03B-074A3C97EA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Autofit/>
          </a:bodyPr>
          <a:lstStyle/>
          <a:p>
            <a:r>
              <a:rPr lang="en-US" sz="9600" dirty="0"/>
              <a:t>SPORT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318DD-F8D6-4F3B-985B-0923AD184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6600" y="3255320"/>
            <a:ext cx="3511296" cy="969208"/>
          </a:xfrm>
          <a:ln>
            <a:solidFill>
              <a:srgbClr val="3C99D4"/>
            </a:solidFill>
          </a:ln>
        </p:spPr>
        <p:txBody>
          <a:bodyPr>
            <a:normAutofit lnSpcReduction="10000"/>
          </a:bodyPr>
          <a:lstStyle/>
          <a:p>
            <a:r>
              <a:rPr lang="en" dirty="0"/>
              <a:t>Here goes your presentation title.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46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E5DB01-D7AC-442E-B3E6-6832852E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Ice-skating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C52A2-7EF8-4026-8752-A8352505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PoweredTemplate.com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34382B-5641-4171-985D-55B026B1AA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i="0" dirty="0">
                <a:effectLst/>
                <a:cs typeface="Arial" panose="020B0604020202020204" pitchFamily="34" charset="0"/>
              </a:rPr>
              <a:t>Lorem ipsum dolor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5B546C-60F9-4463-8E56-C31189BA07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i="0" dirty="0">
                <a:effectLst/>
                <a:cs typeface="Arial" panose="020B0604020202020204" pitchFamily="34" charset="0"/>
              </a:rPr>
              <a:t>Lorem ipsum dolor sit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amet</a:t>
            </a:r>
            <a:r>
              <a:rPr lang="en-US" sz="2400" i="0" dirty="0">
                <a:effectLst/>
                <a:cs typeface="Arial" panose="020B0604020202020204" pitchFamily="34" charset="0"/>
              </a:rPr>
              <a:t>,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consectetuer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adipiscing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elit</a:t>
            </a:r>
            <a:r>
              <a:rPr lang="en-US" sz="2400" i="0" dirty="0">
                <a:effectLst/>
                <a:cs typeface="Arial" panose="020B0604020202020204" pitchFamily="34" charset="0"/>
              </a:rPr>
              <a:t>. Maecenas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porttitor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congue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massa</a:t>
            </a:r>
            <a:r>
              <a:rPr lang="en-US" sz="2400" i="0" dirty="0">
                <a:effectLst/>
                <a:cs typeface="Arial" panose="020B0604020202020204" pitchFamily="34" charset="0"/>
              </a:rPr>
              <a:t>. Maecenas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porttitor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congue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massa</a:t>
            </a:r>
            <a:r>
              <a:rPr lang="en-US" sz="2400" i="0" dirty="0">
                <a:effectLst/>
                <a:cs typeface="Arial" panose="020B0604020202020204" pitchFamily="34" charset="0"/>
              </a:rPr>
              <a:t>. Ut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wisi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enim</a:t>
            </a:r>
            <a:r>
              <a:rPr lang="en-US" sz="2400" i="0" dirty="0">
                <a:effectLst/>
                <a:cs typeface="Arial" panose="020B0604020202020204" pitchFamily="34" charset="0"/>
              </a:rPr>
              <a:t> ad minim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veniam</a:t>
            </a:r>
            <a:r>
              <a:rPr lang="en-US" sz="2400" i="0" dirty="0">
                <a:effectLst/>
                <a:cs typeface="Arial" panose="020B0604020202020204" pitchFamily="34" charset="0"/>
              </a:rPr>
              <a:t>,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quis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nostrud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exerci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tation</a:t>
            </a:r>
            <a:r>
              <a:rPr lang="en-US" sz="2400" i="0" dirty="0">
                <a:effectLst/>
                <a:cs typeface="Arial" panose="020B0604020202020204" pitchFamily="34" charset="0"/>
              </a:rPr>
              <a:t> Lorem ipsum dolor sit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amet</a:t>
            </a:r>
            <a:r>
              <a:rPr lang="en-US" sz="2400" i="0" dirty="0">
                <a:effectLst/>
                <a:cs typeface="Arial" panose="020B0604020202020204" pitchFamily="34" charset="0"/>
              </a:rPr>
              <a:t>,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consectetuer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adipiscing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elit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31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3E95DE-F98F-4484-B616-18F74134F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PoweredTemplate.com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AEC721C-7CFE-440F-9593-5F1EE4CC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391F8F-D737-4CED-B434-F965426BD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sz="2400" i="0" dirty="0">
                <a:effectLst/>
                <a:cs typeface="Arial" panose="020B0604020202020204" pitchFamily="34" charset="0"/>
              </a:rPr>
              <a:t>Lorem ipsum dolor sit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amet</a:t>
            </a:r>
            <a:r>
              <a:rPr lang="en-US" sz="2400" i="0" dirty="0">
                <a:effectLst/>
                <a:cs typeface="Arial" panose="020B0604020202020204" pitchFamily="34" charset="0"/>
              </a:rPr>
              <a:t>,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consectetuer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adipiscing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elit</a:t>
            </a:r>
            <a:r>
              <a:rPr lang="en-US" sz="2400" i="0" dirty="0">
                <a:effectLst/>
                <a:cs typeface="Arial" panose="020B0604020202020204" pitchFamily="34" charset="0"/>
              </a:rPr>
              <a:t>. Maecenas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porttitor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congue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massa</a:t>
            </a:r>
            <a:r>
              <a:rPr lang="en-US" sz="2400" i="0" dirty="0">
                <a:effectLst/>
                <a:cs typeface="Arial" panose="020B0604020202020204" pitchFamily="34" charset="0"/>
              </a:rPr>
              <a:t>. Maecenas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porttitor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congue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massa</a:t>
            </a:r>
            <a:r>
              <a:rPr lang="en-US" sz="2400" i="0" dirty="0">
                <a:effectLst/>
                <a:cs typeface="Arial" panose="020B0604020202020204" pitchFamily="34" charset="0"/>
              </a:rPr>
              <a:t>. Ut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wisi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enim</a:t>
            </a:r>
            <a:r>
              <a:rPr lang="en-US" sz="2400" i="0" dirty="0">
                <a:effectLst/>
                <a:cs typeface="Arial" panose="020B0604020202020204" pitchFamily="34" charset="0"/>
              </a:rPr>
              <a:t> ad minim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veniam</a:t>
            </a:r>
            <a:r>
              <a:rPr lang="en-US" sz="2400" i="0" dirty="0">
                <a:effectLst/>
                <a:cs typeface="Arial" panose="020B0604020202020204" pitchFamily="34" charset="0"/>
              </a:rPr>
              <a:t>,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quis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nostrud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exerci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tation</a:t>
            </a:r>
            <a:r>
              <a:rPr lang="en-US" sz="2400" i="0" dirty="0">
                <a:effectLst/>
                <a:cs typeface="Arial" panose="020B0604020202020204" pitchFamily="34" charset="0"/>
              </a:rPr>
              <a:t> Lorem ipsum dolor sit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amet</a:t>
            </a:r>
            <a:r>
              <a:rPr lang="en-US" sz="2400" i="0" dirty="0">
                <a:effectLst/>
                <a:cs typeface="Arial" panose="020B0604020202020204" pitchFamily="34" charset="0"/>
              </a:rPr>
              <a:t>,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consectetuer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adipiscing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elit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027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FE3F55-228C-4793-8522-4592D2478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0" dirty="0">
                <a:effectLst/>
                <a:cs typeface="Arial" panose="020B0604020202020204" pitchFamily="34" charset="0"/>
              </a:rPr>
              <a:t>Lorem ipsum dolor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34D199-8D2D-44F9-BFD7-B4B47EFE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PoweredTemplate.com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0CCD5E-9F17-432B-A5E0-BAA71087B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2482" y="3175000"/>
            <a:ext cx="3805718" cy="3181350"/>
          </a:xfrm>
        </p:spPr>
        <p:txBody>
          <a:bodyPr>
            <a:normAutofit/>
          </a:bodyPr>
          <a:lstStyle/>
          <a:p>
            <a:r>
              <a:rPr lang="en-US" sz="2400" i="0" dirty="0">
                <a:effectLst/>
                <a:cs typeface="Arial" panose="020B0604020202020204" pitchFamily="34" charset="0"/>
              </a:rPr>
              <a:t>Lorem ipsum dolor sit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amet</a:t>
            </a:r>
            <a:r>
              <a:rPr lang="en-US" sz="2400" i="0" dirty="0">
                <a:effectLst/>
                <a:cs typeface="Arial" panose="020B0604020202020204" pitchFamily="34" charset="0"/>
              </a:rPr>
              <a:t>,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consectetuer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adipiscing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elit</a:t>
            </a:r>
            <a:r>
              <a:rPr lang="en-US" sz="2400" i="0" dirty="0">
                <a:effectLst/>
                <a:cs typeface="Arial" panose="020B0604020202020204" pitchFamily="34" charset="0"/>
              </a:rPr>
              <a:t>. Maecenas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porttitor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congue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massa</a:t>
            </a:r>
            <a:r>
              <a:rPr lang="en-US" sz="2400" i="0" dirty="0">
                <a:effectLst/>
                <a:cs typeface="Arial" panose="020B0604020202020204" pitchFamily="34" charset="0"/>
              </a:rPr>
              <a:t>. Maecenas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porttitor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congue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massa</a:t>
            </a:r>
            <a:r>
              <a:rPr lang="en-US" sz="2400" i="0" dirty="0">
                <a:effectLst/>
                <a:cs typeface="Arial" panose="020B0604020202020204" pitchFamily="34" charset="0"/>
              </a:rPr>
              <a:t>. Ut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wisi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enim</a:t>
            </a:r>
            <a:r>
              <a:rPr lang="en-US" sz="2400" i="0" dirty="0">
                <a:effectLst/>
                <a:cs typeface="Arial" panose="020B0604020202020204" pitchFamily="34" charset="0"/>
              </a:rPr>
              <a:t> ad minim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veniam</a:t>
            </a:r>
            <a:r>
              <a:rPr lang="en-US" sz="2400" i="0" dirty="0">
                <a:effectLst/>
                <a:cs typeface="Arial" panose="020B0604020202020204" pitchFamily="34" charset="0"/>
              </a:rPr>
              <a:t>,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quis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nostrud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exerci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tation</a:t>
            </a:r>
            <a:r>
              <a:rPr lang="en-US" sz="2400" i="0" dirty="0">
                <a:effectLst/>
                <a:cs typeface="Arial" panose="020B0604020202020204" pitchFamily="34" charset="0"/>
              </a:rPr>
              <a:t> Lorem ipsum dolor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40AD6E0-0F19-4A7F-B0D8-86D789ABB9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3546105"/>
              </p:ext>
            </p:extLst>
          </p:nvPr>
        </p:nvGraphicFramePr>
        <p:xfrm>
          <a:off x="4963716" y="1133872"/>
          <a:ext cx="6885384" cy="4590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59773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836D77-4B2E-4F85-B701-4EFAE9541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PoweredTemplate.com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6020C32-7EBF-4443-847A-C7F798F61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" dirty="0"/>
              <a:t>itle Here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1D7BCE-5F4F-446D-9E1E-F8AD86EAEA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i="0" dirty="0">
                <a:effectLst/>
                <a:cs typeface="Arial" panose="020B0604020202020204" pitchFamily="34" charset="0"/>
              </a:rPr>
              <a:t>Lorem ipsum dolor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B2BAC8-B53B-4AA8-8356-DEC46D8F7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2482" y="3099499"/>
            <a:ext cx="4250218" cy="3002507"/>
          </a:xfrm>
        </p:spPr>
        <p:txBody>
          <a:bodyPr>
            <a:normAutofit lnSpcReduction="10000"/>
          </a:bodyPr>
          <a:lstStyle/>
          <a:p>
            <a:r>
              <a:rPr lang="en-US" sz="2400" i="0" dirty="0">
                <a:effectLst/>
                <a:cs typeface="Arial" panose="020B0604020202020204" pitchFamily="34" charset="0"/>
              </a:rPr>
              <a:t>Lorem ipsum dolor sit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amet</a:t>
            </a:r>
            <a:r>
              <a:rPr lang="en-US" sz="2400" i="0" dirty="0">
                <a:effectLst/>
                <a:cs typeface="Arial" panose="020B0604020202020204" pitchFamily="34" charset="0"/>
              </a:rPr>
              <a:t>,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consectetuer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adipiscing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elit</a:t>
            </a:r>
            <a:r>
              <a:rPr lang="en-US" sz="2400" i="0" dirty="0">
                <a:effectLst/>
                <a:cs typeface="Arial" panose="020B0604020202020204" pitchFamily="34" charset="0"/>
              </a:rPr>
              <a:t>. Maecenas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porttitor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congue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massa</a:t>
            </a:r>
            <a:r>
              <a:rPr lang="en-US" sz="2400" i="0" dirty="0">
                <a:effectLst/>
                <a:cs typeface="Arial" panose="020B0604020202020204" pitchFamily="34" charset="0"/>
              </a:rPr>
              <a:t>. Maecenas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porttitor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congue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massa</a:t>
            </a:r>
            <a:r>
              <a:rPr lang="en-US" sz="2400" i="0" dirty="0">
                <a:effectLst/>
                <a:cs typeface="Arial" panose="020B0604020202020204" pitchFamily="34" charset="0"/>
              </a:rPr>
              <a:t>. Ut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wisi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enim</a:t>
            </a:r>
            <a:r>
              <a:rPr lang="en-US" sz="2400" i="0" dirty="0">
                <a:effectLst/>
                <a:cs typeface="Arial" panose="020B0604020202020204" pitchFamily="34" charset="0"/>
              </a:rPr>
              <a:t> ad minim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veniam</a:t>
            </a:r>
            <a:r>
              <a:rPr lang="en-US" sz="2400" i="0" dirty="0">
                <a:effectLst/>
                <a:cs typeface="Arial" panose="020B0604020202020204" pitchFamily="34" charset="0"/>
              </a:rPr>
              <a:t>,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quis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nostrud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exerci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tation</a:t>
            </a:r>
            <a:r>
              <a:rPr lang="en-US" sz="2400" i="0" dirty="0">
                <a:effectLst/>
                <a:cs typeface="Arial" panose="020B0604020202020204" pitchFamily="34" charset="0"/>
              </a:rPr>
              <a:t> Lorem ipsum dolor sit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amet</a:t>
            </a:r>
            <a:r>
              <a:rPr lang="en-US" sz="2400" i="0" dirty="0">
                <a:effectLst/>
                <a:cs typeface="Arial" panose="020B0604020202020204" pitchFamily="34" charset="0"/>
              </a:rPr>
              <a:t>,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consectetuer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adipiscing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elit</a:t>
            </a:r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74CDAD8-81C7-4C71-879A-33B54CDBE0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0538593"/>
              </p:ext>
            </p:extLst>
          </p:nvPr>
        </p:nvGraphicFramePr>
        <p:xfrm>
          <a:off x="5482230" y="1280517"/>
          <a:ext cx="6445449" cy="4296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2181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DB1CCA9-B34D-403A-ACB3-3178C1A1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i="0" dirty="0">
                <a:effectLst/>
                <a:cs typeface="Arial" panose="020B0604020202020204" pitchFamily="34" charset="0"/>
              </a:rPr>
              <a:t>Lorem ipsum dolor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6641B2-57D6-475A-A367-9C64899C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PoweredTemplate.com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09B4F8-324F-4F4B-9FA6-6EBA02B6E1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400" i="0" dirty="0">
                <a:effectLst/>
                <a:cs typeface="Arial" panose="020B0604020202020204" pitchFamily="34" charset="0"/>
              </a:rPr>
              <a:t>Lorem ipsum dolor sit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amet</a:t>
            </a:r>
            <a:r>
              <a:rPr lang="en-US" sz="2400" i="0" dirty="0">
                <a:effectLst/>
                <a:cs typeface="Arial" panose="020B0604020202020204" pitchFamily="34" charset="0"/>
              </a:rPr>
              <a:t>,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consectetuer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adipiscing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elit</a:t>
            </a:r>
            <a:r>
              <a:rPr lang="en-US" sz="2400" i="0" dirty="0">
                <a:effectLst/>
                <a:cs typeface="Arial" panose="020B0604020202020204" pitchFamily="34" charset="0"/>
              </a:rPr>
              <a:t>. Maecenas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porttitor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congue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massa</a:t>
            </a:r>
            <a:r>
              <a:rPr lang="en-US" sz="2400" i="0" dirty="0">
                <a:effectLst/>
                <a:cs typeface="Arial" panose="020B0604020202020204" pitchFamily="34" charset="0"/>
              </a:rPr>
              <a:t>. Maecenas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porttitor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congue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massa</a:t>
            </a:r>
            <a:r>
              <a:rPr lang="en-US" sz="2400" i="0" dirty="0">
                <a:effectLst/>
                <a:cs typeface="Arial" panose="020B0604020202020204" pitchFamily="34" charset="0"/>
              </a:rPr>
              <a:t>. Ut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wisi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enim</a:t>
            </a:r>
            <a:r>
              <a:rPr lang="en-US" sz="2400" i="0" dirty="0">
                <a:effectLst/>
                <a:cs typeface="Arial" panose="020B0604020202020204" pitchFamily="34" charset="0"/>
              </a:rPr>
              <a:t> ad minim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veniam</a:t>
            </a:r>
            <a:r>
              <a:rPr lang="en-US" sz="2400" i="0" dirty="0">
                <a:effectLst/>
                <a:cs typeface="Arial" panose="020B0604020202020204" pitchFamily="34" charset="0"/>
              </a:rPr>
              <a:t>,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quis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nostrud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exerci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tation</a:t>
            </a:r>
            <a:r>
              <a:rPr lang="en-US" sz="2400" i="0" dirty="0">
                <a:effectLst/>
                <a:cs typeface="Arial" panose="020B0604020202020204" pitchFamily="34" charset="0"/>
              </a:rPr>
              <a:t> Lorem ipsum dolor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05C79C4-B908-4754-AC69-DDCE2AB60D08}"/>
              </a:ext>
            </a:extLst>
          </p:cNvPr>
          <p:cNvSpPr>
            <a:spLocks noGrp="1"/>
          </p:cNvSpPr>
          <p:nvPr>
            <p:ph type="body" sz="half" idx="13"/>
          </p:nvPr>
        </p:nvSpPr>
        <p:spPr/>
        <p:txBody>
          <a:bodyPr/>
          <a:lstStyle/>
          <a:p>
            <a:r>
              <a:rPr lang="en-US" dirty="0"/>
              <a:t>Jun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DCFCF9-3A93-48BA-872B-4EF60F9A912C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/>
          <a:lstStyle/>
          <a:p>
            <a:r>
              <a:rPr lang="en-US" dirty="0"/>
              <a:t>Jul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049DC13-C99B-48CE-8706-ACA8B1140807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/>
              <a:t>Aug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E6CB54E-C85E-49C8-9594-602DC5ADC002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/>
              <a:t>Sep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0DB18AE-B240-463E-AEC4-621D90221674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/>
              <a:t>Oct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77CBF2C-9D60-4A40-8E99-B742209D4F6F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en-US" dirty="0"/>
              <a:t>100</a:t>
            </a:r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DE04103-83B1-4269-915F-868DEDFAF42C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 dirty="0"/>
              <a:t>200</a:t>
            </a:r>
          </a:p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01EAB60-C356-40AB-8B0F-C3BF61EDDB88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en-US" dirty="0"/>
              <a:t>300</a:t>
            </a:r>
          </a:p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0BA05EA-00AF-40A2-A5FE-B8C14636AD55}"/>
              </a:ext>
            </a:extLst>
          </p:cNvPr>
          <p:cNvSpPr>
            <a:spLocks noGrp="1"/>
          </p:cNvSpPr>
          <p:nvPr>
            <p:ph type="body" sz="half" idx="21"/>
          </p:nvPr>
        </p:nvSpPr>
        <p:spPr/>
        <p:txBody>
          <a:bodyPr/>
          <a:lstStyle/>
          <a:p>
            <a:r>
              <a:rPr lang="en-US" dirty="0"/>
              <a:t>250</a:t>
            </a:r>
          </a:p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C19E3E0-7DFA-4363-AC7B-285F86A49B78}"/>
              </a:ext>
            </a:extLst>
          </p:cNvPr>
          <p:cNvSpPr>
            <a:spLocks noGrp="1"/>
          </p:cNvSpPr>
          <p:nvPr>
            <p:ph type="body" sz="half" idx="22"/>
          </p:nvPr>
        </p:nvSpPr>
        <p:spPr/>
        <p:txBody>
          <a:bodyPr/>
          <a:lstStyle/>
          <a:p>
            <a:r>
              <a:rPr lang="en-US" dirty="0"/>
              <a:t>400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54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8CDE5A-14FB-4C21-B15B-6F3C7FC8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PoweredTemplate.com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CC3A71F4-5111-4A31-B175-D539CFF0E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" dirty="0"/>
              <a:t>itle Here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19A6F4E-9FDD-4C7B-BF77-B789D655C4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i="0" dirty="0">
                <a:effectLst/>
                <a:cs typeface="Arial" panose="020B0604020202020204" pitchFamily="34" charset="0"/>
              </a:rPr>
              <a:t>Lorem ipsum dolor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4088077-387F-4924-BA77-8ED53C3CD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2482" y="3099499"/>
            <a:ext cx="4250218" cy="3002507"/>
          </a:xfrm>
        </p:spPr>
        <p:txBody>
          <a:bodyPr>
            <a:normAutofit lnSpcReduction="10000"/>
          </a:bodyPr>
          <a:lstStyle/>
          <a:p>
            <a:r>
              <a:rPr lang="en-US" sz="2400" i="0" dirty="0">
                <a:effectLst/>
                <a:cs typeface="Arial" panose="020B0604020202020204" pitchFamily="34" charset="0"/>
              </a:rPr>
              <a:t>Lorem ipsum dolor sit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amet</a:t>
            </a:r>
            <a:r>
              <a:rPr lang="en-US" sz="2400" i="0" dirty="0">
                <a:effectLst/>
                <a:cs typeface="Arial" panose="020B0604020202020204" pitchFamily="34" charset="0"/>
              </a:rPr>
              <a:t>,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consectetuer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adipiscing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elit</a:t>
            </a:r>
            <a:r>
              <a:rPr lang="en-US" sz="2400" i="0" dirty="0">
                <a:effectLst/>
                <a:cs typeface="Arial" panose="020B0604020202020204" pitchFamily="34" charset="0"/>
              </a:rPr>
              <a:t>. Maecenas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porttitor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congue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massa</a:t>
            </a:r>
            <a:r>
              <a:rPr lang="en-US" sz="2400" i="0" dirty="0">
                <a:effectLst/>
                <a:cs typeface="Arial" panose="020B0604020202020204" pitchFamily="34" charset="0"/>
              </a:rPr>
              <a:t>. Maecenas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porttitor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congue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massa</a:t>
            </a:r>
            <a:r>
              <a:rPr lang="en-US" sz="2400" i="0" dirty="0">
                <a:effectLst/>
                <a:cs typeface="Arial" panose="020B0604020202020204" pitchFamily="34" charset="0"/>
              </a:rPr>
              <a:t>. Ut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wisi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enim</a:t>
            </a:r>
            <a:r>
              <a:rPr lang="en-US" sz="2400" i="0" dirty="0">
                <a:effectLst/>
                <a:cs typeface="Arial" panose="020B0604020202020204" pitchFamily="34" charset="0"/>
              </a:rPr>
              <a:t> ad minim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veniam</a:t>
            </a:r>
            <a:r>
              <a:rPr lang="en-US" sz="2400" i="0" dirty="0">
                <a:effectLst/>
                <a:cs typeface="Arial" panose="020B0604020202020204" pitchFamily="34" charset="0"/>
              </a:rPr>
              <a:t>,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quis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nostrud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exerci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tation</a:t>
            </a:r>
            <a:r>
              <a:rPr lang="en-US" sz="2400" i="0" dirty="0">
                <a:effectLst/>
                <a:cs typeface="Arial" panose="020B0604020202020204" pitchFamily="34" charset="0"/>
              </a:rPr>
              <a:t> Lorem ipsum dolor sit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amet</a:t>
            </a:r>
            <a:r>
              <a:rPr lang="en-US" sz="2400" i="0" dirty="0">
                <a:effectLst/>
                <a:cs typeface="Arial" panose="020B0604020202020204" pitchFamily="34" charset="0"/>
              </a:rPr>
              <a:t>,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consectetuer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adipiscing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elit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8F022B3C-F2D4-40AD-832D-8A8B20FD47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6644930"/>
              </p:ext>
            </p:extLst>
          </p:nvPr>
        </p:nvGraphicFramePr>
        <p:xfrm>
          <a:off x="4343400" y="592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615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EB97219-4739-4112-99BB-76FCC65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THANK YOU!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437386-2801-4990-87AF-5512212E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PoweredTemplate.com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257214-19E9-4A25-8BF8-9EFEF74386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you have any questions?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E02BEC-ABC6-457C-BB11-E206F6A153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hello@gmail.com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888-777-222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mydomain.com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503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7A58-7828-4298-BF97-8704B6E12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Basketball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C5C3B-37BC-43C2-B156-586207977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0" dirty="0">
                <a:effectLst/>
                <a:cs typeface="Arial" panose="020B0604020202020204" pitchFamily="34" charset="0"/>
              </a:rPr>
              <a:t>Lorem ipsum dolor sit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amet</a:t>
            </a:r>
            <a:r>
              <a:rPr lang="en-US" sz="2400" i="0" dirty="0">
                <a:effectLst/>
                <a:cs typeface="Arial" panose="020B0604020202020204" pitchFamily="34" charset="0"/>
              </a:rPr>
              <a:t>,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consectetuer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adipiscing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elit</a:t>
            </a:r>
            <a:r>
              <a:rPr lang="en-US" sz="2400" i="0" dirty="0">
                <a:effectLst/>
                <a:cs typeface="Arial" panose="020B0604020202020204" pitchFamily="34" charset="0"/>
              </a:rPr>
              <a:t>. Maecenas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porttitor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congue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massa</a:t>
            </a:r>
            <a:r>
              <a:rPr lang="en-US" sz="2400" i="0" dirty="0">
                <a:effectLst/>
                <a:cs typeface="Arial" panose="020B0604020202020204" pitchFamily="34" charset="0"/>
              </a:rPr>
              <a:t>. Maecenas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porttitor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congue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massa</a:t>
            </a:r>
            <a:r>
              <a:rPr lang="en-US" sz="2400" i="0" dirty="0">
                <a:effectLst/>
                <a:cs typeface="Arial" panose="020B0604020202020204" pitchFamily="34" charset="0"/>
              </a:rPr>
              <a:t>. Ut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wisi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enim</a:t>
            </a:r>
            <a:r>
              <a:rPr lang="en-US" sz="2400" i="0" dirty="0">
                <a:effectLst/>
                <a:cs typeface="Arial" panose="020B0604020202020204" pitchFamily="34" charset="0"/>
              </a:rPr>
              <a:t> ad minim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veniam</a:t>
            </a:r>
            <a:r>
              <a:rPr lang="en-US" sz="2400" i="0" dirty="0">
                <a:effectLst/>
                <a:cs typeface="Arial" panose="020B0604020202020204" pitchFamily="34" charset="0"/>
              </a:rPr>
              <a:t>,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quis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nostrud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exerci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tation</a:t>
            </a:r>
            <a:r>
              <a:rPr lang="en-US" sz="2400" i="0" dirty="0">
                <a:effectLst/>
                <a:cs typeface="Arial" panose="020B0604020202020204" pitchFamily="34" charset="0"/>
              </a:rPr>
              <a:t> Lorem ipsum dolor sit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amet</a:t>
            </a:r>
            <a:r>
              <a:rPr lang="en-US" sz="2400" i="0" dirty="0">
                <a:effectLst/>
                <a:cs typeface="Arial" panose="020B0604020202020204" pitchFamily="34" charset="0"/>
              </a:rPr>
              <a:t>,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consectetuer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adipiscing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elit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F9698-28FA-495E-8F30-6DD2CD5D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PoweredTemplate.com</a:t>
            </a:r>
          </a:p>
        </p:txBody>
      </p:sp>
    </p:spTree>
    <p:extLst>
      <p:ext uri="{BB962C8B-B14F-4D97-AF65-F5344CB8AC3E}">
        <p14:creationId xmlns:p14="http://schemas.microsoft.com/office/powerpoint/2010/main" val="334634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CB2BD1-1AFF-4A2F-B247-AC8BB5D2B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Tennis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3B6C86-1DF3-4E64-8F0C-1905022E05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i="0" dirty="0">
                <a:effectLst/>
                <a:cs typeface="Arial" panose="020B0604020202020204" pitchFamily="34" charset="0"/>
              </a:rPr>
              <a:t>Lorem ipsum dolor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04394A-6B1F-47B1-B537-471B05B889E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sz="2400" i="0" dirty="0">
                <a:effectLst/>
                <a:cs typeface="Arial" panose="020B0604020202020204" pitchFamily="34" charset="0"/>
              </a:rPr>
              <a:t>Lorem ipsum dolor sit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amet</a:t>
            </a:r>
            <a:r>
              <a:rPr lang="en-US" sz="2400" i="0" dirty="0">
                <a:effectLst/>
                <a:cs typeface="Arial" panose="020B0604020202020204" pitchFamily="34" charset="0"/>
              </a:rPr>
              <a:t>,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consectetuer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adipiscing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elit</a:t>
            </a:r>
            <a:r>
              <a:rPr lang="en-US" sz="2400" i="0" dirty="0">
                <a:effectLst/>
                <a:cs typeface="Arial" panose="020B0604020202020204" pitchFamily="34" charset="0"/>
              </a:rPr>
              <a:t>. Maecenas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porttitor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congue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massa</a:t>
            </a:r>
            <a:r>
              <a:rPr lang="en-US" sz="2400" i="0" dirty="0">
                <a:effectLst/>
                <a:cs typeface="Arial" panose="020B0604020202020204" pitchFamily="34" charset="0"/>
              </a:rPr>
              <a:t>. Maecenas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porttitor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congue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massa</a:t>
            </a:r>
            <a:r>
              <a:rPr lang="en-US" sz="2400" i="0" dirty="0">
                <a:effectLst/>
                <a:cs typeface="Arial" panose="020B0604020202020204" pitchFamily="34" charset="0"/>
              </a:rPr>
              <a:t>. Ut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wisi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enim</a:t>
            </a:r>
            <a:r>
              <a:rPr lang="en-US" sz="2400" i="0" dirty="0">
                <a:effectLst/>
                <a:cs typeface="Arial" panose="020B0604020202020204" pitchFamily="34" charset="0"/>
              </a:rPr>
              <a:t> ad minim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veniam</a:t>
            </a:r>
            <a:r>
              <a:rPr lang="en-US" sz="2400" i="0" dirty="0">
                <a:effectLst/>
                <a:cs typeface="Arial" panose="020B0604020202020204" pitchFamily="34" charset="0"/>
              </a:rPr>
              <a:t>,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quis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nostrud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exerci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tation</a:t>
            </a:r>
            <a:r>
              <a:rPr lang="en-US" sz="2400" i="0" dirty="0">
                <a:effectLst/>
                <a:cs typeface="Arial" panose="020B0604020202020204" pitchFamily="34" charset="0"/>
              </a:rPr>
              <a:t> Lorem ipsum dolor sit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amet</a:t>
            </a:r>
            <a:r>
              <a:rPr lang="en-US" sz="2400" i="0" dirty="0">
                <a:effectLst/>
                <a:cs typeface="Arial" panose="020B0604020202020204" pitchFamily="34" charset="0"/>
              </a:rPr>
              <a:t>,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consectetuer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adipiscing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elit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38829EE-D011-4F52-92BC-6FEE4FEE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PoweredTemplate.com</a:t>
            </a:r>
          </a:p>
        </p:txBody>
      </p:sp>
    </p:spTree>
    <p:extLst>
      <p:ext uri="{BB962C8B-B14F-4D97-AF65-F5344CB8AC3E}">
        <p14:creationId xmlns:p14="http://schemas.microsoft.com/office/powerpoint/2010/main" val="2845563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14850E-264D-4D9D-885E-5B2DEAF4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Volleyball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304D5B-CF56-400F-BB66-8CFAECA9C1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i="0" dirty="0">
                <a:effectLst/>
                <a:cs typeface="Arial" panose="020B0604020202020204" pitchFamily="34" charset="0"/>
              </a:rPr>
              <a:t>Lorem ipsum dolor sit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amet</a:t>
            </a:r>
            <a:r>
              <a:rPr lang="en-US" sz="2400" i="0" dirty="0">
                <a:effectLst/>
                <a:cs typeface="Arial" panose="020B0604020202020204" pitchFamily="34" charset="0"/>
              </a:rPr>
              <a:t>,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consectetuer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adipiscing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elit</a:t>
            </a:r>
            <a:r>
              <a:rPr lang="en-US" sz="2400" i="0" dirty="0">
                <a:effectLst/>
                <a:cs typeface="Arial" panose="020B0604020202020204" pitchFamily="34" charset="0"/>
              </a:rPr>
              <a:t>. Maecenas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porttitor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congue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massa</a:t>
            </a:r>
            <a:r>
              <a:rPr lang="en-US" sz="2400" i="0" dirty="0">
                <a:effectLst/>
                <a:cs typeface="Arial" panose="020B0604020202020204" pitchFamily="34" charset="0"/>
              </a:rPr>
              <a:t>. Maecenas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porttitor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congue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massa</a:t>
            </a:r>
            <a:r>
              <a:rPr lang="en-US" sz="2400" i="0" dirty="0">
                <a:effectLst/>
                <a:cs typeface="Arial" panose="020B0604020202020204" pitchFamily="34" charset="0"/>
              </a:rPr>
              <a:t>. Ut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wisi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enim</a:t>
            </a:r>
            <a:r>
              <a:rPr lang="en-US" sz="2400" i="0" dirty="0">
                <a:effectLst/>
                <a:cs typeface="Arial" panose="020B0604020202020204" pitchFamily="34" charset="0"/>
              </a:rPr>
              <a:t> ad minim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veniam</a:t>
            </a:r>
            <a:r>
              <a:rPr lang="en-US" sz="2400" i="0" dirty="0">
                <a:effectLst/>
                <a:cs typeface="Arial" panose="020B0604020202020204" pitchFamily="34" charset="0"/>
              </a:rPr>
              <a:t>,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quis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nostrud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exerci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tation</a:t>
            </a:r>
            <a:r>
              <a:rPr lang="en-US" sz="2400" i="0" dirty="0">
                <a:effectLst/>
                <a:cs typeface="Arial" panose="020B0604020202020204" pitchFamily="34" charset="0"/>
              </a:rPr>
              <a:t> Lorem ipsum dolor sit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amet</a:t>
            </a:r>
            <a:r>
              <a:rPr lang="en-US" sz="2400" i="0" dirty="0">
                <a:effectLst/>
                <a:cs typeface="Arial" panose="020B0604020202020204" pitchFamily="34" charset="0"/>
              </a:rPr>
              <a:t>,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consectetuer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adipiscing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elit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A0151EB-0114-4F87-AF1C-1766B907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PoweredTemplate.com</a:t>
            </a:r>
          </a:p>
        </p:txBody>
      </p:sp>
    </p:spTree>
    <p:extLst>
      <p:ext uri="{BB962C8B-B14F-4D97-AF65-F5344CB8AC3E}">
        <p14:creationId xmlns:p14="http://schemas.microsoft.com/office/powerpoint/2010/main" val="359881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C31343-1B9E-418E-9E90-C615C8FED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Football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786357-3219-4E30-862B-7452D55866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i="0" dirty="0">
                <a:effectLst/>
                <a:cs typeface="Arial" panose="020B0604020202020204" pitchFamily="34" charset="0"/>
              </a:rPr>
              <a:t>Lorem ipsum dolor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F412CA-0FD1-43D6-AE2B-3B95C62C7B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i="0" dirty="0">
                <a:effectLst/>
                <a:cs typeface="Arial" panose="020B0604020202020204" pitchFamily="34" charset="0"/>
              </a:rPr>
              <a:t>Lorem ipsum dolor sit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amet</a:t>
            </a:r>
            <a:r>
              <a:rPr lang="en-US" sz="2400" i="0" dirty="0">
                <a:effectLst/>
                <a:cs typeface="Arial" panose="020B0604020202020204" pitchFamily="34" charset="0"/>
              </a:rPr>
              <a:t>,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consectetuer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adipiscing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elit</a:t>
            </a:r>
            <a:r>
              <a:rPr lang="en-US" sz="2400" i="0" dirty="0">
                <a:effectLst/>
                <a:cs typeface="Arial" panose="020B0604020202020204" pitchFamily="34" charset="0"/>
              </a:rPr>
              <a:t>. Maecenas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porttitor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congue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massa</a:t>
            </a:r>
            <a:r>
              <a:rPr lang="en-US" sz="2400" i="0" dirty="0">
                <a:effectLst/>
                <a:cs typeface="Arial" panose="020B0604020202020204" pitchFamily="34" charset="0"/>
              </a:rPr>
              <a:t>. Maecenas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porttitor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congue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massa</a:t>
            </a:r>
            <a:r>
              <a:rPr lang="en-US" sz="2400" i="0" dirty="0">
                <a:effectLst/>
                <a:cs typeface="Arial" panose="020B0604020202020204" pitchFamily="34" charset="0"/>
              </a:rPr>
              <a:t>. Ut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wisi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enim</a:t>
            </a:r>
            <a:r>
              <a:rPr lang="en-US" sz="2400" i="0" dirty="0">
                <a:effectLst/>
                <a:cs typeface="Arial" panose="020B0604020202020204" pitchFamily="34" charset="0"/>
              </a:rPr>
              <a:t> ad minim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veniam</a:t>
            </a:r>
            <a:r>
              <a:rPr lang="en-US" sz="2400" i="0" dirty="0">
                <a:effectLst/>
                <a:cs typeface="Arial" panose="020B0604020202020204" pitchFamily="34" charset="0"/>
              </a:rPr>
              <a:t>,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quis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nostrud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exerci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tation</a:t>
            </a:r>
            <a:r>
              <a:rPr lang="en-US" sz="2400" i="0" dirty="0">
                <a:effectLst/>
                <a:cs typeface="Arial" panose="020B0604020202020204" pitchFamily="34" charset="0"/>
              </a:rPr>
              <a:t> Lorem ipsum dolor sit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amet</a:t>
            </a:r>
            <a:r>
              <a:rPr lang="en-US" sz="2400" i="0" dirty="0">
                <a:effectLst/>
                <a:cs typeface="Arial" panose="020B0604020202020204" pitchFamily="34" charset="0"/>
              </a:rPr>
              <a:t>,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consectetuer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adipiscing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elit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FF1EE4-A26A-4EE5-AEEC-486492C2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PoweredTemplate.com</a:t>
            </a:r>
          </a:p>
        </p:txBody>
      </p:sp>
    </p:spTree>
    <p:extLst>
      <p:ext uri="{BB962C8B-B14F-4D97-AF65-F5344CB8AC3E}">
        <p14:creationId xmlns:p14="http://schemas.microsoft.com/office/powerpoint/2010/main" val="3507728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C0ECF2-8296-4C8B-BFCA-482E236DF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Baseball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231DBD-238E-499F-BC37-6AE73FE4E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i="0" dirty="0">
                <a:effectLst/>
                <a:cs typeface="Arial" panose="020B0604020202020204" pitchFamily="34" charset="0"/>
              </a:rPr>
              <a:t>Lorem ipsum dolor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E704A8-F3E0-4BD1-A698-7292E34647B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sz="2400" i="0" dirty="0">
                <a:effectLst/>
                <a:cs typeface="Arial" panose="020B0604020202020204" pitchFamily="34" charset="0"/>
              </a:rPr>
              <a:t>Lorem ipsum dolor sit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amet</a:t>
            </a:r>
            <a:r>
              <a:rPr lang="en-US" sz="2400" i="0" dirty="0">
                <a:effectLst/>
                <a:cs typeface="Arial" panose="020B0604020202020204" pitchFamily="34" charset="0"/>
              </a:rPr>
              <a:t>,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consectetuer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adipiscing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elit</a:t>
            </a:r>
            <a:r>
              <a:rPr lang="en-US" sz="2400" i="0" dirty="0">
                <a:effectLst/>
                <a:cs typeface="Arial" panose="020B0604020202020204" pitchFamily="34" charset="0"/>
              </a:rPr>
              <a:t>. Maecenas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porttitor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congue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massa</a:t>
            </a:r>
            <a:r>
              <a:rPr lang="en-US" sz="2400" i="0" dirty="0">
                <a:effectLst/>
                <a:cs typeface="Arial" panose="020B0604020202020204" pitchFamily="34" charset="0"/>
              </a:rPr>
              <a:t>. Maecenas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porttitor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congue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massa</a:t>
            </a:r>
            <a:r>
              <a:rPr lang="en-US" sz="2400" i="0" dirty="0">
                <a:effectLst/>
                <a:cs typeface="Arial" panose="020B0604020202020204" pitchFamily="34" charset="0"/>
              </a:rPr>
              <a:t>. Ut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wisi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enim</a:t>
            </a:r>
            <a:r>
              <a:rPr lang="en-US" sz="2400" i="0" dirty="0">
                <a:effectLst/>
                <a:cs typeface="Arial" panose="020B0604020202020204" pitchFamily="34" charset="0"/>
              </a:rPr>
              <a:t> ad minim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veniam</a:t>
            </a:r>
            <a:r>
              <a:rPr lang="en-US" sz="2400" i="0" dirty="0">
                <a:effectLst/>
                <a:cs typeface="Arial" panose="020B0604020202020204" pitchFamily="34" charset="0"/>
              </a:rPr>
              <a:t>,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quis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nostrud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exerci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tation</a:t>
            </a:r>
            <a:r>
              <a:rPr lang="en-US" sz="2400" i="0" dirty="0">
                <a:effectLst/>
                <a:cs typeface="Arial" panose="020B0604020202020204" pitchFamily="34" charset="0"/>
              </a:rPr>
              <a:t> Lorem ipsum dolor sit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amet</a:t>
            </a:r>
            <a:r>
              <a:rPr lang="en-US" sz="2400" i="0" dirty="0">
                <a:effectLst/>
                <a:cs typeface="Arial" panose="020B0604020202020204" pitchFamily="34" charset="0"/>
              </a:rPr>
              <a:t>,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consectetuer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adipiscing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elit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02CB28-CADF-4E19-9261-C8BC8194A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PoweredTemplate.com</a:t>
            </a:r>
          </a:p>
        </p:txBody>
      </p:sp>
    </p:spTree>
    <p:extLst>
      <p:ext uri="{BB962C8B-B14F-4D97-AF65-F5344CB8AC3E}">
        <p14:creationId xmlns:p14="http://schemas.microsoft.com/office/powerpoint/2010/main" val="2664325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41746B-09A5-4E96-BDC7-20CB742BD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05C036-0B47-46C8-B9FF-698D454C19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i="0" dirty="0">
                <a:effectLst/>
                <a:cs typeface="Arial" panose="020B0604020202020204" pitchFamily="34" charset="0"/>
              </a:rPr>
              <a:t>Lorem ipsum dolor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7F772A4-C9A3-4908-A202-19CF1E4A43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400" i="0" dirty="0">
                <a:effectLst/>
                <a:cs typeface="Arial" panose="020B0604020202020204" pitchFamily="34" charset="0"/>
              </a:rPr>
              <a:t>Lorem ipsum dolor sit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amet</a:t>
            </a:r>
            <a:r>
              <a:rPr lang="en-US" sz="2400" i="0" dirty="0">
                <a:effectLst/>
                <a:cs typeface="Arial" panose="020B0604020202020204" pitchFamily="34" charset="0"/>
              </a:rPr>
              <a:t>,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consectetuer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adipiscing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elit</a:t>
            </a:r>
            <a:r>
              <a:rPr lang="en-US" sz="2400" i="0" dirty="0">
                <a:effectLst/>
                <a:cs typeface="Arial" panose="020B0604020202020204" pitchFamily="34" charset="0"/>
              </a:rPr>
              <a:t>. Maecenas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porttitor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congue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massa</a:t>
            </a:r>
            <a:r>
              <a:rPr lang="en-US" sz="2400" i="0" dirty="0">
                <a:effectLst/>
                <a:cs typeface="Arial" panose="020B0604020202020204" pitchFamily="34" charset="0"/>
              </a:rPr>
              <a:t>. Maecenas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porttitor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congue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massa</a:t>
            </a:r>
            <a:r>
              <a:rPr lang="en-US" sz="2400" i="0" dirty="0">
                <a:effectLst/>
                <a:cs typeface="Arial" panose="020B0604020202020204" pitchFamily="34" charset="0"/>
              </a:rPr>
              <a:t>. Ut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wisi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enim</a:t>
            </a:r>
            <a:r>
              <a:rPr lang="en-US" sz="2400" i="0" dirty="0">
                <a:effectLst/>
                <a:cs typeface="Arial" panose="020B0604020202020204" pitchFamily="34" charset="0"/>
              </a:rPr>
              <a:t> ad minim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veniam</a:t>
            </a:r>
            <a:r>
              <a:rPr lang="en-US" sz="2400" i="0" dirty="0">
                <a:effectLst/>
                <a:cs typeface="Arial" panose="020B0604020202020204" pitchFamily="34" charset="0"/>
              </a:rPr>
              <a:t>,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quis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nostrud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exerci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tation</a:t>
            </a:r>
            <a:r>
              <a:rPr lang="en-US" sz="2400" i="0" dirty="0">
                <a:effectLst/>
                <a:cs typeface="Arial" panose="020B0604020202020204" pitchFamily="34" charset="0"/>
              </a:rPr>
              <a:t> Lorem ipsum dolor sit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amet</a:t>
            </a:r>
            <a:r>
              <a:rPr lang="en-US" sz="2400" i="0" dirty="0">
                <a:effectLst/>
                <a:cs typeface="Arial" panose="020B0604020202020204" pitchFamily="34" charset="0"/>
              </a:rPr>
              <a:t>,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consectetuer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adipiscing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elit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D973F-4BD1-4683-909F-237CE75DE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PoweredTemplate.com</a:t>
            </a:r>
          </a:p>
        </p:txBody>
      </p:sp>
    </p:spTree>
    <p:extLst>
      <p:ext uri="{BB962C8B-B14F-4D97-AF65-F5344CB8AC3E}">
        <p14:creationId xmlns:p14="http://schemas.microsoft.com/office/powerpoint/2010/main" val="4256217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0E10196-BE46-4316-9EB6-D17F8FADA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82632D-D8F4-4719-9376-044CB2B39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2400" i="0" dirty="0">
                <a:effectLst/>
                <a:cs typeface="Arial" panose="020B0604020202020204" pitchFamily="34" charset="0"/>
              </a:rPr>
              <a:t>Lorem ipsum dolor sit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amet</a:t>
            </a:r>
            <a:r>
              <a:rPr lang="en-US" sz="2400" i="0" dirty="0">
                <a:effectLst/>
                <a:cs typeface="Arial" panose="020B0604020202020204" pitchFamily="34" charset="0"/>
              </a:rPr>
              <a:t>,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consectetuer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adipiscing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elit</a:t>
            </a:r>
            <a:r>
              <a:rPr lang="en-US" sz="2400" i="0" dirty="0">
                <a:effectLst/>
                <a:cs typeface="Arial" panose="020B0604020202020204" pitchFamily="34" charset="0"/>
              </a:rPr>
              <a:t>. Maecenas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porttitor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congue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massa</a:t>
            </a:r>
            <a:r>
              <a:rPr lang="en-US" sz="2400" i="0" dirty="0">
                <a:effectLst/>
                <a:cs typeface="Arial" panose="020B0604020202020204" pitchFamily="34" charset="0"/>
              </a:rPr>
              <a:t>. Maecenas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porttitor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congue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massa</a:t>
            </a:r>
            <a:r>
              <a:rPr lang="en-US" sz="2400" i="0" dirty="0">
                <a:effectLst/>
                <a:cs typeface="Arial" panose="020B0604020202020204" pitchFamily="34" charset="0"/>
              </a:rPr>
              <a:t>. Ut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wisi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enim</a:t>
            </a:r>
            <a:r>
              <a:rPr lang="en-US" sz="2400" i="0" dirty="0">
                <a:effectLst/>
                <a:cs typeface="Arial" panose="020B0604020202020204" pitchFamily="34" charset="0"/>
              </a:rPr>
              <a:t> ad minim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veniam</a:t>
            </a:r>
            <a:r>
              <a:rPr lang="en-US" sz="2400" i="0" dirty="0">
                <a:effectLst/>
                <a:cs typeface="Arial" panose="020B0604020202020204" pitchFamily="34" charset="0"/>
              </a:rPr>
              <a:t>,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quis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nostrud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exerci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tation</a:t>
            </a:r>
            <a:r>
              <a:rPr lang="en-US" sz="2400" i="0" dirty="0">
                <a:effectLst/>
                <a:cs typeface="Arial" panose="020B0604020202020204" pitchFamily="34" charset="0"/>
              </a:rPr>
              <a:t> Lorem ipsum dolor sit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amet</a:t>
            </a:r>
            <a:r>
              <a:rPr lang="en-US" sz="2400" i="0" dirty="0">
                <a:effectLst/>
                <a:cs typeface="Arial" panose="020B0604020202020204" pitchFamily="34" charset="0"/>
              </a:rPr>
              <a:t>,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consectetuer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adipiscing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elit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BB977E-E35A-465F-8BB4-47F379A44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PoweredTemplate.com</a:t>
            </a:r>
          </a:p>
        </p:txBody>
      </p:sp>
    </p:spTree>
    <p:extLst>
      <p:ext uri="{BB962C8B-B14F-4D97-AF65-F5344CB8AC3E}">
        <p14:creationId xmlns:p14="http://schemas.microsoft.com/office/powerpoint/2010/main" val="1156419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E813F0-1D4D-41DD-B993-B7A60DB1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 Hockey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59DB53-98AE-4E82-A62E-CCE35218D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 i="0" dirty="0">
                <a:effectLst/>
                <a:cs typeface="Arial" panose="020B0604020202020204" pitchFamily="34" charset="0"/>
              </a:rPr>
              <a:t>Lorem ipsum dolor sit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amet</a:t>
            </a:r>
            <a:r>
              <a:rPr lang="en-US" sz="2400" i="0" dirty="0">
                <a:effectLst/>
                <a:cs typeface="Arial" panose="020B0604020202020204" pitchFamily="34" charset="0"/>
              </a:rPr>
              <a:t>,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consectetuer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adipiscing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elit</a:t>
            </a:r>
            <a:r>
              <a:rPr lang="en-US" sz="2400" i="0" dirty="0">
                <a:effectLst/>
                <a:cs typeface="Arial" panose="020B0604020202020204" pitchFamily="34" charset="0"/>
              </a:rPr>
              <a:t>. Maecenas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porttitor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congue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massa</a:t>
            </a:r>
            <a:r>
              <a:rPr lang="en-US" sz="2400" i="0" dirty="0">
                <a:effectLst/>
                <a:cs typeface="Arial" panose="020B0604020202020204" pitchFamily="34" charset="0"/>
              </a:rPr>
              <a:t>. Maecenas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porttitor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congue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massa</a:t>
            </a:r>
            <a:r>
              <a:rPr lang="en-US" sz="2400" i="0" dirty="0">
                <a:effectLst/>
                <a:cs typeface="Arial" panose="020B0604020202020204" pitchFamily="34" charset="0"/>
              </a:rPr>
              <a:t>. Ut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wisi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enim</a:t>
            </a:r>
            <a:r>
              <a:rPr lang="en-US" sz="2400" i="0" dirty="0">
                <a:effectLst/>
                <a:cs typeface="Arial" panose="020B0604020202020204" pitchFamily="34" charset="0"/>
              </a:rPr>
              <a:t> ad minim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veniam</a:t>
            </a:r>
            <a:r>
              <a:rPr lang="en-US" sz="2400" i="0" dirty="0">
                <a:effectLst/>
                <a:cs typeface="Arial" panose="020B0604020202020204" pitchFamily="34" charset="0"/>
              </a:rPr>
              <a:t>,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quis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nostrud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exerci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tation</a:t>
            </a:r>
            <a:r>
              <a:rPr lang="en-US" sz="2400" i="0" dirty="0">
                <a:effectLst/>
                <a:cs typeface="Arial" panose="020B0604020202020204" pitchFamily="34" charset="0"/>
              </a:rPr>
              <a:t> Lorem ipsum dolor sit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amet</a:t>
            </a:r>
            <a:r>
              <a:rPr lang="en-US" sz="2400" i="0" dirty="0">
                <a:effectLst/>
                <a:cs typeface="Arial" panose="020B0604020202020204" pitchFamily="34" charset="0"/>
              </a:rPr>
              <a:t>,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consectetuer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adipiscing</a:t>
            </a:r>
            <a:r>
              <a:rPr lang="en-US" sz="2400" i="0" dirty="0">
                <a:effectLst/>
                <a:cs typeface="Arial" panose="020B0604020202020204" pitchFamily="34" charset="0"/>
              </a:rPr>
              <a:t> </a:t>
            </a:r>
            <a:r>
              <a:rPr lang="en-US" sz="2400" i="0" dirty="0" err="1">
                <a:effectLst/>
                <a:cs typeface="Arial" panose="020B0604020202020204" pitchFamily="34" charset="0"/>
              </a:rPr>
              <a:t>elit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9914B-5D6A-4399-9C51-3225DE3F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Designed by PoweredTemplate.com</a:t>
            </a:r>
          </a:p>
        </p:txBody>
      </p:sp>
    </p:spTree>
    <p:extLst>
      <p:ext uri="{BB962C8B-B14F-4D97-AF65-F5344CB8AC3E}">
        <p14:creationId xmlns:p14="http://schemas.microsoft.com/office/powerpoint/2010/main" val="3798789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704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Bierstadt</vt:lpstr>
      <vt:lpstr>Calibri</vt:lpstr>
      <vt:lpstr>Circe</vt:lpstr>
      <vt:lpstr>Gill Sans Nova</vt:lpstr>
      <vt:lpstr>Office Theme</vt:lpstr>
      <vt:lpstr>SPORT</vt:lpstr>
      <vt:lpstr>Basketball</vt:lpstr>
      <vt:lpstr>Tennis</vt:lpstr>
      <vt:lpstr>Volleyball</vt:lpstr>
      <vt:lpstr>Football</vt:lpstr>
      <vt:lpstr>Baseball</vt:lpstr>
      <vt:lpstr>Cycling</vt:lpstr>
      <vt:lpstr>Running</vt:lpstr>
      <vt:lpstr>Ice Hockey</vt:lpstr>
      <vt:lpstr>Ice-skating</vt:lpstr>
      <vt:lpstr>Skiing</vt:lpstr>
      <vt:lpstr>Lorem ipsum dolor</vt:lpstr>
      <vt:lpstr>Title Here</vt:lpstr>
      <vt:lpstr>Lorem ipsum dolor</vt:lpstr>
      <vt:lpstr>Title Here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</dc:title>
  <dc:creator>Iryna Siletska</dc:creator>
  <cp:lastModifiedBy>Powered Template</cp:lastModifiedBy>
  <cp:revision>27</cp:revision>
  <dcterms:created xsi:type="dcterms:W3CDTF">2022-11-03T16:37:30Z</dcterms:created>
  <dcterms:modified xsi:type="dcterms:W3CDTF">2022-11-04T20:14:52Z</dcterms:modified>
</cp:coreProperties>
</file>