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11"/>
  </p:notesMasterIdLst>
  <p:sldIdLst>
    <p:sldId id="256" r:id="rId2"/>
    <p:sldId id="290" r:id="rId3"/>
    <p:sldId id="291" r:id="rId4"/>
    <p:sldId id="298" r:id="rId5"/>
    <p:sldId id="297" r:id="rId6"/>
    <p:sldId id="294" r:id="rId7"/>
    <p:sldId id="295" r:id="rId8"/>
    <p:sldId id="296" r:id="rId9"/>
    <p:sldId id="29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40" autoAdjust="0"/>
    <p:restoredTop sz="94660"/>
  </p:normalViewPr>
  <p:slideViewPr>
    <p:cSldViewPr snapToGrid="0">
      <p:cViewPr varScale="1">
        <p:scale>
          <a:sx n="66" d="100"/>
          <a:sy n="66" d="100"/>
        </p:scale>
        <p:origin x="54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F4B6B-4DD5-4616-9C05-AE78E07A7E40}" type="datetimeFigureOut">
              <a:rPr lang="en-US"/>
              <a:pPr/>
              <a:t>11/11/2019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6B22D-0552-4B94-A980-F4B7EF3356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23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6B22D-0552-4B94-A980-F4B7EF3356BF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63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6B22D-0552-4B94-A980-F4B7EF3356BF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60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6B22D-0552-4B94-A980-F4B7EF3356BF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60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5137" y="2116183"/>
            <a:ext cx="7376160" cy="1898626"/>
          </a:xfrm>
        </p:spPr>
        <p:txBody>
          <a:bodyPr anchor="b">
            <a:normAutofit/>
          </a:bodyPr>
          <a:lstStyle>
            <a:lvl1pPr algn="r">
              <a:defRPr lang="en-US" sz="3600" b="1" kern="1200" dirty="0" smtClean="0">
                <a:solidFill>
                  <a:srgbClr val="1B2D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09903" y="4014810"/>
            <a:ext cx="6801395" cy="918347"/>
          </a:xfrm>
        </p:spPr>
        <p:txBody>
          <a:bodyPr>
            <a:normAutofit/>
          </a:bodyPr>
          <a:lstStyle>
            <a:lvl1pPr marL="0" indent="0" algn="r" defTabSz="914400" rtl="0" eaLnBrk="1" latinLnBrk="0" hangingPunct="1">
              <a:buNone/>
              <a:defRPr lang="en-US" sz="1600" kern="1200" dirty="0">
                <a:solidFill>
                  <a:srgbClr val="366FBE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4A07996-5D5C-4CE1-9E1C-A3A491FD6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C5D1767-537B-44B9-A313-BBE52356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8097" y="6356351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ECE7BB-7343-4C29-B856-6101F1F1CB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343" y="5579461"/>
            <a:ext cx="1547499" cy="114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8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33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822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ing Slide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806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3769B0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rgbClr val="3769B0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rgbClr val="3769B0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3769B0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3769B0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B9EB699-AF27-45D9-9305-3DC1993AB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BECBC2E-7142-4EC5-84C9-12ADD3DF8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006ECE0-F096-4C90-BE50-BB204B10F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A9E3DB7-D2A8-41C8-B09A-68C24ACDA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95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974" y="2163308"/>
            <a:ext cx="7308851" cy="1785214"/>
          </a:xfrm>
        </p:spPr>
        <p:txBody>
          <a:bodyPr anchor="b"/>
          <a:lstStyle>
            <a:lvl1pPr algn="r">
              <a:defRPr lang="en-US" sz="3600" b="1" kern="1200" smtClean="0">
                <a:solidFill>
                  <a:srgbClr val="1B2D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8974" y="3948521"/>
            <a:ext cx="7308851" cy="622616"/>
          </a:xfrm>
        </p:spPr>
        <p:txBody>
          <a:bodyPr>
            <a:normAutofit/>
          </a:bodyPr>
          <a:lstStyle>
            <a:lvl1pPr marL="0" indent="0" algn="r">
              <a:buNone/>
              <a:defRPr lang="en-US" sz="1600" kern="1200" dirty="0" smtClean="0">
                <a:solidFill>
                  <a:srgbClr val="366FBE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5A3666-5AE8-482D-8735-2F3B8D298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889A8B-5646-42F8-804F-059A986D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D1013C-4F60-45E9-8BD2-57949E57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40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6B87A36-3434-46ED-B5CE-A1BE5A77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F419190-7DCA-4A7E-9172-D9A3B0BEB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F705846-77CA-4DF0-9632-D0539BE3C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628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D7E4966-5E44-4CB7-8C74-19BFA3BA6A3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5976" y="2506663"/>
            <a:ext cx="5181600" cy="3683001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92E77F0-D550-43CD-9B39-5A384BCA8BA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72993" y="2548302"/>
            <a:ext cx="5181600" cy="365442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3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984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1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3806EB-9A3A-4350-A569-35F431399B3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183187" y="987426"/>
            <a:ext cx="6170612" cy="4881562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Clr>
                <a:srgbClr val="3769B0"/>
              </a:buClr>
              <a:buFont typeface="Wingdings" panose="05000000000000000000" pitchFamily="2" charset="2"/>
              <a:buChar char="§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318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49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24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rgbClr val="1B2E5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Contoh%20Progress%20Report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029" y="1803405"/>
            <a:ext cx="10609243" cy="197538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AIF184001 - </a:t>
            </a:r>
            <a:r>
              <a:rPr lang="en-US" dirty="0" err="1">
                <a:solidFill>
                  <a:srgbClr val="002060"/>
                </a:solidFill>
              </a:rPr>
              <a:t>Skripsi</a:t>
            </a:r>
            <a:r>
              <a:rPr lang="en-US" dirty="0">
                <a:solidFill>
                  <a:srgbClr val="002060"/>
                </a:solidFill>
              </a:rPr>
              <a:t> 1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sz="2400" dirty="0" err="1">
                <a:solidFill>
                  <a:srgbClr val="002060"/>
                </a:solidFill>
                <a:latin typeface="+mj-lt"/>
              </a:rPr>
              <a:t>Pertemuan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 ke-2</a:t>
            </a:r>
            <a:br>
              <a:rPr lang="en-US" sz="2400" dirty="0">
                <a:solidFill>
                  <a:srgbClr val="002060"/>
                </a:solidFill>
                <a:latin typeface="+mj-lt"/>
              </a:rPr>
            </a:br>
            <a:br>
              <a:rPr lang="en-US" sz="2400" dirty="0">
                <a:solidFill>
                  <a:srgbClr val="002060"/>
                </a:solidFill>
                <a:latin typeface="+mj-lt"/>
              </a:rPr>
            </a:br>
            <a:r>
              <a:rPr lang="en-US" sz="2400" dirty="0">
                <a:solidFill>
                  <a:srgbClr val="002060"/>
                </a:solidFill>
                <a:latin typeface="+mj-lt"/>
              </a:rPr>
              <a:t>Semester GANJIL 2019/2020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0" y="4556673"/>
            <a:ext cx="9448800" cy="685800"/>
          </a:xfrm>
        </p:spPr>
        <p:txBody>
          <a:bodyPr>
            <a:normAutofit/>
          </a:bodyPr>
          <a:lstStyle/>
          <a:p>
            <a:r>
              <a:rPr lang="en-US" dirty="0" err="1"/>
              <a:t>Lionov</a:t>
            </a:r>
            <a:r>
              <a:rPr lang="en-US" dirty="0"/>
              <a:t> / </a:t>
            </a:r>
            <a:r>
              <a:rPr lang="en-US" dirty="0" err="1"/>
              <a:t>Mariskha</a:t>
            </a:r>
            <a:endParaRPr lang="en-US" dirty="0"/>
          </a:p>
          <a:p>
            <a:r>
              <a:rPr lang="en-US" dirty="0"/>
              <a:t>Program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noProof="1"/>
              <a:t>Informatika</a:t>
            </a:r>
            <a:r>
              <a:rPr lang="en-US" dirty="0"/>
              <a:t> – </a:t>
            </a:r>
            <a:r>
              <a:rPr lang="en-US" dirty="0" err="1"/>
              <a:t>Universitas</a:t>
            </a:r>
            <a:r>
              <a:rPr lang="en-US" dirty="0"/>
              <a:t> </a:t>
            </a:r>
            <a:r>
              <a:rPr lang="en-US" dirty="0" err="1"/>
              <a:t>Katolik</a:t>
            </a:r>
            <a:r>
              <a:rPr lang="en-US" dirty="0"/>
              <a:t> </a:t>
            </a:r>
            <a:r>
              <a:rPr lang="en-US" dirty="0" err="1"/>
              <a:t>Parahyangan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37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18006"/>
            <a:ext cx="10820400" cy="4550228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err="1">
                <a:solidFill>
                  <a:srgbClr val="00B0F0"/>
                </a:solidFill>
                <a:latin typeface="Maiandra GD" panose="020E0502030308020204" pitchFamily="34" charset="0"/>
              </a:rPr>
              <a:t>Tujuan</a:t>
            </a:r>
            <a:endParaRPr lang="en-US" sz="2400" b="1" dirty="0">
              <a:solidFill>
                <a:srgbClr val="00B0F0"/>
              </a:solidFill>
              <a:latin typeface="Maiandra GD" panose="020E0502030308020204" pitchFamily="34" charset="0"/>
            </a:endParaRPr>
          </a:p>
          <a:p>
            <a:pPr lvl="1"/>
            <a:r>
              <a:rPr lang="en-US" dirty="0" err="1">
                <a:latin typeface="Maiandra GD" panose="020E0502030308020204" pitchFamily="34" charset="0"/>
              </a:rPr>
              <a:t>Memantau</a:t>
            </a:r>
            <a:r>
              <a:rPr lang="en-US" dirty="0">
                <a:latin typeface="Maiandra GD" panose="020E0502030308020204" pitchFamily="34" charset="0"/>
              </a:rPr>
              <a:t> </a:t>
            </a:r>
            <a:r>
              <a:rPr lang="en-US" dirty="0" err="1">
                <a:latin typeface="Maiandra GD" panose="020E0502030308020204" pitchFamily="34" charset="0"/>
              </a:rPr>
              <a:t>perkembangan</a:t>
            </a:r>
            <a:r>
              <a:rPr lang="en-US" dirty="0">
                <a:latin typeface="Maiandra GD" panose="020E0502030308020204" pitchFamily="34" charset="0"/>
              </a:rPr>
              <a:t> </a:t>
            </a:r>
            <a:r>
              <a:rPr lang="en-US" dirty="0" err="1">
                <a:latin typeface="Maiandra GD" panose="020E0502030308020204" pitchFamily="34" charset="0"/>
              </a:rPr>
              <a:t>kemajuan</a:t>
            </a:r>
            <a:r>
              <a:rPr lang="en-US" dirty="0">
                <a:latin typeface="Maiandra GD" panose="020E0502030308020204" pitchFamily="34" charset="0"/>
              </a:rPr>
              <a:t> </a:t>
            </a:r>
            <a:r>
              <a:rPr lang="en-US" dirty="0" err="1">
                <a:latin typeface="Maiandra GD" panose="020E0502030308020204" pitchFamily="34" charset="0"/>
              </a:rPr>
              <a:t>pengerjaan</a:t>
            </a:r>
            <a:r>
              <a:rPr lang="en-US" dirty="0">
                <a:latin typeface="Maiandra GD" panose="020E0502030308020204" pitchFamily="34" charset="0"/>
              </a:rPr>
              <a:t> </a:t>
            </a:r>
            <a:r>
              <a:rPr lang="en-US" dirty="0" err="1">
                <a:latin typeface="Maiandra GD" panose="020E0502030308020204" pitchFamily="34" charset="0"/>
              </a:rPr>
              <a:t>skripsi</a:t>
            </a:r>
            <a:r>
              <a:rPr lang="en-US" dirty="0">
                <a:latin typeface="Maiandra GD" panose="020E0502030308020204" pitchFamily="34" charset="0"/>
              </a:rPr>
              <a:t> </a:t>
            </a:r>
            <a:r>
              <a:rPr lang="en-US" dirty="0" err="1">
                <a:latin typeface="Maiandra GD" panose="020E0502030308020204" pitchFamily="34" charset="0"/>
              </a:rPr>
              <a:t>mahasiswa</a:t>
            </a:r>
            <a:endParaRPr lang="en-US" dirty="0">
              <a:latin typeface="Maiandra GD" panose="020E0502030308020204" pitchFamily="34" charset="0"/>
            </a:endParaRPr>
          </a:p>
          <a:p>
            <a:r>
              <a:rPr lang="en-US" sz="2400" b="1" dirty="0" err="1">
                <a:solidFill>
                  <a:srgbClr val="00B0F0"/>
                </a:solidFill>
                <a:latin typeface="Maiandra GD" panose="020E0502030308020204" pitchFamily="34" charset="0"/>
              </a:rPr>
              <a:t>Bentuk</a:t>
            </a:r>
            <a:endParaRPr lang="en-US" sz="2400" b="1" dirty="0">
              <a:solidFill>
                <a:srgbClr val="00B0F0"/>
              </a:solidFill>
              <a:latin typeface="Maiandra GD" panose="020E0502030308020204" pitchFamily="34" charset="0"/>
            </a:endParaRPr>
          </a:p>
          <a:p>
            <a:pPr lvl="1"/>
            <a:r>
              <a:rPr lang="en-US" dirty="0" err="1">
                <a:latin typeface="Maiandra GD" panose="020E0502030308020204" pitchFamily="34" charset="0"/>
              </a:rPr>
              <a:t>Presentasi</a:t>
            </a:r>
            <a:r>
              <a:rPr lang="en-US" dirty="0">
                <a:latin typeface="Maiandra GD" panose="020E0502030308020204" pitchFamily="34" charset="0"/>
              </a:rPr>
              <a:t> </a:t>
            </a:r>
            <a:r>
              <a:rPr lang="en-US" dirty="0" err="1">
                <a:latin typeface="Maiandra GD" panose="020E0502030308020204" pitchFamily="34" charset="0"/>
              </a:rPr>
              <a:t>kemajuan</a:t>
            </a:r>
            <a:r>
              <a:rPr lang="en-US" dirty="0">
                <a:latin typeface="Maiandra GD" panose="020E0502030308020204" pitchFamily="34" charset="0"/>
              </a:rPr>
              <a:t> </a:t>
            </a:r>
            <a:r>
              <a:rPr lang="en-US" dirty="0" err="1">
                <a:latin typeface="Maiandra GD" panose="020E0502030308020204" pitchFamily="34" charset="0"/>
              </a:rPr>
              <a:t>pengerjaan</a:t>
            </a:r>
            <a:r>
              <a:rPr lang="en-US" dirty="0">
                <a:latin typeface="Maiandra GD" panose="020E0502030308020204" pitchFamily="34" charset="0"/>
              </a:rPr>
              <a:t> </a:t>
            </a:r>
            <a:r>
              <a:rPr lang="en-US" dirty="0" err="1">
                <a:latin typeface="Maiandra GD" panose="020E0502030308020204" pitchFamily="34" charset="0"/>
              </a:rPr>
              <a:t>skripsi</a:t>
            </a:r>
            <a:r>
              <a:rPr lang="en-US" dirty="0">
                <a:latin typeface="Maiandra GD" panose="020E0502030308020204" pitchFamily="34" charset="0"/>
              </a:rPr>
              <a:t> </a:t>
            </a:r>
            <a:r>
              <a:rPr lang="en-US" dirty="0" err="1">
                <a:latin typeface="Maiandra GD" panose="020E0502030308020204" pitchFamily="34" charset="0"/>
              </a:rPr>
              <a:t>oleh</a:t>
            </a:r>
            <a:r>
              <a:rPr lang="en-US" dirty="0">
                <a:latin typeface="Maiandra GD" panose="020E0502030308020204" pitchFamily="34" charset="0"/>
              </a:rPr>
              <a:t> </a:t>
            </a:r>
            <a:r>
              <a:rPr lang="en-US" dirty="0" err="1">
                <a:latin typeface="Maiandra GD" panose="020E0502030308020204" pitchFamily="34" charset="0"/>
              </a:rPr>
              <a:t>mahasiswa</a:t>
            </a:r>
            <a:r>
              <a:rPr lang="en-US" dirty="0">
                <a:latin typeface="Maiandra GD" panose="020E0502030308020204" pitchFamily="34" charset="0"/>
              </a:rPr>
              <a:t> </a:t>
            </a:r>
            <a:r>
              <a:rPr lang="en-US" dirty="0" err="1">
                <a:latin typeface="Maiandra GD" panose="020E0502030308020204" pitchFamily="34" charset="0"/>
              </a:rPr>
              <a:t>di</a:t>
            </a:r>
            <a:r>
              <a:rPr lang="en-US" dirty="0">
                <a:latin typeface="Maiandra GD" panose="020E0502030308020204" pitchFamily="34" charset="0"/>
              </a:rPr>
              <a:t> </a:t>
            </a:r>
            <a:r>
              <a:rPr lang="en-US" dirty="0" err="1">
                <a:latin typeface="Maiandra GD" panose="020E0502030308020204" pitchFamily="34" charset="0"/>
              </a:rPr>
              <a:t>hadapan</a:t>
            </a:r>
            <a:r>
              <a:rPr lang="en-US" dirty="0">
                <a:latin typeface="Maiandra GD" panose="020E0502030308020204" pitchFamily="34" charset="0"/>
              </a:rPr>
              <a:t> </a:t>
            </a:r>
            <a:r>
              <a:rPr lang="en-US" dirty="0" err="1">
                <a:latin typeface="Maiandra GD" panose="020E0502030308020204" pitchFamily="34" charset="0"/>
              </a:rPr>
              <a:t>dosen</a:t>
            </a:r>
            <a:r>
              <a:rPr lang="en-US" dirty="0">
                <a:latin typeface="Maiandra GD" panose="020E0502030308020204" pitchFamily="34" charset="0"/>
              </a:rPr>
              <a:t> </a:t>
            </a:r>
            <a:r>
              <a:rPr lang="en-US" dirty="0" err="1">
                <a:latin typeface="Maiandra GD" panose="020E0502030308020204" pitchFamily="34" charset="0"/>
              </a:rPr>
              <a:t>pembimbing</a:t>
            </a:r>
            <a:r>
              <a:rPr lang="en-US" dirty="0">
                <a:latin typeface="Maiandra GD" panose="020E0502030308020204" pitchFamily="34" charset="0"/>
              </a:rPr>
              <a:t> </a:t>
            </a:r>
            <a:r>
              <a:rPr lang="en-US" dirty="0" err="1">
                <a:latin typeface="Maiandra GD" panose="020E0502030308020204" pitchFamily="34" charset="0"/>
              </a:rPr>
              <a:t>dan</a:t>
            </a:r>
            <a:r>
              <a:rPr lang="en-US" dirty="0">
                <a:latin typeface="Maiandra GD" panose="020E0502030308020204" pitchFamily="34" charset="0"/>
              </a:rPr>
              <a:t> </a:t>
            </a:r>
            <a:r>
              <a:rPr lang="en-US" dirty="0" err="1">
                <a:latin typeface="Maiandra GD" panose="020E0502030308020204" pitchFamily="34" charset="0"/>
              </a:rPr>
              <a:t>seorang</a:t>
            </a:r>
            <a:r>
              <a:rPr lang="en-US" dirty="0">
                <a:latin typeface="Maiandra GD" panose="020E0502030308020204" pitchFamily="34" charset="0"/>
              </a:rPr>
              <a:t> </a:t>
            </a:r>
            <a:r>
              <a:rPr lang="en-US" i="1" dirty="0">
                <a:latin typeface="Maiandra GD" panose="020E0502030308020204" pitchFamily="34" charset="0"/>
              </a:rPr>
              <a:t>reviewer </a:t>
            </a:r>
            <a:r>
              <a:rPr lang="en-US" dirty="0">
                <a:latin typeface="Maiandra GD" panose="020E0502030308020204" pitchFamily="34" charset="0"/>
              </a:rPr>
              <a:t>(</a:t>
            </a:r>
            <a:r>
              <a:rPr lang="en-US" dirty="0" err="1">
                <a:latin typeface="Maiandra GD" panose="020E0502030308020204" pitchFamily="34" charset="0"/>
              </a:rPr>
              <a:t>dosen</a:t>
            </a:r>
            <a:r>
              <a:rPr lang="en-US" dirty="0">
                <a:latin typeface="Maiandra GD" panose="020E0502030308020204" pitchFamily="34" charset="0"/>
              </a:rPr>
              <a:t>)</a:t>
            </a:r>
          </a:p>
          <a:p>
            <a:pPr lvl="1"/>
            <a:r>
              <a:rPr lang="en-US" dirty="0">
                <a:latin typeface="Maiandra GD" panose="020E0502030308020204" pitchFamily="34" charset="0"/>
              </a:rPr>
              <a:t>Reviewer </a:t>
            </a:r>
            <a:r>
              <a:rPr lang="en-US" dirty="0" err="1">
                <a:latin typeface="Maiandra GD" panose="020E0502030308020204" pitchFamily="34" charset="0"/>
              </a:rPr>
              <a:t>akan</a:t>
            </a:r>
            <a:r>
              <a:rPr lang="en-US" dirty="0">
                <a:latin typeface="Maiandra GD" panose="020E0502030308020204" pitchFamily="34" charset="0"/>
              </a:rPr>
              <a:t> </a:t>
            </a:r>
            <a:r>
              <a:rPr lang="en-US" dirty="0" err="1">
                <a:latin typeface="Maiandra GD" panose="020E0502030308020204" pitchFamily="34" charset="0"/>
              </a:rPr>
              <a:t>mengajukan</a:t>
            </a:r>
            <a:r>
              <a:rPr lang="en-US" dirty="0">
                <a:latin typeface="Maiandra GD" panose="020E0502030308020204" pitchFamily="34" charset="0"/>
              </a:rPr>
              <a:t> </a:t>
            </a:r>
            <a:r>
              <a:rPr lang="en-US" dirty="0" err="1">
                <a:latin typeface="Maiandra GD" panose="020E0502030308020204" pitchFamily="34" charset="0"/>
              </a:rPr>
              <a:t>pertanyaan-pertanyaan</a:t>
            </a:r>
            <a:r>
              <a:rPr lang="en-US" dirty="0">
                <a:latin typeface="Maiandra GD" panose="020E0502030308020204" pitchFamily="34" charset="0"/>
              </a:rPr>
              <a:t> yang </a:t>
            </a:r>
            <a:r>
              <a:rPr lang="en-US" dirty="0" err="1">
                <a:latin typeface="Maiandra GD" panose="020E0502030308020204" pitchFamily="34" charset="0"/>
              </a:rPr>
              <a:t>harus</a:t>
            </a:r>
            <a:r>
              <a:rPr lang="en-US" dirty="0">
                <a:latin typeface="Maiandra GD" panose="020E0502030308020204" pitchFamily="34" charset="0"/>
              </a:rPr>
              <a:t> </a:t>
            </a:r>
            <a:r>
              <a:rPr lang="en-US" dirty="0" err="1">
                <a:latin typeface="Maiandra GD" panose="020E0502030308020204" pitchFamily="34" charset="0"/>
              </a:rPr>
              <a:t>dijawab</a:t>
            </a:r>
            <a:r>
              <a:rPr lang="en-US" dirty="0">
                <a:latin typeface="Maiandra GD" panose="020E0502030308020204" pitchFamily="34" charset="0"/>
              </a:rPr>
              <a:t> </a:t>
            </a:r>
            <a:r>
              <a:rPr lang="en-US" dirty="0" err="1">
                <a:latin typeface="Maiandra GD" panose="020E0502030308020204" pitchFamily="34" charset="0"/>
              </a:rPr>
              <a:t>mahasiswa</a:t>
            </a:r>
            <a:endParaRPr lang="en-US" dirty="0">
              <a:latin typeface="Maiandra GD" panose="020E0502030308020204" pitchFamily="34" charset="0"/>
            </a:endParaRPr>
          </a:p>
          <a:p>
            <a:r>
              <a:rPr lang="en-US" sz="2400" b="1" dirty="0" err="1">
                <a:solidFill>
                  <a:srgbClr val="00B0F0"/>
                </a:solidFill>
                <a:latin typeface="Maiandra GD" panose="020E0502030308020204" pitchFamily="34" charset="0"/>
              </a:rPr>
              <a:t>Nilai</a:t>
            </a:r>
            <a:endParaRPr lang="en-US" sz="2400" b="1" dirty="0">
              <a:solidFill>
                <a:srgbClr val="00B0F0"/>
              </a:solidFill>
              <a:latin typeface="Maiandra GD" panose="020E0502030308020204" pitchFamily="34" charset="0"/>
            </a:endParaRPr>
          </a:p>
          <a:p>
            <a:pPr lvl="1"/>
            <a:r>
              <a:rPr lang="en-US" dirty="0" err="1">
                <a:latin typeface="Maiandra GD" panose="020E0502030308020204" pitchFamily="34" charset="0"/>
              </a:rPr>
              <a:t>Nilai</a:t>
            </a:r>
            <a:r>
              <a:rPr lang="en-US" dirty="0">
                <a:latin typeface="Maiandra GD" panose="020E0502030308020204" pitchFamily="34" charset="0"/>
              </a:rPr>
              <a:t> </a:t>
            </a:r>
            <a:r>
              <a:rPr lang="en-US" dirty="0" err="1">
                <a:latin typeface="Maiandra GD" panose="020E0502030308020204" pitchFamily="34" charset="0"/>
              </a:rPr>
              <a:t>diberikan</a:t>
            </a:r>
            <a:r>
              <a:rPr lang="en-US" dirty="0">
                <a:latin typeface="Maiandra GD" panose="020E0502030308020204" pitchFamily="34" charset="0"/>
              </a:rPr>
              <a:t> </a:t>
            </a:r>
            <a:r>
              <a:rPr lang="en-US" dirty="0" err="1">
                <a:latin typeface="Maiandra GD" panose="020E0502030308020204" pitchFamily="34" charset="0"/>
              </a:rPr>
              <a:t>oleh</a:t>
            </a:r>
            <a:r>
              <a:rPr lang="en-US" dirty="0">
                <a:latin typeface="Maiandra GD" panose="020E0502030308020204" pitchFamily="34" charset="0"/>
              </a:rPr>
              <a:t> </a:t>
            </a:r>
            <a:r>
              <a:rPr lang="en-US" dirty="0" err="1">
                <a:latin typeface="Maiandra GD" panose="020E0502030308020204" pitchFamily="34" charset="0"/>
              </a:rPr>
              <a:t>dosen</a:t>
            </a:r>
            <a:r>
              <a:rPr lang="en-US" dirty="0">
                <a:latin typeface="Maiandra GD" panose="020E0502030308020204" pitchFamily="34" charset="0"/>
              </a:rPr>
              <a:t> </a:t>
            </a:r>
            <a:r>
              <a:rPr lang="en-US" dirty="0" err="1">
                <a:latin typeface="Maiandra GD" panose="020E0502030308020204" pitchFamily="34" charset="0"/>
              </a:rPr>
              <a:t>pembimbing</a:t>
            </a:r>
            <a:r>
              <a:rPr lang="en-US" dirty="0">
                <a:latin typeface="Maiandra GD" panose="020E0502030308020204" pitchFamily="34" charset="0"/>
              </a:rPr>
              <a:t> (90%), </a:t>
            </a:r>
            <a:r>
              <a:rPr lang="en-US" dirty="0" err="1">
                <a:latin typeface="Maiandra GD" panose="020E0502030308020204" pitchFamily="34" charset="0"/>
              </a:rPr>
              <a:t>setelah</a:t>
            </a:r>
            <a:r>
              <a:rPr lang="en-US" dirty="0">
                <a:latin typeface="Maiandra GD" panose="020E0502030308020204" pitchFamily="34" charset="0"/>
              </a:rPr>
              <a:t> </a:t>
            </a:r>
            <a:r>
              <a:rPr lang="en-US" dirty="0" err="1">
                <a:latin typeface="Maiandra GD" panose="020E0502030308020204" pitchFamily="34" charset="0"/>
              </a:rPr>
              <a:t>menerima</a:t>
            </a:r>
            <a:r>
              <a:rPr lang="en-US" dirty="0">
                <a:latin typeface="Maiandra GD" panose="020E0502030308020204" pitchFamily="34" charset="0"/>
              </a:rPr>
              <a:t> </a:t>
            </a:r>
            <a:r>
              <a:rPr lang="en-US" dirty="0" err="1">
                <a:latin typeface="Maiandra GD" panose="020E0502030308020204" pitchFamily="34" charset="0"/>
              </a:rPr>
              <a:t>masukan</a:t>
            </a:r>
            <a:r>
              <a:rPr lang="en-US" dirty="0">
                <a:latin typeface="Maiandra GD" panose="020E0502030308020204" pitchFamily="34" charset="0"/>
              </a:rPr>
              <a:t> </a:t>
            </a:r>
            <a:r>
              <a:rPr lang="en-US" dirty="0" err="1">
                <a:latin typeface="Maiandra GD" panose="020E0502030308020204" pitchFamily="34" charset="0"/>
              </a:rPr>
              <a:t>dari</a:t>
            </a:r>
            <a:r>
              <a:rPr lang="en-US" dirty="0">
                <a:latin typeface="Maiandra GD" panose="020E0502030308020204" pitchFamily="34" charset="0"/>
              </a:rPr>
              <a:t> reviewer</a:t>
            </a:r>
          </a:p>
          <a:p>
            <a:pPr lvl="1"/>
            <a:r>
              <a:rPr lang="en-US" dirty="0" err="1">
                <a:latin typeface="Maiandra GD" panose="020E0502030308020204" pitchFamily="34" charset="0"/>
              </a:rPr>
              <a:t>Nilai</a:t>
            </a:r>
            <a:r>
              <a:rPr lang="en-US" dirty="0">
                <a:latin typeface="Maiandra GD" panose="020E0502030308020204" pitchFamily="34" charset="0"/>
              </a:rPr>
              <a:t> </a:t>
            </a:r>
            <a:r>
              <a:rPr lang="en-US" dirty="0" err="1">
                <a:latin typeface="Maiandra GD" panose="020E0502030308020204" pitchFamily="34" charset="0"/>
              </a:rPr>
              <a:t>dari</a:t>
            </a:r>
            <a:r>
              <a:rPr lang="en-US" dirty="0">
                <a:latin typeface="Maiandra GD" panose="020E0502030308020204" pitchFamily="34" charset="0"/>
              </a:rPr>
              <a:t> </a:t>
            </a:r>
            <a:r>
              <a:rPr lang="en-US" dirty="0" err="1">
                <a:latin typeface="Maiandra GD" panose="020E0502030308020204" pitchFamily="34" charset="0"/>
              </a:rPr>
              <a:t>koordinator</a:t>
            </a:r>
            <a:r>
              <a:rPr lang="en-US" dirty="0">
                <a:latin typeface="Maiandra GD" panose="020E0502030308020204" pitchFamily="34" charset="0"/>
              </a:rPr>
              <a:t> </a:t>
            </a:r>
            <a:r>
              <a:rPr lang="en-US" dirty="0" err="1">
                <a:latin typeface="Maiandra GD" panose="020E0502030308020204" pitchFamily="34" charset="0"/>
              </a:rPr>
              <a:t>untuk</a:t>
            </a:r>
            <a:r>
              <a:rPr lang="en-US" dirty="0">
                <a:latin typeface="Maiandra GD" panose="020E0502030308020204" pitchFamily="34" charset="0"/>
              </a:rPr>
              <a:t> </a:t>
            </a:r>
            <a:r>
              <a:rPr lang="en-US" dirty="0" err="1">
                <a:latin typeface="Maiandra GD" panose="020E0502030308020204" pitchFamily="34" charset="0"/>
              </a:rPr>
              <a:t>kedisiplinan</a:t>
            </a:r>
            <a:r>
              <a:rPr lang="en-US" dirty="0">
                <a:latin typeface="Maiandra GD" panose="020E0502030308020204" pitchFamily="34" charset="0"/>
              </a:rPr>
              <a:t> </a:t>
            </a:r>
            <a:r>
              <a:rPr lang="en-US" dirty="0" err="1">
                <a:latin typeface="Maiandra GD" panose="020E0502030308020204" pitchFamily="34" charset="0"/>
              </a:rPr>
              <a:t>dan</a:t>
            </a:r>
            <a:r>
              <a:rPr lang="en-US" dirty="0">
                <a:latin typeface="Maiandra GD" panose="020E0502030308020204" pitchFamily="34" charset="0"/>
              </a:rPr>
              <a:t> </a:t>
            </a:r>
            <a:r>
              <a:rPr lang="en-US" dirty="0" err="1">
                <a:latin typeface="Maiandra GD" panose="020E0502030308020204" pitchFamily="34" charset="0"/>
              </a:rPr>
              <a:t>ketaatan</a:t>
            </a:r>
            <a:r>
              <a:rPr lang="en-US" dirty="0">
                <a:latin typeface="Maiandra GD" panose="020E0502030308020204" pitchFamily="34" charset="0"/>
              </a:rPr>
              <a:t> </a:t>
            </a:r>
            <a:r>
              <a:rPr lang="en-US" dirty="0" err="1">
                <a:latin typeface="Maiandra GD" panose="020E0502030308020204" pitchFamily="34" charset="0"/>
              </a:rPr>
              <a:t>terhadap</a:t>
            </a:r>
            <a:r>
              <a:rPr lang="en-US" dirty="0">
                <a:latin typeface="Maiandra GD" panose="020E0502030308020204" pitchFamily="34" charset="0"/>
              </a:rPr>
              <a:t> </a:t>
            </a:r>
            <a:r>
              <a:rPr lang="en-US" dirty="0" err="1">
                <a:latin typeface="Maiandra GD" panose="020E0502030308020204" pitchFamily="34" charset="0"/>
              </a:rPr>
              <a:t>aturan</a:t>
            </a:r>
            <a:r>
              <a:rPr lang="en-US" dirty="0">
                <a:latin typeface="Maiandra GD" panose="020E0502030308020204" pitchFamily="34" charset="0"/>
              </a:rPr>
              <a:t> (10%)</a:t>
            </a:r>
          </a:p>
          <a:p>
            <a:r>
              <a:rPr lang="en-US" sz="2400" b="1" dirty="0" err="1">
                <a:solidFill>
                  <a:srgbClr val="00B0F0"/>
                </a:solidFill>
                <a:latin typeface="Maiandra GD" panose="020E0502030308020204" pitchFamily="34" charset="0"/>
              </a:rPr>
              <a:t>Waktu</a:t>
            </a:r>
            <a:endParaRPr lang="en-US" sz="2400" b="1" dirty="0">
              <a:solidFill>
                <a:srgbClr val="00B0F0"/>
              </a:solidFill>
              <a:latin typeface="Maiandra GD" panose="020E0502030308020204" pitchFamily="34" charset="0"/>
            </a:endParaRPr>
          </a:p>
          <a:p>
            <a:pPr lvl="1"/>
            <a:r>
              <a:rPr lang="en-US" dirty="0">
                <a:latin typeface="Maiandra GD" panose="020E0502030308020204" pitchFamily="34" charset="0"/>
              </a:rPr>
              <a:t>Batas </a:t>
            </a:r>
            <a:r>
              <a:rPr lang="en-US" dirty="0" err="1">
                <a:latin typeface="Maiandra GD" panose="020E0502030308020204" pitchFamily="34" charset="0"/>
              </a:rPr>
              <a:t>akhir</a:t>
            </a:r>
            <a:r>
              <a:rPr lang="en-US" dirty="0">
                <a:latin typeface="Maiandra GD" panose="020E0502030308020204" pitchFamily="34" charset="0"/>
              </a:rPr>
              <a:t> </a:t>
            </a:r>
            <a:r>
              <a:rPr lang="en-US" dirty="0" err="1">
                <a:latin typeface="Maiandra GD" panose="020E0502030308020204" pitchFamily="34" charset="0"/>
              </a:rPr>
              <a:t>pendaftaran</a:t>
            </a:r>
            <a:r>
              <a:rPr lang="en-US" dirty="0">
                <a:latin typeface="Maiandra GD" panose="020E0502030308020204" pitchFamily="34" charset="0"/>
              </a:rPr>
              <a:t>: </a:t>
            </a:r>
            <a:r>
              <a:rPr lang="en-US" b="1" dirty="0" err="1">
                <a:latin typeface="Maiandra GD" panose="020E0502030308020204" pitchFamily="34" charset="0"/>
              </a:rPr>
              <a:t>Selasa</a:t>
            </a:r>
            <a:r>
              <a:rPr lang="en-US" b="1" dirty="0">
                <a:latin typeface="Maiandra GD" panose="020E0502030308020204" pitchFamily="34" charset="0"/>
              </a:rPr>
              <a:t> , 26 November 2019 </a:t>
            </a:r>
            <a:r>
              <a:rPr lang="en-US" b="1" dirty="0" err="1">
                <a:latin typeface="Maiandra GD" panose="020E0502030308020204" pitchFamily="34" charset="0"/>
              </a:rPr>
              <a:t>pkl</a:t>
            </a:r>
            <a:r>
              <a:rPr lang="en-US" b="1" dirty="0">
                <a:latin typeface="Maiandra GD" panose="020E0502030308020204" pitchFamily="34" charset="0"/>
              </a:rPr>
              <a:t> 9.00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Review </a:t>
            </a:r>
            <a:endParaRPr lang="en-US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74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37890"/>
            <a:ext cx="10820400" cy="4704805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Maiandra GD" panose="020E0502030308020204" pitchFamily="34" charset="0"/>
              </a:rPr>
              <a:t>Tata Cara </a:t>
            </a:r>
            <a:r>
              <a:rPr lang="en-US" sz="2400" b="1" dirty="0" err="1">
                <a:solidFill>
                  <a:srgbClr val="002060"/>
                </a:solidFill>
                <a:latin typeface="Maiandra GD" panose="020E0502030308020204" pitchFamily="34" charset="0"/>
              </a:rPr>
              <a:t>Pendaftaran</a:t>
            </a:r>
            <a:endParaRPr lang="en-US" sz="2400" b="1" dirty="0">
              <a:solidFill>
                <a:srgbClr val="002060"/>
              </a:solidFill>
              <a:latin typeface="Maiandra GD" panose="020E0502030308020204" pitchFamily="34" charset="0"/>
            </a:endParaRPr>
          </a:p>
          <a:p>
            <a:pPr lvl="1"/>
            <a:r>
              <a:rPr lang="en-US" dirty="0" err="1">
                <a:latin typeface="Maiandra GD" panose="020E0502030308020204" pitchFamily="34" charset="0"/>
              </a:rPr>
              <a:t>Mengunduh</a:t>
            </a:r>
            <a:r>
              <a:rPr lang="en-US" dirty="0">
                <a:latin typeface="Maiandra GD" panose="020E0502030308020204" pitchFamily="34" charset="0"/>
              </a:rPr>
              <a:t>, </a:t>
            </a:r>
            <a:r>
              <a:rPr lang="en-US" dirty="0" err="1">
                <a:latin typeface="Maiandra GD" panose="020E0502030308020204" pitchFamily="34" charset="0"/>
              </a:rPr>
              <a:t>mengisi</a:t>
            </a:r>
            <a:r>
              <a:rPr lang="en-US" dirty="0">
                <a:latin typeface="Maiandra GD" panose="020E0502030308020204" pitchFamily="34" charset="0"/>
              </a:rPr>
              <a:t> </a:t>
            </a:r>
            <a:r>
              <a:rPr lang="en-US" dirty="0" err="1">
                <a:latin typeface="Maiandra GD" panose="020E0502030308020204" pitchFamily="34" charset="0"/>
              </a:rPr>
              <a:t>dan</a:t>
            </a:r>
            <a:r>
              <a:rPr lang="en-US" dirty="0">
                <a:latin typeface="Maiandra GD" panose="020E0502030308020204" pitchFamily="34" charset="0"/>
              </a:rPr>
              <a:t> </a:t>
            </a:r>
            <a:r>
              <a:rPr lang="en-US" dirty="0" err="1">
                <a:latin typeface="Maiandra GD" panose="020E0502030308020204" pitchFamily="34" charset="0"/>
              </a:rPr>
              <a:t>mencetak</a:t>
            </a:r>
            <a:r>
              <a:rPr lang="en-US" dirty="0">
                <a:latin typeface="Maiandra GD" panose="020E0502030308020204" pitchFamily="34" charset="0"/>
              </a:rPr>
              <a:t> </a:t>
            </a:r>
            <a:r>
              <a:rPr lang="en-US" dirty="0" err="1">
                <a:latin typeface="Maiandra GD" panose="020E0502030308020204" pitchFamily="34" charset="0"/>
              </a:rPr>
              <a:t>formulir</a:t>
            </a:r>
            <a:r>
              <a:rPr lang="en-US" dirty="0">
                <a:latin typeface="Maiandra GD" panose="020E0502030308020204" pitchFamily="34" charset="0"/>
              </a:rPr>
              <a:t> </a:t>
            </a:r>
            <a:r>
              <a:rPr lang="en-US" dirty="0" err="1">
                <a:latin typeface="Maiandra GD" panose="020E0502030308020204" pitchFamily="34" charset="0"/>
              </a:rPr>
              <a:t>pendaftaran</a:t>
            </a:r>
            <a:endParaRPr lang="en-US" dirty="0">
              <a:latin typeface="Maiandra GD" panose="020E0502030308020204" pitchFamily="34" charset="0"/>
            </a:endParaRPr>
          </a:p>
          <a:p>
            <a:pPr lvl="1"/>
            <a:r>
              <a:rPr lang="en-US" dirty="0" err="1">
                <a:latin typeface="Maiandra GD" panose="020E0502030308020204" pitchFamily="34" charset="0"/>
              </a:rPr>
              <a:t>Dosen</a:t>
            </a:r>
            <a:r>
              <a:rPr lang="en-US" dirty="0">
                <a:latin typeface="Maiandra GD" panose="020E0502030308020204" pitchFamily="34" charset="0"/>
              </a:rPr>
              <a:t> </a:t>
            </a:r>
            <a:r>
              <a:rPr lang="en-US" dirty="0" err="1">
                <a:latin typeface="Maiandra GD" panose="020E0502030308020204" pitchFamily="34" charset="0"/>
              </a:rPr>
              <a:t>pembimbing</a:t>
            </a:r>
            <a:r>
              <a:rPr lang="en-US" dirty="0">
                <a:latin typeface="Maiandra GD" panose="020E0502030308020204" pitchFamily="34" charset="0"/>
              </a:rPr>
              <a:t> </a:t>
            </a:r>
            <a:r>
              <a:rPr lang="en-US" dirty="0" err="1">
                <a:latin typeface="Maiandra GD" panose="020E0502030308020204" pitchFamily="34" charset="0"/>
              </a:rPr>
              <a:t>menandatangani</a:t>
            </a:r>
            <a:endParaRPr lang="en-US" dirty="0">
              <a:latin typeface="Maiandra GD" panose="020E0502030308020204" pitchFamily="34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Maiandra GD" panose="020E0502030308020204" pitchFamily="34" charset="0"/>
              </a:rPr>
              <a:t>Deliverable </a:t>
            </a:r>
            <a:r>
              <a:rPr lang="en-US" sz="2400" b="1" dirty="0" err="1">
                <a:solidFill>
                  <a:srgbClr val="002060"/>
                </a:solidFill>
                <a:latin typeface="Maiandra GD" panose="020E0502030308020204" pitchFamily="34" charset="0"/>
              </a:rPr>
              <a:t>pendaftaran</a:t>
            </a:r>
            <a:endParaRPr lang="en-US" sz="2400" b="1" dirty="0">
              <a:solidFill>
                <a:srgbClr val="002060"/>
              </a:solidFill>
              <a:latin typeface="Maiandra GD" panose="020E0502030308020204" pitchFamily="34" charset="0"/>
            </a:endParaRPr>
          </a:p>
          <a:p>
            <a:pPr lvl="1"/>
            <a:r>
              <a:rPr lang="en-US" dirty="0" err="1">
                <a:latin typeface="Maiandra GD" panose="020E0502030308020204" pitchFamily="34" charset="0"/>
              </a:rPr>
              <a:t>Formulir</a:t>
            </a:r>
            <a:r>
              <a:rPr lang="en-US" dirty="0">
                <a:latin typeface="Maiandra GD" panose="020E0502030308020204" pitchFamily="34" charset="0"/>
              </a:rPr>
              <a:t> </a:t>
            </a:r>
            <a:r>
              <a:rPr lang="en-US" dirty="0" err="1">
                <a:latin typeface="Maiandra GD" panose="020E0502030308020204" pitchFamily="34" charset="0"/>
              </a:rPr>
              <a:t>pendaftaran</a:t>
            </a:r>
            <a:r>
              <a:rPr lang="en-US" dirty="0">
                <a:latin typeface="Maiandra GD" panose="020E0502030308020204" pitchFamily="34" charset="0"/>
              </a:rPr>
              <a:t> yang </a:t>
            </a:r>
            <a:r>
              <a:rPr lang="en-US" dirty="0" err="1">
                <a:latin typeface="Maiandra GD" panose="020E0502030308020204" pitchFamily="34" charset="0"/>
              </a:rPr>
              <a:t>sudah</a:t>
            </a:r>
            <a:r>
              <a:rPr lang="en-US" dirty="0">
                <a:latin typeface="Maiandra GD" panose="020E0502030308020204" pitchFamily="34" charset="0"/>
              </a:rPr>
              <a:t> </a:t>
            </a:r>
            <a:r>
              <a:rPr lang="en-US" dirty="0" err="1">
                <a:latin typeface="Maiandra GD" panose="020E0502030308020204" pitchFamily="34" charset="0"/>
              </a:rPr>
              <a:t>ditandatangani</a:t>
            </a:r>
            <a:r>
              <a:rPr lang="en-US" dirty="0">
                <a:latin typeface="Maiandra GD" panose="020E0502030308020204" pitchFamily="34" charset="0"/>
              </a:rPr>
              <a:t> </a:t>
            </a:r>
            <a:r>
              <a:rPr lang="en-US" dirty="0" err="1">
                <a:latin typeface="Maiandra GD" panose="020E0502030308020204" pitchFamily="34" charset="0"/>
              </a:rPr>
              <a:t>dosen</a:t>
            </a:r>
            <a:r>
              <a:rPr lang="en-US" dirty="0">
                <a:latin typeface="Maiandra GD" panose="020E0502030308020204" pitchFamily="34" charset="0"/>
              </a:rPr>
              <a:t> </a:t>
            </a:r>
            <a:r>
              <a:rPr lang="en-US" dirty="0" err="1">
                <a:latin typeface="Maiandra GD" panose="020E0502030308020204" pitchFamily="34" charset="0"/>
              </a:rPr>
              <a:t>pembimbing</a:t>
            </a:r>
            <a:endParaRPr lang="en-US" dirty="0">
              <a:latin typeface="Maiandra GD" panose="020E0502030308020204" pitchFamily="34" charset="0"/>
            </a:endParaRPr>
          </a:p>
          <a:p>
            <a:pPr lvl="1"/>
            <a:r>
              <a:rPr lang="en-US" dirty="0">
                <a:latin typeface="Maiandra GD" panose="020E0502030308020204" pitchFamily="34" charset="0"/>
              </a:rPr>
              <a:t>Progress Report </a:t>
            </a:r>
          </a:p>
          <a:p>
            <a:pPr lvl="2"/>
            <a:r>
              <a:rPr lang="en-US" dirty="0">
                <a:latin typeface="Maiandra GD" panose="020E0502030308020204" pitchFamily="34" charset="0"/>
              </a:rPr>
              <a:t>Isi : </a:t>
            </a:r>
            <a:r>
              <a:rPr lang="en-US" dirty="0" err="1">
                <a:latin typeface="Maiandra GD" panose="020E0502030308020204" pitchFamily="34" charset="0"/>
              </a:rPr>
              <a:t>tergantung</a:t>
            </a:r>
            <a:r>
              <a:rPr lang="en-US" dirty="0">
                <a:latin typeface="Maiandra GD" panose="020E0502030308020204" pitchFamily="34" charset="0"/>
              </a:rPr>
              <a:t> </a:t>
            </a:r>
            <a:r>
              <a:rPr lang="en-US" dirty="0" err="1">
                <a:latin typeface="Maiandra GD" panose="020E0502030308020204" pitchFamily="34" charset="0"/>
              </a:rPr>
              <a:t>arahan</a:t>
            </a:r>
            <a:r>
              <a:rPr lang="en-US" dirty="0">
                <a:latin typeface="Maiandra GD" panose="020E0502030308020204" pitchFamily="34" charset="0"/>
              </a:rPr>
              <a:t> </a:t>
            </a:r>
            <a:r>
              <a:rPr lang="en-US" dirty="0" err="1">
                <a:latin typeface="Maiandra GD" panose="020E0502030308020204" pitchFamily="34" charset="0"/>
              </a:rPr>
              <a:t>dari</a:t>
            </a:r>
            <a:r>
              <a:rPr lang="en-US" dirty="0">
                <a:latin typeface="Maiandra GD" panose="020E0502030308020204" pitchFamily="34" charset="0"/>
              </a:rPr>
              <a:t> </a:t>
            </a:r>
            <a:r>
              <a:rPr lang="en-US" dirty="0" err="1">
                <a:latin typeface="Maiandra GD" panose="020E0502030308020204" pitchFamily="34" charset="0"/>
              </a:rPr>
              <a:t>pembimbing</a:t>
            </a:r>
            <a:endParaRPr lang="en-US" dirty="0">
              <a:latin typeface="Maiandra GD" panose="020E0502030308020204" pitchFamily="34" charset="0"/>
            </a:endParaRPr>
          </a:p>
          <a:p>
            <a:pPr lvl="2"/>
            <a:r>
              <a:rPr lang="en-US" dirty="0">
                <a:solidFill>
                  <a:srgbClr val="002060"/>
                </a:solidFill>
                <a:latin typeface="Maiandra GD" panose="020E0502030308020204" pitchFamily="34" charset="0"/>
              </a:rPr>
              <a:t>Format yang </a:t>
            </a:r>
            <a:r>
              <a:rPr lang="en-US" dirty="0" err="1">
                <a:solidFill>
                  <a:srgbClr val="002060"/>
                </a:solidFill>
                <a:latin typeface="Maiandra GD" panose="020E0502030308020204" pitchFamily="34" charset="0"/>
              </a:rPr>
              <a:t>sudah</a:t>
            </a:r>
            <a:r>
              <a:rPr lang="en-US" dirty="0">
                <a:solidFill>
                  <a:srgbClr val="002060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Maiandra GD" panose="020E0502030308020204" pitchFamily="34" charset="0"/>
              </a:rPr>
              <a:t>ada</a:t>
            </a:r>
            <a:endParaRPr lang="en-US" dirty="0">
              <a:solidFill>
                <a:srgbClr val="002060"/>
              </a:solidFill>
              <a:latin typeface="Maiandra GD" panose="020E0502030308020204" pitchFamily="34" charset="0"/>
            </a:endParaRPr>
          </a:p>
          <a:p>
            <a:pPr lvl="2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Maiandra GD" panose="020E0502030308020204" pitchFamily="34" charset="0"/>
                <a:hlinkClick r:id="rId3" action="ppaction://hlinkfile"/>
              </a:rPr>
              <a:t>Progress report </a:t>
            </a:r>
            <a:r>
              <a:rPr lang="en-US" dirty="0">
                <a:solidFill>
                  <a:srgbClr val="002060"/>
                </a:solidFill>
                <a:latin typeface="Maiandra GD" panose="020E0502030308020204" pitchFamily="34" charset="0"/>
              </a:rPr>
              <a:t>≠ </a:t>
            </a:r>
            <a:r>
              <a:rPr lang="en-US" dirty="0" err="1">
                <a:solidFill>
                  <a:srgbClr val="002060"/>
                </a:solidFill>
                <a:latin typeface="Maiandra GD" panose="020E0502030308020204" pitchFamily="34" charset="0"/>
              </a:rPr>
              <a:t>dokumen</a:t>
            </a:r>
            <a:r>
              <a:rPr lang="en-US" dirty="0">
                <a:solidFill>
                  <a:srgbClr val="002060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Maiandra GD" panose="020E0502030308020204" pitchFamily="34" charset="0"/>
              </a:rPr>
              <a:t>skripsi</a:t>
            </a:r>
            <a:r>
              <a:rPr lang="en-US" dirty="0">
                <a:solidFill>
                  <a:srgbClr val="002060"/>
                </a:solidFill>
                <a:latin typeface="Maiandra GD" panose="020E0502030308020204" pitchFamily="34" charset="0"/>
              </a:rPr>
              <a:t>; </a:t>
            </a:r>
            <a:r>
              <a:rPr lang="en-US" dirty="0" err="1">
                <a:solidFill>
                  <a:srgbClr val="002060"/>
                </a:solidFill>
                <a:latin typeface="Maiandra GD" panose="020E0502030308020204" pitchFamily="34" charset="0"/>
              </a:rPr>
              <a:t>dokumen</a:t>
            </a:r>
            <a:r>
              <a:rPr lang="en-US" dirty="0">
                <a:solidFill>
                  <a:srgbClr val="002060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Maiandra GD" panose="020E0502030308020204" pitchFamily="34" charset="0"/>
              </a:rPr>
              <a:t>skripsi</a:t>
            </a:r>
            <a:r>
              <a:rPr lang="en-US" dirty="0">
                <a:solidFill>
                  <a:srgbClr val="002060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Maiandra GD" panose="020E0502030308020204" pitchFamily="34" charset="0"/>
              </a:rPr>
              <a:t>tidak</a:t>
            </a:r>
            <a:r>
              <a:rPr lang="en-US" dirty="0">
                <a:solidFill>
                  <a:srgbClr val="002060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Maiandra GD" panose="020E0502030308020204" pitchFamily="34" charset="0"/>
              </a:rPr>
              <a:t>akan</a:t>
            </a:r>
            <a:r>
              <a:rPr lang="en-US" dirty="0">
                <a:solidFill>
                  <a:srgbClr val="002060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Maiandra GD" panose="020E0502030308020204" pitchFamily="34" charset="0"/>
              </a:rPr>
              <a:t>diterima</a:t>
            </a:r>
            <a:r>
              <a:rPr lang="en-US" dirty="0">
                <a:solidFill>
                  <a:srgbClr val="002060"/>
                </a:solidFill>
                <a:latin typeface="Maiandra GD" panose="020E0502030308020204" pitchFamily="34" charset="0"/>
              </a:rPr>
              <a:t>!!!</a:t>
            </a:r>
          </a:p>
          <a:p>
            <a:pPr lvl="1"/>
            <a:r>
              <a:rPr lang="en-US" dirty="0" err="1">
                <a:latin typeface="Maiandra GD" panose="020E0502030308020204" pitchFamily="34" charset="0"/>
              </a:rPr>
              <a:t>Kartu</a:t>
            </a:r>
            <a:r>
              <a:rPr lang="en-US" dirty="0">
                <a:latin typeface="Maiandra GD" panose="020E0502030308020204" pitchFamily="34" charset="0"/>
              </a:rPr>
              <a:t> </a:t>
            </a:r>
            <a:r>
              <a:rPr lang="en-US" dirty="0" err="1">
                <a:latin typeface="Maiandra GD" panose="020E0502030308020204" pitchFamily="34" charset="0"/>
              </a:rPr>
              <a:t>Bimbingan</a:t>
            </a:r>
            <a:endParaRPr lang="en-US" dirty="0">
              <a:latin typeface="Maiandra GD" panose="020E0502030308020204" pitchFamily="34" charset="0"/>
            </a:endParaRPr>
          </a:p>
          <a:p>
            <a:pPr lvl="1"/>
            <a:r>
              <a:rPr lang="en-US" dirty="0" err="1">
                <a:latin typeface="Maiandra GD" panose="020E0502030308020204" pitchFamily="34" charset="0"/>
              </a:rPr>
              <a:t>Pendaftaran</a:t>
            </a:r>
            <a:r>
              <a:rPr lang="en-US" dirty="0">
                <a:latin typeface="Maiandra GD" panose="020E0502030308020204" pitchFamily="34" charset="0"/>
              </a:rPr>
              <a:t> </a:t>
            </a:r>
            <a:r>
              <a:rPr lang="en-US" dirty="0" err="1">
                <a:latin typeface="Maiandra GD" panose="020E0502030308020204" pitchFamily="34" charset="0"/>
              </a:rPr>
              <a:t>Skripsi</a:t>
            </a:r>
            <a:r>
              <a:rPr lang="en-US" dirty="0">
                <a:latin typeface="Maiandra GD" panose="020E0502030308020204" pitchFamily="34" charset="0"/>
              </a:rPr>
              <a:t> 2 </a:t>
            </a:r>
            <a:r>
              <a:rPr lang="en-US" dirty="0" err="1">
                <a:latin typeface="Maiandra GD" panose="020E0502030308020204" pitchFamily="34" charset="0"/>
              </a:rPr>
              <a:t>untuk</a:t>
            </a:r>
            <a:r>
              <a:rPr lang="en-US" dirty="0">
                <a:latin typeface="Maiandra GD" panose="020E0502030308020204" pitchFamily="34" charset="0"/>
              </a:rPr>
              <a:t> semester </a:t>
            </a:r>
            <a:r>
              <a:rPr lang="en-US" dirty="0" err="1">
                <a:latin typeface="Maiandra GD" panose="020E0502030308020204" pitchFamily="34" charset="0"/>
              </a:rPr>
              <a:t>y.a.d</a:t>
            </a:r>
            <a:r>
              <a:rPr lang="en-US" dirty="0">
                <a:latin typeface="Maiandra GD" panose="020E0502030308020204" pitchFamily="34" charset="0"/>
              </a:rPr>
              <a:t>.</a:t>
            </a:r>
          </a:p>
          <a:p>
            <a:r>
              <a:rPr lang="en-US" sz="2400" b="1" dirty="0">
                <a:solidFill>
                  <a:srgbClr val="002060"/>
                </a:solidFill>
                <a:latin typeface="Maiandra GD" panose="020E0502030308020204" pitchFamily="34" charset="0"/>
              </a:rPr>
              <a:t>TOEFL: lulus </a:t>
            </a:r>
            <a:r>
              <a:rPr lang="en-US" sz="2400" b="1" dirty="0" err="1">
                <a:solidFill>
                  <a:srgbClr val="002060"/>
                </a:solidFill>
                <a:latin typeface="Maiandra GD" panose="020E0502030308020204" pitchFamily="34" charset="0"/>
              </a:rPr>
              <a:t>atau</a:t>
            </a:r>
            <a:r>
              <a:rPr lang="en-US" sz="2400" b="1" dirty="0">
                <a:solidFill>
                  <a:srgbClr val="002060"/>
                </a:solidFill>
                <a:latin typeface="Maiandra GD" panose="020E0502030308020204" pitchFamily="34" charset="0"/>
              </a:rPr>
              <a:t> &gt;= 4 kali </a:t>
            </a:r>
            <a:r>
              <a:rPr lang="en-US" sz="2400" b="1" dirty="0">
                <a:solidFill>
                  <a:srgbClr val="FF0000"/>
                </a:solidFill>
                <a:latin typeface="Maiandra GD" panose="020E0502030308020204" pitchFamily="34" charset="0"/>
              </a:rPr>
              <a:t>(semester </a:t>
            </a:r>
            <a:r>
              <a:rPr lang="en-US" sz="2400" b="1" dirty="0" err="1">
                <a:solidFill>
                  <a:srgbClr val="FF0000"/>
                </a:solidFill>
                <a:latin typeface="Maiandra GD" panose="020E0502030308020204" pitchFamily="34" charset="0"/>
              </a:rPr>
              <a:t>ini</a:t>
            </a:r>
            <a:r>
              <a:rPr lang="en-US" sz="2400" b="1" dirty="0">
                <a:solidFill>
                  <a:srgbClr val="FF0000"/>
                </a:solidFill>
                <a:latin typeface="Maiandra GD" panose="020E0502030308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Maiandra GD" panose="020E0502030308020204" pitchFamily="34" charset="0"/>
              </a:rPr>
              <a:t>tidak</a:t>
            </a:r>
            <a:r>
              <a:rPr lang="en-US" sz="2400" b="1" dirty="0">
                <a:solidFill>
                  <a:srgbClr val="FF0000"/>
                </a:solidFill>
                <a:latin typeface="Maiandra GD" panose="020E0502030308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Maiandra GD" panose="020E0502030308020204" pitchFamily="34" charset="0"/>
              </a:rPr>
              <a:t>diberlakukan</a:t>
            </a:r>
            <a:r>
              <a:rPr lang="en-US" sz="2400" b="1" dirty="0">
                <a:solidFill>
                  <a:srgbClr val="FF0000"/>
                </a:solidFill>
                <a:latin typeface="Maiandra GD" panose="020E0502030308020204" pitchFamily="34" charset="0"/>
              </a:rPr>
              <a:t>)</a:t>
            </a:r>
          </a:p>
          <a:p>
            <a:r>
              <a:rPr lang="en-US" sz="2600" dirty="0" err="1">
                <a:latin typeface="Maiandra GD" pitchFamily="34" charset="0"/>
              </a:rPr>
              <a:t>Persiapkan</a:t>
            </a:r>
            <a:r>
              <a:rPr lang="en-US" sz="2600" dirty="0">
                <a:latin typeface="Maiandra GD" pitchFamily="34" charset="0"/>
              </a:rPr>
              <a:t> </a:t>
            </a:r>
            <a:r>
              <a:rPr lang="en-US" sz="2600" dirty="0" err="1">
                <a:latin typeface="Maiandra GD" pitchFamily="34" charset="0"/>
              </a:rPr>
              <a:t>semua</a:t>
            </a:r>
            <a:r>
              <a:rPr lang="en-US" sz="2600" dirty="0">
                <a:latin typeface="Maiandra GD" pitchFamily="34" charset="0"/>
              </a:rPr>
              <a:t> </a:t>
            </a:r>
            <a:r>
              <a:rPr lang="en-US" sz="2600" dirty="0" err="1">
                <a:latin typeface="Maiandra GD" pitchFamily="34" charset="0"/>
              </a:rPr>
              <a:t>dokumen</a:t>
            </a:r>
            <a:r>
              <a:rPr lang="en-US" sz="2600" dirty="0">
                <a:latin typeface="Maiandra GD" pitchFamily="34" charset="0"/>
              </a:rPr>
              <a:t> yang </a:t>
            </a:r>
            <a:r>
              <a:rPr lang="en-US" sz="2600" dirty="0" err="1">
                <a:latin typeface="Maiandra GD" pitchFamily="34" charset="0"/>
              </a:rPr>
              <a:t>dibutuhkan</a:t>
            </a:r>
            <a:r>
              <a:rPr lang="en-US" sz="2600" dirty="0">
                <a:latin typeface="Maiandra GD" pitchFamily="34" charset="0"/>
              </a:rPr>
              <a:t> </a:t>
            </a:r>
            <a:r>
              <a:rPr lang="en-US" sz="2600" dirty="0" err="1">
                <a:latin typeface="Maiandra GD" pitchFamily="34" charset="0"/>
              </a:rPr>
              <a:t>saat</a:t>
            </a:r>
            <a:r>
              <a:rPr lang="en-US" sz="2600" dirty="0">
                <a:latin typeface="Maiandra GD" pitchFamily="34" charset="0"/>
              </a:rPr>
              <a:t> </a:t>
            </a:r>
            <a:r>
              <a:rPr lang="en-US" sz="2600" dirty="0" err="1">
                <a:latin typeface="Maiandra GD" pitchFamily="34" charset="0"/>
              </a:rPr>
              <a:t>pendaftaran</a:t>
            </a:r>
            <a:r>
              <a:rPr lang="en-US" sz="2600" dirty="0">
                <a:latin typeface="Maiandra GD" pitchFamily="34" charset="0"/>
              </a:rPr>
              <a:t>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Review (2)</a:t>
            </a:r>
          </a:p>
        </p:txBody>
      </p:sp>
    </p:spTree>
    <p:extLst>
      <p:ext uri="{BB962C8B-B14F-4D97-AF65-F5344CB8AC3E}">
        <p14:creationId xmlns:p14="http://schemas.microsoft.com/office/powerpoint/2010/main" val="1683863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8056" lvl="2" indent="-384048">
              <a:buSzPct val="80000"/>
              <a:buFont typeface="Wingdings 2"/>
              <a:buChar char=""/>
            </a:pPr>
            <a:r>
              <a:rPr lang="en-US" dirty="0" err="1">
                <a:latin typeface="Maiandra GD" pitchFamily="34" charset="0"/>
              </a:rPr>
              <a:t>Izin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>
                <a:latin typeface="Maiandra GD" pitchFamily="34" charset="0"/>
              </a:rPr>
              <a:t>pengambilan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>
                <a:latin typeface="Maiandra GD" pitchFamily="34" charset="0"/>
              </a:rPr>
              <a:t>topik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>
                <a:latin typeface="Maiandra GD" pitchFamily="34" charset="0"/>
              </a:rPr>
              <a:t>kedua</a:t>
            </a:r>
            <a:r>
              <a:rPr lang="en-US" dirty="0">
                <a:latin typeface="Maiandra GD" pitchFamily="34" charset="0"/>
              </a:rPr>
              <a:t> kali </a:t>
            </a:r>
            <a:r>
              <a:rPr lang="en-US" dirty="0" err="1">
                <a:latin typeface="Maiandra GD" pitchFamily="34" charset="0"/>
              </a:rPr>
              <a:t>ditentukan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>
                <a:latin typeface="Maiandra GD" pitchFamily="34" charset="0"/>
              </a:rPr>
              <a:t>pada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>
                <a:latin typeface="Maiandra GD" pitchFamily="34" charset="0"/>
              </a:rPr>
              <a:t>rapat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>
                <a:latin typeface="Maiandra GD" pitchFamily="34" charset="0"/>
              </a:rPr>
              <a:t>jurusan</a:t>
            </a:r>
            <a:endParaRPr lang="en-US" dirty="0">
              <a:latin typeface="Maiandra GD" pitchFamily="34" charset="0"/>
            </a:endParaRPr>
          </a:p>
          <a:p>
            <a:pPr marL="448056" lvl="2" indent="-384048">
              <a:buSzPct val="80000"/>
              <a:buFont typeface="Wingdings 2"/>
              <a:buChar char=""/>
            </a:pPr>
            <a:r>
              <a:rPr lang="en-US" dirty="0">
                <a:solidFill>
                  <a:srgbClr val="002060"/>
                </a:solidFill>
                <a:latin typeface="Maiandra GD" panose="020E0502030308020204" pitchFamily="34" charset="0"/>
              </a:rPr>
              <a:t>Progress report</a:t>
            </a:r>
            <a:r>
              <a:rPr lang="en-US" cap="all" dirty="0">
                <a:solidFill>
                  <a:srgbClr val="002060"/>
                </a:solidFill>
                <a:latin typeface="Maiandra GD" panose="020E0502030308020204" pitchFamily="34" charset="0"/>
              </a:rPr>
              <a:t> </a:t>
            </a:r>
            <a:r>
              <a:rPr lang="en-US" cap="all" dirty="0" err="1">
                <a:solidFill>
                  <a:srgbClr val="002060"/>
                </a:solidFill>
                <a:latin typeface="Maiandra GD" panose="020E0502030308020204" pitchFamily="34" charset="0"/>
              </a:rPr>
              <a:t>Harus</a:t>
            </a:r>
            <a:r>
              <a:rPr lang="en-US" cap="all" dirty="0">
                <a:solidFill>
                  <a:srgbClr val="002060"/>
                </a:solidFill>
                <a:latin typeface="Maiandra GD" panose="020E0502030308020204" pitchFamily="34" charset="0"/>
              </a:rPr>
              <a:t> </a:t>
            </a:r>
            <a:r>
              <a:rPr lang="en-US" cap="all" dirty="0" err="1">
                <a:solidFill>
                  <a:srgbClr val="002060"/>
                </a:solidFill>
                <a:latin typeface="Maiandra GD" panose="020E0502030308020204" pitchFamily="34" charset="0"/>
              </a:rPr>
              <a:t>tetap</a:t>
            </a:r>
            <a:r>
              <a:rPr lang="en-US" cap="all" dirty="0">
                <a:solidFill>
                  <a:srgbClr val="002060"/>
                </a:solidFill>
                <a:latin typeface="Maiandra GD" panose="020E0502030308020204" pitchFamily="34" charset="0"/>
              </a:rPr>
              <a:t> </a:t>
            </a:r>
            <a:r>
              <a:rPr lang="en-US" cap="all" dirty="0" err="1">
                <a:solidFill>
                  <a:srgbClr val="002060"/>
                </a:solidFill>
                <a:latin typeface="Maiandra GD" panose="020E0502030308020204" pitchFamily="34" charset="0"/>
              </a:rPr>
              <a:t>dikumpulkan</a:t>
            </a:r>
            <a:r>
              <a:rPr lang="en-US" cap="all" dirty="0">
                <a:solidFill>
                  <a:srgbClr val="002060"/>
                </a:solidFill>
                <a:latin typeface="Maiandra GD" panose="020E0502030308020204" pitchFamily="34" charset="0"/>
              </a:rPr>
              <a:t> (</a:t>
            </a:r>
            <a:r>
              <a:rPr lang="en-US" dirty="0" err="1">
                <a:solidFill>
                  <a:srgbClr val="002060"/>
                </a:solidFill>
                <a:latin typeface="Maiandra GD" panose="020E0502030308020204" pitchFamily="34" charset="0"/>
              </a:rPr>
              <a:t>Selasa</a:t>
            </a:r>
            <a:r>
              <a:rPr lang="en-US" dirty="0">
                <a:solidFill>
                  <a:srgbClr val="002060"/>
                </a:solidFill>
                <a:latin typeface="Maiandra GD" panose="020E0502030308020204" pitchFamily="34" charset="0"/>
              </a:rPr>
              <a:t>, 26 November 2019, paling </a:t>
            </a:r>
            <a:r>
              <a:rPr lang="en-US" dirty="0" err="1">
                <a:solidFill>
                  <a:srgbClr val="002060"/>
                </a:solidFill>
                <a:latin typeface="Maiandra GD" panose="020E0502030308020204" pitchFamily="34" charset="0"/>
              </a:rPr>
              <a:t>lambat</a:t>
            </a:r>
            <a:r>
              <a:rPr lang="en-US" dirty="0">
                <a:solidFill>
                  <a:srgbClr val="002060"/>
                </a:solidFill>
                <a:latin typeface="Maiandra GD" panose="020E0502030308020204" pitchFamily="34" charset="0"/>
              </a:rPr>
              <a:t> jam 9.00</a:t>
            </a:r>
            <a:r>
              <a:rPr lang="en-US" cap="all" dirty="0">
                <a:solidFill>
                  <a:srgbClr val="002060"/>
                </a:solidFill>
                <a:latin typeface="Maiandra GD" panose="020E0502030308020204" pitchFamily="34" charset="0"/>
              </a:rPr>
              <a:t>) </a:t>
            </a:r>
            <a:r>
              <a:rPr lang="en-US" dirty="0" err="1">
                <a:solidFill>
                  <a:srgbClr val="002060"/>
                </a:solidFill>
                <a:latin typeface="Maiandra GD" panose="020E0502030308020204" pitchFamily="34" charset="0"/>
              </a:rPr>
              <a:t>walaupun</a:t>
            </a:r>
            <a:r>
              <a:rPr lang="en-US" dirty="0">
                <a:solidFill>
                  <a:srgbClr val="002060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Maiandra GD" panose="020E0502030308020204" pitchFamily="34" charset="0"/>
              </a:rPr>
              <a:t>tidak</a:t>
            </a:r>
            <a:r>
              <a:rPr lang="en-US" dirty="0">
                <a:solidFill>
                  <a:srgbClr val="002060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Maiandra GD" panose="020E0502030308020204" pitchFamily="34" charset="0"/>
              </a:rPr>
              <a:t>maju</a:t>
            </a:r>
            <a:r>
              <a:rPr lang="en-US" dirty="0">
                <a:solidFill>
                  <a:srgbClr val="002060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Maiandra GD" panose="020E0502030308020204" pitchFamily="34" charset="0"/>
              </a:rPr>
              <a:t>sidang</a:t>
            </a:r>
            <a:r>
              <a:rPr lang="en-US" dirty="0">
                <a:solidFill>
                  <a:srgbClr val="002060"/>
                </a:solidFill>
                <a:latin typeface="Maiandra GD" panose="020E0502030308020204" pitchFamily="34" charset="0"/>
              </a:rPr>
              <a:t>; </a:t>
            </a:r>
            <a:r>
              <a:rPr lang="en-US" dirty="0" err="1">
                <a:solidFill>
                  <a:srgbClr val="002060"/>
                </a:solidFill>
                <a:latin typeface="Maiandra GD" panose="020E0502030308020204" pitchFamily="34" charset="0"/>
              </a:rPr>
              <a:t>jika</a:t>
            </a:r>
            <a:r>
              <a:rPr lang="en-US" dirty="0">
                <a:solidFill>
                  <a:srgbClr val="002060"/>
                </a:solidFill>
                <a:latin typeface="Maiandra GD" panose="020E0502030308020204" pitchFamily="34" charset="0"/>
              </a:rPr>
              <a:t> TIDAK = </a:t>
            </a:r>
            <a:r>
              <a:rPr lang="en-US" dirty="0" err="1">
                <a:solidFill>
                  <a:srgbClr val="002060"/>
                </a:solidFill>
                <a:latin typeface="Maiandra GD" panose="020E0502030308020204" pitchFamily="34" charset="0"/>
              </a:rPr>
              <a:t>ganti</a:t>
            </a:r>
            <a:r>
              <a:rPr lang="en-US" dirty="0">
                <a:solidFill>
                  <a:srgbClr val="002060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Maiandra GD" panose="020E0502030308020204" pitchFamily="34" charset="0"/>
              </a:rPr>
              <a:t>topik</a:t>
            </a:r>
            <a:endParaRPr lang="en-US" dirty="0">
              <a:solidFill>
                <a:srgbClr val="002060"/>
              </a:solidFill>
              <a:latin typeface="Maiandra GD" panose="020E0502030308020204" pitchFamily="34" charset="0"/>
            </a:endParaRPr>
          </a:p>
          <a:p>
            <a:pPr marL="448056" lvl="2" indent="-384048">
              <a:buSzPct val="80000"/>
              <a:buFont typeface="Wingdings 2"/>
              <a:buChar char=""/>
            </a:pPr>
            <a:r>
              <a:rPr lang="en-US" dirty="0" err="1">
                <a:latin typeface="Maiandra GD" panose="020E0502030308020204" pitchFamily="34" charset="0"/>
              </a:rPr>
              <a:t>Kartu</a:t>
            </a:r>
            <a:r>
              <a:rPr lang="en-US" dirty="0">
                <a:latin typeface="Maiandra GD" panose="020E0502030308020204" pitchFamily="34" charset="0"/>
              </a:rPr>
              <a:t> </a:t>
            </a:r>
            <a:r>
              <a:rPr lang="en-US" dirty="0" err="1">
                <a:latin typeface="Maiandra GD" panose="020E0502030308020204" pitchFamily="34" charset="0"/>
              </a:rPr>
              <a:t>bimbingan</a:t>
            </a:r>
            <a:endParaRPr lang="en-US" dirty="0">
              <a:latin typeface="Maiandra GD" panose="020E0502030308020204" pitchFamily="34" charset="0"/>
            </a:endParaRPr>
          </a:p>
          <a:p>
            <a:pPr marL="448056" lvl="2" indent="-384048">
              <a:buSzPct val="80000"/>
              <a:buFont typeface="Wingdings 2"/>
              <a:buChar char=""/>
            </a:pPr>
            <a:r>
              <a:rPr lang="en-US" dirty="0" err="1">
                <a:latin typeface="Maiandra GD" panose="020E0502030308020204" pitchFamily="34" charset="0"/>
              </a:rPr>
              <a:t>Formulir</a:t>
            </a:r>
            <a:r>
              <a:rPr lang="en-US" dirty="0">
                <a:latin typeface="Maiandra GD" panose="020E0502030308020204" pitchFamily="34" charset="0"/>
              </a:rPr>
              <a:t> </a:t>
            </a:r>
            <a:r>
              <a:rPr lang="en-US" dirty="0" err="1">
                <a:latin typeface="Maiandra GD" panose="020E0502030308020204" pitchFamily="34" charset="0"/>
              </a:rPr>
              <a:t>pendaftaran</a:t>
            </a:r>
            <a:r>
              <a:rPr lang="en-US" dirty="0">
                <a:latin typeface="Maiandra GD" panose="020E0502030308020204" pitchFamily="34" charset="0"/>
              </a:rPr>
              <a:t> </a:t>
            </a:r>
            <a:r>
              <a:rPr lang="en-US" dirty="0" err="1">
                <a:latin typeface="Maiandra GD" panose="020E0502030308020204" pitchFamily="34" charset="0"/>
              </a:rPr>
              <a:t>Skripsi</a:t>
            </a:r>
            <a:r>
              <a:rPr lang="en-US" dirty="0">
                <a:latin typeface="Maiandra GD" panose="020E0502030308020204" pitchFamily="34" charset="0"/>
              </a:rPr>
              <a:t> 1 ke-2 kali (online)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Jika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Tidak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Maju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 Review 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Maiandra GD" pitchFamily="34" charset="0"/>
              </a:rPr>
              <a:t>Presentasi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>
                <a:latin typeface="Maiandra GD" pitchFamily="34" charset="0"/>
              </a:rPr>
              <a:t>maksimum</a:t>
            </a:r>
            <a:r>
              <a:rPr lang="en-US" dirty="0">
                <a:latin typeface="Maiandra GD" pitchFamily="34" charset="0"/>
              </a:rPr>
              <a:t> 20 </a:t>
            </a:r>
            <a:r>
              <a:rPr lang="en-US" dirty="0" err="1">
                <a:latin typeface="Maiandra GD" pitchFamily="34" charset="0"/>
              </a:rPr>
              <a:t>menit</a:t>
            </a:r>
            <a:endParaRPr lang="en-US" dirty="0">
              <a:latin typeface="Maiandra GD" pitchFamily="34" charset="0"/>
            </a:endParaRPr>
          </a:p>
          <a:p>
            <a:r>
              <a:rPr lang="en-US" dirty="0" err="1">
                <a:latin typeface="Maiandra GD" pitchFamily="34" charset="0"/>
              </a:rPr>
              <a:t>Akan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>
                <a:latin typeface="Maiandra GD" pitchFamily="34" charset="0"/>
              </a:rPr>
              <a:t>ada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>
                <a:latin typeface="Maiandra GD" pitchFamily="34" charset="0"/>
              </a:rPr>
              <a:t>sesi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>
                <a:latin typeface="Maiandra GD" pitchFamily="34" charset="0"/>
              </a:rPr>
              <a:t>diskusi</a:t>
            </a:r>
            <a:r>
              <a:rPr lang="en-US" dirty="0">
                <a:latin typeface="Maiandra GD" pitchFamily="34" charset="0"/>
              </a:rPr>
              <a:t>/review 15 </a:t>
            </a:r>
            <a:r>
              <a:rPr lang="en-US" dirty="0" err="1">
                <a:latin typeface="Maiandra GD" pitchFamily="34" charset="0"/>
              </a:rPr>
              <a:t>menit</a:t>
            </a:r>
            <a:endParaRPr lang="en-US" dirty="0">
              <a:latin typeface="Maiandra GD" pitchFamily="34" charset="0"/>
            </a:endParaRPr>
          </a:p>
          <a:p>
            <a:r>
              <a:rPr lang="en-US" dirty="0" err="1">
                <a:latin typeface="Maiandra GD" pitchFamily="34" charset="0"/>
              </a:rPr>
              <a:t>Manfaatkan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>
                <a:latin typeface="Maiandra GD" pitchFamily="34" charset="0"/>
              </a:rPr>
              <a:t>waktu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>
                <a:latin typeface="Maiandra GD" pitchFamily="34" charset="0"/>
              </a:rPr>
              <a:t>anda</a:t>
            </a:r>
            <a:endParaRPr lang="en-US" dirty="0">
              <a:latin typeface="Maiandra GD" pitchFamily="34" charset="0"/>
            </a:endParaRPr>
          </a:p>
          <a:p>
            <a:r>
              <a:rPr lang="en-US" dirty="0">
                <a:latin typeface="Maiandra GD" pitchFamily="34" charset="0"/>
              </a:rPr>
              <a:t>Dress code: formal, </a:t>
            </a:r>
            <a:r>
              <a:rPr lang="en-US" dirty="0" err="1">
                <a:latin typeface="Maiandra GD" pitchFamily="34" charset="0"/>
              </a:rPr>
              <a:t>atasan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>
                <a:latin typeface="Maiandra GD" pitchFamily="34" charset="0"/>
              </a:rPr>
              <a:t>terang</a:t>
            </a:r>
            <a:r>
              <a:rPr lang="en-US" dirty="0">
                <a:latin typeface="Maiandra GD" pitchFamily="34" charset="0"/>
              </a:rPr>
              <a:t>, </a:t>
            </a:r>
            <a:r>
              <a:rPr lang="en-US" dirty="0" err="1">
                <a:latin typeface="Maiandra GD" pitchFamily="34" charset="0"/>
              </a:rPr>
              <a:t>bawahan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>
                <a:latin typeface="Maiandra GD" pitchFamily="34" charset="0"/>
              </a:rPr>
              <a:t>gelap</a:t>
            </a:r>
            <a:r>
              <a:rPr lang="en-US" dirty="0">
                <a:latin typeface="Maiandra GD" pitchFamily="34" charset="0"/>
              </a:rPr>
              <a:t>, </a:t>
            </a:r>
            <a:r>
              <a:rPr lang="en-US" dirty="0" err="1">
                <a:latin typeface="Maiandra GD" pitchFamily="34" charset="0"/>
              </a:rPr>
              <a:t>sepatu</a:t>
            </a:r>
            <a:r>
              <a:rPr lang="en-US">
                <a:latin typeface="Maiandra GD" pitchFamily="34" charset="0"/>
              </a:rPr>
              <a:t> formal</a:t>
            </a:r>
            <a:endParaRPr lang="en-US" dirty="0">
              <a:latin typeface="Maiandra GD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2060"/>
                </a:solidFill>
                <a:latin typeface="Calibri" pitchFamily="34" charset="0"/>
              </a:rPr>
              <a:t>Presentasi</a:t>
            </a:r>
            <a:r>
              <a:rPr lang="en-US" dirty="0">
                <a:solidFill>
                  <a:srgbClr val="002060"/>
                </a:solidFill>
                <a:latin typeface="Calibri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libri" pitchFamily="34" charset="0"/>
              </a:rPr>
              <a:t>saat</a:t>
            </a:r>
            <a:r>
              <a:rPr lang="en-US" dirty="0">
                <a:solidFill>
                  <a:srgbClr val="002060"/>
                </a:solidFill>
                <a:latin typeface="Calibri" pitchFamily="34" charset="0"/>
              </a:rPr>
              <a:t> Review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Maiandra GD" pitchFamily="34" charset="0"/>
              </a:rPr>
              <a:t>Warna</a:t>
            </a:r>
            <a:r>
              <a:rPr lang="en-US" sz="2400" dirty="0">
                <a:latin typeface="Maiandra GD" pitchFamily="34" charset="0"/>
              </a:rPr>
              <a:t> </a:t>
            </a:r>
            <a:r>
              <a:rPr lang="en-US" sz="2400" dirty="0" err="1">
                <a:latin typeface="Maiandra GD" pitchFamily="34" charset="0"/>
              </a:rPr>
              <a:t>tulisan</a:t>
            </a:r>
            <a:r>
              <a:rPr lang="en-US" sz="2400" dirty="0">
                <a:latin typeface="Maiandra GD" pitchFamily="34" charset="0"/>
              </a:rPr>
              <a:t> </a:t>
            </a:r>
            <a:r>
              <a:rPr lang="en-US" sz="2400" dirty="0" err="1">
                <a:latin typeface="Maiandra GD" pitchFamily="34" charset="0"/>
              </a:rPr>
              <a:t>kontras</a:t>
            </a:r>
            <a:r>
              <a:rPr lang="en-US" sz="2400" dirty="0">
                <a:latin typeface="Maiandra GD" pitchFamily="34" charset="0"/>
              </a:rPr>
              <a:t> </a:t>
            </a:r>
            <a:r>
              <a:rPr lang="en-US" sz="2400" dirty="0" err="1">
                <a:latin typeface="Maiandra GD" pitchFamily="34" charset="0"/>
              </a:rPr>
              <a:t>dengan</a:t>
            </a:r>
            <a:r>
              <a:rPr lang="en-US" sz="2400" dirty="0">
                <a:latin typeface="Maiandra GD" pitchFamily="34" charset="0"/>
              </a:rPr>
              <a:t> background</a:t>
            </a:r>
          </a:p>
          <a:p>
            <a:r>
              <a:rPr lang="en-US" sz="2400" dirty="0" err="1">
                <a:latin typeface="Maiandra GD" pitchFamily="34" charset="0"/>
              </a:rPr>
              <a:t>Ukuran</a:t>
            </a:r>
            <a:r>
              <a:rPr lang="en-US" sz="2400" dirty="0">
                <a:latin typeface="Maiandra GD" pitchFamily="34" charset="0"/>
              </a:rPr>
              <a:t> </a:t>
            </a:r>
            <a:r>
              <a:rPr lang="en-US" sz="2400" dirty="0" err="1">
                <a:latin typeface="Maiandra GD" pitchFamily="34" charset="0"/>
              </a:rPr>
              <a:t>tulisan</a:t>
            </a:r>
            <a:r>
              <a:rPr lang="en-US" sz="2400" dirty="0">
                <a:latin typeface="Maiandra GD" pitchFamily="34" charset="0"/>
              </a:rPr>
              <a:t> &gt;= 20</a:t>
            </a:r>
          </a:p>
          <a:p>
            <a:r>
              <a:rPr lang="en-US" sz="2400" strike="dblStrike" dirty="0" err="1">
                <a:latin typeface="Maiandra GD" pitchFamily="34" charset="0"/>
              </a:rPr>
              <a:t>Paragraf</a:t>
            </a:r>
            <a:r>
              <a:rPr lang="en-US" sz="2400" strike="dblStrike" dirty="0">
                <a:latin typeface="Maiandra GD" pitchFamily="34" charset="0"/>
              </a:rPr>
              <a:t> </a:t>
            </a:r>
          </a:p>
          <a:p>
            <a:r>
              <a:rPr lang="en-US" sz="2400" dirty="0" err="1">
                <a:latin typeface="Maiandra GD" pitchFamily="34" charset="0"/>
              </a:rPr>
              <a:t>Tulis</a:t>
            </a:r>
            <a:r>
              <a:rPr lang="en-US" sz="2400" dirty="0">
                <a:latin typeface="Maiandra GD" pitchFamily="34" charset="0"/>
              </a:rPr>
              <a:t> </a:t>
            </a:r>
            <a:r>
              <a:rPr lang="en-US" sz="2400" dirty="0" err="1">
                <a:latin typeface="Maiandra GD" pitchFamily="34" charset="0"/>
              </a:rPr>
              <a:t>dalam</a:t>
            </a:r>
            <a:r>
              <a:rPr lang="en-US" sz="2400" dirty="0">
                <a:latin typeface="Maiandra GD" pitchFamily="34" charset="0"/>
              </a:rPr>
              <a:t> bullet-bullet, per </a:t>
            </a:r>
            <a:r>
              <a:rPr lang="en-US" sz="2400" dirty="0" err="1">
                <a:latin typeface="Maiandra GD" pitchFamily="34" charset="0"/>
              </a:rPr>
              <a:t>frasa</a:t>
            </a:r>
            <a:r>
              <a:rPr lang="en-US" sz="2400" dirty="0">
                <a:latin typeface="Maiandra GD" pitchFamily="34" charset="0"/>
              </a:rPr>
              <a:t>/</a:t>
            </a:r>
            <a:r>
              <a:rPr lang="en-US" sz="2400" dirty="0" err="1">
                <a:latin typeface="Maiandra GD" pitchFamily="34" charset="0"/>
              </a:rPr>
              <a:t>kalimat</a:t>
            </a:r>
            <a:r>
              <a:rPr lang="en-US" sz="2400" dirty="0">
                <a:latin typeface="Maiandra GD" pitchFamily="34" charset="0"/>
              </a:rPr>
              <a:t> &lt;= 2 </a:t>
            </a:r>
            <a:r>
              <a:rPr lang="en-US" sz="2400" dirty="0" err="1">
                <a:latin typeface="Maiandra GD" pitchFamily="34" charset="0"/>
              </a:rPr>
              <a:t>baris</a:t>
            </a:r>
            <a:endParaRPr lang="en-US" sz="2400" dirty="0">
              <a:latin typeface="Maiandra GD" pitchFamily="34" charset="0"/>
            </a:endParaRPr>
          </a:p>
          <a:p>
            <a:r>
              <a:rPr lang="en-US" sz="2400" dirty="0">
                <a:latin typeface="Maiandra GD" pitchFamily="34" charset="0"/>
              </a:rPr>
              <a:t>Per slide </a:t>
            </a:r>
            <a:r>
              <a:rPr lang="en-US" sz="2400" dirty="0" err="1">
                <a:latin typeface="Maiandra GD" pitchFamily="34" charset="0"/>
              </a:rPr>
              <a:t>kira-kira</a:t>
            </a:r>
            <a:r>
              <a:rPr lang="en-US" sz="2400" dirty="0">
                <a:latin typeface="Maiandra GD" pitchFamily="34" charset="0"/>
              </a:rPr>
              <a:t> 6 </a:t>
            </a:r>
            <a:r>
              <a:rPr lang="en-US" sz="2400" dirty="0" err="1">
                <a:latin typeface="Maiandra GD" pitchFamily="34" charset="0"/>
              </a:rPr>
              <a:t>baris</a:t>
            </a:r>
            <a:endParaRPr lang="en-US" sz="2400" dirty="0">
              <a:latin typeface="Maiandra GD" pitchFamily="34" charset="0"/>
            </a:endParaRPr>
          </a:p>
          <a:p>
            <a:endParaRPr lang="en-US" sz="2400" dirty="0">
              <a:latin typeface="Maiandra GD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 pitchFamily="34" charset="0"/>
              </a:rPr>
              <a:t>Presentasi</a:t>
            </a:r>
            <a:r>
              <a:rPr lang="en-US" dirty="0">
                <a:latin typeface="Calibri" pitchFamily="34" charset="0"/>
              </a:rPr>
              <a:t>: Slide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Maiandra GD" pitchFamily="34" charset="0"/>
              </a:rPr>
              <a:t>Lihat</a:t>
            </a:r>
            <a:r>
              <a:rPr lang="en-US" sz="2400" dirty="0">
                <a:latin typeface="Maiandra GD" pitchFamily="34" charset="0"/>
              </a:rPr>
              <a:t> </a:t>
            </a:r>
            <a:r>
              <a:rPr lang="en-US" sz="2400" dirty="0" err="1">
                <a:latin typeface="Maiandra GD" pitchFamily="34" charset="0"/>
              </a:rPr>
              <a:t>penonton</a:t>
            </a:r>
            <a:endParaRPr lang="en-US" sz="2400" dirty="0">
              <a:latin typeface="Maiandra GD" pitchFamily="34" charset="0"/>
            </a:endParaRPr>
          </a:p>
          <a:p>
            <a:r>
              <a:rPr lang="en-US" sz="2400" dirty="0" err="1">
                <a:latin typeface="Maiandra GD" pitchFamily="34" charset="0"/>
              </a:rPr>
              <a:t>Tangan</a:t>
            </a:r>
            <a:r>
              <a:rPr lang="en-US" sz="2400" dirty="0">
                <a:latin typeface="Maiandra GD" pitchFamily="34" charset="0"/>
              </a:rPr>
              <a:t> </a:t>
            </a:r>
            <a:r>
              <a:rPr lang="en-US" sz="2400" dirty="0" err="1">
                <a:latin typeface="Maiandra GD" pitchFamily="34" charset="0"/>
              </a:rPr>
              <a:t>tidak</a:t>
            </a:r>
            <a:r>
              <a:rPr lang="en-US" sz="2400" dirty="0">
                <a:latin typeface="Maiandra GD" pitchFamily="34" charset="0"/>
              </a:rPr>
              <a:t> </a:t>
            </a:r>
            <a:r>
              <a:rPr lang="en-US" sz="2400" dirty="0" err="1">
                <a:latin typeface="Maiandra GD" pitchFamily="34" charset="0"/>
              </a:rPr>
              <a:t>di</a:t>
            </a:r>
            <a:r>
              <a:rPr lang="en-US" sz="2400" dirty="0">
                <a:latin typeface="Maiandra GD" pitchFamily="34" charset="0"/>
              </a:rPr>
              <a:t> </a:t>
            </a:r>
            <a:r>
              <a:rPr lang="en-US" sz="2400" dirty="0" err="1">
                <a:latin typeface="Maiandra GD" pitchFamily="34" charset="0"/>
              </a:rPr>
              <a:t>kantong</a:t>
            </a:r>
            <a:r>
              <a:rPr lang="en-US" sz="2400" dirty="0">
                <a:latin typeface="Maiandra GD" pitchFamily="34" charset="0"/>
              </a:rPr>
              <a:t>/</a:t>
            </a:r>
            <a:r>
              <a:rPr lang="en-US" sz="2400" dirty="0" err="1">
                <a:latin typeface="Maiandra GD" pitchFamily="34" charset="0"/>
              </a:rPr>
              <a:t>belakang</a:t>
            </a:r>
            <a:endParaRPr lang="en-US" sz="2400" dirty="0">
              <a:latin typeface="Maiandra GD" pitchFamily="34" charset="0"/>
            </a:endParaRPr>
          </a:p>
          <a:p>
            <a:r>
              <a:rPr lang="en-US" sz="2400" dirty="0" err="1">
                <a:latin typeface="Maiandra GD" pitchFamily="34" charset="0"/>
              </a:rPr>
              <a:t>Suara</a:t>
            </a:r>
            <a:r>
              <a:rPr lang="en-US" sz="2400" dirty="0">
                <a:latin typeface="Maiandra GD" pitchFamily="34" charset="0"/>
              </a:rPr>
              <a:t> </a:t>
            </a:r>
            <a:r>
              <a:rPr lang="en-US" sz="2400" dirty="0" err="1">
                <a:latin typeface="Maiandra GD" pitchFamily="34" charset="0"/>
              </a:rPr>
              <a:t>harus</a:t>
            </a:r>
            <a:r>
              <a:rPr lang="en-US" sz="2400" dirty="0">
                <a:latin typeface="Maiandra GD" pitchFamily="34" charset="0"/>
              </a:rPr>
              <a:t> </a:t>
            </a:r>
            <a:r>
              <a:rPr lang="en-US" sz="2400" dirty="0" err="1">
                <a:latin typeface="Maiandra GD" pitchFamily="34" charset="0"/>
              </a:rPr>
              <a:t>bisa</a:t>
            </a:r>
            <a:r>
              <a:rPr lang="en-US" sz="2400" dirty="0">
                <a:latin typeface="Maiandra GD" pitchFamily="34" charset="0"/>
              </a:rPr>
              <a:t> </a:t>
            </a:r>
            <a:r>
              <a:rPr lang="en-US" sz="2400" dirty="0" err="1">
                <a:latin typeface="Maiandra GD" pitchFamily="34" charset="0"/>
              </a:rPr>
              <a:t>didengar</a:t>
            </a:r>
            <a:endParaRPr lang="en-US" sz="2400" dirty="0">
              <a:latin typeface="Maiandra GD" pitchFamily="34" charset="0"/>
            </a:endParaRPr>
          </a:p>
          <a:p>
            <a:r>
              <a:rPr lang="en-US" sz="2400" dirty="0" err="1">
                <a:latin typeface="Maiandra GD" pitchFamily="34" charset="0"/>
              </a:rPr>
              <a:t>Tidak</a:t>
            </a:r>
            <a:r>
              <a:rPr lang="en-US" sz="2400" dirty="0">
                <a:latin typeface="Maiandra GD" pitchFamily="34" charset="0"/>
              </a:rPr>
              <a:t> </a:t>
            </a:r>
            <a:r>
              <a:rPr lang="en-US" sz="2400" dirty="0" err="1">
                <a:latin typeface="Maiandra GD" pitchFamily="34" charset="0"/>
              </a:rPr>
              <a:t>bicara</a:t>
            </a:r>
            <a:r>
              <a:rPr lang="en-US" sz="2400" dirty="0">
                <a:latin typeface="Maiandra GD" pitchFamily="34" charset="0"/>
              </a:rPr>
              <a:t> </a:t>
            </a:r>
            <a:r>
              <a:rPr lang="en-US" sz="2400" dirty="0" err="1">
                <a:latin typeface="Maiandra GD" pitchFamily="34" charset="0"/>
              </a:rPr>
              <a:t>cepat-cepat</a:t>
            </a:r>
            <a:endParaRPr lang="en-US" sz="2400" dirty="0">
              <a:latin typeface="Maiandra GD" pitchFamily="34" charset="0"/>
            </a:endParaRPr>
          </a:p>
          <a:p>
            <a:r>
              <a:rPr lang="en-US" sz="2400" dirty="0" err="1">
                <a:latin typeface="Maiandra GD" pitchFamily="34" charset="0"/>
              </a:rPr>
              <a:t>Gunakan</a:t>
            </a:r>
            <a:r>
              <a:rPr lang="en-US" sz="2400" dirty="0">
                <a:latin typeface="Maiandra GD" pitchFamily="34" charset="0"/>
              </a:rPr>
              <a:t> stick/laser pointer (</a:t>
            </a:r>
            <a:r>
              <a:rPr lang="en-US" sz="2400" dirty="0" err="1">
                <a:latin typeface="Maiandra GD" pitchFamily="34" charset="0"/>
              </a:rPr>
              <a:t>hati-hati</a:t>
            </a:r>
            <a:r>
              <a:rPr lang="en-US" sz="2400" dirty="0">
                <a:latin typeface="Maiandra GD" pitchFamily="34" charset="0"/>
              </a:rPr>
              <a:t>)</a:t>
            </a:r>
          </a:p>
          <a:p>
            <a:r>
              <a:rPr lang="en-US" sz="2400" dirty="0" err="1">
                <a:latin typeface="Maiandra GD" pitchFamily="34" charset="0"/>
              </a:rPr>
              <a:t>Ada</a:t>
            </a:r>
            <a:r>
              <a:rPr lang="en-US" sz="2400" dirty="0">
                <a:latin typeface="Maiandra GD" pitchFamily="34" charset="0"/>
              </a:rPr>
              <a:t> </a:t>
            </a:r>
            <a:r>
              <a:rPr lang="en-US" sz="2400" dirty="0" err="1">
                <a:latin typeface="Maiandra GD" pitchFamily="34" charset="0"/>
              </a:rPr>
              <a:t>di</a:t>
            </a:r>
            <a:r>
              <a:rPr lang="en-US" sz="2400" dirty="0">
                <a:latin typeface="Maiandra GD" pitchFamily="34" charset="0"/>
              </a:rPr>
              <a:t> slide = </a:t>
            </a:r>
            <a:r>
              <a:rPr lang="en-US" sz="2400" dirty="0" err="1">
                <a:latin typeface="Maiandra GD" pitchFamily="34" charset="0"/>
              </a:rPr>
              <a:t>dipresentasikan</a:t>
            </a:r>
            <a:endParaRPr lang="en-US" sz="2400" dirty="0">
              <a:latin typeface="Maiandra GD" pitchFamily="34" charset="0"/>
            </a:endParaRPr>
          </a:p>
          <a:p>
            <a:r>
              <a:rPr lang="en-US" sz="2400" dirty="0">
                <a:latin typeface="Maiandra GD" pitchFamily="34" charset="0"/>
              </a:rPr>
              <a:t>1 slide = 2 </a:t>
            </a:r>
            <a:r>
              <a:rPr lang="en-US" sz="2400" dirty="0" err="1">
                <a:latin typeface="Maiandra GD" pitchFamily="34" charset="0"/>
              </a:rPr>
              <a:t>menit</a:t>
            </a:r>
            <a:r>
              <a:rPr lang="en-US" sz="2400" dirty="0">
                <a:latin typeface="Maiandra GD" pitchFamily="34" charset="0"/>
              </a:rPr>
              <a:t>, 15 slide = 30 </a:t>
            </a:r>
            <a:r>
              <a:rPr lang="en-US" sz="2400" dirty="0" err="1">
                <a:latin typeface="Maiandra GD" pitchFamily="34" charset="0"/>
              </a:rPr>
              <a:t>menit</a:t>
            </a:r>
            <a:endParaRPr lang="en-US" sz="2400" dirty="0">
              <a:latin typeface="Maiandra GD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 pitchFamily="34" charset="0"/>
              </a:rPr>
              <a:t>Presentasi</a:t>
            </a:r>
            <a:r>
              <a:rPr lang="en-US" dirty="0">
                <a:latin typeface="Calibri" pitchFamily="34" charset="0"/>
              </a:rPr>
              <a:t>: </a:t>
            </a:r>
            <a:r>
              <a:rPr lang="en-US" dirty="0" err="1">
                <a:latin typeface="Calibri" pitchFamily="34" charset="0"/>
              </a:rPr>
              <a:t>Metode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Maiandra GD" pitchFamily="34" charset="0"/>
              </a:rPr>
              <a:t>Pilih</a:t>
            </a:r>
            <a:r>
              <a:rPr lang="en-US" sz="2400" dirty="0">
                <a:latin typeface="Maiandra GD" pitchFamily="34" charset="0"/>
              </a:rPr>
              <a:t> </a:t>
            </a:r>
            <a:r>
              <a:rPr lang="en-US" sz="2400" dirty="0" err="1">
                <a:latin typeface="Maiandra GD" pitchFamily="34" charset="0"/>
              </a:rPr>
              <a:t>apa</a:t>
            </a:r>
            <a:r>
              <a:rPr lang="en-US" sz="2400" dirty="0">
                <a:latin typeface="Maiandra GD" pitchFamily="34" charset="0"/>
              </a:rPr>
              <a:t> yang </a:t>
            </a:r>
            <a:r>
              <a:rPr lang="en-US" sz="2400" dirty="0" err="1">
                <a:latin typeface="Maiandra GD" pitchFamily="34" charset="0"/>
              </a:rPr>
              <a:t>akan</a:t>
            </a:r>
            <a:r>
              <a:rPr lang="en-US" sz="2400" dirty="0">
                <a:latin typeface="Maiandra GD" pitchFamily="34" charset="0"/>
              </a:rPr>
              <a:t> </a:t>
            </a:r>
            <a:r>
              <a:rPr lang="en-US" sz="2400" dirty="0" err="1">
                <a:latin typeface="Maiandra GD" pitchFamily="34" charset="0"/>
              </a:rPr>
              <a:t>dipresentasikan</a:t>
            </a:r>
            <a:endParaRPr lang="en-US" sz="2400" dirty="0">
              <a:latin typeface="Maiandra GD" pitchFamily="34" charset="0"/>
            </a:endParaRPr>
          </a:p>
          <a:p>
            <a:r>
              <a:rPr lang="en-US" sz="2400" dirty="0">
                <a:latin typeface="Maiandra GD" pitchFamily="34" charset="0"/>
              </a:rPr>
              <a:t>Slide ≠ progress report</a:t>
            </a:r>
          </a:p>
          <a:p>
            <a:r>
              <a:rPr lang="en-US" sz="2400" dirty="0" err="1">
                <a:latin typeface="Maiandra GD" pitchFamily="34" charset="0"/>
              </a:rPr>
              <a:t>Buat</a:t>
            </a:r>
            <a:r>
              <a:rPr lang="en-US" sz="2400" dirty="0">
                <a:latin typeface="Maiandra GD" pitchFamily="34" charset="0"/>
              </a:rPr>
              <a:t> </a:t>
            </a:r>
            <a:r>
              <a:rPr lang="en-US" sz="2400" dirty="0" err="1">
                <a:latin typeface="Maiandra GD" pitchFamily="34" charset="0"/>
              </a:rPr>
              <a:t>sebagai</a:t>
            </a:r>
            <a:r>
              <a:rPr lang="en-US" sz="2400" dirty="0">
                <a:latin typeface="Maiandra GD" pitchFamily="34" charset="0"/>
              </a:rPr>
              <a:t> </a:t>
            </a:r>
            <a:r>
              <a:rPr lang="en-US" sz="2400" dirty="0" err="1">
                <a:latin typeface="Maiandra GD" pitchFamily="34" charset="0"/>
              </a:rPr>
              <a:t>aliran</a:t>
            </a:r>
            <a:r>
              <a:rPr lang="en-US" sz="2400" dirty="0">
                <a:latin typeface="Maiandra GD" pitchFamily="34" charset="0"/>
              </a:rPr>
              <a:t> </a:t>
            </a:r>
            <a:r>
              <a:rPr lang="en-US" sz="2400" dirty="0" err="1">
                <a:latin typeface="Maiandra GD" pitchFamily="34" charset="0"/>
              </a:rPr>
              <a:t>cerita</a:t>
            </a:r>
            <a:r>
              <a:rPr lang="en-US" sz="2400" dirty="0">
                <a:latin typeface="Maiandra GD" pitchFamily="34" charset="0"/>
              </a:rPr>
              <a:t> yang </a:t>
            </a:r>
            <a:r>
              <a:rPr lang="en-US" sz="2400" dirty="0" err="1">
                <a:latin typeface="Maiandra GD" pitchFamily="34" charset="0"/>
              </a:rPr>
              <a:t>terhubung</a:t>
            </a:r>
            <a:r>
              <a:rPr lang="en-US" sz="2400" dirty="0">
                <a:latin typeface="Maiandra GD" pitchFamily="34" charset="0"/>
              </a:rPr>
              <a:t> </a:t>
            </a:r>
            <a:r>
              <a:rPr lang="en-US" sz="2400" dirty="0" err="1">
                <a:latin typeface="Maiandra GD" pitchFamily="34" charset="0"/>
              </a:rPr>
              <a:t>satu</a:t>
            </a:r>
            <a:r>
              <a:rPr lang="en-US" sz="2400" dirty="0">
                <a:latin typeface="Maiandra GD" pitchFamily="34" charset="0"/>
              </a:rPr>
              <a:t> </a:t>
            </a:r>
            <a:r>
              <a:rPr lang="en-US" sz="2400" dirty="0" err="1">
                <a:latin typeface="Maiandra GD" pitchFamily="34" charset="0"/>
              </a:rPr>
              <a:t>bagian</a:t>
            </a:r>
            <a:r>
              <a:rPr lang="en-US" sz="2400" dirty="0">
                <a:latin typeface="Maiandra GD" pitchFamily="34" charset="0"/>
              </a:rPr>
              <a:t> </a:t>
            </a:r>
            <a:r>
              <a:rPr lang="en-US" sz="2400" dirty="0" err="1">
                <a:latin typeface="Maiandra GD" pitchFamily="34" charset="0"/>
              </a:rPr>
              <a:t>dengan</a:t>
            </a:r>
            <a:r>
              <a:rPr lang="en-US" sz="2400" dirty="0">
                <a:latin typeface="Maiandra GD" pitchFamily="34" charset="0"/>
              </a:rPr>
              <a:t> </a:t>
            </a:r>
            <a:r>
              <a:rPr lang="en-US" sz="2400" dirty="0" err="1">
                <a:latin typeface="Maiandra GD" pitchFamily="34" charset="0"/>
              </a:rPr>
              <a:t>lainnya</a:t>
            </a:r>
            <a:endParaRPr lang="en-US" sz="2400" dirty="0">
              <a:latin typeface="Maiandra GD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 pitchFamily="34" charset="0"/>
              </a:rPr>
              <a:t>Presentasi</a:t>
            </a:r>
            <a:r>
              <a:rPr lang="en-US" dirty="0">
                <a:latin typeface="Calibri" pitchFamily="34" charset="0"/>
              </a:rPr>
              <a:t>: </a:t>
            </a:r>
            <a:r>
              <a:rPr lang="en-US" dirty="0" err="1">
                <a:latin typeface="Calibri" pitchFamily="34" charset="0"/>
              </a:rPr>
              <a:t>Konten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31B8D7-20F0-409F-B2D9-18507AC2B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Topik</a:t>
            </a:r>
            <a:r>
              <a:rPr lang="en-US" dirty="0"/>
              <a:t>: Teknik Profile Matching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Keputusan</a:t>
            </a:r>
          </a:p>
          <a:p>
            <a:r>
              <a:rPr lang="en-US" dirty="0" err="1"/>
              <a:t>Pembicara</a:t>
            </a:r>
            <a:r>
              <a:rPr lang="en-US" dirty="0"/>
              <a:t>: I. Rosa de Lima</a:t>
            </a:r>
          </a:p>
          <a:p>
            <a:r>
              <a:rPr lang="en-US" dirty="0"/>
              <a:t>Hari, </a:t>
            </a:r>
            <a:r>
              <a:rPr lang="en-US" dirty="0" err="1"/>
              <a:t>tanggal</a:t>
            </a:r>
            <a:r>
              <a:rPr lang="en-US" dirty="0"/>
              <a:t>: </a:t>
            </a:r>
            <a:r>
              <a:rPr lang="en-US" dirty="0" err="1"/>
              <a:t>Selasa</a:t>
            </a:r>
            <a:r>
              <a:rPr lang="en-US" dirty="0"/>
              <a:t>, 12 November 2019</a:t>
            </a:r>
          </a:p>
          <a:p>
            <a:r>
              <a:rPr lang="en-US" dirty="0"/>
              <a:t>Waktu: 11.00-12.00</a:t>
            </a:r>
          </a:p>
          <a:p>
            <a:r>
              <a:rPr lang="en-US" dirty="0" err="1"/>
              <a:t>Tempat</a:t>
            </a:r>
            <a:r>
              <a:rPr lang="en-US" dirty="0"/>
              <a:t>: </a:t>
            </a:r>
            <a:r>
              <a:rPr lang="en-US" dirty="0" err="1"/>
              <a:t>Ruang</a:t>
            </a:r>
            <a:r>
              <a:rPr lang="en-US" dirty="0"/>
              <a:t> 10316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C6D3E3-110D-46B0-9CAB-39ACE364E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Seminar internal</a:t>
            </a:r>
          </a:p>
        </p:txBody>
      </p:sp>
    </p:spTree>
    <p:extLst>
      <p:ext uri="{BB962C8B-B14F-4D97-AF65-F5344CB8AC3E}">
        <p14:creationId xmlns:p14="http://schemas.microsoft.com/office/powerpoint/2010/main" val="161256577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Informatika-v1.1.0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Informatika-v1.1.1.potx" id="{79934EB4-FF5F-4E92-97F7-18B285765342}" vid="{8F3827DB-5A55-4836-B109-FD2FEA4727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TemplateInformatika-v1.1.0</Template>
  <TotalTime>1329</TotalTime>
  <Words>388</Words>
  <Application>Microsoft Office PowerPoint</Application>
  <PresentationFormat>Widescreen</PresentationFormat>
  <Paragraphs>65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Maiandra GD</vt:lpstr>
      <vt:lpstr>Wingdings</vt:lpstr>
      <vt:lpstr>Wingdings 2</vt:lpstr>
      <vt:lpstr>TemplateInformatika-v1.1.0</vt:lpstr>
      <vt:lpstr>AIF184001 - Skripsi 1 Pertemuan ke-2  Semester GANJIL 2019/2020</vt:lpstr>
      <vt:lpstr>Review </vt:lpstr>
      <vt:lpstr>Review (2)</vt:lpstr>
      <vt:lpstr>Jika Tidak Maju Review </vt:lpstr>
      <vt:lpstr>Presentasi saat Review</vt:lpstr>
      <vt:lpstr>Presentasi: Slide</vt:lpstr>
      <vt:lpstr>Presentasi: Metode</vt:lpstr>
      <vt:lpstr>Presentasi: Konten</vt:lpstr>
      <vt:lpstr>Seminar internal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Mariskha Tri Aditya</cp:lastModifiedBy>
  <cp:revision>108</cp:revision>
  <dcterms:created xsi:type="dcterms:W3CDTF">2013-07-15T20:26:09Z</dcterms:created>
  <dcterms:modified xsi:type="dcterms:W3CDTF">2019-11-11T01:25:58Z</dcterms:modified>
</cp:coreProperties>
</file>