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5143500" cx="9144000"/>
  <p:notesSz cx="6858000" cy="9144000"/>
  <p:embeddedFontLst>
    <p:embeddedFont>
      <p:font typeface="Montserrat SemiBold"/>
      <p:regular r:id="rId17"/>
      <p:bold r:id="rId18"/>
      <p:italic r:id="rId19"/>
      <p:boldItalic r:id="rId20"/>
    </p:embeddedFont>
    <p:embeddedFont>
      <p:font typeface="Tahoma"/>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SemiBold-boldItalic.fntdata"/><Relationship Id="rId11" Type="http://schemas.openxmlformats.org/officeDocument/2006/relationships/slide" Target="slides/slide4.xml"/><Relationship Id="rId22" Type="http://schemas.openxmlformats.org/officeDocument/2006/relationships/font" Target="fonts/Tahoma-bold.fntdata"/><Relationship Id="rId10" Type="http://schemas.openxmlformats.org/officeDocument/2006/relationships/slide" Target="slides/slide3.xml"/><Relationship Id="rId21" Type="http://schemas.openxmlformats.org/officeDocument/2006/relationships/font" Target="fonts/Tahoma-regular.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MontserratSemiBold-regular.fntdata"/><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font" Target="fonts/MontserratSemiBold-italic.fntdata"/><Relationship Id="rId6" Type="http://schemas.openxmlformats.org/officeDocument/2006/relationships/slideMaster" Target="slideMasters/slideMaster3.xml"/><Relationship Id="rId18" Type="http://schemas.openxmlformats.org/officeDocument/2006/relationships/font" Target="fonts/MontserratSemiBold-bold.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0ecafead3_0_53: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130" name="Google Shape;130;g250ecafead3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0ecafead3_2_4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250ecafead3_2_47: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0ecafead3_2_5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250ecafead3_2_52: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50ecafead3_2_5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250ecafead3_2_57: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0ecafead3_2_61: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250ecafead3_2_61: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0ecafead3_2_7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250ecafead3_2_70: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0ecafead3_2_75: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50ecafead3_2_75: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0ecafead3_2_86: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50ecafead3_2_86: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0ecafead3_2_91: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250ecafead3_2_91: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14"/>
          <p:cNvSpPr txBox="1"/>
          <p:nvPr>
            <p:ph type="title"/>
          </p:nvPr>
        </p:nvSpPr>
        <p:spPr>
          <a:xfrm>
            <a:off x="3400974" y="848173"/>
            <a:ext cx="2342050" cy="31495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900">
                <a:solidFill>
                  <a:srgbClr val="434343"/>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4"/>
          <p:cNvSpPr txBox="1"/>
          <p:nvPr>
            <p:ph idx="1" type="body"/>
          </p:nvPr>
        </p:nvSpPr>
        <p:spPr>
          <a:xfrm>
            <a:off x="531258" y="1222502"/>
            <a:ext cx="8081482" cy="331724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600">
                <a:solidFill>
                  <a:srgbClr val="616161"/>
                </a:solidFill>
                <a:latin typeface="Verdana"/>
                <a:ea typeface="Verdana"/>
                <a:cs typeface="Verdana"/>
                <a:sym typeface="Verdan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64" name="Shape 64"/>
        <p:cNvGrpSpPr/>
        <p:nvPr/>
      </p:nvGrpSpPr>
      <p:grpSpPr>
        <a:xfrm>
          <a:off x="0" y="0"/>
          <a:ext cx="0" cy="0"/>
          <a:chOff x="0" y="0"/>
          <a:chExt cx="0" cy="0"/>
        </a:xfrm>
      </p:grpSpPr>
      <p:pic>
        <p:nvPicPr>
          <p:cNvPr id="65" name="Google Shape;65;p15"/>
          <p:cNvPicPr preferRelativeResize="0"/>
          <p:nvPr/>
        </p:nvPicPr>
        <p:blipFill rotWithShape="1">
          <a:blip r:embed="rId2">
            <a:alphaModFix/>
          </a:blip>
          <a:srcRect b="0" l="0" r="0" t="0"/>
          <a:stretch/>
        </p:blipFill>
        <p:spPr>
          <a:xfrm>
            <a:off x="0" y="66972"/>
            <a:ext cx="9143996" cy="5076517"/>
          </a:xfrm>
          <a:prstGeom prst="rect">
            <a:avLst/>
          </a:prstGeom>
          <a:noFill/>
          <a:ln>
            <a:noFill/>
          </a:ln>
        </p:spPr>
      </p:pic>
      <p:sp>
        <p:nvSpPr>
          <p:cNvPr id="66" name="Google Shape;66;p15"/>
          <p:cNvSpPr txBox="1"/>
          <p:nvPr>
            <p:ph type="title"/>
          </p:nvPr>
        </p:nvSpPr>
        <p:spPr>
          <a:xfrm>
            <a:off x="3400974" y="848173"/>
            <a:ext cx="2342050" cy="31495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900">
                <a:solidFill>
                  <a:srgbClr val="434343"/>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70" name="Shape 70"/>
        <p:cNvGrpSpPr/>
        <p:nvPr/>
      </p:nvGrpSpPr>
      <p:grpSpPr>
        <a:xfrm>
          <a:off x="0" y="0"/>
          <a:ext cx="0" cy="0"/>
          <a:chOff x="0" y="0"/>
          <a:chExt cx="0" cy="0"/>
        </a:xfrm>
      </p:grpSpPr>
      <p:sp>
        <p:nvSpPr>
          <p:cNvPr id="71" name="Google Shape;71;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4" name="Shape 74"/>
        <p:cNvGrpSpPr/>
        <p:nvPr/>
      </p:nvGrpSpPr>
      <p:grpSpPr>
        <a:xfrm>
          <a:off x="0" y="0"/>
          <a:ext cx="0" cy="0"/>
          <a:chOff x="0" y="0"/>
          <a:chExt cx="0" cy="0"/>
        </a:xfrm>
      </p:grpSpPr>
      <p:sp>
        <p:nvSpPr>
          <p:cNvPr id="75" name="Google Shape;75;p17"/>
          <p:cNvSpPr txBox="1"/>
          <p:nvPr>
            <p:ph type="ctrTitle"/>
          </p:nvPr>
        </p:nvSpPr>
        <p:spPr>
          <a:xfrm>
            <a:off x="2222273" y="826864"/>
            <a:ext cx="4699452" cy="69151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900">
                <a:solidFill>
                  <a:srgbClr val="434343"/>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7"/>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0" name="Shape 80"/>
        <p:cNvGrpSpPr/>
        <p:nvPr/>
      </p:nvGrpSpPr>
      <p:grpSpPr>
        <a:xfrm>
          <a:off x="0" y="0"/>
          <a:ext cx="0" cy="0"/>
          <a:chOff x="0" y="0"/>
          <a:chExt cx="0" cy="0"/>
        </a:xfrm>
      </p:grpSpPr>
      <p:sp>
        <p:nvSpPr>
          <p:cNvPr id="81" name="Google Shape;81;p18"/>
          <p:cNvSpPr txBox="1"/>
          <p:nvPr>
            <p:ph type="title"/>
          </p:nvPr>
        </p:nvSpPr>
        <p:spPr>
          <a:xfrm>
            <a:off x="3400974" y="848173"/>
            <a:ext cx="2342050" cy="31495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900">
                <a:solidFill>
                  <a:srgbClr val="434343"/>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8"/>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18"/>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bg>
      <p:bgPr>
        <a:solidFill>
          <a:schemeClr val="lt1"/>
        </a:solidFill>
      </p:bgPr>
    </p:bg>
    <p:spTree>
      <p:nvGrpSpPr>
        <p:cNvPr id="94" name="Shape 94"/>
        <p:cNvGrpSpPr/>
        <p:nvPr/>
      </p:nvGrpSpPr>
      <p:grpSpPr>
        <a:xfrm>
          <a:off x="0" y="0"/>
          <a:ext cx="0" cy="0"/>
          <a:chOff x="0" y="0"/>
          <a:chExt cx="0" cy="0"/>
        </a:xfrm>
      </p:grpSpPr>
      <p:sp>
        <p:nvSpPr>
          <p:cNvPr id="95" name="Google Shape;95;p20"/>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700"/>
              <a:buNone/>
              <a:defRPr>
                <a:solidFill>
                  <a:srgbClr val="888888"/>
                </a:solidFill>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96" name="Google Shape;96;p20"/>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700"/>
              <a:buNone/>
              <a:defRPr>
                <a:solidFill>
                  <a:srgbClr val="888888"/>
                </a:solidFill>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97" name="Google Shape;97;p20"/>
          <p:cNvSpPr txBox="1"/>
          <p:nvPr>
            <p:ph idx="12" type="sldNum"/>
          </p:nvPr>
        </p:nvSpPr>
        <p:spPr>
          <a:xfrm>
            <a:off x="6583680" y="4783455"/>
            <a:ext cx="2103000" cy="138600"/>
          </a:xfrm>
          <a:prstGeom prst="rect">
            <a:avLst/>
          </a:prstGeom>
          <a:noFill/>
          <a:ln>
            <a:noFill/>
          </a:ln>
        </p:spPr>
        <p:txBody>
          <a:bodyPr anchorCtr="0" anchor="t" bIns="0" lIns="0" spcFirstLastPara="1" rIns="0" wrap="square" tIns="0">
            <a:spAutoFit/>
          </a:bodyPr>
          <a:lstStyle>
            <a:lvl1pPr indent="0" lvl="0" marL="0" rtl="0" algn="r">
              <a:spcBef>
                <a:spcPts val="0"/>
              </a:spcBef>
              <a:buNone/>
              <a:defRPr sz="900">
                <a:solidFill>
                  <a:srgbClr val="888888"/>
                </a:solidFill>
                <a:latin typeface="Calibri"/>
                <a:ea typeface="Calibri"/>
                <a:cs typeface="Calibri"/>
                <a:sym typeface="Calibri"/>
              </a:defRPr>
            </a:lvl1pPr>
            <a:lvl2pPr indent="0" lvl="1" marL="0" rtl="0" algn="r">
              <a:spcBef>
                <a:spcPts val="0"/>
              </a:spcBef>
              <a:buNone/>
              <a:defRPr sz="900">
                <a:solidFill>
                  <a:srgbClr val="888888"/>
                </a:solidFill>
                <a:latin typeface="Calibri"/>
                <a:ea typeface="Calibri"/>
                <a:cs typeface="Calibri"/>
                <a:sym typeface="Calibri"/>
              </a:defRPr>
            </a:lvl2pPr>
            <a:lvl3pPr indent="0" lvl="2" marL="0" rtl="0" algn="r">
              <a:spcBef>
                <a:spcPts val="0"/>
              </a:spcBef>
              <a:buNone/>
              <a:defRPr sz="900">
                <a:solidFill>
                  <a:srgbClr val="888888"/>
                </a:solidFill>
                <a:latin typeface="Calibri"/>
                <a:ea typeface="Calibri"/>
                <a:cs typeface="Calibri"/>
                <a:sym typeface="Calibri"/>
              </a:defRPr>
            </a:lvl3pPr>
            <a:lvl4pPr indent="0" lvl="3" marL="0" rtl="0" algn="r">
              <a:spcBef>
                <a:spcPts val="0"/>
              </a:spcBef>
              <a:buNone/>
              <a:defRPr sz="900">
                <a:solidFill>
                  <a:srgbClr val="888888"/>
                </a:solidFill>
                <a:latin typeface="Calibri"/>
                <a:ea typeface="Calibri"/>
                <a:cs typeface="Calibri"/>
                <a:sym typeface="Calibri"/>
              </a:defRPr>
            </a:lvl4pPr>
            <a:lvl5pPr indent="0" lvl="4" marL="0" rtl="0" algn="r">
              <a:spcBef>
                <a:spcPts val="0"/>
              </a:spcBef>
              <a:buNone/>
              <a:defRPr sz="900">
                <a:solidFill>
                  <a:srgbClr val="888888"/>
                </a:solidFill>
                <a:latin typeface="Calibri"/>
                <a:ea typeface="Calibri"/>
                <a:cs typeface="Calibri"/>
                <a:sym typeface="Calibri"/>
              </a:defRPr>
            </a:lvl5pPr>
            <a:lvl6pPr indent="0" lvl="5" marL="0" rtl="0" algn="r">
              <a:spcBef>
                <a:spcPts val="0"/>
              </a:spcBef>
              <a:buNone/>
              <a:defRPr sz="900">
                <a:solidFill>
                  <a:srgbClr val="888888"/>
                </a:solidFill>
                <a:latin typeface="Calibri"/>
                <a:ea typeface="Calibri"/>
                <a:cs typeface="Calibri"/>
                <a:sym typeface="Calibri"/>
              </a:defRPr>
            </a:lvl6pPr>
            <a:lvl7pPr indent="0" lvl="6" marL="0" rtl="0" algn="r">
              <a:spcBef>
                <a:spcPts val="0"/>
              </a:spcBef>
              <a:buNone/>
              <a:defRPr sz="900">
                <a:solidFill>
                  <a:srgbClr val="888888"/>
                </a:solidFill>
                <a:latin typeface="Calibri"/>
                <a:ea typeface="Calibri"/>
                <a:cs typeface="Calibri"/>
                <a:sym typeface="Calibri"/>
              </a:defRPr>
            </a:lvl7pPr>
            <a:lvl8pPr indent="0" lvl="7" marL="0" rtl="0" algn="r">
              <a:spcBef>
                <a:spcPts val="0"/>
              </a:spcBef>
              <a:buNone/>
              <a:defRPr sz="900">
                <a:solidFill>
                  <a:srgbClr val="888888"/>
                </a:solidFill>
                <a:latin typeface="Calibri"/>
                <a:ea typeface="Calibri"/>
                <a:cs typeface="Calibri"/>
                <a:sym typeface="Calibri"/>
              </a:defRPr>
            </a:lvl8pPr>
            <a:lvl9pPr indent="0" lvl="8" marL="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98" name="Shape 98"/>
        <p:cNvGrpSpPr/>
        <p:nvPr/>
      </p:nvGrpSpPr>
      <p:grpSpPr>
        <a:xfrm>
          <a:off x="0" y="0"/>
          <a:ext cx="0" cy="0"/>
          <a:chOff x="0" y="0"/>
          <a:chExt cx="0" cy="0"/>
        </a:xfrm>
      </p:grpSpPr>
      <p:sp>
        <p:nvSpPr>
          <p:cNvPr id="99" name="Google Shape;99;p21"/>
          <p:cNvSpPr txBox="1"/>
          <p:nvPr>
            <p:ph type="title"/>
          </p:nvPr>
        </p:nvSpPr>
        <p:spPr>
          <a:xfrm>
            <a:off x="2640351" y="335849"/>
            <a:ext cx="3863400" cy="500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700"/>
              <a:buNone/>
              <a:defRPr b="1" i="0" sz="3200">
                <a:solidFill>
                  <a:srgbClr val="2A4A81"/>
                </a:solidFill>
                <a:latin typeface="Trebuchet MS"/>
                <a:ea typeface="Trebuchet MS"/>
                <a:cs typeface="Trebuchet MS"/>
                <a:sym typeface="Trebuchet MS"/>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00" name="Google Shape;100;p21"/>
          <p:cNvSpPr txBox="1"/>
          <p:nvPr>
            <p:ph idx="1" type="body"/>
          </p:nvPr>
        </p:nvSpPr>
        <p:spPr>
          <a:xfrm>
            <a:off x="553702" y="2010938"/>
            <a:ext cx="8036700" cy="23025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700"/>
              <a:buNone/>
              <a:defRPr b="1" i="0" sz="1200">
                <a:solidFill>
                  <a:srgbClr val="F6B4A6"/>
                </a:solidFill>
                <a:latin typeface="Trebuchet MS"/>
                <a:ea typeface="Trebuchet MS"/>
                <a:cs typeface="Trebuchet MS"/>
                <a:sym typeface="Trebuchet MS"/>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101" name="Google Shape;101;p21"/>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700"/>
              <a:buNone/>
              <a:defRPr>
                <a:solidFill>
                  <a:srgbClr val="888888"/>
                </a:solidFill>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02" name="Google Shape;102;p21"/>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700"/>
              <a:buNone/>
              <a:defRPr>
                <a:solidFill>
                  <a:srgbClr val="888888"/>
                </a:solidFill>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03" name="Google Shape;103;p21"/>
          <p:cNvSpPr txBox="1"/>
          <p:nvPr>
            <p:ph idx="12" type="sldNum"/>
          </p:nvPr>
        </p:nvSpPr>
        <p:spPr>
          <a:xfrm>
            <a:off x="6583680" y="4783455"/>
            <a:ext cx="2103000" cy="138600"/>
          </a:xfrm>
          <a:prstGeom prst="rect">
            <a:avLst/>
          </a:prstGeom>
          <a:noFill/>
          <a:ln>
            <a:noFill/>
          </a:ln>
        </p:spPr>
        <p:txBody>
          <a:bodyPr anchorCtr="0" anchor="t" bIns="0" lIns="0" spcFirstLastPara="1" rIns="0" wrap="square" tIns="0">
            <a:spAutoFit/>
          </a:bodyPr>
          <a:lstStyle>
            <a:lvl1pPr indent="0" lvl="0" marL="0" rtl="0" algn="r">
              <a:spcBef>
                <a:spcPts val="0"/>
              </a:spcBef>
              <a:buNone/>
              <a:defRPr sz="900">
                <a:solidFill>
                  <a:srgbClr val="888888"/>
                </a:solidFill>
                <a:latin typeface="Calibri"/>
                <a:ea typeface="Calibri"/>
                <a:cs typeface="Calibri"/>
                <a:sym typeface="Calibri"/>
              </a:defRPr>
            </a:lvl1pPr>
            <a:lvl2pPr indent="0" lvl="1" marL="0" rtl="0" algn="r">
              <a:spcBef>
                <a:spcPts val="0"/>
              </a:spcBef>
              <a:buNone/>
              <a:defRPr sz="900">
                <a:solidFill>
                  <a:srgbClr val="888888"/>
                </a:solidFill>
                <a:latin typeface="Calibri"/>
                <a:ea typeface="Calibri"/>
                <a:cs typeface="Calibri"/>
                <a:sym typeface="Calibri"/>
              </a:defRPr>
            </a:lvl2pPr>
            <a:lvl3pPr indent="0" lvl="2" marL="0" rtl="0" algn="r">
              <a:spcBef>
                <a:spcPts val="0"/>
              </a:spcBef>
              <a:buNone/>
              <a:defRPr sz="900">
                <a:solidFill>
                  <a:srgbClr val="888888"/>
                </a:solidFill>
                <a:latin typeface="Calibri"/>
                <a:ea typeface="Calibri"/>
                <a:cs typeface="Calibri"/>
                <a:sym typeface="Calibri"/>
              </a:defRPr>
            </a:lvl3pPr>
            <a:lvl4pPr indent="0" lvl="3" marL="0" rtl="0" algn="r">
              <a:spcBef>
                <a:spcPts val="0"/>
              </a:spcBef>
              <a:buNone/>
              <a:defRPr sz="900">
                <a:solidFill>
                  <a:srgbClr val="888888"/>
                </a:solidFill>
                <a:latin typeface="Calibri"/>
                <a:ea typeface="Calibri"/>
                <a:cs typeface="Calibri"/>
                <a:sym typeface="Calibri"/>
              </a:defRPr>
            </a:lvl4pPr>
            <a:lvl5pPr indent="0" lvl="4" marL="0" rtl="0" algn="r">
              <a:spcBef>
                <a:spcPts val="0"/>
              </a:spcBef>
              <a:buNone/>
              <a:defRPr sz="900">
                <a:solidFill>
                  <a:srgbClr val="888888"/>
                </a:solidFill>
                <a:latin typeface="Calibri"/>
                <a:ea typeface="Calibri"/>
                <a:cs typeface="Calibri"/>
                <a:sym typeface="Calibri"/>
              </a:defRPr>
            </a:lvl5pPr>
            <a:lvl6pPr indent="0" lvl="5" marL="0" rtl="0" algn="r">
              <a:spcBef>
                <a:spcPts val="0"/>
              </a:spcBef>
              <a:buNone/>
              <a:defRPr sz="900">
                <a:solidFill>
                  <a:srgbClr val="888888"/>
                </a:solidFill>
                <a:latin typeface="Calibri"/>
                <a:ea typeface="Calibri"/>
                <a:cs typeface="Calibri"/>
                <a:sym typeface="Calibri"/>
              </a:defRPr>
            </a:lvl6pPr>
            <a:lvl7pPr indent="0" lvl="6" marL="0" rtl="0" algn="r">
              <a:spcBef>
                <a:spcPts val="0"/>
              </a:spcBef>
              <a:buNone/>
              <a:defRPr sz="900">
                <a:solidFill>
                  <a:srgbClr val="888888"/>
                </a:solidFill>
                <a:latin typeface="Calibri"/>
                <a:ea typeface="Calibri"/>
                <a:cs typeface="Calibri"/>
                <a:sym typeface="Calibri"/>
              </a:defRPr>
            </a:lvl7pPr>
            <a:lvl8pPr indent="0" lvl="7" marL="0" rtl="0" algn="r">
              <a:spcBef>
                <a:spcPts val="0"/>
              </a:spcBef>
              <a:buNone/>
              <a:defRPr sz="900">
                <a:solidFill>
                  <a:srgbClr val="888888"/>
                </a:solidFill>
                <a:latin typeface="Calibri"/>
                <a:ea typeface="Calibri"/>
                <a:cs typeface="Calibri"/>
                <a:sym typeface="Calibri"/>
              </a:defRPr>
            </a:lvl8pPr>
            <a:lvl9pPr indent="0" lvl="8" marL="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104" name="Shape 104"/>
        <p:cNvGrpSpPr/>
        <p:nvPr/>
      </p:nvGrpSpPr>
      <p:grpSpPr>
        <a:xfrm>
          <a:off x="0" y="0"/>
          <a:ext cx="0" cy="0"/>
          <a:chOff x="0" y="0"/>
          <a:chExt cx="0" cy="0"/>
        </a:xfrm>
      </p:grpSpPr>
      <p:sp>
        <p:nvSpPr>
          <p:cNvPr id="105" name="Google Shape;105;p22"/>
          <p:cNvSpPr/>
          <p:nvPr/>
        </p:nvSpPr>
        <p:spPr>
          <a:xfrm>
            <a:off x="0" y="1"/>
            <a:ext cx="9144000" cy="51435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94DDD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06" name="Google Shape;106;p22"/>
          <p:cNvSpPr/>
          <p:nvPr/>
        </p:nvSpPr>
        <p:spPr>
          <a:xfrm>
            <a:off x="7235933" y="1600319"/>
            <a:ext cx="1255077" cy="1254760"/>
          </a:xfrm>
          <a:custGeom>
            <a:rect b="b" l="l" r="r" t="t"/>
            <a:pathLst>
              <a:path extrusionOk="0" h="2509520" w="2510155">
                <a:moveTo>
                  <a:pt x="1820638" y="2509043"/>
                </a:moveTo>
                <a:lnTo>
                  <a:pt x="1771297" y="2509043"/>
                </a:lnTo>
                <a:lnTo>
                  <a:pt x="1722052" y="2505652"/>
                </a:lnTo>
                <a:lnTo>
                  <a:pt x="1673097" y="2498870"/>
                </a:lnTo>
                <a:lnTo>
                  <a:pt x="1624626" y="2488696"/>
                </a:lnTo>
                <a:lnTo>
                  <a:pt x="1576831" y="2475132"/>
                </a:lnTo>
                <a:lnTo>
                  <a:pt x="1529907" y="2458177"/>
                </a:lnTo>
                <a:lnTo>
                  <a:pt x="1484046" y="2437830"/>
                </a:lnTo>
                <a:lnTo>
                  <a:pt x="1439441" y="2414093"/>
                </a:lnTo>
                <a:lnTo>
                  <a:pt x="1395489" y="2389570"/>
                </a:lnTo>
                <a:lnTo>
                  <a:pt x="1350938" y="2366546"/>
                </a:lnTo>
                <a:lnTo>
                  <a:pt x="1305827" y="2345021"/>
                </a:lnTo>
                <a:lnTo>
                  <a:pt x="1260192" y="2324994"/>
                </a:lnTo>
                <a:lnTo>
                  <a:pt x="1214071" y="2306465"/>
                </a:lnTo>
                <a:lnTo>
                  <a:pt x="1167503" y="2289434"/>
                </a:lnTo>
                <a:lnTo>
                  <a:pt x="1120524" y="2273900"/>
                </a:lnTo>
                <a:lnTo>
                  <a:pt x="1073171" y="2259863"/>
                </a:lnTo>
                <a:lnTo>
                  <a:pt x="1025484" y="2247322"/>
                </a:lnTo>
                <a:lnTo>
                  <a:pt x="977499" y="2236279"/>
                </a:lnTo>
                <a:lnTo>
                  <a:pt x="929253" y="2226731"/>
                </a:lnTo>
                <a:lnTo>
                  <a:pt x="880785" y="2218680"/>
                </a:lnTo>
                <a:lnTo>
                  <a:pt x="832132" y="2212124"/>
                </a:lnTo>
                <a:lnTo>
                  <a:pt x="783331" y="2207064"/>
                </a:lnTo>
                <a:lnTo>
                  <a:pt x="734420" y="2203499"/>
                </a:lnTo>
                <a:lnTo>
                  <a:pt x="685437" y="2201428"/>
                </a:lnTo>
                <a:lnTo>
                  <a:pt x="636419" y="2200853"/>
                </a:lnTo>
                <a:lnTo>
                  <a:pt x="587404" y="2201771"/>
                </a:lnTo>
                <a:lnTo>
                  <a:pt x="538429" y="2204184"/>
                </a:lnTo>
                <a:lnTo>
                  <a:pt x="489533" y="2208090"/>
                </a:lnTo>
                <a:lnTo>
                  <a:pt x="440752" y="2213490"/>
                </a:lnTo>
                <a:lnTo>
                  <a:pt x="392123" y="2220382"/>
                </a:lnTo>
                <a:lnTo>
                  <a:pt x="343686" y="2228768"/>
                </a:lnTo>
                <a:lnTo>
                  <a:pt x="295477" y="2238646"/>
                </a:lnTo>
                <a:lnTo>
                  <a:pt x="247534" y="2250017"/>
                </a:lnTo>
                <a:lnTo>
                  <a:pt x="199894" y="2262880"/>
                </a:lnTo>
                <a:lnTo>
                  <a:pt x="152595" y="2277234"/>
                </a:lnTo>
                <a:lnTo>
                  <a:pt x="105675" y="2293080"/>
                </a:lnTo>
                <a:lnTo>
                  <a:pt x="105675" y="2222319"/>
                </a:lnTo>
                <a:lnTo>
                  <a:pt x="0" y="2042851"/>
                </a:lnTo>
                <a:lnTo>
                  <a:pt x="46904" y="2026522"/>
                </a:lnTo>
                <a:lnTo>
                  <a:pt x="94144" y="2011470"/>
                </a:lnTo>
                <a:lnTo>
                  <a:pt x="141690" y="1997695"/>
                </a:lnTo>
                <a:lnTo>
                  <a:pt x="189517" y="1985198"/>
                </a:lnTo>
                <a:lnTo>
                  <a:pt x="237597" y="1973978"/>
                </a:lnTo>
                <a:lnTo>
                  <a:pt x="285902" y="1964036"/>
                </a:lnTo>
                <a:lnTo>
                  <a:pt x="334405" y="1955372"/>
                </a:lnTo>
                <a:lnTo>
                  <a:pt x="383080" y="1947986"/>
                </a:lnTo>
                <a:lnTo>
                  <a:pt x="431898" y="1941879"/>
                </a:lnTo>
                <a:lnTo>
                  <a:pt x="480834" y="1937050"/>
                </a:lnTo>
                <a:lnTo>
                  <a:pt x="529858" y="1933500"/>
                </a:lnTo>
                <a:lnTo>
                  <a:pt x="578945" y="1931228"/>
                </a:lnTo>
                <a:lnTo>
                  <a:pt x="628067" y="1930236"/>
                </a:lnTo>
                <a:lnTo>
                  <a:pt x="677196" y="1930523"/>
                </a:lnTo>
                <a:lnTo>
                  <a:pt x="726306" y="1932089"/>
                </a:lnTo>
                <a:lnTo>
                  <a:pt x="775369" y="1934935"/>
                </a:lnTo>
                <a:lnTo>
                  <a:pt x="824358" y="1939060"/>
                </a:lnTo>
                <a:lnTo>
                  <a:pt x="873246" y="1944465"/>
                </a:lnTo>
                <a:lnTo>
                  <a:pt x="922006" y="1951151"/>
                </a:lnTo>
                <a:lnTo>
                  <a:pt x="970609" y="1959116"/>
                </a:lnTo>
                <a:lnTo>
                  <a:pt x="1019030" y="1968362"/>
                </a:lnTo>
                <a:lnTo>
                  <a:pt x="1067241" y="1978889"/>
                </a:lnTo>
                <a:lnTo>
                  <a:pt x="1115214" y="1990696"/>
                </a:lnTo>
                <a:lnTo>
                  <a:pt x="1162922" y="2003784"/>
                </a:lnTo>
                <a:lnTo>
                  <a:pt x="1210339" y="2018153"/>
                </a:lnTo>
                <a:lnTo>
                  <a:pt x="1257437" y="2033804"/>
                </a:lnTo>
                <a:lnTo>
                  <a:pt x="1304188" y="2050736"/>
                </a:lnTo>
                <a:lnTo>
                  <a:pt x="1350565" y="2068949"/>
                </a:lnTo>
                <a:lnTo>
                  <a:pt x="1396542" y="2088445"/>
                </a:lnTo>
                <a:lnTo>
                  <a:pt x="1442091" y="2109222"/>
                </a:lnTo>
                <a:lnTo>
                  <a:pt x="1487184" y="2131281"/>
                </a:lnTo>
                <a:lnTo>
                  <a:pt x="1531795" y="2154623"/>
                </a:lnTo>
                <a:lnTo>
                  <a:pt x="1575896" y="2179247"/>
                </a:lnTo>
                <a:lnTo>
                  <a:pt x="1617752" y="2200567"/>
                </a:lnTo>
                <a:lnTo>
                  <a:pt x="1661183" y="2217150"/>
                </a:lnTo>
                <a:lnTo>
                  <a:pt x="1705797" y="2228995"/>
                </a:lnTo>
                <a:lnTo>
                  <a:pt x="1751198" y="2236102"/>
                </a:lnTo>
                <a:lnTo>
                  <a:pt x="1796993" y="2238471"/>
                </a:lnTo>
                <a:lnTo>
                  <a:pt x="1842789" y="2236102"/>
                </a:lnTo>
                <a:lnTo>
                  <a:pt x="1888190" y="2228995"/>
                </a:lnTo>
                <a:lnTo>
                  <a:pt x="1932804" y="2217150"/>
                </a:lnTo>
                <a:lnTo>
                  <a:pt x="1976235" y="2200567"/>
                </a:lnTo>
                <a:lnTo>
                  <a:pt x="2018091" y="2179247"/>
                </a:lnTo>
                <a:lnTo>
                  <a:pt x="2057675" y="2153418"/>
                </a:lnTo>
                <a:lnTo>
                  <a:pt x="2093824" y="2124106"/>
                </a:lnTo>
                <a:lnTo>
                  <a:pt x="2126366" y="2091582"/>
                </a:lnTo>
                <a:lnTo>
                  <a:pt x="2155128" y="2056118"/>
                </a:lnTo>
                <a:lnTo>
                  <a:pt x="2179938" y="2017982"/>
                </a:lnTo>
                <a:lnTo>
                  <a:pt x="2200624" y="1977447"/>
                </a:lnTo>
                <a:lnTo>
                  <a:pt x="2217013" y="1934783"/>
                </a:lnTo>
                <a:lnTo>
                  <a:pt x="2228933" y="1890261"/>
                </a:lnTo>
                <a:lnTo>
                  <a:pt x="2236211" y="1844151"/>
                </a:lnTo>
                <a:lnTo>
                  <a:pt x="2238675" y="1796725"/>
                </a:lnTo>
                <a:lnTo>
                  <a:pt x="2236239" y="1749298"/>
                </a:lnTo>
                <a:lnTo>
                  <a:pt x="2229031" y="1703188"/>
                </a:lnTo>
                <a:lnTo>
                  <a:pt x="2217207" y="1658666"/>
                </a:lnTo>
                <a:lnTo>
                  <a:pt x="2200919" y="1616002"/>
                </a:lnTo>
                <a:lnTo>
                  <a:pt x="2180323" y="1575467"/>
                </a:lnTo>
                <a:lnTo>
                  <a:pt x="2155571" y="1537332"/>
                </a:lnTo>
                <a:lnTo>
                  <a:pt x="2126818" y="1501867"/>
                </a:lnTo>
                <a:lnTo>
                  <a:pt x="2094218" y="1469343"/>
                </a:lnTo>
                <a:lnTo>
                  <a:pt x="2057924" y="1440032"/>
                </a:lnTo>
                <a:lnTo>
                  <a:pt x="2018091" y="1414203"/>
                </a:lnTo>
                <a:lnTo>
                  <a:pt x="1974575" y="1387028"/>
                </a:lnTo>
                <a:lnTo>
                  <a:pt x="1933543" y="1357279"/>
                </a:lnTo>
                <a:lnTo>
                  <a:pt x="1895072" y="1325088"/>
                </a:lnTo>
                <a:lnTo>
                  <a:pt x="1859239" y="1290590"/>
                </a:lnTo>
                <a:lnTo>
                  <a:pt x="1826120" y="1253916"/>
                </a:lnTo>
                <a:lnTo>
                  <a:pt x="1795791" y="1215201"/>
                </a:lnTo>
                <a:lnTo>
                  <a:pt x="1768330" y="1174577"/>
                </a:lnTo>
                <a:lnTo>
                  <a:pt x="1743812" y="1132177"/>
                </a:lnTo>
                <a:lnTo>
                  <a:pt x="1722315" y="1088134"/>
                </a:lnTo>
                <a:lnTo>
                  <a:pt x="1703915" y="1042582"/>
                </a:lnTo>
                <a:lnTo>
                  <a:pt x="1688688" y="995653"/>
                </a:lnTo>
                <a:lnTo>
                  <a:pt x="1676712" y="947481"/>
                </a:lnTo>
                <a:lnTo>
                  <a:pt x="1668063" y="898198"/>
                </a:lnTo>
                <a:lnTo>
                  <a:pt x="1662818" y="847939"/>
                </a:lnTo>
                <a:lnTo>
                  <a:pt x="1661052" y="796835"/>
                </a:lnTo>
                <a:lnTo>
                  <a:pt x="1662818" y="745731"/>
                </a:lnTo>
                <a:lnTo>
                  <a:pt x="1668063" y="695471"/>
                </a:lnTo>
                <a:lnTo>
                  <a:pt x="1676712" y="646189"/>
                </a:lnTo>
                <a:lnTo>
                  <a:pt x="1688688" y="598017"/>
                </a:lnTo>
                <a:lnTo>
                  <a:pt x="1703915" y="551088"/>
                </a:lnTo>
                <a:lnTo>
                  <a:pt x="1722315" y="505536"/>
                </a:lnTo>
                <a:lnTo>
                  <a:pt x="1743812" y="461493"/>
                </a:lnTo>
                <a:lnTo>
                  <a:pt x="1768330" y="419093"/>
                </a:lnTo>
                <a:lnTo>
                  <a:pt x="1795791" y="378469"/>
                </a:lnTo>
                <a:lnTo>
                  <a:pt x="1826120" y="339753"/>
                </a:lnTo>
                <a:lnTo>
                  <a:pt x="1859239" y="303080"/>
                </a:lnTo>
                <a:lnTo>
                  <a:pt x="1895072" y="268581"/>
                </a:lnTo>
                <a:lnTo>
                  <a:pt x="1933543" y="236391"/>
                </a:lnTo>
                <a:lnTo>
                  <a:pt x="1974575" y="206642"/>
                </a:lnTo>
                <a:lnTo>
                  <a:pt x="2018091" y="179467"/>
                </a:lnTo>
                <a:lnTo>
                  <a:pt x="2307416" y="12306"/>
                </a:lnTo>
                <a:lnTo>
                  <a:pt x="2335117" y="0"/>
                </a:lnTo>
                <a:lnTo>
                  <a:pt x="2372184" y="36828"/>
                </a:lnTo>
                <a:lnTo>
                  <a:pt x="2405360" y="78776"/>
                </a:lnTo>
                <a:lnTo>
                  <a:pt x="2433956" y="124564"/>
                </a:lnTo>
                <a:lnTo>
                  <a:pt x="2457282" y="172912"/>
                </a:lnTo>
                <a:lnTo>
                  <a:pt x="2474650" y="222539"/>
                </a:lnTo>
                <a:lnTo>
                  <a:pt x="2468109" y="229269"/>
                </a:lnTo>
                <a:lnTo>
                  <a:pt x="2460799" y="235615"/>
                </a:lnTo>
                <a:lnTo>
                  <a:pt x="2452720" y="241575"/>
                </a:lnTo>
                <a:lnTo>
                  <a:pt x="2443870" y="247152"/>
                </a:lnTo>
                <a:lnTo>
                  <a:pt x="2154546" y="414313"/>
                </a:lnTo>
                <a:lnTo>
                  <a:pt x="2114962" y="440142"/>
                </a:lnTo>
                <a:lnTo>
                  <a:pt x="2078812" y="469453"/>
                </a:lnTo>
                <a:lnTo>
                  <a:pt x="2046271" y="501977"/>
                </a:lnTo>
                <a:lnTo>
                  <a:pt x="2017508" y="537442"/>
                </a:lnTo>
                <a:lnTo>
                  <a:pt x="1992698" y="575577"/>
                </a:lnTo>
                <a:lnTo>
                  <a:pt x="1972013" y="616112"/>
                </a:lnTo>
                <a:lnTo>
                  <a:pt x="1955624" y="658776"/>
                </a:lnTo>
                <a:lnTo>
                  <a:pt x="1943704" y="703298"/>
                </a:lnTo>
                <a:lnTo>
                  <a:pt x="1936426" y="749408"/>
                </a:lnTo>
                <a:lnTo>
                  <a:pt x="1933961" y="796835"/>
                </a:lnTo>
                <a:lnTo>
                  <a:pt x="1936398" y="844261"/>
                </a:lnTo>
                <a:lnTo>
                  <a:pt x="1943605" y="890371"/>
                </a:lnTo>
                <a:lnTo>
                  <a:pt x="1955430" y="934893"/>
                </a:lnTo>
                <a:lnTo>
                  <a:pt x="1971717" y="977557"/>
                </a:lnTo>
                <a:lnTo>
                  <a:pt x="1992313" y="1018092"/>
                </a:lnTo>
                <a:lnTo>
                  <a:pt x="2017065" y="1056228"/>
                </a:lnTo>
                <a:lnTo>
                  <a:pt x="2045818" y="1091693"/>
                </a:lnTo>
                <a:lnTo>
                  <a:pt x="2078418" y="1124216"/>
                </a:lnTo>
                <a:lnTo>
                  <a:pt x="2114712" y="1153528"/>
                </a:lnTo>
                <a:lnTo>
                  <a:pt x="2154546" y="1179357"/>
                </a:lnTo>
                <a:lnTo>
                  <a:pt x="2198061" y="1206340"/>
                </a:lnTo>
                <a:lnTo>
                  <a:pt x="2239088" y="1235925"/>
                </a:lnTo>
                <a:lnTo>
                  <a:pt x="2277548" y="1267979"/>
                </a:lnTo>
                <a:lnTo>
                  <a:pt x="2313358" y="1302368"/>
                </a:lnTo>
                <a:lnTo>
                  <a:pt x="2346441" y="1338959"/>
                </a:lnTo>
                <a:lnTo>
                  <a:pt x="2376714" y="1377620"/>
                </a:lnTo>
                <a:lnTo>
                  <a:pt x="2404098" y="1418217"/>
                </a:lnTo>
                <a:lnTo>
                  <a:pt x="2428513" y="1460617"/>
                </a:lnTo>
                <a:lnTo>
                  <a:pt x="2449878" y="1504687"/>
                </a:lnTo>
                <a:lnTo>
                  <a:pt x="2468114" y="1550294"/>
                </a:lnTo>
                <a:lnTo>
                  <a:pt x="2483139" y="1597305"/>
                </a:lnTo>
                <a:lnTo>
                  <a:pt x="2494873" y="1645586"/>
                </a:lnTo>
                <a:lnTo>
                  <a:pt x="2503237" y="1695006"/>
                </a:lnTo>
                <a:lnTo>
                  <a:pt x="2508150" y="1745429"/>
                </a:lnTo>
                <a:lnTo>
                  <a:pt x="2509532" y="1796725"/>
                </a:lnTo>
                <a:lnTo>
                  <a:pt x="2507767" y="1847828"/>
                </a:lnTo>
                <a:lnTo>
                  <a:pt x="2502521" y="1898088"/>
                </a:lnTo>
                <a:lnTo>
                  <a:pt x="2493872" y="1947371"/>
                </a:lnTo>
                <a:lnTo>
                  <a:pt x="2481896" y="1995543"/>
                </a:lnTo>
                <a:lnTo>
                  <a:pt x="2466669" y="2042472"/>
                </a:lnTo>
                <a:lnTo>
                  <a:pt x="2448269" y="2088024"/>
                </a:lnTo>
                <a:lnTo>
                  <a:pt x="2426772" y="2132067"/>
                </a:lnTo>
                <a:lnTo>
                  <a:pt x="2402255" y="2174467"/>
                </a:lnTo>
                <a:lnTo>
                  <a:pt x="2374793" y="2215091"/>
                </a:lnTo>
                <a:lnTo>
                  <a:pt x="2344464" y="2253806"/>
                </a:lnTo>
                <a:lnTo>
                  <a:pt x="2311345" y="2290480"/>
                </a:lnTo>
                <a:lnTo>
                  <a:pt x="2275512" y="2324978"/>
                </a:lnTo>
                <a:lnTo>
                  <a:pt x="2237041" y="2357169"/>
                </a:lnTo>
                <a:lnTo>
                  <a:pt x="2196009" y="2386918"/>
                </a:lnTo>
                <a:lnTo>
                  <a:pt x="2152493" y="2414093"/>
                </a:lnTo>
                <a:lnTo>
                  <a:pt x="2107889" y="2437830"/>
                </a:lnTo>
                <a:lnTo>
                  <a:pt x="2062028" y="2458177"/>
                </a:lnTo>
                <a:lnTo>
                  <a:pt x="2015103" y="2475132"/>
                </a:lnTo>
                <a:lnTo>
                  <a:pt x="1967308" y="2488696"/>
                </a:lnTo>
                <a:lnTo>
                  <a:pt x="1918837" y="2498870"/>
                </a:lnTo>
                <a:lnTo>
                  <a:pt x="1869882" y="2505652"/>
                </a:lnTo>
                <a:lnTo>
                  <a:pt x="1820638" y="2509043"/>
                </a:lnTo>
                <a:close/>
              </a:path>
            </a:pathLst>
          </a:custGeom>
          <a:solidFill>
            <a:srgbClr val="F0ABC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07" name="Google Shape;107;p22"/>
          <p:cNvSpPr/>
          <p:nvPr/>
        </p:nvSpPr>
        <p:spPr>
          <a:xfrm>
            <a:off x="6238686" y="2181794"/>
            <a:ext cx="1051242" cy="1333500"/>
          </a:xfrm>
          <a:custGeom>
            <a:rect b="b" l="l" r="r" t="t"/>
            <a:pathLst>
              <a:path extrusionOk="0" h="2667000" w="2102484">
                <a:moveTo>
                  <a:pt x="1362493" y="2666373"/>
                </a:moveTo>
                <a:lnTo>
                  <a:pt x="1362493" y="1492143"/>
                </a:lnTo>
                <a:lnTo>
                  <a:pt x="1120363" y="1070651"/>
                </a:lnTo>
                <a:lnTo>
                  <a:pt x="0" y="423543"/>
                </a:lnTo>
                <a:lnTo>
                  <a:pt x="734597" y="0"/>
                </a:lnTo>
                <a:lnTo>
                  <a:pt x="1854961" y="646082"/>
                </a:lnTo>
                <a:lnTo>
                  <a:pt x="2102221" y="1065523"/>
                </a:lnTo>
                <a:lnTo>
                  <a:pt x="2102221" y="2239753"/>
                </a:lnTo>
                <a:lnTo>
                  <a:pt x="1362493" y="2666373"/>
                </a:lnTo>
                <a:close/>
              </a:path>
            </a:pathLst>
          </a:custGeom>
          <a:solidFill>
            <a:srgbClr val="F6B4A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08" name="Google Shape;108;p22"/>
          <p:cNvSpPr/>
          <p:nvPr/>
        </p:nvSpPr>
        <p:spPr>
          <a:xfrm>
            <a:off x="6117621" y="2394078"/>
            <a:ext cx="802005" cy="1191260"/>
          </a:xfrm>
          <a:custGeom>
            <a:rect b="b" l="l" r="r" t="t"/>
            <a:pathLst>
              <a:path extrusionOk="0" h="2382520" w="1604009">
                <a:moveTo>
                  <a:pt x="1362493" y="2382301"/>
                </a:moveTo>
                <a:lnTo>
                  <a:pt x="603272" y="1944401"/>
                </a:lnTo>
                <a:lnTo>
                  <a:pt x="1149091" y="1629563"/>
                </a:lnTo>
                <a:lnTo>
                  <a:pt x="1149091" y="1120901"/>
                </a:lnTo>
                <a:lnTo>
                  <a:pt x="1073169" y="1089110"/>
                </a:lnTo>
                <a:lnTo>
                  <a:pt x="410389" y="1471632"/>
                </a:lnTo>
                <a:lnTo>
                  <a:pt x="373563" y="1499108"/>
                </a:lnTo>
                <a:lnTo>
                  <a:pt x="340813" y="1535898"/>
                </a:lnTo>
                <a:lnTo>
                  <a:pt x="313306" y="1579697"/>
                </a:lnTo>
                <a:lnTo>
                  <a:pt x="292212" y="1628196"/>
                </a:lnTo>
                <a:lnTo>
                  <a:pt x="278699" y="1679088"/>
                </a:lnTo>
                <a:lnTo>
                  <a:pt x="273935" y="1730065"/>
                </a:lnTo>
                <a:lnTo>
                  <a:pt x="273935" y="1753652"/>
                </a:lnTo>
                <a:lnTo>
                  <a:pt x="242129" y="1735193"/>
                </a:lnTo>
                <a:lnTo>
                  <a:pt x="107727" y="1503423"/>
                </a:lnTo>
                <a:lnTo>
                  <a:pt x="517091" y="1267552"/>
                </a:lnTo>
                <a:lnTo>
                  <a:pt x="517091" y="758890"/>
                </a:lnTo>
                <a:lnTo>
                  <a:pt x="441168" y="727099"/>
                </a:lnTo>
                <a:lnTo>
                  <a:pt x="0" y="981430"/>
                </a:lnTo>
                <a:lnTo>
                  <a:pt x="0" y="136395"/>
                </a:lnTo>
                <a:lnTo>
                  <a:pt x="241103" y="0"/>
                </a:lnTo>
                <a:lnTo>
                  <a:pt x="1361467" y="646082"/>
                </a:lnTo>
                <a:lnTo>
                  <a:pt x="1603597" y="1061421"/>
                </a:lnTo>
                <a:lnTo>
                  <a:pt x="1603597" y="2244881"/>
                </a:lnTo>
                <a:lnTo>
                  <a:pt x="1362493" y="2382301"/>
                </a:lnTo>
                <a:close/>
              </a:path>
            </a:pathLst>
          </a:custGeom>
          <a:solidFill>
            <a:srgbClr val="94DDD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09" name="Google Shape;109;p22"/>
          <p:cNvSpPr/>
          <p:nvPr/>
        </p:nvSpPr>
        <p:spPr>
          <a:xfrm>
            <a:off x="5987322" y="2793521"/>
            <a:ext cx="692785" cy="597535"/>
          </a:xfrm>
          <a:custGeom>
            <a:rect b="b" l="l" r="r" t="t"/>
            <a:pathLst>
              <a:path extrusionOk="0" h="1195070" w="1385569">
                <a:moveTo>
                  <a:pt x="85755" y="833803"/>
                </a:moveTo>
                <a:lnTo>
                  <a:pt x="51413" y="830045"/>
                </a:lnTo>
                <a:lnTo>
                  <a:pt x="24262" y="809650"/>
                </a:lnTo>
                <a:lnTo>
                  <a:pt x="6418" y="774142"/>
                </a:lnTo>
                <a:lnTo>
                  <a:pt x="0" y="725048"/>
                </a:lnTo>
                <a:lnTo>
                  <a:pt x="0" y="601984"/>
                </a:lnTo>
                <a:lnTo>
                  <a:pt x="4498" y="555014"/>
                </a:lnTo>
                <a:lnTo>
                  <a:pt x="17175" y="507902"/>
                </a:lnTo>
                <a:lnTo>
                  <a:pt x="36806" y="462897"/>
                </a:lnTo>
                <a:lnTo>
                  <a:pt x="62166" y="422251"/>
                </a:lnTo>
                <a:lnTo>
                  <a:pt x="92028" y="388214"/>
                </a:lnTo>
                <a:lnTo>
                  <a:pt x="125168" y="363036"/>
                </a:lnTo>
                <a:lnTo>
                  <a:pt x="754091" y="0"/>
                </a:lnTo>
                <a:lnTo>
                  <a:pt x="754091" y="456359"/>
                </a:lnTo>
                <a:lnTo>
                  <a:pt x="125168" y="819396"/>
                </a:lnTo>
                <a:lnTo>
                  <a:pt x="85755" y="833803"/>
                </a:lnTo>
                <a:close/>
              </a:path>
              <a:path extrusionOk="0" h="1195070" w="1385569">
                <a:moveTo>
                  <a:pt x="716729" y="1194789"/>
                </a:moveTo>
                <a:lnTo>
                  <a:pt x="682387" y="1191031"/>
                </a:lnTo>
                <a:lnTo>
                  <a:pt x="655236" y="1170636"/>
                </a:lnTo>
                <a:lnTo>
                  <a:pt x="637392" y="1135128"/>
                </a:lnTo>
                <a:lnTo>
                  <a:pt x="630974" y="1086034"/>
                </a:lnTo>
                <a:lnTo>
                  <a:pt x="630974" y="962970"/>
                </a:lnTo>
                <a:lnTo>
                  <a:pt x="635472" y="916000"/>
                </a:lnTo>
                <a:lnTo>
                  <a:pt x="648149" y="868888"/>
                </a:lnTo>
                <a:lnTo>
                  <a:pt x="667781" y="823883"/>
                </a:lnTo>
                <a:lnTo>
                  <a:pt x="693140" y="783237"/>
                </a:lnTo>
                <a:lnTo>
                  <a:pt x="723003" y="749200"/>
                </a:lnTo>
                <a:lnTo>
                  <a:pt x="756143" y="724022"/>
                </a:lnTo>
                <a:lnTo>
                  <a:pt x="1385065" y="360985"/>
                </a:lnTo>
                <a:lnTo>
                  <a:pt x="1385065" y="817345"/>
                </a:lnTo>
                <a:lnTo>
                  <a:pt x="756143" y="1180382"/>
                </a:lnTo>
                <a:lnTo>
                  <a:pt x="716729" y="1194789"/>
                </a:lnTo>
                <a:close/>
              </a:path>
            </a:pathLst>
          </a:custGeom>
          <a:solidFill>
            <a:srgbClr val="FEFEF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10" name="Google Shape;110;p22"/>
          <p:cNvSpPr/>
          <p:nvPr/>
        </p:nvSpPr>
        <p:spPr>
          <a:xfrm>
            <a:off x="5938076" y="1544942"/>
            <a:ext cx="2566988" cy="2051050"/>
          </a:xfrm>
          <a:custGeom>
            <a:rect b="b" l="l" r="r" t="t"/>
            <a:pathLst>
              <a:path extrusionOk="0" h="4102100" w="5133975">
                <a:moveTo>
                  <a:pt x="444246" y="2959100"/>
                </a:moveTo>
                <a:lnTo>
                  <a:pt x="435444" y="2908300"/>
                </a:lnTo>
                <a:lnTo>
                  <a:pt x="411543" y="2882900"/>
                </a:lnTo>
                <a:lnTo>
                  <a:pt x="376288" y="2882900"/>
                </a:lnTo>
                <a:lnTo>
                  <a:pt x="333438" y="2895600"/>
                </a:lnTo>
                <a:lnTo>
                  <a:pt x="298272" y="2921000"/>
                </a:lnTo>
                <a:lnTo>
                  <a:pt x="267843" y="2959100"/>
                </a:lnTo>
                <a:lnTo>
                  <a:pt x="243903" y="2997200"/>
                </a:lnTo>
                <a:lnTo>
                  <a:pt x="228244" y="3035300"/>
                </a:lnTo>
                <a:lnTo>
                  <a:pt x="222631" y="3086100"/>
                </a:lnTo>
                <a:lnTo>
                  <a:pt x="231292" y="3124200"/>
                </a:lnTo>
                <a:lnTo>
                  <a:pt x="254952" y="3149600"/>
                </a:lnTo>
                <a:lnTo>
                  <a:pt x="290156" y="3162300"/>
                </a:lnTo>
                <a:lnTo>
                  <a:pt x="333438" y="3149600"/>
                </a:lnTo>
                <a:lnTo>
                  <a:pt x="368592" y="3124200"/>
                </a:lnTo>
                <a:lnTo>
                  <a:pt x="399034" y="3086100"/>
                </a:lnTo>
                <a:lnTo>
                  <a:pt x="422960" y="3035300"/>
                </a:lnTo>
                <a:lnTo>
                  <a:pt x="438632" y="2997200"/>
                </a:lnTo>
                <a:lnTo>
                  <a:pt x="444246" y="2959100"/>
                </a:lnTo>
                <a:close/>
              </a:path>
              <a:path extrusionOk="0" h="4102100" w="5133975">
                <a:moveTo>
                  <a:pt x="1075220" y="3314700"/>
                </a:moveTo>
                <a:lnTo>
                  <a:pt x="1066558" y="3276600"/>
                </a:lnTo>
                <a:lnTo>
                  <a:pt x="1042898" y="3238500"/>
                </a:lnTo>
                <a:lnTo>
                  <a:pt x="1007694" y="3238500"/>
                </a:lnTo>
                <a:lnTo>
                  <a:pt x="964412" y="3251200"/>
                </a:lnTo>
                <a:lnTo>
                  <a:pt x="929246" y="3276600"/>
                </a:lnTo>
                <a:lnTo>
                  <a:pt x="898817" y="3314700"/>
                </a:lnTo>
                <a:lnTo>
                  <a:pt x="874877" y="3352800"/>
                </a:lnTo>
                <a:lnTo>
                  <a:pt x="859218" y="3403600"/>
                </a:lnTo>
                <a:lnTo>
                  <a:pt x="853605" y="3441700"/>
                </a:lnTo>
                <a:lnTo>
                  <a:pt x="862266" y="3492500"/>
                </a:lnTo>
                <a:lnTo>
                  <a:pt x="885926" y="3517900"/>
                </a:lnTo>
                <a:lnTo>
                  <a:pt x="921131" y="3517900"/>
                </a:lnTo>
                <a:lnTo>
                  <a:pt x="964412" y="3505200"/>
                </a:lnTo>
                <a:lnTo>
                  <a:pt x="999566" y="3479800"/>
                </a:lnTo>
                <a:lnTo>
                  <a:pt x="1030008" y="3441700"/>
                </a:lnTo>
                <a:lnTo>
                  <a:pt x="1053934" y="3403600"/>
                </a:lnTo>
                <a:lnTo>
                  <a:pt x="1069606" y="3352800"/>
                </a:lnTo>
                <a:lnTo>
                  <a:pt x="1075220" y="3314700"/>
                </a:lnTo>
                <a:close/>
              </a:path>
              <a:path extrusionOk="0" h="4102100" w="5133975">
                <a:moveTo>
                  <a:pt x="5133975" y="1905000"/>
                </a:moveTo>
                <a:lnTo>
                  <a:pt x="5131651" y="1854200"/>
                </a:lnTo>
                <a:lnTo>
                  <a:pt x="5126253" y="1803400"/>
                </a:lnTo>
                <a:lnTo>
                  <a:pt x="5117858" y="1752600"/>
                </a:lnTo>
                <a:lnTo>
                  <a:pt x="5106505" y="1701800"/>
                </a:lnTo>
                <a:lnTo>
                  <a:pt x="5092268" y="1663700"/>
                </a:lnTo>
                <a:lnTo>
                  <a:pt x="5083695" y="1638198"/>
                </a:lnTo>
                <a:lnTo>
                  <a:pt x="5083695" y="1905000"/>
                </a:lnTo>
                <a:lnTo>
                  <a:pt x="5082171" y="1955800"/>
                </a:lnTo>
                <a:lnTo>
                  <a:pt x="5077257" y="1993900"/>
                </a:lnTo>
                <a:lnTo>
                  <a:pt x="5069014" y="2044700"/>
                </a:lnTo>
                <a:lnTo>
                  <a:pt x="5057533" y="2095500"/>
                </a:lnTo>
                <a:lnTo>
                  <a:pt x="5042890" y="2133600"/>
                </a:lnTo>
                <a:lnTo>
                  <a:pt x="5025136" y="2184400"/>
                </a:lnTo>
                <a:lnTo>
                  <a:pt x="5004384" y="2222500"/>
                </a:lnTo>
                <a:lnTo>
                  <a:pt x="4980686" y="2260600"/>
                </a:lnTo>
                <a:lnTo>
                  <a:pt x="4954130" y="2311400"/>
                </a:lnTo>
                <a:lnTo>
                  <a:pt x="4924780" y="2349500"/>
                </a:lnTo>
                <a:lnTo>
                  <a:pt x="4892726" y="2374900"/>
                </a:lnTo>
                <a:lnTo>
                  <a:pt x="4858042" y="2413000"/>
                </a:lnTo>
                <a:lnTo>
                  <a:pt x="4820805" y="2438400"/>
                </a:lnTo>
                <a:lnTo>
                  <a:pt x="4781093" y="2476500"/>
                </a:lnTo>
                <a:lnTo>
                  <a:pt x="4738967" y="2501900"/>
                </a:lnTo>
                <a:lnTo>
                  <a:pt x="4695647" y="2527300"/>
                </a:lnTo>
                <a:lnTo>
                  <a:pt x="4465193" y="2590800"/>
                </a:lnTo>
                <a:lnTo>
                  <a:pt x="4322267" y="2590800"/>
                </a:lnTo>
                <a:lnTo>
                  <a:pt x="4091813" y="2527300"/>
                </a:lnTo>
                <a:lnTo>
                  <a:pt x="4004881" y="2476500"/>
                </a:lnTo>
                <a:lnTo>
                  <a:pt x="3915956" y="2425700"/>
                </a:lnTo>
                <a:lnTo>
                  <a:pt x="3870731" y="2413000"/>
                </a:lnTo>
                <a:lnTo>
                  <a:pt x="3825024" y="2387600"/>
                </a:lnTo>
                <a:lnTo>
                  <a:pt x="3590696" y="2324100"/>
                </a:lnTo>
                <a:lnTo>
                  <a:pt x="3494925" y="2298700"/>
                </a:lnTo>
                <a:lnTo>
                  <a:pt x="3446742" y="2298700"/>
                </a:lnTo>
                <a:lnTo>
                  <a:pt x="3398405" y="2286000"/>
                </a:lnTo>
                <a:lnTo>
                  <a:pt x="3107271" y="2286000"/>
                </a:lnTo>
                <a:lnTo>
                  <a:pt x="3058884" y="2298700"/>
                </a:lnTo>
                <a:lnTo>
                  <a:pt x="3010636" y="2298700"/>
                </a:lnTo>
                <a:lnTo>
                  <a:pt x="2962567" y="2311400"/>
                </a:lnTo>
                <a:lnTo>
                  <a:pt x="2914700" y="2311400"/>
                </a:lnTo>
                <a:lnTo>
                  <a:pt x="2726004" y="2362200"/>
                </a:lnTo>
                <a:lnTo>
                  <a:pt x="2726004" y="2324100"/>
                </a:lnTo>
                <a:lnTo>
                  <a:pt x="2680868" y="2248446"/>
                </a:lnTo>
                <a:lnTo>
                  <a:pt x="2680868" y="2374900"/>
                </a:lnTo>
                <a:lnTo>
                  <a:pt x="2680868" y="2421280"/>
                </a:lnTo>
                <a:lnTo>
                  <a:pt x="2680868" y="3492500"/>
                </a:lnTo>
                <a:lnTo>
                  <a:pt x="2407297" y="3652570"/>
                </a:lnTo>
                <a:lnTo>
                  <a:pt x="2680868" y="3379127"/>
                </a:lnTo>
                <a:lnTo>
                  <a:pt x="2680868" y="3369894"/>
                </a:lnTo>
                <a:lnTo>
                  <a:pt x="2385034" y="3665588"/>
                </a:lnTo>
                <a:lnTo>
                  <a:pt x="2080691" y="3843667"/>
                </a:lnTo>
                <a:lnTo>
                  <a:pt x="2680868" y="3243757"/>
                </a:lnTo>
                <a:lnTo>
                  <a:pt x="2680868" y="3234525"/>
                </a:lnTo>
                <a:lnTo>
                  <a:pt x="2058428" y="3856685"/>
                </a:lnTo>
                <a:lnTo>
                  <a:pt x="1986280" y="3898900"/>
                </a:lnTo>
                <a:lnTo>
                  <a:pt x="1986280" y="3802672"/>
                </a:lnTo>
                <a:lnTo>
                  <a:pt x="2680868" y="3108388"/>
                </a:lnTo>
                <a:lnTo>
                  <a:pt x="2680868" y="3099155"/>
                </a:lnTo>
                <a:lnTo>
                  <a:pt x="1986280" y="3793439"/>
                </a:lnTo>
                <a:lnTo>
                  <a:pt x="1986280" y="3666274"/>
                </a:lnTo>
                <a:lnTo>
                  <a:pt x="2680868" y="2971990"/>
                </a:lnTo>
                <a:lnTo>
                  <a:pt x="2680868" y="2962757"/>
                </a:lnTo>
                <a:lnTo>
                  <a:pt x="1986280" y="3657041"/>
                </a:lnTo>
                <a:lnTo>
                  <a:pt x="1986280" y="3530904"/>
                </a:lnTo>
                <a:lnTo>
                  <a:pt x="2680868" y="2836621"/>
                </a:lnTo>
                <a:lnTo>
                  <a:pt x="2680868" y="2827388"/>
                </a:lnTo>
                <a:lnTo>
                  <a:pt x="1986280" y="3521672"/>
                </a:lnTo>
                <a:lnTo>
                  <a:pt x="1986280" y="3395535"/>
                </a:lnTo>
                <a:lnTo>
                  <a:pt x="2680868" y="2701252"/>
                </a:lnTo>
                <a:lnTo>
                  <a:pt x="2680868" y="2692019"/>
                </a:lnTo>
                <a:lnTo>
                  <a:pt x="1986280" y="3386302"/>
                </a:lnTo>
                <a:lnTo>
                  <a:pt x="1986280" y="3260166"/>
                </a:lnTo>
                <a:lnTo>
                  <a:pt x="2680868" y="2565882"/>
                </a:lnTo>
                <a:lnTo>
                  <a:pt x="2680868" y="2556649"/>
                </a:lnTo>
                <a:lnTo>
                  <a:pt x="1986280" y="3250933"/>
                </a:lnTo>
                <a:lnTo>
                  <a:pt x="1986280" y="3124797"/>
                </a:lnTo>
                <a:lnTo>
                  <a:pt x="2680868" y="2430513"/>
                </a:lnTo>
                <a:lnTo>
                  <a:pt x="2680868" y="2421280"/>
                </a:lnTo>
                <a:lnTo>
                  <a:pt x="1986280" y="3115564"/>
                </a:lnTo>
                <a:lnTo>
                  <a:pt x="1986280" y="2989427"/>
                </a:lnTo>
                <a:lnTo>
                  <a:pt x="2496540" y="2479383"/>
                </a:lnTo>
                <a:lnTo>
                  <a:pt x="2680868" y="2374900"/>
                </a:lnTo>
                <a:lnTo>
                  <a:pt x="2680868" y="2248446"/>
                </a:lnTo>
                <a:lnTo>
                  <a:pt x="2672651" y="2234666"/>
                </a:lnTo>
                <a:lnTo>
                  <a:pt x="2672651" y="2324100"/>
                </a:lnTo>
                <a:lnTo>
                  <a:pt x="2623083" y="2352891"/>
                </a:lnTo>
                <a:lnTo>
                  <a:pt x="2664942" y="2311044"/>
                </a:lnTo>
                <a:lnTo>
                  <a:pt x="2672651" y="2324100"/>
                </a:lnTo>
                <a:lnTo>
                  <a:pt x="2672651" y="2234666"/>
                </a:lnTo>
                <a:lnTo>
                  <a:pt x="2661513" y="2215997"/>
                </a:lnTo>
                <a:lnTo>
                  <a:pt x="2661513" y="2305240"/>
                </a:lnTo>
                <a:lnTo>
                  <a:pt x="2601036" y="2365692"/>
                </a:lnTo>
                <a:lnTo>
                  <a:pt x="2475204" y="2438793"/>
                </a:lnTo>
                <a:lnTo>
                  <a:pt x="2475204" y="2491473"/>
                </a:lnTo>
                <a:lnTo>
                  <a:pt x="1986280" y="2980194"/>
                </a:lnTo>
                <a:lnTo>
                  <a:pt x="1986280" y="2853029"/>
                </a:lnTo>
                <a:lnTo>
                  <a:pt x="2181364" y="2658033"/>
                </a:lnTo>
                <a:lnTo>
                  <a:pt x="2475204" y="2491473"/>
                </a:lnTo>
                <a:lnTo>
                  <a:pt x="2475204" y="2438793"/>
                </a:lnTo>
                <a:lnTo>
                  <a:pt x="2297379" y="2542070"/>
                </a:lnTo>
                <a:lnTo>
                  <a:pt x="2614345" y="2225243"/>
                </a:lnTo>
                <a:lnTo>
                  <a:pt x="2661513" y="2305240"/>
                </a:lnTo>
                <a:lnTo>
                  <a:pt x="2661513" y="2215997"/>
                </a:lnTo>
                <a:lnTo>
                  <a:pt x="2627515" y="2159000"/>
                </a:lnTo>
                <a:lnTo>
                  <a:pt x="2777007" y="2120900"/>
                </a:lnTo>
                <a:lnTo>
                  <a:pt x="2980474" y="2070100"/>
                </a:lnTo>
                <a:lnTo>
                  <a:pt x="3083280" y="2070100"/>
                </a:lnTo>
                <a:lnTo>
                  <a:pt x="3134830" y="2057400"/>
                </a:lnTo>
                <a:lnTo>
                  <a:pt x="3338690" y="2057400"/>
                </a:lnTo>
                <a:lnTo>
                  <a:pt x="3388969" y="2070100"/>
                </a:lnTo>
                <a:lnTo>
                  <a:pt x="3489236" y="2070100"/>
                </a:lnTo>
                <a:lnTo>
                  <a:pt x="3588893" y="2095500"/>
                </a:lnTo>
                <a:lnTo>
                  <a:pt x="3638410" y="2095500"/>
                </a:lnTo>
                <a:lnTo>
                  <a:pt x="3736695" y="2120900"/>
                </a:lnTo>
                <a:lnTo>
                  <a:pt x="3785387" y="2146300"/>
                </a:lnTo>
                <a:lnTo>
                  <a:pt x="3881742" y="2171700"/>
                </a:lnTo>
                <a:lnTo>
                  <a:pt x="3929342" y="2197100"/>
                </a:lnTo>
                <a:lnTo>
                  <a:pt x="3976509" y="2209800"/>
                </a:lnTo>
                <a:lnTo>
                  <a:pt x="4069448" y="2260600"/>
                </a:lnTo>
                <a:lnTo>
                  <a:pt x="4115155" y="2273300"/>
                </a:lnTo>
                <a:lnTo>
                  <a:pt x="4160316" y="2298700"/>
                </a:lnTo>
                <a:lnTo>
                  <a:pt x="4204360" y="2324100"/>
                </a:lnTo>
                <a:lnTo>
                  <a:pt x="4250017" y="2349500"/>
                </a:lnTo>
                <a:lnTo>
                  <a:pt x="4296905" y="2362200"/>
                </a:lnTo>
                <a:lnTo>
                  <a:pt x="4488497" y="2362200"/>
                </a:lnTo>
                <a:lnTo>
                  <a:pt x="4535386" y="2349500"/>
                </a:lnTo>
                <a:lnTo>
                  <a:pt x="4581042" y="2324100"/>
                </a:lnTo>
                <a:lnTo>
                  <a:pt x="4625086" y="2298700"/>
                </a:lnTo>
                <a:lnTo>
                  <a:pt x="4666983" y="2273300"/>
                </a:lnTo>
                <a:lnTo>
                  <a:pt x="4705147" y="2247900"/>
                </a:lnTo>
                <a:lnTo>
                  <a:pt x="4739411" y="2209800"/>
                </a:lnTo>
                <a:lnTo>
                  <a:pt x="4769637" y="2171700"/>
                </a:lnTo>
                <a:lnTo>
                  <a:pt x="4795659" y="2133600"/>
                </a:lnTo>
                <a:lnTo>
                  <a:pt x="4817300" y="2095500"/>
                </a:lnTo>
                <a:lnTo>
                  <a:pt x="4834407" y="2044700"/>
                </a:lnTo>
                <a:lnTo>
                  <a:pt x="4846828" y="2006600"/>
                </a:lnTo>
                <a:lnTo>
                  <a:pt x="4854397" y="1955800"/>
                </a:lnTo>
                <a:lnTo>
                  <a:pt x="4856950" y="1905000"/>
                </a:lnTo>
                <a:lnTo>
                  <a:pt x="4854372" y="1854200"/>
                </a:lnTo>
                <a:lnTo>
                  <a:pt x="4846726" y="1803400"/>
                </a:lnTo>
                <a:lnTo>
                  <a:pt x="4834217" y="1752600"/>
                </a:lnTo>
                <a:lnTo>
                  <a:pt x="4816995" y="1714500"/>
                </a:lnTo>
                <a:lnTo>
                  <a:pt x="4795266" y="1663700"/>
                </a:lnTo>
                <a:lnTo>
                  <a:pt x="4769193" y="1625600"/>
                </a:lnTo>
                <a:lnTo>
                  <a:pt x="4738967" y="1587500"/>
                </a:lnTo>
                <a:lnTo>
                  <a:pt x="4704753" y="1562100"/>
                </a:lnTo>
                <a:lnTo>
                  <a:pt x="4666729" y="1524000"/>
                </a:lnTo>
                <a:lnTo>
                  <a:pt x="4582960" y="1473200"/>
                </a:lnTo>
                <a:lnTo>
                  <a:pt x="4543247" y="1447800"/>
                </a:lnTo>
                <a:lnTo>
                  <a:pt x="4505998" y="1409700"/>
                </a:lnTo>
                <a:lnTo>
                  <a:pt x="4471301" y="1384300"/>
                </a:lnTo>
                <a:lnTo>
                  <a:pt x="4439234" y="1346200"/>
                </a:lnTo>
                <a:lnTo>
                  <a:pt x="4409859" y="1308100"/>
                </a:lnTo>
                <a:lnTo>
                  <a:pt x="4383265" y="1270000"/>
                </a:lnTo>
                <a:lnTo>
                  <a:pt x="4359516" y="1231900"/>
                </a:lnTo>
                <a:lnTo>
                  <a:pt x="4338688" y="1181100"/>
                </a:lnTo>
                <a:lnTo>
                  <a:pt x="4320870" y="1143000"/>
                </a:lnTo>
                <a:lnTo>
                  <a:pt x="4306113" y="1092200"/>
                </a:lnTo>
                <a:lnTo>
                  <a:pt x="4294505" y="1054100"/>
                </a:lnTo>
                <a:lnTo>
                  <a:pt x="4286123" y="1003300"/>
                </a:lnTo>
                <a:lnTo>
                  <a:pt x="4281043" y="952500"/>
                </a:lnTo>
                <a:lnTo>
                  <a:pt x="4279328" y="901700"/>
                </a:lnTo>
                <a:lnTo>
                  <a:pt x="4281043" y="850900"/>
                </a:lnTo>
                <a:lnTo>
                  <a:pt x="4286123" y="800100"/>
                </a:lnTo>
                <a:lnTo>
                  <a:pt x="4294505" y="762000"/>
                </a:lnTo>
                <a:lnTo>
                  <a:pt x="4306113" y="711200"/>
                </a:lnTo>
                <a:lnTo>
                  <a:pt x="4320870" y="660400"/>
                </a:lnTo>
                <a:lnTo>
                  <a:pt x="4338688" y="622300"/>
                </a:lnTo>
                <a:lnTo>
                  <a:pt x="4359516" y="571500"/>
                </a:lnTo>
                <a:lnTo>
                  <a:pt x="4383265" y="533400"/>
                </a:lnTo>
                <a:lnTo>
                  <a:pt x="4409859" y="495300"/>
                </a:lnTo>
                <a:lnTo>
                  <a:pt x="4439234" y="457200"/>
                </a:lnTo>
                <a:lnTo>
                  <a:pt x="4471301" y="419100"/>
                </a:lnTo>
                <a:lnTo>
                  <a:pt x="4505998" y="393700"/>
                </a:lnTo>
                <a:lnTo>
                  <a:pt x="4543247" y="355600"/>
                </a:lnTo>
                <a:lnTo>
                  <a:pt x="4582960" y="330200"/>
                </a:lnTo>
                <a:lnTo>
                  <a:pt x="4625086" y="304800"/>
                </a:lnTo>
                <a:lnTo>
                  <a:pt x="4914404" y="139700"/>
                </a:lnTo>
                <a:lnTo>
                  <a:pt x="4923053" y="127000"/>
                </a:lnTo>
                <a:lnTo>
                  <a:pt x="4950320" y="127000"/>
                </a:lnTo>
                <a:lnTo>
                  <a:pt x="4984801" y="165100"/>
                </a:lnTo>
                <a:lnTo>
                  <a:pt x="5015344" y="203200"/>
                </a:lnTo>
                <a:lnTo>
                  <a:pt x="5041074" y="254000"/>
                </a:lnTo>
                <a:lnTo>
                  <a:pt x="5061128" y="304800"/>
                </a:lnTo>
                <a:lnTo>
                  <a:pt x="5006302" y="342900"/>
                </a:lnTo>
                <a:lnTo>
                  <a:pt x="4895685" y="406400"/>
                </a:lnTo>
                <a:lnTo>
                  <a:pt x="4786998" y="469900"/>
                </a:lnTo>
                <a:lnTo>
                  <a:pt x="4737938" y="495300"/>
                </a:lnTo>
                <a:lnTo>
                  <a:pt x="4696053" y="520700"/>
                </a:lnTo>
                <a:lnTo>
                  <a:pt x="4657877" y="558800"/>
                </a:lnTo>
                <a:lnTo>
                  <a:pt x="4623613" y="584200"/>
                </a:lnTo>
                <a:lnTo>
                  <a:pt x="4593387" y="622300"/>
                </a:lnTo>
                <a:lnTo>
                  <a:pt x="4567377" y="673100"/>
                </a:lnTo>
                <a:lnTo>
                  <a:pt x="4545736" y="711200"/>
                </a:lnTo>
                <a:lnTo>
                  <a:pt x="4528617" y="749300"/>
                </a:lnTo>
                <a:lnTo>
                  <a:pt x="4516196" y="800100"/>
                </a:lnTo>
                <a:lnTo>
                  <a:pt x="4508627" y="850900"/>
                </a:lnTo>
                <a:lnTo>
                  <a:pt x="4506074" y="901700"/>
                </a:lnTo>
                <a:lnTo>
                  <a:pt x="4508652" y="952500"/>
                </a:lnTo>
                <a:lnTo>
                  <a:pt x="4516298" y="1003300"/>
                </a:lnTo>
                <a:lnTo>
                  <a:pt x="4528820" y="1041400"/>
                </a:lnTo>
                <a:lnTo>
                  <a:pt x="4546028" y="1092200"/>
                </a:lnTo>
                <a:lnTo>
                  <a:pt x="4567758" y="1130300"/>
                </a:lnTo>
                <a:lnTo>
                  <a:pt x="4593831" y="1168400"/>
                </a:lnTo>
                <a:lnTo>
                  <a:pt x="4624057" y="1206500"/>
                </a:lnTo>
                <a:lnTo>
                  <a:pt x="4658271" y="1244600"/>
                </a:lnTo>
                <a:lnTo>
                  <a:pt x="4696295" y="1270000"/>
                </a:lnTo>
                <a:lnTo>
                  <a:pt x="4737938" y="1308100"/>
                </a:lnTo>
                <a:lnTo>
                  <a:pt x="4780064" y="1333500"/>
                </a:lnTo>
                <a:lnTo>
                  <a:pt x="4819789" y="1358900"/>
                </a:lnTo>
                <a:lnTo>
                  <a:pt x="4857026" y="1384300"/>
                </a:lnTo>
                <a:lnTo>
                  <a:pt x="4891722" y="1422400"/>
                </a:lnTo>
                <a:lnTo>
                  <a:pt x="4923790" y="1460500"/>
                </a:lnTo>
                <a:lnTo>
                  <a:pt x="4953165" y="1498600"/>
                </a:lnTo>
                <a:lnTo>
                  <a:pt x="4979759" y="1536700"/>
                </a:lnTo>
                <a:lnTo>
                  <a:pt x="5003508" y="1574800"/>
                </a:lnTo>
                <a:lnTo>
                  <a:pt x="5024336" y="1612900"/>
                </a:lnTo>
                <a:lnTo>
                  <a:pt x="5042166" y="1663700"/>
                </a:lnTo>
                <a:lnTo>
                  <a:pt x="5056911" y="1701800"/>
                </a:lnTo>
                <a:lnTo>
                  <a:pt x="5068519" y="1752600"/>
                </a:lnTo>
                <a:lnTo>
                  <a:pt x="5076901" y="1803400"/>
                </a:lnTo>
                <a:lnTo>
                  <a:pt x="5081981" y="1854200"/>
                </a:lnTo>
                <a:lnTo>
                  <a:pt x="5083695" y="1905000"/>
                </a:lnTo>
                <a:lnTo>
                  <a:pt x="5083695" y="1638198"/>
                </a:lnTo>
                <a:lnTo>
                  <a:pt x="5075199" y="1612900"/>
                </a:lnTo>
                <a:lnTo>
                  <a:pt x="5055349" y="1574800"/>
                </a:lnTo>
                <a:lnTo>
                  <a:pt x="5032781" y="1536700"/>
                </a:lnTo>
                <a:lnTo>
                  <a:pt x="5007559" y="1485900"/>
                </a:lnTo>
                <a:lnTo>
                  <a:pt x="4979746" y="1447800"/>
                </a:lnTo>
                <a:lnTo>
                  <a:pt x="4949380" y="1422400"/>
                </a:lnTo>
                <a:lnTo>
                  <a:pt x="4916538" y="1384300"/>
                </a:lnTo>
                <a:lnTo>
                  <a:pt x="4881283" y="1346200"/>
                </a:lnTo>
                <a:lnTo>
                  <a:pt x="4843653" y="1320800"/>
                </a:lnTo>
                <a:lnTo>
                  <a:pt x="4803724" y="1295400"/>
                </a:lnTo>
                <a:lnTo>
                  <a:pt x="4761535" y="1257300"/>
                </a:lnTo>
                <a:lnTo>
                  <a:pt x="4719777" y="1231900"/>
                </a:lnTo>
                <a:lnTo>
                  <a:pt x="4682160" y="1206500"/>
                </a:lnTo>
                <a:lnTo>
                  <a:pt x="4648911" y="1168400"/>
                </a:lnTo>
                <a:lnTo>
                  <a:pt x="4620222" y="1130300"/>
                </a:lnTo>
                <a:lnTo>
                  <a:pt x="4596282" y="1092200"/>
                </a:lnTo>
                <a:lnTo>
                  <a:pt x="4577321" y="1041400"/>
                </a:lnTo>
                <a:lnTo>
                  <a:pt x="4563529" y="1003300"/>
                </a:lnTo>
                <a:lnTo>
                  <a:pt x="4555096" y="952500"/>
                </a:lnTo>
                <a:lnTo>
                  <a:pt x="4552239" y="901700"/>
                </a:lnTo>
                <a:lnTo>
                  <a:pt x="4555096" y="850900"/>
                </a:lnTo>
                <a:lnTo>
                  <a:pt x="4563529" y="800100"/>
                </a:lnTo>
                <a:lnTo>
                  <a:pt x="4577321" y="749300"/>
                </a:lnTo>
                <a:lnTo>
                  <a:pt x="4596282" y="711200"/>
                </a:lnTo>
                <a:lnTo>
                  <a:pt x="4620222" y="673100"/>
                </a:lnTo>
                <a:lnTo>
                  <a:pt x="4648911" y="635000"/>
                </a:lnTo>
                <a:lnTo>
                  <a:pt x="4682160" y="596900"/>
                </a:lnTo>
                <a:lnTo>
                  <a:pt x="4719777" y="558800"/>
                </a:lnTo>
                <a:lnTo>
                  <a:pt x="4761535" y="533400"/>
                </a:lnTo>
                <a:lnTo>
                  <a:pt x="4786160" y="520700"/>
                </a:lnTo>
                <a:lnTo>
                  <a:pt x="4802695" y="533400"/>
                </a:lnTo>
                <a:lnTo>
                  <a:pt x="4819891" y="546100"/>
                </a:lnTo>
                <a:lnTo>
                  <a:pt x="4837671" y="558800"/>
                </a:lnTo>
                <a:lnTo>
                  <a:pt x="4855934" y="571500"/>
                </a:lnTo>
                <a:lnTo>
                  <a:pt x="4942789" y="609600"/>
                </a:lnTo>
                <a:lnTo>
                  <a:pt x="4970843" y="609600"/>
                </a:lnTo>
                <a:lnTo>
                  <a:pt x="5015319" y="596900"/>
                </a:lnTo>
                <a:lnTo>
                  <a:pt x="5053749" y="584200"/>
                </a:lnTo>
                <a:lnTo>
                  <a:pt x="5085232" y="558800"/>
                </a:lnTo>
                <a:lnTo>
                  <a:pt x="5108854" y="520700"/>
                </a:lnTo>
                <a:lnTo>
                  <a:pt x="5123688" y="469900"/>
                </a:lnTo>
                <a:lnTo>
                  <a:pt x="5128844" y="419100"/>
                </a:lnTo>
                <a:lnTo>
                  <a:pt x="5125923" y="368300"/>
                </a:lnTo>
                <a:lnTo>
                  <a:pt x="5117465" y="330200"/>
                </a:lnTo>
                <a:lnTo>
                  <a:pt x="5103876" y="279400"/>
                </a:lnTo>
                <a:lnTo>
                  <a:pt x="5085600" y="241300"/>
                </a:lnTo>
                <a:lnTo>
                  <a:pt x="5063045" y="190500"/>
                </a:lnTo>
                <a:lnTo>
                  <a:pt x="5036655" y="152400"/>
                </a:lnTo>
                <a:lnTo>
                  <a:pt x="5016766" y="127000"/>
                </a:lnTo>
                <a:lnTo>
                  <a:pt x="5006822" y="114300"/>
                </a:lnTo>
                <a:lnTo>
                  <a:pt x="4974006" y="76200"/>
                </a:lnTo>
                <a:lnTo>
                  <a:pt x="4938611" y="50800"/>
                </a:lnTo>
                <a:lnTo>
                  <a:pt x="4901069" y="25400"/>
                </a:lnTo>
                <a:lnTo>
                  <a:pt x="4843742" y="0"/>
                </a:lnTo>
                <a:lnTo>
                  <a:pt x="4742713" y="0"/>
                </a:lnTo>
                <a:lnTo>
                  <a:pt x="4704270" y="12700"/>
                </a:lnTo>
                <a:lnTo>
                  <a:pt x="4672787" y="50800"/>
                </a:lnTo>
                <a:lnTo>
                  <a:pt x="4649178" y="88900"/>
                </a:lnTo>
                <a:lnTo>
                  <a:pt x="4634344" y="127000"/>
                </a:lnTo>
                <a:lnTo>
                  <a:pt x="4629188" y="177800"/>
                </a:lnTo>
                <a:lnTo>
                  <a:pt x="4629569" y="203200"/>
                </a:lnTo>
                <a:lnTo>
                  <a:pt x="4630725" y="215900"/>
                </a:lnTo>
                <a:lnTo>
                  <a:pt x="4632655" y="228600"/>
                </a:lnTo>
                <a:lnTo>
                  <a:pt x="4635347" y="241300"/>
                </a:lnTo>
                <a:lnTo>
                  <a:pt x="4603534" y="266700"/>
                </a:lnTo>
                <a:lnTo>
                  <a:pt x="4561357" y="292100"/>
                </a:lnTo>
                <a:lnTo>
                  <a:pt x="4521441" y="317500"/>
                </a:lnTo>
                <a:lnTo>
                  <a:pt x="4483824" y="342900"/>
                </a:lnTo>
                <a:lnTo>
                  <a:pt x="4448607" y="381000"/>
                </a:lnTo>
                <a:lnTo>
                  <a:pt x="4415828" y="419100"/>
                </a:lnTo>
                <a:lnTo>
                  <a:pt x="4385551" y="457200"/>
                </a:lnTo>
                <a:lnTo>
                  <a:pt x="4357865" y="495300"/>
                </a:lnTo>
                <a:lnTo>
                  <a:pt x="4332808" y="533400"/>
                </a:lnTo>
                <a:lnTo>
                  <a:pt x="4310469" y="571500"/>
                </a:lnTo>
                <a:lnTo>
                  <a:pt x="4290885" y="622300"/>
                </a:lnTo>
                <a:lnTo>
                  <a:pt x="4274147" y="660400"/>
                </a:lnTo>
                <a:lnTo>
                  <a:pt x="4260304" y="711200"/>
                </a:lnTo>
                <a:lnTo>
                  <a:pt x="4249420" y="749300"/>
                </a:lnTo>
                <a:lnTo>
                  <a:pt x="4241571" y="800100"/>
                </a:lnTo>
                <a:lnTo>
                  <a:pt x="4236821" y="850900"/>
                </a:lnTo>
                <a:lnTo>
                  <a:pt x="4235221" y="901700"/>
                </a:lnTo>
                <a:lnTo>
                  <a:pt x="4236821" y="952500"/>
                </a:lnTo>
                <a:lnTo>
                  <a:pt x="4241571" y="1003300"/>
                </a:lnTo>
                <a:lnTo>
                  <a:pt x="4249420" y="1041400"/>
                </a:lnTo>
                <a:lnTo>
                  <a:pt x="4260304" y="1092200"/>
                </a:lnTo>
                <a:lnTo>
                  <a:pt x="4274147" y="1143000"/>
                </a:lnTo>
                <a:lnTo>
                  <a:pt x="4290885" y="1181100"/>
                </a:lnTo>
                <a:lnTo>
                  <a:pt x="4310469" y="1231900"/>
                </a:lnTo>
                <a:lnTo>
                  <a:pt x="4332808" y="1270000"/>
                </a:lnTo>
                <a:lnTo>
                  <a:pt x="4357865" y="1308100"/>
                </a:lnTo>
                <a:lnTo>
                  <a:pt x="4385551" y="1346200"/>
                </a:lnTo>
                <a:lnTo>
                  <a:pt x="4415828" y="1384300"/>
                </a:lnTo>
                <a:lnTo>
                  <a:pt x="4448607" y="1422400"/>
                </a:lnTo>
                <a:lnTo>
                  <a:pt x="4483824" y="1447800"/>
                </a:lnTo>
                <a:lnTo>
                  <a:pt x="4521441" y="1485900"/>
                </a:lnTo>
                <a:lnTo>
                  <a:pt x="4561357" y="1511300"/>
                </a:lnTo>
                <a:lnTo>
                  <a:pt x="4645304" y="1562100"/>
                </a:lnTo>
                <a:lnTo>
                  <a:pt x="4682922" y="1600200"/>
                </a:lnTo>
                <a:lnTo>
                  <a:pt x="4716170" y="1625600"/>
                </a:lnTo>
                <a:lnTo>
                  <a:pt x="4744859" y="1663700"/>
                </a:lnTo>
                <a:lnTo>
                  <a:pt x="4768799" y="1714500"/>
                </a:lnTo>
                <a:lnTo>
                  <a:pt x="4787760" y="1752600"/>
                </a:lnTo>
                <a:lnTo>
                  <a:pt x="4801552" y="1803400"/>
                </a:lnTo>
                <a:lnTo>
                  <a:pt x="4809985" y="1854200"/>
                </a:lnTo>
                <a:lnTo>
                  <a:pt x="4812843" y="1905000"/>
                </a:lnTo>
                <a:lnTo>
                  <a:pt x="4809985" y="1955800"/>
                </a:lnTo>
                <a:lnTo>
                  <a:pt x="4801552" y="1993900"/>
                </a:lnTo>
                <a:lnTo>
                  <a:pt x="4787760" y="2044700"/>
                </a:lnTo>
                <a:lnTo>
                  <a:pt x="4768799" y="2082800"/>
                </a:lnTo>
                <a:lnTo>
                  <a:pt x="4744859" y="2133600"/>
                </a:lnTo>
                <a:lnTo>
                  <a:pt x="4716170" y="2171700"/>
                </a:lnTo>
                <a:lnTo>
                  <a:pt x="4682922" y="2209800"/>
                </a:lnTo>
                <a:lnTo>
                  <a:pt x="4645304" y="2235200"/>
                </a:lnTo>
                <a:lnTo>
                  <a:pt x="4603534" y="2260600"/>
                </a:lnTo>
                <a:lnTo>
                  <a:pt x="4559363" y="2286000"/>
                </a:lnTo>
                <a:lnTo>
                  <a:pt x="4417911" y="2324100"/>
                </a:lnTo>
                <a:lnTo>
                  <a:pt x="4369549" y="2324100"/>
                </a:lnTo>
                <a:lnTo>
                  <a:pt x="4228096" y="2286000"/>
                </a:lnTo>
                <a:lnTo>
                  <a:pt x="4095026" y="2209800"/>
                </a:lnTo>
                <a:lnTo>
                  <a:pt x="4049852" y="2197100"/>
                </a:lnTo>
                <a:lnTo>
                  <a:pt x="3958171" y="2146300"/>
                </a:lnTo>
                <a:lnTo>
                  <a:pt x="3864902" y="2120900"/>
                </a:lnTo>
                <a:lnTo>
                  <a:pt x="3817734" y="2095500"/>
                </a:lnTo>
                <a:lnTo>
                  <a:pt x="3626142" y="2044700"/>
                </a:lnTo>
                <a:lnTo>
                  <a:pt x="3577640" y="2044700"/>
                </a:lnTo>
                <a:lnTo>
                  <a:pt x="3528961" y="2032000"/>
                </a:lnTo>
                <a:lnTo>
                  <a:pt x="3480117" y="2032000"/>
                </a:lnTo>
                <a:lnTo>
                  <a:pt x="3431146" y="2019300"/>
                </a:lnTo>
                <a:lnTo>
                  <a:pt x="3332899" y="2019300"/>
                </a:lnTo>
                <a:lnTo>
                  <a:pt x="3283686" y="2006600"/>
                </a:lnTo>
                <a:lnTo>
                  <a:pt x="3185198" y="2006600"/>
                </a:lnTo>
                <a:lnTo>
                  <a:pt x="3135973" y="2019300"/>
                </a:lnTo>
                <a:lnTo>
                  <a:pt x="3037725" y="2019300"/>
                </a:lnTo>
                <a:lnTo>
                  <a:pt x="2988754" y="2032000"/>
                </a:lnTo>
                <a:lnTo>
                  <a:pt x="2939910" y="2032000"/>
                </a:lnTo>
                <a:lnTo>
                  <a:pt x="2842717" y="2057400"/>
                </a:lnTo>
                <a:lnTo>
                  <a:pt x="2794419" y="2057400"/>
                </a:lnTo>
                <a:lnTo>
                  <a:pt x="2698585" y="2082800"/>
                </a:lnTo>
                <a:lnTo>
                  <a:pt x="2651087" y="2108200"/>
                </a:lnTo>
                <a:lnTo>
                  <a:pt x="2610916" y="2119020"/>
                </a:lnTo>
                <a:lnTo>
                  <a:pt x="2610916" y="2219426"/>
                </a:lnTo>
                <a:lnTo>
                  <a:pt x="2275306" y="2554884"/>
                </a:lnTo>
                <a:lnTo>
                  <a:pt x="2160016" y="2621851"/>
                </a:lnTo>
                <a:lnTo>
                  <a:pt x="2160016" y="2670124"/>
                </a:lnTo>
                <a:lnTo>
                  <a:pt x="1986280" y="2843796"/>
                </a:lnTo>
                <a:lnTo>
                  <a:pt x="1986280" y="2768600"/>
                </a:lnTo>
                <a:lnTo>
                  <a:pt x="2053501" y="2730500"/>
                </a:lnTo>
                <a:lnTo>
                  <a:pt x="2160016" y="2670124"/>
                </a:lnTo>
                <a:lnTo>
                  <a:pt x="2160016" y="2621851"/>
                </a:lnTo>
                <a:lnTo>
                  <a:pt x="1974113" y="2729827"/>
                </a:lnTo>
                <a:lnTo>
                  <a:pt x="2564117" y="2140077"/>
                </a:lnTo>
                <a:lnTo>
                  <a:pt x="2610916" y="2219426"/>
                </a:lnTo>
                <a:lnTo>
                  <a:pt x="2610916" y="2119020"/>
                </a:lnTo>
                <a:lnTo>
                  <a:pt x="2603919" y="2120900"/>
                </a:lnTo>
                <a:lnTo>
                  <a:pt x="2560688" y="2045652"/>
                </a:lnTo>
                <a:lnTo>
                  <a:pt x="2560688" y="2134260"/>
                </a:lnTo>
                <a:lnTo>
                  <a:pt x="1969668" y="2725013"/>
                </a:lnTo>
                <a:lnTo>
                  <a:pt x="1938058" y="2671889"/>
                </a:lnTo>
                <a:lnTo>
                  <a:pt x="1938058" y="2755900"/>
                </a:lnTo>
                <a:lnTo>
                  <a:pt x="1938058" y="3924300"/>
                </a:lnTo>
                <a:lnTo>
                  <a:pt x="1719529" y="4051300"/>
                </a:lnTo>
                <a:lnTo>
                  <a:pt x="1026210" y="3644900"/>
                </a:lnTo>
                <a:lnTo>
                  <a:pt x="982878" y="3619500"/>
                </a:lnTo>
                <a:lnTo>
                  <a:pt x="1506118" y="3327400"/>
                </a:lnTo>
                <a:lnTo>
                  <a:pt x="1506118" y="2895600"/>
                </a:lnTo>
                <a:lnTo>
                  <a:pt x="1506118" y="2806700"/>
                </a:lnTo>
                <a:lnTo>
                  <a:pt x="1460982" y="2791599"/>
                </a:lnTo>
                <a:lnTo>
                  <a:pt x="1460982" y="2895600"/>
                </a:lnTo>
                <a:lnTo>
                  <a:pt x="1460982" y="3289300"/>
                </a:lnTo>
                <a:lnTo>
                  <a:pt x="843343" y="3657600"/>
                </a:lnTo>
                <a:lnTo>
                  <a:pt x="783844" y="3657600"/>
                </a:lnTo>
                <a:lnTo>
                  <a:pt x="770216" y="3644900"/>
                </a:lnTo>
                <a:lnTo>
                  <a:pt x="760234" y="3632200"/>
                </a:lnTo>
                <a:lnTo>
                  <a:pt x="754113" y="3606800"/>
                </a:lnTo>
                <a:lnTo>
                  <a:pt x="752030" y="3581400"/>
                </a:lnTo>
                <a:lnTo>
                  <a:pt x="752030" y="3454400"/>
                </a:lnTo>
                <a:lnTo>
                  <a:pt x="756488" y="3416300"/>
                </a:lnTo>
                <a:lnTo>
                  <a:pt x="757961" y="3403600"/>
                </a:lnTo>
                <a:lnTo>
                  <a:pt x="774395" y="3352800"/>
                </a:lnTo>
                <a:lnTo>
                  <a:pt x="799236" y="3302000"/>
                </a:lnTo>
                <a:lnTo>
                  <a:pt x="830427" y="3263900"/>
                </a:lnTo>
                <a:lnTo>
                  <a:pt x="865911" y="3238500"/>
                </a:lnTo>
                <a:lnTo>
                  <a:pt x="1460982" y="2895600"/>
                </a:lnTo>
                <a:lnTo>
                  <a:pt x="1460982" y="2791599"/>
                </a:lnTo>
                <a:lnTo>
                  <a:pt x="767422" y="3162300"/>
                </a:lnTo>
                <a:lnTo>
                  <a:pt x="730592" y="3187700"/>
                </a:lnTo>
                <a:lnTo>
                  <a:pt x="697852" y="3225800"/>
                </a:lnTo>
                <a:lnTo>
                  <a:pt x="670344" y="3276600"/>
                </a:lnTo>
                <a:lnTo>
                  <a:pt x="649249" y="3314700"/>
                </a:lnTo>
                <a:lnTo>
                  <a:pt x="635736" y="3365500"/>
                </a:lnTo>
                <a:lnTo>
                  <a:pt x="630974" y="3416300"/>
                </a:lnTo>
                <a:lnTo>
                  <a:pt x="615581" y="3416300"/>
                </a:lnTo>
                <a:lnTo>
                  <a:pt x="491553" y="3200400"/>
                </a:lnTo>
                <a:lnTo>
                  <a:pt x="484251" y="3187700"/>
                </a:lnTo>
                <a:lnTo>
                  <a:pt x="874128" y="2959100"/>
                </a:lnTo>
                <a:lnTo>
                  <a:pt x="874128" y="2527300"/>
                </a:lnTo>
                <a:lnTo>
                  <a:pt x="874128" y="2451100"/>
                </a:lnTo>
                <a:lnTo>
                  <a:pt x="830008" y="2436342"/>
                </a:lnTo>
                <a:lnTo>
                  <a:pt x="830008" y="2527300"/>
                </a:lnTo>
                <a:lnTo>
                  <a:pt x="830008" y="2933700"/>
                </a:lnTo>
                <a:lnTo>
                  <a:pt x="212369" y="3289300"/>
                </a:lnTo>
                <a:lnTo>
                  <a:pt x="198894" y="3302000"/>
                </a:lnTo>
                <a:lnTo>
                  <a:pt x="152869" y="3302000"/>
                </a:lnTo>
                <a:lnTo>
                  <a:pt x="139242" y="3289300"/>
                </a:lnTo>
                <a:lnTo>
                  <a:pt x="129260" y="3263900"/>
                </a:lnTo>
                <a:lnTo>
                  <a:pt x="123139" y="3238500"/>
                </a:lnTo>
                <a:lnTo>
                  <a:pt x="121056" y="3213100"/>
                </a:lnTo>
                <a:lnTo>
                  <a:pt x="121056" y="3086100"/>
                </a:lnTo>
                <a:lnTo>
                  <a:pt x="126987" y="3035300"/>
                </a:lnTo>
                <a:lnTo>
                  <a:pt x="143421" y="2984500"/>
                </a:lnTo>
                <a:lnTo>
                  <a:pt x="168262" y="2946400"/>
                </a:lnTo>
                <a:lnTo>
                  <a:pt x="199453" y="2895600"/>
                </a:lnTo>
                <a:lnTo>
                  <a:pt x="234937" y="2870200"/>
                </a:lnTo>
                <a:lnTo>
                  <a:pt x="565531" y="2679700"/>
                </a:lnTo>
                <a:lnTo>
                  <a:pt x="830008" y="2527300"/>
                </a:lnTo>
                <a:lnTo>
                  <a:pt x="830008" y="2436342"/>
                </a:lnTo>
                <a:lnTo>
                  <a:pt x="798207" y="2425700"/>
                </a:lnTo>
                <a:lnTo>
                  <a:pt x="380631" y="2665565"/>
                </a:lnTo>
                <a:lnTo>
                  <a:pt x="380631" y="1841500"/>
                </a:lnTo>
                <a:lnTo>
                  <a:pt x="599160" y="1714500"/>
                </a:lnTo>
                <a:lnTo>
                  <a:pt x="1703108" y="2349500"/>
                </a:lnTo>
                <a:lnTo>
                  <a:pt x="1850847" y="2603500"/>
                </a:lnTo>
                <a:lnTo>
                  <a:pt x="1938058" y="2755900"/>
                </a:lnTo>
                <a:lnTo>
                  <a:pt x="1938058" y="2671889"/>
                </a:lnTo>
                <a:lnTo>
                  <a:pt x="1922233" y="2645283"/>
                </a:lnTo>
                <a:lnTo>
                  <a:pt x="2513507" y="2054263"/>
                </a:lnTo>
                <a:lnTo>
                  <a:pt x="2560688" y="2134260"/>
                </a:lnTo>
                <a:lnTo>
                  <a:pt x="2560688" y="2045652"/>
                </a:lnTo>
                <a:lnTo>
                  <a:pt x="2510091" y="1957590"/>
                </a:lnTo>
                <a:lnTo>
                  <a:pt x="2510091" y="2048471"/>
                </a:lnTo>
                <a:lnTo>
                  <a:pt x="2160473" y="2398712"/>
                </a:lnTo>
                <a:lnTo>
                  <a:pt x="1918817" y="2639517"/>
                </a:lnTo>
                <a:lnTo>
                  <a:pt x="1889836" y="2590800"/>
                </a:lnTo>
                <a:lnTo>
                  <a:pt x="1872221" y="2559901"/>
                </a:lnTo>
                <a:lnTo>
                  <a:pt x="2463279" y="1969084"/>
                </a:lnTo>
                <a:lnTo>
                  <a:pt x="2510091" y="2048471"/>
                </a:lnTo>
                <a:lnTo>
                  <a:pt x="2510091" y="1957590"/>
                </a:lnTo>
                <a:lnTo>
                  <a:pt x="2501773" y="1943100"/>
                </a:lnTo>
                <a:lnTo>
                  <a:pt x="2472588" y="1892300"/>
                </a:lnTo>
                <a:lnTo>
                  <a:pt x="2459850" y="1885048"/>
                </a:lnTo>
                <a:lnTo>
                  <a:pt x="2459850" y="1963280"/>
                </a:lnTo>
                <a:lnTo>
                  <a:pt x="1868868" y="2554020"/>
                </a:lnTo>
                <a:lnTo>
                  <a:pt x="1823085" y="2473655"/>
                </a:lnTo>
                <a:lnTo>
                  <a:pt x="2221534" y="2075370"/>
                </a:lnTo>
                <a:lnTo>
                  <a:pt x="2447963" y="1943100"/>
                </a:lnTo>
                <a:lnTo>
                  <a:pt x="2459850" y="1963280"/>
                </a:lnTo>
                <a:lnTo>
                  <a:pt x="2459850" y="1885048"/>
                </a:lnTo>
                <a:lnTo>
                  <a:pt x="2411031" y="1857235"/>
                </a:lnTo>
                <a:lnTo>
                  <a:pt x="2411031" y="1917700"/>
                </a:lnTo>
                <a:lnTo>
                  <a:pt x="2336939" y="1960003"/>
                </a:lnTo>
                <a:lnTo>
                  <a:pt x="2390914" y="1906066"/>
                </a:lnTo>
                <a:lnTo>
                  <a:pt x="2411031" y="1917700"/>
                </a:lnTo>
                <a:lnTo>
                  <a:pt x="2411031" y="1857235"/>
                </a:lnTo>
                <a:lnTo>
                  <a:pt x="2385060" y="1842439"/>
                </a:lnTo>
                <a:lnTo>
                  <a:pt x="2385060" y="1902675"/>
                </a:lnTo>
                <a:lnTo>
                  <a:pt x="2315375" y="1972322"/>
                </a:lnTo>
                <a:lnTo>
                  <a:pt x="2199284" y="2038616"/>
                </a:lnTo>
                <a:lnTo>
                  <a:pt x="2199284" y="2088362"/>
                </a:lnTo>
                <a:lnTo>
                  <a:pt x="1819732" y="2467762"/>
                </a:lnTo>
                <a:lnTo>
                  <a:pt x="1773936" y="2387396"/>
                </a:lnTo>
                <a:lnTo>
                  <a:pt x="1895678" y="2265705"/>
                </a:lnTo>
                <a:lnTo>
                  <a:pt x="2199284" y="2088362"/>
                </a:lnTo>
                <a:lnTo>
                  <a:pt x="2199284" y="2038616"/>
                </a:lnTo>
                <a:lnTo>
                  <a:pt x="2021052" y="2140394"/>
                </a:lnTo>
                <a:lnTo>
                  <a:pt x="2305139" y="1856422"/>
                </a:lnTo>
                <a:lnTo>
                  <a:pt x="2385060" y="1902675"/>
                </a:lnTo>
                <a:lnTo>
                  <a:pt x="2385060" y="1842439"/>
                </a:lnTo>
                <a:lnTo>
                  <a:pt x="2299297" y="1793570"/>
                </a:lnTo>
                <a:lnTo>
                  <a:pt x="2299297" y="1853044"/>
                </a:lnTo>
                <a:lnTo>
                  <a:pt x="1999513" y="2152688"/>
                </a:lnTo>
                <a:lnTo>
                  <a:pt x="1873465" y="2224671"/>
                </a:lnTo>
                <a:lnTo>
                  <a:pt x="1873465" y="2278684"/>
                </a:lnTo>
                <a:lnTo>
                  <a:pt x="1770595" y="2381516"/>
                </a:lnTo>
                <a:lnTo>
                  <a:pt x="1752358" y="2349500"/>
                </a:lnTo>
                <a:lnTo>
                  <a:pt x="1817458" y="2311400"/>
                </a:lnTo>
                <a:lnTo>
                  <a:pt x="1873465" y="2278684"/>
                </a:lnTo>
                <a:lnTo>
                  <a:pt x="1873465" y="2224671"/>
                </a:lnTo>
                <a:lnTo>
                  <a:pt x="1721573" y="2311400"/>
                </a:lnTo>
                <a:lnTo>
                  <a:pt x="1717116" y="2308834"/>
                </a:lnTo>
                <a:lnTo>
                  <a:pt x="2219375" y="1806790"/>
                </a:lnTo>
                <a:lnTo>
                  <a:pt x="2299297" y="1853044"/>
                </a:lnTo>
                <a:lnTo>
                  <a:pt x="2299297" y="1793570"/>
                </a:lnTo>
                <a:lnTo>
                  <a:pt x="2213521" y="1744700"/>
                </a:lnTo>
                <a:lnTo>
                  <a:pt x="2213521" y="1803400"/>
                </a:lnTo>
                <a:lnTo>
                  <a:pt x="1711274" y="2305443"/>
                </a:lnTo>
                <a:lnTo>
                  <a:pt x="1631353" y="2259190"/>
                </a:lnTo>
                <a:lnTo>
                  <a:pt x="2133612" y="1757146"/>
                </a:lnTo>
                <a:lnTo>
                  <a:pt x="2213521" y="1803400"/>
                </a:lnTo>
                <a:lnTo>
                  <a:pt x="2213521" y="1744700"/>
                </a:lnTo>
                <a:lnTo>
                  <a:pt x="2127758" y="1695831"/>
                </a:lnTo>
                <a:lnTo>
                  <a:pt x="2127758" y="1753755"/>
                </a:lnTo>
                <a:lnTo>
                  <a:pt x="1625498" y="2255812"/>
                </a:lnTo>
                <a:lnTo>
                  <a:pt x="1544929" y="2209177"/>
                </a:lnTo>
                <a:lnTo>
                  <a:pt x="2047189" y="1707134"/>
                </a:lnTo>
                <a:lnTo>
                  <a:pt x="2127758" y="1753755"/>
                </a:lnTo>
                <a:lnTo>
                  <a:pt x="2127758" y="1695831"/>
                </a:lnTo>
                <a:lnTo>
                  <a:pt x="2041334" y="1646593"/>
                </a:lnTo>
                <a:lnTo>
                  <a:pt x="2041334" y="1703743"/>
                </a:lnTo>
                <a:lnTo>
                  <a:pt x="1539087" y="2205786"/>
                </a:lnTo>
                <a:lnTo>
                  <a:pt x="1459801" y="2159901"/>
                </a:lnTo>
                <a:lnTo>
                  <a:pt x="1962073" y="1657870"/>
                </a:lnTo>
                <a:lnTo>
                  <a:pt x="2041334" y="1703743"/>
                </a:lnTo>
                <a:lnTo>
                  <a:pt x="2041334" y="1646593"/>
                </a:lnTo>
                <a:lnTo>
                  <a:pt x="1956219" y="1598091"/>
                </a:lnTo>
                <a:lnTo>
                  <a:pt x="1956219" y="1654479"/>
                </a:lnTo>
                <a:lnTo>
                  <a:pt x="1453959" y="2156523"/>
                </a:lnTo>
                <a:lnTo>
                  <a:pt x="1374038" y="2110270"/>
                </a:lnTo>
                <a:lnTo>
                  <a:pt x="1876298" y="1608226"/>
                </a:lnTo>
                <a:lnTo>
                  <a:pt x="1956219" y="1654479"/>
                </a:lnTo>
                <a:lnTo>
                  <a:pt x="1956219" y="1598091"/>
                </a:lnTo>
                <a:lnTo>
                  <a:pt x="1870456" y="1549234"/>
                </a:lnTo>
                <a:lnTo>
                  <a:pt x="1870456" y="1604848"/>
                </a:lnTo>
                <a:lnTo>
                  <a:pt x="1368196" y="2106892"/>
                </a:lnTo>
                <a:lnTo>
                  <a:pt x="1287627" y="2060257"/>
                </a:lnTo>
                <a:lnTo>
                  <a:pt x="1789887" y="1558213"/>
                </a:lnTo>
                <a:lnTo>
                  <a:pt x="1870456" y="1604848"/>
                </a:lnTo>
                <a:lnTo>
                  <a:pt x="1870456" y="1549234"/>
                </a:lnTo>
                <a:lnTo>
                  <a:pt x="1784032" y="1499984"/>
                </a:lnTo>
                <a:lnTo>
                  <a:pt x="1784032" y="1554822"/>
                </a:lnTo>
                <a:lnTo>
                  <a:pt x="1281772" y="2056866"/>
                </a:lnTo>
                <a:lnTo>
                  <a:pt x="1201851" y="2010613"/>
                </a:lnTo>
                <a:lnTo>
                  <a:pt x="1704111" y="1508569"/>
                </a:lnTo>
                <a:lnTo>
                  <a:pt x="1784032" y="1554822"/>
                </a:lnTo>
                <a:lnTo>
                  <a:pt x="1784032" y="1499984"/>
                </a:lnTo>
                <a:lnTo>
                  <a:pt x="1698269" y="1451127"/>
                </a:lnTo>
                <a:lnTo>
                  <a:pt x="1698269" y="1505191"/>
                </a:lnTo>
                <a:lnTo>
                  <a:pt x="1196009" y="2007235"/>
                </a:lnTo>
                <a:lnTo>
                  <a:pt x="1116736" y="1961349"/>
                </a:lnTo>
                <a:lnTo>
                  <a:pt x="1618996" y="1459306"/>
                </a:lnTo>
                <a:lnTo>
                  <a:pt x="1698269" y="1505191"/>
                </a:lnTo>
                <a:lnTo>
                  <a:pt x="1698269" y="1451127"/>
                </a:lnTo>
                <a:lnTo>
                  <a:pt x="1613154" y="1402626"/>
                </a:lnTo>
                <a:lnTo>
                  <a:pt x="1613154" y="1455928"/>
                </a:lnTo>
                <a:lnTo>
                  <a:pt x="1110894" y="1957971"/>
                </a:lnTo>
                <a:lnTo>
                  <a:pt x="1030325" y="1911337"/>
                </a:lnTo>
                <a:lnTo>
                  <a:pt x="1532585" y="1409293"/>
                </a:lnTo>
                <a:lnTo>
                  <a:pt x="1613154" y="1455928"/>
                </a:lnTo>
                <a:lnTo>
                  <a:pt x="1613154" y="1402626"/>
                </a:lnTo>
                <a:lnTo>
                  <a:pt x="1526730" y="1353388"/>
                </a:lnTo>
                <a:lnTo>
                  <a:pt x="1526730" y="1405902"/>
                </a:lnTo>
                <a:lnTo>
                  <a:pt x="1024470" y="1907946"/>
                </a:lnTo>
                <a:lnTo>
                  <a:pt x="944549" y="1861693"/>
                </a:lnTo>
                <a:lnTo>
                  <a:pt x="1446822" y="1359662"/>
                </a:lnTo>
                <a:lnTo>
                  <a:pt x="1526730" y="1405902"/>
                </a:lnTo>
                <a:lnTo>
                  <a:pt x="1526730" y="1353388"/>
                </a:lnTo>
                <a:lnTo>
                  <a:pt x="1440967" y="1304518"/>
                </a:lnTo>
                <a:lnTo>
                  <a:pt x="1440967" y="1356271"/>
                </a:lnTo>
                <a:lnTo>
                  <a:pt x="938707" y="1858314"/>
                </a:lnTo>
                <a:lnTo>
                  <a:pt x="858786" y="1812061"/>
                </a:lnTo>
                <a:lnTo>
                  <a:pt x="1361046" y="1310017"/>
                </a:lnTo>
                <a:lnTo>
                  <a:pt x="1440967" y="1356271"/>
                </a:lnTo>
                <a:lnTo>
                  <a:pt x="1440967" y="1304518"/>
                </a:lnTo>
                <a:lnTo>
                  <a:pt x="1424965" y="1295400"/>
                </a:lnTo>
                <a:lnTo>
                  <a:pt x="1354569" y="1255293"/>
                </a:lnTo>
                <a:lnTo>
                  <a:pt x="1354569" y="1306271"/>
                </a:lnTo>
                <a:lnTo>
                  <a:pt x="852919" y="1808657"/>
                </a:lnTo>
                <a:lnTo>
                  <a:pt x="773023" y="1762417"/>
                </a:lnTo>
                <a:lnTo>
                  <a:pt x="1112913" y="1422679"/>
                </a:lnTo>
                <a:lnTo>
                  <a:pt x="1335811" y="1295400"/>
                </a:lnTo>
                <a:lnTo>
                  <a:pt x="1354569" y="1306271"/>
                </a:lnTo>
                <a:lnTo>
                  <a:pt x="1354569" y="1255293"/>
                </a:lnTo>
                <a:lnTo>
                  <a:pt x="1335811" y="1244600"/>
                </a:lnTo>
                <a:lnTo>
                  <a:pt x="1091336" y="1384427"/>
                </a:lnTo>
                <a:lnTo>
                  <a:pt x="1091336" y="1435011"/>
                </a:lnTo>
                <a:lnTo>
                  <a:pt x="767168" y="1759038"/>
                </a:lnTo>
                <a:lnTo>
                  <a:pt x="690245" y="1714500"/>
                </a:lnTo>
                <a:lnTo>
                  <a:pt x="686600" y="1712404"/>
                </a:lnTo>
                <a:lnTo>
                  <a:pt x="794600" y="1604454"/>
                </a:lnTo>
                <a:lnTo>
                  <a:pt x="1091336" y="1435011"/>
                </a:lnTo>
                <a:lnTo>
                  <a:pt x="1091336" y="1384427"/>
                </a:lnTo>
                <a:lnTo>
                  <a:pt x="773074" y="1566430"/>
                </a:lnTo>
                <a:lnTo>
                  <a:pt x="773074" y="1616735"/>
                </a:lnTo>
                <a:lnTo>
                  <a:pt x="680758" y="1709026"/>
                </a:lnTo>
                <a:lnTo>
                  <a:pt x="646353" y="1689100"/>
                </a:lnTo>
                <a:lnTo>
                  <a:pt x="773074" y="1616735"/>
                </a:lnTo>
                <a:lnTo>
                  <a:pt x="773074" y="1566430"/>
                </a:lnTo>
                <a:lnTo>
                  <a:pt x="336511" y="1816100"/>
                </a:lnTo>
                <a:lnTo>
                  <a:pt x="336511" y="2692400"/>
                </a:lnTo>
                <a:lnTo>
                  <a:pt x="136448" y="2806700"/>
                </a:lnTo>
                <a:lnTo>
                  <a:pt x="99618" y="2832100"/>
                </a:lnTo>
                <a:lnTo>
                  <a:pt x="66878" y="2870200"/>
                </a:lnTo>
                <a:lnTo>
                  <a:pt x="39370" y="2908300"/>
                </a:lnTo>
                <a:lnTo>
                  <a:pt x="18275" y="2959100"/>
                </a:lnTo>
                <a:lnTo>
                  <a:pt x="4762" y="3009900"/>
                </a:lnTo>
                <a:lnTo>
                  <a:pt x="0" y="3060700"/>
                </a:lnTo>
                <a:lnTo>
                  <a:pt x="0" y="3187700"/>
                </a:lnTo>
                <a:lnTo>
                  <a:pt x="3581" y="3225800"/>
                </a:lnTo>
                <a:lnTo>
                  <a:pt x="14097" y="3263900"/>
                </a:lnTo>
                <a:lnTo>
                  <a:pt x="31153" y="3289300"/>
                </a:lnTo>
                <a:lnTo>
                  <a:pt x="54368" y="3302000"/>
                </a:lnTo>
                <a:lnTo>
                  <a:pt x="60528" y="3302000"/>
                </a:lnTo>
                <a:lnTo>
                  <a:pt x="64630" y="3314700"/>
                </a:lnTo>
                <a:lnTo>
                  <a:pt x="136448" y="3340100"/>
                </a:lnTo>
                <a:lnTo>
                  <a:pt x="154927" y="3340100"/>
                </a:lnTo>
                <a:lnTo>
                  <a:pt x="161201" y="3352800"/>
                </a:lnTo>
                <a:lnTo>
                  <a:pt x="189217" y="3352800"/>
                </a:lnTo>
                <a:lnTo>
                  <a:pt x="204419" y="3340100"/>
                </a:lnTo>
                <a:lnTo>
                  <a:pt x="220002" y="3340100"/>
                </a:lnTo>
                <a:lnTo>
                  <a:pt x="235966" y="3327400"/>
                </a:lnTo>
                <a:lnTo>
                  <a:pt x="469887" y="3200400"/>
                </a:lnTo>
                <a:lnTo>
                  <a:pt x="447319" y="3213100"/>
                </a:lnTo>
                <a:lnTo>
                  <a:pt x="584796" y="3441700"/>
                </a:lnTo>
                <a:lnTo>
                  <a:pt x="633018" y="3467100"/>
                </a:lnTo>
                <a:lnTo>
                  <a:pt x="633018" y="3543300"/>
                </a:lnTo>
                <a:lnTo>
                  <a:pt x="636612" y="3581400"/>
                </a:lnTo>
                <a:lnTo>
                  <a:pt x="647128" y="3619500"/>
                </a:lnTo>
                <a:lnTo>
                  <a:pt x="664184" y="3644900"/>
                </a:lnTo>
                <a:lnTo>
                  <a:pt x="687400" y="3670300"/>
                </a:lnTo>
                <a:lnTo>
                  <a:pt x="697661" y="3670300"/>
                </a:lnTo>
                <a:lnTo>
                  <a:pt x="769480" y="3695700"/>
                </a:lnTo>
                <a:lnTo>
                  <a:pt x="772553" y="3708400"/>
                </a:lnTo>
                <a:lnTo>
                  <a:pt x="837450" y="3708400"/>
                </a:lnTo>
                <a:lnTo>
                  <a:pt x="853020" y="3695700"/>
                </a:lnTo>
                <a:lnTo>
                  <a:pt x="868997" y="3695700"/>
                </a:lnTo>
                <a:lnTo>
                  <a:pt x="923632" y="3657600"/>
                </a:lnTo>
                <a:lnTo>
                  <a:pt x="941832" y="3644900"/>
                </a:lnTo>
                <a:lnTo>
                  <a:pt x="1723631" y="4102100"/>
                </a:lnTo>
                <a:lnTo>
                  <a:pt x="1811147" y="4051300"/>
                </a:lnTo>
                <a:lnTo>
                  <a:pt x="2073706" y="3898900"/>
                </a:lnTo>
                <a:lnTo>
                  <a:pt x="2730106" y="3517900"/>
                </a:lnTo>
                <a:lnTo>
                  <a:pt x="2730106" y="2413000"/>
                </a:lnTo>
                <a:lnTo>
                  <a:pt x="2873756" y="2374900"/>
                </a:lnTo>
                <a:lnTo>
                  <a:pt x="2922295" y="2362200"/>
                </a:lnTo>
                <a:lnTo>
                  <a:pt x="2971101" y="2349500"/>
                </a:lnTo>
                <a:lnTo>
                  <a:pt x="3020123" y="2349500"/>
                </a:lnTo>
                <a:lnTo>
                  <a:pt x="3069323" y="2336800"/>
                </a:lnTo>
                <a:lnTo>
                  <a:pt x="3118675" y="2336800"/>
                </a:lnTo>
                <a:lnTo>
                  <a:pt x="3168129" y="2324100"/>
                </a:lnTo>
                <a:lnTo>
                  <a:pt x="3316681" y="2324100"/>
                </a:lnTo>
                <a:lnTo>
                  <a:pt x="3366147" y="2336800"/>
                </a:lnTo>
                <a:lnTo>
                  <a:pt x="3415500" y="2336800"/>
                </a:lnTo>
                <a:lnTo>
                  <a:pt x="3464725" y="2349500"/>
                </a:lnTo>
                <a:lnTo>
                  <a:pt x="3513772" y="2349500"/>
                </a:lnTo>
                <a:lnTo>
                  <a:pt x="3802037" y="2425700"/>
                </a:lnTo>
                <a:lnTo>
                  <a:pt x="3848709" y="2451100"/>
                </a:lnTo>
                <a:lnTo>
                  <a:pt x="3894886" y="2463800"/>
                </a:lnTo>
                <a:lnTo>
                  <a:pt x="3985577" y="2514600"/>
                </a:lnTo>
                <a:lnTo>
                  <a:pt x="4030014" y="2540000"/>
                </a:lnTo>
                <a:lnTo>
                  <a:pt x="4073156" y="2565400"/>
                </a:lnTo>
                <a:lnTo>
                  <a:pt x="4117429" y="2578100"/>
                </a:lnTo>
                <a:lnTo>
                  <a:pt x="4162679" y="2603500"/>
                </a:lnTo>
                <a:lnTo>
                  <a:pt x="4255440" y="2628900"/>
                </a:lnTo>
                <a:lnTo>
                  <a:pt x="4350156" y="2628900"/>
                </a:lnTo>
                <a:lnTo>
                  <a:pt x="4397832" y="2641600"/>
                </a:lnTo>
                <a:lnTo>
                  <a:pt x="4445508" y="2628900"/>
                </a:lnTo>
                <a:lnTo>
                  <a:pt x="4540224" y="2628900"/>
                </a:lnTo>
                <a:lnTo>
                  <a:pt x="4632985" y="2603500"/>
                </a:lnTo>
                <a:lnTo>
                  <a:pt x="4655617" y="2590800"/>
                </a:lnTo>
                <a:lnTo>
                  <a:pt x="4678235" y="2578100"/>
                </a:lnTo>
                <a:lnTo>
                  <a:pt x="4722507" y="2565400"/>
                </a:lnTo>
                <a:lnTo>
                  <a:pt x="4765649" y="2540000"/>
                </a:lnTo>
                <a:lnTo>
                  <a:pt x="4807826" y="2514600"/>
                </a:lnTo>
                <a:lnTo>
                  <a:pt x="4847742" y="2489200"/>
                </a:lnTo>
                <a:lnTo>
                  <a:pt x="4885360" y="2451100"/>
                </a:lnTo>
                <a:lnTo>
                  <a:pt x="4920577" y="2425700"/>
                </a:lnTo>
                <a:lnTo>
                  <a:pt x="4953355" y="2387600"/>
                </a:lnTo>
                <a:lnTo>
                  <a:pt x="4983632" y="2349500"/>
                </a:lnTo>
                <a:lnTo>
                  <a:pt x="5011318" y="2311400"/>
                </a:lnTo>
                <a:lnTo>
                  <a:pt x="5036375" y="2273300"/>
                </a:lnTo>
                <a:lnTo>
                  <a:pt x="5058715" y="2222500"/>
                </a:lnTo>
                <a:lnTo>
                  <a:pt x="5078298" y="2184400"/>
                </a:lnTo>
                <a:lnTo>
                  <a:pt x="5095037" y="2133600"/>
                </a:lnTo>
                <a:lnTo>
                  <a:pt x="5108880" y="2095500"/>
                </a:lnTo>
                <a:lnTo>
                  <a:pt x="5119763" y="2044700"/>
                </a:lnTo>
                <a:lnTo>
                  <a:pt x="5127612" y="1993900"/>
                </a:lnTo>
                <a:lnTo>
                  <a:pt x="5132362" y="1955800"/>
                </a:lnTo>
                <a:lnTo>
                  <a:pt x="5133975" y="1905000"/>
                </a:lnTo>
                <a:close/>
              </a:path>
            </a:pathLst>
          </a:custGeom>
          <a:solidFill>
            <a:srgbClr val="2A4A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11" name="Google Shape;111;p22"/>
          <p:cNvSpPr txBox="1"/>
          <p:nvPr>
            <p:ph type="ctrTitle"/>
          </p:nvPr>
        </p:nvSpPr>
        <p:spPr>
          <a:xfrm>
            <a:off x="508000" y="1830806"/>
            <a:ext cx="8127900" cy="500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700"/>
              <a:buNone/>
              <a:defRPr b="0" i="0">
                <a:solidFill>
                  <a:schemeClr val="dk1"/>
                </a:solidFill>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12" name="Google Shape;112;p22"/>
          <p:cNvSpPr txBox="1"/>
          <p:nvPr>
            <p:ph idx="1" type="subTitle"/>
          </p:nvPr>
        </p:nvSpPr>
        <p:spPr>
          <a:xfrm>
            <a:off x="508000" y="2579915"/>
            <a:ext cx="8127900" cy="784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700"/>
              <a:buNone/>
              <a:defRPr b="0" i="0">
                <a:solidFill>
                  <a:schemeClr val="dk1"/>
                </a:solidFill>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13" name="Google Shape;113;p22"/>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700"/>
              <a:buNone/>
              <a:defRPr>
                <a:solidFill>
                  <a:srgbClr val="888888"/>
                </a:solidFill>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14" name="Google Shape;114;p22"/>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700"/>
              <a:buNone/>
              <a:defRPr>
                <a:solidFill>
                  <a:srgbClr val="888888"/>
                </a:solidFill>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15" name="Google Shape;115;p22"/>
          <p:cNvSpPr txBox="1"/>
          <p:nvPr>
            <p:ph idx="12" type="sldNum"/>
          </p:nvPr>
        </p:nvSpPr>
        <p:spPr>
          <a:xfrm>
            <a:off x="6583680" y="4783455"/>
            <a:ext cx="2103000" cy="138600"/>
          </a:xfrm>
          <a:prstGeom prst="rect">
            <a:avLst/>
          </a:prstGeom>
          <a:noFill/>
          <a:ln>
            <a:noFill/>
          </a:ln>
        </p:spPr>
        <p:txBody>
          <a:bodyPr anchorCtr="0" anchor="t" bIns="0" lIns="0" spcFirstLastPara="1" rIns="0" wrap="square" tIns="0">
            <a:spAutoFit/>
          </a:bodyPr>
          <a:lstStyle>
            <a:lvl1pPr indent="0" lvl="0" marL="0" rtl="0" algn="r">
              <a:spcBef>
                <a:spcPts val="0"/>
              </a:spcBef>
              <a:buNone/>
              <a:defRPr sz="900">
                <a:solidFill>
                  <a:srgbClr val="888888"/>
                </a:solidFill>
                <a:latin typeface="Calibri"/>
                <a:ea typeface="Calibri"/>
                <a:cs typeface="Calibri"/>
                <a:sym typeface="Calibri"/>
              </a:defRPr>
            </a:lvl1pPr>
            <a:lvl2pPr indent="0" lvl="1" marL="0" rtl="0" algn="r">
              <a:spcBef>
                <a:spcPts val="0"/>
              </a:spcBef>
              <a:buNone/>
              <a:defRPr sz="900">
                <a:solidFill>
                  <a:srgbClr val="888888"/>
                </a:solidFill>
                <a:latin typeface="Calibri"/>
                <a:ea typeface="Calibri"/>
                <a:cs typeface="Calibri"/>
                <a:sym typeface="Calibri"/>
              </a:defRPr>
            </a:lvl2pPr>
            <a:lvl3pPr indent="0" lvl="2" marL="0" rtl="0" algn="r">
              <a:spcBef>
                <a:spcPts val="0"/>
              </a:spcBef>
              <a:buNone/>
              <a:defRPr sz="900">
                <a:solidFill>
                  <a:srgbClr val="888888"/>
                </a:solidFill>
                <a:latin typeface="Calibri"/>
                <a:ea typeface="Calibri"/>
                <a:cs typeface="Calibri"/>
                <a:sym typeface="Calibri"/>
              </a:defRPr>
            </a:lvl3pPr>
            <a:lvl4pPr indent="0" lvl="3" marL="0" rtl="0" algn="r">
              <a:spcBef>
                <a:spcPts val="0"/>
              </a:spcBef>
              <a:buNone/>
              <a:defRPr sz="900">
                <a:solidFill>
                  <a:srgbClr val="888888"/>
                </a:solidFill>
                <a:latin typeface="Calibri"/>
                <a:ea typeface="Calibri"/>
                <a:cs typeface="Calibri"/>
                <a:sym typeface="Calibri"/>
              </a:defRPr>
            </a:lvl4pPr>
            <a:lvl5pPr indent="0" lvl="4" marL="0" rtl="0" algn="r">
              <a:spcBef>
                <a:spcPts val="0"/>
              </a:spcBef>
              <a:buNone/>
              <a:defRPr sz="900">
                <a:solidFill>
                  <a:srgbClr val="888888"/>
                </a:solidFill>
                <a:latin typeface="Calibri"/>
                <a:ea typeface="Calibri"/>
                <a:cs typeface="Calibri"/>
                <a:sym typeface="Calibri"/>
              </a:defRPr>
            </a:lvl5pPr>
            <a:lvl6pPr indent="0" lvl="5" marL="0" rtl="0" algn="r">
              <a:spcBef>
                <a:spcPts val="0"/>
              </a:spcBef>
              <a:buNone/>
              <a:defRPr sz="900">
                <a:solidFill>
                  <a:srgbClr val="888888"/>
                </a:solidFill>
                <a:latin typeface="Calibri"/>
                <a:ea typeface="Calibri"/>
                <a:cs typeface="Calibri"/>
                <a:sym typeface="Calibri"/>
              </a:defRPr>
            </a:lvl6pPr>
            <a:lvl7pPr indent="0" lvl="6" marL="0" rtl="0" algn="r">
              <a:spcBef>
                <a:spcPts val="0"/>
              </a:spcBef>
              <a:buNone/>
              <a:defRPr sz="900">
                <a:solidFill>
                  <a:srgbClr val="888888"/>
                </a:solidFill>
                <a:latin typeface="Calibri"/>
                <a:ea typeface="Calibri"/>
                <a:cs typeface="Calibri"/>
                <a:sym typeface="Calibri"/>
              </a:defRPr>
            </a:lvl7pPr>
            <a:lvl8pPr indent="0" lvl="7" marL="0" rtl="0" algn="r">
              <a:spcBef>
                <a:spcPts val="0"/>
              </a:spcBef>
              <a:buNone/>
              <a:defRPr sz="900">
                <a:solidFill>
                  <a:srgbClr val="888888"/>
                </a:solidFill>
                <a:latin typeface="Calibri"/>
                <a:ea typeface="Calibri"/>
                <a:cs typeface="Calibri"/>
                <a:sym typeface="Calibri"/>
              </a:defRPr>
            </a:lvl8pPr>
            <a:lvl9pPr indent="0" lvl="8" marL="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16" name="Shape 116"/>
        <p:cNvGrpSpPr/>
        <p:nvPr/>
      </p:nvGrpSpPr>
      <p:grpSpPr>
        <a:xfrm>
          <a:off x="0" y="0"/>
          <a:ext cx="0" cy="0"/>
          <a:chOff x="0" y="0"/>
          <a:chExt cx="0" cy="0"/>
        </a:xfrm>
      </p:grpSpPr>
      <p:sp>
        <p:nvSpPr>
          <p:cNvPr id="117" name="Google Shape;117;p23"/>
          <p:cNvSpPr txBox="1"/>
          <p:nvPr>
            <p:ph type="title"/>
          </p:nvPr>
        </p:nvSpPr>
        <p:spPr>
          <a:xfrm>
            <a:off x="2640351" y="335849"/>
            <a:ext cx="3863400" cy="500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700"/>
              <a:buNone/>
              <a:defRPr b="1" i="0" sz="3200">
                <a:solidFill>
                  <a:srgbClr val="2A4A81"/>
                </a:solidFill>
                <a:latin typeface="Trebuchet MS"/>
                <a:ea typeface="Trebuchet MS"/>
                <a:cs typeface="Trebuchet MS"/>
                <a:sym typeface="Trebuchet MS"/>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18" name="Google Shape;118;p23"/>
          <p:cNvSpPr txBox="1"/>
          <p:nvPr>
            <p:ph idx="1" type="body"/>
          </p:nvPr>
        </p:nvSpPr>
        <p:spPr>
          <a:xfrm>
            <a:off x="457200" y="1183005"/>
            <a:ext cx="39777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119" name="Google Shape;119;p23"/>
          <p:cNvSpPr txBox="1"/>
          <p:nvPr>
            <p:ph idx="2" type="body"/>
          </p:nvPr>
        </p:nvSpPr>
        <p:spPr>
          <a:xfrm>
            <a:off x="4709160" y="1183005"/>
            <a:ext cx="39777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700"/>
              <a:buNone/>
              <a:defRPr/>
            </a:lvl1pPr>
            <a:lvl2pPr indent="-228600" lvl="1" marL="914400" rtl="0" algn="l">
              <a:spcBef>
                <a:spcPts val="0"/>
              </a:spcBef>
              <a:spcAft>
                <a:spcPts val="0"/>
              </a:spcAft>
              <a:buSzPts val="700"/>
              <a:buNone/>
              <a:defRPr/>
            </a:lvl2pPr>
            <a:lvl3pPr indent="-228600" lvl="2" marL="1371600" rtl="0" algn="l">
              <a:spcBef>
                <a:spcPts val="0"/>
              </a:spcBef>
              <a:spcAft>
                <a:spcPts val="0"/>
              </a:spcAft>
              <a:buSzPts val="700"/>
              <a:buNone/>
              <a:defRPr/>
            </a:lvl3pPr>
            <a:lvl4pPr indent="-228600" lvl="3" marL="1828800" rtl="0" algn="l">
              <a:spcBef>
                <a:spcPts val="0"/>
              </a:spcBef>
              <a:spcAft>
                <a:spcPts val="0"/>
              </a:spcAft>
              <a:buSzPts val="700"/>
              <a:buNone/>
              <a:defRPr/>
            </a:lvl4pPr>
            <a:lvl5pPr indent="-228600" lvl="4" marL="2286000" rtl="0" algn="l">
              <a:spcBef>
                <a:spcPts val="0"/>
              </a:spcBef>
              <a:spcAft>
                <a:spcPts val="0"/>
              </a:spcAft>
              <a:buSzPts val="700"/>
              <a:buNone/>
              <a:defRPr/>
            </a:lvl5pPr>
            <a:lvl6pPr indent="-228600" lvl="5" marL="2743200" rtl="0" algn="l">
              <a:spcBef>
                <a:spcPts val="0"/>
              </a:spcBef>
              <a:spcAft>
                <a:spcPts val="0"/>
              </a:spcAft>
              <a:buSzPts val="700"/>
              <a:buNone/>
              <a:defRPr/>
            </a:lvl6pPr>
            <a:lvl7pPr indent="-228600" lvl="6" marL="3200400" rtl="0" algn="l">
              <a:spcBef>
                <a:spcPts val="0"/>
              </a:spcBef>
              <a:spcAft>
                <a:spcPts val="0"/>
              </a:spcAft>
              <a:buSzPts val="700"/>
              <a:buNone/>
              <a:defRPr/>
            </a:lvl7pPr>
            <a:lvl8pPr indent="-228600" lvl="7" marL="3657600" rtl="0" algn="l">
              <a:spcBef>
                <a:spcPts val="0"/>
              </a:spcBef>
              <a:spcAft>
                <a:spcPts val="0"/>
              </a:spcAft>
              <a:buSzPts val="700"/>
              <a:buNone/>
              <a:defRPr/>
            </a:lvl8pPr>
            <a:lvl9pPr indent="-228600" lvl="8" marL="4114800" rtl="0" algn="l">
              <a:spcBef>
                <a:spcPts val="0"/>
              </a:spcBef>
              <a:spcAft>
                <a:spcPts val="0"/>
              </a:spcAft>
              <a:buSzPts val="700"/>
              <a:buNone/>
              <a:defRPr/>
            </a:lvl9pPr>
          </a:lstStyle>
          <a:p/>
        </p:txBody>
      </p:sp>
      <p:sp>
        <p:nvSpPr>
          <p:cNvPr id="120" name="Google Shape;120;p2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700"/>
              <a:buNone/>
              <a:defRPr>
                <a:solidFill>
                  <a:srgbClr val="888888"/>
                </a:solidFill>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21" name="Google Shape;121;p2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700"/>
              <a:buNone/>
              <a:defRPr>
                <a:solidFill>
                  <a:srgbClr val="888888"/>
                </a:solidFill>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22" name="Google Shape;122;p23"/>
          <p:cNvSpPr txBox="1"/>
          <p:nvPr>
            <p:ph idx="12" type="sldNum"/>
          </p:nvPr>
        </p:nvSpPr>
        <p:spPr>
          <a:xfrm>
            <a:off x="6583680" y="4783455"/>
            <a:ext cx="2103000" cy="138600"/>
          </a:xfrm>
          <a:prstGeom prst="rect">
            <a:avLst/>
          </a:prstGeom>
          <a:noFill/>
          <a:ln>
            <a:noFill/>
          </a:ln>
        </p:spPr>
        <p:txBody>
          <a:bodyPr anchorCtr="0" anchor="t" bIns="0" lIns="0" spcFirstLastPara="1" rIns="0" wrap="square" tIns="0">
            <a:spAutoFit/>
          </a:bodyPr>
          <a:lstStyle>
            <a:lvl1pPr indent="0" lvl="0" marL="0" rtl="0" algn="r">
              <a:spcBef>
                <a:spcPts val="0"/>
              </a:spcBef>
              <a:buNone/>
              <a:defRPr sz="900">
                <a:solidFill>
                  <a:srgbClr val="888888"/>
                </a:solidFill>
                <a:latin typeface="Calibri"/>
                <a:ea typeface="Calibri"/>
                <a:cs typeface="Calibri"/>
                <a:sym typeface="Calibri"/>
              </a:defRPr>
            </a:lvl1pPr>
            <a:lvl2pPr indent="0" lvl="1" marL="0" rtl="0" algn="r">
              <a:spcBef>
                <a:spcPts val="0"/>
              </a:spcBef>
              <a:buNone/>
              <a:defRPr sz="900">
                <a:solidFill>
                  <a:srgbClr val="888888"/>
                </a:solidFill>
                <a:latin typeface="Calibri"/>
                <a:ea typeface="Calibri"/>
                <a:cs typeface="Calibri"/>
                <a:sym typeface="Calibri"/>
              </a:defRPr>
            </a:lvl2pPr>
            <a:lvl3pPr indent="0" lvl="2" marL="0" rtl="0" algn="r">
              <a:spcBef>
                <a:spcPts val="0"/>
              </a:spcBef>
              <a:buNone/>
              <a:defRPr sz="900">
                <a:solidFill>
                  <a:srgbClr val="888888"/>
                </a:solidFill>
                <a:latin typeface="Calibri"/>
                <a:ea typeface="Calibri"/>
                <a:cs typeface="Calibri"/>
                <a:sym typeface="Calibri"/>
              </a:defRPr>
            </a:lvl3pPr>
            <a:lvl4pPr indent="0" lvl="3" marL="0" rtl="0" algn="r">
              <a:spcBef>
                <a:spcPts val="0"/>
              </a:spcBef>
              <a:buNone/>
              <a:defRPr sz="900">
                <a:solidFill>
                  <a:srgbClr val="888888"/>
                </a:solidFill>
                <a:latin typeface="Calibri"/>
                <a:ea typeface="Calibri"/>
                <a:cs typeface="Calibri"/>
                <a:sym typeface="Calibri"/>
              </a:defRPr>
            </a:lvl4pPr>
            <a:lvl5pPr indent="0" lvl="4" marL="0" rtl="0" algn="r">
              <a:spcBef>
                <a:spcPts val="0"/>
              </a:spcBef>
              <a:buNone/>
              <a:defRPr sz="900">
                <a:solidFill>
                  <a:srgbClr val="888888"/>
                </a:solidFill>
                <a:latin typeface="Calibri"/>
                <a:ea typeface="Calibri"/>
                <a:cs typeface="Calibri"/>
                <a:sym typeface="Calibri"/>
              </a:defRPr>
            </a:lvl5pPr>
            <a:lvl6pPr indent="0" lvl="5" marL="0" rtl="0" algn="r">
              <a:spcBef>
                <a:spcPts val="0"/>
              </a:spcBef>
              <a:buNone/>
              <a:defRPr sz="900">
                <a:solidFill>
                  <a:srgbClr val="888888"/>
                </a:solidFill>
                <a:latin typeface="Calibri"/>
                <a:ea typeface="Calibri"/>
                <a:cs typeface="Calibri"/>
                <a:sym typeface="Calibri"/>
              </a:defRPr>
            </a:lvl6pPr>
            <a:lvl7pPr indent="0" lvl="6" marL="0" rtl="0" algn="r">
              <a:spcBef>
                <a:spcPts val="0"/>
              </a:spcBef>
              <a:buNone/>
              <a:defRPr sz="900">
                <a:solidFill>
                  <a:srgbClr val="888888"/>
                </a:solidFill>
                <a:latin typeface="Calibri"/>
                <a:ea typeface="Calibri"/>
                <a:cs typeface="Calibri"/>
                <a:sym typeface="Calibri"/>
              </a:defRPr>
            </a:lvl7pPr>
            <a:lvl8pPr indent="0" lvl="7" marL="0" rtl="0" algn="r">
              <a:spcBef>
                <a:spcPts val="0"/>
              </a:spcBef>
              <a:buNone/>
              <a:defRPr sz="900">
                <a:solidFill>
                  <a:srgbClr val="888888"/>
                </a:solidFill>
                <a:latin typeface="Calibri"/>
                <a:ea typeface="Calibri"/>
                <a:cs typeface="Calibri"/>
                <a:sym typeface="Calibri"/>
              </a:defRPr>
            </a:lvl8pPr>
            <a:lvl9pPr indent="0" lvl="8" marL="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23" name="Shape 123"/>
        <p:cNvGrpSpPr/>
        <p:nvPr/>
      </p:nvGrpSpPr>
      <p:grpSpPr>
        <a:xfrm>
          <a:off x="0" y="0"/>
          <a:ext cx="0" cy="0"/>
          <a:chOff x="0" y="0"/>
          <a:chExt cx="0" cy="0"/>
        </a:xfrm>
      </p:grpSpPr>
      <p:sp>
        <p:nvSpPr>
          <p:cNvPr id="124" name="Google Shape;124;p24"/>
          <p:cNvSpPr txBox="1"/>
          <p:nvPr>
            <p:ph type="title"/>
          </p:nvPr>
        </p:nvSpPr>
        <p:spPr>
          <a:xfrm>
            <a:off x="2640351" y="335849"/>
            <a:ext cx="3863400" cy="500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700"/>
              <a:buNone/>
              <a:defRPr b="1" i="0" sz="3200">
                <a:solidFill>
                  <a:srgbClr val="2A4A81"/>
                </a:solidFill>
                <a:latin typeface="Trebuchet MS"/>
                <a:ea typeface="Trebuchet MS"/>
                <a:cs typeface="Trebuchet MS"/>
                <a:sym typeface="Trebuchet MS"/>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25" name="Google Shape;125;p2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700"/>
              <a:buNone/>
              <a:defRPr>
                <a:solidFill>
                  <a:srgbClr val="888888"/>
                </a:solidFill>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26" name="Google Shape;126;p2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700"/>
              <a:buNone/>
              <a:defRPr>
                <a:solidFill>
                  <a:srgbClr val="888888"/>
                </a:solidFill>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27" name="Google Shape;127;p24"/>
          <p:cNvSpPr txBox="1"/>
          <p:nvPr>
            <p:ph idx="12" type="sldNum"/>
          </p:nvPr>
        </p:nvSpPr>
        <p:spPr>
          <a:xfrm>
            <a:off x="6583680" y="4783455"/>
            <a:ext cx="2103000" cy="138600"/>
          </a:xfrm>
          <a:prstGeom prst="rect">
            <a:avLst/>
          </a:prstGeom>
          <a:noFill/>
          <a:ln>
            <a:noFill/>
          </a:ln>
        </p:spPr>
        <p:txBody>
          <a:bodyPr anchorCtr="0" anchor="t" bIns="0" lIns="0" spcFirstLastPara="1" rIns="0" wrap="square" tIns="0">
            <a:spAutoFit/>
          </a:bodyPr>
          <a:lstStyle>
            <a:lvl1pPr indent="0" lvl="0" marL="0" rtl="0" algn="r">
              <a:spcBef>
                <a:spcPts val="0"/>
              </a:spcBef>
              <a:buNone/>
              <a:defRPr sz="900">
                <a:solidFill>
                  <a:srgbClr val="888888"/>
                </a:solidFill>
                <a:latin typeface="Calibri"/>
                <a:ea typeface="Calibri"/>
                <a:cs typeface="Calibri"/>
                <a:sym typeface="Calibri"/>
              </a:defRPr>
            </a:lvl1pPr>
            <a:lvl2pPr indent="0" lvl="1" marL="0" rtl="0" algn="r">
              <a:spcBef>
                <a:spcPts val="0"/>
              </a:spcBef>
              <a:buNone/>
              <a:defRPr sz="900">
                <a:solidFill>
                  <a:srgbClr val="888888"/>
                </a:solidFill>
                <a:latin typeface="Calibri"/>
                <a:ea typeface="Calibri"/>
                <a:cs typeface="Calibri"/>
                <a:sym typeface="Calibri"/>
              </a:defRPr>
            </a:lvl2pPr>
            <a:lvl3pPr indent="0" lvl="2" marL="0" rtl="0" algn="r">
              <a:spcBef>
                <a:spcPts val="0"/>
              </a:spcBef>
              <a:buNone/>
              <a:defRPr sz="900">
                <a:solidFill>
                  <a:srgbClr val="888888"/>
                </a:solidFill>
                <a:latin typeface="Calibri"/>
                <a:ea typeface="Calibri"/>
                <a:cs typeface="Calibri"/>
                <a:sym typeface="Calibri"/>
              </a:defRPr>
            </a:lvl3pPr>
            <a:lvl4pPr indent="0" lvl="3" marL="0" rtl="0" algn="r">
              <a:spcBef>
                <a:spcPts val="0"/>
              </a:spcBef>
              <a:buNone/>
              <a:defRPr sz="900">
                <a:solidFill>
                  <a:srgbClr val="888888"/>
                </a:solidFill>
                <a:latin typeface="Calibri"/>
                <a:ea typeface="Calibri"/>
                <a:cs typeface="Calibri"/>
                <a:sym typeface="Calibri"/>
              </a:defRPr>
            </a:lvl4pPr>
            <a:lvl5pPr indent="0" lvl="4" marL="0" rtl="0" algn="r">
              <a:spcBef>
                <a:spcPts val="0"/>
              </a:spcBef>
              <a:buNone/>
              <a:defRPr sz="900">
                <a:solidFill>
                  <a:srgbClr val="888888"/>
                </a:solidFill>
                <a:latin typeface="Calibri"/>
                <a:ea typeface="Calibri"/>
                <a:cs typeface="Calibri"/>
                <a:sym typeface="Calibri"/>
              </a:defRPr>
            </a:lvl5pPr>
            <a:lvl6pPr indent="0" lvl="5" marL="0" rtl="0" algn="r">
              <a:spcBef>
                <a:spcPts val="0"/>
              </a:spcBef>
              <a:buNone/>
              <a:defRPr sz="900">
                <a:solidFill>
                  <a:srgbClr val="888888"/>
                </a:solidFill>
                <a:latin typeface="Calibri"/>
                <a:ea typeface="Calibri"/>
                <a:cs typeface="Calibri"/>
                <a:sym typeface="Calibri"/>
              </a:defRPr>
            </a:lvl6pPr>
            <a:lvl7pPr indent="0" lvl="6" marL="0" rtl="0" algn="r">
              <a:spcBef>
                <a:spcPts val="0"/>
              </a:spcBef>
              <a:buNone/>
              <a:defRPr sz="900">
                <a:solidFill>
                  <a:srgbClr val="888888"/>
                </a:solidFill>
                <a:latin typeface="Calibri"/>
                <a:ea typeface="Calibri"/>
                <a:cs typeface="Calibri"/>
                <a:sym typeface="Calibri"/>
              </a:defRPr>
            </a:lvl7pPr>
            <a:lvl8pPr indent="0" lvl="7" marL="0" rtl="0" algn="r">
              <a:spcBef>
                <a:spcPts val="0"/>
              </a:spcBef>
              <a:buNone/>
              <a:defRPr sz="900">
                <a:solidFill>
                  <a:srgbClr val="888888"/>
                </a:solidFill>
                <a:latin typeface="Calibri"/>
                <a:ea typeface="Calibri"/>
                <a:cs typeface="Calibri"/>
                <a:sym typeface="Calibri"/>
              </a:defRPr>
            </a:lvl8pPr>
            <a:lvl9pPr indent="0" lvl="8" marL="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0" l="0" r="0" t="0"/>
          <a:stretch/>
        </p:blipFill>
        <p:spPr>
          <a:xfrm>
            <a:off x="0" y="66810"/>
            <a:ext cx="9143999" cy="570115"/>
          </a:xfrm>
          <a:prstGeom prst="rect">
            <a:avLst/>
          </a:prstGeom>
          <a:noFill/>
          <a:ln>
            <a:noFill/>
          </a:ln>
        </p:spPr>
      </p:pic>
      <p:pic>
        <p:nvPicPr>
          <p:cNvPr id="52" name="Google Shape;52;p13"/>
          <p:cNvPicPr preferRelativeResize="0"/>
          <p:nvPr/>
        </p:nvPicPr>
        <p:blipFill rotWithShape="1">
          <a:blip r:embed="rId2">
            <a:alphaModFix/>
          </a:blip>
          <a:srcRect b="0" l="0" r="0" t="0"/>
          <a:stretch/>
        </p:blipFill>
        <p:spPr>
          <a:xfrm>
            <a:off x="0" y="4933724"/>
            <a:ext cx="9143999" cy="209774"/>
          </a:xfrm>
          <a:prstGeom prst="rect">
            <a:avLst/>
          </a:prstGeom>
          <a:noFill/>
          <a:ln>
            <a:noFill/>
          </a:ln>
        </p:spPr>
      </p:pic>
      <p:sp>
        <p:nvSpPr>
          <p:cNvPr id="53" name="Google Shape;53;p13"/>
          <p:cNvSpPr txBox="1"/>
          <p:nvPr>
            <p:ph type="title"/>
          </p:nvPr>
        </p:nvSpPr>
        <p:spPr>
          <a:xfrm>
            <a:off x="3400974" y="848173"/>
            <a:ext cx="2342050" cy="31495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1900" u="none" cap="none" strike="noStrike">
                <a:solidFill>
                  <a:srgbClr val="434343"/>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4" name="Google Shape;54;p13"/>
          <p:cNvSpPr txBox="1"/>
          <p:nvPr>
            <p:ph idx="1" type="body"/>
          </p:nvPr>
        </p:nvSpPr>
        <p:spPr>
          <a:xfrm>
            <a:off x="531258" y="1222502"/>
            <a:ext cx="8081482" cy="331724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600" u="none" cap="none" strike="noStrike">
                <a:solidFill>
                  <a:srgbClr val="616161"/>
                </a:solidFill>
                <a:latin typeface="Verdana"/>
                <a:ea typeface="Verdana"/>
                <a:cs typeface="Verdana"/>
                <a:sym typeface="Verdan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55" name="Google Shape;55;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6" name="Google Shape;56;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7" name="Google Shape;57;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9"/>
          <p:cNvSpPr/>
          <p:nvPr/>
        </p:nvSpPr>
        <p:spPr>
          <a:xfrm>
            <a:off x="0" y="1"/>
            <a:ext cx="9144000" cy="51435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2A4A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89" name="Google Shape;89;p19"/>
          <p:cNvSpPr txBox="1"/>
          <p:nvPr>
            <p:ph type="title"/>
          </p:nvPr>
        </p:nvSpPr>
        <p:spPr>
          <a:xfrm>
            <a:off x="2640351" y="335849"/>
            <a:ext cx="3863400" cy="5004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700"/>
              <a:buNone/>
              <a:defRPr b="1" i="0" sz="3200" u="none" cap="none" strike="noStrike">
                <a:solidFill>
                  <a:srgbClr val="2A4A81"/>
                </a:solidFill>
                <a:latin typeface="Trebuchet MS"/>
                <a:ea typeface="Trebuchet MS"/>
                <a:cs typeface="Trebuchet MS"/>
                <a:sym typeface="Trebuchet MS"/>
              </a:defRPr>
            </a:lvl1pPr>
            <a:lvl2pPr lvl="1" rtl="0">
              <a:spcBef>
                <a:spcPts val="0"/>
              </a:spcBef>
              <a:spcAft>
                <a:spcPts val="0"/>
              </a:spcAft>
              <a:buSzPts val="700"/>
              <a:buNone/>
              <a:defRPr sz="900"/>
            </a:lvl2pPr>
            <a:lvl3pPr lvl="2" rtl="0">
              <a:spcBef>
                <a:spcPts val="0"/>
              </a:spcBef>
              <a:spcAft>
                <a:spcPts val="0"/>
              </a:spcAft>
              <a:buSzPts val="700"/>
              <a:buNone/>
              <a:defRPr sz="900"/>
            </a:lvl3pPr>
            <a:lvl4pPr lvl="3" rtl="0">
              <a:spcBef>
                <a:spcPts val="0"/>
              </a:spcBef>
              <a:spcAft>
                <a:spcPts val="0"/>
              </a:spcAft>
              <a:buSzPts val="700"/>
              <a:buNone/>
              <a:defRPr sz="900"/>
            </a:lvl4pPr>
            <a:lvl5pPr lvl="4" rtl="0">
              <a:spcBef>
                <a:spcPts val="0"/>
              </a:spcBef>
              <a:spcAft>
                <a:spcPts val="0"/>
              </a:spcAft>
              <a:buSzPts val="700"/>
              <a:buNone/>
              <a:defRPr sz="900"/>
            </a:lvl5pPr>
            <a:lvl6pPr lvl="5" rtl="0">
              <a:spcBef>
                <a:spcPts val="0"/>
              </a:spcBef>
              <a:spcAft>
                <a:spcPts val="0"/>
              </a:spcAft>
              <a:buSzPts val="700"/>
              <a:buNone/>
              <a:defRPr sz="900"/>
            </a:lvl6pPr>
            <a:lvl7pPr lvl="6" rtl="0">
              <a:spcBef>
                <a:spcPts val="0"/>
              </a:spcBef>
              <a:spcAft>
                <a:spcPts val="0"/>
              </a:spcAft>
              <a:buSzPts val="700"/>
              <a:buNone/>
              <a:defRPr sz="900"/>
            </a:lvl7pPr>
            <a:lvl8pPr lvl="7" rtl="0">
              <a:spcBef>
                <a:spcPts val="0"/>
              </a:spcBef>
              <a:spcAft>
                <a:spcPts val="0"/>
              </a:spcAft>
              <a:buSzPts val="700"/>
              <a:buNone/>
              <a:defRPr sz="900"/>
            </a:lvl8pPr>
            <a:lvl9pPr lvl="8" rtl="0">
              <a:spcBef>
                <a:spcPts val="0"/>
              </a:spcBef>
              <a:spcAft>
                <a:spcPts val="0"/>
              </a:spcAft>
              <a:buSzPts val="700"/>
              <a:buNone/>
              <a:defRPr sz="900"/>
            </a:lvl9pPr>
          </a:lstStyle>
          <a:p/>
        </p:txBody>
      </p:sp>
      <p:sp>
        <p:nvSpPr>
          <p:cNvPr id="90" name="Google Shape;90;p19"/>
          <p:cNvSpPr txBox="1"/>
          <p:nvPr>
            <p:ph idx="1" type="body"/>
          </p:nvPr>
        </p:nvSpPr>
        <p:spPr>
          <a:xfrm>
            <a:off x="553702" y="2010938"/>
            <a:ext cx="8036700" cy="23025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700"/>
              <a:buNone/>
              <a:defRPr b="1" i="0" sz="1200" u="none" cap="none" strike="noStrike">
                <a:solidFill>
                  <a:srgbClr val="F6B4A6"/>
                </a:solidFill>
                <a:latin typeface="Trebuchet MS"/>
                <a:ea typeface="Trebuchet MS"/>
                <a:cs typeface="Trebuchet MS"/>
                <a:sym typeface="Trebuchet MS"/>
              </a:defRPr>
            </a:lvl1pPr>
            <a:lvl2pPr indent="-228600" lvl="1" marL="914400" marR="0" rtl="0" algn="l">
              <a:spcBef>
                <a:spcPts val="0"/>
              </a:spcBef>
              <a:spcAft>
                <a:spcPts val="0"/>
              </a:spcAft>
              <a:buSzPts val="700"/>
              <a:buNone/>
              <a:defRPr b="0" i="0" sz="900" u="none" cap="none" strike="noStrike">
                <a:latin typeface="Calibri"/>
                <a:ea typeface="Calibri"/>
                <a:cs typeface="Calibri"/>
                <a:sym typeface="Calibri"/>
              </a:defRPr>
            </a:lvl2pPr>
            <a:lvl3pPr indent="-228600" lvl="2" marL="1371600" marR="0" rtl="0" algn="l">
              <a:spcBef>
                <a:spcPts val="0"/>
              </a:spcBef>
              <a:spcAft>
                <a:spcPts val="0"/>
              </a:spcAft>
              <a:buSzPts val="700"/>
              <a:buNone/>
              <a:defRPr b="0" i="0" sz="900" u="none" cap="none" strike="noStrike">
                <a:latin typeface="Calibri"/>
                <a:ea typeface="Calibri"/>
                <a:cs typeface="Calibri"/>
                <a:sym typeface="Calibri"/>
              </a:defRPr>
            </a:lvl3pPr>
            <a:lvl4pPr indent="-228600" lvl="3" marL="1828800" marR="0" rtl="0" algn="l">
              <a:spcBef>
                <a:spcPts val="0"/>
              </a:spcBef>
              <a:spcAft>
                <a:spcPts val="0"/>
              </a:spcAft>
              <a:buSzPts val="700"/>
              <a:buNone/>
              <a:defRPr b="0" i="0" sz="900" u="none" cap="none" strike="noStrike">
                <a:latin typeface="Calibri"/>
                <a:ea typeface="Calibri"/>
                <a:cs typeface="Calibri"/>
                <a:sym typeface="Calibri"/>
              </a:defRPr>
            </a:lvl4pPr>
            <a:lvl5pPr indent="-228600" lvl="4" marL="2286000" marR="0" rtl="0" algn="l">
              <a:spcBef>
                <a:spcPts val="0"/>
              </a:spcBef>
              <a:spcAft>
                <a:spcPts val="0"/>
              </a:spcAft>
              <a:buSzPts val="700"/>
              <a:buNone/>
              <a:defRPr b="0" i="0" sz="900" u="none" cap="none" strike="noStrike">
                <a:latin typeface="Calibri"/>
                <a:ea typeface="Calibri"/>
                <a:cs typeface="Calibri"/>
                <a:sym typeface="Calibri"/>
              </a:defRPr>
            </a:lvl5pPr>
            <a:lvl6pPr indent="-228600" lvl="5" marL="2743200" marR="0" rtl="0" algn="l">
              <a:spcBef>
                <a:spcPts val="0"/>
              </a:spcBef>
              <a:spcAft>
                <a:spcPts val="0"/>
              </a:spcAft>
              <a:buSzPts val="700"/>
              <a:buNone/>
              <a:defRPr b="0" i="0" sz="900" u="none" cap="none" strike="noStrike">
                <a:latin typeface="Calibri"/>
                <a:ea typeface="Calibri"/>
                <a:cs typeface="Calibri"/>
                <a:sym typeface="Calibri"/>
              </a:defRPr>
            </a:lvl6pPr>
            <a:lvl7pPr indent="-228600" lvl="6" marL="3200400" marR="0" rtl="0" algn="l">
              <a:spcBef>
                <a:spcPts val="0"/>
              </a:spcBef>
              <a:spcAft>
                <a:spcPts val="0"/>
              </a:spcAft>
              <a:buSzPts val="700"/>
              <a:buNone/>
              <a:defRPr b="0" i="0" sz="900" u="none" cap="none" strike="noStrike">
                <a:latin typeface="Calibri"/>
                <a:ea typeface="Calibri"/>
                <a:cs typeface="Calibri"/>
                <a:sym typeface="Calibri"/>
              </a:defRPr>
            </a:lvl7pPr>
            <a:lvl8pPr indent="-228600" lvl="7" marL="3657600" marR="0" rtl="0" algn="l">
              <a:spcBef>
                <a:spcPts val="0"/>
              </a:spcBef>
              <a:spcAft>
                <a:spcPts val="0"/>
              </a:spcAft>
              <a:buSzPts val="700"/>
              <a:buNone/>
              <a:defRPr b="0" i="0" sz="900" u="none" cap="none" strike="noStrike">
                <a:latin typeface="Calibri"/>
                <a:ea typeface="Calibri"/>
                <a:cs typeface="Calibri"/>
                <a:sym typeface="Calibri"/>
              </a:defRPr>
            </a:lvl8pPr>
            <a:lvl9pPr indent="-228600" lvl="8" marL="4114800" marR="0" rtl="0" algn="l">
              <a:spcBef>
                <a:spcPts val="0"/>
              </a:spcBef>
              <a:spcAft>
                <a:spcPts val="0"/>
              </a:spcAft>
              <a:buSzPts val="700"/>
              <a:buNone/>
              <a:defRPr b="0" i="0" sz="900" u="none" cap="none" strike="noStrike">
                <a:latin typeface="Calibri"/>
                <a:ea typeface="Calibri"/>
                <a:cs typeface="Calibri"/>
                <a:sym typeface="Calibri"/>
              </a:defRPr>
            </a:lvl9pPr>
          </a:lstStyle>
          <a:p/>
        </p:txBody>
      </p:sp>
      <p:sp>
        <p:nvSpPr>
          <p:cNvPr id="91" name="Google Shape;91;p19"/>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700"/>
              <a:buNone/>
              <a:defRPr sz="900">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92" name="Google Shape;92;p19"/>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700"/>
              <a:buNone/>
              <a:defRPr sz="900">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93" name="Google Shape;93;p19"/>
          <p:cNvSpPr txBox="1"/>
          <p:nvPr>
            <p:ph idx="12" type="sldNum"/>
          </p:nvPr>
        </p:nvSpPr>
        <p:spPr>
          <a:xfrm>
            <a:off x="6583680" y="4783455"/>
            <a:ext cx="2103000" cy="1386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sz="900" u="none">
                <a:solidFill>
                  <a:srgbClr val="888888"/>
                </a:solidFill>
                <a:latin typeface="Calibri"/>
                <a:ea typeface="Calibri"/>
                <a:cs typeface="Calibri"/>
                <a:sym typeface="Calibri"/>
              </a:defRPr>
            </a:lvl1pPr>
            <a:lvl2pPr indent="0" lvl="1" marL="0" marR="0" rtl="0" algn="r">
              <a:spcBef>
                <a:spcPts val="0"/>
              </a:spcBef>
              <a:buNone/>
              <a:defRPr b="0" sz="900" u="none">
                <a:solidFill>
                  <a:srgbClr val="888888"/>
                </a:solidFill>
                <a:latin typeface="Calibri"/>
                <a:ea typeface="Calibri"/>
                <a:cs typeface="Calibri"/>
                <a:sym typeface="Calibri"/>
              </a:defRPr>
            </a:lvl2pPr>
            <a:lvl3pPr indent="0" lvl="2" marL="0" marR="0" rtl="0" algn="r">
              <a:spcBef>
                <a:spcPts val="0"/>
              </a:spcBef>
              <a:buNone/>
              <a:defRPr b="0" sz="900" u="none">
                <a:solidFill>
                  <a:srgbClr val="888888"/>
                </a:solidFill>
                <a:latin typeface="Calibri"/>
                <a:ea typeface="Calibri"/>
                <a:cs typeface="Calibri"/>
                <a:sym typeface="Calibri"/>
              </a:defRPr>
            </a:lvl3pPr>
            <a:lvl4pPr indent="0" lvl="3" marL="0" marR="0" rtl="0" algn="r">
              <a:spcBef>
                <a:spcPts val="0"/>
              </a:spcBef>
              <a:buNone/>
              <a:defRPr b="0" sz="900" u="none">
                <a:solidFill>
                  <a:srgbClr val="888888"/>
                </a:solidFill>
                <a:latin typeface="Calibri"/>
                <a:ea typeface="Calibri"/>
                <a:cs typeface="Calibri"/>
                <a:sym typeface="Calibri"/>
              </a:defRPr>
            </a:lvl4pPr>
            <a:lvl5pPr indent="0" lvl="4" marL="0" marR="0" rtl="0" algn="r">
              <a:spcBef>
                <a:spcPts val="0"/>
              </a:spcBef>
              <a:buNone/>
              <a:defRPr b="0" sz="900" u="none">
                <a:solidFill>
                  <a:srgbClr val="888888"/>
                </a:solidFill>
                <a:latin typeface="Calibri"/>
                <a:ea typeface="Calibri"/>
                <a:cs typeface="Calibri"/>
                <a:sym typeface="Calibri"/>
              </a:defRPr>
            </a:lvl5pPr>
            <a:lvl6pPr indent="0" lvl="5" marL="0" marR="0" rtl="0" algn="r">
              <a:spcBef>
                <a:spcPts val="0"/>
              </a:spcBef>
              <a:buNone/>
              <a:defRPr b="0" sz="900" u="none">
                <a:solidFill>
                  <a:srgbClr val="888888"/>
                </a:solidFill>
                <a:latin typeface="Calibri"/>
                <a:ea typeface="Calibri"/>
                <a:cs typeface="Calibri"/>
                <a:sym typeface="Calibri"/>
              </a:defRPr>
            </a:lvl6pPr>
            <a:lvl7pPr indent="0" lvl="6" marL="0" marR="0" rtl="0" algn="r">
              <a:spcBef>
                <a:spcPts val="0"/>
              </a:spcBef>
              <a:buNone/>
              <a:defRPr b="0" sz="900" u="none">
                <a:solidFill>
                  <a:srgbClr val="888888"/>
                </a:solidFill>
                <a:latin typeface="Calibri"/>
                <a:ea typeface="Calibri"/>
                <a:cs typeface="Calibri"/>
                <a:sym typeface="Calibri"/>
              </a:defRPr>
            </a:lvl7pPr>
            <a:lvl8pPr indent="0" lvl="7" marL="0" marR="0" rtl="0" algn="r">
              <a:spcBef>
                <a:spcPts val="0"/>
              </a:spcBef>
              <a:buNone/>
              <a:defRPr b="0" sz="900" u="none">
                <a:solidFill>
                  <a:srgbClr val="888888"/>
                </a:solidFill>
                <a:latin typeface="Calibri"/>
                <a:ea typeface="Calibri"/>
                <a:cs typeface="Calibri"/>
                <a:sym typeface="Calibri"/>
              </a:defRPr>
            </a:lvl8pPr>
            <a:lvl9pPr indent="0" lvl="8" marL="0" marR="0" rtl="0" algn="r">
              <a:spcBef>
                <a:spcPts val="0"/>
              </a:spcBef>
              <a:buNone/>
              <a:defRPr b="0" sz="900" u="non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1" name="Shape 131"/>
        <p:cNvGrpSpPr/>
        <p:nvPr/>
      </p:nvGrpSpPr>
      <p:grpSpPr>
        <a:xfrm>
          <a:off x="0" y="0"/>
          <a:ext cx="0" cy="0"/>
          <a:chOff x="0" y="0"/>
          <a:chExt cx="0" cy="0"/>
        </a:xfrm>
      </p:grpSpPr>
      <p:sp>
        <p:nvSpPr>
          <p:cNvPr id="132" name="Google Shape;132;p25"/>
          <p:cNvSpPr/>
          <p:nvPr/>
        </p:nvSpPr>
        <p:spPr>
          <a:xfrm flipH="1" rot="10800000">
            <a:off x="0" y="-20963"/>
            <a:ext cx="9144000" cy="524637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2A4A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33" name="Google Shape;133;p25"/>
          <p:cNvSpPr/>
          <p:nvPr/>
        </p:nvSpPr>
        <p:spPr>
          <a:xfrm>
            <a:off x="8234249" y="45078"/>
            <a:ext cx="788988" cy="524193"/>
          </a:xfrm>
          <a:custGeom>
            <a:rect b="b" l="l" r="r" t="t"/>
            <a:pathLst>
              <a:path extrusionOk="0" h="1048385" w="1577975">
                <a:moveTo>
                  <a:pt x="312115" y="705840"/>
                </a:moveTo>
                <a:lnTo>
                  <a:pt x="311569" y="379234"/>
                </a:lnTo>
                <a:lnTo>
                  <a:pt x="230162" y="379234"/>
                </a:lnTo>
                <a:lnTo>
                  <a:pt x="230162" y="619188"/>
                </a:lnTo>
                <a:lnTo>
                  <a:pt x="234327" y="650163"/>
                </a:lnTo>
                <a:lnTo>
                  <a:pt x="248081" y="676529"/>
                </a:lnTo>
                <a:lnTo>
                  <a:pt x="273380" y="695883"/>
                </a:lnTo>
                <a:lnTo>
                  <a:pt x="312115" y="705840"/>
                </a:lnTo>
                <a:close/>
              </a:path>
              <a:path extrusionOk="0" h="1048385" w="1577975">
                <a:moveTo>
                  <a:pt x="312115" y="256286"/>
                </a:moveTo>
                <a:lnTo>
                  <a:pt x="230162" y="256286"/>
                </a:lnTo>
                <a:lnTo>
                  <a:pt x="230162" y="334251"/>
                </a:lnTo>
                <a:lnTo>
                  <a:pt x="312115" y="334251"/>
                </a:lnTo>
                <a:lnTo>
                  <a:pt x="312115" y="256286"/>
                </a:lnTo>
                <a:close/>
              </a:path>
              <a:path extrusionOk="0" h="1048385" w="1577975">
                <a:moveTo>
                  <a:pt x="646366" y="476161"/>
                </a:moveTo>
                <a:lnTo>
                  <a:pt x="641985" y="445287"/>
                </a:lnTo>
                <a:lnTo>
                  <a:pt x="641464" y="441617"/>
                </a:lnTo>
                <a:lnTo>
                  <a:pt x="625335" y="410438"/>
                </a:lnTo>
                <a:lnTo>
                  <a:pt x="595871" y="387908"/>
                </a:lnTo>
                <a:lnTo>
                  <a:pt x="550938" y="379234"/>
                </a:lnTo>
                <a:lnTo>
                  <a:pt x="383844" y="379234"/>
                </a:lnTo>
                <a:lnTo>
                  <a:pt x="383844" y="702602"/>
                </a:lnTo>
                <a:lnTo>
                  <a:pt x="464705" y="702602"/>
                </a:lnTo>
                <a:lnTo>
                  <a:pt x="464705" y="445300"/>
                </a:lnTo>
                <a:lnTo>
                  <a:pt x="532142" y="445300"/>
                </a:lnTo>
                <a:lnTo>
                  <a:pt x="547319" y="447446"/>
                </a:lnTo>
                <a:lnTo>
                  <a:pt x="557695" y="453618"/>
                </a:lnTo>
                <a:lnTo>
                  <a:pt x="563626" y="463334"/>
                </a:lnTo>
                <a:lnTo>
                  <a:pt x="565505" y="476161"/>
                </a:lnTo>
                <a:lnTo>
                  <a:pt x="565505" y="702030"/>
                </a:lnTo>
                <a:lnTo>
                  <a:pt x="646366" y="702030"/>
                </a:lnTo>
                <a:lnTo>
                  <a:pt x="646366" y="476161"/>
                </a:lnTo>
                <a:close/>
              </a:path>
              <a:path extrusionOk="0" h="1048385" w="1577975">
                <a:moveTo>
                  <a:pt x="849604" y="379209"/>
                </a:moveTo>
                <a:lnTo>
                  <a:pt x="788149" y="379209"/>
                </a:lnTo>
                <a:lnTo>
                  <a:pt x="788149" y="290918"/>
                </a:lnTo>
                <a:lnTo>
                  <a:pt x="707288" y="290918"/>
                </a:lnTo>
                <a:lnTo>
                  <a:pt x="707288" y="610196"/>
                </a:lnTo>
                <a:lnTo>
                  <a:pt x="712711" y="643648"/>
                </a:lnTo>
                <a:lnTo>
                  <a:pt x="729602" y="673100"/>
                </a:lnTo>
                <a:lnTo>
                  <a:pt x="758913" y="694067"/>
                </a:lnTo>
                <a:lnTo>
                  <a:pt x="801636" y="702056"/>
                </a:lnTo>
                <a:lnTo>
                  <a:pt x="849071" y="702056"/>
                </a:lnTo>
                <a:lnTo>
                  <a:pt x="849071" y="633793"/>
                </a:lnTo>
                <a:lnTo>
                  <a:pt x="816165" y="633793"/>
                </a:lnTo>
                <a:lnTo>
                  <a:pt x="803808" y="631901"/>
                </a:lnTo>
                <a:lnTo>
                  <a:pt x="795058" y="626287"/>
                </a:lnTo>
                <a:lnTo>
                  <a:pt x="789851" y="617131"/>
                </a:lnTo>
                <a:lnTo>
                  <a:pt x="788123" y="604545"/>
                </a:lnTo>
                <a:lnTo>
                  <a:pt x="788123" y="445300"/>
                </a:lnTo>
                <a:lnTo>
                  <a:pt x="849604" y="445300"/>
                </a:lnTo>
                <a:lnTo>
                  <a:pt x="849604" y="379209"/>
                </a:lnTo>
                <a:close/>
              </a:path>
              <a:path extrusionOk="0" h="1048385" w="1577975">
                <a:moveTo>
                  <a:pt x="1155306" y="536867"/>
                </a:moveTo>
                <a:lnTo>
                  <a:pt x="1152410" y="510882"/>
                </a:lnTo>
                <a:lnTo>
                  <a:pt x="1149464" y="484339"/>
                </a:lnTo>
                <a:lnTo>
                  <a:pt x="1133119" y="441553"/>
                </a:lnTo>
                <a:lnTo>
                  <a:pt x="1132319" y="439458"/>
                </a:lnTo>
                <a:lnTo>
                  <a:pt x="1104531" y="404545"/>
                </a:lnTo>
                <a:lnTo>
                  <a:pt x="1075524" y="387184"/>
                </a:lnTo>
                <a:lnTo>
                  <a:pt x="1075524" y="510882"/>
                </a:lnTo>
                <a:lnTo>
                  <a:pt x="950442" y="510882"/>
                </a:lnTo>
                <a:lnTo>
                  <a:pt x="967320" y="462114"/>
                </a:lnTo>
                <a:lnTo>
                  <a:pt x="1016215" y="441553"/>
                </a:lnTo>
                <a:lnTo>
                  <a:pt x="1042771" y="447357"/>
                </a:lnTo>
                <a:lnTo>
                  <a:pt x="1060831" y="462800"/>
                </a:lnTo>
                <a:lnTo>
                  <a:pt x="1071410" y="484962"/>
                </a:lnTo>
                <a:lnTo>
                  <a:pt x="1075524" y="510882"/>
                </a:lnTo>
                <a:lnTo>
                  <a:pt x="1075524" y="387184"/>
                </a:lnTo>
                <a:lnTo>
                  <a:pt x="1066698" y="381889"/>
                </a:lnTo>
                <a:lnTo>
                  <a:pt x="1019441" y="373824"/>
                </a:lnTo>
                <a:lnTo>
                  <a:pt x="978763" y="378777"/>
                </a:lnTo>
                <a:lnTo>
                  <a:pt x="942721" y="393357"/>
                </a:lnTo>
                <a:lnTo>
                  <a:pt x="912545" y="417169"/>
                </a:lnTo>
                <a:lnTo>
                  <a:pt x="889482" y="449834"/>
                </a:lnTo>
                <a:lnTo>
                  <a:pt x="874737" y="490943"/>
                </a:lnTo>
                <a:lnTo>
                  <a:pt x="869556" y="540105"/>
                </a:lnTo>
                <a:lnTo>
                  <a:pt x="875423" y="595757"/>
                </a:lnTo>
                <a:lnTo>
                  <a:pt x="891717" y="638860"/>
                </a:lnTo>
                <a:lnTo>
                  <a:pt x="916470" y="670509"/>
                </a:lnTo>
                <a:lnTo>
                  <a:pt x="983386" y="703732"/>
                </a:lnTo>
                <a:lnTo>
                  <a:pt x="1021588" y="707478"/>
                </a:lnTo>
                <a:lnTo>
                  <a:pt x="1061605" y="703935"/>
                </a:lnTo>
                <a:lnTo>
                  <a:pt x="1094244" y="693750"/>
                </a:lnTo>
                <a:lnTo>
                  <a:pt x="1121829" y="677570"/>
                </a:lnTo>
                <a:lnTo>
                  <a:pt x="1146670" y="656043"/>
                </a:lnTo>
                <a:lnTo>
                  <a:pt x="1128649" y="638721"/>
                </a:lnTo>
                <a:lnTo>
                  <a:pt x="1096530" y="607834"/>
                </a:lnTo>
                <a:lnTo>
                  <a:pt x="1081354" y="621347"/>
                </a:lnTo>
                <a:lnTo>
                  <a:pt x="1065199" y="630999"/>
                </a:lnTo>
                <a:lnTo>
                  <a:pt x="1046124" y="636790"/>
                </a:lnTo>
                <a:lnTo>
                  <a:pt x="1022134" y="638721"/>
                </a:lnTo>
                <a:lnTo>
                  <a:pt x="991603" y="633234"/>
                </a:lnTo>
                <a:lnTo>
                  <a:pt x="969098" y="618058"/>
                </a:lnTo>
                <a:lnTo>
                  <a:pt x="955192" y="595071"/>
                </a:lnTo>
                <a:lnTo>
                  <a:pt x="950429" y="566140"/>
                </a:lnTo>
                <a:lnTo>
                  <a:pt x="1155306" y="566115"/>
                </a:lnTo>
                <a:lnTo>
                  <a:pt x="1155306" y="536867"/>
                </a:lnTo>
                <a:close/>
              </a:path>
              <a:path extrusionOk="0" h="1048385" w="1577975">
                <a:moveTo>
                  <a:pt x="1285240" y="244894"/>
                </a:moveTo>
                <a:lnTo>
                  <a:pt x="1203286" y="244894"/>
                </a:lnTo>
                <a:lnTo>
                  <a:pt x="1203286" y="612140"/>
                </a:lnTo>
                <a:lnTo>
                  <a:pt x="1207452" y="643128"/>
                </a:lnTo>
                <a:lnTo>
                  <a:pt x="1221219" y="669493"/>
                </a:lnTo>
                <a:lnTo>
                  <a:pt x="1246505" y="688848"/>
                </a:lnTo>
                <a:lnTo>
                  <a:pt x="1285240" y="698804"/>
                </a:lnTo>
                <a:lnTo>
                  <a:pt x="1285240" y="244894"/>
                </a:lnTo>
                <a:close/>
              </a:path>
              <a:path extrusionOk="0" h="1048385" w="1577975">
                <a:moveTo>
                  <a:pt x="1310030" y="763828"/>
                </a:moveTo>
                <a:lnTo>
                  <a:pt x="1273441" y="784491"/>
                </a:lnTo>
                <a:lnTo>
                  <a:pt x="1233525" y="804405"/>
                </a:lnTo>
                <a:lnTo>
                  <a:pt x="1190726" y="823455"/>
                </a:lnTo>
                <a:lnTo>
                  <a:pt x="1145489" y="841502"/>
                </a:lnTo>
                <a:lnTo>
                  <a:pt x="1098270" y="858431"/>
                </a:lnTo>
                <a:lnTo>
                  <a:pt x="1049489" y="874115"/>
                </a:lnTo>
                <a:lnTo>
                  <a:pt x="999617" y="888428"/>
                </a:lnTo>
                <a:lnTo>
                  <a:pt x="949083" y="901242"/>
                </a:lnTo>
                <a:lnTo>
                  <a:pt x="898347" y="912431"/>
                </a:lnTo>
                <a:lnTo>
                  <a:pt x="847839" y="921867"/>
                </a:lnTo>
                <a:lnTo>
                  <a:pt x="798017" y="929436"/>
                </a:lnTo>
                <a:lnTo>
                  <a:pt x="749325" y="934999"/>
                </a:lnTo>
                <a:lnTo>
                  <a:pt x="697306" y="939139"/>
                </a:lnTo>
                <a:lnTo>
                  <a:pt x="645350" y="941768"/>
                </a:lnTo>
                <a:lnTo>
                  <a:pt x="593737" y="942759"/>
                </a:lnTo>
                <a:lnTo>
                  <a:pt x="542798" y="941959"/>
                </a:lnTo>
                <a:lnTo>
                  <a:pt x="492798" y="939266"/>
                </a:lnTo>
                <a:lnTo>
                  <a:pt x="444068" y="934529"/>
                </a:lnTo>
                <a:lnTo>
                  <a:pt x="396900" y="927646"/>
                </a:lnTo>
                <a:lnTo>
                  <a:pt x="351599" y="918464"/>
                </a:lnTo>
                <a:lnTo>
                  <a:pt x="308457" y="906881"/>
                </a:lnTo>
                <a:lnTo>
                  <a:pt x="267779" y="892746"/>
                </a:lnTo>
                <a:lnTo>
                  <a:pt x="229870" y="875944"/>
                </a:lnTo>
                <a:lnTo>
                  <a:pt x="195033" y="856335"/>
                </a:lnTo>
                <a:lnTo>
                  <a:pt x="163563" y="833805"/>
                </a:lnTo>
                <a:lnTo>
                  <a:pt x="111937" y="779462"/>
                </a:lnTo>
                <a:lnTo>
                  <a:pt x="77419" y="711885"/>
                </a:lnTo>
                <a:lnTo>
                  <a:pt x="67335" y="672820"/>
                </a:lnTo>
                <a:lnTo>
                  <a:pt x="62204" y="620750"/>
                </a:lnTo>
                <a:lnTo>
                  <a:pt x="65532" y="568731"/>
                </a:lnTo>
                <a:lnTo>
                  <a:pt x="76288" y="517740"/>
                </a:lnTo>
                <a:lnTo>
                  <a:pt x="93395" y="468744"/>
                </a:lnTo>
                <a:lnTo>
                  <a:pt x="115824" y="422719"/>
                </a:lnTo>
                <a:lnTo>
                  <a:pt x="142532" y="380644"/>
                </a:lnTo>
                <a:lnTo>
                  <a:pt x="172466" y="343496"/>
                </a:lnTo>
                <a:lnTo>
                  <a:pt x="172466" y="300710"/>
                </a:lnTo>
                <a:lnTo>
                  <a:pt x="135001" y="336397"/>
                </a:lnTo>
                <a:lnTo>
                  <a:pt x="101460" y="373875"/>
                </a:lnTo>
                <a:lnTo>
                  <a:pt x="72136" y="413118"/>
                </a:lnTo>
                <a:lnTo>
                  <a:pt x="47345" y="454101"/>
                </a:lnTo>
                <a:lnTo>
                  <a:pt x="27432" y="496798"/>
                </a:lnTo>
                <a:lnTo>
                  <a:pt x="12687" y="541185"/>
                </a:lnTo>
                <a:lnTo>
                  <a:pt x="3429" y="587235"/>
                </a:lnTo>
                <a:lnTo>
                  <a:pt x="0" y="634923"/>
                </a:lnTo>
                <a:lnTo>
                  <a:pt x="2679" y="684225"/>
                </a:lnTo>
                <a:lnTo>
                  <a:pt x="11811" y="735114"/>
                </a:lnTo>
                <a:lnTo>
                  <a:pt x="35763" y="801801"/>
                </a:lnTo>
                <a:lnTo>
                  <a:pt x="74206" y="861606"/>
                </a:lnTo>
                <a:lnTo>
                  <a:pt x="126593" y="914044"/>
                </a:lnTo>
                <a:lnTo>
                  <a:pt x="157835" y="937348"/>
                </a:lnTo>
                <a:lnTo>
                  <a:pt x="192354" y="958608"/>
                </a:lnTo>
                <a:lnTo>
                  <a:pt x="230073" y="977785"/>
                </a:lnTo>
                <a:lnTo>
                  <a:pt x="270941" y="994803"/>
                </a:lnTo>
                <a:lnTo>
                  <a:pt x="314858" y="1009599"/>
                </a:lnTo>
                <a:lnTo>
                  <a:pt x="361772" y="1022121"/>
                </a:lnTo>
                <a:lnTo>
                  <a:pt x="411619" y="1032294"/>
                </a:lnTo>
                <a:lnTo>
                  <a:pt x="464324" y="1040053"/>
                </a:lnTo>
                <a:lnTo>
                  <a:pt x="519811" y="1045349"/>
                </a:lnTo>
                <a:lnTo>
                  <a:pt x="578015" y="1048118"/>
                </a:lnTo>
                <a:lnTo>
                  <a:pt x="638860" y="1048296"/>
                </a:lnTo>
                <a:lnTo>
                  <a:pt x="702284" y="1045806"/>
                </a:lnTo>
                <a:lnTo>
                  <a:pt x="768223" y="1040599"/>
                </a:lnTo>
                <a:lnTo>
                  <a:pt x="815428" y="1035227"/>
                </a:lnTo>
                <a:lnTo>
                  <a:pt x="864666" y="1027976"/>
                </a:lnTo>
                <a:lnTo>
                  <a:pt x="915403" y="1018895"/>
                </a:lnTo>
                <a:lnTo>
                  <a:pt x="967079" y="1008011"/>
                </a:lnTo>
                <a:lnTo>
                  <a:pt x="1019162" y="995375"/>
                </a:lnTo>
                <a:lnTo>
                  <a:pt x="1071118" y="981011"/>
                </a:lnTo>
                <a:lnTo>
                  <a:pt x="1122400" y="964958"/>
                </a:lnTo>
                <a:lnTo>
                  <a:pt x="1172464" y="947254"/>
                </a:lnTo>
                <a:lnTo>
                  <a:pt x="1220787" y="927938"/>
                </a:lnTo>
                <a:lnTo>
                  <a:pt x="1266825" y="907046"/>
                </a:lnTo>
                <a:lnTo>
                  <a:pt x="1310030" y="884605"/>
                </a:lnTo>
                <a:lnTo>
                  <a:pt x="1310030" y="763828"/>
                </a:lnTo>
                <a:close/>
              </a:path>
              <a:path extrusionOk="0" h="1048385" w="1577975">
                <a:moveTo>
                  <a:pt x="1577492" y="350240"/>
                </a:moveTo>
                <a:lnTo>
                  <a:pt x="1570977" y="297980"/>
                </a:lnTo>
                <a:lnTo>
                  <a:pt x="1549908" y="233705"/>
                </a:lnTo>
                <a:lnTo>
                  <a:pt x="1515427" y="177368"/>
                </a:lnTo>
                <a:lnTo>
                  <a:pt x="1468831" y="128892"/>
                </a:lnTo>
                <a:lnTo>
                  <a:pt x="1411401" y="88226"/>
                </a:lnTo>
                <a:lnTo>
                  <a:pt x="1344422" y="55321"/>
                </a:lnTo>
                <a:lnTo>
                  <a:pt x="1307744" y="41744"/>
                </a:lnTo>
                <a:lnTo>
                  <a:pt x="1269161" y="30099"/>
                </a:lnTo>
                <a:lnTo>
                  <a:pt x="1228839" y="20345"/>
                </a:lnTo>
                <a:lnTo>
                  <a:pt x="1186929" y="12509"/>
                </a:lnTo>
                <a:lnTo>
                  <a:pt x="1143584" y="6553"/>
                </a:lnTo>
                <a:lnTo>
                  <a:pt x="1098981" y="2489"/>
                </a:lnTo>
                <a:lnTo>
                  <a:pt x="1053274" y="304"/>
                </a:lnTo>
                <a:lnTo>
                  <a:pt x="1006614" y="0"/>
                </a:lnTo>
                <a:lnTo>
                  <a:pt x="959167" y="1549"/>
                </a:lnTo>
                <a:lnTo>
                  <a:pt x="911098" y="4953"/>
                </a:lnTo>
                <a:lnTo>
                  <a:pt x="862571" y="10210"/>
                </a:lnTo>
                <a:lnTo>
                  <a:pt x="813739" y="17310"/>
                </a:lnTo>
                <a:lnTo>
                  <a:pt x="764755" y="26250"/>
                </a:lnTo>
                <a:lnTo>
                  <a:pt x="715797" y="37020"/>
                </a:lnTo>
                <a:lnTo>
                  <a:pt x="667004" y="49606"/>
                </a:lnTo>
                <a:lnTo>
                  <a:pt x="618566" y="63995"/>
                </a:lnTo>
                <a:lnTo>
                  <a:pt x="570611" y="80200"/>
                </a:lnTo>
                <a:lnTo>
                  <a:pt x="523316" y="98196"/>
                </a:lnTo>
                <a:lnTo>
                  <a:pt x="476846" y="117995"/>
                </a:lnTo>
                <a:lnTo>
                  <a:pt x="431342" y="139573"/>
                </a:lnTo>
                <a:lnTo>
                  <a:pt x="386981" y="162928"/>
                </a:lnTo>
                <a:lnTo>
                  <a:pt x="343928" y="188048"/>
                </a:lnTo>
                <a:lnTo>
                  <a:pt x="343928" y="218922"/>
                </a:lnTo>
                <a:lnTo>
                  <a:pt x="391248" y="195567"/>
                </a:lnTo>
                <a:lnTo>
                  <a:pt x="439724" y="173901"/>
                </a:lnTo>
                <a:lnTo>
                  <a:pt x="489178" y="153962"/>
                </a:lnTo>
                <a:lnTo>
                  <a:pt x="539407" y="135763"/>
                </a:lnTo>
                <a:lnTo>
                  <a:pt x="590219" y="119354"/>
                </a:lnTo>
                <a:lnTo>
                  <a:pt x="641426" y="104736"/>
                </a:lnTo>
                <a:lnTo>
                  <a:pt x="692848" y="91948"/>
                </a:lnTo>
                <a:lnTo>
                  <a:pt x="744296" y="81000"/>
                </a:lnTo>
                <a:lnTo>
                  <a:pt x="795566" y="71932"/>
                </a:lnTo>
                <a:lnTo>
                  <a:pt x="846480" y="64757"/>
                </a:lnTo>
                <a:lnTo>
                  <a:pt x="896848" y="59512"/>
                </a:lnTo>
                <a:lnTo>
                  <a:pt x="946480" y="56197"/>
                </a:lnTo>
                <a:lnTo>
                  <a:pt x="995184" y="54864"/>
                </a:lnTo>
                <a:lnTo>
                  <a:pt x="1042771" y="55524"/>
                </a:lnTo>
                <a:lnTo>
                  <a:pt x="1089063" y="58191"/>
                </a:lnTo>
                <a:lnTo>
                  <a:pt x="1133843" y="62915"/>
                </a:lnTo>
                <a:lnTo>
                  <a:pt x="1176947" y="69697"/>
                </a:lnTo>
                <a:lnTo>
                  <a:pt x="1218184" y="78574"/>
                </a:lnTo>
                <a:lnTo>
                  <a:pt x="1257350" y="89573"/>
                </a:lnTo>
                <a:lnTo>
                  <a:pt x="1294269" y="102704"/>
                </a:lnTo>
                <a:lnTo>
                  <a:pt x="1360576" y="135496"/>
                </a:lnTo>
                <a:lnTo>
                  <a:pt x="1415605" y="177139"/>
                </a:lnTo>
                <a:lnTo>
                  <a:pt x="1457845" y="227838"/>
                </a:lnTo>
                <a:lnTo>
                  <a:pt x="1485760" y="287769"/>
                </a:lnTo>
                <a:lnTo>
                  <a:pt x="1497342" y="368960"/>
                </a:lnTo>
                <a:lnTo>
                  <a:pt x="1491437" y="416267"/>
                </a:lnTo>
                <a:lnTo>
                  <a:pt x="1476730" y="462241"/>
                </a:lnTo>
                <a:lnTo>
                  <a:pt x="1453769" y="505968"/>
                </a:lnTo>
                <a:lnTo>
                  <a:pt x="1423085" y="546493"/>
                </a:lnTo>
                <a:lnTo>
                  <a:pt x="1385239" y="582917"/>
                </a:lnTo>
                <a:lnTo>
                  <a:pt x="1340764" y="614299"/>
                </a:lnTo>
                <a:lnTo>
                  <a:pt x="1340764" y="701522"/>
                </a:lnTo>
                <a:lnTo>
                  <a:pt x="1377035" y="685406"/>
                </a:lnTo>
                <a:lnTo>
                  <a:pt x="1412646" y="664171"/>
                </a:lnTo>
                <a:lnTo>
                  <a:pt x="1446822" y="638162"/>
                </a:lnTo>
                <a:lnTo>
                  <a:pt x="1478724" y="607695"/>
                </a:lnTo>
                <a:lnTo>
                  <a:pt x="1507566" y="573125"/>
                </a:lnTo>
                <a:lnTo>
                  <a:pt x="1532521" y="534758"/>
                </a:lnTo>
                <a:lnTo>
                  <a:pt x="1552803" y="492963"/>
                </a:lnTo>
                <a:lnTo>
                  <a:pt x="1567599" y="448056"/>
                </a:lnTo>
                <a:lnTo>
                  <a:pt x="1576095" y="400367"/>
                </a:lnTo>
                <a:lnTo>
                  <a:pt x="1577492" y="350240"/>
                </a:lnTo>
                <a:close/>
              </a:path>
            </a:pathLst>
          </a:custGeom>
          <a:solidFill>
            <a:srgbClr val="127CC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34" name="Google Shape;134;p25"/>
          <p:cNvSpPr txBox="1"/>
          <p:nvPr/>
        </p:nvSpPr>
        <p:spPr>
          <a:xfrm>
            <a:off x="5105900" y="937287"/>
            <a:ext cx="1917900" cy="191100"/>
          </a:xfrm>
          <a:prstGeom prst="rect">
            <a:avLst/>
          </a:prstGeom>
          <a:noFill/>
          <a:ln>
            <a:noFill/>
          </a:ln>
        </p:spPr>
        <p:txBody>
          <a:bodyPr anchorCtr="0" anchor="t" bIns="0" lIns="0" spcFirstLastPara="1" rIns="0" wrap="square" tIns="6350">
            <a:spAutoFit/>
          </a:bodyPr>
          <a:lstStyle/>
          <a:p>
            <a:pPr indent="0" lvl="0" marL="12700" marR="0" rtl="0" algn="l">
              <a:lnSpc>
                <a:spcPct val="100000"/>
              </a:lnSpc>
              <a:spcBef>
                <a:spcPts val="0"/>
              </a:spcBef>
              <a:spcAft>
                <a:spcPts val="0"/>
              </a:spcAft>
              <a:buNone/>
            </a:pPr>
            <a:r>
              <a:rPr lang="en" sz="1200">
                <a:solidFill>
                  <a:srgbClr val="94DDDE"/>
                </a:solidFill>
                <a:latin typeface="Tahoma"/>
                <a:ea typeface="Tahoma"/>
                <a:cs typeface="Tahoma"/>
                <a:sym typeface="Tahoma"/>
              </a:rPr>
              <a:t>INTEL ONEAPI HACKATHON</a:t>
            </a:r>
            <a:endParaRPr sz="1200">
              <a:solidFill>
                <a:schemeClr val="dk1"/>
              </a:solidFill>
              <a:latin typeface="Tahoma"/>
              <a:ea typeface="Tahoma"/>
              <a:cs typeface="Tahoma"/>
              <a:sym typeface="Tahoma"/>
            </a:endParaRPr>
          </a:p>
        </p:txBody>
      </p:sp>
      <p:sp>
        <p:nvSpPr>
          <p:cNvPr id="135" name="Google Shape;135;p25"/>
          <p:cNvSpPr txBox="1"/>
          <p:nvPr/>
        </p:nvSpPr>
        <p:spPr>
          <a:xfrm>
            <a:off x="4943150" y="1358425"/>
            <a:ext cx="3888300" cy="3064500"/>
          </a:xfrm>
          <a:prstGeom prst="rect">
            <a:avLst/>
          </a:prstGeom>
          <a:noFill/>
          <a:ln>
            <a:noFill/>
          </a:ln>
        </p:spPr>
        <p:txBody>
          <a:bodyPr anchorCtr="0" anchor="t" bIns="0" lIns="0" spcFirstLastPara="1" rIns="0" wrap="square" tIns="110500">
            <a:spAutoFit/>
          </a:bodyPr>
          <a:lstStyle/>
          <a:p>
            <a:pPr indent="0" lvl="0" marL="12700" marR="482600" rtl="0" algn="l">
              <a:lnSpc>
                <a:spcPct val="99375"/>
              </a:lnSpc>
              <a:spcBef>
                <a:spcPts val="0"/>
              </a:spcBef>
              <a:spcAft>
                <a:spcPts val="0"/>
              </a:spcAft>
              <a:buNone/>
            </a:pPr>
            <a:r>
              <a:rPr lang="en" sz="4000">
                <a:solidFill>
                  <a:schemeClr val="accent2"/>
                </a:solidFill>
                <a:latin typeface="Trebuchet MS"/>
                <a:ea typeface="Trebuchet MS"/>
                <a:cs typeface="Trebuchet MS"/>
                <a:sym typeface="Trebuchet MS"/>
              </a:rPr>
              <a:t>Object Detection For Autonomous Vehicles</a:t>
            </a:r>
            <a:endParaRPr sz="4000">
              <a:solidFill>
                <a:schemeClr val="accent2"/>
              </a:solidFill>
              <a:latin typeface="Trebuchet MS"/>
              <a:ea typeface="Trebuchet MS"/>
              <a:cs typeface="Trebuchet MS"/>
              <a:sym typeface="Trebuchet MS"/>
            </a:endParaRPr>
          </a:p>
          <a:p>
            <a:pPr indent="0" lvl="0" marL="12700" marR="0" rtl="0" algn="l">
              <a:lnSpc>
                <a:spcPct val="115799"/>
              </a:lnSpc>
              <a:spcBef>
                <a:spcPts val="1900"/>
              </a:spcBef>
              <a:spcAft>
                <a:spcPts val="0"/>
              </a:spcAft>
              <a:buNone/>
            </a:pPr>
            <a:r>
              <a:rPr lang="en" sz="1700">
                <a:solidFill>
                  <a:srgbClr val="94DDDE"/>
                </a:solidFill>
                <a:latin typeface="Tahoma"/>
                <a:ea typeface="Tahoma"/>
                <a:cs typeface="Tahoma"/>
                <a:sym typeface="Tahoma"/>
              </a:rPr>
              <a:t>Optimizing the detection in vehicles </a:t>
            </a:r>
            <a:endParaRPr sz="1700">
              <a:solidFill>
                <a:schemeClr val="dk1"/>
              </a:solidFill>
              <a:latin typeface="Tahoma"/>
              <a:ea typeface="Tahoma"/>
              <a:cs typeface="Tahoma"/>
              <a:sym typeface="Tahoma"/>
            </a:endParaRPr>
          </a:p>
        </p:txBody>
      </p:sp>
      <p:pic>
        <p:nvPicPr>
          <p:cNvPr id="136" name="Google Shape;136;p25"/>
          <p:cNvPicPr preferRelativeResize="0"/>
          <p:nvPr/>
        </p:nvPicPr>
        <p:blipFill>
          <a:blip r:embed="rId3">
            <a:alphaModFix/>
          </a:blip>
          <a:stretch>
            <a:fillRect/>
          </a:stretch>
        </p:blipFill>
        <p:spPr>
          <a:xfrm>
            <a:off x="47275" y="937275"/>
            <a:ext cx="4524726" cy="32689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504029" y="765405"/>
            <a:ext cx="2137410" cy="26797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 sz="1600">
                <a:latin typeface="Verdana"/>
                <a:ea typeface="Verdana"/>
                <a:cs typeface="Verdana"/>
                <a:sym typeface="Verdana"/>
              </a:rPr>
              <a:t>Brief about the Idea</a:t>
            </a:r>
            <a:endParaRPr sz="1600">
              <a:latin typeface="Verdana"/>
              <a:ea typeface="Verdana"/>
              <a:cs typeface="Verdana"/>
              <a:sym typeface="Verdana"/>
            </a:endParaRPr>
          </a:p>
        </p:txBody>
      </p:sp>
      <p:sp>
        <p:nvSpPr>
          <p:cNvPr id="142" name="Google Shape;142;p26"/>
          <p:cNvSpPr txBox="1"/>
          <p:nvPr/>
        </p:nvSpPr>
        <p:spPr>
          <a:xfrm>
            <a:off x="384725" y="1450443"/>
            <a:ext cx="8301990" cy="1914525"/>
          </a:xfrm>
          <a:prstGeom prst="rect">
            <a:avLst/>
          </a:prstGeom>
          <a:noFill/>
          <a:ln>
            <a:noFill/>
          </a:ln>
        </p:spPr>
        <p:txBody>
          <a:bodyPr anchorCtr="0" anchor="t" bIns="0" lIns="0" spcFirstLastPara="1" rIns="0" wrap="square" tIns="23475">
            <a:spAutoFit/>
          </a:bodyPr>
          <a:lstStyle/>
          <a:p>
            <a:pPr indent="0" lvl="0" marL="12700" marR="5080" rtl="0" algn="l">
              <a:lnSpc>
                <a:spcPct val="113000"/>
              </a:lnSpc>
              <a:spcBef>
                <a:spcPts val="0"/>
              </a:spcBef>
              <a:spcAft>
                <a:spcPts val="0"/>
              </a:spcAft>
              <a:buNone/>
            </a:pPr>
            <a:r>
              <a:rPr b="1" i="0" lang="en" sz="1000" u="none" cap="none" strike="noStrike">
                <a:solidFill>
                  <a:srgbClr val="434343"/>
                </a:solidFill>
                <a:latin typeface="Tahoma"/>
                <a:ea typeface="Tahoma"/>
                <a:cs typeface="Tahoma"/>
                <a:sym typeface="Tahoma"/>
              </a:rPr>
              <a:t>The idea is to develop a real-time object detection model for autonomous vehicles using computer vision techniques and Intel®  AI Analytics Toolkits libraries, and SYCL/DPC++ Libraries. The model should be able to accurately detect objects such as  pedestrians, vehicles, trafﬁc signs, and trafﬁc signals in real-time with high accuracy and low latency.</a:t>
            </a:r>
            <a:endParaRPr b="0" i="0" sz="1000" u="none" cap="none" strike="noStrike">
              <a:latin typeface="Tahoma"/>
              <a:ea typeface="Tahoma"/>
              <a:cs typeface="Tahoma"/>
              <a:sym typeface="Tahoma"/>
            </a:endParaRPr>
          </a:p>
          <a:p>
            <a:pPr indent="0" lvl="0" marL="0" marR="0" rtl="0" algn="l">
              <a:lnSpc>
                <a:spcPct val="100000"/>
              </a:lnSpc>
              <a:spcBef>
                <a:spcPts val="50"/>
              </a:spcBef>
              <a:spcAft>
                <a:spcPts val="0"/>
              </a:spcAft>
              <a:buNone/>
            </a:pPr>
            <a:r>
              <a:t/>
            </a:r>
            <a:endParaRPr b="0" i="0" sz="950" u="none" cap="none" strike="noStrike">
              <a:latin typeface="Tahoma"/>
              <a:ea typeface="Tahoma"/>
              <a:cs typeface="Tahoma"/>
              <a:sym typeface="Tahoma"/>
            </a:endParaRPr>
          </a:p>
          <a:p>
            <a:pPr indent="0" lvl="0" marL="12700" marR="185420" rtl="0" algn="l">
              <a:lnSpc>
                <a:spcPct val="113000"/>
              </a:lnSpc>
              <a:spcBef>
                <a:spcPts val="0"/>
              </a:spcBef>
              <a:spcAft>
                <a:spcPts val="0"/>
              </a:spcAft>
              <a:buNone/>
            </a:pPr>
            <a:r>
              <a:rPr b="1" i="0" lang="en" sz="1000" u="none" cap="none" strike="noStrike">
                <a:solidFill>
                  <a:srgbClr val="434343"/>
                </a:solidFill>
                <a:latin typeface="Tahoma"/>
                <a:ea typeface="Tahoma"/>
                <a:cs typeface="Tahoma"/>
                <a:sym typeface="Tahoma"/>
              </a:rPr>
              <a:t>To achieve this, the model will use advanced deep learning architectures such as YOLO, SSD, or Faster R-CNN, which use a  combination of CNNs, RPNs, and NMS techniques to detect objects in an image or video stream. The model will also be  optimized for performance using the Intel® AI Analytics Toolkits libraries and SYCL/DPC++ Libraries, which provide optimized  deep learning primitives, hardware acceleration, and parallel computing capabilities.</a:t>
            </a:r>
            <a:endParaRPr b="0" i="0" sz="1000" u="none" cap="none" strike="noStrike">
              <a:latin typeface="Tahoma"/>
              <a:ea typeface="Tahoma"/>
              <a:cs typeface="Tahoma"/>
              <a:sym typeface="Tahoma"/>
            </a:endParaRPr>
          </a:p>
          <a:p>
            <a:pPr indent="0" lvl="0" marL="0" marR="0" rtl="0" algn="l">
              <a:lnSpc>
                <a:spcPct val="100000"/>
              </a:lnSpc>
              <a:spcBef>
                <a:spcPts val="45"/>
              </a:spcBef>
              <a:spcAft>
                <a:spcPts val="0"/>
              </a:spcAft>
              <a:buNone/>
            </a:pPr>
            <a:r>
              <a:t/>
            </a:r>
            <a:endParaRPr b="0" i="0" sz="950" u="none" cap="none" strike="noStrike">
              <a:latin typeface="Tahoma"/>
              <a:ea typeface="Tahoma"/>
              <a:cs typeface="Tahoma"/>
              <a:sym typeface="Tahoma"/>
            </a:endParaRPr>
          </a:p>
          <a:p>
            <a:pPr indent="0" lvl="0" marL="12700" marR="182245" rtl="0" algn="l">
              <a:lnSpc>
                <a:spcPct val="113000"/>
              </a:lnSpc>
              <a:spcBef>
                <a:spcPts val="0"/>
              </a:spcBef>
              <a:spcAft>
                <a:spcPts val="0"/>
              </a:spcAft>
              <a:buNone/>
            </a:pPr>
            <a:r>
              <a:rPr b="1" i="0" lang="en" sz="1000" u="none" cap="none" strike="noStrike">
                <a:solidFill>
                  <a:srgbClr val="434343"/>
                </a:solidFill>
                <a:latin typeface="Tahoma"/>
                <a:ea typeface="Tahoma"/>
                <a:cs typeface="Tahoma"/>
                <a:sym typeface="Tahoma"/>
              </a:rPr>
              <a:t>The ultimate goal of this project is to improve the safety and efﬁciency of autonomous vehicles by enabling them to navigate  and respond to trafﬁc in real-time. This will require testing and evaluation of the model using a separate validation dataset to  measure its accuracy and latency. The model may also need to be ﬁne-tuned based on the evaluation results and repeat the  training and evaluation process.</a:t>
            </a:r>
            <a:endParaRPr b="0" i="0" sz="1000" u="none" cap="none" strike="noStrike">
              <a:latin typeface="Tahoma"/>
              <a:ea typeface="Tahoma"/>
              <a:cs typeface="Tahoma"/>
              <a:sym typeface="Tahoma"/>
            </a:endParaRPr>
          </a:p>
        </p:txBody>
      </p:sp>
      <p:pic>
        <p:nvPicPr>
          <p:cNvPr id="143" name="Google Shape;143;p26"/>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44" name="Google Shape;144;p26"/>
          <p:cNvSpPr txBox="1"/>
          <p:nvPr/>
        </p:nvSpPr>
        <p:spPr>
          <a:xfrm>
            <a:off x="226000" y="3077725"/>
            <a:ext cx="3714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202729"/>
                </a:solidFill>
                <a:latin typeface="Montserrat SemiBold"/>
                <a:ea typeface="Montserrat SemiBold"/>
                <a:cs typeface="Montserrat SemiBold"/>
                <a:sym typeface="Montserrat SemiBold"/>
              </a:rPr>
              <a:t>Team Name : Team Titan</a:t>
            </a:r>
            <a:endParaRPr b="1" sz="2000">
              <a:solidFill>
                <a:schemeClr val="dk1"/>
              </a:solidFill>
              <a:latin typeface="Montserrat SemiBold"/>
              <a:ea typeface="Montserrat SemiBold"/>
              <a:cs typeface="Montserrat SemiBold"/>
              <a:sym typeface="Montserrat SemiBold"/>
            </a:endParaRPr>
          </a:p>
        </p:txBody>
      </p:sp>
      <p:sp>
        <p:nvSpPr>
          <p:cNvPr id="145" name="Google Shape;145;p26"/>
          <p:cNvSpPr txBox="1"/>
          <p:nvPr/>
        </p:nvSpPr>
        <p:spPr>
          <a:xfrm>
            <a:off x="384725" y="3570325"/>
            <a:ext cx="6591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202729"/>
                </a:solidFill>
                <a:latin typeface="Montserrat SemiBold"/>
                <a:ea typeface="Montserrat SemiBold"/>
                <a:cs typeface="Montserrat SemiBold"/>
                <a:sym typeface="Montserrat SemiBold"/>
              </a:rPr>
              <a:t>Problem Statement : </a:t>
            </a:r>
            <a:r>
              <a:rPr b="1" lang="en" sz="2000">
                <a:solidFill>
                  <a:srgbClr val="212529"/>
                </a:solidFill>
                <a:highlight>
                  <a:schemeClr val="lt1"/>
                </a:highlight>
              </a:rPr>
              <a:t>Object Detection For Autonomous Vehicles</a:t>
            </a:r>
            <a:endParaRPr b="1" sz="2000">
              <a:solidFill>
                <a:schemeClr val="dk1"/>
              </a:solidFill>
              <a:latin typeface="Tahoma"/>
              <a:ea typeface="Tahoma"/>
              <a:cs typeface="Tahoma"/>
              <a:sym typeface="Tahoma"/>
            </a:endParaRPr>
          </a:p>
          <a:p>
            <a:pPr indent="0" lvl="0" marL="0" rtl="0" algn="l">
              <a:spcBef>
                <a:spcPts val="0"/>
              </a:spcBef>
              <a:spcAft>
                <a:spcPts val="0"/>
              </a:spcAft>
              <a:buNone/>
            </a:pPr>
            <a:r>
              <a:t/>
            </a:r>
            <a:endParaRPr b="1" sz="200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9" name="Shape 149"/>
        <p:cNvGrpSpPr/>
        <p:nvPr/>
      </p:nvGrpSpPr>
      <p:grpSpPr>
        <a:xfrm>
          <a:off x="0" y="0"/>
          <a:ext cx="0" cy="0"/>
          <a:chOff x="0" y="0"/>
          <a:chExt cx="0" cy="0"/>
        </a:xfrm>
      </p:grpSpPr>
      <p:sp>
        <p:nvSpPr>
          <p:cNvPr id="150" name="Google Shape;150;p27"/>
          <p:cNvSpPr txBox="1"/>
          <p:nvPr/>
        </p:nvSpPr>
        <p:spPr>
          <a:xfrm>
            <a:off x="73025" y="682588"/>
            <a:ext cx="8676005" cy="32258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0" i="0" lang="en" sz="1400" u="none" cap="none" strike="noStrike">
                <a:latin typeface="Arial"/>
                <a:ea typeface="Arial"/>
                <a:cs typeface="Arial"/>
                <a:sym typeface="Arial"/>
              </a:rPr>
              <a:t>Developing a real-time object detection model for autonomous vehicles using computer vision techniques and  Intel® AI Analytics Toolkits libraries, and SYCL/DPC++ Libraries can help solve the problem of safe navigation  in autonomous vehicles. Autonomous vehicles rely heavily on computer vision systems to detect and respond  to objects in their surroundings. Accurate and timely detection of objects such as pedestrians, vehicles, traffic  signs, and traffic signals is critical for the safe operation of autonomous vehicles. By developing a real-time  object detection model that can accurately detect these objects with high accuracy and low latency, we can  significantly improve the safety and efficiency of autonomous vehicles. The model will enable autonomous  vehicles to navigate and respond to traffic in real-time, reducing the risk of accidents and improving traffic flow.  Moreover, using the Intel® AI Analytics Toolkits libraries and SYCL/DPC++ Libraries for performance  optimization will enable the model to run efficiently on hardware such as GPUs, FPGAs, and CPUs, which are  commonly used in autonomous vehicle systems. This will ensure that the model can process large amounts of  data in real-time, even under challenging conditions such as low light and adverse weather. Overall,  developing a real-time object detection model for autonomous vehicles using computer vision techniques and  Intel® AI Analytics Toolkits libraries, and SYCL/DPC++ Libraries can help solve the problem of safe navigation  in autonomous vehicles, making our roads safer and more efficient.</a:t>
            </a:r>
            <a:endParaRPr b="0" i="0" sz="1400" u="none" cap="none" strike="noStrike">
              <a:latin typeface="Arial"/>
              <a:ea typeface="Arial"/>
              <a:cs typeface="Arial"/>
              <a:sym typeface="Arial"/>
            </a:endParaRPr>
          </a:p>
        </p:txBody>
      </p:sp>
      <p:sp>
        <p:nvSpPr>
          <p:cNvPr id="151" name="Google Shape;151;p27"/>
          <p:cNvSpPr txBox="1"/>
          <p:nvPr>
            <p:ph type="title"/>
          </p:nvPr>
        </p:nvSpPr>
        <p:spPr>
          <a:xfrm>
            <a:off x="3206169" y="110647"/>
            <a:ext cx="1562100" cy="314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a:t>Opportunity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5" name="Shape 155"/>
        <p:cNvGrpSpPr/>
        <p:nvPr/>
      </p:nvGrpSpPr>
      <p:grpSpPr>
        <a:xfrm>
          <a:off x="0" y="0"/>
          <a:ext cx="0" cy="0"/>
          <a:chOff x="0" y="0"/>
          <a:chExt cx="0" cy="0"/>
        </a:xfrm>
      </p:grpSpPr>
      <p:sp>
        <p:nvSpPr>
          <p:cNvPr id="156" name="Google Shape;156;p28"/>
          <p:cNvSpPr txBox="1"/>
          <p:nvPr/>
        </p:nvSpPr>
        <p:spPr>
          <a:xfrm>
            <a:off x="73025" y="65913"/>
            <a:ext cx="8824595" cy="4079240"/>
          </a:xfrm>
          <a:prstGeom prst="rect">
            <a:avLst/>
          </a:prstGeom>
          <a:noFill/>
          <a:ln>
            <a:noFill/>
          </a:ln>
        </p:spPr>
        <p:txBody>
          <a:bodyPr anchorCtr="0" anchor="t" bIns="0" lIns="0" spcFirstLastPara="1" rIns="0" wrap="square" tIns="12700">
            <a:spAutoFit/>
          </a:bodyPr>
          <a:lstStyle/>
          <a:p>
            <a:pPr indent="0" lvl="0" marL="12700" marR="269240" rtl="0" algn="l">
              <a:lnSpc>
                <a:spcPct val="100000"/>
              </a:lnSpc>
              <a:spcBef>
                <a:spcPts val="0"/>
              </a:spcBef>
              <a:spcAft>
                <a:spcPts val="0"/>
              </a:spcAft>
              <a:buNone/>
            </a:pPr>
            <a:r>
              <a:rPr b="0" i="0" lang="en" sz="1400" u="none" cap="none" strike="noStrike">
                <a:latin typeface="Arial"/>
                <a:ea typeface="Arial"/>
                <a:cs typeface="Arial"/>
                <a:sym typeface="Arial"/>
              </a:rPr>
              <a:t>The idea of developing a real-time object detection model for autonomous vehicles using computer vision  techniques and Intel® AI Analytics Toolkits libraries, and SYCL/DPC++ Libraries is not entirely new. Object  detection models for autonomous vehicles are actively being researched and developed by many companies  and organizations worldwide.</a:t>
            </a:r>
            <a:endParaRPr b="0" i="0" sz="1400" u="none" cap="none" strike="noStrike">
              <a:latin typeface="Arial"/>
              <a:ea typeface="Arial"/>
              <a:cs typeface="Arial"/>
              <a:sym typeface="Arial"/>
            </a:endParaRPr>
          </a:p>
          <a:p>
            <a:pPr indent="0" lvl="0" marL="12700" marR="77470" rtl="0" algn="l">
              <a:lnSpc>
                <a:spcPct val="100000"/>
              </a:lnSpc>
              <a:spcBef>
                <a:spcPts val="0"/>
              </a:spcBef>
              <a:spcAft>
                <a:spcPts val="0"/>
              </a:spcAft>
              <a:buNone/>
            </a:pPr>
            <a:r>
              <a:rPr b="0" i="0" lang="en" sz="1400" u="none" cap="none" strike="noStrike">
                <a:latin typeface="Arial"/>
                <a:ea typeface="Arial"/>
                <a:cs typeface="Arial"/>
                <a:sym typeface="Arial"/>
              </a:rPr>
              <a:t>However, what makes this idea unique is the focus on optimizing the performance of the model using the Intel®  AI Analytics Toolkits libraries and SYCL/DPC++ Libraries. These libraries provide hardware acceleration and  parallel computing capabilities, which can significantly improve the performance of the model on various  hardware architectures, including CPUs, GPUs, and FPGAs.</a:t>
            </a:r>
            <a:endParaRPr b="0" i="0" sz="1400" u="none" cap="none" strike="noStrike">
              <a:latin typeface="Arial"/>
              <a:ea typeface="Arial"/>
              <a:cs typeface="Arial"/>
              <a:sym typeface="Arial"/>
            </a:endParaRPr>
          </a:p>
          <a:p>
            <a:pPr indent="0" lvl="0" marL="12700" marR="5080" rtl="0" algn="l">
              <a:lnSpc>
                <a:spcPct val="100000"/>
              </a:lnSpc>
              <a:spcBef>
                <a:spcPts val="0"/>
              </a:spcBef>
              <a:spcAft>
                <a:spcPts val="0"/>
              </a:spcAft>
              <a:buNone/>
            </a:pPr>
            <a:r>
              <a:rPr b="0" i="0" lang="en" sz="1400" u="none" cap="none" strike="noStrike">
                <a:latin typeface="Arial"/>
                <a:ea typeface="Arial"/>
                <a:cs typeface="Arial"/>
                <a:sym typeface="Arial"/>
              </a:rPr>
              <a:t>The integration of these libraries into the object detection pipeline can lead to faster and more accurate object  detection, enabling autonomous vehicles to navigate and respond to traffic in real-time. Additionally, the use of  deep learning architectures such as YOLO, SSD, or Faster R-CNN, which are known for their high accuracy and  low latency, can further improve the performance of the model.</a:t>
            </a:r>
            <a:endParaRPr b="0" i="0" sz="1400" u="none" cap="none" strike="noStrike">
              <a:latin typeface="Arial"/>
              <a:ea typeface="Arial"/>
              <a:cs typeface="Arial"/>
              <a:sym typeface="Arial"/>
            </a:endParaRPr>
          </a:p>
          <a:p>
            <a:pPr indent="0" lvl="0" marL="12700" marR="231775" rtl="0" algn="l">
              <a:lnSpc>
                <a:spcPct val="100000"/>
              </a:lnSpc>
              <a:spcBef>
                <a:spcPts val="0"/>
              </a:spcBef>
              <a:spcAft>
                <a:spcPts val="0"/>
              </a:spcAft>
              <a:buNone/>
            </a:pPr>
            <a:r>
              <a:rPr b="0" i="0" lang="en" sz="1400" u="none" cap="none" strike="noStrike">
                <a:latin typeface="Arial"/>
                <a:ea typeface="Arial"/>
                <a:cs typeface="Arial"/>
                <a:sym typeface="Arial"/>
              </a:rPr>
              <a:t>Furthermore, the emphasis on real-time object detection is critical for the safety and efficiency of autonomous  vehicles. With the ability to detect and respond to objects in real-time, the model can help reduce the risk of  accidents and improve traffic flow, making the idea highly relevant to the field of autonomous vehicles.</a:t>
            </a:r>
            <a:endParaRPr b="0" i="0" sz="1400" u="none" cap="none" strike="noStrike">
              <a:latin typeface="Arial"/>
              <a:ea typeface="Arial"/>
              <a:cs typeface="Arial"/>
              <a:sym typeface="Arial"/>
            </a:endParaRPr>
          </a:p>
          <a:p>
            <a:pPr indent="0" lvl="0" marL="12700" marR="19050" rtl="0" algn="l">
              <a:lnSpc>
                <a:spcPct val="100000"/>
              </a:lnSpc>
              <a:spcBef>
                <a:spcPts val="0"/>
              </a:spcBef>
              <a:spcAft>
                <a:spcPts val="0"/>
              </a:spcAft>
              <a:buNone/>
            </a:pPr>
            <a:r>
              <a:rPr b="0" i="0" lang="en" sz="1400" u="none" cap="none" strike="noStrike">
                <a:latin typeface="Arial"/>
                <a:ea typeface="Arial"/>
                <a:cs typeface="Arial"/>
                <a:sym typeface="Arial"/>
              </a:rPr>
              <a:t>In summary, while the idea of developing a real-time object detection model for autonomous vehicles is not new,  the focus on performance optimization using Intel® AI Analytics Toolkits libraries and SYCL/DPC++ Libraries,  along with the emphasis on real-time detection, makes it unique and highly relevant to the field of autonomous  vehicles.</a:t>
            </a:r>
            <a:endParaRPr b="0" i="0" sz="14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nvSpPr>
        <p:spPr>
          <a:xfrm>
            <a:off x="2121041" y="803631"/>
            <a:ext cx="4904740" cy="324485"/>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b="1" i="0" lang="en" sz="1950" u="none" cap="none" strike="noStrike">
                <a:solidFill>
                  <a:srgbClr val="434343"/>
                </a:solidFill>
                <a:latin typeface="Tahoma"/>
                <a:ea typeface="Tahoma"/>
                <a:cs typeface="Tahoma"/>
                <a:sym typeface="Tahoma"/>
              </a:rPr>
              <a:t>List of features offered by the solution</a:t>
            </a:r>
            <a:endParaRPr b="0" i="0" sz="1950" u="none" cap="none" strike="noStrike">
              <a:latin typeface="Tahoma"/>
              <a:ea typeface="Tahoma"/>
              <a:cs typeface="Tahoma"/>
              <a:sym typeface="Tahoma"/>
            </a:endParaRPr>
          </a:p>
        </p:txBody>
      </p:sp>
      <p:sp>
        <p:nvSpPr>
          <p:cNvPr id="162" name="Google Shape;162;p29"/>
          <p:cNvSpPr txBox="1"/>
          <p:nvPr/>
        </p:nvSpPr>
        <p:spPr>
          <a:xfrm>
            <a:off x="667725" y="1374958"/>
            <a:ext cx="6944400" cy="28980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t/>
            </a:r>
            <a:endParaRPr b="0" i="0" sz="1800" u="none" cap="none" strike="noStrike">
              <a:latin typeface="Verdana"/>
              <a:ea typeface="Verdana"/>
              <a:cs typeface="Verdana"/>
              <a:sym typeface="Verdana"/>
            </a:endParaRPr>
          </a:p>
        </p:txBody>
      </p:sp>
      <p:sp>
        <p:nvSpPr>
          <p:cNvPr id="163" name="Google Shape;163;p29"/>
          <p:cNvSpPr txBox="1"/>
          <p:nvPr/>
        </p:nvSpPr>
        <p:spPr>
          <a:xfrm>
            <a:off x="257575" y="1209375"/>
            <a:ext cx="8301300" cy="3324600"/>
          </a:xfrm>
          <a:prstGeom prst="rect">
            <a:avLst/>
          </a:prstGeom>
          <a:noFill/>
          <a:ln>
            <a:noFill/>
          </a:ln>
        </p:spPr>
        <p:txBody>
          <a:bodyPr anchorCtr="0" anchor="t" bIns="91425" lIns="91425" spcFirstLastPara="1" rIns="91425" wrap="square" tIns="91425">
            <a:spAutoFit/>
          </a:bodyPr>
          <a:lstStyle/>
          <a:p>
            <a:pPr indent="0" lvl="0" marL="12700" marR="5080" rtl="0" algn="l">
              <a:spcBef>
                <a:spcPts val="0"/>
              </a:spcBef>
              <a:spcAft>
                <a:spcPts val="0"/>
              </a:spcAft>
              <a:buNone/>
            </a:pPr>
            <a:r>
              <a:t/>
            </a:r>
            <a:endParaRPr sz="1200">
              <a:solidFill>
                <a:schemeClr val="dk1"/>
              </a:solidFill>
            </a:endParaRPr>
          </a:p>
          <a:p>
            <a:pPr indent="0" lvl="0" marL="12700" marR="114300" rtl="0" algn="l">
              <a:spcBef>
                <a:spcPts val="0"/>
              </a:spcBef>
              <a:spcAft>
                <a:spcPts val="0"/>
              </a:spcAft>
              <a:buNone/>
            </a:pPr>
            <a:r>
              <a:rPr b="1" lang="en" sz="1200">
                <a:solidFill>
                  <a:schemeClr val="dk1"/>
                </a:solidFill>
              </a:rPr>
              <a:t>High accuracy and low latency</a:t>
            </a:r>
            <a:r>
              <a:rPr lang="en" sz="1200">
                <a:solidFill>
                  <a:schemeClr val="dk1"/>
                </a:solidFill>
              </a:rPr>
              <a:t>: The model can accurately detect objects such as pedestrians, vehicles, traffic signs, and traffic  signals with low latency, reducing the risk of accidents and improving traffic flow.</a:t>
            </a:r>
            <a:endParaRPr sz="1200">
              <a:solidFill>
                <a:schemeClr val="dk1"/>
              </a:solidFill>
            </a:endParaRPr>
          </a:p>
          <a:p>
            <a:pPr indent="0" lvl="0" marL="12700" marR="651510" rtl="0" algn="l">
              <a:spcBef>
                <a:spcPts val="0"/>
              </a:spcBef>
              <a:spcAft>
                <a:spcPts val="0"/>
              </a:spcAft>
              <a:buNone/>
            </a:pPr>
            <a:r>
              <a:rPr b="1" lang="en" sz="1200">
                <a:solidFill>
                  <a:schemeClr val="dk1"/>
                </a:solidFill>
              </a:rPr>
              <a:t>Performance optimization</a:t>
            </a:r>
            <a:r>
              <a:rPr lang="en" sz="1200">
                <a:solidFill>
                  <a:schemeClr val="dk1"/>
                </a:solidFill>
              </a:rPr>
              <a:t>: The use of Intel® AI Analytics Toolkits libraries and SYCL/DPC++ Libraries can optimize the  performance of the model, making it efficient and scalable across various hardware architectures.</a:t>
            </a:r>
            <a:endParaRPr sz="1200">
              <a:solidFill>
                <a:schemeClr val="dk1"/>
              </a:solidFill>
            </a:endParaRPr>
          </a:p>
          <a:p>
            <a:pPr indent="0" lvl="0" marL="12700" marR="172720" rtl="0" algn="l">
              <a:spcBef>
                <a:spcPts val="0"/>
              </a:spcBef>
              <a:spcAft>
                <a:spcPts val="0"/>
              </a:spcAft>
              <a:buNone/>
            </a:pPr>
            <a:r>
              <a:rPr b="1" lang="en" sz="1200">
                <a:solidFill>
                  <a:schemeClr val="dk1"/>
                </a:solidFill>
              </a:rPr>
              <a:t>Deep learning architecture</a:t>
            </a:r>
            <a:r>
              <a:rPr lang="en" sz="1200">
                <a:solidFill>
                  <a:schemeClr val="dk1"/>
                </a:solidFill>
              </a:rPr>
              <a:t>: The model can use advanced deep learning architectures such as YOLO, SSD, or Faster R-CNN,  which are known for their high accuracy and low latency, to improve the accuracy and speed of object detection.</a:t>
            </a:r>
            <a:endParaRPr sz="1200">
              <a:solidFill>
                <a:schemeClr val="dk1"/>
              </a:solidFill>
            </a:endParaRPr>
          </a:p>
          <a:p>
            <a:pPr indent="0" lvl="0" marL="12700" marR="33020" rtl="0" algn="l">
              <a:spcBef>
                <a:spcPts val="0"/>
              </a:spcBef>
              <a:spcAft>
                <a:spcPts val="0"/>
              </a:spcAft>
              <a:buNone/>
            </a:pPr>
            <a:r>
              <a:rPr b="1" lang="en" sz="1200">
                <a:solidFill>
                  <a:schemeClr val="dk1"/>
                </a:solidFill>
              </a:rPr>
              <a:t>Adaptability to different environments</a:t>
            </a:r>
            <a:r>
              <a:rPr lang="en" sz="1200">
                <a:solidFill>
                  <a:schemeClr val="dk1"/>
                </a:solidFill>
              </a:rPr>
              <a:t>: The model can adapt to different environmental conditions, such as low light and adverse  weather, enabling it to perform reliably under various conditions.</a:t>
            </a:r>
            <a:endParaRPr sz="1200">
              <a:solidFill>
                <a:schemeClr val="dk1"/>
              </a:solidFill>
            </a:endParaRPr>
          </a:p>
          <a:p>
            <a:pPr indent="0" lvl="0" marL="12700" marR="554355" rtl="0" algn="l">
              <a:spcBef>
                <a:spcPts val="0"/>
              </a:spcBef>
              <a:spcAft>
                <a:spcPts val="0"/>
              </a:spcAft>
              <a:buNone/>
            </a:pPr>
            <a:r>
              <a:rPr b="1" lang="en" sz="1200">
                <a:solidFill>
                  <a:schemeClr val="dk1"/>
                </a:solidFill>
              </a:rPr>
              <a:t>Compatibility with autonomous vehicle systems</a:t>
            </a:r>
            <a:r>
              <a:rPr lang="en" sz="1200">
                <a:solidFill>
                  <a:schemeClr val="dk1"/>
                </a:solidFill>
              </a:rPr>
              <a:t>: The model can integrate seamlessly with autonomous vehicle systems,  enabling it to communicate with other systems and make decisions based on the detected objects.</a:t>
            </a:r>
            <a:endParaRPr sz="1200">
              <a:solidFill>
                <a:schemeClr val="dk1"/>
              </a:solidFill>
            </a:endParaRPr>
          </a:p>
          <a:p>
            <a:pPr indent="0" lvl="0" marL="12700" marR="171450" rtl="0" algn="l">
              <a:spcBef>
                <a:spcPts val="0"/>
              </a:spcBef>
              <a:spcAft>
                <a:spcPts val="0"/>
              </a:spcAft>
              <a:buNone/>
            </a:pPr>
            <a:r>
              <a:rPr b="1" lang="en" sz="1200">
                <a:solidFill>
                  <a:schemeClr val="dk1"/>
                </a:solidFill>
              </a:rPr>
              <a:t>Evaluation and testing</a:t>
            </a:r>
            <a:r>
              <a:rPr lang="en" sz="1200">
                <a:solidFill>
                  <a:schemeClr val="dk1"/>
                </a:solidFill>
              </a:rPr>
              <a:t>: The model can be evaluated and tested using a separate validation dataset, ensuring that it meets the  required accuracy and latency thresholds for safe navigation.</a:t>
            </a:r>
            <a:endParaRPr sz="1200">
              <a:solidFill>
                <a:schemeClr val="dk1"/>
              </a:solidFill>
            </a:endParaRPr>
          </a:p>
          <a:p>
            <a:pPr indent="0" lvl="0" marL="12700" marR="102235" rtl="0" algn="l">
              <a:spcBef>
                <a:spcPts val="0"/>
              </a:spcBef>
              <a:spcAft>
                <a:spcPts val="0"/>
              </a:spcAft>
              <a:buNone/>
            </a:pPr>
            <a:r>
              <a:t/>
            </a:r>
            <a:endParaRPr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1208523" y="793688"/>
            <a:ext cx="6320790" cy="691515"/>
          </a:xfrm>
          <a:prstGeom prst="rect">
            <a:avLst/>
          </a:prstGeom>
          <a:noFill/>
          <a:ln>
            <a:noFill/>
          </a:ln>
        </p:spPr>
        <p:txBody>
          <a:bodyPr anchorCtr="0" anchor="t" bIns="0" lIns="0" spcFirstLastPara="1" rIns="0" wrap="square" tIns="12700">
            <a:spAutoFit/>
          </a:bodyPr>
          <a:lstStyle/>
          <a:p>
            <a:pPr indent="-1230630" lvl="0" marL="1242695" marR="5080" rtl="0" algn="l">
              <a:lnSpc>
                <a:spcPct val="114999"/>
              </a:lnSpc>
              <a:spcBef>
                <a:spcPts val="0"/>
              </a:spcBef>
              <a:spcAft>
                <a:spcPts val="0"/>
              </a:spcAft>
              <a:buNone/>
            </a:pPr>
            <a:r>
              <a:rPr lang="en"/>
              <a:t>List of oneAPI Ai Analytics Toolkits, its libraries and  the SYCL/DPC++ Libraries used</a:t>
            </a:r>
            <a:endParaRPr/>
          </a:p>
        </p:txBody>
      </p:sp>
      <p:sp>
        <p:nvSpPr>
          <p:cNvPr id="169" name="Google Shape;169;p30"/>
          <p:cNvSpPr txBox="1"/>
          <p:nvPr/>
        </p:nvSpPr>
        <p:spPr>
          <a:xfrm>
            <a:off x="269918" y="1890362"/>
            <a:ext cx="8291195" cy="1945639"/>
          </a:xfrm>
          <a:prstGeom prst="rect">
            <a:avLst/>
          </a:prstGeom>
          <a:noFill/>
          <a:ln>
            <a:noFill/>
          </a:ln>
        </p:spPr>
        <p:txBody>
          <a:bodyPr anchorCtr="0" anchor="t" bIns="0" lIns="0" spcFirstLastPara="1" rIns="0" wrap="square" tIns="12700">
            <a:spAutoFit/>
          </a:bodyPr>
          <a:lstStyle/>
          <a:p>
            <a:pPr indent="-336550" lvl="0" marL="348615" marR="228600" rtl="0" algn="l">
              <a:lnSpc>
                <a:spcPct val="100000"/>
              </a:lnSpc>
              <a:spcBef>
                <a:spcPts val="0"/>
              </a:spcBef>
              <a:spcAft>
                <a:spcPts val="0"/>
              </a:spcAft>
              <a:buSzPts val="1400"/>
              <a:buFont typeface="Arial"/>
              <a:buChar char="●"/>
            </a:pPr>
            <a:r>
              <a:rPr b="0" i="0" lang="en" sz="1400" u="none" cap="none" strike="noStrike">
                <a:latin typeface="Arial"/>
                <a:ea typeface="Arial"/>
                <a:cs typeface="Arial"/>
                <a:sym typeface="Arial"/>
              </a:rPr>
              <a:t>Intel® Distribution of OpenVINO™ Toolkit: A toolkit that provides optimized pre-trained models and  inference engines for computer vision applications.</a:t>
            </a:r>
            <a:endParaRPr b="0" i="0" sz="1400" u="none" cap="none" strike="noStrike">
              <a:latin typeface="Arial"/>
              <a:ea typeface="Arial"/>
              <a:cs typeface="Arial"/>
              <a:sym typeface="Arial"/>
            </a:endParaRPr>
          </a:p>
          <a:p>
            <a:pPr indent="-336550" lvl="0" marL="348615" marR="95250" rtl="0" algn="l">
              <a:lnSpc>
                <a:spcPct val="100000"/>
              </a:lnSpc>
              <a:spcBef>
                <a:spcPts val="0"/>
              </a:spcBef>
              <a:spcAft>
                <a:spcPts val="0"/>
              </a:spcAft>
              <a:buSzPts val="1400"/>
              <a:buFont typeface="Arial"/>
              <a:buChar char="●"/>
            </a:pPr>
            <a:r>
              <a:rPr b="0" i="0" lang="en" sz="1400" u="none" cap="none" strike="noStrike">
                <a:latin typeface="Arial"/>
                <a:ea typeface="Arial"/>
                <a:cs typeface="Arial"/>
                <a:sym typeface="Arial"/>
              </a:rPr>
              <a:t>Intel® Math Kernel Library (Intel® MKL): A library that provides optimized mathematical functions for  deep learning and machine learning workloads.</a:t>
            </a:r>
            <a:endParaRPr b="0" i="0" sz="1400" u="none" cap="none" strike="noStrike">
              <a:latin typeface="Arial"/>
              <a:ea typeface="Arial"/>
              <a:cs typeface="Arial"/>
              <a:sym typeface="Arial"/>
            </a:endParaRPr>
          </a:p>
          <a:p>
            <a:pPr indent="-336550" lvl="0" marL="348615" marR="55880" rtl="0" algn="l">
              <a:lnSpc>
                <a:spcPct val="100000"/>
              </a:lnSpc>
              <a:spcBef>
                <a:spcPts val="0"/>
              </a:spcBef>
              <a:spcAft>
                <a:spcPts val="0"/>
              </a:spcAft>
              <a:buSzPts val="1400"/>
              <a:buFont typeface="Arial"/>
              <a:buChar char="●"/>
            </a:pPr>
            <a:r>
              <a:rPr b="0" i="0" lang="en" sz="1400" u="none" cap="none" strike="noStrike">
                <a:latin typeface="Arial"/>
                <a:ea typeface="Arial"/>
                <a:cs typeface="Arial"/>
                <a:sym typeface="Arial"/>
              </a:rPr>
              <a:t>Intel® VTune™ Profiler: A performance profiling tool that can be used to optimize the performance of  the model and identify bottlenecks.</a:t>
            </a:r>
            <a:endParaRPr b="0" i="0" sz="1400" u="none" cap="none" strike="noStrike">
              <a:latin typeface="Arial"/>
              <a:ea typeface="Arial"/>
              <a:cs typeface="Arial"/>
              <a:sym typeface="Arial"/>
            </a:endParaRPr>
          </a:p>
          <a:p>
            <a:pPr indent="-336550" lvl="0" marL="348615" marR="5080" rtl="0" algn="l">
              <a:lnSpc>
                <a:spcPct val="100000"/>
              </a:lnSpc>
              <a:spcBef>
                <a:spcPts val="0"/>
              </a:spcBef>
              <a:spcAft>
                <a:spcPts val="0"/>
              </a:spcAft>
              <a:buSzPts val="1400"/>
              <a:buFont typeface="Arial"/>
              <a:buChar char="●"/>
            </a:pPr>
            <a:r>
              <a:rPr b="0" i="0" lang="en" sz="1400" u="none" cap="none" strike="noStrike">
                <a:latin typeface="Arial"/>
                <a:ea typeface="Arial"/>
                <a:cs typeface="Arial"/>
                <a:sym typeface="Arial"/>
              </a:rPr>
              <a:t>Intel® oneAPI Threading Building Blocks (oneTBB): A library that provides a high-level abstraction for  parallel programming, making it easier to parallelize the object detection pipeline.</a:t>
            </a:r>
            <a:endParaRPr b="0" i="0" sz="1400" u="none" cap="none" strike="noStrike">
              <a:latin typeface="Arial"/>
              <a:ea typeface="Arial"/>
              <a:cs typeface="Arial"/>
              <a:sym typeface="Arial"/>
            </a:endParaRPr>
          </a:p>
          <a:p>
            <a:pPr indent="-385444" lvl="0" marL="397510" marR="0" rtl="0" algn="l">
              <a:lnSpc>
                <a:spcPct val="100000"/>
              </a:lnSpc>
              <a:spcBef>
                <a:spcPts val="0"/>
              </a:spcBef>
              <a:spcAft>
                <a:spcPts val="0"/>
              </a:spcAft>
              <a:buSzPts val="1400"/>
              <a:buFont typeface="Arial"/>
              <a:buChar char="●"/>
            </a:pPr>
            <a:r>
              <a:rPr b="0" i="0" lang="en" sz="1400" u="none" cap="none" strike="noStrike">
                <a:latin typeface="Arial"/>
                <a:ea typeface="Arial"/>
                <a:cs typeface="Arial"/>
                <a:sym typeface="Arial"/>
              </a:rPr>
              <a:t>Intel® Optimization for TensorFlow</a:t>
            </a:r>
            <a:endParaRPr b="0" i="0" sz="1400" u="none" cap="none"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nvSpPr>
        <p:spPr>
          <a:xfrm>
            <a:off x="3174988" y="544298"/>
            <a:ext cx="2793900" cy="305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 sz="1900" u="none" cap="none" strike="noStrike">
                <a:solidFill>
                  <a:srgbClr val="434343"/>
                </a:solidFill>
                <a:latin typeface="Tahoma"/>
                <a:ea typeface="Tahoma"/>
                <a:cs typeface="Tahoma"/>
                <a:sym typeface="Tahoma"/>
              </a:rPr>
              <a:t>Process Flow Diagram</a:t>
            </a:r>
            <a:endParaRPr b="0" i="0" sz="1900" u="none" cap="none" strike="noStrike">
              <a:latin typeface="Tahoma"/>
              <a:ea typeface="Tahoma"/>
              <a:cs typeface="Tahoma"/>
              <a:sym typeface="Tahoma"/>
            </a:endParaRPr>
          </a:p>
        </p:txBody>
      </p:sp>
      <p:sp>
        <p:nvSpPr>
          <p:cNvPr id="175" name="Google Shape;175;p31"/>
          <p:cNvSpPr txBox="1"/>
          <p:nvPr/>
        </p:nvSpPr>
        <p:spPr>
          <a:xfrm>
            <a:off x="629800" y="1499356"/>
            <a:ext cx="46551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t/>
            </a:r>
            <a:endParaRPr b="0" i="0" sz="1800" u="none" cap="none" strike="noStrike">
              <a:latin typeface="Verdana"/>
              <a:ea typeface="Verdana"/>
              <a:cs typeface="Verdana"/>
              <a:sym typeface="Verdana"/>
            </a:endParaRPr>
          </a:p>
        </p:txBody>
      </p:sp>
      <p:pic>
        <p:nvPicPr>
          <p:cNvPr id="176" name="Google Shape;176;p31"/>
          <p:cNvPicPr preferRelativeResize="0"/>
          <p:nvPr/>
        </p:nvPicPr>
        <p:blipFill>
          <a:blip r:embed="rId3">
            <a:alphaModFix/>
          </a:blip>
          <a:stretch>
            <a:fillRect/>
          </a:stretch>
        </p:blipFill>
        <p:spPr>
          <a:xfrm>
            <a:off x="700050" y="916150"/>
            <a:ext cx="7405750" cy="4074950"/>
          </a:xfrm>
          <a:prstGeom prst="rect">
            <a:avLst/>
          </a:prstGeom>
          <a:noFill/>
          <a:ln>
            <a:noFill/>
          </a:ln>
        </p:spPr>
      </p:pic>
      <p:sp>
        <p:nvSpPr>
          <p:cNvPr id="177" name="Google Shape;177;p31"/>
          <p:cNvSpPr txBox="1"/>
          <p:nvPr/>
        </p:nvSpPr>
        <p:spPr>
          <a:xfrm>
            <a:off x="2568375" y="1789150"/>
            <a:ext cx="32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400974" y="848173"/>
            <a:ext cx="2342050" cy="314959"/>
          </a:xfrm>
          <a:prstGeom prst="rect">
            <a:avLst/>
          </a:prstGeom>
          <a:noFill/>
          <a:ln>
            <a:noFill/>
          </a:ln>
        </p:spPr>
        <p:txBody>
          <a:bodyPr anchorCtr="0" anchor="t" bIns="0" lIns="0" spcFirstLastPara="1" rIns="0" wrap="square" tIns="12700">
            <a:spAutoFit/>
          </a:bodyPr>
          <a:lstStyle/>
          <a:p>
            <a:pPr indent="0" lvl="0" marL="13334" rtl="0" algn="l">
              <a:lnSpc>
                <a:spcPct val="100000"/>
              </a:lnSpc>
              <a:spcBef>
                <a:spcPts val="0"/>
              </a:spcBef>
              <a:spcAft>
                <a:spcPts val="0"/>
              </a:spcAft>
              <a:buNone/>
            </a:pPr>
            <a:r>
              <a:rPr lang="en"/>
              <a:t>Technologies used</a:t>
            </a:r>
            <a:endParaRPr/>
          </a:p>
        </p:txBody>
      </p:sp>
      <p:sp>
        <p:nvSpPr>
          <p:cNvPr id="183" name="Google Shape;183;p32"/>
          <p:cNvSpPr txBox="1"/>
          <p:nvPr/>
        </p:nvSpPr>
        <p:spPr>
          <a:xfrm>
            <a:off x="900300" y="1385518"/>
            <a:ext cx="6223500" cy="968100"/>
          </a:xfrm>
          <a:prstGeom prst="rect">
            <a:avLst/>
          </a:prstGeom>
          <a:noFill/>
          <a:ln>
            <a:noFill/>
          </a:ln>
        </p:spPr>
        <p:txBody>
          <a:bodyPr anchorCtr="0" anchor="t" bIns="0" lIns="0" spcFirstLastPara="1" rIns="0" wrap="square" tIns="12700">
            <a:spAutoFit/>
          </a:bodyPr>
          <a:lstStyle/>
          <a:p>
            <a:pPr indent="-367030" lvl="0" marL="379095" marR="5080" rtl="0" algn="l">
              <a:lnSpc>
                <a:spcPct val="114999"/>
              </a:lnSpc>
              <a:spcBef>
                <a:spcPts val="0"/>
              </a:spcBef>
              <a:spcAft>
                <a:spcPts val="0"/>
              </a:spcAft>
              <a:buClr>
                <a:srgbClr val="616161"/>
              </a:buClr>
              <a:buSzPts val="1800"/>
              <a:buFont typeface="Arial"/>
              <a:buChar char="●"/>
            </a:pPr>
            <a:r>
              <a:rPr b="0" i="0" lang="en" sz="1800" u="none" cap="none" strike="noStrike">
                <a:solidFill>
                  <a:srgbClr val="616161"/>
                </a:solidFill>
                <a:latin typeface="Verdana"/>
                <a:ea typeface="Verdana"/>
                <a:cs typeface="Verdana"/>
                <a:sym typeface="Verdana"/>
              </a:rPr>
              <a:t>Deep Learning Frameworks: TensorFlow, PyTorch,  and Caffe</a:t>
            </a:r>
            <a:endParaRPr b="0" i="0" sz="1800" u="none" cap="none" strike="noStrike">
              <a:latin typeface="Verdana"/>
              <a:ea typeface="Verdana"/>
              <a:cs typeface="Verdana"/>
              <a:sym typeface="Verdana"/>
            </a:endParaRPr>
          </a:p>
          <a:p>
            <a:pPr indent="-367030" lvl="0" marL="379095" marR="0" rtl="0" algn="l">
              <a:lnSpc>
                <a:spcPct val="100000"/>
              </a:lnSpc>
              <a:spcBef>
                <a:spcPts val="320"/>
              </a:spcBef>
              <a:spcAft>
                <a:spcPts val="0"/>
              </a:spcAft>
              <a:buClr>
                <a:srgbClr val="616161"/>
              </a:buClr>
              <a:buSzPts val="1800"/>
              <a:buFont typeface="Arial"/>
              <a:buChar char="●"/>
            </a:pPr>
            <a:r>
              <a:rPr b="0" i="0" lang="en" sz="1800" u="none" cap="none" strike="noStrike">
                <a:solidFill>
                  <a:srgbClr val="616161"/>
                </a:solidFill>
                <a:latin typeface="Verdana"/>
                <a:ea typeface="Verdana"/>
                <a:cs typeface="Verdana"/>
                <a:sym typeface="Verdana"/>
              </a:rPr>
              <a:t>Libraries: OpenCV, NumPy, and SciPy</a:t>
            </a:r>
            <a:endParaRPr b="0" i="0" sz="1800" u="none" cap="none" strike="noStrike">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ctrTitle"/>
          </p:nvPr>
        </p:nvSpPr>
        <p:spPr>
          <a:xfrm>
            <a:off x="2222273" y="826864"/>
            <a:ext cx="4699452" cy="691515"/>
          </a:xfrm>
          <a:prstGeom prst="rect">
            <a:avLst/>
          </a:prstGeom>
          <a:noFill/>
          <a:ln>
            <a:noFill/>
          </a:ln>
        </p:spPr>
        <p:txBody>
          <a:bodyPr anchorCtr="0" anchor="t" bIns="0" lIns="0" spcFirstLastPara="1" rIns="0" wrap="square" tIns="12700">
            <a:spAutoFit/>
          </a:bodyPr>
          <a:lstStyle/>
          <a:p>
            <a:pPr indent="-1590040" lvl="0" marL="1603375" marR="5080" rtl="0" algn="l">
              <a:lnSpc>
                <a:spcPct val="114999"/>
              </a:lnSpc>
              <a:spcBef>
                <a:spcPts val="0"/>
              </a:spcBef>
              <a:spcAft>
                <a:spcPts val="0"/>
              </a:spcAft>
              <a:buNone/>
            </a:pPr>
            <a:r>
              <a:rPr lang="en"/>
              <a:t>Estimated cost of/after implementing  the solution</a:t>
            </a:r>
            <a:endParaRPr/>
          </a:p>
        </p:txBody>
      </p:sp>
      <p:sp>
        <p:nvSpPr>
          <p:cNvPr id="189" name="Google Shape;189;p33"/>
          <p:cNvSpPr txBox="1"/>
          <p:nvPr/>
        </p:nvSpPr>
        <p:spPr>
          <a:xfrm>
            <a:off x="913900" y="1711050"/>
            <a:ext cx="7350600" cy="1989900"/>
          </a:xfrm>
          <a:prstGeom prst="rect">
            <a:avLst/>
          </a:prstGeom>
          <a:noFill/>
          <a:ln>
            <a:noFill/>
          </a:ln>
        </p:spPr>
        <p:txBody>
          <a:bodyPr anchorCtr="0" anchor="t" bIns="0" lIns="0" spcFirstLastPara="1" rIns="0" wrap="square" tIns="12700">
            <a:spAutoFit/>
          </a:bodyPr>
          <a:lstStyle/>
          <a:p>
            <a:pPr indent="0" lvl="0" marL="12700" rtl="0" algn="l">
              <a:lnSpc>
                <a:spcPct val="100400"/>
              </a:lnSpc>
              <a:spcBef>
                <a:spcPts val="0"/>
              </a:spcBef>
              <a:spcAft>
                <a:spcPts val="0"/>
              </a:spcAft>
              <a:buClr>
                <a:schemeClr val="dk1"/>
              </a:buClr>
              <a:buFont typeface="Arial"/>
              <a:buNone/>
            </a:pPr>
            <a:r>
              <a:rPr lang="en" sz="1600">
                <a:solidFill>
                  <a:schemeClr val="dk1"/>
                </a:solidFill>
                <a:latin typeface="Calibri"/>
                <a:ea typeface="Calibri"/>
                <a:cs typeface="Calibri"/>
                <a:sym typeface="Calibri"/>
              </a:rPr>
              <a:t>The estimated cost of implementing the solution would depend on several factors, including the scale of implementation, the number of students, the hardware and software infrastructure requirements, and the level of customization required. However, the use of the Intel® AI Analytics Toolkits, its libraries, and SYCL/DPC++ Libraries can significantly reduce the cost of development and deployment by providing a scalable and efficient solution. Additionally, the benefits of improved student retention rates and equitable access to quality education can result in long-term cost savings and socio-economic benefits for society as a whole.</a:t>
            </a:r>
            <a:endParaRPr sz="1600">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