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8"/>
  </p:notesMasterIdLst>
  <p:sldIdLst>
    <p:sldId id="257" r:id="rId2"/>
    <p:sldId id="385" r:id="rId3"/>
    <p:sldId id="386" r:id="rId4"/>
    <p:sldId id="390" r:id="rId5"/>
    <p:sldId id="391" r:id="rId6"/>
    <p:sldId id="392" r:id="rId7"/>
    <p:sldId id="399" r:id="rId8"/>
    <p:sldId id="393" r:id="rId9"/>
    <p:sldId id="400" r:id="rId10"/>
    <p:sldId id="396" r:id="rId11"/>
    <p:sldId id="401" r:id="rId12"/>
    <p:sldId id="397" r:id="rId13"/>
    <p:sldId id="398" r:id="rId14"/>
    <p:sldId id="402" r:id="rId15"/>
    <p:sldId id="403" r:id="rId16"/>
    <p:sldId id="36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8579" autoAdjust="0"/>
  </p:normalViewPr>
  <p:slideViewPr>
    <p:cSldViewPr showGuides="1">
      <p:cViewPr>
        <p:scale>
          <a:sx n="75" d="100"/>
          <a:sy n="75" d="100"/>
        </p:scale>
        <p:origin x="-486" y="-18"/>
      </p:cViewPr>
      <p:guideLst>
        <p:guide orient="horz"/>
        <p:guide orient="horz" pos="2472"/>
        <p:guide orient="horz" pos="1389"/>
        <p:guide pos="3976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BC7110-F9F1-4637-A220-820691FE598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2FE641-AD99-4AC8-A756-A3FB8A684582}">
      <dgm:prSet custT="1"/>
      <dgm:spPr/>
      <dgm:t>
        <a:bodyPr/>
        <a:lstStyle/>
        <a:p>
          <a:pPr rtl="0"/>
          <a:r>
            <a:rPr lang="en-US" sz="1600" dirty="0" smtClean="0"/>
            <a:t>Engineer for Test</a:t>
          </a:r>
          <a:endParaRPr lang="en-US" sz="1600" dirty="0"/>
        </a:p>
      </dgm:t>
    </dgm:pt>
    <dgm:pt modelId="{041A1D62-D334-4432-82B5-35B1023F19DA}" type="parTrans" cxnId="{D54F8E90-8841-47FD-927D-3BB26B393B64}">
      <dgm:prSet/>
      <dgm:spPr/>
      <dgm:t>
        <a:bodyPr/>
        <a:lstStyle/>
        <a:p>
          <a:endParaRPr lang="en-US"/>
        </a:p>
      </dgm:t>
    </dgm:pt>
    <dgm:pt modelId="{7AB98AD9-06B6-4CA1-8324-0E24DF6BE902}" type="sibTrans" cxnId="{D54F8E90-8841-47FD-927D-3BB26B393B64}">
      <dgm:prSet/>
      <dgm:spPr/>
      <dgm:t>
        <a:bodyPr/>
        <a:lstStyle/>
        <a:p>
          <a:endParaRPr lang="en-US"/>
        </a:p>
      </dgm:t>
    </dgm:pt>
    <dgm:pt modelId="{8857962C-7F79-45EC-BEA6-0E373C93560E}">
      <dgm:prSet custT="1"/>
      <dgm:spPr/>
      <dgm:t>
        <a:bodyPr/>
        <a:lstStyle/>
        <a:p>
          <a:pPr rtl="0"/>
          <a:r>
            <a:rPr lang="en-US" sz="1600" dirty="0" smtClean="0"/>
            <a:t>Technical Skills	</a:t>
          </a:r>
          <a:endParaRPr lang="en-US" sz="1600" dirty="0"/>
        </a:p>
      </dgm:t>
    </dgm:pt>
    <dgm:pt modelId="{30497C39-AD55-4481-8576-97613963DF70}" type="parTrans" cxnId="{B65ADC55-2017-4BFC-9039-3906152FB408}">
      <dgm:prSet/>
      <dgm:spPr/>
      <dgm:t>
        <a:bodyPr/>
        <a:lstStyle/>
        <a:p>
          <a:endParaRPr lang="en-US"/>
        </a:p>
      </dgm:t>
    </dgm:pt>
    <dgm:pt modelId="{A93DAB02-33F7-4C54-8F33-018DE88673BC}" type="sibTrans" cxnId="{B65ADC55-2017-4BFC-9039-3906152FB408}">
      <dgm:prSet/>
      <dgm:spPr/>
      <dgm:t>
        <a:bodyPr/>
        <a:lstStyle/>
        <a:p>
          <a:endParaRPr lang="en-US"/>
        </a:p>
      </dgm:t>
    </dgm:pt>
    <dgm:pt modelId="{EC0BB8BB-F1F2-49E3-849B-0F11F95209E5}">
      <dgm:prSet custT="1"/>
      <dgm:spPr/>
      <dgm:t>
        <a:bodyPr/>
        <a:lstStyle/>
        <a:p>
          <a:pPr rtl="0"/>
          <a:r>
            <a:rPr lang="en-US" sz="1600" dirty="0" smtClean="0"/>
            <a:t>Verification/Failure analysis</a:t>
          </a:r>
          <a:endParaRPr lang="en-US" sz="1600" dirty="0"/>
        </a:p>
      </dgm:t>
    </dgm:pt>
    <dgm:pt modelId="{41E22B07-87AC-4DD7-B0B1-B894BABF3858}" type="parTrans" cxnId="{C692470D-C2C3-49A4-99C7-42AABC40CD1F}">
      <dgm:prSet/>
      <dgm:spPr/>
      <dgm:t>
        <a:bodyPr/>
        <a:lstStyle/>
        <a:p>
          <a:endParaRPr lang="en-US"/>
        </a:p>
      </dgm:t>
    </dgm:pt>
    <dgm:pt modelId="{26BA7D2E-3014-4B67-AE43-A7430E82AFFD}" type="sibTrans" cxnId="{C692470D-C2C3-49A4-99C7-42AABC40CD1F}">
      <dgm:prSet/>
      <dgm:spPr/>
      <dgm:t>
        <a:bodyPr/>
        <a:lstStyle/>
        <a:p>
          <a:endParaRPr lang="en-US"/>
        </a:p>
      </dgm:t>
    </dgm:pt>
    <dgm:pt modelId="{F3769257-145C-44BF-BA8D-9667A98B2EF0}">
      <dgm:prSet custT="1"/>
      <dgm:spPr/>
      <dgm:t>
        <a:bodyPr/>
        <a:lstStyle/>
        <a:p>
          <a:pPr rtl="0"/>
          <a:r>
            <a:rPr lang="en-US" sz="1600" dirty="0" smtClean="0"/>
            <a:t>Common Skills</a:t>
          </a:r>
          <a:endParaRPr lang="en-US" sz="1600" dirty="0"/>
        </a:p>
      </dgm:t>
    </dgm:pt>
    <dgm:pt modelId="{79459E28-4577-49F6-921D-27F8A78A5449}" type="parTrans" cxnId="{F54FA81E-4FBC-4C5F-A5D6-1BA3937B72DB}">
      <dgm:prSet/>
      <dgm:spPr/>
      <dgm:t>
        <a:bodyPr/>
        <a:lstStyle/>
        <a:p>
          <a:endParaRPr lang="en-US"/>
        </a:p>
      </dgm:t>
    </dgm:pt>
    <dgm:pt modelId="{15170780-B620-47EC-BC05-7A760AFC3F1B}" type="sibTrans" cxnId="{F54FA81E-4FBC-4C5F-A5D6-1BA3937B72DB}">
      <dgm:prSet/>
      <dgm:spPr/>
      <dgm:t>
        <a:bodyPr/>
        <a:lstStyle/>
        <a:p>
          <a:endParaRPr lang="en-US"/>
        </a:p>
      </dgm:t>
    </dgm:pt>
    <dgm:pt modelId="{2176E329-EE74-4FE3-8A1A-224CE47073F8}">
      <dgm:prSet custT="1"/>
      <dgm:spPr/>
      <dgm:t>
        <a:bodyPr/>
        <a:lstStyle/>
        <a:p>
          <a:pPr rtl="0"/>
          <a:r>
            <a:rPr lang="en-US" sz="1600" dirty="0" smtClean="0"/>
            <a:t>Communication skill</a:t>
          </a:r>
          <a:endParaRPr lang="en-US" sz="1600" dirty="0"/>
        </a:p>
      </dgm:t>
    </dgm:pt>
    <dgm:pt modelId="{25C75421-8B76-415E-B7D4-A4B7B27E0C33}" type="parTrans" cxnId="{D664DC7E-B403-443B-8FB6-C5FC9CDC6586}">
      <dgm:prSet/>
      <dgm:spPr/>
      <dgm:t>
        <a:bodyPr/>
        <a:lstStyle/>
        <a:p>
          <a:endParaRPr lang="en-US"/>
        </a:p>
      </dgm:t>
    </dgm:pt>
    <dgm:pt modelId="{F7DBD696-1FEC-4440-A471-FB3217A5EA62}" type="sibTrans" cxnId="{D664DC7E-B403-443B-8FB6-C5FC9CDC6586}">
      <dgm:prSet/>
      <dgm:spPr/>
      <dgm:t>
        <a:bodyPr/>
        <a:lstStyle/>
        <a:p>
          <a:endParaRPr lang="en-US"/>
        </a:p>
      </dgm:t>
    </dgm:pt>
    <dgm:pt modelId="{331C2A2B-26E1-4A09-B8DE-D94538A490D3}">
      <dgm:prSet custT="1"/>
      <dgm:spPr/>
      <dgm:t>
        <a:bodyPr/>
        <a:lstStyle/>
        <a:p>
          <a:pPr rtl="0"/>
          <a:r>
            <a:rPr lang="en-US" sz="1600" dirty="0" smtClean="0"/>
            <a:t>Management ability</a:t>
          </a:r>
          <a:endParaRPr lang="en-US" sz="1600" dirty="0"/>
        </a:p>
      </dgm:t>
    </dgm:pt>
    <dgm:pt modelId="{C6BF4284-4F5E-406B-87C0-C7CD3D592D92}" type="parTrans" cxnId="{D5EE5C85-6B99-4CC2-B43C-539035C2F72F}">
      <dgm:prSet/>
      <dgm:spPr/>
      <dgm:t>
        <a:bodyPr/>
        <a:lstStyle/>
        <a:p>
          <a:endParaRPr lang="en-US"/>
        </a:p>
      </dgm:t>
    </dgm:pt>
    <dgm:pt modelId="{C132B58E-7D30-4C00-AECF-1EB01F4E9A87}" type="sibTrans" cxnId="{D5EE5C85-6B99-4CC2-B43C-539035C2F72F}">
      <dgm:prSet/>
      <dgm:spPr/>
      <dgm:t>
        <a:bodyPr/>
        <a:lstStyle/>
        <a:p>
          <a:endParaRPr lang="en-US"/>
        </a:p>
      </dgm:t>
    </dgm:pt>
    <dgm:pt modelId="{C2404CC8-2C54-49BD-890F-BB85A0E70634}">
      <dgm:prSet custT="1"/>
      <dgm:spPr/>
      <dgm:t>
        <a:bodyPr/>
        <a:lstStyle/>
        <a:p>
          <a:r>
            <a:rPr lang="en-US" sz="1600" dirty="0" smtClean="0"/>
            <a:t>MCU architecture</a:t>
          </a:r>
          <a:endParaRPr lang="en-US" sz="1600" dirty="0"/>
        </a:p>
      </dgm:t>
    </dgm:pt>
    <dgm:pt modelId="{3E2B9250-6CB7-47CC-A193-D7D6DB1F13AF}" type="parTrans" cxnId="{2370BDF0-DF93-4B3A-B120-A253245C6FB4}">
      <dgm:prSet/>
      <dgm:spPr/>
      <dgm:t>
        <a:bodyPr/>
        <a:lstStyle/>
        <a:p>
          <a:endParaRPr lang="en-US"/>
        </a:p>
      </dgm:t>
    </dgm:pt>
    <dgm:pt modelId="{78C4FECC-9B50-4BF5-9729-6967E4944F35}" type="sibTrans" cxnId="{2370BDF0-DF93-4B3A-B120-A253245C6FB4}">
      <dgm:prSet/>
      <dgm:spPr/>
      <dgm:t>
        <a:bodyPr/>
        <a:lstStyle/>
        <a:p>
          <a:endParaRPr lang="en-US"/>
        </a:p>
      </dgm:t>
    </dgm:pt>
    <dgm:pt modelId="{39A9C49D-E79D-4E62-B0AD-06D7B59F4708}">
      <dgm:prSet custT="1"/>
      <dgm:spPr/>
      <dgm:t>
        <a:bodyPr/>
        <a:lstStyle/>
        <a:p>
          <a:r>
            <a:rPr lang="en-US" sz="1600" dirty="0" smtClean="0"/>
            <a:t>Development process</a:t>
          </a:r>
          <a:endParaRPr lang="en-US" sz="1600" dirty="0"/>
        </a:p>
      </dgm:t>
    </dgm:pt>
    <dgm:pt modelId="{755AE3AB-F273-4B88-A860-3E79FD5C7147}" type="parTrans" cxnId="{B3CCB3AD-7F08-43AF-8622-FF9A06C1F936}">
      <dgm:prSet/>
      <dgm:spPr/>
      <dgm:t>
        <a:bodyPr/>
        <a:lstStyle/>
        <a:p>
          <a:endParaRPr lang="en-US"/>
        </a:p>
      </dgm:t>
    </dgm:pt>
    <dgm:pt modelId="{7172A1DE-0D26-43DD-996F-44DAA57075C2}" type="sibTrans" cxnId="{B3CCB3AD-7F08-43AF-8622-FF9A06C1F936}">
      <dgm:prSet/>
      <dgm:spPr/>
      <dgm:t>
        <a:bodyPr/>
        <a:lstStyle/>
        <a:p>
          <a:endParaRPr lang="en-US"/>
        </a:p>
      </dgm:t>
    </dgm:pt>
    <dgm:pt modelId="{184D4011-31E1-4E7E-A75A-A05D167FA1AA}">
      <dgm:prSet custT="1"/>
      <dgm:spPr/>
      <dgm:t>
        <a:bodyPr/>
        <a:lstStyle/>
        <a:p>
          <a:r>
            <a:rPr lang="en-US" sz="1600" dirty="0" smtClean="0"/>
            <a:t>Test environment construction</a:t>
          </a:r>
          <a:endParaRPr lang="en-US" sz="1600" dirty="0"/>
        </a:p>
      </dgm:t>
    </dgm:pt>
    <dgm:pt modelId="{1B4F2D6A-DFA1-4465-B72A-01D6F9F78A9B}" type="parTrans" cxnId="{D781B623-D53C-4268-B84F-D2B5292D5E62}">
      <dgm:prSet/>
      <dgm:spPr/>
      <dgm:t>
        <a:bodyPr/>
        <a:lstStyle/>
        <a:p>
          <a:endParaRPr lang="en-US"/>
        </a:p>
      </dgm:t>
    </dgm:pt>
    <dgm:pt modelId="{8CB513D1-511E-4CF2-A948-E94353F32F38}" type="sibTrans" cxnId="{D781B623-D53C-4268-B84F-D2B5292D5E62}">
      <dgm:prSet/>
      <dgm:spPr/>
      <dgm:t>
        <a:bodyPr/>
        <a:lstStyle/>
        <a:p>
          <a:endParaRPr lang="en-US"/>
        </a:p>
      </dgm:t>
    </dgm:pt>
    <dgm:pt modelId="{FC144EA4-790C-4C68-9D50-EB234987474E}">
      <dgm:prSet custT="1"/>
      <dgm:spPr/>
      <dgm:t>
        <a:bodyPr/>
        <a:lstStyle/>
        <a:p>
          <a:r>
            <a:rPr lang="en-US" sz="1600" dirty="0" smtClean="0"/>
            <a:t>Test item extraction</a:t>
          </a:r>
          <a:endParaRPr lang="en-US" sz="1600" dirty="0"/>
        </a:p>
      </dgm:t>
    </dgm:pt>
    <dgm:pt modelId="{BC9E2004-9BD1-4AFA-93B0-0EA2C63A9F92}" type="parTrans" cxnId="{DEC21594-9542-4B0C-B913-BE60EB4E1D5D}">
      <dgm:prSet/>
      <dgm:spPr/>
      <dgm:t>
        <a:bodyPr/>
        <a:lstStyle/>
        <a:p>
          <a:endParaRPr lang="en-US"/>
        </a:p>
      </dgm:t>
    </dgm:pt>
    <dgm:pt modelId="{87A63EEC-C66A-49D3-A698-73C17AB693CA}" type="sibTrans" cxnId="{DEC21594-9542-4B0C-B913-BE60EB4E1D5D}">
      <dgm:prSet/>
      <dgm:spPr/>
      <dgm:t>
        <a:bodyPr/>
        <a:lstStyle/>
        <a:p>
          <a:endParaRPr lang="en-US"/>
        </a:p>
      </dgm:t>
    </dgm:pt>
    <dgm:pt modelId="{761E6AC2-C891-4B32-9664-BFD3826286FE}">
      <dgm:prSet custT="1"/>
      <dgm:spPr/>
      <dgm:t>
        <a:bodyPr/>
        <a:lstStyle/>
        <a:p>
          <a:r>
            <a:rPr lang="en-US" sz="1600" dirty="0" smtClean="0"/>
            <a:t>Test execution</a:t>
          </a:r>
          <a:endParaRPr lang="en-US" sz="1600" dirty="0"/>
        </a:p>
      </dgm:t>
    </dgm:pt>
    <dgm:pt modelId="{6170A453-D03C-4ECB-817E-602796A31F86}" type="parTrans" cxnId="{98A981B1-4CC5-47E1-B7BA-7B294A152756}">
      <dgm:prSet/>
      <dgm:spPr/>
      <dgm:t>
        <a:bodyPr/>
        <a:lstStyle/>
        <a:p>
          <a:endParaRPr lang="en-US"/>
        </a:p>
      </dgm:t>
    </dgm:pt>
    <dgm:pt modelId="{7E2BB2E0-57BA-495F-8725-41C59BB4A488}" type="sibTrans" cxnId="{98A981B1-4CC5-47E1-B7BA-7B294A152756}">
      <dgm:prSet/>
      <dgm:spPr/>
      <dgm:t>
        <a:bodyPr/>
        <a:lstStyle/>
        <a:p>
          <a:endParaRPr lang="en-US"/>
        </a:p>
      </dgm:t>
    </dgm:pt>
    <dgm:pt modelId="{C133C69E-E1D4-447A-8DA2-967BD946D411}">
      <dgm:prSet custT="1"/>
      <dgm:spPr/>
      <dgm:t>
        <a:bodyPr/>
        <a:lstStyle/>
        <a:p>
          <a:r>
            <a:rPr lang="en-US" sz="1600" dirty="0" smtClean="0"/>
            <a:t>Failure analysis</a:t>
          </a:r>
          <a:endParaRPr lang="en-US" sz="1600" dirty="0"/>
        </a:p>
      </dgm:t>
    </dgm:pt>
    <dgm:pt modelId="{530EFF09-821E-4A04-A42E-728A9EBE6B16}" type="parTrans" cxnId="{0B457968-D064-4E7C-B93D-ADB57B1857EE}">
      <dgm:prSet/>
      <dgm:spPr/>
      <dgm:t>
        <a:bodyPr/>
        <a:lstStyle/>
        <a:p>
          <a:endParaRPr lang="en-US"/>
        </a:p>
      </dgm:t>
    </dgm:pt>
    <dgm:pt modelId="{ABCE76A8-4208-4735-8B6E-1160BDD1215F}" type="sibTrans" cxnId="{0B457968-D064-4E7C-B93D-ADB57B1857EE}">
      <dgm:prSet/>
      <dgm:spPr/>
      <dgm:t>
        <a:bodyPr/>
        <a:lstStyle/>
        <a:p>
          <a:endParaRPr lang="en-US"/>
        </a:p>
      </dgm:t>
    </dgm:pt>
    <dgm:pt modelId="{DF9EF091-DD96-47C3-8D7B-8DF4D1F8C8C3}">
      <dgm:prSet custT="1"/>
      <dgm:spPr/>
      <dgm:t>
        <a:bodyPr/>
        <a:lstStyle/>
        <a:p>
          <a:pPr rtl="0"/>
          <a:r>
            <a:rPr lang="en-US" sz="1600" dirty="0" smtClean="0"/>
            <a:t>English skill</a:t>
          </a:r>
          <a:endParaRPr lang="en-US" sz="1600" dirty="0"/>
        </a:p>
      </dgm:t>
    </dgm:pt>
    <dgm:pt modelId="{67A0DA65-A975-41C2-9BC8-9A611081C29D}" type="parTrans" cxnId="{014F462C-6C8B-472E-BC03-03E218601E22}">
      <dgm:prSet/>
      <dgm:spPr/>
      <dgm:t>
        <a:bodyPr/>
        <a:lstStyle/>
        <a:p>
          <a:endParaRPr lang="en-US"/>
        </a:p>
      </dgm:t>
    </dgm:pt>
    <dgm:pt modelId="{CAAE0FC1-2E09-4B17-A78D-75965C54DD67}" type="sibTrans" cxnId="{014F462C-6C8B-472E-BC03-03E218601E22}">
      <dgm:prSet/>
      <dgm:spPr/>
      <dgm:t>
        <a:bodyPr/>
        <a:lstStyle/>
        <a:p>
          <a:endParaRPr lang="en-US"/>
        </a:p>
      </dgm:t>
    </dgm:pt>
    <dgm:pt modelId="{ED2F11FB-8861-46A5-A442-3475334DD082}" type="pres">
      <dgm:prSet presAssocID="{57BC7110-F9F1-4637-A220-820691FE598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2B7B7CF-0EA8-4080-A875-E1FE7AF1FE64}" type="pres">
      <dgm:prSet presAssocID="{072FE641-AD99-4AC8-A756-A3FB8A684582}" presName="hierRoot1" presStyleCnt="0">
        <dgm:presLayoutVars>
          <dgm:hierBranch val="init"/>
        </dgm:presLayoutVars>
      </dgm:prSet>
      <dgm:spPr/>
    </dgm:pt>
    <dgm:pt modelId="{AF4A0B24-4AA6-4958-8017-E43FA9324898}" type="pres">
      <dgm:prSet presAssocID="{072FE641-AD99-4AC8-A756-A3FB8A684582}" presName="rootComposite1" presStyleCnt="0"/>
      <dgm:spPr/>
    </dgm:pt>
    <dgm:pt modelId="{B4615762-D1B9-42B8-A4CC-3D74EBE73291}" type="pres">
      <dgm:prSet presAssocID="{072FE641-AD99-4AC8-A756-A3FB8A684582}" presName="rootText1" presStyleLbl="node0" presStyleIdx="0" presStyleCnt="1" custScaleX="166553" custLinFactNeighborX="81802" custLinFactNeighborY="-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E7A817-7E53-464B-AA55-1923506A791E}" type="pres">
      <dgm:prSet presAssocID="{072FE641-AD99-4AC8-A756-A3FB8A68458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D693E49-9378-401D-B304-615D1CF3CD7B}" type="pres">
      <dgm:prSet presAssocID="{072FE641-AD99-4AC8-A756-A3FB8A684582}" presName="hierChild2" presStyleCnt="0"/>
      <dgm:spPr/>
    </dgm:pt>
    <dgm:pt modelId="{ED59559D-9486-4FB9-8E48-85E337424ED7}" type="pres">
      <dgm:prSet presAssocID="{30497C39-AD55-4481-8576-97613963DF70}" presName="Name37" presStyleLbl="parChTrans1D2" presStyleIdx="0" presStyleCnt="2"/>
      <dgm:spPr/>
      <dgm:t>
        <a:bodyPr/>
        <a:lstStyle/>
        <a:p>
          <a:endParaRPr lang="en-US"/>
        </a:p>
      </dgm:t>
    </dgm:pt>
    <dgm:pt modelId="{F733FD3B-958F-4A0F-8206-D749EAB4FF5D}" type="pres">
      <dgm:prSet presAssocID="{8857962C-7F79-45EC-BEA6-0E373C93560E}" presName="hierRoot2" presStyleCnt="0">
        <dgm:presLayoutVars>
          <dgm:hierBranch val="init"/>
        </dgm:presLayoutVars>
      </dgm:prSet>
      <dgm:spPr/>
    </dgm:pt>
    <dgm:pt modelId="{F6CD3FFD-3C65-41DD-A8C0-1E071ED72395}" type="pres">
      <dgm:prSet presAssocID="{8857962C-7F79-45EC-BEA6-0E373C93560E}" presName="rootComposite" presStyleCnt="0"/>
      <dgm:spPr/>
    </dgm:pt>
    <dgm:pt modelId="{A41E792A-1823-4040-B7D3-C77C9134058F}" type="pres">
      <dgm:prSet presAssocID="{8857962C-7F79-45EC-BEA6-0E373C93560E}" presName="rootText" presStyleLbl="node2" presStyleIdx="0" presStyleCnt="2" custScaleX="145363" custScaleY="54624" custLinFactNeighborX="4695" custLinFactNeighborY="176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49BDA3-5368-49A4-9DB3-60BFF61BB5C0}" type="pres">
      <dgm:prSet presAssocID="{8857962C-7F79-45EC-BEA6-0E373C93560E}" presName="rootConnector" presStyleLbl="node2" presStyleIdx="0" presStyleCnt="2"/>
      <dgm:spPr/>
      <dgm:t>
        <a:bodyPr/>
        <a:lstStyle/>
        <a:p>
          <a:endParaRPr lang="en-US"/>
        </a:p>
      </dgm:t>
    </dgm:pt>
    <dgm:pt modelId="{A54B3317-FE4B-4A62-96C4-F7C33EEE219B}" type="pres">
      <dgm:prSet presAssocID="{8857962C-7F79-45EC-BEA6-0E373C93560E}" presName="hierChild4" presStyleCnt="0"/>
      <dgm:spPr/>
    </dgm:pt>
    <dgm:pt modelId="{2397FE38-FD55-4C73-B952-54C2EA9E0547}" type="pres">
      <dgm:prSet presAssocID="{41E22B07-87AC-4DD7-B0B1-B894BABF3858}" presName="Name37" presStyleLbl="parChTrans1D3" presStyleIdx="0" presStyleCnt="6"/>
      <dgm:spPr/>
      <dgm:t>
        <a:bodyPr/>
        <a:lstStyle/>
        <a:p>
          <a:endParaRPr lang="en-US"/>
        </a:p>
      </dgm:t>
    </dgm:pt>
    <dgm:pt modelId="{EA591F73-F80B-488E-A833-2D5E11D14A8D}" type="pres">
      <dgm:prSet presAssocID="{EC0BB8BB-F1F2-49E3-849B-0F11F95209E5}" presName="hierRoot2" presStyleCnt="0">
        <dgm:presLayoutVars>
          <dgm:hierBranch val="init"/>
        </dgm:presLayoutVars>
      </dgm:prSet>
      <dgm:spPr/>
    </dgm:pt>
    <dgm:pt modelId="{60B20568-2956-4B0E-98DD-AE4816A4DA8D}" type="pres">
      <dgm:prSet presAssocID="{EC0BB8BB-F1F2-49E3-849B-0F11F95209E5}" presName="rootComposite" presStyleCnt="0"/>
      <dgm:spPr/>
    </dgm:pt>
    <dgm:pt modelId="{9515D5E7-E69C-41C0-9C21-C44AACE184F4}" type="pres">
      <dgm:prSet presAssocID="{EC0BB8BB-F1F2-49E3-849B-0F11F95209E5}" presName="rootText" presStyleLbl="node3" presStyleIdx="0" presStyleCnt="6" custScaleX="149718" custScaleY="101153" custLinFactX="32758" custLinFactNeighborX="100000" custLinFactNeighborY="135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A7FA37-A7C5-4A11-98B5-0EFCC31C6498}" type="pres">
      <dgm:prSet presAssocID="{EC0BB8BB-F1F2-49E3-849B-0F11F95209E5}" presName="rootConnector" presStyleLbl="node3" presStyleIdx="0" presStyleCnt="6"/>
      <dgm:spPr/>
      <dgm:t>
        <a:bodyPr/>
        <a:lstStyle/>
        <a:p>
          <a:endParaRPr lang="en-US"/>
        </a:p>
      </dgm:t>
    </dgm:pt>
    <dgm:pt modelId="{36713F01-80C7-449B-A10D-B8BBCA71ABAE}" type="pres">
      <dgm:prSet presAssocID="{EC0BB8BB-F1F2-49E3-849B-0F11F95209E5}" presName="hierChild4" presStyleCnt="0"/>
      <dgm:spPr/>
    </dgm:pt>
    <dgm:pt modelId="{82D98321-94C0-45A6-A648-3379F3E31F21}" type="pres">
      <dgm:prSet presAssocID="{1B4F2D6A-DFA1-4465-B72A-01D6F9F78A9B}" presName="Name37" presStyleLbl="parChTrans1D4" presStyleIdx="0" presStyleCnt="4"/>
      <dgm:spPr/>
      <dgm:t>
        <a:bodyPr/>
        <a:lstStyle/>
        <a:p>
          <a:endParaRPr lang="en-US"/>
        </a:p>
      </dgm:t>
    </dgm:pt>
    <dgm:pt modelId="{F02624E7-AB4D-4688-B9F0-E6827B434F1D}" type="pres">
      <dgm:prSet presAssocID="{184D4011-31E1-4E7E-A75A-A05D167FA1AA}" presName="hierRoot2" presStyleCnt="0">
        <dgm:presLayoutVars>
          <dgm:hierBranch val="init"/>
        </dgm:presLayoutVars>
      </dgm:prSet>
      <dgm:spPr/>
    </dgm:pt>
    <dgm:pt modelId="{BDEAB0E5-EB0F-471D-AC1C-8434E2D72DCB}" type="pres">
      <dgm:prSet presAssocID="{184D4011-31E1-4E7E-A75A-A05D167FA1AA}" presName="rootComposite" presStyleCnt="0"/>
      <dgm:spPr/>
    </dgm:pt>
    <dgm:pt modelId="{178DFE6A-A79A-47E9-88B9-B49C22913664}" type="pres">
      <dgm:prSet presAssocID="{184D4011-31E1-4E7E-A75A-A05D167FA1AA}" presName="rootText" presStyleLbl="node4" presStyleIdx="0" presStyleCnt="4" custScaleX="140292" custScaleY="86352" custLinFactX="100000" custLinFactNeighborX="101756" custLinFactNeighborY="264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06F455-7C93-4C17-8FFE-2740CB974EBD}" type="pres">
      <dgm:prSet presAssocID="{184D4011-31E1-4E7E-A75A-A05D167FA1AA}" presName="rootConnector" presStyleLbl="node4" presStyleIdx="0" presStyleCnt="4"/>
      <dgm:spPr/>
      <dgm:t>
        <a:bodyPr/>
        <a:lstStyle/>
        <a:p>
          <a:endParaRPr lang="en-US"/>
        </a:p>
      </dgm:t>
    </dgm:pt>
    <dgm:pt modelId="{1EB5B677-AFC2-4BB7-9873-9752AB97CFE7}" type="pres">
      <dgm:prSet presAssocID="{184D4011-31E1-4E7E-A75A-A05D167FA1AA}" presName="hierChild4" presStyleCnt="0"/>
      <dgm:spPr/>
    </dgm:pt>
    <dgm:pt modelId="{55027FC3-7C55-4143-B923-7E49E09BD6FC}" type="pres">
      <dgm:prSet presAssocID="{184D4011-31E1-4E7E-A75A-A05D167FA1AA}" presName="hierChild5" presStyleCnt="0"/>
      <dgm:spPr/>
    </dgm:pt>
    <dgm:pt modelId="{AB00B510-3B8D-42C5-971F-5AEF39FA2BA5}" type="pres">
      <dgm:prSet presAssocID="{BC9E2004-9BD1-4AFA-93B0-0EA2C63A9F92}" presName="Name37" presStyleLbl="parChTrans1D4" presStyleIdx="1" presStyleCnt="4"/>
      <dgm:spPr/>
      <dgm:t>
        <a:bodyPr/>
        <a:lstStyle/>
        <a:p>
          <a:endParaRPr lang="en-US"/>
        </a:p>
      </dgm:t>
    </dgm:pt>
    <dgm:pt modelId="{B586E218-188C-45BA-8BCE-069552A53935}" type="pres">
      <dgm:prSet presAssocID="{FC144EA4-790C-4C68-9D50-EB234987474E}" presName="hierRoot2" presStyleCnt="0">
        <dgm:presLayoutVars>
          <dgm:hierBranch val="init"/>
        </dgm:presLayoutVars>
      </dgm:prSet>
      <dgm:spPr/>
    </dgm:pt>
    <dgm:pt modelId="{D74AD49A-884D-4732-BFDC-53CAB9998294}" type="pres">
      <dgm:prSet presAssocID="{FC144EA4-790C-4C68-9D50-EB234987474E}" presName="rootComposite" presStyleCnt="0"/>
      <dgm:spPr/>
    </dgm:pt>
    <dgm:pt modelId="{C155D8E5-7728-428A-A3CA-4B43E61B8CE5}" type="pres">
      <dgm:prSet presAssocID="{FC144EA4-790C-4C68-9D50-EB234987474E}" presName="rootText" presStyleLbl="node4" presStyleIdx="1" presStyleCnt="4" custScaleX="149022" custScaleY="88952" custLinFactX="100000" custLinFactNeighborX="101756" custLinFactNeighborY="-54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F77674-91EF-4EDE-8B27-6FFBBC58BBD9}" type="pres">
      <dgm:prSet presAssocID="{FC144EA4-790C-4C68-9D50-EB234987474E}" presName="rootConnector" presStyleLbl="node4" presStyleIdx="1" presStyleCnt="4"/>
      <dgm:spPr/>
      <dgm:t>
        <a:bodyPr/>
        <a:lstStyle/>
        <a:p>
          <a:endParaRPr lang="en-US"/>
        </a:p>
      </dgm:t>
    </dgm:pt>
    <dgm:pt modelId="{F156D417-C400-402E-8D42-EED79C8B608C}" type="pres">
      <dgm:prSet presAssocID="{FC144EA4-790C-4C68-9D50-EB234987474E}" presName="hierChild4" presStyleCnt="0"/>
      <dgm:spPr/>
    </dgm:pt>
    <dgm:pt modelId="{8D2A0B67-C722-4FBD-A4CC-BBBAB6F7F651}" type="pres">
      <dgm:prSet presAssocID="{FC144EA4-790C-4C68-9D50-EB234987474E}" presName="hierChild5" presStyleCnt="0"/>
      <dgm:spPr/>
    </dgm:pt>
    <dgm:pt modelId="{622524B3-9FEB-4B56-A45D-27B60ACFC774}" type="pres">
      <dgm:prSet presAssocID="{6170A453-D03C-4ECB-817E-602796A31F86}" presName="Name37" presStyleLbl="parChTrans1D4" presStyleIdx="2" presStyleCnt="4"/>
      <dgm:spPr/>
      <dgm:t>
        <a:bodyPr/>
        <a:lstStyle/>
        <a:p>
          <a:endParaRPr lang="en-US"/>
        </a:p>
      </dgm:t>
    </dgm:pt>
    <dgm:pt modelId="{4F2DD126-74F4-4132-9204-122E93C783C2}" type="pres">
      <dgm:prSet presAssocID="{761E6AC2-C891-4B32-9664-BFD3826286FE}" presName="hierRoot2" presStyleCnt="0">
        <dgm:presLayoutVars>
          <dgm:hierBranch val="init"/>
        </dgm:presLayoutVars>
      </dgm:prSet>
      <dgm:spPr/>
    </dgm:pt>
    <dgm:pt modelId="{5546ACF7-D2BB-4D43-A5F8-ADDAF3682FAA}" type="pres">
      <dgm:prSet presAssocID="{761E6AC2-C891-4B32-9664-BFD3826286FE}" presName="rootComposite" presStyleCnt="0"/>
      <dgm:spPr/>
    </dgm:pt>
    <dgm:pt modelId="{51A978A8-2908-4218-908D-18339773D7CA}" type="pres">
      <dgm:prSet presAssocID="{761E6AC2-C891-4B32-9664-BFD3826286FE}" presName="rootText" presStyleLbl="node4" presStyleIdx="2" presStyleCnt="4" custScaleX="149022" custLinFactX="100000" custLinFactNeighborX="101756" custLinFactNeighborY="-353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4F4553-E555-427F-B519-1E963A5A8DD7}" type="pres">
      <dgm:prSet presAssocID="{761E6AC2-C891-4B32-9664-BFD3826286FE}" presName="rootConnector" presStyleLbl="node4" presStyleIdx="2" presStyleCnt="4"/>
      <dgm:spPr/>
      <dgm:t>
        <a:bodyPr/>
        <a:lstStyle/>
        <a:p>
          <a:endParaRPr lang="en-US"/>
        </a:p>
      </dgm:t>
    </dgm:pt>
    <dgm:pt modelId="{81B5F7A1-B111-46DC-AD38-285C1809A75E}" type="pres">
      <dgm:prSet presAssocID="{761E6AC2-C891-4B32-9664-BFD3826286FE}" presName="hierChild4" presStyleCnt="0"/>
      <dgm:spPr/>
    </dgm:pt>
    <dgm:pt modelId="{C967FCF1-B2F1-49A6-BBCA-8005140A0E9F}" type="pres">
      <dgm:prSet presAssocID="{761E6AC2-C891-4B32-9664-BFD3826286FE}" presName="hierChild5" presStyleCnt="0"/>
      <dgm:spPr/>
    </dgm:pt>
    <dgm:pt modelId="{2F8FDFF7-05A7-4413-B1D9-BCABACD926F6}" type="pres">
      <dgm:prSet presAssocID="{530EFF09-821E-4A04-A42E-728A9EBE6B16}" presName="Name37" presStyleLbl="parChTrans1D4" presStyleIdx="3" presStyleCnt="4"/>
      <dgm:spPr/>
      <dgm:t>
        <a:bodyPr/>
        <a:lstStyle/>
        <a:p>
          <a:endParaRPr lang="en-US"/>
        </a:p>
      </dgm:t>
    </dgm:pt>
    <dgm:pt modelId="{5511060C-C46C-4CDE-B15E-8ED5AA51DD51}" type="pres">
      <dgm:prSet presAssocID="{C133C69E-E1D4-447A-8DA2-967BD946D411}" presName="hierRoot2" presStyleCnt="0">
        <dgm:presLayoutVars>
          <dgm:hierBranch val="init"/>
        </dgm:presLayoutVars>
      </dgm:prSet>
      <dgm:spPr/>
    </dgm:pt>
    <dgm:pt modelId="{6291A070-137C-4D11-883E-9FFFA4EE293B}" type="pres">
      <dgm:prSet presAssocID="{C133C69E-E1D4-447A-8DA2-967BD946D411}" presName="rootComposite" presStyleCnt="0"/>
      <dgm:spPr/>
    </dgm:pt>
    <dgm:pt modelId="{D566A41F-4B0D-4FD9-AB12-6DF6E6265ECC}" type="pres">
      <dgm:prSet presAssocID="{C133C69E-E1D4-447A-8DA2-967BD946D411}" presName="rootText" presStyleLbl="node4" presStyleIdx="3" presStyleCnt="4" custScaleX="149022" custLinFactX="100000" custLinFactNeighborX="101756" custLinFactNeighborY="-511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08684F-97CA-4822-8324-1BF4B497BCC4}" type="pres">
      <dgm:prSet presAssocID="{C133C69E-E1D4-447A-8DA2-967BD946D411}" presName="rootConnector" presStyleLbl="node4" presStyleIdx="3" presStyleCnt="4"/>
      <dgm:spPr/>
      <dgm:t>
        <a:bodyPr/>
        <a:lstStyle/>
        <a:p>
          <a:endParaRPr lang="en-US"/>
        </a:p>
      </dgm:t>
    </dgm:pt>
    <dgm:pt modelId="{B61C3FFD-1B92-4747-8CA3-C416336344B7}" type="pres">
      <dgm:prSet presAssocID="{C133C69E-E1D4-447A-8DA2-967BD946D411}" presName="hierChild4" presStyleCnt="0"/>
      <dgm:spPr/>
    </dgm:pt>
    <dgm:pt modelId="{1B2FC952-ACAA-429F-BE26-737A2D47F717}" type="pres">
      <dgm:prSet presAssocID="{C133C69E-E1D4-447A-8DA2-967BD946D411}" presName="hierChild5" presStyleCnt="0"/>
      <dgm:spPr/>
    </dgm:pt>
    <dgm:pt modelId="{3C7A623A-6ED2-46B4-9173-AEA612742F5A}" type="pres">
      <dgm:prSet presAssocID="{EC0BB8BB-F1F2-49E3-849B-0F11F95209E5}" presName="hierChild5" presStyleCnt="0"/>
      <dgm:spPr/>
    </dgm:pt>
    <dgm:pt modelId="{F9E8F8C1-51F2-4623-B3A6-32E678A889EE}" type="pres">
      <dgm:prSet presAssocID="{3E2B9250-6CB7-47CC-A193-D7D6DB1F13AF}" presName="Name37" presStyleLbl="parChTrans1D3" presStyleIdx="1" presStyleCnt="6"/>
      <dgm:spPr/>
      <dgm:t>
        <a:bodyPr/>
        <a:lstStyle/>
        <a:p>
          <a:endParaRPr lang="en-US"/>
        </a:p>
      </dgm:t>
    </dgm:pt>
    <dgm:pt modelId="{9FDA2856-5E7D-4ED7-AEDB-FA632B2C548F}" type="pres">
      <dgm:prSet presAssocID="{C2404CC8-2C54-49BD-890F-BB85A0E70634}" presName="hierRoot2" presStyleCnt="0">
        <dgm:presLayoutVars>
          <dgm:hierBranch val="init"/>
        </dgm:presLayoutVars>
      </dgm:prSet>
      <dgm:spPr/>
    </dgm:pt>
    <dgm:pt modelId="{B28F5C9C-ABDF-4357-BF9E-C7342000BE99}" type="pres">
      <dgm:prSet presAssocID="{C2404CC8-2C54-49BD-890F-BB85A0E70634}" presName="rootComposite" presStyleCnt="0"/>
      <dgm:spPr/>
    </dgm:pt>
    <dgm:pt modelId="{BE212715-893C-4F4B-A53C-F7EA6379CE65}" type="pres">
      <dgm:prSet presAssocID="{C2404CC8-2C54-49BD-890F-BB85A0E70634}" presName="rootText" presStyleLbl="node3" presStyleIdx="1" presStyleCnt="6" custScaleX="102037" custScaleY="99998" custLinFactX="-48913" custLinFactNeighborX="-100000" custLinFactNeighborY="135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47144A-E271-4962-B3D9-56ABDFEEC2DA}" type="pres">
      <dgm:prSet presAssocID="{C2404CC8-2C54-49BD-890F-BB85A0E70634}" presName="rootConnector" presStyleLbl="node3" presStyleIdx="1" presStyleCnt="6"/>
      <dgm:spPr/>
      <dgm:t>
        <a:bodyPr/>
        <a:lstStyle/>
        <a:p>
          <a:endParaRPr lang="en-US"/>
        </a:p>
      </dgm:t>
    </dgm:pt>
    <dgm:pt modelId="{6852917B-D654-4020-B3B2-9FF249221114}" type="pres">
      <dgm:prSet presAssocID="{C2404CC8-2C54-49BD-890F-BB85A0E70634}" presName="hierChild4" presStyleCnt="0"/>
      <dgm:spPr/>
    </dgm:pt>
    <dgm:pt modelId="{33C08460-EDB8-46E2-BBDA-20887566AF86}" type="pres">
      <dgm:prSet presAssocID="{C2404CC8-2C54-49BD-890F-BB85A0E70634}" presName="hierChild5" presStyleCnt="0"/>
      <dgm:spPr/>
    </dgm:pt>
    <dgm:pt modelId="{E453B02C-A046-4F63-968B-8F3153A774C3}" type="pres">
      <dgm:prSet presAssocID="{755AE3AB-F273-4B88-A860-3E79FD5C7147}" presName="Name37" presStyleLbl="parChTrans1D3" presStyleIdx="2" presStyleCnt="6"/>
      <dgm:spPr/>
      <dgm:t>
        <a:bodyPr/>
        <a:lstStyle/>
        <a:p>
          <a:endParaRPr lang="en-US"/>
        </a:p>
      </dgm:t>
    </dgm:pt>
    <dgm:pt modelId="{9104EE28-E884-44D8-8E3E-9A8452167E0F}" type="pres">
      <dgm:prSet presAssocID="{39A9C49D-E79D-4E62-B0AD-06D7B59F4708}" presName="hierRoot2" presStyleCnt="0">
        <dgm:presLayoutVars>
          <dgm:hierBranch val="init"/>
        </dgm:presLayoutVars>
      </dgm:prSet>
      <dgm:spPr/>
    </dgm:pt>
    <dgm:pt modelId="{6194E1FE-51B2-4ED8-96D6-F7A77C65FEFE}" type="pres">
      <dgm:prSet presAssocID="{39A9C49D-E79D-4E62-B0AD-06D7B59F4708}" presName="rootComposite" presStyleCnt="0"/>
      <dgm:spPr/>
    </dgm:pt>
    <dgm:pt modelId="{0BE74396-2234-49BF-90B7-3AD40DD28177}" type="pres">
      <dgm:prSet presAssocID="{39A9C49D-E79D-4E62-B0AD-06D7B59F4708}" presName="rootText" presStyleLbl="node3" presStyleIdx="2" presStyleCnt="6" custScaleX="112626" custLinFactNeighborX="24793" custLinFactNeighborY="135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CFA4A9-8660-489F-855A-4E7E651B7514}" type="pres">
      <dgm:prSet presAssocID="{39A9C49D-E79D-4E62-B0AD-06D7B59F4708}" presName="rootConnector" presStyleLbl="node3" presStyleIdx="2" presStyleCnt="6"/>
      <dgm:spPr/>
      <dgm:t>
        <a:bodyPr/>
        <a:lstStyle/>
        <a:p>
          <a:endParaRPr lang="en-US"/>
        </a:p>
      </dgm:t>
    </dgm:pt>
    <dgm:pt modelId="{61611E34-6274-4BDB-98ED-42D9460C663E}" type="pres">
      <dgm:prSet presAssocID="{39A9C49D-E79D-4E62-B0AD-06D7B59F4708}" presName="hierChild4" presStyleCnt="0"/>
      <dgm:spPr/>
    </dgm:pt>
    <dgm:pt modelId="{290A3330-B918-4AFA-88DA-710E09D595E4}" type="pres">
      <dgm:prSet presAssocID="{39A9C49D-E79D-4E62-B0AD-06D7B59F4708}" presName="hierChild5" presStyleCnt="0"/>
      <dgm:spPr/>
    </dgm:pt>
    <dgm:pt modelId="{0E917BCD-D860-4919-BD8C-EB5E211A4476}" type="pres">
      <dgm:prSet presAssocID="{8857962C-7F79-45EC-BEA6-0E373C93560E}" presName="hierChild5" presStyleCnt="0"/>
      <dgm:spPr/>
    </dgm:pt>
    <dgm:pt modelId="{2C3C5160-7FFA-41F5-BFE8-B4A500F35DF4}" type="pres">
      <dgm:prSet presAssocID="{79459E28-4577-49F6-921D-27F8A78A5449}" presName="Name37" presStyleLbl="parChTrans1D2" presStyleIdx="1" presStyleCnt="2"/>
      <dgm:spPr/>
      <dgm:t>
        <a:bodyPr/>
        <a:lstStyle/>
        <a:p>
          <a:endParaRPr lang="en-US"/>
        </a:p>
      </dgm:t>
    </dgm:pt>
    <dgm:pt modelId="{38CC25D8-42D6-4EF2-8816-4E2722A5D33A}" type="pres">
      <dgm:prSet presAssocID="{F3769257-145C-44BF-BA8D-9667A98B2EF0}" presName="hierRoot2" presStyleCnt="0">
        <dgm:presLayoutVars>
          <dgm:hierBranch val="init"/>
        </dgm:presLayoutVars>
      </dgm:prSet>
      <dgm:spPr/>
    </dgm:pt>
    <dgm:pt modelId="{DA12F0EF-05C7-4995-ABD8-EE41FDD41D25}" type="pres">
      <dgm:prSet presAssocID="{F3769257-145C-44BF-BA8D-9667A98B2EF0}" presName="rootComposite" presStyleCnt="0"/>
      <dgm:spPr/>
    </dgm:pt>
    <dgm:pt modelId="{2CBE6A7F-D901-449F-81C5-1213AEEEE490}" type="pres">
      <dgm:prSet presAssocID="{F3769257-145C-44BF-BA8D-9667A98B2EF0}" presName="rootText" presStyleLbl="node2" presStyleIdx="1" presStyleCnt="2" custScaleX="143838" custScaleY="85730" custLinFactNeighborX="60569" custLinFactNeighborY="91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9F7038-8223-4969-9AFE-3E5E10A2BC31}" type="pres">
      <dgm:prSet presAssocID="{F3769257-145C-44BF-BA8D-9667A98B2EF0}" presName="rootConnector" presStyleLbl="node2" presStyleIdx="1" presStyleCnt="2"/>
      <dgm:spPr/>
      <dgm:t>
        <a:bodyPr/>
        <a:lstStyle/>
        <a:p>
          <a:endParaRPr lang="en-US"/>
        </a:p>
      </dgm:t>
    </dgm:pt>
    <dgm:pt modelId="{B3F41CB8-C8F5-4FC9-9C78-41785D621D33}" type="pres">
      <dgm:prSet presAssocID="{F3769257-145C-44BF-BA8D-9667A98B2EF0}" presName="hierChild4" presStyleCnt="0"/>
      <dgm:spPr/>
    </dgm:pt>
    <dgm:pt modelId="{CF20686F-0640-453F-8D9A-B0FF2AF73D5E}" type="pres">
      <dgm:prSet presAssocID="{25C75421-8B76-415E-B7D4-A4B7B27E0C33}" presName="Name37" presStyleLbl="parChTrans1D3" presStyleIdx="3" presStyleCnt="6"/>
      <dgm:spPr/>
      <dgm:t>
        <a:bodyPr/>
        <a:lstStyle/>
        <a:p>
          <a:endParaRPr lang="en-US"/>
        </a:p>
      </dgm:t>
    </dgm:pt>
    <dgm:pt modelId="{45170D7C-395E-4AB6-BCCF-B3C66C12F4C7}" type="pres">
      <dgm:prSet presAssocID="{2176E329-EE74-4FE3-8A1A-224CE47073F8}" presName="hierRoot2" presStyleCnt="0">
        <dgm:presLayoutVars>
          <dgm:hierBranch val="init"/>
        </dgm:presLayoutVars>
      </dgm:prSet>
      <dgm:spPr/>
    </dgm:pt>
    <dgm:pt modelId="{E56383D0-8339-42E4-B484-EB2F503024A8}" type="pres">
      <dgm:prSet presAssocID="{2176E329-EE74-4FE3-8A1A-224CE47073F8}" presName="rootComposite" presStyleCnt="0"/>
      <dgm:spPr/>
    </dgm:pt>
    <dgm:pt modelId="{E0B5C358-7F85-4963-8D12-35068BE08C00}" type="pres">
      <dgm:prSet presAssocID="{2176E329-EE74-4FE3-8A1A-224CE47073F8}" presName="rootText" presStyleLbl="node3" presStyleIdx="3" presStyleCnt="6" custScaleX="135118" custScaleY="133062" custLinFactNeighborX="61635" custLinFactNeighborY="834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CBF399-6D21-4EBE-83D5-70009DE11D52}" type="pres">
      <dgm:prSet presAssocID="{2176E329-EE74-4FE3-8A1A-224CE47073F8}" presName="rootConnector" presStyleLbl="node3" presStyleIdx="3" presStyleCnt="6"/>
      <dgm:spPr/>
      <dgm:t>
        <a:bodyPr/>
        <a:lstStyle/>
        <a:p>
          <a:endParaRPr lang="en-US"/>
        </a:p>
      </dgm:t>
    </dgm:pt>
    <dgm:pt modelId="{7795D819-8EB9-4B78-A2FA-9B1B3A390EE7}" type="pres">
      <dgm:prSet presAssocID="{2176E329-EE74-4FE3-8A1A-224CE47073F8}" presName="hierChild4" presStyleCnt="0"/>
      <dgm:spPr/>
    </dgm:pt>
    <dgm:pt modelId="{12BF7919-6F98-4629-84EB-EE2621E3FE8E}" type="pres">
      <dgm:prSet presAssocID="{2176E329-EE74-4FE3-8A1A-224CE47073F8}" presName="hierChild5" presStyleCnt="0"/>
      <dgm:spPr/>
    </dgm:pt>
    <dgm:pt modelId="{B01E8C52-8D63-4469-BFC8-F2AB163DF6B0}" type="pres">
      <dgm:prSet presAssocID="{C6BF4284-4F5E-406B-87C0-C7CD3D592D92}" presName="Name37" presStyleLbl="parChTrans1D3" presStyleIdx="4" presStyleCnt="6"/>
      <dgm:spPr/>
      <dgm:t>
        <a:bodyPr/>
        <a:lstStyle/>
        <a:p>
          <a:endParaRPr lang="en-US"/>
        </a:p>
      </dgm:t>
    </dgm:pt>
    <dgm:pt modelId="{A554A493-6F4E-4C0E-A58E-BBE11BF9CB6E}" type="pres">
      <dgm:prSet presAssocID="{331C2A2B-26E1-4A09-B8DE-D94538A490D3}" presName="hierRoot2" presStyleCnt="0">
        <dgm:presLayoutVars>
          <dgm:hierBranch val="init"/>
        </dgm:presLayoutVars>
      </dgm:prSet>
      <dgm:spPr/>
    </dgm:pt>
    <dgm:pt modelId="{E4C005F5-496C-460C-942A-7C6ADE51A8B0}" type="pres">
      <dgm:prSet presAssocID="{331C2A2B-26E1-4A09-B8DE-D94538A490D3}" presName="rootComposite" presStyleCnt="0"/>
      <dgm:spPr/>
    </dgm:pt>
    <dgm:pt modelId="{CF7CBA91-EEFC-4214-8073-840F23C8B9FF}" type="pres">
      <dgm:prSet presAssocID="{331C2A2B-26E1-4A09-B8DE-D94538A490D3}" presName="rootText" presStyleLbl="node3" presStyleIdx="4" presStyleCnt="6" custScaleX="137570" custLinFactNeighborX="61635" custLinFactNeighborY="851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4A2DCB-968E-404C-8156-A6D9AC503298}" type="pres">
      <dgm:prSet presAssocID="{331C2A2B-26E1-4A09-B8DE-D94538A490D3}" presName="rootConnector" presStyleLbl="node3" presStyleIdx="4" presStyleCnt="6"/>
      <dgm:spPr/>
      <dgm:t>
        <a:bodyPr/>
        <a:lstStyle/>
        <a:p>
          <a:endParaRPr lang="en-US"/>
        </a:p>
      </dgm:t>
    </dgm:pt>
    <dgm:pt modelId="{711A4E45-1419-4D70-8EF1-04599C6BBC78}" type="pres">
      <dgm:prSet presAssocID="{331C2A2B-26E1-4A09-B8DE-D94538A490D3}" presName="hierChild4" presStyleCnt="0"/>
      <dgm:spPr/>
    </dgm:pt>
    <dgm:pt modelId="{6720E522-EA47-4444-B10C-C7F243A96639}" type="pres">
      <dgm:prSet presAssocID="{331C2A2B-26E1-4A09-B8DE-D94538A490D3}" presName="hierChild5" presStyleCnt="0"/>
      <dgm:spPr/>
    </dgm:pt>
    <dgm:pt modelId="{CBF36FB8-F4E6-4F73-9D3D-A12D61ACCF0B}" type="pres">
      <dgm:prSet presAssocID="{67A0DA65-A975-41C2-9BC8-9A611081C29D}" presName="Name37" presStyleLbl="parChTrans1D3" presStyleIdx="5" presStyleCnt="6"/>
      <dgm:spPr/>
      <dgm:t>
        <a:bodyPr/>
        <a:lstStyle/>
        <a:p>
          <a:endParaRPr lang="en-US"/>
        </a:p>
      </dgm:t>
    </dgm:pt>
    <dgm:pt modelId="{1EB3EFF6-506A-48F2-8CF8-1DE8C0C2E995}" type="pres">
      <dgm:prSet presAssocID="{DF9EF091-DD96-47C3-8D7B-8DF4D1F8C8C3}" presName="hierRoot2" presStyleCnt="0">
        <dgm:presLayoutVars>
          <dgm:hierBranch val="init"/>
        </dgm:presLayoutVars>
      </dgm:prSet>
      <dgm:spPr/>
    </dgm:pt>
    <dgm:pt modelId="{49BC1AC7-41DE-4658-8032-A75DB7ED441E}" type="pres">
      <dgm:prSet presAssocID="{DF9EF091-DD96-47C3-8D7B-8DF4D1F8C8C3}" presName="rootComposite" presStyleCnt="0"/>
      <dgm:spPr/>
    </dgm:pt>
    <dgm:pt modelId="{B5F7663B-F1A8-4081-82CC-5B0FE51CE3A9}" type="pres">
      <dgm:prSet presAssocID="{DF9EF091-DD96-47C3-8D7B-8DF4D1F8C8C3}" presName="rootText" presStyleLbl="node3" presStyleIdx="5" presStyleCnt="6" custScaleX="137570" custLinFactY="23022" custLinFactNeighborX="61635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C09149-4877-4316-A4CA-281482F1DE98}" type="pres">
      <dgm:prSet presAssocID="{DF9EF091-DD96-47C3-8D7B-8DF4D1F8C8C3}" presName="rootConnector" presStyleLbl="node3" presStyleIdx="5" presStyleCnt="6"/>
      <dgm:spPr/>
      <dgm:t>
        <a:bodyPr/>
        <a:lstStyle/>
        <a:p>
          <a:endParaRPr lang="en-US"/>
        </a:p>
      </dgm:t>
    </dgm:pt>
    <dgm:pt modelId="{A528CEA4-EA8B-45F0-A2C5-DA98246ED770}" type="pres">
      <dgm:prSet presAssocID="{DF9EF091-DD96-47C3-8D7B-8DF4D1F8C8C3}" presName="hierChild4" presStyleCnt="0"/>
      <dgm:spPr/>
    </dgm:pt>
    <dgm:pt modelId="{6A5C926C-E294-4465-8025-8E04AF414F85}" type="pres">
      <dgm:prSet presAssocID="{DF9EF091-DD96-47C3-8D7B-8DF4D1F8C8C3}" presName="hierChild5" presStyleCnt="0"/>
      <dgm:spPr/>
    </dgm:pt>
    <dgm:pt modelId="{E8C83304-462B-4B70-8231-D447CAB60084}" type="pres">
      <dgm:prSet presAssocID="{F3769257-145C-44BF-BA8D-9667A98B2EF0}" presName="hierChild5" presStyleCnt="0"/>
      <dgm:spPr/>
    </dgm:pt>
    <dgm:pt modelId="{0D20296F-B25C-4FD1-B817-A3C0F9A55CB8}" type="pres">
      <dgm:prSet presAssocID="{072FE641-AD99-4AC8-A756-A3FB8A684582}" presName="hierChild3" presStyleCnt="0"/>
      <dgm:spPr/>
    </dgm:pt>
  </dgm:ptLst>
  <dgm:cxnLst>
    <dgm:cxn modelId="{9003848F-E43F-4EE9-BC8F-704AA11B3417}" type="presOf" srcId="{8857962C-7F79-45EC-BEA6-0E373C93560E}" destId="{2D49BDA3-5368-49A4-9DB3-60BFF61BB5C0}" srcOrd="1" destOrd="0" presId="urn:microsoft.com/office/officeart/2005/8/layout/orgChart1"/>
    <dgm:cxn modelId="{0B457968-D064-4E7C-B93D-ADB57B1857EE}" srcId="{EC0BB8BB-F1F2-49E3-849B-0F11F95209E5}" destId="{C133C69E-E1D4-447A-8DA2-967BD946D411}" srcOrd="3" destOrd="0" parTransId="{530EFF09-821E-4A04-A42E-728A9EBE6B16}" sibTransId="{ABCE76A8-4208-4735-8B6E-1160BDD1215F}"/>
    <dgm:cxn modelId="{B4270E4A-BCBD-43A9-89BD-EAF8CC7C08D3}" type="presOf" srcId="{331C2A2B-26E1-4A09-B8DE-D94538A490D3}" destId="{E74A2DCB-968E-404C-8156-A6D9AC503298}" srcOrd="1" destOrd="0" presId="urn:microsoft.com/office/officeart/2005/8/layout/orgChart1"/>
    <dgm:cxn modelId="{2EA554EF-8F76-4117-A61B-1477771F82F4}" type="presOf" srcId="{57BC7110-F9F1-4637-A220-820691FE5983}" destId="{ED2F11FB-8861-46A5-A442-3475334DD082}" srcOrd="0" destOrd="0" presId="urn:microsoft.com/office/officeart/2005/8/layout/orgChart1"/>
    <dgm:cxn modelId="{96C0C04C-AE65-4BFB-862E-7C5539B31B7D}" type="presOf" srcId="{530EFF09-821E-4A04-A42E-728A9EBE6B16}" destId="{2F8FDFF7-05A7-4413-B1D9-BCABACD926F6}" srcOrd="0" destOrd="0" presId="urn:microsoft.com/office/officeart/2005/8/layout/orgChart1"/>
    <dgm:cxn modelId="{2370BDF0-DF93-4B3A-B120-A253245C6FB4}" srcId="{8857962C-7F79-45EC-BEA6-0E373C93560E}" destId="{C2404CC8-2C54-49BD-890F-BB85A0E70634}" srcOrd="1" destOrd="0" parTransId="{3E2B9250-6CB7-47CC-A193-D7D6DB1F13AF}" sibTransId="{78C4FECC-9B50-4BF5-9729-6967E4944F35}"/>
    <dgm:cxn modelId="{C1352B1A-B610-4BC6-8258-AD511AA7526F}" type="presOf" srcId="{072FE641-AD99-4AC8-A756-A3FB8A684582}" destId="{81E7A817-7E53-464B-AA55-1923506A791E}" srcOrd="1" destOrd="0" presId="urn:microsoft.com/office/officeart/2005/8/layout/orgChart1"/>
    <dgm:cxn modelId="{441F1397-FA30-4A50-A653-8A10F979CD1B}" type="presOf" srcId="{FC144EA4-790C-4C68-9D50-EB234987474E}" destId="{3EF77674-91EF-4EDE-8B27-6FFBBC58BBD9}" srcOrd="1" destOrd="0" presId="urn:microsoft.com/office/officeart/2005/8/layout/orgChart1"/>
    <dgm:cxn modelId="{50CC91D5-0B13-4561-95A8-31992B3C0BC6}" type="presOf" srcId="{67A0DA65-A975-41C2-9BC8-9A611081C29D}" destId="{CBF36FB8-F4E6-4F73-9D3D-A12D61ACCF0B}" srcOrd="0" destOrd="0" presId="urn:microsoft.com/office/officeart/2005/8/layout/orgChart1"/>
    <dgm:cxn modelId="{FA3EE9FE-1051-4231-A174-9A9DF2B1A482}" type="presOf" srcId="{2176E329-EE74-4FE3-8A1A-224CE47073F8}" destId="{E0B5C358-7F85-4963-8D12-35068BE08C00}" srcOrd="0" destOrd="0" presId="urn:microsoft.com/office/officeart/2005/8/layout/orgChart1"/>
    <dgm:cxn modelId="{4ABE9649-234E-41B1-A040-A8A596161C2D}" type="presOf" srcId="{331C2A2B-26E1-4A09-B8DE-D94538A490D3}" destId="{CF7CBA91-EEFC-4214-8073-840F23C8B9FF}" srcOrd="0" destOrd="0" presId="urn:microsoft.com/office/officeart/2005/8/layout/orgChart1"/>
    <dgm:cxn modelId="{D52C5F35-F93B-4A0E-BDA9-53DFD3A30D9D}" type="presOf" srcId="{C2404CC8-2C54-49BD-890F-BB85A0E70634}" destId="{BE212715-893C-4F4B-A53C-F7EA6379CE65}" srcOrd="0" destOrd="0" presId="urn:microsoft.com/office/officeart/2005/8/layout/orgChart1"/>
    <dgm:cxn modelId="{66AD9968-5E9E-4A78-8A79-DBC222A8E49E}" type="presOf" srcId="{755AE3AB-F273-4B88-A860-3E79FD5C7147}" destId="{E453B02C-A046-4F63-968B-8F3153A774C3}" srcOrd="0" destOrd="0" presId="urn:microsoft.com/office/officeart/2005/8/layout/orgChart1"/>
    <dgm:cxn modelId="{D5EE5C85-6B99-4CC2-B43C-539035C2F72F}" srcId="{F3769257-145C-44BF-BA8D-9667A98B2EF0}" destId="{331C2A2B-26E1-4A09-B8DE-D94538A490D3}" srcOrd="1" destOrd="0" parTransId="{C6BF4284-4F5E-406B-87C0-C7CD3D592D92}" sibTransId="{C132B58E-7D30-4C00-AECF-1EB01F4E9A87}"/>
    <dgm:cxn modelId="{F1F560A2-C3BB-4D65-9D91-C2432A47D7CA}" type="presOf" srcId="{761E6AC2-C891-4B32-9664-BFD3826286FE}" destId="{F54F4553-E555-427F-B519-1E963A5A8DD7}" srcOrd="1" destOrd="0" presId="urn:microsoft.com/office/officeart/2005/8/layout/orgChart1"/>
    <dgm:cxn modelId="{B3CCB3AD-7F08-43AF-8622-FF9A06C1F936}" srcId="{8857962C-7F79-45EC-BEA6-0E373C93560E}" destId="{39A9C49D-E79D-4E62-B0AD-06D7B59F4708}" srcOrd="2" destOrd="0" parTransId="{755AE3AB-F273-4B88-A860-3E79FD5C7147}" sibTransId="{7172A1DE-0D26-43DD-996F-44DAA57075C2}"/>
    <dgm:cxn modelId="{1D0FC0BF-7585-47DD-8B50-870BA05DBB40}" type="presOf" srcId="{6170A453-D03C-4ECB-817E-602796A31F86}" destId="{622524B3-9FEB-4B56-A45D-27B60ACFC774}" srcOrd="0" destOrd="0" presId="urn:microsoft.com/office/officeart/2005/8/layout/orgChart1"/>
    <dgm:cxn modelId="{A4AD2FC6-EE38-4534-B6EE-1A7221B0C987}" type="presOf" srcId="{BC9E2004-9BD1-4AFA-93B0-0EA2C63A9F92}" destId="{AB00B510-3B8D-42C5-971F-5AEF39FA2BA5}" srcOrd="0" destOrd="0" presId="urn:microsoft.com/office/officeart/2005/8/layout/orgChart1"/>
    <dgm:cxn modelId="{014F462C-6C8B-472E-BC03-03E218601E22}" srcId="{F3769257-145C-44BF-BA8D-9667A98B2EF0}" destId="{DF9EF091-DD96-47C3-8D7B-8DF4D1F8C8C3}" srcOrd="2" destOrd="0" parTransId="{67A0DA65-A975-41C2-9BC8-9A611081C29D}" sibTransId="{CAAE0FC1-2E09-4B17-A78D-75965C54DD67}"/>
    <dgm:cxn modelId="{EACE7E60-FD0D-466E-9B32-A035C92BC8C3}" type="presOf" srcId="{184D4011-31E1-4E7E-A75A-A05D167FA1AA}" destId="{0F06F455-7C93-4C17-8FFE-2740CB974EBD}" srcOrd="1" destOrd="0" presId="urn:microsoft.com/office/officeart/2005/8/layout/orgChart1"/>
    <dgm:cxn modelId="{EFECEB51-D6F5-45FE-991E-2CA51B2D14DF}" type="presOf" srcId="{79459E28-4577-49F6-921D-27F8A78A5449}" destId="{2C3C5160-7FFA-41F5-BFE8-B4A500F35DF4}" srcOrd="0" destOrd="0" presId="urn:microsoft.com/office/officeart/2005/8/layout/orgChart1"/>
    <dgm:cxn modelId="{5C01C551-E3D2-4620-A8E0-403041AA7309}" type="presOf" srcId="{2176E329-EE74-4FE3-8A1A-224CE47073F8}" destId="{ACCBF399-6D21-4EBE-83D5-70009DE11D52}" srcOrd="1" destOrd="0" presId="urn:microsoft.com/office/officeart/2005/8/layout/orgChart1"/>
    <dgm:cxn modelId="{D781B623-D53C-4268-B84F-D2B5292D5E62}" srcId="{EC0BB8BB-F1F2-49E3-849B-0F11F95209E5}" destId="{184D4011-31E1-4E7E-A75A-A05D167FA1AA}" srcOrd="0" destOrd="0" parTransId="{1B4F2D6A-DFA1-4465-B72A-01D6F9F78A9B}" sibTransId="{8CB513D1-511E-4CF2-A948-E94353F32F38}"/>
    <dgm:cxn modelId="{98A981B1-4CC5-47E1-B7BA-7B294A152756}" srcId="{EC0BB8BB-F1F2-49E3-849B-0F11F95209E5}" destId="{761E6AC2-C891-4B32-9664-BFD3826286FE}" srcOrd="2" destOrd="0" parTransId="{6170A453-D03C-4ECB-817E-602796A31F86}" sibTransId="{7E2BB2E0-57BA-495F-8725-41C59BB4A488}"/>
    <dgm:cxn modelId="{ACB3277F-7313-4279-BD72-65D9E22D931B}" type="presOf" srcId="{EC0BB8BB-F1F2-49E3-849B-0F11F95209E5}" destId="{9515D5E7-E69C-41C0-9C21-C44AACE184F4}" srcOrd="0" destOrd="0" presId="urn:microsoft.com/office/officeart/2005/8/layout/orgChart1"/>
    <dgm:cxn modelId="{904A0871-CBBE-4912-8742-87716DD2BC93}" type="presOf" srcId="{C133C69E-E1D4-447A-8DA2-967BD946D411}" destId="{D566A41F-4B0D-4FD9-AB12-6DF6E6265ECC}" srcOrd="0" destOrd="0" presId="urn:microsoft.com/office/officeart/2005/8/layout/orgChart1"/>
    <dgm:cxn modelId="{B0514863-F7F6-4A1B-9036-CE60D8E9F2F1}" type="presOf" srcId="{41E22B07-87AC-4DD7-B0B1-B894BABF3858}" destId="{2397FE38-FD55-4C73-B952-54C2EA9E0547}" srcOrd="0" destOrd="0" presId="urn:microsoft.com/office/officeart/2005/8/layout/orgChart1"/>
    <dgm:cxn modelId="{4D06FD5A-CDC0-4946-8E45-B9365CAD16E3}" type="presOf" srcId="{DF9EF091-DD96-47C3-8D7B-8DF4D1F8C8C3}" destId="{89C09149-4877-4316-A4CA-281482F1DE98}" srcOrd="1" destOrd="0" presId="urn:microsoft.com/office/officeart/2005/8/layout/orgChart1"/>
    <dgm:cxn modelId="{77877764-F83C-4EA1-AAE6-4B0BC967E3E5}" type="presOf" srcId="{30497C39-AD55-4481-8576-97613963DF70}" destId="{ED59559D-9486-4FB9-8E48-85E337424ED7}" srcOrd="0" destOrd="0" presId="urn:microsoft.com/office/officeart/2005/8/layout/orgChart1"/>
    <dgm:cxn modelId="{FF907D25-6002-4102-B18C-F1F475ABE727}" type="presOf" srcId="{FC144EA4-790C-4C68-9D50-EB234987474E}" destId="{C155D8E5-7728-428A-A3CA-4B43E61B8CE5}" srcOrd="0" destOrd="0" presId="urn:microsoft.com/office/officeart/2005/8/layout/orgChart1"/>
    <dgm:cxn modelId="{EFD59D32-2F18-4A84-9C43-5A1DFF64E1C7}" type="presOf" srcId="{184D4011-31E1-4E7E-A75A-A05D167FA1AA}" destId="{178DFE6A-A79A-47E9-88B9-B49C22913664}" srcOrd="0" destOrd="0" presId="urn:microsoft.com/office/officeart/2005/8/layout/orgChart1"/>
    <dgm:cxn modelId="{F4FA0BD7-052E-4D58-871B-24D50EE9E508}" type="presOf" srcId="{8857962C-7F79-45EC-BEA6-0E373C93560E}" destId="{A41E792A-1823-4040-B7D3-C77C9134058F}" srcOrd="0" destOrd="0" presId="urn:microsoft.com/office/officeart/2005/8/layout/orgChart1"/>
    <dgm:cxn modelId="{D664DC7E-B403-443B-8FB6-C5FC9CDC6586}" srcId="{F3769257-145C-44BF-BA8D-9667A98B2EF0}" destId="{2176E329-EE74-4FE3-8A1A-224CE47073F8}" srcOrd="0" destOrd="0" parTransId="{25C75421-8B76-415E-B7D4-A4B7B27E0C33}" sibTransId="{F7DBD696-1FEC-4440-A471-FB3217A5EA62}"/>
    <dgm:cxn modelId="{C692470D-C2C3-49A4-99C7-42AABC40CD1F}" srcId="{8857962C-7F79-45EC-BEA6-0E373C93560E}" destId="{EC0BB8BB-F1F2-49E3-849B-0F11F95209E5}" srcOrd="0" destOrd="0" parTransId="{41E22B07-87AC-4DD7-B0B1-B894BABF3858}" sibTransId="{26BA7D2E-3014-4B67-AE43-A7430E82AFFD}"/>
    <dgm:cxn modelId="{C2779DBA-B3B4-4E07-B895-4127780C5E82}" type="presOf" srcId="{C2404CC8-2C54-49BD-890F-BB85A0E70634}" destId="{F947144A-E271-4962-B3D9-56ABDFEEC2DA}" srcOrd="1" destOrd="0" presId="urn:microsoft.com/office/officeart/2005/8/layout/orgChart1"/>
    <dgm:cxn modelId="{BCDBCBC0-FF34-40DA-8480-BB0592D08A70}" type="presOf" srcId="{F3769257-145C-44BF-BA8D-9667A98B2EF0}" destId="{2CBE6A7F-D901-449F-81C5-1213AEEEE490}" srcOrd="0" destOrd="0" presId="urn:microsoft.com/office/officeart/2005/8/layout/orgChart1"/>
    <dgm:cxn modelId="{F54FA81E-4FBC-4C5F-A5D6-1BA3937B72DB}" srcId="{072FE641-AD99-4AC8-A756-A3FB8A684582}" destId="{F3769257-145C-44BF-BA8D-9667A98B2EF0}" srcOrd="1" destOrd="0" parTransId="{79459E28-4577-49F6-921D-27F8A78A5449}" sibTransId="{15170780-B620-47EC-BC05-7A760AFC3F1B}"/>
    <dgm:cxn modelId="{E7A8B124-2579-433C-8038-30B98D437BB0}" type="presOf" srcId="{EC0BB8BB-F1F2-49E3-849B-0F11F95209E5}" destId="{16A7FA37-A7C5-4A11-98B5-0EFCC31C6498}" srcOrd="1" destOrd="0" presId="urn:microsoft.com/office/officeart/2005/8/layout/orgChart1"/>
    <dgm:cxn modelId="{2791BF80-B0D2-4424-8182-D467E901A82E}" type="presOf" srcId="{39A9C49D-E79D-4E62-B0AD-06D7B59F4708}" destId="{06CFA4A9-8660-489F-855A-4E7E651B7514}" srcOrd="1" destOrd="0" presId="urn:microsoft.com/office/officeart/2005/8/layout/orgChart1"/>
    <dgm:cxn modelId="{92EB65D8-5552-45DF-B700-1A9F4B63EF41}" type="presOf" srcId="{1B4F2D6A-DFA1-4465-B72A-01D6F9F78A9B}" destId="{82D98321-94C0-45A6-A648-3379F3E31F21}" srcOrd="0" destOrd="0" presId="urn:microsoft.com/office/officeart/2005/8/layout/orgChart1"/>
    <dgm:cxn modelId="{87F4948F-B447-49FA-9A02-8FDBC6B668B9}" type="presOf" srcId="{761E6AC2-C891-4B32-9664-BFD3826286FE}" destId="{51A978A8-2908-4218-908D-18339773D7CA}" srcOrd="0" destOrd="0" presId="urn:microsoft.com/office/officeart/2005/8/layout/orgChart1"/>
    <dgm:cxn modelId="{B65ADC55-2017-4BFC-9039-3906152FB408}" srcId="{072FE641-AD99-4AC8-A756-A3FB8A684582}" destId="{8857962C-7F79-45EC-BEA6-0E373C93560E}" srcOrd="0" destOrd="0" parTransId="{30497C39-AD55-4481-8576-97613963DF70}" sibTransId="{A93DAB02-33F7-4C54-8F33-018DE88673BC}"/>
    <dgm:cxn modelId="{DEC21594-9542-4B0C-B913-BE60EB4E1D5D}" srcId="{EC0BB8BB-F1F2-49E3-849B-0F11F95209E5}" destId="{FC144EA4-790C-4C68-9D50-EB234987474E}" srcOrd="1" destOrd="0" parTransId="{BC9E2004-9BD1-4AFA-93B0-0EA2C63A9F92}" sibTransId="{87A63EEC-C66A-49D3-A698-73C17AB693CA}"/>
    <dgm:cxn modelId="{CD850D97-BDE9-4A6A-9FA9-D50CA951ECA6}" type="presOf" srcId="{C133C69E-E1D4-447A-8DA2-967BD946D411}" destId="{4E08684F-97CA-4822-8324-1BF4B497BCC4}" srcOrd="1" destOrd="0" presId="urn:microsoft.com/office/officeart/2005/8/layout/orgChart1"/>
    <dgm:cxn modelId="{8A4604C1-7BEA-4A0A-8196-E87C1CF408F4}" type="presOf" srcId="{C6BF4284-4F5E-406B-87C0-C7CD3D592D92}" destId="{B01E8C52-8D63-4469-BFC8-F2AB163DF6B0}" srcOrd="0" destOrd="0" presId="urn:microsoft.com/office/officeart/2005/8/layout/orgChart1"/>
    <dgm:cxn modelId="{2B553FB2-98C6-4A64-BC60-677B66306F45}" type="presOf" srcId="{3E2B9250-6CB7-47CC-A193-D7D6DB1F13AF}" destId="{F9E8F8C1-51F2-4623-B3A6-32E678A889EE}" srcOrd="0" destOrd="0" presId="urn:microsoft.com/office/officeart/2005/8/layout/orgChart1"/>
    <dgm:cxn modelId="{BE82C33C-94EF-4CD0-81E5-C8A4B6715830}" type="presOf" srcId="{DF9EF091-DD96-47C3-8D7B-8DF4D1F8C8C3}" destId="{B5F7663B-F1A8-4081-82CC-5B0FE51CE3A9}" srcOrd="0" destOrd="0" presId="urn:microsoft.com/office/officeart/2005/8/layout/orgChart1"/>
    <dgm:cxn modelId="{D54F8E90-8841-47FD-927D-3BB26B393B64}" srcId="{57BC7110-F9F1-4637-A220-820691FE5983}" destId="{072FE641-AD99-4AC8-A756-A3FB8A684582}" srcOrd="0" destOrd="0" parTransId="{041A1D62-D334-4432-82B5-35B1023F19DA}" sibTransId="{7AB98AD9-06B6-4CA1-8324-0E24DF6BE902}"/>
    <dgm:cxn modelId="{578F3101-DE2A-4BAD-906D-9F9EE078C0DC}" type="presOf" srcId="{F3769257-145C-44BF-BA8D-9667A98B2EF0}" destId="{359F7038-8223-4969-9AFE-3E5E10A2BC31}" srcOrd="1" destOrd="0" presId="urn:microsoft.com/office/officeart/2005/8/layout/orgChart1"/>
    <dgm:cxn modelId="{7F66532B-E5CC-484E-AB8F-C63040D6C8F3}" type="presOf" srcId="{39A9C49D-E79D-4E62-B0AD-06D7B59F4708}" destId="{0BE74396-2234-49BF-90B7-3AD40DD28177}" srcOrd="0" destOrd="0" presId="urn:microsoft.com/office/officeart/2005/8/layout/orgChart1"/>
    <dgm:cxn modelId="{1E5607BC-9888-46F6-B6D7-1AA959349C8B}" type="presOf" srcId="{25C75421-8B76-415E-B7D4-A4B7B27E0C33}" destId="{CF20686F-0640-453F-8D9A-B0FF2AF73D5E}" srcOrd="0" destOrd="0" presId="urn:microsoft.com/office/officeart/2005/8/layout/orgChart1"/>
    <dgm:cxn modelId="{973CC51F-1D05-481E-83F8-3590983AE235}" type="presOf" srcId="{072FE641-AD99-4AC8-A756-A3FB8A684582}" destId="{B4615762-D1B9-42B8-A4CC-3D74EBE73291}" srcOrd="0" destOrd="0" presId="urn:microsoft.com/office/officeart/2005/8/layout/orgChart1"/>
    <dgm:cxn modelId="{B92451A1-DAFD-41D8-999F-A736A7B322F2}" type="presParOf" srcId="{ED2F11FB-8861-46A5-A442-3475334DD082}" destId="{12B7B7CF-0EA8-4080-A875-E1FE7AF1FE64}" srcOrd="0" destOrd="0" presId="urn:microsoft.com/office/officeart/2005/8/layout/orgChart1"/>
    <dgm:cxn modelId="{25A99760-4B48-439B-AA96-7609D91020AE}" type="presParOf" srcId="{12B7B7CF-0EA8-4080-A875-E1FE7AF1FE64}" destId="{AF4A0B24-4AA6-4958-8017-E43FA9324898}" srcOrd="0" destOrd="0" presId="urn:microsoft.com/office/officeart/2005/8/layout/orgChart1"/>
    <dgm:cxn modelId="{CA348301-4EBD-450E-9A8A-77D33B994DF5}" type="presParOf" srcId="{AF4A0B24-4AA6-4958-8017-E43FA9324898}" destId="{B4615762-D1B9-42B8-A4CC-3D74EBE73291}" srcOrd="0" destOrd="0" presId="urn:microsoft.com/office/officeart/2005/8/layout/orgChart1"/>
    <dgm:cxn modelId="{DF11F5CC-1413-49B1-ACCF-4E788B88E54C}" type="presParOf" srcId="{AF4A0B24-4AA6-4958-8017-E43FA9324898}" destId="{81E7A817-7E53-464B-AA55-1923506A791E}" srcOrd="1" destOrd="0" presId="urn:microsoft.com/office/officeart/2005/8/layout/orgChart1"/>
    <dgm:cxn modelId="{19206EB1-D221-4528-A02C-AB363197B602}" type="presParOf" srcId="{12B7B7CF-0EA8-4080-A875-E1FE7AF1FE64}" destId="{CD693E49-9378-401D-B304-615D1CF3CD7B}" srcOrd="1" destOrd="0" presId="urn:microsoft.com/office/officeart/2005/8/layout/orgChart1"/>
    <dgm:cxn modelId="{71E23442-B402-4C2D-8F65-DA2E4EF73F31}" type="presParOf" srcId="{CD693E49-9378-401D-B304-615D1CF3CD7B}" destId="{ED59559D-9486-4FB9-8E48-85E337424ED7}" srcOrd="0" destOrd="0" presId="urn:microsoft.com/office/officeart/2005/8/layout/orgChart1"/>
    <dgm:cxn modelId="{9A1E0DDF-2BE0-4D9A-89E5-45BED5B04BD7}" type="presParOf" srcId="{CD693E49-9378-401D-B304-615D1CF3CD7B}" destId="{F733FD3B-958F-4A0F-8206-D749EAB4FF5D}" srcOrd="1" destOrd="0" presId="urn:microsoft.com/office/officeart/2005/8/layout/orgChart1"/>
    <dgm:cxn modelId="{80982371-E0F3-434A-B8BA-BBDCEDAF6E80}" type="presParOf" srcId="{F733FD3B-958F-4A0F-8206-D749EAB4FF5D}" destId="{F6CD3FFD-3C65-41DD-A8C0-1E071ED72395}" srcOrd="0" destOrd="0" presId="urn:microsoft.com/office/officeart/2005/8/layout/orgChart1"/>
    <dgm:cxn modelId="{EEFAEB8A-9471-4130-B919-F60527478494}" type="presParOf" srcId="{F6CD3FFD-3C65-41DD-A8C0-1E071ED72395}" destId="{A41E792A-1823-4040-B7D3-C77C9134058F}" srcOrd="0" destOrd="0" presId="urn:microsoft.com/office/officeart/2005/8/layout/orgChart1"/>
    <dgm:cxn modelId="{4E1B122B-4063-4773-B19B-41B24265C978}" type="presParOf" srcId="{F6CD3FFD-3C65-41DD-A8C0-1E071ED72395}" destId="{2D49BDA3-5368-49A4-9DB3-60BFF61BB5C0}" srcOrd="1" destOrd="0" presId="urn:microsoft.com/office/officeart/2005/8/layout/orgChart1"/>
    <dgm:cxn modelId="{BDF52487-17FB-482E-8947-C28EBFF047B4}" type="presParOf" srcId="{F733FD3B-958F-4A0F-8206-D749EAB4FF5D}" destId="{A54B3317-FE4B-4A62-96C4-F7C33EEE219B}" srcOrd="1" destOrd="0" presId="urn:microsoft.com/office/officeart/2005/8/layout/orgChart1"/>
    <dgm:cxn modelId="{3C2B9D77-CCDE-4DC5-AF5F-8771B71CA98A}" type="presParOf" srcId="{A54B3317-FE4B-4A62-96C4-F7C33EEE219B}" destId="{2397FE38-FD55-4C73-B952-54C2EA9E0547}" srcOrd="0" destOrd="0" presId="urn:microsoft.com/office/officeart/2005/8/layout/orgChart1"/>
    <dgm:cxn modelId="{A5B32B44-40CA-489B-9BF7-CEF26C60C00C}" type="presParOf" srcId="{A54B3317-FE4B-4A62-96C4-F7C33EEE219B}" destId="{EA591F73-F80B-488E-A833-2D5E11D14A8D}" srcOrd="1" destOrd="0" presId="urn:microsoft.com/office/officeart/2005/8/layout/orgChart1"/>
    <dgm:cxn modelId="{E244C15D-ABED-4ED5-9A1F-6537F3DC72CE}" type="presParOf" srcId="{EA591F73-F80B-488E-A833-2D5E11D14A8D}" destId="{60B20568-2956-4B0E-98DD-AE4816A4DA8D}" srcOrd="0" destOrd="0" presId="urn:microsoft.com/office/officeart/2005/8/layout/orgChart1"/>
    <dgm:cxn modelId="{0DAF8DF2-869A-4198-9538-DC20F71FD448}" type="presParOf" srcId="{60B20568-2956-4B0E-98DD-AE4816A4DA8D}" destId="{9515D5E7-E69C-41C0-9C21-C44AACE184F4}" srcOrd="0" destOrd="0" presId="urn:microsoft.com/office/officeart/2005/8/layout/orgChart1"/>
    <dgm:cxn modelId="{FA2CDE1F-98DD-452E-BED9-540DC3BB01C9}" type="presParOf" srcId="{60B20568-2956-4B0E-98DD-AE4816A4DA8D}" destId="{16A7FA37-A7C5-4A11-98B5-0EFCC31C6498}" srcOrd="1" destOrd="0" presId="urn:microsoft.com/office/officeart/2005/8/layout/orgChart1"/>
    <dgm:cxn modelId="{56312FC7-0475-4E96-B46E-AC8C2403BA28}" type="presParOf" srcId="{EA591F73-F80B-488E-A833-2D5E11D14A8D}" destId="{36713F01-80C7-449B-A10D-B8BBCA71ABAE}" srcOrd="1" destOrd="0" presId="urn:microsoft.com/office/officeart/2005/8/layout/orgChart1"/>
    <dgm:cxn modelId="{03972587-C60A-4F57-8CEA-9EF2B0FA69A8}" type="presParOf" srcId="{36713F01-80C7-449B-A10D-B8BBCA71ABAE}" destId="{82D98321-94C0-45A6-A648-3379F3E31F21}" srcOrd="0" destOrd="0" presId="urn:microsoft.com/office/officeart/2005/8/layout/orgChart1"/>
    <dgm:cxn modelId="{934EEC99-5429-4C73-AA78-F596031BEB7F}" type="presParOf" srcId="{36713F01-80C7-449B-A10D-B8BBCA71ABAE}" destId="{F02624E7-AB4D-4688-B9F0-E6827B434F1D}" srcOrd="1" destOrd="0" presId="urn:microsoft.com/office/officeart/2005/8/layout/orgChart1"/>
    <dgm:cxn modelId="{AF90BFB0-0909-43B1-A87C-231C6445DB96}" type="presParOf" srcId="{F02624E7-AB4D-4688-B9F0-E6827B434F1D}" destId="{BDEAB0E5-EB0F-471D-AC1C-8434E2D72DCB}" srcOrd="0" destOrd="0" presId="urn:microsoft.com/office/officeart/2005/8/layout/orgChart1"/>
    <dgm:cxn modelId="{741BB993-73D6-4733-9048-0114B21EB9ED}" type="presParOf" srcId="{BDEAB0E5-EB0F-471D-AC1C-8434E2D72DCB}" destId="{178DFE6A-A79A-47E9-88B9-B49C22913664}" srcOrd="0" destOrd="0" presId="urn:microsoft.com/office/officeart/2005/8/layout/orgChart1"/>
    <dgm:cxn modelId="{C964AB4E-5DD2-44CE-8984-14A25B99B7F5}" type="presParOf" srcId="{BDEAB0E5-EB0F-471D-AC1C-8434E2D72DCB}" destId="{0F06F455-7C93-4C17-8FFE-2740CB974EBD}" srcOrd="1" destOrd="0" presId="urn:microsoft.com/office/officeart/2005/8/layout/orgChart1"/>
    <dgm:cxn modelId="{BF5F18C8-3EC9-4C94-A6FA-C0CB898E7109}" type="presParOf" srcId="{F02624E7-AB4D-4688-B9F0-E6827B434F1D}" destId="{1EB5B677-AFC2-4BB7-9873-9752AB97CFE7}" srcOrd="1" destOrd="0" presId="urn:microsoft.com/office/officeart/2005/8/layout/orgChart1"/>
    <dgm:cxn modelId="{6C301D81-45DE-4F96-9DAA-CB5EDE000542}" type="presParOf" srcId="{F02624E7-AB4D-4688-B9F0-E6827B434F1D}" destId="{55027FC3-7C55-4143-B923-7E49E09BD6FC}" srcOrd="2" destOrd="0" presId="urn:microsoft.com/office/officeart/2005/8/layout/orgChart1"/>
    <dgm:cxn modelId="{DE789E35-B647-4054-A95C-ED3C4897C307}" type="presParOf" srcId="{36713F01-80C7-449B-A10D-B8BBCA71ABAE}" destId="{AB00B510-3B8D-42C5-971F-5AEF39FA2BA5}" srcOrd="2" destOrd="0" presId="urn:microsoft.com/office/officeart/2005/8/layout/orgChart1"/>
    <dgm:cxn modelId="{16D8E0D2-FF17-455C-8BB7-2CABC06CCE74}" type="presParOf" srcId="{36713F01-80C7-449B-A10D-B8BBCA71ABAE}" destId="{B586E218-188C-45BA-8BCE-069552A53935}" srcOrd="3" destOrd="0" presId="urn:microsoft.com/office/officeart/2005/8/layout/orgChart1"/>
    <dgm:cxn modelId="{C6C215CE-081B-4A19-8BAD-A1C00A3D6B65}" type="presParOf" srcId="{B586E218-188C-45BA-8BCE-069552A53935}" destId="{D74AD49A-884D-4732-BFDC-53CAB9998294}" srcOrd="0" destOrd="0" presId="urn:microsoft.com/office/officeart/2005/8/layout/orgChart1"/>
    <dgm:cxn modelId="{920261E5-8D87-4AE8-A0D5-F077101054A3}" type="presParOf" srcId="{D74AD49A-884D-4732-BFDC-53CAB9998294}" destId="{C155D8E5-7728-428A-A3CA-4B43E61B8CE5}" srcOrd="0" destOrd="0" presId="urn:microsoft.com/office/officeart/2005/8/layout/orgChart1"/>
    <dgm:cxn modelId="{E7E6E57D-04A7-4914-BE07-0F22BB1D601D}" type="presParOf" srcId="{D74AD49A-884D-4732-BFDC-53CAB9998294}" destId="{3EF77674-91EF-4EDE-8B27-6FFBBC58BBD9}" srcOrd="1" destOrd="0" presId="urn:microsoft.com/office/officeart/2005/8/layout/orgChart1"/>
    <dgm:cxn modelId="{BF8FEF3E-A05D-4641-98BB-79A363E3087B}" type="presParOf" srcId="{B586E218-188C-45BA-8BCE-069552A53935}" destId="{F156D417-C400-402E-8D42-EED79C8B608C}" srcOrd="1" destOrd="0" presId="urn:microsoft.com/office/officeart/2005/8/layout/orgChart1"/>
    <dgm:cxn modelId="{50E69369-3EE1-4565-824E-9B8C72FEB23B}" type="presParOf" srcId="{B586E218-188C-45BA-8BCE-069552A53935}" destId="{8D2A0B67-C722-4FBD-A4CC-BBBAB6F7F651}" srcOrd="2" destOrd="0" presId="urn:microsoft.com/office/officeart/2005/8/layout/orgChart1"/>
    <dgm:cxn modelId="{BFC4D678-D91F-43BB-AC4C-442A5FFCB494}" type="presParOf" srcId="{36713F01-80C7-449B-A10D-B8BBCA71ABAE}" destId="{622524B3-9FEB-4B56-A45D-27B60ACFC774}" srcOrd="4" destOrd="0" presId="urn:microsoft.com/office/officeart/2005/8/layout/orgChart1"/>
    <dgm:cxn modelId="{F87009E7-17FD-4071-905D-17F93ED8F1DE}" type="presParOf" srcId="{36713F01-80C7-449B-A10D-B8BBCA71ABAE}" destId="{4F2DD126-74F4-4132-9204-122E93C783C2}" srcOrd="5" destOrd="0" presId="urn:microsoft.com/office/officeart/2005/8/layout/orgChart1"/>
    <dgm:cxn modelId="{90AD40FA-C787-49BC-90B9-FE91E5090AE2}" type="presParOf" srcId="{4F2DD126-74F4-4132-9204-122E93C783C2}" destId="{5546ACF7-D2BB-4D43-A5F8-ADDAF3682FAA}" srcOrd="0" destOrd="0" presId="urn:microsoft.com/office/officeart/2005/8/layout/orgChart1"/>
    <dgm:cxn modelId="{26F4C957-0B07-44DF-9358-3E4BFC3DA6AE}" type="presParOf" srcId="{5546ACF7-D2BB-4D43-A5F8-ADDAF3682FAA}" destId="{51A978A8-2908-4218-908D-18339773D7CA}" srcOrd="0" destOrd="0" presId="urn:microsoft.com/office/officeart/2005/8/layout/orgChart1"/>
    <dgm:cxn modelId="{4ECC887B-BCCF-4BC6-9EC0-7A7A68E00192}" type="presParOf" srcId="{5546ACF7-D2BB-4D43-A5F8-ADDAF3682FAA}" destId="{F54F4553-E555-427F-B519-1E963A5A8DD7}" srcOrd="1" destOrd="0" presId="urn:microsoft.com/office/officeart/2005/8/layout/orgChart1"/>
    <dgm:cxn modelId="{E519E58F-71A3-4085-9B72-D2CB1C8287D4}" type="presParOf" srcId="{4F2DD126-74F4-4132-9204-122E93C783C2}" destId="{81B5F7A1-B111-46DC-AD38-285C1809A75E}" srcOrd="1" destOrd="0" presId="urn:microsoft.com/office/officeart/2005/8/layout/orgChart1"/>
    <dgm:cxn modelId="{F1B64CCD-3222-494B-AFC7-6E34BDCA240D}" type="presParOf" srcId="{4F2DD126-74F4-4132-9204-122E93C783C2}" destId="{C967FCF1-B2F1-49A6-BBCA-8005140A0E9F}" srcOrd="2" destOrd="0" presId="urn:microsoft.com/office/officeart/2005/8/layout/orgChart1"/>
    <dgm:cxn modelId="{93FE3C97-979E-44FC-A2C2-679629C6EFF2}" type="presParOf" srcId="{36713F01-80C7-449B-A10D-B8BBCA71ABAE}" destId="{2F8FDFF7-05A7-4413-B1D9-BCABACD926F6}" srcOrd="6" destOrd="0" presId="urn:microsoft.com/office/officeart/2005/8/layout/orgChart1"/>
    <dgm:cxn modelId="{75E95595-F569-47E9-A3A1-FB0894DBA846}" type="presParOf" srcId="{36713F01-80C7-449B-A10D-B8BBCA71ABAE}" destId="{5511060C-C46C-4CDE-B15E-8ED5AA51DD51}" srcOrd="7" destOrd="0" presId="urn:microsoft.com/office/officeart/2005/8/layout/orgChart1"/>
    <dgm:cxn modelId="{B9A83699-921D-4AB7-B3D4-49D00AB24572}" type="presParOf" srcId="{5511060C-C46C-4CDE-B15E-8ED5AA51DD51}" destId="{6291A070-137C-4D11-883E-9FFFA4EE293B}" srcOrd="0" destOrd="0" presId="urn:microsoft.com/office/officeart/2005/8/layout/orgChart1"/>
    <dgm:cxn modelId="{3A1FCB71-C5D3-4A15-B98E-BD5DCEDE926A}" type="presParOf" srcId="{6291A070-137C-4D11-883E-9FFFA4EE293B}" destId="{D566A41F-4B0D-4FD9-AB12-6DF6E6265ECC}" srcOrd="0" destOrd="0" presId="urn:microsoft.com/office/officeart/2005/8/layout/orgChart1"/>
    <dgm:cxn modelId="{539581DA-5235-4FA2-BCAF-6A97FC9D0970}" type="presParOf" srcId="{6291A070-137C-4D11-883E-9FFFA4EE293B}" destId="{4E08684F-97CA-4822-8324-1BF4B497BCC4}" srcOrd="1" destOrd="0" presId="urn:microsoft.com/office/officeart/2005/8/layout/orgChart1"/>
    <dgm:cxn modelId="{FA2055AC-67A1-4C0A-A1F3-9F015FB40F44}" type="presParOf" srcId="{5511060C-C46C-4CDE-B15E-8ED5AA51DD51}" destId="{B61C3FFD-1B92-4747-8CA3-C416336344B7}" srcOrd="1" destOrd="0" presId="urn:microsoft.com/office/officeart/2005/8/layout/orgChart1"/>
    <dgm:cxn modelId="{A5C20DB7-28EC-497D-B237-6899258B2ED4}" type="presParOf" srcId="{5511060C-C46C-4CDE-B15E-8ED5AA51DD51}" destId="{1B2FC952-ACAA-429F-BE26-737A2D47F717}" srcOrd="2" destOrd="0" presId="urn:microsoft.com/office/officeart/2005/8/layout/orgChart1"/>
    <dgm:cxn modelId="{35C9456D-7065-420A-815C-C61CCEE0DC50}" type="presParOf" srcId="{EA591F73-F80B-488E-A833-2D5E11D14A8D}" destId="{3C7A623A-6ED2-46B4-9173-AEA612742F5A}" srcOrd="2" destOrd="0" presId="urn:microsoft.com/office/officeart/2005/8/layout/orgChart1"/>
    <dgm:cxn modelId="{A45A6DEF-ECF8-48B6-A390-838E3315CFA6}" type="presParOf" srcId="{A54B3317-FE4B-4A62-96C4-F7C33EEE219B}" destId="{F9E8F8C1-51F2-4623-B3A6-32E678A889EE}" srcOrd="2" destOrd="0" presId="urn:microsoft.com/office/officeart/2005/8/layout/orgChart1"/>
    <dgm:cxn modelId="{A7FF5583-5A5D-4F7D-A9C8-8851133A4A77}" type="presParOf" srcId="{A54B3317-FE4B-4A62-96C4-F7C33EEE219B}" destId="{9FDA2856-5E7D-4ED7-AEDB-FA632B2C548F}" srcOrd="3" destOrd="0" presId="urn:microsoft.com/office/officeart/2005/8/layout/orgChart1"/>
    <dgm:cxn modelId="{F4090BE5-5352-47DB-A2F3-735EB655F53E}" type="presParOf" srcId="{9FDA2856-5E7D-4ED7-AEDB-FA632B2C548F}" destId="{B28F5C9C-ABDF-4357-BF9E-C7342000BE99}" srcOrd="0" destOrd="0" presId="urn:microsoft.com/office/officeart/2005/8/layout/orgChart1"/>
    <dgm:cxn modelId="{A93A39E7-C215-40F5-A4F4-B7340BCECA62}" type="presParOf" srcId="{B28F5C9C-ABDF-4357-BF9E-C7342000BE99}" destId="{BE212715-893C-4F4B-A53C-F7EA6379CE65}" srcOrd="0" destOrd="0" presId="urn:microsoft.com/office/officeart/2005/8/layout/orgChart1"/>
    <dgm:cxn modelId="{09E6D120-4F72-47ED-B8DF-9D77B133CA60}" type="presParOf" srcId="{B28F5C9C-ABDF-4357-BF9E-C7342000BE99}" destId="{F947144A-E271-4962-B3D9-56ABDFEEC2DA}" srcOrd="1" destOrd="0" presId="urn:microsoft.com/office/officeart/2005/8/layout/orgChart1"/>
    <dgm:cxn modelId="{D8424925-9F46-400E-ACCC-F1CAE3C36CEB}" type="presParOf" srcId="{9FDA2856-5E7D-4ED7-AEDB-FA632B2C548F}" destId="{6852917B-D654-4020-B3B2-9FF249221114}" srcOrd="1" destOrd="0" presId="urn:microsoft.com/office/officeart/2005/8/layout/orgChart1"/>
    <dgm:cxn modelId="{9B4B987B-EC7E-40C2-9762-8A946CDC618A}" type="presParOf" srcId="{9FDA2856-5E7D-4ED7-AEDB-FA632B2C548F}" destId="{33C08460-EDB8-46E2-BBDA-20887566AF86}" srcOrd="2" destOrd="0" presId="urn:microsoft.com/office/officeart/2005/8/layout/orgChart1"/>
    <dgm:cxn modelId="{03F6CF66-E790-421B-8075-91D6B1430AA5}" type="presParOf" srcId="{A54B3317-FE4B-4A62-96C4-F7C33EEE219B}" destId="{E453B02C-A046-4F63-968B-8F3153A774C3}" srcOrd="4" destOrd="0" presId="urn:microsoft.com/office/officeart/2005/8/layout/orgChart1"/>
    <dgm:cxn modelId="{23125B6A-3241-4842-8F6E-7F69582B9FA6}" type="presParOf" srcId="{A54B3317-FE4B-4A62-96C4-F7C33EEE219B}" destId="{9104EE28-E884-44D8-8E3E-9A8452167E0F}" srcOrd="5" destOrd="0" presId="urn:microsoft.com/office/officeart/2005/8/layout/orgChart1"/>
    <dgm:cxn modelId="{8606D72D-9176-4676-9372-526736F55691}" type="presParOf" srcId="{9104EE28-E884-44D8-8E3E-9A8452167E0F}" destId="{6194E1FE-51B2-4ED8-96D6-F7A77C65FEFE}" srcOrd="0" destOrd="0" presId="urn:microsoft.com/office/officeart/2005/8/layout/orgChart1"/>
    <dgm:cxn modelId="{8D0E23DD-472E-4F00-A5E6-27523E403B04}" type="presParOf" srcId="{6194E1FE-51B2-4ED8-96D6-F7A77C65FEFE}" destId="{0BE74396-2234-49BF-90B7-3AD40DD28177}" srcOrd="0" destOrd="0" presId="urn:microsoft.com/office/officeart/2005/8/layout/orgChart1"/>
    <dgm:cxn modelId="{49843BA5-A1DC-4057-BF54-FC45CF9BFEB5}" type="presParOf" srcId="{6194E1FE-51B2-4ED8-96D6-F7A77C65FEFE}" destId="{06CFA4A9-8660-489F-855A-4E7E651B7514}" srcOrd="1" destOrd="0" presId="urn:microsoft.com/office/officeart/2005/8/layout/orgChart1"/>
    <dgm:cxn modelId="{1AFD1EB1-9228-4818-8910-B6640FEDEF9D}" type="presParOf" srcId="{9104EE28-E884-44D8-8E3E-9A8452167E0F}" destId="{61611E34-6274-4BDB-98ED-42D9460C663E}" srcOrd="1" destOrd="0" presId="urn:microsoft.com/office/officeart/2005/8/layout/orgChart1"/>
    <dgm:cxn modelId="{A650AEFD-ADD1-4427-8AD9-7DCFA5D09CBD}" type="presParOf" srcId="{9104EE28-E884-44D8-8E3E-9A8452167E0F}" destId="{290A3330-B918-4AFA-88DA-710E09D595E4}" srcOrd="2" destOrd="0" presId="urn:microsoft.com/office/officeart/2005/8/layout/orgChart1"/>
    <dgm:cxn modelId="{EE2EB885-BF3F-452A-ACFC-8AB0CAEB49A1}" type="presParOf" srcId="{F733FD3B-958F-4A0F-8206-D749EAB4FF5D}" destId="{0E917BCD-D860-4919-BD8C-EB5E211A4476}" srcOrd="2" destOrd="0" presId="urn:microsoft.com/office/officeart/2005/8/layout/orgChart1"/>
    <dgm:cxn modelId="{133E5EC0-D617-4650-9823-F1E768F5F10D}" type="presParOf" srcId="{CD693E49-9378-401D-B304-615D1CF3CD7B}" destId="{2C3C5160-7FFA-41F5-BFE8-B4A500F35DF4}" srcOrd="2" destOrd="0" presId="urn:microsoft.com/office/officeart/2005/8/layout/orgChart1"/>
    <dgm:cxn modelId="{173912D3-A623-4F69-B9B6-2531481611FE}" type="presParOf" srcId="{CD693E49-9378-401D-B304-615D1CF3CD7B}" destId="{38CC25D8-42D6-4EF2-8816-4E2722A5D33A}" srcOrd="3" destOrd="0" presId="urn:microsoft.com/office/officeart/2005/8/layout/orgChart1"/>
    <dgm:cxn modelId="{00DE435B-1B30-468D-BCC9-83270EE16196}" type="presParOf" srcId="{38CC25D8-42D6-4EF2-8816-4E2722A5D33A}" destId="{DA12F0EF-05C7-4995-ABD8-EE41FDD41D25}" srcOrd="0" destOrd="0" presId="urn:microsoft.com/office/officeart/2005/8/layout/orgChart1"/>
    <dgm:cxn modelId="{F5A8DAB0-AB1A-423C-B7C7-FA51558F663E}" type="presParOf" srcId="{DA12F0EF-05C7-4995-ABD8-EE41FDD41D25}" destId="{2CBE6A7F-D901-449F-81C5-1213AEEEE490}" srcOrd="0" destOrd="0" presId="urn:microsoft.com/office/officeart/2005/8/layout/orgChart1"/>
    <dgm:cxn modelId="{08B02D61-CC0B-4D15-A5A8-AFC18ED4F095}" type="presParOf" srcId="{DA12F0EF-05C7-4995-ABD8-EE41FDD41D25}" destId="{359F7038-8223-4969-9AFE-3E5E10A2BC31}" srcOrd="1" destOrd="0" presId="urn:microsoft.com/office/officeart/2005/8/layout/orgChart1"/>
    <dgm:cxn modelId="{C65414E5-CE57-44A2-95C0-91BAF58C1275}" type="presParOf" srcId="{38CC25D8-42D6-4EF2-8816-4E2722A5D33A}" destId="{B3F41CB8-C8F5-4FC9-9C78-41785D621D33}" srcOrd="1" destOrd="0" presId="urn:microsoft.com/office/officeart/2005/8/layout/orgChart1"/>
    <dgm:cxn modelId="{EF52F8C8-B695-40A7-ABD6-86D800A3D5A5}" type="presParOf" srcId="{B3F41CB8-C8F5-4FC9-9C78-41785D621D33}" destId="{CF20686F-0640-453F-8D9A-B0FF2AF73D5E}" srcOrd="0" destOrd="0" presId="urn:microsoft.com/office/officeart/2005/8/layout/orgChart1"/>
    <dgm:cxn modelId="{A46D0BE2-2E39-40DF-B9DE-B73DFF5BC2C5}" type="presParOf" srcId="{B3F41CB8-C8F5-4FC9-9C78-41785D621D33}" destId="{45170D7C-395E-4AB6-BCCF-B3C66C12F4C7}" srcOrd="1" destOrd="0" presId="urn:microsoft.com/office/officeart/2005/8/layout/orgChart1"/>
    <dgm:cxn modelId="{063D41C9-33C5-45CF-8F07-D79ACB5A19EA}" type="presParOf" srcId="{45170D7C-395E-4AB6-BCCF-B3C66C12F4C7}" destId="{E56383D0-8339-42E4-B484-EB2F503024A8}" srcOrd="0" destOrd="0" presId="urn:microsoft.com/office/officeart/2005/8/layout/orgChart1"/>
    <dgm:cxn modelId="{5853D698-E0A8-4741-9541-8097C12452EF}" type="presParOf" srcId="{E56383D0-8339-42E4-B484-EB2F503024A8}" destId="{E0B5C358-7F85-4963-8D12-35068BE08C00}" srcOrd="0" destOrd="0" presId="urn:microsoft.com/office/officeart/2005/8/layout/orgChart1"/>
    <dgm:cxn modelId="{33082C81-E1B0-4F79-A571-77AA69F32A09}" type="presParOf" srcId="{E56383D0-8339-42E4-B484-EB2F503024A8}" destId="{ACCBF399-6D21-4EBE-83D5-70009DE11D52}" srcOrd="1" destOrd="0" presId="urn:microsoft.com/office/officeart/2005/8/layout/orgChart1"/>
    <dgm:cxn modelId="{6EC668B1-4381-425A-9149-6118D91B04B5}" type="presParOf" srcId="{45170D7C-395E-4AB6-BCCF-B3C66C12F4C7}" destId="{7795D819-8EB9-4B78-A2FA-9B1B3A390EE7}" srcOrd="1" destOrd="0" presId="urn:microsoft.com/office/officeart/2005/8/layout/orgChart1"/>
    <dgm:cxn modelId="{FBD25A26-8A2D-485C-B821-6FA3EEABC9BD}" type="presParOf" srcId="{45170D7C-395E-4AB6-BCCF-B3C66C12F4C7}" destId="{12BF7919-6F98-4629-84EB-EE2621E3FE8E}" srcOrd="2" destOrd="0" presId="urn:microsoft.com/office/officeart/2005/8/layout/orgChart1"/>
    <dgm:cxn modelId="{E5F3816D-438B-4D33-B549-7EABEFFCAEDD}" type="presParOf" srcId="{B3F41CB8-C8F5-4FC9-9C78-41785D621D33}" destId="{B01E8C52-8D63-4469-BFC8-F2AB163DF6B0}" srcOrd="2" destOrd="0" presId="urn:microsoft.com/office/officeart/2005/8/layout/orgChart1"/>
    <dgm:cxn modelId="{267D5601-E76E-4FB7-90B7-603F333DAC0C}" type="presParOf" srcId="{B3F41CB8-C8F5-4FC9-9C78-41785D621D33}" destId="{A554A493-6F4E-4C0E-A58E-BBE11BF9CB6E}" srcOrd="3" destOrd="0" presId="urn:microsoft.com/office/officeart/2005/8/layout/orgChart1"/>
    <dgm:cxn modelId="{6B8C037D-4C93-4E2B-92EF-718037CDA6B8}" type="presParOf" srcId="{A554A493-6F4E-4C0E-A58E-BBE11BF9CB6E}" destId="{E4C005F5-496C-460C-942A-7C6ADE51A8B0}" srcOrd="0" destOrd="0" presId="urn:microsoft.com/office/officeart/2005/8/layout/orgChart1"/>
    <dgm:cxn modelId="{BDFB92B1-054F-449D-A003-B1DE0D6F1C70}" type="presParOf" srcId="{E4C005F5-496C-460C-942A-7C6ADE51A8B0}" destId="{CF7CBA91-EEFC-4214-8073-840F23C8B9FF}" srcOrd="0" destOrd="0" presId="urn:microsoft.com/office/officeart/2005/8/layout/orgChart1"/>
    <dgm:cxn modelId="{6FED4D30-2E34-43F6-99DF-8213691D00F1}" type="presParOf" srcId="{E4C005F5-496C-460C-942A-7C6ADE51A8B0}" destId="{E74A2DCB-968E-404C-8156-A6D9AC503298}" srcOrd="1" destOrd="0" presId="urn:microsoft.com/office/officeart/2005/8/layout/orgChart1"/>
    <dgm:cxn modelId="{5E419112-4FC4-409D-9724-20EF6D078B84}" type="presParOf" srcId="{A554A493-6F4E-4C0E-A58E-BBE11BF9CB6E}" destId="{711A4E45-1419-4D70-8EF1-04599C6BBC78}" srcOrd="1" destOrd="0" presId="urn:microsoft.com/office/officeart/2005/8/layout/orgChart1"/>
    <dgm:cxn modelId="{DA0D23AF-D8EB-42B0-8247-A1D0C4E80AFF}" type="presParOf" srcId="{A554A493-6F4E-4C0E-A58E-BBE11BF9CB6E}" destId="{6720E522-EA47-4444-B10C-C7F243A96639}" srcOrd="2" destOrd="0" presId="urn:microsoft.com/office/officeart/2005/8/layout/orgChart1"/>
    <dgm:cxn modelId="{C2E4D0FF-CC5C-460E-9927-6A83521B8765}" type="presParOf" srcId="{B3F41CB8-C8F5-4FC9-9C78-41785D621D33}" destId="{CBF36FB8-F4E6-4F73-9D3D-A12D61ACCF0B}" srcOrd="4" destOrd="0" presId="urn:microsoft.com/office/officeart/2005/8/layout/orgChart1"/>
    <dgm:cxn modelId="{92258C77-5ABB-4D8D-981F-5B56F1FE5D87}" type="presParOf" srcId="{B3F41CB8-C8F5-4FC9-9C78-41785D621D33}" destId="{1EB3EFF6-506A-48F2-8CF8-1DE8C0C2E995}" srcOrd="5" destOrd="0" presId="urn:microsoft.com/office/officeart/2005/8/layout/orgChart1"/>
    <dgm:cxn modelId="{8BD933CE-48BF-4D75-8714-8746FE424F33}" type="presParOf" srcId="{1EB3EFF6-506A-48F2-8CF8-1DE8C0C2E995}" destId="{49BC1AC7-41DE-4658-8032-A75DB7ED441E}" srcOrd="0" destOrd="0" presId="urn:microsoft.com/office/officeart/2005/8/layout/orgChart1"/>
    <dgm:cxn modelId="{1E8F75EA-715A-4A3F-8FBF-86B1EC666AD4}" type="presParOf" srcId="{49BC1AC7-41DE-4658-8032-A75DB7ED441E}" destId="{B5F7663B-F1A8-4081-82CC-5B0FE51CE3A9}" srcOrd="0" destOrd="0" presId="urn:microsoft.com/office/officeart/2005/8/layout/orgChart1"/>
    <dgm:cxn modelId="{3DC5C46B-3FF4-4F59-B19B-48DF070CB35E}" type="presParOf" srcId="{49BC1AC7-41DE-4658-8032-A75DB7ED441E}" destId="{89C09149-4877-4316-A4CA-281482F1DE98}" srcOrd="1" destOrd="0" presId="urn:microsoft.com/office/officeart/2005/8/layout/orgChart1"/>
    <dgm:cxn modelId="{94E2EA5F-7DD8-4BB9-B3AB-EA2B524C1DB4}" type="presParOf" srcId="{1EB3EFF6-506A-48F2-8CF8-1DE8C0C2E995}" destId="{A528CEA4-EA8B-45F0-A2C5-DA98246ED770}" srcOrd="1" destOrd="0" presId="urn:microsoft.com/office/officeart/2005/8/layout/orgChart1"/>
    <dgm:cxn modelId="{8052EA6B-C502-4219-98C1-9FFEC86E70F9}" type="presParOf" srcId="{1EB3EFF6-506A-48F2-8CF8-1DE8C0C2E995}" destId="{6A5C926C-E294-4465-8025-8E04AF414F85}" srcOrd="2" destOrd="0" presId="urn:microsoft.com/office/officeart/2005/8/layout/orgChart1"/>
    <dgm:cxn modelId="{1CD96971-6062-40CB-ABDC-B640E1C7EFA5}" type="presParOf" srcId="{38CC25D8-42D6-4EF2-8816-4E2722A5D33A}" destId="{E8C83304-462B-4B70-8231-D447CAB60084}" srcOrd="2" destOrd="0" presId="urn:microsoft.com/office/officeart/2005/8/layout/orgChart1"/>
    <dgm:cxn modelId="{C2CED7A2-EA38-4DDC-AE30-2E9A232563F6}" type="presParOf" srcId="{12B7B7CF-0EA8-4080-A875-E1FE7AF1FE64}" destId="{0D20296F-B25C-4FD1-B817-A3C0F9A55C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36FB8-F4E6-4F73-9D3D-A12D61ACCF0B}">
      <dsp:nvSpPr>
        <dsp:cNvPr id="0" name=""/>
        <dsp:cNvSpPr/>
      </dsp:nvSpPr>
      <dsp:spPr>
        <a:xfrm>
          <a:off x="6791480" y="1431737"/>
          <a:ext cx="273263" cy="3155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5888"/>
              </a:lnTo>
              <a:lnTo>
                <a:pt x="273263" y="31558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E8C52-8D63-4469-BFC8-F2AB163DF6B0}">
      <dsp:nvSpPr>
        <dsp:cNvPr id="0" name=""/>
        <dsp:cNvSpPr/>
      </dsp:nvSpPr>
      <dsp:spPr>
        <a:xfrm>
          <a:off x="6791480" y="1431737"/>
          <a:ext cx="273263" cy="2070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387"/>
              </a:lnTo>
              <a:lnTo>
                <a:pt x="273263" y="20703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0686F-0640-453F-8D9A-B0FF2AF73D5E}">
      <dsp:nvSpPr>
        <dsp:cNvPr id="0" name=""/>
        <dsp:cNvSpPr/>
      </dsp:nvSpPr>
      <dsp:spPr>
        <a:xfrm>
          <a:off x="6791480" y="1431737"/>
          <a:ext cx="273263" cy="1103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344"/>
              </a:lnTo>
              <a:lnTo>
                <a:pt x="273263" y="11033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C5160-7FFA-41F5-BFE8-B4A500F35DF4}">
      <dsp:nvSpPr>
        <dsp:cNvPr id="0" name=""/>
        <dsp:cNvSpPr/>
      </dsp:nvSpPr>
      <dsp:spPr>
        <a:xfrm>
          <a:off x="6167655" y="605890"/>
          <a:ext cx="1318218" cy="308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83"/>
              </a:lnTo>
              <a:lnTo>
                <a:pt x="1318218" y="181783"/>
              </a:lnTo>
              <a:lnTo>
                <a:pt x="1318218" y="3085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3B02C-A046-4F63-968B-8F3153A774C3}">
      <dsp:nvSpPr>
        <dsp:cNvPr id="0" name=""/>
        <dsp:cNvSpPr/>
      </dsp:nvSpPr>
      <dsp:spPr>
        <a:xfrm>
          <a:off x="3671770" y="1295399"/>
          <a:ext cx="2015232" cy="228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74"/>
              </a:lnTo>
              <a:lnTo>
                <a:pt x="2015232" y="101874"/>
              </a:lnTo>
              <a:lnTo>
                <a:pt x="2015232" y="2285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8F8C1-51F2-4623-B3A6-32E678A889EE}">
      <dsp:nvSpPr>
        <dsp:cNvPr id="0" name=""/>
        <dsp:cNvSpPr/>
      </dsp:nvSpPr>
      <dsp:spPr>
        <a:xfrm>
          <a:off x="2041703" y="1295399"/>
          <a:ext cx="1630067" cy="228599"/>
        </a:xfrm>
        <a:custGeom>
          <a:avLst/>
          <a:gdLst/>
          <a:ahLst/>
          <a:cxnLst/>
          <a:rect l="0" t="0" r="0" b="0"/>
          <a:pathLst>
            <a:path>
              <a:moveTo>
                <a:pt x="1630067" y="0"/>
              </a:moveTo>
              <a:lnTo>
                <a:pt x="1630067" y="101874"/>
              </a:lnTo>
              <a:lnTo>
                <a:pt x="0" y="101874"/>
              </a:lnTo>
              <a:lnTo>
                <a:pt x="0" y="2285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FDFF7-05A7-4413-B1D9-BCABACD926F6}">
      <dsp:nvSpPr>
        <dsp:cNvPr id="0" name=""/>
        <dsp:cNvSpPr/>
      </dsp:nvSpPr>
      <dsp:spPr>
        <a:xfrm>
          <a:off x="2945750" y="2134408"/>
          <a:ext cx="1103781" cy="2586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6918"/>
              </a:lnTo>
              <a:lnTo>
                <a:pt x="1103781" y="25869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524B3-9FEB-4B56-A45D-27B60ACFC774}">
      <dsp:nvSpPr>
        <dsp:cNvPr id="0" name=""/>
        <dsp:cNvSpPr/>
      </dsp:nvSpPr>
      <dsp:spPr>
        <a:xfrm>
          <a:off x="2945750" y="2134408"/>
          <a:ext cx="1103781" cy="1824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915"/>
              </a:lnTo>
              <a:lnTo>
                <a:pt x="1103781" y="18249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00B510-3B8D-42C5-971F-5AEF39FA2BA5}">
      <dsp:nvSpPr>
        <dsp:cNvPr id="0" name=""/>
        <dsp:cNvSpPr/>
      </dsp:nvSpPr>
      <dsp:spPr>
        <a:xfrm>
          <a:off x="2945750" y="2134408"/>
          <a:ext cx="1103781" cy="1181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980"/>
              </a:lnTo>
              <a:lnTo>
                <a:pt x="1103781" y="11819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98321-94C0-45A6-A648-3379F3E31F21}">
      <dsp:nvSpPr>
        <dsp:cNvPr id="0" name=""/>
        <dsp:cNvSpPr/>
      </dsp:nvSpPr>
      <dsp:spPr>
        <a:xfrm>
          <a:off x="2945750" y="2134408"/>
          <a:ext cx="1103781" cy="592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2154"/>
              </a:lnTo>
              <a:lnTo>
                <a:pt x="1103781" y="5921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7FE38-FD55-4C73-B952-54C2EA9E0547}">
      <dsp:nvSpPr>
        <dsp:cNvPr id="0" name=""/>
        <dsp:cNvSpPr/>
      </dsp:nvSpPr>
      <dsp:spPr>
        <a:xfrm>
          <a:off x="3622810" y="1295399"/>
          <a:ext cx="91440" cy="228599"/>
        </a:xfrm>
        <a:custGeom>
          <a:avLst/>
          <a:gdLst/>
          <a:ahLst/>
          <a:cxnLst/>
          <a:rect l="0" t="0" r="0" b="0"/>
          <a:pathLst>
            <a:path>
              <a:moveTo>
                <a:pt x="48960" y="0"/>
              </a:moveTo>
              <a:lnTo>
                <a:pt x="48960" y="101874"/>
              </a:lnTo>
              <a:lnTo>
                <a:pt x="45720" y="101874"/>
              </a:lnTo>
              <a:lnTo>
                <a:pt x="45720" y="2285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9559D-9486-4FB9-8E48-85E337424ED7}">
      <dsp:nvSpPr>
        <dsp:cNvPr id="0" name=""/>
        <dsp:cNvSpPr/>
      </dsp:nvSpPr>
      <dsp:spPr>
        <a:xfrm>
          <a:off x="3671770" y="605890"/>
          <a:ext cx="2495884" cy="359880"/>
        </a:xfrm>
        <a:custGeom>
          <a:avLst/>
          <a:gdLst/>
          <a:ahLst/>
          <a:cxnLst/>
          <a:rect l="0" t="0" r="0" b="0"/>
          <a:pathLst>
            <a:path>
              <a:moveTo>
                <a:pt x="2495884" y="0"/>
              </a:moveTo>
              <a:lnTo>
                <a:pt x="2495884" y="233155"/>
              </a:lnTo>
              <a:lnTo>
                <a:pt x="0" y="233155"/>
              </a:lnTo>
              <a:lnTo>
                <a:pt x="0" y="3598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15762-D1B9-42B8-A4CC-3D74EBE73291}">
      <dsp:nvSpPr>
        <dsp:cNvPr id="0" name=""/>
        <dsp:cNvSpPr/>
      </dsp:nvSpPr>
      <dsp:spPr>
        <a:xfrm>
          <a:off x="5162588" y="2438"/>
          <a:ext cx="2010133" cy="603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Engineer for Test</a:t>
          </a:r>
          <a:endParaRPr lang="en-US" sz="1600" kern="1200" dirty="0"/>
        </a:p>
      </dsp:txBody>
      <dsp:txXfrm>
        <a:off x="5162588" y="2438"/>
        <a:ext cx="2010133" cy="603451"/>
      </dsp:txXfrm>
    </dsp:sp>
    <dsp:sp modelId="{A41E792A-1823-4040-B7D3-C77C9134058F}">
      <dsp:nvSpPr>
        <dsp:cNvPr id="0" name=""/>
        <dsp:cNvSpPr/>
      </dsp:nvSpPr>
      <dsp:spPr>
        <a:xfrm>
          <a:off x="2794575" y="965770"/>
          <a:ext cx="1754390" cy="329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Technical Skills	</a:t>
          </a:r>
          <a:endParaRPr lang="en-US" sz="1600" kern="1200" dirty="0"/>
        </a:p>
      </dsp:txBody>
      <dsp:txXfrm>
        <a:off x="2794575" y="965770"/>
        <a:ext cx="1754390" cy="329629"/>
      </dsp:txXfrm>
    </dsp:sp>
    <dsp:sp modelId="{9515D5E7-E69C-41C0-9C21-C44AACE184F4}">
      <dsp:nvSpPr>
        <dsp:cNvPr id="0" name=""/>
        <dsp:cNvSpPr/>
      </dsp:nvSpPr>
      <dsp:spPr>
        <a:xfrm>
          <a:off x="2765054" y="1523999"/>
          <a:ext cx="1806951" cy="610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Verification/Failure analysis</a:t>
          </a:r>
          <a:endParaRPr lang="en-US" sz="1600" kern="1200" dirty="0"/>
        </a:p>
      </dsp:txBody>
      <dsp:txXfrm>
        <a:off x="2765054" y="1523999"/>
        <a:ext cx="1806951" cy="610409"/>
      </dsp:txXfrm>
    </dsp:sp>
    <dsp:sp modelId="{178DFE6A-A79A-47E9-88B9-B49C22913664}">
      <dsp:nvSpPr>
        <dsp:cNvPr id="0" name=""/>
        <dsp:cNvSpPr/>
      </dsp:nvSpPr>
      <dsp:spPr>
        <a:xfrm>
          <a:off x="4049531" y="2466017"/>
          <a:ext cx="1693188" cy="521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 environment construction</a:t>
          </a:r>
          <a:endParaRPr lang="en-US" sz="1600" kern="1200" dirty="0"/>
        </a:p>
      </dsp:txBody>
      <dsp:txXfrm>
        <a:off x="4049531" y="2466017"/>
        <a:ext cx="1693188" cy="521092"/>
      </dsp:txXfrm>
    </dsp:sp>
    <dsp:sp modelId="{C155D8E5-7728-428A-A3CA-4B43E61B8CE5}">
      <dsp:nvSpPr>
        <dsp:cNvPr id="0" name=""/>
        <dsp:cNvSpPr/>
      </dsp:nvSpPr>
      <dsp:spPr>
        <a:xfrm>
          <a:off x="4049531" y="3047998"/>
          <a:ext cx="1798551" cy="536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 item extraction</a:t>
          </a:r>
          <a:endParaRPr lang="en-US" sz="1600" kern="1200" dirty="0"/>
        </a:p>
      </dsp:txBody>
      <dsp:txXfrm>
        <a:off x="4049531" y="3047998"/>
        <a:ext cx="1798551" cy="536782"/>
      </dsp:txXfrm>
    </dsp:sp>
    <dsp:sp modelId="{51A978A8-2908-4218-908D-18339773D7CA}">
      <dsp:nvSpPr>
        <dsp:cNvPr id="0" name=""/>
        <dsp:cNvSpPr/>
      </dsp:nvSpPr>
      <dsp:spPr>
        <a:xfrm>
          <a:off x="4049531" y="3657598"/>
          <a:ext cx="1798551" cy="603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 execution</a:t>
          </a:r>
          <a:endParaRPr lang="en-US" sz="1600" kern="1200" dirty="0"/>
        </a:p>
      </dsp:txBody>
      <dsp:txXfrm>
        <a:off x="4049531" y="3657598"/>
        <a:ext cx="1798551" cy="603451"/>
      </dsp:txXfrm>
    </dsp:sp>
    <dsp:sp modelId="{D566A41F-4B0D-4FD9-AB12-6DF6E6265ECC}">
      <dsp:nvSpPr>
        <dsp:cNvPr id="0" name=""/>
        <dsp:cNvSpPr/>
      </dsp:nvSpPr>
      <dsp:spPr>
        <a:xfrm>
          <a:off x="4049531" y="4419601"/>
          <a:ext cx="1798551" cy="603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Failure analysis</a:t>
          </a:r>
          <a:endParaRPr lang="en-US" sz="1600" kern="1200" dirty="0"/>
        </a:p>
      </dsp:txBody>
      <dsp:txXfrm>
        <a:off x="4049531" y="4419601"/>
        <a:ext cx="1798551" cy="603451"/>
      </dsp:txXfrm>
    </dsp:sp>
    <dsp:sp modelId="{BE212715-893C-4F4B-A53C-F7EA6379CE65}">
      <dsp:nvSpPr>
        <dsp:cNvPr id="0" name=""/>
        <dsp:cNvSpPr/>
      </dsp:nvSpPr>
      <dsp:spPr>
        <a:xfrm>
          <a:off x="1425959" y="1523999"/>
          <a:ext cx="1231487" cy="603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MCU architecture</a:t>
          </a:r>
          <a:endParaRPr lang="en-US" sz="1600" kern="1200" dirty="0"/>
        </a:p>
      </dsp:txBody>
      <dsp:txXfrm>
        <a:off x="1425959" y="1523999"/>
        <a:ext cx="1231487" cy="603439"/>
      </dsp:txXfrm>
    </dsp:sp>
    <dsp:sp modelId="{0BE74396-2234-49BF-90B7-3AD40DD28177}">
      <dsp:nvSpPr>
        <dsp:cNvPr id="0" name=""/>
        <dsp:cNvSpPr/>
      </dsp:nvSpPr>
      <dsp:spPr>
        <a:xfrm>
          <a:off x="5007360" y="1523999"/>
          <a:ext cx="1359286" cy="603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Development process</a:t>
          </a:r>
          <a:endParaRPr lang="en-US" sz="1600" kern="1200" dirty="0"/>
        </a:p>
      </dsp:txBody>
      <dsp:txXfrm>
        <a:off x="5007360" y="1523999"/>
        <a:ext cx="1359286" cy="603451"/>
      </dsp:txXfrm>
    </dsp:sp>
    <dsp:sp modelId="{2CBE6A7F-D901-449F-81C5-1213AEEEE490}">
      <dsp:nvSpPr>
        <dsp:cNvPr id="0" name=""/>
        <dsp:cNvSpPr/>
      </dsp:nvSpPr>
      <dsp:spPr>
        <a:xfrm>
          <a:off x="6617881" y="914398"/>
          <a:ext cx="1735985" cy="517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Common Skills</a:t>
          </a:r>
          <a:endParaRPr lang="en-US" sz="1600" kern="1200" dirty="0"/>
        </a:p>
      </dsp:txBody>
      <dsp:txXfrm>
        <a:off x="6617881" y="914398"/>
        <a:ext cx="1735985" cy="517339"/>
      </dsp:txXfrm>
    </dsp:sp>
    <dsp:sp modelId="{E0B5C358-7F85-4963-8D12-35068BE08C00}">
      <dsp:nvSpPr>
        <dsp:cNvPr id="0" name=""/>
        <dsp:cNvSpPr/>
      </dsp:nvSpPr>
      <dsp:spPr>
        <a:xfrm>
          <a:off x="7064743" y="2133600"/>
          <a:ext cx="1630743" cy="802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Communication skill</a:t>
          </a:r>
          <a:endParaRPr lang="en-US" sz="1600" kern="1200" dirty="0"/>
        </a:p>
      </dsp:txBody>
      <dsp:txXfrm>
        <a:off x="7064743" y="2133600"/>
        <a:ext cx="1630743" cy="802964"/>
      </dsp:txXfrm>
    </dsp:sp>
    <dsp:sp modelId="{CF7CBA91-EEFC-4214-8073-840F23C8B9FF}">
      <dsp:nvSpPr>
        <dsp:cNvPr id="0" name=""/>
        <dsp:cNvSpPr/>
      </dsp:nvSpPr>
      <dsp:spPr>
        <a:xfrm>
          <a:off x="7064743" y="3200399"/>
          <a:ext cx="1660336" cy="603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Management ability</a:t>
          </a:r>
          <a:endParaRPr lang="en-US" sz="1600" kern="1200" dirty="0"/>
        </a:p>
      </dsp:txBody>
      <dsp:txXfrm>
        <a:off x="7064743" y="3200399"/>
        <a:ext cx="1660336" cy="603451"/>
      </dsp:txXfrm>
    </dsp:sp>
    <dsp:sp modelId="{B5F7663B-F1A8-4081-82CC-5B0FE51CE3A9}">
      <dsp:nvSpPr>
        <dsp:cNvPr id="0" name=""/>
        <dsp:cNvSpPr/>
      </dsp:nvSpPr>
      <dsp:spPr>
        <a:xfrm>
          <a:off x="7064743" y="4285900"/>
          <a:ext cx="1660336" cy="603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English skill</a:t>
          </a:r>
          <a:endParaRPr lang="en-US" sz="1600" kern="1200" dirty="0"/>
        </a:p>
      </dsp:txBody>
      <dsp:txXfrm>
        <a:off x="7064743" y="4285900"/>
        <a:ext cx="1660336" cy="603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7/22/2016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/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4917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105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97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26" y="64400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 smtClean="0"/>
              <a:t>23G Mentor-mentee</a:t>
            </a:r>
            <a:endParaRPr kumimoji="1" lang="en-US" altLang="ja-JP" cap="all" dirty="0"/>
          </a:p>
          <a:p>
            <a:pPr lvl="1"/>
            <a:r>
              <a:rPr lang="en-US" altLang="ja-JP" dirty="0" smtClean="0"/>
              <a:t>Training plan (MAY/2016 – MAY/2018)</a:t>
            </a:r>
            <a:endParaRPr kumimoji="1" lang="en-US" altLang="ja-JP" sz="2000" cap="all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2087064"/>
          </a:xfrm>
        </p:spPr>
        <p:txBody>
          <a:bodyPr/>
          <a:lstStyle/>
          <a:p>
            <a:r>
              <a:rPr lang="en-US" dirty="0" smtClean="0"/>
              <a:t>22/JUL/2016</a:t>
            </a:r>
            <a:endParaRPr lang="en-US" dirty="0"/>
          </a:p>
          <a:p>
            <a:r>
              <a:rPr lang="en-US" dirty="0" smtClean="0"/>
              <a:t>Mentor : HAI NGUYEN (1051)</a:t>
            </a:r>
          </a:p>
          <a:p>
            <a:r>
              <a:rPr lang="en-US" dirty="0" smtClean="0"/>
              <a:t>Mentee:   HOAI TRAN    (1731)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Renesas</a:t>
            </a:r>
            <a:r>
              <a:rPr lang="en-US" dirty="0" smtClean="0"/>
              <a:t> </a:t>
            </a:r>
            <a:r>
              <a:rPr lang="en-US" dirty="0"/>
              <a:t>Electronics </a:t>
            </a:r>
            <a:r>
              <a:rPr lang="en-US" dirty="0" smtClean="0"/>
              <a:t>Corporation</a:t>
            </a:r>
          </a:p>
          <a:p>
            <a:r>
              <a:rPr lang="en-US" dirty="0" err="1" smtClean="0"/>
              <a:t>Renesas</a:t>
            </a:r>
            <a:r>
              <a:rPr lang="en-US" dirty="0" smtClean="0"/>
              <a:t> design </a:t>
            </a:r>
            <a:r>
              <a:rPr lang="en-US" dirty="0" err="1" smtClean="0"/>
              <a:t>vietnam</a:t>
            </a:r>
            <a:r>
              <a:rPr lang="en-US" dirty="0" smtClean="0"/>
              <a:t> co., ltd</a:t>
            </a:r>
          </a:p>
          <a:p>
            <a:r>
              <a:rPr lang="en-US" dirty="0" smtClean="0"/>
              <a:t>STS2/TD3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Mentor-Mentee interaction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8" name="Smiley Face 7"/>
          <p:cNvSpPr/>
          <p:nvPr/>
        </p:nvSpPr>
        <p:spPr>
          <a:xfrm>
            <a:off x="1942852" y="3442879"/>
            <a:ext cx="914400" cy="8827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/>
          <p:cNvSpPr/>
          <p:nvPr/>
        </p:nvSpPr>
        <p:spPr>
          <a:xfrm>
            <a:off x="8981951" y="3442879"/>
            <a:ext cx="914400" cy="8827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-Turn Arrow 10"/>
          <p:cNvSpPr/>
          <p:nvPr/>
        </p:nvSpPr>
        <p:spPr>
          <a:xfrm>
            <a:off x="2369374" y="2407746"/>
            <a:ext cx="7039099" cy="838200"/>
          </a:xfrm>
          <a:prstGeom prst="utur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 Arrow 11"/>
          <p:cNvSpPr/>
          <p:nvPr/>
        </p:nvSpPr>
        <p:spPr>
          <a:xfrm>
            <a:off x="3419351" y="3550746"/>
            <a:ext cx="5334000" cy="533400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-Turn Arrow 12"/>
          <p:cNvSpPr/>
          <p:nvPr/>
        </p:nvSpPr>
        <p:spPr>
          <a:xfrm rot="10800000">
            <a:off x="2333501" y="4617546"/>
            <a:ext cx="7039099" cy="838200"/>
          </a:xfrm>
          <a:prstGeom prst="utur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1209" y="3632780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048751" y="369957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Mentee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55076" y="1948934"/>
            <a:ext cx="52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 document, provide input, assign task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43151" y="3258213"/>
            <a:ext cx="643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Discussion, Review (Email, meeting, direct discussion)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09951" y="4002112"/>
            <a:ext cx="376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Create/Update Output, Report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98098" y="5470767"/>
            <a:ext cx="458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 output, make report, propose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1004602"/>
            <a:ext cx="9000000" cy="443198"/>
          </a:xfrm>
        </p:spPr>
        <p:txBody>
          <a:bodyPr/>
          <a:lstStyle/>
          <a:p>
            <a:r>
              <a:rPr lang="en-US" dirty="0"/>
              <a:t>Training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681215" y="6019800"/>
            <a:ext cx="9254741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438400" y="6069490"/>
            <a:ext cx="1152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FF"/>
                </a:solidFill>
              </a:rPr>
              <a:t>May 2016</a:t>
            </a:r>
            <a:endParaRPr lang="en-US" sz="11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41929" y="6073887"/>
            <a:ext cx="1400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May 2018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1706745" y="1447800"/>
            <a:ext cx="5604" cy="4549358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2689854" y="1632552"/>
            <a:ext cx="0" cy="4387249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2846123" y="1618359"/>
            <a:ext cx="0" cy="4378799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7308586" y="6069490"/>
            <a:ext cx="1162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FF"/>
                </a:solidFill>
              </a:rPr>
              <a:t>Jul 2017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2846123" y="1644172"/>
            <a:ext cx="4708228" cy="2066291"/>
            <a:chOff x="6769096" y="638173"/>
            <a:chExt cx="1192868" cy="477147"/>
          </a:xfrm>
        </p:grpSpPr>
        <p:sp>
          <p:nvSpPr>
            <p:cNvPr id="126" name="Chevron 125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600" dirty="0"/>
            </a:p>
          </p:txBody>
        </p:sp>
        <p:sp>
          <p:nvSpPr>
            <p:cNvPr id="127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sp>
        <p:nvSpPr>
          <p:cNvPr id="134" name="Rectangle 133"/>
          <p:cNvSpPr/>
          <p:nvPr/>
        </p:nvSpPr>
        <p:spPr>
          <a:xfrm>
            <a:off x="3014812" y="1730276"/>
            <a:ext cx="39819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Set </a:t>
            </a:r>
            <a:r>
              <a:rPr lang="en-US" sz="1600" dirty="0"/>
              <a:t>up environment on e2studio,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CS+, IAR </a:t>
            </a:r>
            <a:r>
              <a:rPr lang="en-US" sz="1600" dirty="0"/>
              <a:t>for </a:t>
            </a:r>
            <a:r>
              <a:rPr lang="en-US" sz="1600" dirty="0" smtClean="0"/>
              <a:t>testing.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      Output</a:t>
            </a:r>
            <a:r>
              <a:rPr lang="en-US" sz="1600" b="1" dirty="0"/>
              <a:t>:</a:t>
            </a:r>
            <a:r>
              <a:rPr lang="en-US" sz="1600" dirty="0"/>
              <a:t>  </a:t>
            </a:r>
            <a:endParaRPr lang="en-US" sz="1600" dirty="0" smtClean="0"/>
          </a:p>
          <a:p>
            <a:r>
              <a:rPr lang="en-US" sz="1600" dirty="0" smtClean="0"/>
              <a:t>             Set up new environment for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simple module with little support or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without support.</a:t>
            </a:r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7515472" y="1676399"/>
            <a:ext cx="4146442" cy="2034064"/>
            <a:chOff x="6769096" y="638173"/>
            <a:chExt cx="1192868" cy="477147"/>
          </a:xfrm>
        </p:grpSpPr>
        <p:sp>
          <p:nvSpPr>
            <p:cNvPr id="139" name="Chevron 138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600" dirty="0"/>
            </a:p>
          </p:txBody>
        </p:sp>
        <p:sp>
          <p:nvSpPr>
            <p:cNvPr id="140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sp>
        <p:nvSpPr>
          <p:cNvPr id="161" name="Rectangle 160"/>
          <p:cNvSpPr/>
          <p:nvPr/>
        </p:nvSpPr>
        <p:spPr>
          <a:xfrm>
            <a:off x="181101" y="1644171"/>
            <a:ext cx="2476364" cy="2066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Test environment construction</a:t>
            </a:r>
            <a:endParaRPr lang="en-US" sz="2000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2846121" y="3861552"/>
            <a:ext cx="4708230" cy="2135606"/>
            <a:chOff x="6769096" y="638173"/>
            <a:chExt cx="1192868" cy="477147"/>
          </a:xfrm>
        </p:grpSpPr>
        <p:sp>
          <p:nvSpPr>
            <p:cNvPr id="108" name="Chevron 107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600" dirty="0"/>
            </a:p>
          </p:txBody>
        </p:sp>
        <p:sp>
          <p:nvSpPr>
            <p:cNvPr id="109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3050435" y="3764028"/>
            <a:ext cx="39819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Create test specification on</a:t>
            </a:r>
          </a:p>
          <a:p>
            <a:r>
              <a:rPr lang="en-US" sz="1600" dirty="0" smtClean="0"/>
              <a:t>      simple/medium modules of RX,RL78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MCU (DOC, CRC, WDT, POE, </a:t>
            </a:r>
          </a:p>
          <a:p>
            <a:r>
              <a:rPr lang="en-US" sz="1600" dirty="0" smtClean="0"/>
              <a:t>                  DMAC,R12DA,LVD)</a:t>
            </a:r>
            <a:endParaRPr lang="en-US" sz="1600" dirty="0"/>
          </a:p>
          <a:p>
            <a:r>
              <a:rPr lang="en-US" sz="1600" dirty="0"/>
              <a:t>   </a:t>
            </a:r>
            <a:r>
              <a:rPr lang="en-US" sz="1600" dirty="0" smtClean="0"/>
              <a:t>         </a:t>
            </a:r>
            <a:r>
              <a:rPr lang="en-US" sz="1600" b="1" dirty="0" smtClean="0"/>
              <a:t>Output</a:t>
            </a:r>
            <a:r>
              <a:rPr lang="en-US" sz="1600" b="1" dirty="0"/>
              <a:t>:</a:t>
            </a:r>
            <a:r>
              <a:rPr lang="en-US" sz="1600" dirty="0"/>
              <a:t>  </a:t>
            </a:r>
          </a:p>
          <a:p>
            <a:r>
              <a:rPr lang="en-US" sz="1600" dirty="0"/>
              <a:t>             </a:t>
            </a:r>
            <a:r>
              <a:rPr lang="en-US" sz="1600" dirty="0" smtClean="0"/>
              <a:t>Test Specification with little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support.</a:t>
            </a:r>
            <a:endParaRPr lang="en-US" sz="16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7544953" y="3849675"/>
            <a:ext cx="4161791" cy="2133631"/>
            <a:chOff x="6769096" y="638173"/>
            <a:chExt cx="1192868" cy="477147"/>
          </a:xfrm>
        </p:grpSpPr>
        <p:sp>
          <p:nvSpPr>
            <p:cNvPr id="112" name="Chevron 111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600" dirty="0"/>
            </a:p>
          </p:txBody>
        </p:sp>
        <p:sp>
          <p:nvSpPr>
            <p:cNvPr id="113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7682747" y="3751927"/>
            <a:ext cx="3886201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Create </a:t>
            </a:r>
            <a:r>
              <a:rPr lang="en-US" sz="1600" dirty="0"/>
              <a:t>test specification on </a:t>
            </a:r>
            <a:r>
              <a:rPr lang="en-US" sz="1600" dirty="0" smtClean="0"/>
              <a:t>  </a:t>
            </a:r>
          </a:p>
          <a:p>
            <a:r>
              <a:rPr lang="en-US" sz="1600"/>
              <a:t> </a:t>
            </a:r>
            <a:r>
              <a:rPr lang="en-US" sz="1600" smtClean="0"/>
              <a:t>        difficult modules    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  (MTU,TPU, SCI, S12AD)</a:t>
            </a:r>
            <a:endParaRPr lang="en-US" sz="1600" dirty="0"/>
          </a:p>
          <a:p>
            <a:r>
              <a:rPr lang="en-US" sz="1600" dirty="0"/>
              <a:t>   </a:t>
            </a:r>
            <a:r>
              <a:rPr lang="en-US" sz="1600" dirty="0" smtClean="0"/>
              <a:t>             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    Output</a:t>
            </a:r>
            <a:r>
              <a:rPr lang="en-US" sz="1600" b="1" dirty="0"/>
              <a:t>:</a:t>
            </a:r>
            <a:r>
              <a:rPr lang="en-US" sz="1600" dirty="0"/>
              <a:t>  </a:t>
            </a:r>
          </a:p>
          <a:p>
            <a:r>
              <a:rPr lang="en-US" sz="1600" dirty="0"/>
              <a:t>  </a:t>
            </a:r>
            <a:r>
              <a:rPr lang="en-US" sz="1600" dirty="0" smtClean="0"/>
              <a:t>           Create </a:t>
            </a:r>
            <a:r>
              <a:rPr lang="en-US" sz="1600" dirty="0"/>
              <a:t>test spec with coverage </a:t>
            </a:r>
            <a:r>
              <a:rPr lang="en-US" sz="1600" dirty="0" smtClean="0"/>
              <a:t>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full </a:t>
            </a:r>
            <a:r>
              <a:rPr lang="en-US" sz="1600" dirty="0"/>
              <a:t>of functionality </a:t>
            </a:r>
            <a:r>
              <a:rPr lang="en-US" sz="1600" dirty="0" smtClean="0"/>
              <a:t> of module 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testing.</a:t>
            </a:r>
          </a:p>
          <a:p>
            <a:pPr algn="ctr"/>
            <a:endParaRPr lang="en-US" sz="1100" dirty="0"/>
          </a:p>
        </p:txBody>
      </p:sp>
      <p:sp>
        <p:nvSpPr>
          <p:cNvPr id="115" name="Rectangle 114"/>
          <p:cNvSpPr/>
          <p:nvPr/>
        </p:nvSpPr>
        <p:spPr>
          <a:xfrm>
            <a:off x="184778" y="3864360"/>
            <a:ext cx="2481630" cy="215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Test item extraction</a:t>
            </a:r>
            <a:endParaRPr lang="en-US" sz="2000" dirty="0"/>
          </a:p>
        </p:txBody>
      </p:sp>
      <p:sp>
        <p:nvSpPr>
          <p:cNvPr id="265" name="Rounded Rectangle 264"/>
          <p:cNvSpPr/>
          <p:nvPr/>
        </p:nvSpPr>
        <p:spPr>
          <a:xfrm>
            <a:off x="6819669" y="2576329"/>
            <a:ext cx="498442" cy="234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1.5</a:t>
            </a:r>
            <a:endParaRPr lang="en-US" sz="1600" dirty="0"/>
          </a:p>
        </p:txBody>
      </p:sp>
      <p:sp>
        <p:nvSpPr>
          <p:cNvPr id="276" name="Rounded Rectangle 275"/>
          <p:cNvSpPr/>
          <p:nvPr/>
        </p:nvSpPr>
        <p:spPr>
          <a:xfrm>
            <a:off x="6819669" y="4750515"/>
            <a:ext cx="498442" cy="234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1.5</a:t>
            </a:r>
            <a:endParaRPr lang="en-US" sz="1600" dirty="0"/>
          </a:p>
        </p:txBody>
      </p:sp>
      <p:cxnSp>
        <p:nvCxnSpPr>
          <p:cNvPr id="282" name="Straight Connector 281"/>
          <p:cNvCxnSpPr/>
          <p:nvPr/>
        </p:nvCxnSpPr>
        <p:spPr bwMode="auto">
          <a:xfrm>
            <a:off x="7518722" y="1447800"/>
            <a:ext cx="5604" cy="4549358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" name="5-Point Star 127"/>
          <p:cNvSpPr/>
          <p:nvPr/>
        </p:nvSpPr>
        <p:spPr>
          <a:xfrm>
            <a:off x="11742036" y="4575437"/>
            <a:ext cx="415688" cy="43928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2</a:t>
            </a:r>
            <a:endParaRPr lang="en-US" sz="1600" b="1" dirty="0"/>
          </a:p>
        </p:txBody>
      </p:sp>
      <p:sp>
        <p:nvSpPr>
          <p:cNvPr id="130" name="5-Point Star 129"/>
          <p:cNvSpPr/>
          <p:nvPr/>
        </p:nvSpPr>
        <p:spPr>
          <a:xfrm>
            <a:off x="11700112" y="2420484"/>
            <a:ext cx="415688" cy="43928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600487" y="1935540"/>
            <a:ext cx="39819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     Set </a:t>
            </a:r>
            <a:r>
              <a:rPr lang="en-US" sz="1600" dirty="0"/>
              <a:t>up environment for different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tools, new device, new IDE.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</a:t>
            </a:r>
            <a:r>
              <a:rPr lang="en-US" sz="1600" b="1" dirty="0" smtClean="0"/>
              <a:t>Output</a:t>
            </a:r>
            <a:r>
              <a:rPr lang="en-US" sz="1600" b="1" dirty="0"/>
              <a:t>:</a:t>
            </a:r>
            <a:r>
              <a:rPr lang="en-US" sz="1600" dirty="0"/>
              <a:t>  </a:t>
            </a:r>
            <a:endParaRPr lang="en-US" sz="1600" dirty="0" smtClean="0"/>
          </a:p>
          <a:p>
            <a:r>
              <a:rPr lang="en-US" sz="1600" dirty="0" smtClean="0"/>
              <a:t>             Set up new environment for new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device without support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81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1004602"/>
            <a:ext cx="9000000" cy="443198"/>
          </a:xfrm>
        </p:spPr>
        <p:txBody>
          <a:bodyPr/>
          <a:lstStyle/>
          <a:p>
            <a:r>
              <a:rPr lang="en-US" dirty="0"/>
              <a:t>Training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681215" y="6019800"/>
            <a:ext cx="9254741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438400" y="6069490"/>
            <a:ext cx="1152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FF"/>
                </a:solidFill>
              </a:rPr>
              <a:t>May 2016</a:t>
            </a:r>
            <a:endParaRPr lang="en-US" sz="11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41929" y="6073887"/>
            <a:ext cx="1400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May 2018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1712349" y="1828800"/>
            <a:ext cx="0" cy="4168358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2689854" y="1895301"/>
            <a:ext cx="0" cy="4124501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2846123" y="1895301"/>
            <a:ext cx="0" cy="4101857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7308586" y="6069490"/>
            <a:ext cx="1162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FF"/>
                </a:solidFill>
              </a:rPr>
              <a:t>Jul 2017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81101" y="4267200"/>
            <a:ext cx="2481631" cy="1722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Failure analysis</a:t>
            </a:r>
            <a:endParaRPr lang="en-US" sz="2000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2890815" y="1911255"/>
            <a:ext cx="4654140" cy="1979647"/>
            <a:chOff x="6769096" y="638173"/>
            <a:chExt cx="1192868" cy="477147"/>
          </a:xfrm>
        </p:grpSpPr>
        <p:sp>
          <p:nvSpPr>
            <p:cNvPr id="117" name="Chevron 116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600" dirty="0"/>
            </a:p>
          </p:txBody>
        </p:sp>
        <p:sp>
          <p:nvSpPr>
            <p:cNvPr id="118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590962" y="1895301"/>
            <a:ext cx="4190376" cy="1995601"/>
            <a:chOff x="6769096" y="638173"/>
            <a:chExt cx="1192868" cy="477147"/>
          </a:xfrm>
        </p:grpSpPr>
        <p:sp>
          <p:nvSpPr>
            <p:cNvPr id="121" name="Chevron 120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600" dirty="0"/>
            </a:p>
          </p:txBody>
        </p:sp>
        <p:sp>
          <p:nvSpPr>
            <p:cNvPr id="122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199585" y="1929131"/>
            <a:ext cx="2481630" cy="196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Test execution</a:t>
            </a:r>
            <a:endParaRPr lang="en-US" sz="2000" dirty="0"/>
          </a:p>
        </p:txBody>
      </p:sp>
      <p:grpSp>
        <p:nvGrpSpPr>
          <p:cNvPr id="157" name="Group 156"/>
          <p:cNvGrpSpPr/>
          <p:nvPr/>
        </p:nvGrpSpPr>
        <p:grpSpPr>
          <a:xfrm>
            <a:off x="2853827" y="4267200"/>
            <a:ext cx="4654140" cy="1722060"/>
            <a:chOff x="6769096" y="638173"/>
            <a:chExt cx="1192868" cy="477147"/>
          </a:xfrm>
        </p:grpSpPr>
        <p:sp>
          <p:nvSpPr>
            <p:cNvPr id="158" name="Chevron 157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600" dirty="0"/>
            </a:p>
          </p:txBody>
        </p:sp>
        <p:sp>
          <p:nvSpPr>
            <p:cNvPr id="159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3257087" y="4543961"/>
            <a:ext cx="39819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Need </a:t>
            </a:r>
            <a:r>
              <a:rPr lang="en-US" sz="1600" dirty="0"/>
              <a:t>mentor’s support to find out 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root </a:t>
            </a:r>
            <a:r>
              <a:rPr lang="en-US" sz="1600" dirty="0"/>
              <a:t>cause </a:t>
            </a:r>
            <a:r>
              <a:rPr lang="en-US" sz="1600" dirty="0" smtClean="0"/>
              <a:t>and</a:t>
            </a:r>
          </a:p>
          <a:p>
            <a:r>
              <a:rPr lang="en-US" sz="1600" dirty="0" smtClean="0"/>
              <a:t>         recurrence </a:t>
            </a:r>
            <a:r>
              <a:rPr lang="en-US" sz="1600" dirty="0"/>
              <a:t>prevention for </a:t>
            </a:r>
            <a:r>
              <a:rPr lang="en-US" sz="1600" dirty="0" smtClean="0"/>
              <a:t>module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issue.</a:t>
            </a:r>
          </a:p>
          <a:p>
            <a:endParaRPr lang="en-US" sz="1600" dirty="0"/>
          </a:p>
        </p:txBody>
      </p:sp>
      <p:grpSp>
        <p:nvGrpSpPr>
          <p:cNvPr id="162" name="Group 161"/>
          <p:cNvGrpSpPr/>
          <p:nvPr/>
        </p:nvGrpSpPr>
        <p:grpSpPr>
          <a:xfrm>
            <a:off x="7507967" y="4267200"/>
            <a:ext cx="4190376" cy="1722060"/>
            <a:chOff x="6769096" y="638173"/>
            <a:chExt cx="1192868" cy="477147"/>
          </a:xfrm>
        </p:grpSpPr>
        <p:sp>
          <p:nvSpPr>
            <p:cNvPr id="163" name="Chevron 162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600" dirty="0"/>
            </a:p>
          </p:txBody>
        </p:sp>
        <p:sp>
          <p:nvSpPr>
            <p:cNvPr id="164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sp>
        <p:nvSpPr>
          <p:cNvPr id="165" name="Rectangle 164"/>
          <p:cNvSpPr/>
          <p:nvPr/>
        </p:nvSpPr>
        <p:spPr>
          <a:xfrm>
            <a:off x="8000999" y="4655403"/>
            <a:ext cx="3886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Analyze</a:t>
            </a:r>
            <a:r>
              <a:rPr lang="en-US" sz="1600" dirty="0"/>
              <a:t>, find out root cause </a:t>
            </a:r>
            <a:r>
              <a:rPr lang="en-US" sz="1600" dirty="0" smtClean="0"/>
              <a:t>and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recurrence </a:t>
            </a:r>
            <a:r>
              <a:rPr lang="en-US" sz="1600" dirty="0"/>
              <a:t>prevention </a:t>
            </a:r>
            <a:r>
              <a:rPr lang="en-US" sz="1600" dirty="0" smtClean="0"/>
              <a:t>for</a:t>
            </a:r>
          </a:p>
          <a:p>
            <a:r>
              <a:rPr lang="en-US" sz="1600" dirty="0" smtClean="0"/>
              <a:t>       simple/difficult </a:t>
            </a:r>
            <a:r>
              <a:rPr lang="en-US" sz="1600" dirty="0"/>
              <a:t>failure</a:t>
            </a:r>
          </a:p>
        </p:txBody>
      </p:sp>
      <p:sp>
        <p:nvSpPr>
          <p:cNvPr id="277" name="Rounded Rectangle 276"/>
          <p:cNvSpPr/>
          <p:nvPr/>
        </p:nvSpPr>
        <p:spPr>
          <a:xfrm>
            <a:off x="6899011" y="2783976"/>
            <a:ext cx="498442" cy="234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1.5</a:t>
            </a:r>
            <a:endParaRPr lang="en-US" sz="1600" dirty="0"/>
          </a:p>
        </p:txBody>
      </p:sp>
      <p:sp>
        <p:nvSpPr>
          <p:cNvPr id="278" name="Rounded Rectangle 277"/>
          <p:cNvSpPr/>
          <p:nvPr/>
        </p:nvSpPr>
        <p:spPr>
          <a:xfrm>
            <a:off x="6899011" y="5023596"/>
            <a:ext cx="498442" cy="234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1.0</a:t>
            </a:r>
            <a:endParaRPr lang="en-US" sz="1600" dirty="0"/>
          </a:p>
        </p:txBody>
      </p:sp>
      <p:cxnSp>
        <p:nvCxnSpPr>
          <p:cNvPr id="282" name="Straight Connector 281"/>
          <p:cNvCxnSpPr/>
          <p:nvPr/>
        </p:nvCxnSpPr>
        <p:spPr bwMode="auto">
          <a:xfrm>
            <a:off x="7524326" y="1828800"/>
            <a:ext cx="0" cy="4168358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5-Point Star 128"/>
          <p:cNvSpPr/>
          <p:nvPr/>
        </p:nvSpPr>
        <p:spPr>
          <a:xfrm>
            <a:off x="11750198" y="4866708"/>
            <a:ext cx="415688" cy="43928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2</a:t>
            </a:r>
            <a:endParaRPr lang="en-US" sz="1600" b="1" dirty="0"/>
          </a:p>
        </p:txBody>
      </p:sp>
      <p:sp>
        <p:nvSpPr>
          <p:cNvPr id="131" name="5-Point Star 130"/>
          <p:cNvSpPr/>
          <p:nvPr/>
        </p:nvSpPr>
        <p:spPr>
          <a:xfrm>
            <a:off x="11758017" y="2578896"/>
            <a:ext cx="415688" cy="43928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202835" y="2087940"/>
            <a:ext cx="39819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Execute </a:t>
            </a:r>
            <a:r>
              <a:rPr lang="en-US" sz="1600" dirty="0"/>
              <a:t>test </a:t>
            </a:r>
            <a:r>
              <a:rPr lang="en-US" sz="1600" dirty="0" smtClean="0"/>
              <a:t>specification on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simple/medium modules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of RX,RL78 MCU (DOC, CRC,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WDT, POE, DMAC,R12DA,LVD)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b="1" dirty="0" smtClean="0"/>
              <a:t>Output</a:t>
            </a:r>
            <a:r>
              <a:rPr lang="en-US" sz="1600" b="1" dirty="0"/>
              <a:t>:</a:t>
            </a:r>
            <a:r>
              <a:rPr lang="en-US" sz="1600" dirty="0"/>
              <a:t>  </a:t>
            </a:r>
          </a:p>
          <a:p>
            <a:r>
              <a:rPr lang="en-US" sz="1600" dirty="0"/>
              <a:t>         </a:t>
            </a:r>
            <a:r>
              <a:rPr lang="en-US" sz="1600" dirty="0" smtClean="0"/>
              <a:t>Test result with little support.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7752887" y="1994118"/>
            <a:ext cx="39819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Execute </a:t>
            </a:r>
            <a:r>
              <a:rPr lang="en-US" sz="1600" dirty="0"/>
              <a:t>test </a:t>
            </a:r>
            <a:r>
              <a:rPr lang="en-US" sz="1600" dirty="0" smtClean="0"/>
              <a:t>specification on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difficult modules </a:t>
            </a:r>
            <a:r>
              <a:rPr lang="en-US" sz="1600" dirty="0"/>
              <a:t>(</a:t>
            </a:r>
            <a:r>
              <a:rPr lang="en-US" sz="1600" dirty="0" smtClean="0"/>
              <a:t>MTU,TPU</a:t>
            </a:r>
            <a:r>
              <a:rPr lang="en-US" sz="1600" dirty="0"/>
              <a:t>, SCI, 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S12AD)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         </a:t>
            </a:r>
            <a:r>
              <a:rPr lang="en-US" sz="1600" b="1" dirty="0" smtClean="0"/>
              <a:t>Output</a:t>
            </a:r>
            <a:r>
              <a:rPr lang="en-US" sz="1600" b="1" dirty="0"/>
              <a:t>:</a:t>
            </a:r>
            <a:r>
              <a:rPr lang="en-US" sz="1600" dirty="0"/>
              <a:t>  </a:t>
            </a:r>
          </a:p>
          <a:p>
            <a:r>
              <a:rPr lang="en-US" sz="1600" dirty="0"/>
              <a:t>          </a:t>
            </a:r>
            <a:r>
              <a:rPr lang="en-US" sz="1600" dirty="0" smtClean="0"/>
              <a:t>Execute </a:t>
            </a:r>
            <a:r>
              <a:rPr lang="en-US" sz="1600" dirty="0"/>
              <a:t>test with ensuring about 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the </a:t>
            </a:r>
            <a:r>
              <a:rPr lang="en-US" sz="1600" dirty="0"/>
              <a:t>procedures,  report clearly, easy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6105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681215" y="6019800"/>
            <a:ext cx="9254741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438400" y="6069490"/>
            <a:ext cx="1152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FF"/>
                </a:solidFill>
              </a:rPr>
              <a:t>May 2016</a:t>
            </a:r>
            <a:endParaRPr lang="en-US" sz="11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41929" y="6073887"/>
            <a:ext cx="1400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May 2018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1706745" y="1447800"/>
            <a:ext cx="5604" cy="4549358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2689854" y="1632552"/>
            <a:ext cx="0" cy="4387249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2846123" y="1618359"/>
            <a:ext cx="0" cy="4378799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7308586" y="6069490"/>
            <a:ext cx="1162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FF"/>
                </a:solidFill>
              </a:rPr>
              <a:t>Jul 2017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2830261" y="1676400"/>
            <a:ext cx="4654140" cy="761999"/>
            <a:chOff x="6769096" y="638173"/>
            <a:chExt cx="1192868" cy="477147"/>
          </a:xfrm>
        </p:grpSpPr>
        <p:sp>
          <p:nvSpPr>
            <p:cNvPr id="167" name="Chevron 166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200" dirty="0"/>
            </a:p>
          </p:txBody>
        </p:sp>
        <p:sp>
          <p:nvSpPr>
            <p:cNvPr id="168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 dirty="0"/>
            </a:p>
          </p:txBody>
        </p:sp>
      </p:grpSp>
      <p:sp>
        <p:nvSpPr>
          <p:cNvPr id="172" name="Rectangle 171"/>
          <p:cNvSpPr/>
          <p:nvPr/>
        </p:nvSpPr>
        <p:spPr>
          <a:xfrm>
            <a:off x="3017560" y="1759803"/>
            <a:ext cx="437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Can understand </a:t>
            </a:r>
            <a:r>
              <a:rPr lang="en-US" sz="1600" dirty="0" smtClean="0"/>
              <a:t>RX, RL78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MCU </a:t>
            </a:r>
            <a:r>
              <a:rPr lang="en-US" sz="1600" dirty="0"/>
              <a:t>architecture</a:t>
            </a:r>
            <a:endParaRPr lang="en-US" sz="1600" dirty="0" smtClean="0"/>
          </a:p>
          <a:p>
            <a:endParaRPr lang="en-US" sz="1600" b="1" dirty="0"/>
          </a:p>
        </p:txBody>
      </p:sp>
      <p:grpSp>
        <p:nvGrpSpPr>
          <p:cNvPr id="220" name="Group 219"/>
          <p:cNvGrpSpPr/>
          <p:nvPr/>
        </p:nvGrpSpPr>
        <p:grpSpPr>
          <a:xfrm>
            <a:off x="2783020" y="2971801"/>
            <a:ext cx="4654140" cy="1391392"/>
            <a:chOff x="6769096" y="638173"/>
            <a:chExt cx="1192868" cy="477147"/>
          </a:xfrm>
        </p:grpSpPr>
        <p:sp>
          <p:nvSpPr>
            <p:cNvPr id="221" name="Chevron 220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200" dirty="0"/>
            </a:p>
          </p:txBody>
        </p:sp>
        <p:sp>
          <p:nvSpPr>
            <p:cNvPr id="222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 dirty="0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7580845" y="2971800"/>
            <a:ext cx="4201580" cy="1391392"/>
            <a:chOff x="6769096" y="638173"/>
            <a:chExt cx="1192868" cy="477147"/>
          </a:xfrm>
        </p:grpSpPr>
        <p:sp>
          <p:nvSpPr>
            <p:cNvPr id="224" name="Chevron 223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225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 dirty="0"/>
            </a:p>
          </p:txBody>
        </p:sp>
      </p:grpSp>
      <p:sp>
        <p:nvSpPr>
          <p:cNvPr id="226" name="Rectangle 225"/>
          <p:cNvSpPr/>
          <p:nvPr/>
        </p:nvSpPr>
        <p:spPr>
          <a:xfrm>
            <a:off x="2934746" y="2937649"/>
            <a:ext cx="4373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-.Support in calculating workload to Develop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process</a:t>
            </a:r>
          </a:p>
          <a:p>
            <a:r>
              <a:rPr lang="en-US" sz="1600" dirty="0" smtClean="0"/>
              <a:t>        -Follow </a:t>
            </a:r>
            <a:r>
              <a:rPr lang="en-US" sz="1600" dirty="0"/>
              <a:t>the process requirement with </a:t>
            </a:r>
            <a:endParaRPr lang="en-US" sz="1600" dirty="0" smtClean="0"/>
          </a:p>
          <a:p>
            <a:r>
              <a:rPr lang="en-US" sz="1600" dirty="0" smtClean="0"/>
              <a:t>     the support </a:t>
            </a:r>
            <a:r>
              <a:rPr lang="en-US" sz="1600" dirty="0"/>
              <a:t>of Mentor</a:t>
            </a:r>
          </a:p>
          <a:p>
            <a:endParaRPr lang="en-US" sz="1600" dirty="0"/>
          </a:p>
          <a:p>
            <a:r>
              <a:rPr lang="en-US" sz="1600" dirty="0" smtClean="0"/>
              <a:t>              </a:t>
            </a:r>
            <a:endParaRPr lang="en-US" sz="1600" dirty="0"/>
          </a:p>
        </p:txBody>
      </p:sp>
      <p:sp>
        <p:nvSpPr>
          <p:cNvPr id="227" name="Rectangle 226"/>
          <p:cNvSpPr/>
          <p:nvPr/>
        </p:nvSpPr>
        <p:spPr>
          <a:xfrm>
            <a:off x="7497413" y="2971800"/>
            <a:ext cx="42244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-Make project documents </a:t>
            </a:r>
            <a:r>
              <a:rPr lang="en-US" sz="1600" dirty="0"/>
              <a:t>for project </a:t>
            </a:r>
            <a:r>
              <a:rPr lang="en-US" sz="1600" dirty="0" smtClean="0"/>
              <a:t>when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applying development process.</a:t>
            </a:r>
          </a:p>
          <a:p>
            <a:r>
              <a:rPr lang="en-US" sz="1600" dirty="0" smtClean="0"/>
              <a:t>             -Follow </a:t>
            </a:r>
            <a:r>
              <a:rPr lang="en-US" sz="1600" dirty="0"/>
              <a:t>the process requirement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without </a:t>
            </a:r>
            <a:r>
              <a:rPr lang="en-US" sz="1600" dirty="0"/>
              <a:t>the support of Mentor</a:t>
            </a:r>
          </a:p>
          <a:p>
            <a:endParaRPr lang="en-US" sz="16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2867384" y="5002725"/>
            <a:ext cx="4654140" cy="994431"/>
            <a:chOff x="6769096" y="638173"/>
            <a:chExt cx="1192868" cy="477147"/>
          </a:xfrm>
        </p:grpSpPr>
        <p:sp>
          <p:nvSpPr>
            <p:cNvPr id="230" name="Chevron 229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200" dirty="0"/>
            </a:p>
          </p:txBody>
        </p:sp>
        <p:sp>
          <p:nvSpPr>
            <p:cNvPr id="231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 dirty="0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584257" y="4954685"/>
            <a:ext cx="4201580" cy="994432"/>
            <a:chOff x="6769096" y="638173"/>
            <a:chExt cx="1192868" cy="477147"/>
          </a:xfrm>
        </p:grpSpPr>
        <p:sp>
          <p:nvSpPr>
            <p:cNvPr id="233" name="Chevron 232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234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 dirty="0"/>
            </a:p>
          </p:txBody>
        </p:sp>
      </p:grpSp>
      <p:sp>
        <p:nvSpPr>
          <p:cNvPr id="235" name="Rectangle 234"/>
          <p:cNvSpPr/>
          <p:nvPr/>
        </p:nvSpPr>
        <p:spPr>
          <a:xfrm>
            <a:off x="3011885" y="5036403"/>
            <a:ext cx="437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-Can </a:t>
            </a:r>
            <a:r>
              <a:rPr lang="en-US" sz="1600" dirty="0"/>
              <a:t>follow schedule assigned from </a:t>
            </a:r>
            <a:endParaRPr lang="en-US" sz="1600" dirty="0" smtClean="0"/>
          </a:p>
          <a:p>
            <a:r>
              <a:rPr lang="en-US" sz="1600" dirty="0" smtClean="0"/>
              <a:t>      leader</a:t>
            </a:r>
          </a:p>
          <a:p>
            <a:r>
              <a:rPr lang="en-US" sz="1600" dirty="0" smtClean="0"/>
              <a:t>-Raise alarm with Mentor’s advice</a:t>
            </a:r>
            <a:endParaRPr lang="en-US" sz="1600" dirty="0"/>
          </a:p>
        </p:txBody>
      </p:sp>
      <p:sp>
        <p:nvSpPr>
          <p:cNvPr id="236" name="Rectangle 235"/>
          <p:cNvSpPr/>
          <p:nvPr/>
        </p:nvSpPr>
        <p:spPr>
          <a:xfrm>
            <a:off x="7841365" y="5130225"/>
            <a:ext cx="4350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Can </a:t>
            </a:r>
            <a:r>
              <a:rPr lang="en-US" sz="1600" dirty="0"/>
              <a:t>keep schedule and raise alarm if </a:t>
            </a:r>
            <a:r>
              <a:rPr lang="en-US" sz="1600" dirty="0" smtClean="0"/>
              <a:t>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necessary </a:t>
            </a:r>
            <a:endParaRPr lang="en-US" sz="1600" dirty="0"/>
          </a:p>
        </p:txBody>
      </p:sp>
      <p:sp>
        <p:nvSpPr>
          <p:cNvPr id="250" name="5-Point Star 249"/>
          <p:cNvSpPr/>
          <p:nvPr/>
        </p:nvSpPr>
        <p:spPr>
          <a:xfrm>
            <a:off x="11702313" y="1752600"/>
            <a:ext cx="415688" cy="43928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2</a:t>
            </a:r>
            <a:endParaRPr lang="en-US" sz="1400" b="1" dirty="0"/>
          </a:p>
        </p:txBody>
      </p:sp>
      <p:sp>
        <p:nvSpPr>
          <p:cNvPr id="252" name="5-Point Star 251"/>
          <p:cNvSpPr/>
          <p:nvPr/>
        </p:nvSpPr>
        <p:spPr>
          <a:xfrm>
            <a:off x="11785837" y="3370716"/>
            <a:ext cx="415688" cy="43928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2</a:t>
            </a:r>
            <a:endParaRPr lang="en-US" sz="1400" b="1" dirty="0"/>
          </a:p>
        </p:txBody>
      </p:sp>
      <p:sp>
        <p:nvSpPr>
          <p:cNvPr id="253" name="5-Point Star 252"/>
          <p:cNvSpPr/>
          <p:nvPr/>
        </p:nvSpPr>
        <p:spPr>
          <a:xfrm>
            <a:off x="11749851" y="5199516"/>
            <a:ext cx="415688" cy="43928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2</a:t>
            </a:r>
            <a:endParaRPr lang="en-US" sz="1400" b="1" dirty="0"/>
          </a:p>
        </p:txBody>
      </p:sp>
      <p:cxnSp>
        <p:nvCxnSpPr>
          <p:cNvPr id="282" name="Straight Connector 281"/>
          <p:cNvCxnSpPr/>
          <p:nvPr/>
        </p:nvCxnSpPr>
        <p:spPr bwMode="auto">
          <a:xfrm>
            <a:off x="7518722" y="1447800"/>
            <a:ext cx="5604" cy="4549358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" name="Rounded Rectangle 285"/>
          <p:cNvSpPr/>
          <p:nvPr/>
        </p:nvSpPr>
        <p:spPr>
          <a:xfrm>
            <a:off x="6891919" y="1973173"/>
            <a:ext cx="493806" cy="168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1.5</a:t>
            </a:r>
            <a:endParaRPr lang="en-US" sz="1200" dirty="0"/>
          </a:p>
        </p:txBody>
      </p:sp>
      <p:sp>
        <p:nvSpPr>
          <p:cNvPr id="288" name="Rounded Rectangle 287"/>
          <p:cNvSpPr/>
          <p:nvPr/>
        </p:nvSpPr>
        <p:spPr>
          <a:xfrm>
            <a:off x="6924344" y="3620638"/>
            <a:ext cx="493806" cy="168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1.5</a:t>
            </a:r>
            <a:endParaRPr lang="en-US" sz="1200" dirty="0"/>
          </a:p>
        </p:txBody>
      </p:sp>
      <p:sp>
        <p:nvSpPr>
          <p:cNvPr id="289" name="Rounded Rectangle 288"/>
          <p:cNvSpPr/>
          <p:nvPr/>
        </p:nvSpPr>
        <p:spPr>
          <a:xfrm>
            <a:off x="6969373" y="5334000"/>
            <a:ext cx="493806" cy="168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1.5</a:t>
            </a:r>
            <a:endParaRPr lang="en-US" sz="12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7537860" y="1676399"/>
            <a:ext cx="4164453" cy="761999"/>
            <a:chOff x="6769096" y="638173"/>
            <a:chExt cx="1192868" cy="477147"/>
          </a:xfrm>
        </p:grpSpPr>
        <p:sp>
          <p:nvSpPr>
            <p:cNvPr id="66" name="Chevron 65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200" dirty="0"/>
            </a:p>
          </p:txBody>
        </p:sp>
        <p:sp>
          <p:nvSpPr>
            <p:cNvPr id="67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7589560" y="1701225"/>
            <a:ext cx="4373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Can understand another </a:t>
            </a:r>
            <a:r>
              <a:rPr lang="en-US" sz="1600" dirty="0" err="1" smtClean="0"/>
              <a:t>Renesas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MCU architecture</a:t>
            </a:r>
            <a:endParaRPr lang="en-US" sz="1600" b="1" dirty="0"/>
          </a:p>
        </p:txBody>
      </p:sp>
      <p:sp>
        <p:nvSpPr>
          <p:cNvPr id="70" name="Rectangle 69"/>
          <p:cNvSpPr/>
          <p:nvPr/>
        </p:nvSpPr>
        <p:spPr>
          <a:xfrm>
            <a:off x="181101" y="1644172"/>
            <a:ext cx="2476364" cy="794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MCU architecture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13490" y="2971801"/>
            <a:ext cx="2476364" cy="1421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Development process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13490" y="5002725"/>
            <a:ext cx="2476364" cy="99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Management ability</a:t>
            </a:r>
          </a:p>
        </p:txBody>
      </p:sp>
    </p:spTree>
    <p:extLst>
      <p:ext uri="{BB962C8B-B14F-4D97-AF65-F5344CB8AC3E}">
        <p14:creationId xmlns:p14="http://schemas.microsoft.com/office/powerpoint/2010/main" val="4678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681215" y="6019800"/>
            <a:ext cx="9254741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438400" y="6069490"/>
            <a:ext cx="1152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FF"/>
                </a:solidFill>
              </a:rPr>
              <a:t>May 2016</a:t>
            </a:r>
            <a:endParaRPr lang="en-US" sz="11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41929" y="6073887"/>
            <a:ext cx="1400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May 2018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1706225" y="2210674"/>
            <a:ext cx="6124" cy="378648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2689854" y="2210674"/>
            <a:ext cx="0" cy="380912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2846123" y="2210674"/>
            <a:ext cx="0" cy="378648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7308586" y="6069490"/>
            <a:ext cx="1162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FF"/>
                </a:solidFill>
              </a:rPr>
              <a:t>Jul 2017</a:t>
            </a:r>
          </a:p>
        </p:txBody>
      </p:sp>
      <p:grpSp>
        <p:nvGrpSpPr>
          <p:cNvPr id="238" name="Group 237"/>
          <p:cNvGrpSpPr/>
          <p:nvPr/>
        </p:nvGrpSpPr>
        <p:grpSpPr>
          <a:xfrm>
            <a:off x="2819400" y="2362200"/>
            <a:ext cx="4654140" cy="1447800"/>
            <a:chOff x="6769096" y="638173"/>
            <a:chExt cx="1192868" cy="477147"/>
          </a:xfrm>
        </p:grpSpPr>
        <p:sp>
          <p:nvSpPr>
            <p:cNvPr id="239" name="Chevron 238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200" dirty="0"/>
            </a:p>
          </p:txBody>
        </p:sp>
        <p:sp>
          <p:nvSpPr>
            <p:cNvPr id="240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 dirty="0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7550099" y="2362200"/>
            <a:ext cx="4201580" cy="1447800"/>
            <a:chOff x="6769096" y="638173"/>
            <a:chExt cx="1192868" cy="477147"/>
          </a:xfrm>
        </p:grpSpPr>
        <p:sp>
          <p:nvSpPr>
            <p:cNvPr id="242" name="Chevron 241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243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 dirty="0"/>
            </a:p>
          </p:txBody>
        </p:sp>
      </p:grpSp>
      <p:sp>
        <p:nvSpPr>
          <p:cNvPr id="244" name="Rectangle 243"/>
          <p:cNvSpPr/>
          <p:nvPr/>
        </p:nvSpPr>
        <p:spPr>
          <a:xfrm>
            <a:off x="2997652" y="2670600"/>
            <a:ext cx="437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    Create </a:t>
            </a:r>
            <a:r>
              <a:rPr lang="en-US" sz="1600" dirty="0"/>
              <a:t>problem </a:t>
            </a:r>
            <a:r>
              <a:rPr lang="en-US" sz="1600" dirty="0" smtClean="0"/>
              <a:t>report</a:t>
            </a:r>
          </a:p>
          <a:p>
            <a:r>
              <a:rPr lang="en-US" sz="1600" dirty="0" smtClean="0"/>
              <a:t>         easy to understand with mentor’s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support.</a:t>
            </a:r>
            <a:endParaRPr lang="en-US" sz="1600" dirty="0"/>
          </a:p>
        </p:txBody>
      </p:sp>
      <p:sp>
        <p:nvSpPr>
          <p:cNvPr id="245" name="Rectangle 244"/>
          <p:cNvSpPr/>
          <p:nvPr/>
        </p:nvSpPr>
        <p:spPr>
          <a:xfrm>
            <a:off x="8106281" y="2743200"/>
            <a:ext cx="40857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-</a:t>
            </a:r>
            <a:r>
              <a:rPr lang="en-US" sz="1600" dirty="0" smtClean="0"/>
              <a:t>Can </a:t>
            </a:r>
            <a:r>
              <a:rPr lang="en-US" sz="1600" dirty="0"/>
              <a:t>report problem to leader</a:t>
            </a:r>
          </a:p>
          <a:p>
            <a:r>
              <a:rPr lang="en-US" sz="1600" dirty="0" smtClean="0"/>
              <a:t>  -Can </a:t>
            </a:r>
            <a:r>
              <a:rPr lang="en-US" sz="1600" dirty="0"/>
              <a:t>report work status in team</a:t>
            </a:r>
          </a:p>
        </p:txBody>
      </p:sp>
      <p:sp>
        <p:nvSpPr>
          <p:cNvPr id="254" name="5-Point Star 253"/>
          <p:cNvSpPr/>
          <p:nvPr/>
        </p:nvSpPr>
        <p:spPr>
          <a:xfrm>
            <a:off x="11802606" y="2819400"/>
            <a:ext cx="415688" cy="43928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2</a:t>
            </a:r>
            <a:endParaRPr lang="en-US" sz="1400" b="1" dirty="0"/>
          </a:p>
        </p:txBody>
      </p:sp>
      <p:cxnSp>
        <p:nvCxnSpPr>
          <p:cNvPr id="282" name="Straight Connector 281"/>
          <p:cNvCxnSpPr/>
          <p:nvPr/>
        </p:nvCxnSpPr>
        <p:spPr bwMode="auto">
          <a:xfrm>
            <a:off x="7524326" y="2210674"/>
            <a:ext cx="0" cy="378648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0" name="Rounded Rectangle 289"/>
          <p:cNvSpPr/>
          <p:nvPr/>
        </p:nvSpPr>
        <p:spPr>
          <a:xfrm>
            <a:off x="6899584" y="3001874"/>
            <a:ext cx="493806" cy="168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1.5</a:t>
            </a:r>
            <a:endParaRPr lang="en-US" sz="12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2875168" y="4495801"/>
            <a:ext cx="4654140" cy="1501357"/>
            <a:chOff x="6769096" y="638173"/>
            <a:chExt cx="1192868" cy="477147"/>
          </a:xfrm>
        </p:grpSpPr>
        <p:sp>
          <p:nvSpPr>
            <p:cNvPr id="136" name="Chevron 135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200" dirty="0"/>
            </a:p>
          </p:txBody>
        </p:sp>
        <p:sp>
          <p:nvSpPr>
            <p:cNvPr id="137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 dirty="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472158" y="4495801"/>
            <a:ext cx="4201580" cy="1501357"/>
            <a:chOff x="6769096" y="638173"/>
            <a:chExt cx="1192868" cy="477147"/>
          </a:xfrm>
        </p:grpSpPr>
        <p:sp>
          <p:nvSpPr>
            <p:cNvPr id="143" name="Chevron 142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144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 dirty="0"/>
            </a:p>
          </p:txBody>
        </p:sp>
      </p:grpSp>
      <p:sp>
        <p:nvSpPr>
          <p:cNvPr id="145" name="Rectangle 144"/>
          <p:cNvSpPr/>
          <p:nvPr/>
        </p:nvSpPr>
        <p:spPr>
          <a:xfrm>
            <a:off x="2959552" y="5029200"/>
            <a:ext cx="4373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Get TOEIC certification </a:t>
            </a:r>
            <a:r>
              <a:rPr lang="en-US" sz="1600" dirty="0" smtClean="0"/>
              <a:t>500</a:t>
            </a:r>
            <a:endParaRPr lang="en-US" sz="1600" dirty="0"/>
          </a:p>
        </p:txBody>
      </p:sp>
      <p:sp>
        <p:nvSpPr>
          <p:cNvPr id="146" name="Rectangle 145"/>
          <p:cNvSpPr/>
          <p:nvPr/>
        </p:nvSpPr>
        <p:spPr>
          <a:xfrm>
            <a:off x="7620506" y="5071646"/>
            <a:ext cx="40857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Get TOEIC certification </a:t>
            </a:r>
            <a:r>
              <a:rPr lang="en-US" sz="1600" dirty="0" smtClean="0"/>
              <a:t>650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185801" y="2209800"/>
            <a:ext cx="2476364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Communication ability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85801" y="4495801"/>
            <a:ext cx="2476364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English skill</a:t>
            </a:r>
          </a:p>
        </p:txBody>
      </p:sp>
    </p:spTree>
    <p:extLst>
      <p:ext uri="{BB962C8B-B14F-4D97-AF65-F5344CB8AC3E}">
        <p14:creationId xmlns:p14="http://schemas.microsoft.com/office/powerpoint/2010/main" val="351061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11041929" y="6073887"/>
            <a:ext cx="1400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May 2018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59564" y="2057400"/>
            <a:ext cx="109800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Commitment after 2 years: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Achieve the target level 2 for all </a:t>
            </a:r>
            <a:r>
              <a:rPr lang="en-US" sz="2000" dirty="0" smtClean="0"/>
              <a:t>skills (</a:t>
            </a:r>
            <a:r>
              <a:rPr lang="en-US" sz="2000" dirty="0"/>
              <a:t>except Test environment </a:t>
            </a:r>
            <a:r>
              <a:rPr lang="en-US" sz="2000" dirty="0" smtClean="0"/>
              <a:t>construction and </a:t>
            </a:r>
            <a:r>
              <a:rPr lang="en-US" sz="2000" dirty="0"/>
              <a:t>Test </a:t>
            </a:r>
            <a:r>
              <a:rPr lang="en-US" sz="2000" dirty="0" smtClean="0"/>
              <a:t>execution achieve level 3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/>
              <a:t>Can do assigned tasks (Verification/Failure analysis) of </a:t>
            </a:r>
            <a:r>
              <a:rPr lang="en-US" sz="2000" dirty="0" smtClean="0"/>
              <a:t>CG projects </a:t>
            </a:r>
            <a:r>
              <a:rPr lang="en-US" sz="2000" dirty="0"/>
              <a:t>without support.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Can support other related </a:t>
            </a:r>
            <a:r>
              <a:rPr lang="en-US" sz="2000" dirty="0" smtClean="0"/>
              <a:t>projects (PV,FIT Configurator)</a:t>
            </a: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Can manage development </a:t>
            </a:r>
            <a:r>
              <a:rPr lang="en-US" sz="2000" dirty="0"/>
              <a:t>process </a:t>
            </a:r>
            <a:r>
              <a:rPr lang="en-US" sz="2000" dirty="0" smtClean="0"/>
              <a:t>for project.</a:t>
            </a: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093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00339"/>
          </a:xfrm>
        </p:spPr>
        <p:txBody>
          <a:bodyPr/>
          <a:lstStyle/>
          <a:p>
            <a:r>
              <a:rPr lang="en-US" dirty="0" smtClean="0"/>
              <a:t>www.renesas.com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71800" y="2998857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Thank you for your attention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74359"/>
          </a:xfrm>
        </p:spPr>
        <p:txBody>
          <a:bodyPr/>
          <a:lstStyle/>
          <a:p>
            <a:r>
              <a:rPr lang="de-DE" dirty="0" smtClean="0"/>
              <a:t>Traning Target</a:t>
            </a:r>
            <a:r>
              <a:rPr lang="de-DE" dirty="0"/>
              <a:t>	</a:t>
            </a:r>
            <a:r>
              <a:rPr lang="de-DE" b="1" dirty="0"/>
              <a:t>Page </a:t>
            </a:r>
            <a:r>
              <a:rPr lang="de-DE" b="1" dirty="0" smtClean="0"/>
              <a:t>03</a:t>
            </a:r>
            <a:endParaRPr lang="de-DE" b="1" dirty="0"/>
          </a:p>
          <a:p>
            <a:r>
              <a:rPr lang="de-DE" dirty="0" smtClean="0"/>
              <a:t>Current Status and Target</a:t>
            </a:r>
            <a:r>
              <a:rPr lang="de-DE" dirty="0"/>
              <a:t>	</a:t>
            </a:r>
            <a:r>
              <a:rPr lang="de-DE" b="1" dirty="0"/>
              <a:t>Page </a:t>
            </a:r>
            <a:r>
              <a:rPr lang="de-DE" b="1" dirty="0" smtClean="0"/>
              <a:t>04</a:t>
            </a:r>
            <a:endParaRPr lang="de-DE" dirty="0"/>
          </a:p>
          <a:p>
            <a:r>
              <a:rPr lang="de-DE" dirty="0" smtClean="0"/>
              <a:t>Gap analysis and Solution</a:t>
            </a:r>
            <a:r>
              <a:rPr lang="de-DE" dirty="0"/>
              <a:t>	</a:t>
            </a:r>
            <a:r>
              <a:rPr lang="de-DE" b="1" dirty="0"/>
              <a:t>Page </a:t>
            </a:r>
            <a:r>
              <a:rPr lang="de-DE" b="1" dirty="0" smtClean="0"/>
              <a:t>06</a:t>
            </a:r>
            <a:endParaRPr lang="de-DE" b="1" dirty="0"/>
          </a:p>
          <a:p>
            <a:r>
              <a:rPr lang="de-DE" dirty="0" smtClean="0"/>
              <a:t>Training Plan</a:t>
            </a:r>
            <a:r>
              <a:rPr lang="de-DE" dirty="0"/>
              <a:t>	</a:t>
            </a:r>
            <a:r>
              <a:rPr lang="de-DE" b="1" dirty="0"/>
              <a:t>Page </a:t>
            </a:r>
            <a:r>
              <a:rPr lang="de-DE" b="1" dirty="0" smtClean="0"/>
              <a:t>11</a:t>
            </a:r>
            <a:endParaRPr lang="de-DE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762000"/>
            <a:ext cx="9000000" cy="443198"/>
          </a:xfrm>
        </p:spPr>
        <p:txBody>
          <a:bodyPr/>
          <a:lstStyle/>
          <a:p>
            <a:r>
              <a:rPr lang="en-US" dirty="0" smtClean="0"/>
              <a:t>Training Target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133739"/>
              </p:ext>
            </p:extLst>
          </p:nvPr>
        </p:nvGraphicFramePr>
        <p:xfrm>
          <a:off x="2667000" y="762000"/>
          <a:ext cx="9144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2057400"/>
            <a:ext cx="304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Target: </a:t>
            </a:r>
            <a:r>
              <a:rPr lang="en-US" b="1" dirty="0" smtClean="0">
                <a:solidFill>
                  <a:srgbClr val="FF0000"/>
                </a:solidFill>
              </a:rPr>
              <a:t>Engineer for test </a:t>
            </a:r>
            <a:r>
              <a:rPr lang="en-US" dirty="0" smtClean="0"/>
              <a:t>up to </a:t>
            </a:r>
            <a:r>
              <a:rPr lang="en-US" b="1" dirty="0" smtClean="0">
                <a:solidFill>
                  <a:srgbClr val="FF0000"/>
                </a:solidFill>
              </a:rPr>
              <a:t>level 2</a:t>
            </a:r>
            <a:r>
              <a:rPr lang="en-US" dirty="0" smtClean="0"/>
              <a:t> by </a:t>
            </a:r>
            <a:r>
              <a:rPr lang="en-US" b="1" dirty="0" smtClean="0">
                <a:solidFill>
                  <a:srgbClr val="FF0000"/>
                </a:solidFill>
              </a:rPr>
              <a:t>Apr 2018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-&gt; </a:t>
            </a:r>
            <a:r>
              <a:rPr lang="en-US" dirty="0"/>
              <a:t>Can conduct test and verification for </a:t>
            </a:r>
            <a:r>
              <a:rPr lang="en-US" dirty="0" smtClean="0"/>
              <a:t>CG Project </a:t>
            </a:r>
            <a:r>
              <a:rPr lang="en-US" dirty="0"/>
              <a:t>as well as others without support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0" y="602075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MCU: Micro Controller Unit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343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9000000" cy="443198"/>
          </a:xfrm>
        </p:spPr>
        <p:txBody>
          <a:bodyPr/>
          <a:lstStyle/>
          <a:p>
            <a:r>
              <a:rPr lang="en-US" dirty="0" smtClean="0"/>
              <a:t>Current status and Target (1/2)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929323"/>
              </p:ext>
            </p:extLst>
          </p:nvPr>
        </p:nvGraphicFramePr>
        <p:xfrm>
          <a:off x="457200" y="1752600"/>
          <a:ext cx="11429999" cy="351312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19111"/>
                <a:gridCol w="4329289"/>
                <a:gridCol w="990600"/>
                <a:gridCol w="4190999"/>
              </a:tblGrid>
              <a:tr h="387706">
                <a:tc>
                  <a:txBody>
                    <a:bodyPr/>
                    <a:lstStyle/>
                    <a:p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</a:tr>
              <a:tr h="755294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Test environment construction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Can setup</a:t>
                      </a:r>
                      <a:r>
                        <a:rPr lang="en-US" sz="1500" baseline="0" dirty="0" smtClean="0"/>
                        <a:t> environment for testing based on guideline and Mentor’s instruction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Can setup environment for new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 device and new IDE without Mentor’s support.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500" dirty="0" smtClean="0"/>
                        <a:t>Test item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dirty="0" smtClean="0"/>
                        <a:t>extraction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 smtClean="0"/>
                        <a:t>Can create test items for simple module based on existing test specification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dirty="0" smtClean="0"/>
                        <a:t>with confirmation of Mentor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500" dirty="0" smtClean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Extract test item for simple/difficult modules from</a:t>
                      </a:r>
                      <a:r>
                        <a:rPr lang="en-US" sz="1500" baseline="0" dirty="0" smtClean="0"/>
                        <a:t> existing design specification and related document without mentor’s support.</a:t>
                      </a:r>
                    </a:p>
                  </a:txBody>
                  <a:tcPr/>
                </a:tc>
              </a:tr>
              <a:tr h="678485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Test execution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Can conduct test for simple modules with confirmation of Mentor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 smtClean="0"/>
                    </a:p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Execute testing</a:t>
                      </a:r>
                      <a:r>
                        <a:rPr lang="en-US" sz="1500" baseline="0" dirty="0" smtClean="0"/>
                        <a:t> for </a:t>
                      </a:r>
                      <a:r>
                        <a:rPr lang="en-US" sz="1500" dirty="0" smtClean="0"/>
                        <a:t>simple/difficult </a:t>
                      </a:r>
                      <a:r>
                        <a:rPr lang="en-US" sz="1500" baseline="0" dirty="0" smtClean="0"/>
                        <a:t>modules</a:t>
                      </a:r>
                      <a:r>
                        <a:rPr lang="en-US" sz="1500" dirty="0" smtClean="0"/>
                        <a:t> without Mentor’s support</a:t>
                      </a:r>
                    </a:p>
                  </a:txBody>
                  <a:tcPr/>
                </a:tc>
              </a:tr>
              <a:tr h="77541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Failure analysis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Can analyze bugs and propose</a:t>
                      </a:r>
                      <a:r>
                        <a:rPr lang="en-US" sz="1500" baseline="0" dirty="0" smtClean="0"/>
                        <a:t> countermeasure for</a:t>
                      </a:r>
                      <a:r>
                        <a:rPr lang="en-US" sz="1500" dirty="0" smtClean="0"/>
                        <a:t> simple failure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dirty="0" smtClean="0"/>
                        <a:t>but it needs to Mentor’s support for difficult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 smtClean="0"/>
                    </a:p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Analyze,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dirty="0" smtClean="0"/>
                        <a:t>find out root cause and recurrence prevention for simple/difficult failure.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9000000" cy="443198"/>
          </a:xfrm>
        </p:spPr>
        <p:txBody>
          <a:bodyPr/>
          <a:lstStyle/>
          <a:p>
            <a:r>
              <a:rPr lang="en-US" dirty="0" smtClean="0"/>
              <a:t>Current status and Target (2/2)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63386"/>
              </p:ext>
            </p:extLst>
          </p:nvPr>
        </p:nvGraphicFramePr>
        <p:xfrm>
          <a:off x="457200" y="1752600"/>
          <a:ext cx="11429999" cy="439887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19111"/>
                <a:gridCol w="4329289"/>
                <a:gridCol w="990600"/>
                <a:gridCol w="4190999"/>
              </a:tblGrid>
              <a:tr h="387706">
                <a:tc>
                  <a:txBody>
                    <a:bodyPr/>
                    <a:lstStyle/>
                    <a:p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</a:tr>
              <a:tr h="679094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MCU architecture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Only know RL78</a:t>
                      </a:r>
                      <a:r>
                        <a:rPr lang="en-US" sz="1500" baseline="0" dirty="0" smtClean="0"/>
                        <a:t> MCU architecture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 smtClean="0"/>
                    </a:p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Can understand architecture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 of objective MCU of assigned product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Development process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5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 smtClean="0"/>
                        <a:t>Can follow the development process, but not feedback</a:t>
                      </a:r>
                      <a:r>
                        <a:rPr lang="en-US" sz="1500" baseline="0" dirty="0" smtClean="0"/>
                        <a:t> result of works.</a:t>
                      </a:r>
                      <a:endParaRPr lang="en-US" sz="15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 smtClean="0"/>
                    </a:p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Can do feedback by looking at result of works</a:t>
                      </a:r>
                    </a:p>
                  </a:txBody>
                  <a:tcPr/>
                </a:tc>
              </a:tr>
              <a:tr h="77541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Management</a:t>
                      </a:r>
                      <a:r>
                        <a:rPr lang="en-US" sz="1500" baseline="0" dirty="0" smtClean="0"/>
                        <a:t> ability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Can follow schedule assigned from leader, but not raise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 alarm in time.</a:t>
                      </a:r>
                      <a:endParaRPr lang="en-US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 smtClean="0"/>
                    </a:p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Can keep schedule and raise alarm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 if necessary 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7541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Communication ability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 smtClean="0"/>
                        <a:t>Create problem r</a:t>
                      </a:r>
                      <a:r>
                        <a:rPr lang="en-US" sz="1500" dirty="0" smtClean="0"/>
                        <a:t>eport but it’s</a:t>
                      </a:r>
                      <a:r>
                        <a:rPr lang="en-US" sz="1500" baseline="0" dirty="0" smtClean="0"/>
                        <a:t> not easy to understand. 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 smtClean="0"/>
                    </a:p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Can report problem to leader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Can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 report work status in team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7541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English skill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err="1" smtClean="0"/>
                        <a:t>Toeic</a:t>
                      </a:r>
                      <a:r>
                        <a:rPr lang="en-US" sz="1500" dirty="0" smtClean="0"/>
                        <a:t> 500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 smtClean="0"/>
                    </a:p>
                    <a:p>
                      <a:pPr algn="ctr"/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err="1" smtClean="0"/>
                        <a:t>Toeic</a:t>
                      </a:r>
                      <a:r>
                        <a:rPr lang="en-US" sz="1500" dirty="0" smtClean="0"/>
                        <a:t> 650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1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9000000" cy="443198"/>
          </a:xfrm>
        </p:spPr>
        <p:txBody>
          <a:bodyPr/>
          <a:lstStyle/>
          <a:p>
            <a:r>
              <a:rPr lang="en-US" dirty="0" smtClean="0"/>
              <a:t>Gap analysis and solution (1/4)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614366"/>
              </p:ext>
            </p:extLst>
          </p:nvPr>
        </p:nvGraphicFramePr>
        <p:xfrm>
          <a:off x="457200" y="1593494"/>
          <a:ext cx="11429999" cy="416722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566069"/>
                <a:gridCol w="2102678"/>
                <a:gridCol w="2102678"/>
                <a:gridCol w="2839175"/>
                <a:gridCol w="2819399"/>
              </a:tblGrid>
              <a:tr h="38770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Skill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Gap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Root Cause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Mentee’s action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Mentor’s action</a:t>
                      </a:r>
                      <a:endParaRPr lang="en-US" sz="1800" dirty="0"/>
                    </a:p>
                  </a:txBody>
                  <a:tcPr/>
                </a:tc>
              </a:tr>
              <a:tr h="14478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 environment construction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Not get familiar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with </a:t>
                      </a:r>
                      <a:r>
                        <a:rPr lang="en-US" sz="1600" b="1" dirty="0" err="1" smtClean="0">
                          <a:solidFill>
                            <a:schemeClr val="accent2"/>
                          </a:solidFill>
                        </a:rPr>
                        <a:t>Renesas</a:t>
                      </a:r>
                      <a:r>
                        <a:rPr lang="en-US" sz="1600" b="1" baseline="0" dirty="0" smtClean="0">
                          <a:solidFill>
                            <a:schemeClr val="accent2"/>
                          </a:solidFill>
                        </a:rPr>
                        <a:t> tools </a:t>
                      </a:r>
                      <a:r>
                        <a:rPr lang="en-US" sz="1600" baseline="0" dirty="0" smtClean="0"/>
                        <a:t>(IDEs, Toolchain,..), </a:t>
                      </a:r>
                      <a:r>
                        <a:rPr lang="en-US" sz="1600" b="1" baseline="0" dirty="0" err="1" smtClean="0">
                          <a:solidFill>
                            <a:schemeClr val="accent2"/>
                          </a:solidFill>
                        </a:rPr>
                        <a:t>Renesas</a:t>
                      </a:r>
                      <a:r>
                        <a:rPr lang="en-US" sz="1600" b="1" baseline="0" dirty="0" smtClean="0">
                          <a:solidFill>
                            <a:schemeClr val="accent2"/>
                          </a:solidFill>
                        </a:rPr>
                        <a:t> MCU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Lack of experience in using </a:t>
                      </a:r>
                      <a:r>
                        <a:rPr lang="en-US" sz="1600" b="1" dirty="0" err="1" smtClean="0">
                          <a:solidFill>
                            <a:schemeClr val="accent2"/>
                          </a:solidFill>
                        </a:rPr>
                        <a:t>Renesas</a:t>
                      </a:r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 tools and MCU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Learn</a:t>
                      </a:r>
                      <a:r>
                        <a:rPr lang="en-US" sz="1600" baseline="0" dirty="0" smtClean="0"/>
                        <a:t> from </a:t>
                      </a:r>
                      <a:r>
                        <a:rPr lang="en-US" sz="1600" b="1" baseline="0" dirty="0" smtClean="0">
                          <a:solidFill>
                            <a:srgbClr val="C00000"/>
                          </a:solidFill>
                        </a:rPr>
                        <a:t>guideline, mentor’s instruction </a:t>
                      </a:r>
                      <a:r>
                        <a:rPr lang="en-US" sz="1600" baseline="0" dirty="0" smtClean="0"/>
                        <a:t>and  create note for </a:t>
                      </a:r>
                      <a:r>
                        <a:rPr lang="en-US" sz="1600" b="1" baseline="0" dirty="0" smtClean="0">
                          <a:solidFill>
                            <a:srgbClr val="C00000"/>
                          </a:solidFill>
                        </a:rPr>
                        <a:t>self-investigate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Provide reference document and guideline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Check output and give feedback through Q&amp;A or via mail.</a:t>
                      </a:r>
                    </a:p>
                  </a:txBody>
                  <a:tcPr/>
                </a:tc>
              </a:tr>
              <a:tr h="23317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 item extraction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Lack of  skill to </a:t>
                      </a:r>
                      <a:r>
                        <a:rPr lang="en-US" sz="1600" b="1" baseline="0" dirty="0" smtClean="0">
                          <a:solidFill>
                            <a:schemeClr val="accent2"/>
                          </a:solidFill>
                        </a:rPr>
                        <a:t>create checkpoint/ scenario </a:t>
                      </a:r>
                      <a:r>
                        <a:rPr lang="en-US" sz="1600" baseline="0" dirty="0" smtClean="0"/>
                        <a:t>for module testing from related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Not understand clearly </a:t>
                      </a:r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module’s functionality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Lack of experience in creating new </a:t>
                      </a:r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test cases </a:t>
                      </a:r>
                      <a:r>
                        <a:rPr lang="en-US" sz="1600" dirty="0" smtClean="0"/>
                        <a:t>and </a:t>
                      </a:r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test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Investigate existing </a:t>
                      </a:r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test specification, </a:t>
                      </a:r>
                      <a:r>
                        <a:rPr lang="en-US" sz="1600" b="1" baseline="0" dirty="0" smtClean="0">
                          <a:solidFill>
                            <a:srgbClr val="C00000"/>
                          </a:solidFill>
                        </a:rPr>
                        <a:t>design document, HWM.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Get support from Mentor for difficult test items.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Create </a:t>
                      </a:r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investigation document 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testing procedure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understanding.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Provide existing design/ test specification and HWM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Follow up and confirm understanding of mentee through Q&amp;A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9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9000000" cy="443198"/>
          </a:xfrm>
        </p:spPr>
        <p:txBody>
          <a:bodyPr/>
          <a:lstStyle/>
          <a:p>
            <a:r>
              <a:rPr lang="en-US" dirty="0" smtClean="0"/>
              <a:t>Gap analysis and solution (2/4)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366590"/>
              </p:ext>
            </p:extLst>
          </p:nvPr>
        </p:nvGraphicFramePr>
        <p:xfrm>
          <a:off x="457200" y="1593494"/>
          <a:ext cx="11429999" cy="458632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566069"/>
                <a:gridCol w="2102678"/>
                <a:gridCol w="2102678"/>
                <a:gridCol w="3046925"/>
                <a:gridCol w="2611649"/>
              </a:tblGrid>
              <a:tr h="38770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Skill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Gap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Root Cause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Mentee’s action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Mentor’s action</a:t>
                      </a:r>
                      <a:endParaRPr lang="en-US" sz="1800" dirty="0"/>
                    </a:p>
                  </a:txBody>
                  <a:tcPr/>
                </a:tc>
              </a:tr>
              <a:tr h="678485"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Test execution</a:t>
                      </a:r>
                      <a:endParaRPr lang="en-US" sz="15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50" baseline="0" dirty="0" smtClean="0"/>
                        <a:t>Need to confirm </a:t>
                      </a:r>
                      <a:r>
                        <a:rPr lang="en-US" sz="1550" b="1" baseline="0" dirty="0" smtClean="0">
                          <a:solidFill>
                            <a:schemeClr val="accent2"/>
                          </a:solidFill>
                        </a:rPr>
                        <a:t>test result </a:t>
                      </a:r>
                      <a:r>
                        <a:rPr lang="en-US" sz="1550" baseline="0" dirty="0" smtClean="0"/>
                        <a:t>and </a:t>
                      </a:r>
                      <a:r>
                        <a:rPr lang="en-US" sz="1550" b="1" baseline="0" dirty="0" smtClean="0">
                          <a:solidFill>
                            <a:schemeClr val="accent2"/>
                          </a:solidFill>
                        </a:rPr>
                        <a:t>producing step </a:t>
                      </a:r>
                      <a:r>
                        <a:rPr lang="en-US" sz="1550" baseline="0" dirty="0" smtClean="0"/>
                        <a:t>of difficult modules with Mentor.</a:t>
                      </a:r>
                      <a:endParaRPr lang="en-US" sz="15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50" dirty="0" smtClean="0"/>
                        <a:t>Not understand clearly </a:t>
                      </a:r>
                      <a:r>
                        <a:rPr lang="en-US" sz="1550" b="1" dirty="0" smtClean="0">
                          <a:solidFill>
                            <a:schemeClr val="accent2"/>
                          </a:solidFill>
                        </a:rPr>
                        <a:t>testing procedure </a:t>
                      </a:r>
                      <a:r>
                        <a:rPr lang="en-US" sz="1550" dirty="0" smtClean="0"/>
                        <a:t>and  </a:t>
                      </a:r>
                      <a:r>
                        <a:rPr lang="en-US" sz="1550" b="1" dirty="0" smtClean="0">
                          <a:solidFill>
                            <a:schemeClr val="accent2"/>
                          </a:solidFill>
                        </a:rPr>
                        <a:t>module’s functionality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5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50" dirty="0" smtClean="0"/>
                        <a:t>Get support and </a:t>
                      </a:r>
                      <a:r>
                        <a:rPr lang="en-US" sz="1550" b="1" dirty="0" smtClean="0">
                          <a:solidFill>
                            <a:schemeClr val="accent2"/>
                          </a:solidFill>
                        </a:rPr>
                        <a:t>confirm understanding </a:t>
                      </a:r>
                      <a:r>
                        <a:rPr lang="en-US" sz="1550" dirty="0" smtClean="0"/>
                        <a:t>with Mentor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50" dirty="0" smtClean="0"/>
                        <a:t>Guide mentee to execute test and investigate test specification.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50" dirty="0" smtClean="0"/>
                        <a:t>Check result through test report.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50" dirty="0" smtClean="0"/>
                        <a:t>Share experience through Q&amp;A.</a:t>
                      </a:r>
                      <a:endParaRPr lang="en-US" sz="1550" dirty="0"/>
                    </a:p>
                  </a:txBody>
                  <a:tcPr/>
                </a:tc>
              </a:tr>
              <a:tr h="1212494"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Failure analysis</a:t>
                      </a:r>
                      <a:endParaRPr lang="en-US" sz="15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50" dirty="0" smtClean="0"/>
                        <a:t>Need</a:t>
                      </a:r>
                      <a:r>
                        <a:rPr lang="en-US" sz="1550" baseline="0" dirty="0" smtClean="0"/>
                        <a:t> mentor’s support to find out </a:t>
                      </a:r>
                      <a:r>
                        <a:rPr lang="en-US" sz="1550" b="1" baseline="0" dirty="0" smtClean="0">
                          <a:solidFill>
                            <a:schemeClr val="accent2"/>
                          </a:solidFill>
                        </a:rPr>
                        <a:t>root cause </a:t>
                      </a:r>
                      <a:r>
                        <a:rPr lang="en-US" sz="1550" baseline="0" dirty="0" smtClean="0"/>
                        <a:t>and </a:t>
                      </a:r>
                      <a:r>
                        <a:rPr lang="en-US" sz="1550" b="1" baseline="0" dirty="0" smtClean="0">
                          <a:solidFill>
                            <a:schemeClr val="accent2"/>
                          </a:solidFill>
                        </a:rPr>
                        <a:t>recurrence prevention </a:t>
                      </a:r>
                      <a:r>
                        <a:rPr lang="en-US" sz="1550" baseline="0" dirty="0" smtClean="0"/>
                        <a:t>for module issue.</a:t>
                      </a:r>
                      <a:endParaRPr lang="en-US" sz="1550" b="1" baseline="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50" dirty="0" smtClean="0"/>
                        <a:t>Not understand clearly </a:t>
                      </a:r>
                      <a:r>
                        <a:rPr lang="en-US" sz="1550" b="1" dirty="0" smtClean="0">
                          <a:solidFill>
                            <a:schemeClr val="accent2"/>
                          </a:solidFill>
                        </a:rPr>
                        <a:t>module’s functionality</a:t>
                      </a:r>
                      <a:r>
                        <a:rPr lang="en-US" sz="1550" dirty="0" smtClean="0"/>
                        <a:t>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50" dirty="0" smtClean="0"/>
                        <a:t>Lack of experience in</a:t>
                      </a:r>
                      <a:r>
                        <a:rPr lang="en-US" sz="1550" baseline="0" dirty="0" smtClean="0"/>
                        <a:t> finding out </a:t>
                      </a:r>
                      <a:r>
                        <a:rPr lang="en-US" sz="1550" b="1" baseline="0" dirty="0" smtClean="0">
                          <a:solidFill>
                            <a:schemeClr val="accent2"/>
                          </a:solidFill>
                        </a:rPr>
                        <a:t>root cause </a:t>
                      </a:r>
                      <a:r>
                        <a:rPr lang="en-US" sz="1550" baseline="0" dirty="0" smtClean="0"/>
                        <a:t>and </a:t>
                      </a:r>
                      <a:r>
                        <a:rPr lang="en-US" sz="1550" b="1" baseline="0" dirty="0" smtClean="0">
                          <a:solidFill>
                            <a:schemeClr val="accent2"/>
                          </a:solidFill>
                        </a:rPr>
                        <a:t>analyzing issue</a:t>
                      </a:r>
                      <a:r>
                        <a:rPr lang="en-US" sz="1550" baseline="0" dirty="0" smtClean="0"/>
                        <a:t>.</a:t>
                      </a:r>
                      <a:endParaRPr lang="en-US" sz="155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5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50" dirty="0" smtClean="0"/>
                        <a:t>Investigate</a:t>
                      </a:r>
                      <a:r>
                        <a:rPr lang="en-US" sz="1550" baseline="0" dirty="0" smtClean="0"/>
                        <a:t> </a:t>
                      </a:r>
                      <a:r>
                        <a:rPr lang="en-US" sz="1550" b="1" baseline="0" dirty="0" smtClean="0">
                          <a:solidFill>
                            <a:srgbClr val="C00000"/>
                          </a:solidFill>
                        </a:rPr>
                        <a:t>design, function specification and source code </a:t>
                      </a:r>
                      <a:r>
                        <a:rPr lang="en-US" sz="1550" baseline="0" dirty="0" smtClean="0"/>
                        <a:t> to understand</a:t>
                      </a:r>
                      <a:r>
                        <a:rPr lang="en-US" sz="1550" b="1" baseline="0" dirty="0" smtClean="0">
                          <a:solidFill>
                            <a:srgbClr val="C00000"/>
                          </a:solidFill>
                        </a:rPr>
                        <a:t> functionality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50" baseline="0" dirty="0" smtClean="0"/>
                        <a:t>Investigate existing </a:t>
                      </a:r>
                      <a:r>
                        <a:rPr lang="en-US" sz="1550" b="1" baseline="0" dirty="0" smtClean="0">
                          <a:solidFill>
                            <a:srgbClr val="FF0000"/>
                          </a:solidFill>
                        </a:rPr>
                        <a:t>problem</a:t>
                      </a:r>
                      <a:r>
                        <a:rPr lang="en-US" sz="155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550" b="1" baseline="0" dirty="0" smtClean="0">
                          <a:solidFill>
                            <a:srgbClr val="C00000"/>
                          </a:solidFill>
                        </a:rPr>
                        <a:t>report </a:t>
                      </a:r>
                      <a:r>
                        <a:rPr lang="en-US" sz="1550" b="0" baseline="0" dirty="0" smtClean="0">
                          <a:solidFill>
                            <a:schemeClr val="tx1"/>
                          </a:solidFill>
                        </a:rPr>
                        <a:t>to learn analysis method</a:t>
                      </a:r>
                      <a:endParaRPr lang="en-US" sz="155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50" baseline="0" dirty="0" smtClean="0"/>
                        <a:t>Using </a:t>
                      </a:r>
                      <a:r>
                        <a:rPr lang="en-US" sz="1550" b="1" baseline="0" dirty="0" err="1" smtClean="0">
                          <a:solidFill>
                            <a:srgbClr val="C00000"/>
                          </a:solidFill>
                        </a:rPr>
                        <a:t>Redmine</a:t>
                      </a:r>
                      <a:r>
                        <a:rPr lang="en-US" sz="155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550" baseline="0" dirty="0" smtClean="0"/>
                        <a:t>to keep track of bug-fix.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50" dirty="0" smtClean="0"/>
                        <a:t>Review by meeting or via email and report.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50" dirty="0" smtClean="0"/>
                        <a:t>Introduce about the document, methods to analyzing failure(e.g. 5WHY).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5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9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9000000" cy="443198"/>
          </a:xfrm>
        </p:spPr>
        <p:txBody>
          <a:bodyPr/>
          <a:lstStyle/>
          <a:p>
            <a:r>
              <a:rPr lang="en-US" dirty="0" smtClean="0"/>
              <a:t>Gap analysis and solution (3/4)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724280"/>
              </p:ext>
            </p:extLst>
          </p:nvPr>
        </p:nvGraphicFramePr>
        <p:xfrm>
          <a:off x="457200" y="1752600"/>
          <a:ext cx="11429999" cy="349666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477642"/>
                <a:gridCol w="2865758"/>
                <a:gridCol w="2392912"/>
                <a:gridCol w="2464186"/>
                <a:gridCol w="2229501"/>
              </a:tblGrid>
              <a:tr h="38770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Skill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Gap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Root Cause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Mentee’s action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Mentor’s action</a:t>
                      </a:r>
                      <a:endParaRPr lang="en-US" sz="1800" dirty="0"/>
                    </a:p>
                  </a:txBody>
                  <a:tcPr/>
                </a:tc>
              </a:tr>
              <a:tr h="52669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MCU architecture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Have little knowledge of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1" baseline="0" dirty="0" smtClean="0">
                          <a:solidFill>
                            <a:schemeClr val="accent2"/>
                          </a:solidFill>
                        </a:rPr>
                        <a:t>RX, RZ MCU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architecture</a:t>
                      </a:r>
                      <a:endParaRPr lang="en-US" sz="1600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Have a</a:t>
                      </a:r>
                      <a:r>
                        <a:rPr lang="en-US" sz="1600" baseline="0" dirty="0" smtClean="0"/>
                        <a:t> few task related </a:t>
                      </a:r>
                      <a:r>
                        <a:rPr lang="en-US" sz="1600" dirty="0" smtClean="0"/>
                        <a:t>to </a:t>
                      </a:r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RX, RZ MCU.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Investigate </a:t>
                      </a:r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Hardware Manual of RX, RZ family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Create </a:t>
                      </a:r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investigation</a:t>
                      </a:r>
                      <a:r>
                        <a:rPr lang="en-US" sz="1600" b="1" baseline="0" dirty="0" smtClean="0">
                          <a:solidFill>
                            <a:schemeClr val="accent2"/>
                          </a:solidFill>
                        </a:rPr>
                        <a:t> document 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for RX, RZ understanding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Provide material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Give instruction advice for unclear point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Confirm understanding of mentee</a:t>
                      </a:r>
                    </a:p>
                  </a:txBody>
                  <a:tcPr/>
                </a:tc>
              </a:tr>
              <a:tr h="67848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Development process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Need mentor’s support 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in evaluating </a:t>
                      </a:r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result of work.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Lack of understanding</a:t>
                      </a:r>
                      <a:r>
                        <a:rPr lang="en-US" sz="1600" baseline="0" dirty="0" smtClean="0"/>
                        <a:t> about the development process.</a:t>
                      </a:r>
                      <a:endParaRPr lang="en-U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Attend </a:t>
                      </a:r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meeting</a:t>
                      </a:r>
                      <a:r>
                        <a:rPr lang="en-US" sz="1600" baseline="0" dirty="0" smtClean="0"/>
                        <a:t> to follow up the development process requirement</a:t>
                      </a:r>
                      <a:r>
                        <a:rPr lang="en-US" sz="16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Review and confirm Mentee’s output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smtClean="0"/>
                        <a:t>through Q&amp;A and via email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89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9000000" cy="443198"/>
          </a:xfrm>
        </p:spPr>
        <p:txBody>
          <a:bodyPr/>
          <a:lstStyle/>
          <a:p>
            <a:r>
              <a:rPr lang="en-US" dirty="0" smtClean="0"/>
              <a:t>Gap analysis and solution (4/4)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183518"/>
              </p:ext>
            </p:extLst>
          </p:nvPr>
        </p:nvGraphicFramePr>
        <p:xfrm>
          <a:off x="457200" y="1752600"/>
          <a:ext cx="11429999" cy="407578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00200"/>
                <a:gridCol w="2506777"/>
                <a:gridCol w="2629335"/>
                <a:gridCol w="2464186"/>
                <a:gridCol w="2229501"/>
              </a:tblGrid>
              <a:tr h="38770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Skill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Gap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Root Cause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Mentee’s action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Mentor’s action</a:t>
                      </a:r>
                      <a:endParaRPr lang="en-US" sz="1800" dirty="0"/>
                    </a:p>
                  </a:txBody>
                  <a:tcPr/>
                </a:tc>
              </a:tr>
              <a:tr h="8235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Management</a:t>
                      </a:r>
                      <a:r>
                        <a:rPr lang="en-US" sz="1600" baseline="0" dirty="0" smtClean="0"/>
                        <a:t> ability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Not raise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alarm right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b="1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Not familiar with report procedure.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Get advice </a:t>
                      </a:r>
                      <a:r>
                        <a:rPr lang="en-US" sz="1600" baseline="0" dirty="0" smtClean="0"/>
                        <a:t>from Mentor to recognize when a problem should be raised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baseline="0" dirty="0" smtClean="0">
                          <a:solidFill>
                            <a:srgbClr val="C00000"/>
                          </a:solidFill>
                        </a:rPr>
                        <a:t>Understand and follow report procedure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Provide  procedure guideline and instruction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Monitor the problem alarm from Mentee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Communication ability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Not include necessary information to 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problem report.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Lack of  experience in </a:t>
                      </a:r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creating report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Refer</a:t>
                      </a:r>
                      <a:r>
                        <a:rPr lang="en-US" sz="1600" baseline="0" dirty="0" smtClean="0"/>
                        <a:t> to report of old member to learn </a:t>
                      </a:r>
                      <a:r>
                        <a:rPr lang="en-US" sz="1600" b="1" baseline="0" dirty="0" smtClean="0">
                          <a:solidFill>
                            <a:srgbClr val="C00000"/>
                          </a:solidFill>
                        </a:rPr>
                        <a:t>report-writing skill and 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Review mentee’s report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Give feedback</a:t>
                      </a:r>
                    </a:p>
                  </a:txBody>
                  <a:tcPr/>
                </a:tc>
              </a:tr>
              <a:tr h="7754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English</a:t>
                      </a:r>
                      <a:r>
                        <a:rPr lang="en-US" sz="1600" baseline="0" dirty="0" smtClean="0"/>
                        <a:t> skill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Take much time to </a:t>
                      </a:r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explain</a:t>
                      </a:r>
                      <a:r>
                        <a:rPr lang="en-US" sz="1600" b="1" baseline="0" dirty="0" smtClean="0">
                          <a:solidFill>
                            <a:schemeClr val="accent2"/>
                          </a:solidFill>
                        </a:rPr>
                        <a:t> idea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Lack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en-US" sz="1600" b="1" baseline="0" dirty="0" smtClean="0">
                          <a:solidFill>
                            <a:schemeClr val="accent2"/>
                          </a:solidFill>
                        </a:rPr>
                        <a:t>vocabulary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600" b="1" baseline="0" dirty="0" smtClean="0">
                          <a:solidFill>
                            <a:schemeClr val="accent2"/>
                          </a:solidFill>
                        </a:rPr>
                        <a:t>practice time.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Attend </a:t>
                      </a:r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training courses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Self-study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at home.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  Share tips to mentee to learn</a:t>
                      </a:r>
                      <a:r>
                        <a:rPr lang="en-US" sz="1600" baseline="0" dirty="0" smtClean="0"/>
                        <a:t> English effectively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6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021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プレゼンテーション1" id="{F46CC6C0-ADE0-4353-AF35-FA8C6CAA5B5E}" vid="{FC591D30-7517-4864-9752-24B589F73E6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151021_Renesas_Templates_16_9_EN</Template>
  <TotalTime>1007</TotalTime>
  <Words>1405</Words>
  <Application>Microsoft Office PowerPoint</Application>
  <PresentationFormat>Custom</PresentationFormat>
  <Paragraphs>335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151021_Renesas_Templates_16_9_EN</vt:lpstr>
      <vt:lpstr>PowerPoint Presentation</vt:lpstr>
      <vt:lpstr>Agenda</vt:lpstr>
      <vt:lpstr>Training Target</vt:lpstr>
      <vt:lpstr>Current status and Target (1/2)</vt:lpstr>
      <vt:lpstr>Current status and Target (2/2)</vt:lpstr>
      <vt:lpstr>Gap analysis and solution (1/4)</vt:lpstr>
      <vt:lpstr>Gap analysis and solution (2/4)</vt:lpstr>
      <vt:lpstr>Gap analysis and solution (3/4)</vt:lpstr>
      <vt:lpstr>Gap analysis and solution (4/4)</vt:lpstr>
      <vt:lpstr>Mentor-Mentee interaction</vt:lpstr>
      <vt:lpstr>Training plan</vt:lpstr>
      <vt:lpstr>Training plan</vt:lpstr>
      <vt:lpstr>Training plan</vt:lpstr>
      <vt:lpstr>Training plan</vt:lpstr>
      <vt:lpstr>Commitment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Trung. Tran</dc:creator>
  <cp:lastModifiedBy>Hoai Long. Tran</cp:lastModifiedBy>
  <cp:revision>77</cp:revision>
  <dcterms:created xsi:type="dcterms:W3CDTF">2015-12-16T02:13:13Z</dcterms:created>
  <dcterms:modified xsi:type="dcterms:W3CDTF">2016-07-22T00:36:09Z</dcterms:modified>
</cp:coreProperties>
</file>