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C3E0B-0BB0-403B-A144-BF79DF936394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DA9C-AA1D-4C91-842F-38E017ECEE5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6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oboto" panose="020F0502020204030204" pitchFamily="2" charset="0"/>
              </a:rPr>
              <a:t>An array is a collection of items of same data type stored at contiguous memory locations.</a:t>
            </a: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ADA9C-AA1D-4C91-842F-38E017ECEE5B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8145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3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669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88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00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K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87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55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94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627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414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838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73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7EA726-4CDD-4342-ADE0-AC619BAAF16D}" type="datetimeFigureOut">
              <a:rPr lang="en-KE" smtClean="0"/>
              <a:t>12/03/2024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K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201837-8CE6-4A4E-98D0-7DCDB9CBB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48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tplotlib/matplotlib_pyplot_api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EFD-9492-A7F1-BD65-8000BAAD7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PYTHON LIBRARIES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BDF5F-789D-78A2-C09B-6D0232A81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CHAKIN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26028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0376-4382-D377-A774-CCE26563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 Sine wave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A8E6-8A0A-D42C-0F68-FCAA6A69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math #needed for definition of pi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</a:t>
            </a:r>
            <a:r>
              <a:rPr lang="en-US" dirty="0" err="1"/>
              <a:t>math.pi</a:t>
            </a:r>
            <a:r>
              <a:rPr lang="en-US" dirty="0"/>
              <a:t>*2, 0.05)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("angle")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("sine")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('sine wave')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4960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1E6F-AC61-EBA2-3842-CF7085A2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61D2-AD4A-2D4A-E15A-BF8895EC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Numerical 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is an open-source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library consisting of multidimensional and single-dimensional array elements.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It's a standard that computes numerical data in Python.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most widely used in almost every domain where numerical computation is required, like science and engineering.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7473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3377-56E5-58FA-D1E2-00B60BAB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Example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D397-9471-344C-C3F7-7838B7D443C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# Importing NumPy Array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np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# Creating an array using 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() method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# Printing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# Prints [10 20 30 40 50]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2223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387D3-2E58-4728-EA82-047CF302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NumPy Examples</a:t>
            </a:r>
            <a:endParaRPr lang="en-K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5B73D-FD2B-D6E2-3411-9964D33E2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more than one dimensions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numpy</a:t>
            </a:r>
            <a:r>
              <a:rPr lang="en-US" dirty="0">
                <a:highlight>
                  <a:srgbClr val="FFFF00"/>
                </a:highlight>
              </a:rPr>
              <a:t> as np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 = </a:t>
            </a:r>
            <a:r>
              <a:rPr lang="en-US" dirty="0" err="1">
                <a:highlight>
                  <a:srgbClr val="FFFF00"/>
                </a:highlight>
              </a:rPr>
              <a:t>np.array</a:t>
            </a:r>
            <a:r>
              <a:rPr lang="en-US" dirty="0">
                <a:highlight>
                  <a:srgbClr val="FFFF00"/>
                </a:highlight>
              </a:rPr>
              <a:t>([[1, 2], [3, 4], [5,6],[8,7],[9,10]])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print(a)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minimum dimensions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numpy</a:t>
            </a:r>
            <a:r>
              <a:rPr lang="en-US" dirty="0">
                <a:highlight>
                  <a:srgbClr val="FFFF00"/>
                </a:highlight>
              </a:rPr>
              <a:t> as np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 = </a:t>
            </a:r>
            <a:r>
              <a:rPr lang="en-US" dirty="0" err="1">
                <a:highlight>
                  <a:srgbClr val="FFFF00"/>
                </a:highlight>
              </a:rPr>
              <a:t>np.array</a:t>
            </a:r>
            <a:r>
              <a:rPr lang="en-US" dirty="0">
                <a:highlight>
                  <a:srgbClr val="FFFF00"/>
                </a:highlight>
              </a:rPr>
              <a:t>([1, 2, 3,4,5], </a:t>
            </a:r>
            <a:r>
              <a:rPr lang="en-US" dirty="0" err="1">
                <a:highlight>
                  <a:srgbClr val="FFFF00"/>
                </a:highlight>
              </a:rPr>
              <a:t>ndmin</a:t>
            </a:r>
            <a:r>
              <a:rPr lang="en-US" dirty="0">
                <a:highlight>
                  <a:srgbClr val="FFFF00"/>
                </a:highlight>
              </a:rPr>
              <a:t> = 2)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print(a)</a:t>
            </a:r>
            <a:endParaRPr lang="en-KE" dirty="0">
              <a:highlight>
                <a:srgbClr val="FFFF00"/>
              </a:highligh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375193-3BC3-2AF5-46DB-D54DAEB1B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en-US" dirty="0" err="1">
                <a:highlight>
                  <a:srgbClr val="FFFF00"/>
                </a:highlight>
              </a:rPr>
              <a:t>dtype</a:t>
            </a:r>
            <a:r>
              <a:rPr lang="en-US" dirty="0">
                <a:highlight>
                  <a:srgbClr val="FFFF00"/>
                </a:highlight>
              </a:rPr>
              <a:t> parameter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numpy</a:t>
            </a:r>
            <a:r>
              <a:rPr lang="en-US" dirty="0">
                <a:highlight>
                  <a:srgbClr val="FFFF00"/>
                </a:highlight>
              </a:rPr>
              <a:t> as np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 = </a:t>
            </a:r>
            <a:r>
              <a:rPr lang="en-US" dirty="0" err="1">
                <a:highlight>
                  <a:srgbClr val="FFFF00"/>
                </a:highlight>
              </a:rPr>
              <a:t>np.array</a:t>
            </a:r>
            <a:r>
              <a:rPr lang="en-US" dirty="0">
                <a:highlight>
                  <a:srgbClr val="FFFF00"/>
                </a:highlight>
              </a:rPr>
              <a:t>([1, 2, 3], </a:t>
            </a:r>
            <a:r>
              <a:rPr lang="en-US" dirty="0" err="1">
                <a:highlight>
                  <a:srgbClr val="FFFF00"/>
                </a:highlight>
              </a:rPr>
              <a:t>dtype</a:t>
            </a:r>
            <a:r>
              <a:rPr lang="en-US" dirty="0">
                <a:highlight>
                  <a:srgbClr val="FFFF00"/>
                </a:highlight>
              </a:rPr>
              <a:t> = complex)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print(a)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2146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3A4C-E931-9151-FFC3-3C5955CE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8885-D879-4545-0196-33EBE3477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/>
              <a:t>import </a:t>
            </a:r>
            <a:r>
              <a:rPr lang="en-US" sz="5900" dirty="0" err="1"/>
              <a:t>numpy</a:t>
            </a:r>
            <a:r>
              <a:rPr lang="en-US" sz="5900" dirty="0"/>
              <a:t> as np</a:t>
            </a:r>
          </a:p>
          <a:p>
            <a:pPr marL="0" indent="0">
              <a:buNone/>
            </a:pPr>
            <a:r>
              <a:rPr lang="en-US" sz="5900" dirty="0"/>
              <a:t>a = </a:t>
            </a:r>
            <a:r>
              <a:rPr lang="en-US" sz="5900" dirty="0" err="1"/>
              <a:t>np.arange</a:t>
            </a:r>
            <a:r>
              <a:rPr lang="en-US" sz="5900" dirty="0"/>
              <a:t>(0,60,5)</a:t>
            </a:r>
          </a:p>
          <a:p>
            <a:pPr marL="0" indent="0">
              <a:buNone/>
            </a:pPr>
            <a:r>
              <a:rPr lang="en-US" sz="5900" dirty="0"/>
              <a:t>a = </a:t>
            </a:r>
            <a:r>
              <a:rPr lang="en-US" sz="5900" dirty="0" err="1"/>
              <a:t>a.reshape</a:t>
            </a:r>
            <a:r>
              <a:rPr lang="en-US" sz="5900" dirty="0"/>
              <a:t>(3,4)</a:t>
            </a:r>
          </a:p>
          <a:p>
            <a:pPr marL="0" indent="0">
              <a:buNone/>
            </a:pPr>
            <a:r>
              <a:rPr lang="en-US" sz="5900" dirty="0"/>
              <a:t>print('Original array is:')</a:t>
            </a:r>
          </a:p>
          <a:p>
            <a:pPr marL="0" indent="0">
              <a:buNone/>
            </a:pPr>
            <a:r>
              <a:rPr lang="en-US" sz="5900" dirty="0"/>
              <a:t>print(a)</a:t>
            </a:r>
          </a:p>
          <a:p>
            <a:pPr marL="0" indent="0">
              <a:buNone/>
            </a:pPr>
            <a:r>
              <a:rPr lang="en-US" sz="5900" dirty="0"/>
              <a:t>print('\n')</a:t>
            </a:r>
          </a:p>
          <a:p>
            <a:pPr marL="0" indent="0">
              <a:buNone/>
            </a:pPr>
            <a:r>
              <a:rPr lang="en-US" sz="5900" dirty="0"/>
              <a:t>print('Modified array is:')</a:t>
            </a:r>
          </a:p>
          <a:p>
            <a:pPr marL="0" indent="0">
              <a:buNone/>
            </a:pPr>
            <a:r>
              <a:rPr lang="en-US" sz="5900" dirty="0"/>
              <a:t>for x in </a:t>
            </a:r>
            <a:r>
              <a:rPr lang="en-US" sz="5900" dirty="0" err="1"/>
              <a:t>np.nditer</a:t>
            </a:r>
            <a:r>
              <a:rPr lang="en-US" sz="5900" dirty="0"/>
              <a:t>(a):</a:t>
            </a:r>
          </a:p>
          <a:p>
            <a:pPr marL="0" indent="0">
              <a:buNone/>
            </a:pPr>
            <a:r>
              <a:rPr lang="en-US" sz="5900" dirty="0"/>
              <a:t>   print(x)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ABC48-5BFE-51B7-F2C0-28CA7E54E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5189" y="1690688"/>
            <a:ext cx="5978611" cy="5043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 </a:t>
            </a:r>
          </a:p>
          <a:p>
            <a:pPr marL="0" indent="0">
              <a:buNone/>
            </a:pPr>
            <a:r>
              <a:rPr lang="en-US" sz="1600" dirty="0"/>
              <a:t>a = </a:t>
            </a:r>
            <a:r>
              <a:rPr lang="en-US" sz="1600" dirty="0" err="1"/>
              <a:t>np.arange</a:t>
            </a:r>
            <a:r>
              <a:rPr lang="en-US" sz="1600" dirty="0"/>
              <a:t>(0,60,5) </a:t>
            </a:r>
          </a:p>
          <a:p>
            <a:pPr marL="0" indent="0">
              <a:buNone/>
            </a:pPr>
            <a:r>
              <a:rPr lang="en-US" sz="1600" dirty="0"/>
              <a:t>a = </a:t>
            </a:r>
            <a:r>
              <a:rPr lang="en-US" sz="1600" dirty="0" err="1"/>
              <a:t>a.reshape</a:t>
            </a:r>
            <a:r>
              <a:rPr lang="en-US" sz="1600" dirty="0"/>
              <a:t>(3,4) </a:t>
            </a:r>
          </a:p>
          <a:p>
            <a:pPr marL="0" indent="0">
              <a:buNone/>
            </a:pPr>
            <a:r>
              <a:rPr lang="en-US" sz="1600" dirty="0"/>
              <a:t>print('Original array is:')</a:t>
            </a:r>
          </a:p>
          <a:p>
            <a:pPr marL="0" indent="0">
              <a:buNone/>
            </a:pPr>
            <a:r>
              <a:rPr lang="en-US" sz="1600" dirty="0"/>
              <a:t>print(a)</a:t>
            </a:r>
          </a:p>
          <a:p>
            <a:pPr marL="0" indent="0">
              <a:buNone/>
            </a:pPr>
            <a:r>
              <a:rPr lang="en-US" sz="1600" dirty="0"/>
              <a:t>print('\n')</a:t>
            </a:r>
          </a:p>
          <a:p>
            <a:pPr marL="0" indent="0">
              <a:buNone/>
            </a:pPr>
            <a:r>
              <a:rPr lang="en-US" sz="1600" dirty="0"/>
              <a:t>print('Transpose of the original array is:')</a:t>
            </a:r>
          </a:p>
          <a:p>
            <a:pPr marL="0" indent="0">
              <a:buNone/>
            </a:pPr>
            <a:r>
              <a:rPr lang="en-US" sz="1600" dirty="0"/>
              <a:t>b = </a:t>
            </a:r>
            <a:r>
              <a:rPr lang="en-US" sz="1600" dirty="0" err="1"/>
              <a:t>a.T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print(b) </a:t>
            </a:r>
          </a:p>
          <a:p>
            <a:pPr marL="0" indent="0">
              <a:buNone/>
            </a:pPr>
            <a:r>
              <a:rPr lang="en-US" sz="1600" dirty="0"/>
              <a:t>print('\n')  </a:t>
            </a:r>
          </a:p>
          <a:p>
            <a:pPr marL="0" indent="0">
              <a:buNone/>
            </a:pPr>
            <a:r>
              <a:rPr lang="en-US" sz="1600" dirty="0"/>
              <a:t>print ('Modified array is:')</a:t>
            </a:r>
          </a:p>
          <a:p>
            <a:pPr marL="0" indent="0">
              <a:buNone/>
            </a:pPr>
            <a:r>
              <a:rPr lang="en-US" sz="1600" dirty="0"/>
              <a:t>for x in </a:t>
            </a:r>
            <a:r>
              <a:rPr lang="en-US" sz="1600" dirty="0" err="1"/>
              <a:t>np.nditer</a:t>
            </a:r>
            <a:r>
              <a:rPr lang="en-US" sz="1600" dirty="0"/>
              <a:t>(b): </a:t>
            </a:r>
          </a:p>
          <a:p>
            <a:pPr marL="0" indent="0">
              <a:buNone/>
            </a:pPr>
            <a:r>
              <a:rPr lang="en-US" sz="1600" dirty="0"/>
              <a:t>   print(x)</a:t>
            </a:r>
            <a:endParaRPr lang="en-KE" sz="1600" dirty="0"/>
          </a:p>
        </p:txBody>
      </p:sp>
    </p:spTree>
    <p:extLst>
      <p:ext uri="{BB962C8B-B14F-4D97-AF65-F5344CB8AC3E}">
        <p14:creationId xmlns:p14="http://schemas.microsoft.com/office/powerpoint/2010/main" val="148754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D3710E-7B29-C859-7349-6275F2E3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5A3A-F69B-F7CD-4592-51EBE4E6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an open-source Python Library providing high-performance data manipulation and analysis tool using its powerful data structures.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name Pandas is derived from the word Panel Data – an Econometrics from Multidimensional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with Pandas is used in a wide range of fields including academic and commercial domains including finance, economics, Statistics, analytics, etc.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03676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F559-2DD9-0780-544B-204983E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Example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584A-66E9-CA7F-0788-2ED87555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(4,3),columns = ['col1','col2','col3'])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row_index,row</a:t>
            </a:r>
            <a:r>
              <a:rPr lang="en-US" dirty="0"/>
              <a:t> in </a:t>
            </a:r>
            <a:r>
              <a:rPr lang="en-US" dirty="0" err="1"/>
              <a:t>df.iterrows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row_index,row</a:t>
            </a:r>
            <a:r>
              <a:rPr lang="en-US" dirty="0"/>
              <a:t>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515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75D5-8A47-3F3F-8AFF-49476939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of </a:t>
            </a:r>
            <a:r>
              <a:rPr lang="en-US" dirty="0" err="1"/>
              <a:t>turples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C861-5459-CE59-4A46-BD5BB866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(4,3),columns = ['col1','col2','col3'])</a:t>
            </a:r>
          </a:p>
          <a:p>
            <a:pPr marL="0" indent="0">
              <a:buNone/>
            </a:pPr>
            <a:r>
              <a:rPr lang="en-US" dirty="0"/>
              <a:t>for row in </a:t>
            </a:r>
            <a:r>
              <a:rPr lang="en-US" dirty="0" err="1"/>
              <a:t>df.itertuples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print(row)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8523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B5A1-A5DC-2322-B1B2-A8093C22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Matplotlib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6CB-A9AD-3335-0AA7-FED0668D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Matplotlib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versatile toolkit that allows for the creation of static, animated, and interactive visualizations in the Python programming language.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Generally, matplotlib overlays two APIs: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pyplot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 API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to make plot using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matplotlib.pyplot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Object-Oriented API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A group of objects assembled with greater flexibility than </a:t>
            </a:r>
            <a:r>
              <a:rPr lang="en-US" b="0" i="0" u="none" strike="noStrike" dirty="0" err="1">
                <a:solidFill>
                  <a:srgbClr val="40A944"/>
                </a:solidFill>
                <a:effectLst/>
                <a:latin typeface="Verdana" panose="020B0604030504040204" pitchFamily="34" charset="0"/>
                <a:hlinkClick r:id="rId2"/>
              </a:rPr>
              <a:t>pyplot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It provides direct access to Matplotlib’s backend layers.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Matplotlib simplifies simple tasks and enables complex tasks to be accomplished. Following are the key aspects of matplotlib: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Matplotlib offers to create quality plots.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Matplotlib offers interactive figures and customizes their visual style that can be manipulated as per need.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Matplotlib offers export to many file formats.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155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</TotalTime>
  <Words>708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inherit</vt:lpstr>
      <vt:lpstr>Arial</vt:lpstr>
      <vt:lpstr>Calibri</vt:lpstr>
      <vt:lpstr>Courier New</vt:lpstr>
      <vt:lpstr>Roboto</vt:lpstr>
      <vt:lpstr>Rockwell</vt:lpstr>
      <vt:lpstr>Rockwell Condensed</vt:lpstr>
      <vt:lpstr>Verdana</vt:lpstr>
      <vt:lpstr>Wingdings</vt:lpstr>
      <vt:lpstr>Wood Type</vt:lpstr>
      <vt:lpstr>PYTHON LIBRARIES</vt:lpstr>
      <vt:lpstr>NumPy</vt:lpstr>
      <vt:lpstr>NumPy Example</vt:lpstr>
      <vt:lpstr>More NumPy Examples</vt:lpstr>
      <vt:lpstr>Array Iteration</vt:lpstr>
      <vt:lpstr>Pandas </vt:lpstr>
      <vt:lpstr>Pandas Example</vt:lpstr>
      <vt:lpstr>Iteration of turples</vt:lpstr>
      <vt:lpstr>Matplotlib</vt:lpstr>
      <vt:lpstr>Plotting a Sine wave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chakin kim</dc:creator>
  <cp:lastModifiedBy>chakin kim</cp:lastModifiedBy>
  <cp:revision>3</cp:revision>
  <dcterms:created xsi:type="dcterms:W3CDTF">2024-03-12T11:27:09Z</dcterms:created>
  <dcterms:modified xsi:type="dcterms:W3CDTF">2024-03-12T21:57:27Z</dcterms:modified>
</cp:coreProperties>
</file>