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fectdash" TargetMode="External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sandeep-chaubey-66aa3b22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705" y="621671"/>
            <a:ext cx="10552923" cy="325053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29524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Sandeep </a:t>
            </a:r>
            <a:r>
              <a:rPr lang="en-IN" sz="3200" dirty="0" err="1"/>
              <a:t>choubey</a:t>
            </a:r>
            <a:endParaRPr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9188387" y="5598367"/>
            <a:ext cx="2780931" cy="637962"/>
            <a:chOff x="9197265" y="5926841"/>
            <a:chExt cx="2780931" cy="637962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265" y="5926841"/>
              <a:ext cx="2628531" cy="637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github.com/</a:t>
              </a:r>
              <a:r>
                <a:rPr lang="en-US" sz="1400" u="none" strike="noStrike" dirty="0" err="1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perfect_dash</a:t>
              </a:r>
              <a:endParaRPr lang="en-IN" sz="20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2998E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linkedin.com/in/</a:t>
              </a:r>
              <a:r>
                <a:rPr lang="en-US" sz="1400" u="none" strike="noStrike" dirty="0" err="1">
                  <a:solidFill>
                    <a:schemeClr val="bg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sandeepchoubey</a:t>
              </a:r>
              <a:endParaRPr lang="en-IN" sz="20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3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26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Sandeep chaubey</cp:lastModifiedBy>
  <cp:revision>7</cp:revision>
  <dcterms:created xsi:type="dcterms:W3CDTF">2022-04-19T20:18:35Z</dcterms:created>
  <dcterms:modified xsi:type="dcterms:W3CDTF">2024-09-20T12:45:36Z</dcterms:modified>
</cp:coreProperties>
</file>