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AI-Powered Predictive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Capstone Project - Education Category</a:t>
            </a:r>
          </a:p>
          <a:p>
            <a:r>
              <a:t>By Perfect Idogho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How can AI models be developed and deployed in real-world applications</a:t>
            </a:r>
          </a:p>
          <a:p>
            <a:pPr/>
            <a:r>
              <a:t>to support decision-making and improve task automation through a simple web interface?</a:t>
            </a:r>
          </a:p>
          <a:p>
            <a:pPr/>
            <a:r>
              <a:t>Category: Education</a:t>
            </a:r>
          </a:p>
          <a:p>
            <a:pPr/>
            <a:r>
              <a:t>Project Goal: Predict if a student will pass based on academic behavior.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Source: UCI Student Performance Dataset</a:t>
            </a:r>
          </a:p>
          <a:p>
            <a:pPr/>
            <a:r>
              <a:t>Input Features: age, studytime, failures, absences</a:t>
            </a:r>
          </a:p>
          <a:p>
            <a:pPr/>
            <a:r>
              <a:t>Target: 'passed' (binary classification)</a:t>
            </a:r>
          </a:p>
          <a:p>
            <a:pPr/>
            <a:r>
              <a:t>Preprocessed to numeric form for modeling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 &amp; 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Cleaned missing values and outliers</a:t>
            </a:r>
          </a:p>
          <a:p>
            <a:pPr/>
            <a:r>
              <a:t>Converted target to binary: yes=1, no=0</a:t>
            </a:r>
          </a:p>
          <a:p>
            <a:pPr/>
            <a:r>
              <a:t>Performed feature scaling and analysis</a:t>
            </a:r>
          </a:p>
          <a:p>
            <a:pPr/>
            <a:r>
              <a:t>Split into training and test sets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Model Used: Random Forest Classifier</a:t>
            </a:r>
          </a:p>
          <a:p>
            <a:pPr/>
            <a:r>
              <a:t>Achieved 100% accuracy on test set (likely due to simplified data)</a:t>
            </a:r>
          </a:p>
          <a:p>
            <a:pPr/>
            <a:r>
              <a:t>Also tested Logistic Regression and SVM (98.9% accuracy)</a:t>
            </a:r>
          </a:p>
          <a:p>
            <a:pPr/>
            <a:r>
              <a:t>Model exported using joblib for deployment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Flask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Built a web app using Flask with HTML templates</a:t>
            </a:r>
          </a:p>
          <a:p>
            <a:pPr/>
            <a:r>
              <a:t>User inputs student data into a form</a:t>
            </a:r>
          </a:p>
          <a:p>
            <a:pPr/>
            <a:r>
              <a:t>Model returns prediction: PASS or FAIL</a:t>
            </a:r>
          </a:p>
          <a:p>
            <a:pPr/>
            <a:r>
              <a:t>Tested locally and deployed live on Replit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Link &amp;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Live App: https://f790361c-4ef1-47a4-823c-40a7fbc35064-00-nrhhy7gj1ywb.janeway.replit.dev/</a:t>
            </a:r>
          </a:p>
          <a:p>
            <a:pPr/>
            <a:r>
              <a:t>(Screenshots of form and results were included in the submission folder)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The project demonstrated a full AI pipeline from data to deployment</a:t>
            </a:r>
          </a:p>
          <a:p>
            <a:pPr/>
            <a:r>
              <a:t>Faced challenges with Replit setup and model input mismatch</a:t>
            </a:r>
          </a:p>
          <a:p>
            <a:pPr/>
            <a:r>
              <a:t>Future: Use more robust features for better generalization</a:t>
            </a:r>
          </a:p>
          <a:p>
            <a:pPr/>
            <a:r>
              <a:t>Consider using cloud deployment and a larger UI interface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