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72" r:id="rId15"/>
    <p:sldId id="268" r:id="rId16"/>
    <p:sldId id="267" r:id="rId17"/>
    <p:sldId id="269" r:id="rId18"/>
    <p:sldId id="270" r:id="rId19"/>
    <p:sldId id="271" r:id="rId20"/>
    <p:sldId id="26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DE203-0154-42FB-A962-8F09697B1EA7}" v="680" dt="2023-01-09T16:40:28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D6EA-DEA8-4319-8D88-F0D161CF58F1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6B34B6A-7C08-4FE5-AA3F-D8B530D0CA0A}">
      <dgm:prSet/>
      <dgm:spPr/>
      <dgm:t>
        <a:bodyPr/>
        <a:lstStyle/>
        <a:p>
          <a:r>
            <a:rPr lang="pl-PL" dirty="0"/>
            <a:t>Geneza pomysłu</a:t>
          </a:r>
          <a:endParaRPr lang="en-US" dirty="0"/>
        </a:p>
      </dgm:t>
    </dgm:pt>
    <dgm:pt modelId="{B4E92C8B-C922-4CB5-9E71-790D12A33F59}" type="parTrans" cxnId="{959F39E6-1CCB-4295-9200-F99356A0F774}">
      <dgm:prSet/>
      <dgm:spPr/>
      <dgm:t>
        <a:bodyPr/>
        <a:lstStyle/>
        <a:p>
          <a:endParaRPr lang="en-US"/>
        </a:p>
      </dgm:t>
    </dgm:pt>
    <dgm:pt modelId="{63D86E68-C91F-41BD-9AB9-4D550C830A70}" type="sibTrans" cxnId="{959F39E6-1CCB-4295-9200-F99356A0F774}">
      <dgm:prSet/>
      <dgm:spPr/>
      <dgm:t>
        <a:bodyPr/>
        <a:lstStyle/>
        <a:p>
          <a:endParaRPr lang="en-US"/>
        </a:p>
      </dgm:t>
    </dgm:pt>
    <dgm:pt modelId="{3422645C-AAE3-4025-A2DA-44CE51E3DCE0}">
      <dgm:prSet/>
      <dgm:spPr/>
      <dgm:t>
        <a:bodyPr/>
        <a:lstStyle/>
        <a:p>
          <a:r>
            <a:rPr lang="pl-PL" dirty="0"/>
            <a:t>Opis planowych usług</a:t>
          </a:r>
          <a:endParaRPr lang="en-US" dirty="0"/>
        </a:p>
      </dgm:t>
    </dgm:pt>
    <dgm:pt modelId="{28930F5E-4D4C-41AB-8EA9-859E2B3F6EC8}" type="parTrans" cxnId="{ED136887-A2B2-4BBF-9ADD-598DCBDDB47C}">
      <dgm:prSet/>
      <dgm:spPr/>
      <dgm:t>
        <a:bodyPr/>
        <a:lstStyle/>
        <a:p>
          <a:endParaRPr lang="en-US"/>
        </a:p>
      </dgm:t>
    </dgm:pt>
    <dgm:pt modelId="{55035CAC-C1B3-4E39-8689-5DB362D3E0B7}" type="sibTrans" cxnId="{ED136887-A2B2-4BBF-9ADD-598DCBDDB47C}">
      <dgm:prSet/>
      <dgm:spPr/>
      <dgm:t>
        <a:bodyPr/>
        <a:lstStyle/>
        <a:p>
          <a:endParaRPr lang="en-US"/>
        </a:p>
      </dgm:t>
    </dgm:pt>
    <dgm:pt modelId="{2B9AE21F-F63C-4429-A05B-45CCB147DF8B}">
      <dgm:prSet/>
      <dgm:spPr/>
      <dgm:t>
        <a:bodyPr/>
        <a:lstStyle/>
        <a:p>
          <a:r>
            <a:rPr lang="pl-PL" dirty="0"/>
            <a:t>Sposób świadczenia usług</a:t>
          </a:r>
          <a:endParaRPr lang="en-US" dirty="0"/>
        </a:p>
      </dgm:t>
    </dgm:pt>
    <dgm:pt modelId="{7E639A7F-4399-4F2A-823B-3247DC9A32A0}" type="parTrans" cxnId="{A5264746-C62C-4AAD-ADCD-0FD565C66D79}">
      <dgm:prSet/>
      <dgm:spPr/>
      <dgm:t>
        <a:bodyPr/>
        <a:lstStyle/>
        <a:p>
          <a:endParaRPr lang="en-US"/>
        </a:p>
      </dgm:t>
    </dgm:pt>
    <dgm:pt modelId="{741EF48E-859C-42BA-A962-0966AC763500}" type="sibTrans" cxnId="{A5264746-C62C-4AAD-ADCD-0FD565C66D79}">
      <dgm:prSet/>
      <dgm:spPr/>
      <dgm:t>
        <a:bodyPr/>
        <a:lstStyle/>
        <a:p>
          <a:endParaRPr lang="en-US"/>
        </a:p>
      </dgm:t>
    </dgm:pt>
    <dgm:pt modelId="{A65A1818-2090-4553-B401-6B14C0786795}">
      <dgm:prSet/>
      <dgm:spPr/>
      <dgm:t>
        <a:bodyPr/>
        <a:lstStyle/>
        <a:p>
          <a:r>
            <a:rPr lang="pl-PL" dirty="0"/>
            <a:t>Wymagane inwestycje</a:t>
          </a:r>
          <a:endParaRPr lang="en-US" dirty="0"/>
        </a:p>
      </dgm:t>
    </dgm:pt>
    <dgm:pt modelId="{45EBFDBB-AB23-4573-9814-CFA4495FC4CD}" type="parTrans" cxnId="{218FD711-88A6-49E1-9492-052EC21350CE}">
      <dgm:prSet/>
      <dgm:spPr/>
      <dgm:t>
        <a:bodyPr/>
        <a:lstStyle/>
        <a:p>
          <a:endParaRPr lang="en-US"/>
        </a:p>
      </dgm:t>
    </dgm:pt>
    <dgm:pt modelId="{22143B1D-B7A2-43AC-9F9D-D045D1A6F194}" type="sibTrans" cxnId="{218FD711-88A6-49E1-9492-052EC21350CE}">
      <dgm:prSet/>
      <dgm:spPr/>
      <dgm:t>
        <a:bodyPr/>
        <a:lstStyle/>
        <a:p>
          <a:endParaRPr lang="en-US"/>
        </a:p>
      </dgm:t>
    </dgm:pt>
    <dgm:pt modelId="{AC120592-D894-4EFE-95FC-76147137B370}">
      <dgm:prSet/>
      <dgm:spPr/>
      <dgm:t>
        <a:bodyPr/>
        <a:lstStyle/>
        <a:p>
          <a:r>
            <a:rPr lang="pl-PL" dirty="0"/>
            <a:t>Projekt oraz technologie</a:t>
          </a:r>
          <a:endParaRPr lang="en-US" dirty="0"/>
        </a:p>
      </dgm:t>
    </dgm:pt>
    <dgm:pt modelId="{0EE38EBF-0121-4076-A9CD-BF4F58EBDF1C}" type="parTrans" cxnId="{2784808F-6FAB-4FDB-BEA3-D89D5DDA2837}">
      <dgm:prSet/>
      <dgm:spPr/>
      <dgm:t>
        <a:bodyPr/>
        <a:lstStyle/>
        <a:p>
          <a:endParaRPr lang="en-US"/>
        </a:p>
      </dgm:t>
    </dgm:pt>
    <dgm:pt modelId="{669A3801-EAF9-453B-A9DC-116D8FF2ACFA}" type="sibTrans" cxnId="{2784808F-6FAB-4FDB-BEA3-D89D5DDA2837}">
      <dgm:prSet/>
      <dgm:spPr/>
      <dgm:t>
        <a:bodyPr/>
        <a:lstStyle/>
        <a:p>
          <a:endParaRPr lang="en-US"/>
        </a:p>
      </dgm:t>
    </dgm:pt>
    <dgm:pt modelId="{D9B0B7A9-2A3F-450A-A95B-5117B83B937C}">
      <dgm:prSet/>
      <dgm:spPr/>
      <dgm:t>
        <a:bodyPr/>
        <a:lstStyle/>
        <a:p>
          <a:r>
            <a:rPr lang="pl-PL" dirty="0"/>
            <a:t>Analiza potencjalnych klientów</a:t>
          </a:r>
          <a:endParaRPr lang="en-US" dirty="0"/>
        </a:p>
      </dgm:t>
    </dgm:pt>
    <dgm:pt modelId="{37380DD7-A35E-46DB-AFD9-FDF0CAD97A5A}" type="parTrans" cxnId="{E4EA6523-C954-4287-97F6-CEB7EC432617}">
      <dgm:prSet/>
      <dgm:spPr/>
      <dgm:t>
        <a:bodyPr/>
        <a:lstStyle/>
        <a:p>
          <a:endParaRPr lang="en-US"/>
        </a:p>
      </dgm:t>
    </dgm:pt>
    <dgm:pt modelId="{9F15B0EF-1F58-4ECF-9B59-28FA7AC45A87}" type="sibTrans" cxnId="{E4EA6523-C954-4287-97F6-CEB7EC432617}">
      <dgm:prSet/>
      <dgm:spPr/>
      <dgm:t>
        <a:bodyPr/>
        <a:lstStyle/>
        <a:p>
          <a:endParaRPr lang="en-US"/>
        </a:p>
      </dgm:t>
    </dgm:pt>
    <dgm:pt modelId="{3190941A-77F0-4D95-8256-E3C11C6F17E7}">
      <dgm:prSet/>
      <dgm:spPr/>
      <dgm:t>
        <a:bodyPr/>
        <a:lstStyle/>
        <a:p>
          <a:r>
            <a:rPr lang="pl-PL" dirty="0"/>
            <a:t>Prognoza sprzedaży</a:t>
          </a:r>
          <a:endParaRPr lang="en-US" dirty="0"/>
        </a:p>
      </dgm:t>
    </dgm:pt>
    <dgm:pt modelId="{6D9851FA-63F0-4982-AAF3-D5D12AC9B56C}" type="parTrans" cxnId="{FA1C2927-4531-4F21-B8B5-8924B61E23DA}">
      <dgm:prSet/>
      <dgm:spPr/>
      <dgm:t>
        <a:bodyPr/>
        <a:lstStyle/>
        <a:p>
          <a:endParaRPr lang="en-US"/>
        </a:p>
      </dgm:t>
    </dgm:pt>
    <dgm:pt modelId="{5261AEA2-99FE-4651-AB0E-D1359C8E9297}" type="sibTrans" cxnId="{FA1C2927-4531-4F21-B8B5-8924B61E23DA}">
      <dgm:prSet/>
      <dgm:spPr/>
      <dgm:t>
        <a:bodyPr/>
        <a:lstStyle/>
        <a:p>
          <a:endParaRPr lang="en-US"/>
        </a:p>
      </dgm:t>
    </dgm:pt>
    <dgm:pt modelId="{29EC408F-0F72-41F8-91A1-4F94ACCF7036}">
      <dgm:prSet/>
      <dgm:spPr/>
      <dgm:t>
        <a:bodyPr/>
        <a:lstStyle/>
        <a:p>
          <a:r>
            <a:rPr lang="pl-PL" dirty="0"/>
            <a:t>Ceny usług</a:t>
          </a:r>
          <a:endParaRPr lang="en-US" dirty="0"/>
        </a:p>
      </dgm:t>
    </dgm:pt>
    <dgm:pt modelId="{777FA0BE-656F-484B-B6E8-418BEA75E446}" type="parTrans" cxnId="{F35B5B4D-EA71-4685-AC72-9699713C8903}">
      <dgm:prSet/>
      <dgm:spPr/>
      <dgm:t>
        <a:bodyPr/>
        <a:lstStyle/>
        <a:p>
          <a:endParaRPr lang="en-US"/>
        </a:p>
      </dgm:t>
    </dgm:pt>
    <dgm:pt modelId="{E9A385B0-C447-4BD4-AACA-DF8CCA07B32A}" type="sibTrans" cxnId="{F35B5B4D-EA71-4685-AC72-9699713C8903}">
      <dgm:prSet/>
      <dgm:spPr/>
      <dgm:t>
        <a:bodyPr/>
        <a:lstStyle/>
        <a:p>
          <a:endParaRPr lang="en-US"/>
        </a:p>
      </dgm:t>
    </dgm:pt>
    <dgm:pt modelId="{27B97EDE-DBAD-45BC-A228-771406235E6B}">
      <dgm:prSet/>
      <dgm:spPr/>
      <dgm:t>
        <a:bodyPr/>
        <a:lstStyle/>
        <a:p>
          <a:r>
            <a:rPr lang="pl-PL" dirty="0"/>
            <a:t>Analiza przychodów</a:t>
          </a:r>
          <a:endParaRPr lang="en-US" dirty="0"/>
        </a:p>
      </dgm:t>
    </dgm:pt>
    <dgm:pt modelId="{EC0921E9-2456-402F-AE1A-47AF6F8B6633}" type="parTrans" cxnId="{4ED0EC4A-8BD3-45FF-BFD2-60F23CF2A8AA}">
      <dgm:prSet/>
      <dgm:spPr/>
      <dgm:t>
        <a:bodyPr/>
        <a:lstStyle/>
        <a:p>
          <a:endParaRPr lang="en-US"/>
        </a:p>
      </dgm:t>
    </dgm:pt>
    <dgm:pt modelId="{E17CD135-126F-41FF-B5D2-C5F560D10354}" type="sibTrans" cxnId="{4ED0EC4A-8BD3-45FF-BFD2-60F23CF2A8AA}">
      <dgm:prSet/>
      <dgm:spPr/>
      <dgm:t>
        <a:bodyPr/>
        <a:lstStyle/>
        <a:p>
          <a:endParaRPr lang="en-US"/>
        </a:p>
      </dgm:t>
    </dgm:pt>
    <dgm:pt modelId="{379B0139-B745-4D34-A424-E62794F72F6C}">
      <dgm:prSet/>
      <dgm:spPr/>
      <dgm:t>
        <a:bodyPr/>
        <a:lstStyle/>
        <a:p>
          <a:r>
            <a:rPr lang="pl-PL" dirty="0"/>
            <a:t>Koszty stałe oraz zmienne</a:t>
          </a:r>
          <a:endParaRPr lang="en-US" dirty="0"/>
        </a:p>
      </dgm:t>
    </dgm:pt>
    <dgm:pt modelId="{7633B9F5-8B13-42A3-9CD1-D21877276FDC}" type="parTrans" cxnId="{E53651E1-D89C-4C17-B5F8-22DF674C320B}">
      <dgm:prSet/>
      <dgm:spPr/>
      <dgm:t>
        <a:bodyPr/>
        <a:lstStyle/>
        <a:p>
          <a:endParaRPr lang="en-US"/>
        </a:p>
      </dgm:t>
    </dgm:pt>
    <dgm:pt modelId="{2F1864EC-ECE8-4ED8-8206-3AF3E275DA37}" type="sibTrans" cxnId="{E53651E1-D89C-4C17-B5F8-22DF674C320B}">
      <dgm:prSet/>
      <dgm:spPr/>
      <dgm:t>
        <a:bodyPr/>
        <a:lstStyle/>
        <a:p>
          <a:endParaRPr lang="en-US"/>
        </a:p>
      </dgm:t>
    </dgm:pt>
    <dgm:pt modelId="{C96DA896-BD53-4EED-AC50-BF5A0028CB68}">
      <dgm:prSet/>
      <dgm:spPr/>
      <dgm:t>
        <a:bodyPr/>
        <a:lstStyle/>
        <a:p>
          <a:r>
            <a:rPr lang="pl-PL" dirty="0"/>
            <a:t>Rentowność</a:t>
          </a:r>
          <a:endParaRPr lang="en-US" dirty="0"/>
        </a:p>
      </dgm:t>
    </dgm:pt>
    <dgm:pt modelId="{6F5477D0-5FC5-486F-9D37-0272EB84101B}" type="parTrans" cxnId="{24508367-45C3-4161-B48D-F32F16A83B28}">
      <dgm:prSet/>
      <dgm:spPr/>
      <dgm:t>
        <a:bodyPr/>
        <a:lstStyle/>
        <a:p>
          <a:endParaRPr lang="en-US"/>
        </a:p>
      </dgm:t>
    </dgm:pt>
    <dgm:pt modelId="{F5E29BEC-9CA3-414E-9A49-E6FAB27CC8A0}" type="sibTrans" cxnId="{24508367-45C3-4161-B48D-F32F16A83B28}">
      <dgm:prSet/>
      <dgm:spPr/>
      <dgm:t>
        <a:bodyPr/>
        <a:lstStyle/>
        <a:p>
          <a:endParaRPr lang="en-US"/>
        </a:p>
      </dgm:t>
    </dgm:pt>
    <dgm:pt modelId="{9B88C43E-AA20-451E-80C5-CA5D387C6E2F}">
      <dgm:prSet/>
      <dgm:spPr/>
      <dgm:t>
        <a:bodyPr/>
        <a:lstStyle/>
        <a:p>
          <a:r>
            <a:rPr lang="pl-PL" dirty="0"/>
            <a:t>Podsumowanie</a:t>
          </a:r>
          <a:endParaRPr lang="en-US" dirty="0"/>
        </a:p>
      </dgm:t>
    </dgm:pt>
    <dgm:pt modelId="{9C107318-4386-4135-8214-5C03326634F5}" type="parTrans" cxnId="{67A50830-1E14-42E3-80EB-99CC9AFEB09A}">
      <dgm:prSet/>
      <dgm:spPr/>
      <dgm:t>
        <a:bodyPr/>
        <a:lstStyle/>
        <a:p>
          <a:endParaRPr lang="en-US"/>
        </a:p>
      </dgm:t>
    </dgm:pt>
    <dgm:pt modelId="{B77E0784-A4F3-4A03-ADA9-A8E1E70DEA2E}" type="sibTrans" cxnId="{67A50830-1E14-42E3-80EB-99CC9AFEB09A}">
      <dgm:prSet/>
      <dgm:spPr/>
      <dgm:t>
        <a:bodyPr/>
        <a:lstStyle/>
        <a:p>
          <a:endParaRPr lang="en-US"/>
        </a:p>
      </dgm:t>
    </dgm:pt>
    <dgm:pt modelId="{EFC4CE63-5A53-471B-B26B-D9D02D2D1CEB}" type="pres">
      <dgm:prSet presAssocID="{5C79D6EA-DEA8-4319-8D88-F0D161CF58F1}" presName="Name0" presStyleCnt="0">
        <dgm:presLayoutVars>
          <dgm:dir/>
          <dgm:resizeHandles val="exact"/>
        </dgm:presLayoutVars>
      </dgm:prSet>
      <dgm:spPr/>
    </dgm:pt>
    <dgm:pt modelId="{B2C4BEE0-D7FE-4EF4-8C47-0C9E1740E4F3}" type="pres">
      <dgm:prSet presAssocID="{96B34B6A-7C08-4FE5-AA3F-D8B530D0CA0A}" presName="node" presStyleLbl="node1" presStyleIdx="0" presStyleCnt="12">
        <dgm:presLayoutVars>
          <dgm:bulletEnabled val="1"/>
        </dgm:presLayoutVars>
      </dgm:prSet>
      <dgm:spPr/>
    </dgm:pt>
    <dgm:pt modelId="{4D7966EB-69EE-4CEC-9BAC-BAD024121EFA}" type="pres">
      <dgm:prSet presAssocID="{63D86E68-C91F-41BD-9AB9-4D550C830A70}" presName="sibTrans" presStyleLbl="sibTrans1D1" presStyleIdx="0" presStyleCnt="11"/>
      <dgm:spPr/>
    </dgm:pt>
    <dgm:pt modelId="{1CBD58F4-93FC-4C16-A7CB-5FE3BE24F492}" type="pres">
      <dgm:prSet presAssocID="{63D86E68-C91F-41BD-9AB9-4D550C830A70}" presName="connectorText" presStyleLbl="sibTrans1D1" presStyleIdx="0" presStyleCnt="11"/>
      <dgm:spPr/>
    </dgm:pt>
    <dgm:pt modelId="{666A3548-5070-4B95-AE6F-6E18ABF31078}" type="pres">
      <dgm:prSet presAssocID="{3422645C-AAE3-4025-A2DA-44CE51E3DCE0}" presName="node" presStyleLbl="node1" presStyleIdx="1" presStyleCnt="12">
        <dgm:presLayoutVars>
          <dgm:bulletEnabled val="1"/>
        </dgm:presLayoutVars>
      </dgm:prSet>
      <dgm:spPr/>
    </dgm:pt>
    <dgm:pt modelId="{0D73EBA9-BA87-4E97-83EA-77D1A8264946}" type="pres">
      <dgm:prSet presAssocID="{55035CAC-C1B3-4E39-8689-5DB362D3E0B7}" presName="sibTrans" presStyleLbl="sibTrans1D1" presStyleIdx="1" presStyleCnt="11"/>
      <dgm:spPr/>
    </dgm:pt>
    <dgm:pt modelId="{0A513C55-37BE-449D-BB00-133C147242E0}" type="pres">
      <dgm:prSet presAssocID="{55035CAC-C1B3-4E39-8689-5DB362D3E0B7}" presName="connectorText" presStyleLbl="sibTrans1D1" presStyleIdx="1" presStyleCnt="11"/>
      <dgm:spPr/>
    </dgm:pt>
    <dgm:pt modelId="{06315E59-FF3F-4B71-BB6B-966905A65D58}" type="pres">
      <dgm:prSet presAssocID="{2B9AE21F-F63C-4429-A05B-45CCB147DF8B}" presName="node" presStyleLbl="node1" presStyleIdx="2" presStyleCnt="12">
        <dgm:presLayoutVars>
          <dgm:bulletEnabled val="1"/>
        </dgm:presLayoutVars>
      </dgm:prSet>
      <dgm:spPr/>
    </dgm:pt>
    <dgm:pt modelId="{B20779E8-F89F-4F3F-9E59-5F212406DFCD}" type="pres">
      <dgm:prSet presAssocID="{741EF48E-859C-42BA-A962-0966AC763500}" presName="sibTrans" presStyleLbl="sibTrans1D1" presStyleIdx="2" presStyleCnt="11"/>
      <dgm:spPr/>
    </dgm:pt>
    <dgm:pt modelId="{C1ECC59D-A862-4324-9F54-7C2EB562E32B}" type="pres">
      <dgm:prSet presAssocID="{741EF48E-859C-42BA-A962-0966AC763500}" presName="connectorText" presStyleLbl="sibTrans1D1" presStyleIdx="2" presStyleCnt="11"/>
      <dgm:spPr/>
    </dgm:pt>
    <dgm:pt modelId="{69852C37-5149-4174-849B-F22836A06D52}" type="pres">
      <dgm:prSet presAssocID="{A65A1818-2090-4553-B401-6B14C0786795}" presName="node" presStyleLbl="node1" presStyleIdx="3" presStyleCnt="12">
        <dgm:presLayoutVars>
          <dgm:bulletEnabled val="1"/>
        </dgm:presLayoutVars>
      </dgm:prSet>
      <dgm:spPr/>
    </dgm:pt>
    <dgm:pt modelId="{D6DDA43C-7680-40E7-B926-1A51D9CF91CD}" type="pres">
      <dgm:prSet presAssocID="{22143B1D-B7A2-43AC-9F9D-D045D1A6F194}" presName="sibTrans" presStyleLbl="sibTrans1D1" presStyleIdx="3" presStyleCnt="11"/>
      <dgm:spPr/>
    </dgm:pt>
    <dgm:pt modelId="{8F45C521-EE95-4699-81D0-316A87DD8A6C}" type="pres">
      <dgm:prSet presAssocID="{22143B1D-B7A2-43AC-9F9D-D045D1A6F194}" presName="connectorText" presStyleLbl="sibTrans1D1" presStyleIdx="3" presStyleCnt="11"/>
      <dgm:spPr/>
    </dgm:pt>
    <dgm:pt modelId="{72E435FE-BD0C-4940-A272-B24DEE6467C7}" type="pres">
      <dgm:prSet presAssocID="{AC120592-D894-4EFE-95FC-76147137B370}" presName="node" presStyleLbl="node1" presStyleIdx="4" presStyleCnt="12">
        <dgm:presLayoutVars>
          <dgm:bulletEnabled val="1"/>
        </dgm:presLayoutVars>
      </dgm:prSet>
      <dgm:spPr/>
    </dgm:pt>
    <dgm:pt modelId="{39515235-1C88-4FA7-B23D-F3B60D68FD13}" type="pres">
      <dgm:prSet presAssocID="{669A3801-EAF9-453B-A9DC-116D8FF2ACFA}" presName="sibTrans" presStyleLbl="sibTrans1D1" presStyleIdx="4" presStyleCnt="11"/>
      <dgm:spPr/>
    </dgm:pt>
    <dgm:pt modelId="{9EE73F90-6C91-4764-9A65-5B0811161CE1}" type="pres">
      <dgm:prSet presAssocID="{669A3801-EAF9-453B-A9DC-116D8FF2ACFA}" presName="connectorText" presStyleLbl="sibTrans1D1" presStyleIdx="4" presStyleCnt="11"/>
      <dgm:spPr/>
    </dgm:pt>
    <dgm:pt modelId="{147B11C1-16F8-4DD7-A094-75E626013C52}" type="pres">
      <dgm:prSet presAssocID="{D9B0B7A9-2A3F-450A-A95B-5117B83B937C}" presName="node" presStyleLbl="node1" presStyleIdx="5" presStyleCnt="12">
        <dgm:presLayoutVars>
          <dgm:bulletEnabled val="1"/>
        </dgm:presLayoutVars>
      </dgm:prSet>
      <dgm:spPr/>
    </dgm:pt>
    <dgm:pt modelId="{1691E444-EB7B-4D40-8174-0A51F98BE807}" type="pres">
      <dgm:prSet presAssocID="{9F15B0EF-1F58-4ECF-9B59-28FA7AC45A87}" presName="sibTrans" presStyleLbl="sibTrans1D1" presStyleIdx="5" presStyleCnt="11"/>
      <dgm:spPr/>
    </dgm:pt>
    <dgm:pt modelId="{BFEA9E0A-C0E6-4130-ACBA-B093B186FA08}" type="pres">
      <dgm:prSet presAssocID="{9F15B0EF-1F58-4ECF-9B59-28FA7AC45A87}" presName="connectorText" presStyleLbl="sibTrans1D1" presStyleIdx="5" presStyleCnt="11"/>
      <dgm:spPr/>
    </dgm:pt>
    <dgm:pt modelId="{8870C185-A425-43ED-BB2A-E822ABFDBCB7}" type="pres">
      <dgm:prSet presAssocID="{3190941A-77F0-4D95-8256-E3C11C6F17E7}" presName="node" presStyleLbl="node1" presStyleIdx="6" presStyleCnt="12">
        <dgm:presLayoutVars>
          <dgm:bulletEnabled val="1"/>
        </dgm:presLayoutVars>
      </dgm:prSet>
      <dgm:spPr/>
    </dgm:pt>
    <dgm:pt modelId="{A9786CED-6387-41A8-B6F5-0B6FBCF4FE23}" type="pres">
      <dgm:prSet presAssocID="{5261AEA2-99FE-4651-AB0E-D1359C8E9297}" presName="sibTrans" presStyleLbl="sibTrans1D1" presStyleIdx="6" presStyleCnt="11"/>
      <dgm:spPr/>
    </dgm:pt>
    <dgm:pt modelId="{AE06329F-6F03-4702-9AF0-330ABEB4B7B7}" type="pres">
      <dgm:prSet presAssocID="{5261AEA2-99FE-4651-AB0E-D1359C8E9297}" presName="connectorText" presStyleLbl="sibTrans1D1" presStyleIdx="6" presStyleCnt="11"/>
      <dgm:spPr/>
    </dgm:pt>
    <dgm:pt modelId="{9C63148C-F2B4-4DB6-AFE1-A3E11D082DBF}" type="pres">
      <dgm:prSet presAssocID="{29EC408F-0F72-41F8-91A1-4F94ACCF7036}" presName="node" presStyleLbl="node1" presStyleIdx="7" presStyleCnt="12">
        <dgm:presLayoutVars>
          <dgm:bulletEnabled val="1"/>
        </dgm:presLayoutVars>
      </dgm:prSet>
      <dgm:spPr/>
    </dgm:pt>
    <dgm:pt modelId="{01D8D168-14F0-4470-A371-B64D87913805}" type="pres">
      <dgm:prSet presAssocID="{E9A385B0-C447-4BD4-AACA-DF8CCA07B32A}" presName="sibTrans" presStyleLbl="sibTrans1D1" presStyleIdx="7" presStyleCnt="11"/>
      <dgm:spPr/>
    </dgm:pt>
    <dgm:pt modelId="{693FA4BF-97D5-4F45-B542-7CBA8F0C6C1E}" type="pres">
      <dgm:prSet presAssocID="{E9A385B0-C447-4BD4-AACA-DF8CCA07B32A}" presName="connectorText" presStyleLbl="sibTrans1D1" presStyleIdx="7" presStyleCnt="11"/>
      <dgm:spPr/>
    </dgm:pt>
    <dgm:pt modelId="{DE3ACB96-97E9-485D-96E8-685C1F287C9A}" type="pres">
      <dgm:prSet presAssocID="{27B97EDE-DBAD-45BC-A228-771406235E6B}" presName="node" presStyleLbl="node1" presStyleIdx="8" presStyleCnt="12">
        <dgm:presLayoutVars>
          <dgm:bulletEnabled val="1"/>
        </dgm:presLayoutVars>
      </dgm:prSet>
      <dgm:spPr/>
    </dgm:pt>
    <dgm:pt modelId="{A45918C7-E20A-47D6-8D11-585457F52E03}" type="pres">
      <dgm:prSet presAssocID="{E17CD135-126F-41FF-B5D2-C5F560D10354}" presName="sibTrans" presStyleLbl="sibTrans1D1" presStyleIdx="8" presStyleCnt="11"/>
      <dgm:spPr/>
    </dgm:pt>
    <dgm:pt modelId="{0FDFD83B-4430-4496-8851-694322179F73}" type="pres">
      <dgm:prSet presAssocID="{E17CD135-126F-41FF-B5D2-C5F560D10354}" presName="connectorText" presStyleLbl="sibTrans1D1" presStyleIdx="8" presStyleCnt="11"/>
      <dgm:spPr/>
    </dgm:pt>
    <dgm:pt modelId="{F223F960-F456-4E33-B608-46EA0EC23F03}" type="pres">
      <dgm:prSet presAssocID="{379B0139-B745-4D34-A424-E62794F72F6C}" presName="node" presStyleLbl="node1" presStyleIdx="9" presStyleCnt="12">
        <dgm:presLayoutVars>
          <dgm:bulletEnabled val="1"/>
        </dgm:presLayoutVars>
      </dgm:prSet>
      <dgm:spPr/>
    </dgm:pt>
    <dgm:pt modelId="{1EC9CE74-BEAA-43FB-AFAC-B1179B2675A8}" type="pres">
      <dgm:prSet presAssocID="{2F1864EC-ECE8-4ED8-8206-3AF3E275DA37}" presName="sibTrans" presStyleLbl="sibTrans1D1" presStyleIdx="9" presStyleCnt="11"/>
      <dgm:spPr/>
    </dgm:pt>
    <dgm:pt modelId="{937BF63C-2DAF-4179-9815-541821A99333}" type="pres">
      <dgm:prSet presAssocID="{2F1864EC-ECE8-4ED8-8206-3AF3E275DA37}" presName="connectorText" presStyleLbl="sibTrans1D1" presStyleIdx="9" presStyleCnt="11"/>
      <dgm:spPr/>
    </dgm:pt>
    <dgm:pt modelId="{9C1B6CF8-0787-4208-B4C9-BC6BB4FD5AB4}" type="pres">
      <dgm:prSet presAssocID="{C96DA896-BD53-4EED-AC50-BF5A0028CB68}" presName="node" presStyleLbl="node1" presStyleIdx="10" presStyleCnt="12">
        <dgm:presLayoutVars>
          <dgm:bulletEnabled val="1"/>
        </dgm:presLayoutVars>
      </dgm:prSet>
      <dgm:spPr/>
    </dgm:pt>
    <dgm:pt modelId="{00D7A202-F72F-428F-BBC6-46190D360264}" type="pres">
      <dgm:prSet presAssocID="{F5E29BEC-9CA3-414E-9A49-E6FAB27CC8A0}" presName="sibTrans" presStyleLbl="sibTrans1D1" presStyleIdx="10" presStyleCnt="11"/>
      <dgm:spPr/>
    </dgm:pt>
    <dgm:pt modelId="{7334CEAB-FF3F-4DCD-8D48-B33566A68088}" type="pres">
      <dgm:prSet presAssocID="{F5E29BEC-9CA3-414E-9A49-E6FAB27CC8A0}" presName="connectorText" presStyleLbl="sibTrans1D1" presStyleIdx="10" presStyleCnt="11"/>
      <dgm:spPr/>
    </dgm:pt>
    <dgm:pt modelId="{804F3EAE-EC74-48B9-B356-DDEDC18A6DF2}" type="pres">
      <dgm:prSet presAssocID="{9B88C43E-AA20-451E-80C5-CA5D387C6E2F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98AB305-BBF5-4ACC-8075-8DB7C5B8898D}" type="presOf" srcId="{63D86E68-C91F-41BD-9AB9-4D550C830A70}" destId="{4D7966EB-69EE-4CEC-9BAC-BAD024121EFA}" srcOrd="0" destOrd="0" presId="urn:microsoft.com/office/officeart/2016/7/layout/RepeatingBendingProcessNew"/>
    <dgm:cxn modelId="{E69A630C-10A0-4FE1-BB6C-20F063ACF81F}" type="presOf" srcId="{F5E29BEC-9CA3-414E-9A49-E6FAB27CC8A0}" destId="{00D7A202-F72F-428F-BBC6-46190D360264}" srcOrd="0" destOrd="0" presId="urn:microsoft.com/office/officeart/2016/7/layout/RepeatingBendingProcessNew"/>
    <dgm:cxn modelId="{218FD711-88A6-49E1-9492-052EC21350CE}" srcId="{5C79D6EA-DEA8-4319-8D88-F0D161CF58F1}" destId="{A65A1818-2090-4553-B401-6B14C0786795}" srcOrd="3" destOrd="0" parTransId="{45EBFDBB-AB23-4573-9814-CFA4495FC4CD}" sibTransId="{22143B1D-B7A2-43AC-9F9D-D045D1A6F194}"/>
    <dgm:cxn modelId="{E1B0D114-655F-477E-AD0B-F84088FB09CD}" type="presOf" srcId="{9B88C43E-AA20-451E-80C5-CA5D387C6E2F}" destId="{804F3EAE-EC74-48B9-B356-DDEDC18A6DF2}" srcOrd="0" destOrd="0" presId="urn:microsoft.com/office/officeart/2016/7/layout/RepeatingBendingProcessNew"/>
    <dgm:cxn modelId="{2D7A8116-0827-45C6-AFBF-25206E148DB9}" type="presOf" srcId="{29EC408F-0F72-41F8-91A1-4F94ACCF7036}" destId="{9C63148C-F2B4-4DB6-AFE1-A3E11D082DBF}" srcOrd="0" destOrd="0" presId="urn:microsoft.com/office/officeart/2016/7/layout/RepeatingBendingProcessNew"/>
    <dgm:cxn modelId="{63F7371C-EADB-4116-BA96-C5BDE5F18872}" type="presOf" srcId="{55035CAC-C1B3-4E39-8689-5DB362D3E0B7}" destId="{0D73EBA9-BA87-4E97-83EA-77D1A8264946}" srcOrd="0" destOrd="0" presId="urn:microsoft.com/office/officeart/2016/7/layout/RepeatingBendingProcessNew"/>
    <dgm:cxn modelId="{EE37241D-BDD4-4127-A33C-F78D6B2B813E}" type="presOf" srcId="{63D86E68-C91F-41BD-9AB9-4D550C830A70}" destId="{1CBD58F4-93FC-4C16-A7CB-5FE3BE24F492}" srcOrd="1" destOrd="0" presId="urn:microsoft.com/office/officeart/2016/7/layout/RepeatingBendingProcessNew"/>
    <dgm:cxn modelId="{941FE61D-04BE-428F-BE7B-DBEBC12D0830}" type="presOf" srcId="{669A3801-EAF9-453B-A9DC-116D8FF2ACFA}" destId="{39515235-1C88-4FA7-B23D-F3B60D68FD13}" srcOrd="0" destOrd="0" presId="urn:microsoft.com/office/officeart/2016/7/layout/RepeatingBendingProcessNew"/>
    <dgm:cxn modelId="{1F89341E-16CA-46A9-AE80-F926C2B498A3}" type="presOf" srcId="{96B34B6A-7C08-4FE5-AA3F-D8B530D0CA0A}" destId="{B2C4BEE0-D7FE-4EF4-8C47-0C9E1740E4F3}" srcOrd="0" destOrd="0" presId="urn:microsoft.com/office/officeart/2016/7/layout/RepeatingBendingProcessNew"/>
    <dgm:cxn modelId="{E4EA6523-C954-4287-97F6-CEB7EC432617}" srcId="{5C79D6EA-DEA8-4319-8D88-F0D161CF58F1}" destId="{D9B0B7A9-2A3F-450A-A95B-5117B83B937C}" srcOrd="5" destOrd="0" parTransId="{37380DD7-A35E-46DB-AFD9-FDF0CAD97A5A}" sibTransId="{9F15B0EF-1F58-4ECF-9B59-28FA7AC45A87}"/>
    <dgm:cxn modelId="{FA1C2927-4531-4F21-B8B5-8924B61E23DA}" srcId="{5C79D6EA-DEA8-4319-8D88-F0D161CF58F1}" destId="{3190941A-77F0-4D95-8256-E3C11C6F17E7}" srcOrd="6" destOrd="0" parTransId="{6D9851FA-63F0-4982-AAF3-D5D12AC9B56C}" sibTransId="{5261AEA2-99FE-4651-AB0E-D1359C8E9297}"/>
    <dgm:cxn modelId="{502B752A-564A-4422-AD2A-EE8CE91AFC25}" type="presOf" srcId="{AC120592-D894-4EFE-95FC-76147137B370}" destId="{72E435FE-BD0C-4940-A272-B24DEE6467C7}" srcOrd="0" destOrd="0" presId="urn:microsoft.com/office/officeart/2016/7/layout/RepeatingBendingProcessNew"/>
    <dgm:cxn modelId="{9066C92C-A80C-46E7-AB83-4FB2B2020CE0}" type="presOf" srcId="{2F1864EC-ECE8-4ED8-8206-3AF3E275DA37}" destId="{1EC9CE74-BEAA-43FB-AFAC-B1179B2675A8}" srcOrd="0" destOrd="0" presId="urn:microsoft.com/office/officeart/2016/7/layout/RepeatingBendingProcessNew"/>
    <dgm:cxn modelId="{67A50830-1E14-42E3-80EB-99CC9AFEB09A}" srcId="{5C79D6EA-DEA8-4319-8D88-F0D161CF58F1}" destId="{9B88C43E-AA20-451E-80C5-CA5D387C6E2F}" srcOrd="11" destOrd="0" parTransId="{9C107318-4386-4135-8214-5C03326634F5}" sibTransId="{B77E0784-A4F3-4A03-ADA9-A8E1E70DEA2E}"/>
    <dgm:cxn modelId="{20E8FB33-5FAD-4840-9CDB-F20A7DA8795E}" type="presOf" srcId="{5261AEA2-99FE-4651-AB0E-D1359C8E9297}" destId="{A9786CED-6387-41A8-B6F5-0B6FBCF4FE23}" srcOrd="0" destOrd="0" presId="urn:microsoft.com/office/officeart/2016/7/layout/RepeatingBendingProcessNew"/>
    <dgm:cxn modelId="{3E1BA135-90DD-4283-949A-40930D3EBFB5}" type="presOf" srcId="{669A3801-EAF9-453B-A9DC-116D8FF2ACFA}" destId="{9EE73F90-6C91-4764-9A65-5B0811161CE1}" srcOrd="1" destOrd="0" presId="urn:microsoft.com/office/officeart/2016/7/layout/RepeatingBendingProcessNew"/>
    <dgm:cxn modelId="{A37C0336-06F9-4EA4-98E3-C105F11BCB8C}" type="presOf" srcId="{741EF48E-859C-42BA-A962-0966AC763500}" destId="{B20779E8-F89F-4F3F-9E59-5F212406DFCD}" srcOrd="0" destOrd="0" presId="urn:microsoft.com/office/officeart/2016/7/layout/RepeatingBendingProcessNew"/>
    <dgm:cxn modelId="{BDF3483A-B2A3-4D01-B6C0-2CE2E861BC5E}" type="presOf" srcId="{A65A1818-2090-4553-B401-6B14C0786795}" destId="{69852C37-5149-4174-849B-F22836A06D52}" srcOrd="0" destOrd="0" presId="urn:microsoft.com/office/officeart/2016/7/layout/RepeatingBendingProcessNew"/>
    <dgm:cxn modelId="{1996615B-06BE-4F0B-8185-C4296CF07EFF}" type="presOf" srcId="{22143B1D-B7A2-43AC-9F9D-D045D1A6F194}" destId="{D6DDA43C-7680-40E7-B926-1A51D9CF91CD}" srcOrd="0" destOrd="0" presId="urn:microsoft.com/office/officeart/2016/7/layout/RepeatingBendingProcessNew"/>
    <dgm:cxn modelId="{5CB60043-5B9A-4CCC-BD2D-08C44BB7E840}" type="presOf" srcId="{3422645C-AAE3-4025-A2DA-44CE51E3DCE0}" destId="{666A3548-5070-4B95-AE6F-6E18ABF31078}" srcOrd="0" destOrd="0" presId="urn:microsoft.com/office/officeart/2016/7/layout/RepeatingBendingProcessNew"/>
    <dgm:cxn modelId="{A5264746-C62C-4AAD-ADCD-0FD565C66D79}" srcId="{5C79D6EA-DEA8-4319-8D88-F0D161CF58F1}" destId="{2B9AE21F-F63C-4429-A05B-45CCB147DF8B}" srcOrd="2" destOrd="0" parTransId="{7E639A7F-4399-4F2A-823B-3247DC9A32A0}" sibTransId="{741EF48E-859C-42BA-A962-0966AC763500}"/>
    <dgm:cxn modelId="{2B429046-2D0B-4404-98E3-8120E5CC3647}" type="presOf" srcId="{3190941A-77F0-4D95-8256-E3C11C6F17E7}" destId="{8870C185-A425-43ED-BB2A-E822ABFDBCB7}" srcOrd="0" destOrd="0" presId="urn:microsoft.com/office/officeart/2016/7/layout/RepeatingBendingProcessNew"/>
    <dgm:cxn modelId="{59D27E67-4DDE-4FBB-8CCE-16099A295D6A}" type="presOf" srcId="{E17CD135-126F-41FF-B5D2-C5F560D10354}" destId="{A45918C7-E20A-47D6-8D11-585457F52E03}" srcOrd="0" destOrd="0" presId="urn:microsoft.com/office/officeart/2016/7/layout/RepeatingBendingProcessNew"/>
    <dgm:cxn modelId="{24508367-45C3-4161-B48D-F32F16A83B28}" srcId="{5C79D6EA-DEA8-4319-8D88-F0D161CF58F1}" destId="{C96DA896-BD53-4EED-AC50-BF5A0028CB68}" srcOrd="10" destOrd="0" parTransId="{6F5477D0-5FC5-486F-9D37-0272EB84101B}" sibTransId="{F5E29BEC-9CA3-414E-9A49-E6FAB27CC8A0}"/>
    <dgm:cxn modelId="{E79EAF47-0543-4BEA-80A4-34F939260997}" type="presOf" srcId="{741EF48E-859C-42BA-A962-0966AC763500}" destId="{C1ECC59D-A862-4324-9F54-7C2EB562E32B}" srcOrd="1" destOrd="0" presId="urn:microsoft.com/office/officeart/2016/7/layout/RepeatingBendingProcessNew"/>
    <dgm:cxn modelId="{D273AD48-3DD2-4E9C-AEEC-45601AB381F0}" type="presOf" srcId="{E9A385B0-C447-4BD4-AACA-DF8CCA07B32A}" destId="{693FA4BF-97D5-4F45-B542-7CBA8F0C6C1E}" srcOrd="1" destOrd="0" presId="urn:microsoft.com/office/officeart/2016/7/layout/RepeatingBendingProcessNew"/>
    <dgm:cxn modelId="{59E67A69-3787-43D1-8F07-12D735083C9E}" type="presOf" srcId="{379B0139-B745-4D34-A424-E62794F72F6C}" destId="{F223F960-F456-4E33-B608-46EA0EC23F03}" srcOrd="0" destOrd="0" presId="urn:microsoft.com/office/officeart/2016/7/layout/RepeatingBendingProcessNew"/>
    <dgm:cxn modelId="{4ED0EC4A-8BD3-45FF-BFD2-60F23CF2A8AA}" srcId="{5C79D6EA-DEA8-4319-8D88-F0D161CF58F1}" destId="{27B97EDE-DBAD-45BC-A228-771406235E6B}" srcOrd="8" destOrd="0" parTransId="{EC0921E9-2456-402F-AE1A-47AF6F8B6633}" sibTransId="{E17CD135-126F-41FF-B5D2-C5F560D10354}"/>
    <dgm:cxn modelId="{F35B5B4D-EA71-4685-AC72-9699713C8903}" srcId="{5C79D6EA-DEA8-4319-8D88-F0D161CF58F1}" destId="{29EC408F-0F72-41F8-91A1-4F94ACCF7036}" srcOrd="7" destOrd="0" parTransId="{777FA0BE-656F-484B-B6E8-418BEA75E446}" sibTransId="{E9A385B0-C447-4BD4-AACA-DF8CCA07B32A}"/>
    <dgm:cxn modelId="{7DCC1651-1AC9-4B88-B4F3-8C99FB196117}" type="presOf" srcId="{22143B1D-B7A2-43AC-9F9D-D045D1A6F194}" destId="{8F45C521-EE95-4699-81D0-316A87DD8A6C}" srcOrd="1" destOrd="0" presId="urn:microsoft.com/office/officeart/2016/7/layout/RepeatingBendingProcessNew"/>
    <dgm:cxn modelId="{F89E0772-2EDB-426A-8EBB-53FB54525650}" type="presOf" srcId="{2B9AE21F-F63C-4429-A05B-45CCB147DF8B}" destId="{06315E59-FF3F-4B71-BB6B-966905A65D58}" srcOrd="0" destOrd="0" presId="urn:microsoft.com/office/officeart/2016/7/layout/RepeatingBendingProcessNew"/>
    <dgm:cxn modelId="{642AEA76-9B54-4585-9698-BABFD333B0DD}" type="presOf" srcId="{9F15B0EF-1F58-4ECF-9B59-28FA7AC45A87}" destId="{1691E444-EB7B-4D40-8174-0A51F98BE807}" srcOrd="0" destOrd="0" presId="urn:microsoft.com/office/officeart/2016/7/layout/RepeatingBendingProcessNew"/>
    <dgm:cxn modelId="{BA157A7B-8160-4F41-87AA-0C97CD81184D}" type="presOf" srcId="{F5E29BEC-9CA3-414E-9A49-E6FAB27CC8A0}" destId="{7334CEAB-FF3F-4DCD-8D48-B33566A68088}" srcOrd="1" destOrd="0" presId="urn:microsoft.com/office/officeart/2016/7/layout/RepeatingBendingProcessNew"/>
    <dgm:cxn modelId="{B6DDC681-C708-4C28-B0C0-9B56690D93A9}" type="presOf" srcId="{2F1864EC-ECE8-4ED8-8206-3AF3E275DA37}" destId="{937BF63C-2DAF-4179-9815-541821A99333}" srcOrd="1" destOrd="0" presId="urn:microsoft.com/office/officeart/2016/7/layout/RepeatingBendingProcessNew"/>
    <dgm:cxn modelId="{8A1AF686-D0D9-4523-9FC1-C16A2442A1F5}" type="presOf" srcId="{9F15B0EF-1F58-4ECF-9B59-28FA7AC45A87}" destId="{BFEA9E0A-C0E6-4130-ACBA-B093B186FA08}" srcOrd="1" destOrd="0" presId="urn:microsoft.com/office/officeart/2016/7/layout/RepeatingBendingProcessNew"/>
    <dgm:cxn modelId="{ED136887-A2B2-4BBF-9ADD-598DCBDDB47C}" srcId="{5C79D6EA-DEA8-4319-8D88-F0D161CF58F1}" destId="{3422645C-AAE3-4025-A2DA-44CE51E3DCE0}" srcOrd="1" destOrd="0" parTransId="{28930F5E-4D4C-41AB-8EA9-859E2B3F6EC8}" sibTransId="{55035CAC-C1B3-4E39-8689-5DB362D3E0B7}"/>
    <dgm:cxn modelId="{2784808F-6FAB-4FDB-BEA3-D89D5DDA2837}" srcId="{5C79D6EA-DEA8-4319-8D88-F0D161CF58F1}" destId="{AC120592-D894-4EFE-95FC-76147137B370}" srcOrd="4" destOrd="0" parTransId="{0EE38EBF-0121-4076-A9CD-BF4F58EBDF1C}" sibTransId="{669A3801-EAF9-453B-A9DC-116D8FF2ACFA}"/>
    <dgm:cxn modelId="{C7667C93-CB92-4A5D-8E49-F2F13F17FDEF}" type="presOf" srcId="{E9A385B0-C447-4BD4-AACA-DF8CCA07B32A}" destId="{01D8D168-14F0-4470-A371-B64D87913805}" srcOrd="0" destOrd="0" presId="urn:microsoft.com/office/officeart/2016/7/layout/RepeatingBendingProcessNew"/>
    <dgm:cxn modelId="{76DDE2A5-B41C-42B5-B304-222C400E4B19}" type="presOf" srcId="{E17CD135-126F-41FF-B5D2-C5F560D10354}" destId="{0FDFD83B-4430-4496-8851-694322179F73}" srcOrd="1" destOrd="0" presId="urn:microsoft.com/office/officeart/2016/7/layout/RepeatingBendingProcessNew"/>
    <dgm:cxn modelId="{5877FFA8-93F5-472B-8B85-C126001ACFCD}" type="presOf" srcId="{5C79D6EA-DEA8-4319-8D88-F0D161CF58F1}" destId="{EFC4CE63-5A53-471B-B26B-D9D02D2D1CEB}" srcOrd="0" destOrd="0" presId="urn:microsoft.com/office/officeart/2016/7/layout/RepeatingBendingProcessNew"/>
    <dgm:cxn modelId="{F32E39AB-D0C0-471D-B20B-FF7A61DEEDA6}" type="presOf" srcId="{C96DA896-BD53-4EED-AC50-BF5A0028CB68}" destId="{9C1B6CF8-0787-4208-B4C9-BC6BB4FD5AB4}" srcOrd="0" destOrd="0" presId="urn:microsoft.com/office/officeart/2016/7/layout/RepeatingBendingProcessNew"/>
    <dgm:cxn modelId="{2B5B73CB-1186-410F-9416-92407CF6C09B}" type="presOf" srcId="{27B97EDE-DBAD-45BC-A228-771406235E6B}" destId="{DE3ACB96-97E9-485D-96E8-685C1F287C9A}" srcOrd="0" destOrd="0" presId="urn:microsoft.com/office/officeart/2016/7/layout/RepeatingBendingProcessNew"/>
    <dgm:cxn modelId="{E938EFD0-3EA5-476C-8C5D-5583385A9F37}" type="presOf" srcId="{D9B0B7A9-2A3F-450A-A95B-5117B83B937C}" destId="{147B11C1-16F8-4DD7-A094-75E626013C52}" srcOrd="0" destOrd="0" presId="urn:microsoft.com/office/officeart/2016/7/layout/RepeatingBendingProcessNew"/>
    <dgm:cxn modelId="{E53651E1-D89C-4C17-B5F8-22DF674C320B}" srcId="{5C79D6EA-DEA8-4319-8D88-F0D161CF58F1}" destId="{379B0139-B745-4D34-A424-E62794F72F6C}" srcOrd="9" destOrd="0" parTransId="{7633B9F5-8B13-42A3-9CD1-D21877276FDC}" sibTransId="{2F1864EC-ECE8-4ED8-8206-3AF3E275DA37}"/>
    <dgm:cxn modelId="{959F39E6-1CCB-4295-9200-F99356A0F774}" srcId="{5C79D6EA-DEA8-4319-8D88-F0D161CF58F1}" destId="{96B34B6A-7C08-4FE5-AA3F-D8B530D0CA0A}" srcOrd="0" destOrd="0" parTransId="{B4E92C8B-C922-4CB5-9E71-790D12A33F59}" sibTransId="{63D86E68-C91F-41BD-9AB9-4D550C830A70}"/>
    <dgm:cxn modelId="{F16F10E8-BF15-44E2-81BE-8D22628529A5}" type="presOf" srcId="{55035CAC-C1B3-4E39-8689-5DB362D3E0B7}" destId="{0A513C55-37BE-449D-BB00-133C147242E0}" srcOrd="1" destOrd="0" presId="urn:microsoft.com/office/officeart/2016/7/layout/RepeatingBendingProcessNew"/>
    <dgm:cxn modelId="{16F160FD-0B2A-48B0-9731-B1AD4760F626}" type="presOf" srcId="{5261AEA2-99FE-4651-AB0E-D1359C8E9297}" destId="{AE06329F-6F03-4702-9AF0-330ABEB4B7B7}" srcOrd="1" destOrd="0" presId="urn:microsoft.com/office/officeart/2016/7/layout/RepeatingBendingProcessNew"/>
    <dgm:cxn modelId="{FF97CF44-95C6-4FB3-9BF4-79C905205D8B}" type="presParOf" srcId="{EFC4CE63-5A53-471B-B26B-D9D02D2D1CEB}" destId="{B2C4BEE0-D7FE-4EF4-8C47-0C9E1740E4F3}" srcOrd="0" destOrd="0" presId="urn:microsoft.com/office/officeart/2016/7/layout/RepeatingBendingProcessNew"/>
    <dgm:cxn modelId="{3B2A5588-2C86-4BF8-BCDC-3CD4EF7F4183}" type="presParOf" srcId="{EFC4CE63-5A53-471B-B26B-D9D02D2D1CEB}" destId="{4D7966EB-69EE-4CEC-9BAC-BAD024121EFA}" srcOrd="1" destOrd="0" presId="urn:microsoft.com/office/officeart/2016/7/layout/RepeatingBendingProcessNew"/>
    <dgm:cxn modelId="{281C28AE-E588-44A9-879A-B4A2EA7ED15B}" type="presParOf" srcId="{4D7966EB-69EE-4CEC-9BAC-BAD024121EFA}" destId="{1CBD58F4-93FC-4C16-A7CB-5FE3BE24F492}" srcOrd="0" destOrd="0" presId="urn:microsoft.com/office/officeart/2016/7/layout/RepeatingBendingProcessNew"/>
    <dgm:cxn modelId="{1B964788-201E-4F8F-BB0F-29FF9AFCC1D4}" type="presParOf" srcId="{EFC4CE63-5A53-471B-B26B-D9D02D2D1CEB}" destId="{666A3548-5070-4B95-AE6F-6E18ABF31078}" srcOrd="2" destOrd="0" presId="urn:microsoft.com/office/officeart/2016/7/layout/RepeatingBendingProcessNew"/>
    <dgm:cxn modelId="{A2B92613-7D32-4004-959D-890278B04783}" type="presParOf" srcId="{EFC4CE63-5A53-471B-B26B-D9D02D2D1CEB}" destId="{0D73EBA9-BA87-4E97-83EA-77D1A8264946}" srcOrd="3" destOrd="0" presId="urn:microsoft.com/office/officeart/2016/7/layout/RepeatingBendingProcessNew"/>
    <dgm:cxn modelId="{20073872-4799-4B52-8490-1042F81060CC}" type="presParOf" srcId="{0D73EBA9-BA87-4E97-83EA-77D1A8264946}" destId="{0A513C55-37BE-449D-BB00-133C147242E0}" srcOrd="0" destOrd="0" presId="urn:microsoft.com/office/officeart/2016/7/layout/RepeatingBendingProcessNew"/>
    <dgm:cxn modelId="{620C1808-BA6E-4EE3-ACD1-23FF5D658FD7}" type="presParOf" srcId="{EFC4CE63-5A53-471B-B26B-D9D02D2D1CEB}" destId="{06315E59-FF3F-4B71-BB6B-966905A65D58}" srcOrd="4" destOrd="0" presId="urn:microsoft.com/office/officeart/2016/7/layout/RepeatingBendingProcessNew"/>
    <dgm:cxn modelId="{99CEF59B-13B0-438A-BD02-4190902AE08E}" type="presParOf" srcId="{EFC4CE63-5A53-471B-B26B-D9D02D2D1CEB}" destId="{B20779E8-F89F-4F3F-9E59-5F212406DFCD}" srcOrd="5" destOrd="0" presId="urn:microsoft.com/office/officeart/2016/7/layout/RepeatingBendingProcessNew"/>
    <dgm:cxn modelId="{FDA9350C-12CC-46E2-B482-69DE4521E39E}" type="presParOf" srcId="{B20779E8-F89F-4F3F-9E59-5F212406DFCD}" destId="{C1ECC59D-A862-4324-9F54-7C2EB562E32B}" srcOrd="0" destOrd="0" presId="urn:microsoft.com/office/officeart/2016/7/layout/RepeatingBendingProcessNew"/>
    <dgm:cxn modelId="{35609579-6DC5-4FE1-B9DE-7972903D8E58}" type="presParOf" srcId="{EFC4CE63-5A53-471B-B26B-D9D02D2D1CEB}" destId="{69852C37-5149-4174-849B-F22836A06D52}" srcOrd="6" destOrd="0" presId="urn:microsoft.com/office/officeart/2016/7/layout/RepeatingBendingProcessNew"/>
    <dgm:cxn modelId="{FDCB7CCA-0D72-4017-9F58-5E461B9FED51}" type="presParOf" srcId="{EFC4CE63-5A53-471B-B26B-D9D02D2D1CEB}" destId="{D6DDA43C-7680-40E7-B926-1A51D9CF91CD}" srcOrd="7" destOrd="0" presId="urn:microsoft.com/office/officeart/2016/7/layout/RepeatingBendingProcessNew"/>
    <dgm:cxn modelId="{F3D3426D-04F9-47D8-9822-154EBF154E86}" type="presParOf" srcId="{D6DDA43C-7680-40E7-B926-1A51D9CF91CD}" destId="{8F45C521-EE95-4699-81D0-316A87DD8A6C}" srcOrd="0" destOrd="0" presId="urn:microsoft.com/office/officeart/2016/7/layout/RepeatingBendingProcessNew"/>
    <dgm:cxn modelId="{60EEBD64-3634-4722-9F28-1FD4D84C5C07}" type="presParOf" srcId="{EFC4CE63-5A53-471B-B26B-D9D02D2D1CEB}" destId="{72E435FE-BD0C-4940-A272-B24DEE6467C7}" srcOrd="8" destOrd="0" presId="urn:microsoft.com/office/officeart/2016/7/layout/RepeatingBendingProcessNew"/>
    <dgm:cxn modelId="{D2A99698-88C3-44CC-A513-5939FD607426}" type="presParOf" srcId="{EFC4CE63-5A53-471B-B26B-D9D02D2D1CEB}" destId="{39515235-1C88-4FA7-B23D-F3B60D68FD13}" srcOrd="9" destOrd="0" presId="urn:microsoft.com/office/officeart/2016/7/layout/RepeatingBendingProcessNew"/>
    <dgm:cxn modelId="{C4D368FE-455D-496B-BD96-717AE71E9CCA}" type="presParOf" srcId="{39515235-1C88-4FA7-B23D-F3B60D68FD13}" destId="{9EE73F90-6C91-4764-9A65-5B0811161CE1}" srcOrd="0" destOrd="0" presId="urn:microsoft.com/office/officeart/2016/7/layout/RepeatingBendingProcessNew"/>
    <dgm:cxn modelId="{64CE2BDB-E602-4F62-9F94-854B3D33877C}" type="presParOf" srcId="{EFC4CE63-5A53-471B-B26B-D9D02D2D1CEB}" destId="{147B11C1-16F8-4DD7-A094-75E626013C52}" srcOrd="10" destOrd="0" presId="urn:microsoft.com/office/officeart/2016/7/layout/RepeatingBendingProcessNew"/>
    <dgm:cxn modelId="{AF176D4F-1098-4B05-88D7-F484AAC72254}" type="presParOf" srcId="{EFC4CE63-5A53-471B-B26B-D9D02D2D1CEB}" destId="{1691E444-EB7B-4D40-8174-0A51F98BE807}" srcOrd="11" destOrd="0" presId="urn:microsoft.com/office/officeart/2016/7/layout/RepeatingBendingProcessNew"/>
    <dgm:cxn modelId="{A1D20EE5-1140-4B03-90B7-3BFB11AE903F}" type="presParOf" srcId="{1691E444-EB7B-4D40-8174-0A51F98BE807}" destId="{BFEA9E0A-C0E6-4130-ACBA-B093B186FA08}" srcOrd="0" destOrd="0" presId="urn:microsoft.com/office/officeart/2016/7/layout/RepeatingBendingProcessNew"/>
    <dgm:cxn modelId="{96CBB33A-C2AE-411A-A52D-86A2C3B5C7D6}" type="presParOf" srcId="{EFC4CE63-5A53-471B-B26B-D9D02D2D1CEB}" destId="{8870C185-A425-43ED-BB2A-E822ABFDBCB7}" srcOrd="12" destOrd="0" presId="urn:microsoft.com/office/officeart/2016/7/layout/RepeatingBendingProcessNew"/>
    <dgm:cxn modelId="{EA29144E-F825-48F1-A622-A3370E05848A}" type="presParOf" srcId="{EFC4CE63-5A53-471B-B26B-D9D02D2D1CEB}" destId="{A9786CED-6387-41A8-B6F5-0B6FBCF4FE23}" srcOrd="13" destOrd="0" presId="urn:microsoft.com/office/officeart/2016/7/layout/RepeatingBendingProcessNew"/>
    <dgm:cxn modelId="{1C41B711-8A02-4D53-BBAB-CF1C0BA568B6}" type="presParOf" srcId="{A9786CED-6387-41A8-B6F5-0B6FBCF4FE23}" destId="{AE06329F-6F03-4702-9AF0-330ABEB4B7B7}" srcOrd="0" destOrd="0" presId="urn:microsoft.com/office/officeart/2016/7/layout/RepeatingBendingProcessNew"/>
    <dgm:cxn modelId="{20142496-4772-4BD5-AEBF-600142A545B9}" type="presParOf" srcId="{EFC4CE63-5A53-471B-B26B-D9D02D2D1CEB}" destId="{9C63148C-F2B4-4DB6-AFE1-A3E11D082DBF}" srcOrd="14" destOrd="0" presId="urn:microsoft.com/office/officeart/2016/7/layout/RepeatingBendingProcessNew"/>
    <dgm:cxn modelId="{B368795F-FFEE-48E1-8438-4055C71924B7}" type="presParOf" srcId="{EFC4CE63-5A53-471B-B26B-D9D02D2D1CEB}" destId="{01D8D168-14F0-4470-A371-B64D87913805}" srcOrd="15" destOrd="0" presId="urn:microsoft.com/office/officeart/2016/7/layout/RepeatingBendingProcessNew"/>
    <dgm:cxn modelId="{85B492C7-E210-4539-9A08-68E51F126C64}" type="presParOf" srcId="{01D8D168-14F0-4470-A371-B64D87913805}" destId="{693FA4BF-97D5-4F45-B542-7CBA8F0C6C1E}" srcOrd="0" destOrd="0" presId="urn:microsoft.com/office/officeart/2016/7/layout/RepeatingBendingProcessNew"/>
    <dgm:cxn modelId="{DE317029-9D21-4577-A4B6-3FD24FEEEF4C}" type="presParOf" srcId="{EFC4CE63-5A53-471B-B26B-D9D02D2D1CEB}" destId="{DE3ACB96-97E9-485D-96E8-685C1F287C9A}" srcOrd="16" destOrd="0" presId="urn:microsoft.com/office/officeart/2016/7/layout/RepeatingBendingProcessNew"/>
    <dgm:cxn modelId="{069D3B14-6381-4036-BB26-8ACDAFB96278}" type="presParOf" srcId="{EFC4CE63-5A53-471B-B26B-D9D02D2D1CEB}" destId="{A45918C7-E20A-47D6-8D11-585457F52E03}" srcOrd="17" destOrd="0" presId="urn:microsoft.com/office/officeart/2016/7/layout/RepeatingBendingProcessNew"/>
    <dgm:cxn modelId="{95E8423D-4657-4C5E-B335-7FD23DA6C41D}" type="presParOf" srcId="{A45918C7-E20A-47D6-8D11-585457F52E03}" destId="{0FDFD83B-4430-4496-8851-694322179F73}" srcOrd="0" destOrd="0" presId="urn:microsoft.com/office/officeart/2016/7/layout/RepeatingBendingProcessNew"/>
    <dgm:cxn modelId="{60CD63CE-5B2F-4B14-8E4D-EC4E796503B8}" type="presParOf" srcId="{EFC4CE63-5A53-471B-B26B-D9D02D2D1CEB}" destId="{F223F960-F456-4E33-B608-46EA0EC23F03}" srcOrd="18" destOrd="0" presId="urn:microsoft.com/office/officeart/2016/7/layout/RepeatingBendingProcessNew"/>
    <dgm:cxn modelId="{97811A16-2594-4E44-9EE0-9B6A3CEAB109}" type="presParOf" srcId="{EFC4CE63-5A53-471B-B26B-D9D02D2D1CEB}" destId="{1EC9CE74-BEAA-43FB-AFAC-B1179B2675A8}" srcOrd="19" destOrd="0" presId="urn:microsoft.com/office/officeart/2016/7/layout/RepeatingBendingProcessNew"/>
    <dgm:cxn modelId="{A7350A8E-E1E1-44DB-9533-FE9AB529195F}" type="presParOf" srcId="{1EC9CE74-BEAA-43FB-AFAC-B1179B2675A8}" destId="{937BF63C-2DAF-4179-9815-541821A99333}" srcOrd="0" destOrd="0" presId="urn:microsoft.com/office/officeart/2016/7/layout/RepeatingBendingProcessNew"/>
    <dgm:cxn modelId="{267F23AE-2E77-429D-8AD0-E4E42F72C4BB}" type="presParOf" srcId="{EFC4CE63-5A53-471B-B26B-D9D02D2D1CEB}" destId="{9C1B6CF8-0787-4208-B4C9-BC6BB4FD5AB4}" srcOrd="20" destOrd="0" presId="urn:microsoft.com/office/officeart/2016/7/layout/RepeatingBendingProcessNew"/>
    <dgm:cxn modelId="{D13FD354-9A91-4D70-97D5-EA7A47E883E9}" type="presParOf" srcId="{EFC4CE63-5A53-471B-B26B-D9D02D2D1CEB}" destId="{00D7A202-F72F-428F-BBC6-46190D360264}" srcOrd="21" destOrd="0" presId="urn:microsoft.com/office/officeart/2016/7/layout/RepeatingBendingProcessNew"/>
    <dgm:cxn modelId="{CBB346B7-E067-464F-B367-938F6A9711AB}" type="presParOf" srcId="{00D7A202-F72F-428F-BBC6-46190D360264}" destId="{7334CEAB-FF3F-4DCD-8D48-B33566A68088}" srcOrd="0" destOrd="0" presId="urn:microsoft.com/office/officeart/2016/7/layout/RepeatingBendingProcessNew"/>
    <dgm:cxn modelId="{553E4AF1-154A-49F2-8DE9-72B9A10C4C62}" type="presParOf" srcId="{EFC4CE63-5A53-471B-B26B-D9D02D2D1CEB}" destId="{804F3EAE-EC74-48B9-B356-DDEDC18A6DF2}" srcOrd="22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E5FEC-BDEB-4B9F-BD9A-E035396125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38E1471-C428-40BE-A5F0-EE99CF8F6E39}">
      <dgm:prSet/>
      <dgm:spPr/>
      <dgm:t>
        <a:bodyPr/>
        <a:lstStyle/>
        <a:p>
          <a:pPr>
            <a:defRPr cap="all"/>
          </a:pPr>
          <a:r>
            <a:rPr lang="pl-PL" dirty="0"/>
            <a:t>Wiele współczesnych aplikacji opiera się od model MVC oraz </a:t>
          </a:r>
          <a:r>
            <a:rPr lang="pl-PL" dirty="0" err="1"/>
            <a:t>api</a:t>
          </a:r>
          <a:r>
            <a:rPr lang="pl-PL" dirty="0"/>
            <a:t>, co powoduje bardzo łatwą w implementacji integrację pomiędzy różnymi usługami. </a:t>
          </a:r>
          <a:endParaRPr lang="en-US" dirty="0"/>
        </a:p>
      </dgm:t>
    </dgm:pt>
    <dgm:pt modelId="{86BDBF73-9146-439C-B719-0A38D2B6E785}" type="parTrans" cxnId="{FF2A78F8-C74F-4B23-A7BB-E3F69958473D}">
      <dgm:prSet/>
      <dgm:spPr/>
      <dgm:t>
        <a:bodyPr/>
        <a:lstStyle/>
        <a:p>
          <a:endParaRPr lang="en-US"/>
        </a:p>
      </dgm:t>
    </dgm:pt>
    <dgm:pt modelId="{A20DE4F5-942B-4405-84C8-88372DC8457F}" type="sibTrans" cxnId="{FF2A78F8-C74F-4B23-A7BB-E3F69958473D}">
      <dgm:prSet/>
      <dgm:spPr/>
      <dgm:t>
        <a:bodyPr/>
        <a:lstStyle/>
        <a:p>
          <a:endParaRPr lang="en-US"/>
        </a:p>
      </dgm:t>
    </dgm:pt>
    <dgm:pt modelId="{715C1270-7F6A-4AB1-B553-D1C2B39C36E1}">
      <dgm:prSet/>
      <dgm:spPr/>
      <dgm:t>
        <a:bodyPr/>
        <a:lstStyle/>
        <a:p>
          <a:pPr>
            <a:defRPr cap="all"/>
          </a:pPr>
          <a:r>
            <a:rPr lang="pl-PL"/>
            <a:t>Do stworzenia API i serwera na którym będzie stała nasza witryna użyjemy technologii Spring Boot MVC pisanej w języku JAVA.</a:t>
          </a:r>
          <a:endParaRPr lang="en-US"/>
        </a:p>
      </dgm:t>
    </dgm:pt>
    <dgm:pt modelId="{DF37F4E1-5C4C-41D8-891F-A92C0CFE163D}" type="parTrans" cxnId="{930DCFC3-273E-4F05-A65A-A57C17722753}">
      <dgm:prSet/>
      <dgm:spPr/>
      <dgm:t>
        <a:bodyPr/>
        <a:lstStyle/>
        <a:p>
          <a:endParaRPr lang="en-US"/>
        </a:p>
      </dgm:t>
    </dgm:pt>
    <dgm:pt modelId="{475AA4B5-B5D5-46AA-95EC-0414CE49FD9F}" type="sibTrans" cxnId="{930DCFC3-273E-4F05-A65A-A57C17722753}">
      <dgm:prSet/>
      <dgm:spPr/>
      <dgm:t>
        <a:bodyPr/>
        <a:lstStyle/>
        <a:p>
          <a:endParaRPr lang="en-US"/>
        </a:p>
      </dgm:t>
    </dgm:pt>
    <dgm:pt modelId="{20B0E2D3-3233-46B9-93D4-3A04F2407381}">
      <dgm:prSet/>
      <dgm:spPr/>
      <dgm:t>
        <a:bodyPr/>
        <a:lstStyle/>
        <a:p>
          <a:pPr>
            <a:defRPr cap="all"/>
          </a:pPr>
          <a:r>
            <a:rPr lang="pl-PL"/>
            <a:t>O obsługi naszego API Wykorzystamy framework ’a VueJS.</a:t>
          </a:r>
          <a:endParaRPr lang="en-US"/>
        </a:p>
      </dgm:t>
    </dgm:pt>
    <dgm:pt modelId="{B7C1F99A-2FB9-4B34-BBFD-0E3946A01EAA}" type="parTrans" cxnId="{D6EC861D-7F83-4805-9B45-BA2A84887082}">
      <dgm:prSet/>
      <dgm:spPr/>
      <dgm:t>
        <a:bodyPr/>
        <a:lstStyle/>
        <a:p>
          <a:endParaRPr lang="en-US"/>
        </a:p>
      </dgm:t>
    </dgm:pt>
    <dgm:pt modelId="{F8C03B47-2983-45B8-A02C-528A866F4B67}" type="sibTrans" cxnId="{D6EC861D-7F83-4805-9B45-BA2A84887082}">
      <dgm:prSet/>
      <dgm:spPr/>
      <dgm:t>
        <a:bodyPr/>
        <a:lstStyle/>
        <a:p>
          <a:endParaRPr lang="en-US"/>
        </a:p>
      </dgm:t>
    </dgm:pt>
    <dgm:pt modelId="{81B96391-08D3-4CF9-9CA2-9C12BC4D633C}">
      <dgm:prSet/>
      <dgm:spPr/>
      <dgm:t>
        <a:bodyPr/>
        <a:lstStyle/>
        <a:p>
          <a:pPr>
            <a:defRPr cap="all"/>
          </a:pPr>
          <a:r>
            <a:rPr lang="pl-PL" dirty="0"/>
            <a:t>Nasza baza danych będzie stworzona na podstawie technologii </a:t>
          </a:r>
          <a:r>
            <a:rPr lang="pl-PL" dirty="0" err="1"/>
            <a:t>MongoDB</a:t>
          </a:r>
          <a:r>
            <a:rPr lang="pl-PL" dirty="0"/>
            <a:t>.</a:t>
          </a:r>
          <a:endParaRPr lang="en-US" dirty="0"/>
        </a:p>
      </dgm:t>
    </dgm:pt>
    <dgm:pt modelId="{03D1DE21-CEC5-4B29-B8D0-E03ADE843AE3}" type="parTrans" cxnId="{5694AA09-1D8A-4FA9-8FDA-94F57C151402}">
      <dgm:prSet/>
      <dgm:spPr/>
      <dgm:t>
        <a:bodyPr/>
        <a:lstStyle/>
        <a:p>
          <a:endParaRPr lang="en-US"/>
        </a:p>
      </dgm:t>
    </dgm:pt>
    <dgm:pt modelId="{85425BBD-A127-4327-AC3D-1B1E9FCBB611}" type="sibTrans" cxnId="{5694AA09-1D8A-4FA9-8FDA-94F57C151402}">
      <dgm:prSet/>
      <dgm:spPr/>
      <dgm:t>
        <a:bodyPr/>
        <a:lstStyle/>
        <a:p>
          <a:endParaRPr lang="en-US"/>
        </a:p>
      </dgm:t>
    </dgm:pt>
    <dgm:pt modelId="{7AB4BA61-4E79-42FA-9783-4ECFF8F13829}" type="pres">
      <dgm:prSet presAssocID="{DA1E5FEC-BDEB-4B9F-BD9A-E035396125E9}" presName="root" presStyleCnt="0">
        <dgm:presLayoutVars>
          <dgm:dir/>
          <dgm:resizeHandles val="exact"/>
        </dgm:presLayoutVars>
      </dgm:prSet>
      <dgm:spPr/>
    </dgm:pt>
    <dgm:pt modelId="{F51164CA-1280-49AA-847E-2A7A7A5319D5}" type="pres">
      <dgm:prSet presAssocID="{838E1471-C428-40BE-A5F0-EE99CF8F6E39}" presName="compNode" presStyleCnt="0"/>
      <dgm:spPr/>
    </dgm:pt>
    <dgm:pt modelId="{BEFFD0DC-1FC3-4666-AE01-CB473C32C77C}" type="pres">
      <dgm:prSet presAssocID="{838E1471-C428-40BE-A5F0-EE99CF8F6E39}" presName="iconBgRect" presStyleLbl="bgShp" presStyleIdx="0" presStyleCnt="4"/>
      <dgm:spPr/>
    </dgm:pt>
    <dgm:pt modelId="{93083D6D-CE31-4E2B-B176-297F46E11C34}" type="pres">
      <dgm:prSet presAssocID="{838E1471-C428-40BE-A5F0-EE99CF8F6E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5A9F8758-A7D7-4495-B1E7-2ED953EBE95D}" type="pres">
      <dgm:prSet presAssocID="{838E1471-C428-40BE-A5F0-EE99CF8F6E39}" presName="spaceRect" presStyleCnt="0"/>
      <dgm:spPr/>
    </dgm:pt>
    <dgm:pt modelId="{A06D78DB-0E66-4F2E-B954-F76B485A73FD}" type="pres">
      <dgm:prSet presAssocID="{838E1471-C428-40BE-A5F0-EE99CF8F6E39}" presName="textRect" presStyleLbl="revTx" presStyleIdx="0" presStyleCnt="4">
        <dgm:presLayoutVars>
          <dgm:chMax val="1"/>
          <dgm:chPref val="1"/>
        </dgm:presLayoutVars>
      </dgm:prSet>
      <dgm:spPr/>
    </dgm:pt>
    <dgm:pt modelId="{B8ECC8A1-4505-40C9-8BB5-EF7B2FFC5E07}" type="pres">
      <dgm:prSet presAssocID="{A20DE4F5-942B-4405-84C8-88372DC8457F}" presName="sibTrans" presStyleCnt="0"/>
      <dgm:spPr/>
    </dgm:pt>
    <dgm:pt modelId="{4401DF22-085D-4C9A-A051-8DD4FF817911}" type="pres">
      <dgm:prSet presAssocID="{715C1270-7F6A-4AB1-B553-D1C2B39C36E1}" presName="compNode" presStyleCnt="0"/>
      <dgm:spPr/>
    </dgm:pt>
    <dgm:pt modelId="{243E7374-E640-49DF-AB82-4BD09B530979}" type="pres">
      <dgm:prSet presAssocID="{715C1270-7F6A-4AB1-B553-D1C2B39C36E1}" presName="iconBgRect" presStyleLbl="bgShp" presStyleIdx="1" presStyleCnt="4"/>
      <dgm:spPr/>
    </dgm:pt>
    <dgm:pt modelId="{88470D67-D655-49D5-8178-B3DBD7C7B389}" type="pres">
      <dgm:prSet presAssocID="{715C1270-7F6A-4AB1-B553-D1C2B39C36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57FC1328-9910-4765-99A7-B873E2DC8435}" type="pres">
      <dgm:prSet presAssocID="{715C1270-7F6A-4AB1-B553-D1C2B39C36E1}" presName="spaceRect" presStyleCnt="0"/>
      <dgm:spPr/>
    </dgm:pt>
    <dgm:pt modelId="{6A048B2C-EF2C-4248-8288-AB7F9DF23F7D}" type="pres">
      <dgm:prSet presAssocID="{715C1270-7F6A-4AB1-B553-D1C2B39C36E1}" presName="textRect" presStyleLbl="revTx" presStyleIdx="1" presStyleCnt="4">
        <dgm:presLayoutVars>
          <dgm:chMax val="1"/>
          <dgm:chPref val="1"/>
        </dgm:presLayoutVars>
      </dgm:prSet>
      <dgm:spPr/>
    </dgm:pt>
    <dgm:pt modelId="{13601772-E30F-4E00-B078-6B5BF1E690A0}" type="pres">
      <dgm:prSet presAssocID="{475AA4B5-B5D5-46AA-95EC-0414CE49FD9F}" presName="sibTrans" presStyleCnt="0"/>
      <dgm:spPr/>
    </dgm:pt>
    <dgm:pt modelId="{3E602008-599B-4C1F-89E9-AEBB229DC729}" type="pres">
      <dgm:prSet presAssocID="{20B0E2D3-3233-46B9-93D4-3A04F2407381}" presName="compNode" presStyleCnt="0"/>
      <dgm:spPr/>
    </dgm:pt>
    <dgm:pt modelId="{90FA786C-B45E-4CBE-816C-1601CF1B05F7}" type="pres">
      <dgm:prSet presAssocID="{20B0E2D3-3233-46B9-93D4-3A04F2407381}" presName="iconBgRect" presStyleLbl="bgShp" presStyleIdx="2" presStyleCnt="4"/>
      <dgm:spPr/>
    </dgm:pt>
    <dgm:pt modelId="{084ACD68-8B0B-4FBB-8364-B4C9B62F73ED}" type="pres">
      <dgm:prSet presAssocID="{20B0E2D3-3233-46B9-93D4-3A04F24073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mat blokowy"/>
        </a:ext>
      </dgm:extLst>
    </dgm:pt>
    <dgm:pt modelId="{30277D9D-77C6-44B4-A0D0-FD98F2A95FA2}" type="pres">
      <dgm:prSet presAssocID="{20B0E2D3-3233-46B9-93D4-3A04F2407381}" presName="spaceRect" presStyleCnt="0"/>
      <dgm:spPr/>
    </dgm:pt>
    <dgm:pt modelId="{D63AF973-EB0F-4F9B-A098-DFE4DB1C43C2}" type="pres">
      <dgm:prSet presAssocID="{20B0E2D3-3233-46B9-93D4-3A04F2407381}" presName="textRect" presStyleLbl="revTx" presStyleIdx="2" presStyleCnt="4">
        <dgm:presLayoutVars>
          <dgm:chMax val="1"/>
          <dgm:chPref val="1"/>
        </dgm:presLayoutVars>
      </dgm:prSet>
      <dgm:spPr/>
    </dgm:pt>
    <dgm:pt modelId="{F551531B-4F19-46B2-A237-77C934DA7BF4}" type="pres">
      <dgm:prSet presAssocID="{F8C03B47-2983-45B8-A02C-528A866F4B67}" presName="sibTrans" presStyleCnt="0"/>
      <dgm:spPr/>
    </dgm:pt>
    <dgm:pt modelId="{5EC21A50-D0E2-4A64-BF96-67CBC9C5849E}" type="pres">
      <dgm:prSet presAssocID="{81B96391-08D3-4CF9-9CA2-9C12BC4D633C}" presName="compNode" presStyleCnt="0"/>
      <dgm:spPr/>
    </dgm:pt>
    <dgm:pt modelId="{7F5B3F04-06FC-4357-BF69-4C7CBEC82181}" type="pres">
      <dgm:prSet presAssocID="{81B96391-08D3-4CF9-9CA2-9C12BC4D633C}" presName="iconBgRect" presStyleLbl="bgShp" presStyleIdx="3" presStyleCnt="4"/>
      <dgm:spPr/>
    </dgm:pt>
    <dgm:pt modelId="{C898B095-9B3B-47FF-A040-EC5E1173AF80}" type="pres">
      <dgm:prSet presAssocID="{81B96391-08D3-4CF9-9CA2-9C12BC4D63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24ECC0E2-7641-483E-B8F5-86AE1404C2ED}" type="pres">
      <dgm:prSet presAssocID="{81B96391-08D3-4CF9-9CA2-9C12BC4D633C}" presName="spaceRect" presStyleCnt="0"/>
      <dgm:spPr/>
    </dgm:pt>
    <dgm:pt modelId="{20722E99-194D-439E-A63B-24752BC0D42E}" type="pres">
      <dgm:prSet presAssocID="{81B96391-08D3-4CF9-9CA2-9C12BC4D63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94AA09-1D8A-4FA9-8FDA-94F57C151402}" srcId="{DA1E5FEC-BDEB-4B9F-BD9A-E035396125E9}" destId="{81B96391-08D3-4CF9-9CA2-9C12BC4D633C}" srcOrd="3" destOrd="0" parTransId="{03D1DE21-CEC5-4B29-B8D0-E03ADE843AE3}" sibTransId="{85425BBD-A127-4327-AC3D-1B1E9FCBB611}"/>
    <dgm:cxn modelId="{50331210-D802-48D4-BF6F-FA4E8EC9E99A}" type="presOf" srcId="{81B96391-08D3-4CF9-9CA2-9C12BC4D633C}" destId="{20722E99-194D-439E-A63B-24752BC0D42E}" srcOrd="0" destOrd="0" presId="urn:microsoft.com/office/officeart/2018/5/layout/IconCircleLabelList"/>
    <dgm:cxn modelId="{D6EC861D-7F83-4805-9B45-BA2A84887082}" srcId="{DA1E5FEC-BDEB-4B9F-BD9A-E035396125E9}" destId="{20B0E2D3-3233-46B9-93D4-3A04F2407381}" srcOrd="2" destOrd="0" parTransId="{B7C1F99A-2FB9-4B34-BBFD-0E3946A01EAA}" sibTransId="{F8C03B47-2983-45B8-A02C-528A866F4B67}"/>
    <dgm:cxn modelId="{E3CA4536-F157-4E4D-B333-95F99B988207}" type="presOf" srcId="{DA1E5FEC-BDEB-4B9F-BD9A-E035396125E9}" destId="{7AB4BA61-4E79-42FA-9783-4ECFF8F13829}" srcOrd="0" destOrd="0" presId="urn:microsoft.com/office/officeart/2018/5/layout/IconCircleLabelList"/>
    <dgm:cxn modelId="{23EFDC55-86D5-468C-B84E-FA8328551360}" type="presOf" srcId="{715C1270-7F6A-4AB1-B553-D1C2B39C36E1}" destId="{6A048B2C-EF2C-4248-8288-AB7F9DF23F7D}" srcOrd="0" destOrd="0" presId="urn:microsoft.com/office/officeart/2018/5/layout/IconCircleLabelList"/>
    <dgm:cxn modelId="{930DCFC3-273E-4F05-A65A-A57C17722753}" srcId="{DA1E5FEC-BDEB-4B9F-BD9A-E035396125E9}" destId="{715C1270-7F6A-4AB1-B553-D1C2B39C36E1}" srcOrd="1" destOrd="0" parTransId="{DF37F4E1-5C4C-41D8-891F-A92C0CFE163D}" sibTransId="{475AA4B5-B5D5-46AA-95EC-0414CE49FD9F}"/>
    <dgm:cxn modelId="{BD7888E8-1549-46D0-BF03-02D5635879F6}" type="presOf" srcId="{20B0E2D3-3233-46B9-93D4-3A04F2407381}" destId="{D63AF973-EB0F-4F9B-A098-DFE4DB1C43C2}" srcOrd="0" destOrd="0" presId="urn:microsoft.com/office/officeart/2018/5/layout/IconCircleLabelList"/>
    <dgm:cxn modelId="{D1D696F7-94FB-492D-A240-D6FF5E3E72F5}" type="presOf" srcId="{838E1471-C428-40BE-A5F0-EE99CF8F6E39}" destId="{A06D78DB-0E66-4F2E-B954-F76B485A73FD}" srcOrd="0" destOrd="0" presId="urn:microsoft.com/office/officeart/2018/5/layout/IconCircleLabelList"/>
    <dgm:cxn modelId="{FF2A78F8-C74F-4B23-A7BB-E3F69958473D}" srcId="{DA1E5FEC-BDEB-4B9F-BD9A-E035396125E9}" destId="{838E1471-C428-40BE-A5F0-EE99CF8F6E39}" srcOrd="0" destOrd="0" parTransId="{86BDBF73-9146-439C-B719-0A38D2B6E785}" sibTransId="{A20DE4F5-942B-4405-84C8-88372DC8457F}"/>
    <dgm:cxn modelId="{61952126-9B37-4B05-BBAB-59E87E9A2165}" type="presParOf" srcId="{7AB4BA61-4E79-42FA-9783-4ECFF8F13829}" destId="{F51164CA-1280-49AA-847E-2A7A7A5319D5}" srcOrd="0" destOrd="0" presId="urn:microsoft.com/office/officeart/2018/5/layout/IconCircleLabelList"/>
    <dgm:cxn modelId="{2A0647F3-B91A-4DA6-980E-C057E401692D}" type="presParOf" srcId="{F51164CA-1280-49AA-847E-2A7A7A5319D5}" destId="{BEFFD0DC-1FC3-4666-AE01-CB473C32C77C}" srcOrd="0" destOrd="0" presId="urn:microsoft.com/office/officeart/2018/5/layout/IconCircleLabelList"/>
    <dgm:cxn modelId="{37F252B6-F461-44D2-B184-DA1001CD817C}" type="presParOf" srcId="{F51164CA-1280-49AA-847E-2A7A7A5319D5}" destId="{93083D6D-CE31-4E2B-B176-297F46E11C34}" srcOrd="1" destOrd="0" presId="urn:microsoft.com/office/officeart/2018/5/layout/IconCircleLabelList"/>
    <dgm:cxn modelId="{58252B10-3B2C-46BF-B2A8-618919278EBC}" type="presParOf" srcId="{F51164CA-1280-49AA-847E-2A7A7A5319D5}" destId="{5A9F8758-A7D7-4495-B1E7-2ED953EBE95D}" srcOrd="2" destOrd="0" presId="urn:microsoft.com/office/officeart/2018/5/layout/IconCircleLabelList"/>
    <dgm:cxn modelId="{E3DF4A06-AC76-48DC-BBDA-64BAC3A69232}" type="presParOf" srcId="{F51164CA-1280-49AA-847E-2A7A7A5319D5}" destId="{A06D78DB-0E66-4F2E-B954-F76B485A73FD}" srcOrd="3" destOrd="0" presId="urn:microsoft.com/office/officeart/2018/5/layout/IconCircleLabelList"/>
    <dgm:cxn modelId="{DD16F948-7F88-4ED6-B99C-727242B7A3CC}" type="presParOf" srcId="{7AB4BA61-4E79-42FA-9783-4ECFF8F13829}" destId="{B8ECC8A1-4505-40C9-8BB5-EF7B2FFC5E07}" srcOrd="1" destOrd="0" presId="urn:microsoft.com/office/officeart/2018/5/layout/IconCircleLabelList"/>
    <dgm:cxn modelId="{6A2A51C2-5ECF-4C8A-BBB8-1FBFF50610A2}" type="presParOf" srcId="{7AB4BA61-4E79-42FA-9783-4ECFF8F13829}" destId="{4401DF22-085D-4C9A-A051-8DD4FF817911}" srcOrd="2" destOrd="0" presId="urn:microsoft.com/office/officeart/2018/5/layout/IconCircleLabelList"/>
    <dgm:cxn modelId="{45AB7CFE-AE79-42CC-A011-E272F1C5D420}" type="presParOf" srcId="{4401DF22-085D-4C9A-A051-8DD4FF817911}" destId="{243E7374-E640-49DF-AB82-4BD09B530979}" srcOrd="0" destOrd="0" presId="urn:microsoft.com/office/officeart/2018/5/layout/IconCircleLabelList"/>
    <dgm:cxn modelId="{8D27D7CA-64C6-4ACE-B301-88EB799644AA}" type="presParOf" srcId="{4401DF22-085D-4C9A-A051-8DD4FF817911}" destId="{88470D67-D655-49D5-8178-B3DBD7C7B389}" srcOrd="1" destOrd="0" presId="urn:microsoft.com/office/officeart/2018/5/layout/IconCircleLabelList"/>
    <dgm:cxn modelId="{A6B3B1B0-EA82-402B-85E1-96684902B4A9}" type="presParOf" srcId="{4401DF22-085D-4C9A-A051-8DD4FF817911}" destId="{57FC1328-9910-4765-99A7-B873E2DC8435}" srcOrd="2" destOrd="0" presId="urn:microsoft.com/office/officeart/2018/5/layout/IconCircleLabelList"/>
    <dgm:cxn modelId="{400570C1-A9EE-442A-8D25-E193F7DF4561}" type="presParOf" srcId="{4401DF22-085D-4C9A-A051-8DD4FF817911}" destId="{6A048B2C-EF2C-4248-8288-AB7F9DF23F7D}" srcOrd="3" destOrd="0" presId="urn:microsoft.com/office/officeart/2018/5/layout/IconCircleLabelList"/>
    <dgm:cxn modelId="{3A476BFF-F79E-4887-8F2F-104CBA644E3A}" type="presParOf" srcId="{7AB4BA61-4E79-42FA-9783-4ECFF8F13829}" destId="{13601772-E30F-4E00-B078-6B5BF1E690A0}" srcOrd="3" destOrd="0" presId="urn:microsoft.com/office/officeart/2018/5/layout/IconCircleLabelList"/>
    <dgm:cxn modelId="{454F22EF-70E9-407B-B6B0-A621509E5C57}" type="presParOf" srcId="{7AB4BA61-4E79-42FA-9783-4ECFF8F13829}" destId="{3E602008-599B-4C1F-89E9-AEBB229DC729}" srcOrd="4" destOrd="0" presId="urn:microsoft.com/office/officeart/2018/5/layout/IconCircleLabelList"/>
    <dgm:cxn modelId="{CBC17E57-0D1E-493A-A7AA-27CCA17FB233}" type="presParOf" srcId="{3E602008-599B-4C1F-89E9-AEBB229DC729}" destId="{90FA786C-B45E-4CBE-816C-1601CF1B05F7}" srcOrd="0" destOrd="0" presId="urn:microsoft.com/office/officeart/2018/5/layout/IconCircleLabelList"/>
    <dgm:cxn modelId="{6F4AADCA-ED49-44ED-A7C9-E8BBD43857D2}" type="presParOf" srcId="{3E602008-599B-4C1F-89E9-AEBB229DC729}" destId="{084ACD68-8B0B-4FBB-8364-B4C9B62F73ED}" srcOrd="1" destOrd="0" presId="urn:microsoft.com/office/officeart/2018/5/layout/IconCircleLabelList"/>
    <dgm:cxn modelId="{1177A48A-178F-486D-8D87-9A19DD572F54}" type="presParOf" srcId="{3E602008-599B-4C1F-89E9-AEBB229DC729}" destId="{30277D9D-77C6-44B4-A0D0-FD98F2A95FA2}" srcOrd="2" destOrd="0" presId="urn:microsoft.com/office/officeart/2018/5/layout/IconCircleLabelList"/>
    <dgm:cxn modelId="{2DA26B75-FC9A-435A-86DE-4A556A3BE4B6}" type="presParOf" srcId="{3E602008-599B-4C1F-89E9-AEBB229DC729}" destId="{D63AF973-EB0F-4F9B-A098-DFE4DB1C43C2}" srcOrd="3" destOrd="0" presId="urn:microsoft.com/office/officeart/2018/5/layout/IconCircleLabelList"/>
    <dgm:cxn modelId="{DD09926B-9FD9-4F05-B416-32EB9E1CED4C}" type="presParOf" srcId="{7AB4BA61-4E79-42FA-9783-4ECFF8F13829}" destId="{F551531B-4F19-46B2-A237-77C934DA7BF4}" srcOrd="5" destOrd="0" presId="urn:microsoft.com/office/officeart/2018/5/layout/IconCircleLabelList"/>
    <dgm:cxn modelId="{8BA6E287-62D8-4491-B9D1-076F18044000}" type="presParOf" srcId="{7AB4BA61-4E79-42FA-9783-4ECFF8F13829}" destId="{5EC21A50-D0E2-4A64-BF96-67CBC9C5849E}" srcOrd="6" destOrd="0" presId="urn:microsoft.com/office/officeart/2018/5/layout/IconCircleLabelList"/>
    <dgm:cxn modelId="{F185DE15-5A60-41A1-B870-F013544144DA}" type="presParOf" srcId="{5EC21A50-D0E2-4A64-BF96-67CBC9C5849E}" destId="{7F5B3F04-06FC-4357-BF69-4C7CBEC82181}" srcOrd="0" destOrd="0" presId="urn:microsoft.com/office/officeart/2018/5/layout/IconCircleLabelList"/>
    <dgm:cxn modelId="{FDBDC834-F4FF-4E20-8B0C-36A73BB26CA8}" type="presParOf" srcId="{5EC21A50-D0E2-4A64-BF96-67CBC9C5849E}" destId="{C898B095-9B3B-47FF-A040-EC5E1173AF80}" srcOrd="1" destOrd="0" presId="urn:microsoft.com/office/officeart/2018/5/layout/IconCircleLabelList"/>
    <dgm:cxn modelId="{9D41712F-3496-40B4-9C9F-549EB2AB0000}" type="presParOf" srcId="{5EC21A50-D0E2-4A64-BF96-67CBC9C5849E}" destId="{24ECC0E2-7641-483E-B8F5-86AE1404C2ED}" srcOrd="2" destOrd="0" presId="urn:microsoft.com/office/officeart/2018/5/layout/IconCircleLabelList"/>
    <dgm:cxn modelId="{2E0BB833-2486-4CD9-9FA5-859BA1844406}" type="presParOf" srcId="{5EC21A50-D0E2-4A64-BF96-67CBC9C5849E}" destId="{20722E99-194D-439E-A63B-24752BC0D42E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66EB-69EE-4CEC-9BAC-BAD024121EFA}">
      <dsp:nvSpPr>
        <dsp:cNvPr id="0" name=""/>
        <dsp:cNvSpPr/>
      </dsp:nvSpPr>
      <dsp:spPr>
        <a:xfrm>
          <a:off x="1445511" y="691675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8182" y="735732"/>
        <a:ext cx="16628" cy="3325"/>
      </dsp:txXfrm>
    </dsp:sp>
    <dsp:sp modelId="{B2C4BEE0-D7FE-4EF4-8C47-0C9E1740E4F3}">
      <dsp:nvSpPr>
        <dsp:cNvPr id="0" name=""/>
        <dsp:cNvSpPr/>
      </dsp:nvSpPr>
      <dsp:spPr>
        <a:xfrm>
          <a:off x="1349" y="303607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Geneza pomysłu</a:t>
          </a:r>
          <a:endParaRPr lang="en-US" sz="1600" kern="1200" dirty="0"/>
        </a:p>
      </dsp:txBody>
      <dsp:txXfrm>
        <a:off x="1349" y="303607"/>
        <a:ext cx="1445961" cy="867576"/>
      </dsp:txXfrm>
    </dsp:sp>
    <dsp:sp modelId="{0D73EBA9-BA87-4E97-83EA-77D1A8264946}">
      <dsp:nvSpPr>
        <dsp:cNvPr id="0" name=""/>
        <dsp:cNvSpPr/>
      </dsp:nvSpPr>
      <dsp:spPr>
        <a:xfrm>
          <a:off x="3224043" y="691675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715" y="735732"/>
        <a:ext cx="16628" cy="3325"/>
      </dsp:txXfrm>
    </dsp:sp>
    <dsp:sp modelId="{666A3548-5070-4B95-AE6F-6E18ABF31078}">
      <dsp:nvSpPr>
        <dsp:cNvPr id="0" name=""/>
        <dsp:cNvSpPr/>
      </dsp:nvSpPr>
      <dsp:spPr>
        <a:xfrm>
          <a:off x="1779882" y="303607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Opis planowych usług</a:t>
          </a:r>
          <a:endParaRPr lang="en-US" sz="1600" kern="1200" dirty="0"/>
        </a:p>
      </dsp:txBody>
      <dsp:txXfrm>
        <a:off x="1779882" y="303607"/>
        <a:ext cx="1445961" cy="867576"/>
      </dsp:txXfrm>
    </dsp:sp>
    <dsp:sp modelId="{B20779E8-F89F-4F3F-9E59-5F212406DFCD}">
      <dsp:nvSpPr>
        <dsp:cNvPr id="0" name=""/>
        <dsp:cNvSpPr/>
      </dsp:nvSpPr>
      <dsp:spPr>
        <a:xfrm>
          <a:off x="5002576" y="691675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5247" y="735732"/>
        <a:ext cx="16628" cy="3325"/>
      </dsp:txXfrm>
    </dsp:sp>
    <dsp:sp modelId="{06315E59-FF3F-4B71-BB6B-966905A65D58}">
      <dsp:nvSpPr>
        <dsp:cNvPr id="0" name=""/>
        <dsp:cNvSpPr/>
      </dsp:nvSpPr>
      <dsp:spPr>
        <a:xfrm>
          <a:off x="3558415" y="303607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Sposób świadczenia usług</a:t>
          </a:r>
          <a:endParaRPr lang="en-US" sz="1600" kern="1200" dirty="0"/>
        </a:p>
      </dsp:txBody>
      <dsp:txXfrm>
        <a:off x="3558415" y="303607"/>
        <a:ext cx="1445961" cy="867576"/>
      </dsp:txXfrm>
    </dsp:sp>
    <dsp:sp modelId="{D6DDA43C-7680-40E7-B926-1A51D9CF91CD}">
      <dsp:nvSpPr>
        <dsp:cNvPr id="0" name=""/>
        <dsp:cNvSpPr/>
      </dsp:nvSpPr>
      <dsp:spPr>
        <a:xfrm>
          <a:off x="724330" y="1169383"/>
          <a:ext cx="5335597" cy="301971"/>
        </a:xfrm>
        <a:custGeom>
          <a:avLst/>
          <a:gdLst/>
          <a:ahLst/>
          <a:cxnLst/>
          <a:rect l="0" t="0" r="0" b="0"/>
          <a:pathLst>
            <a:path>
              <a:moveTo>
                <a:pt x="5335597" y="0"/>
              </a:moveTo>
              <a:lnTo>
                <a:pt x="5335597" y="168085"/>
              </a:lnTo>
              <a:lnTo>
                <a:pt x="0" y="168085"/>
              </a:lnTo>
              <a:lnTo>
                <a:pt x="0" y="30197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8480" y="1318706"/>
        <a:ext cx="267297" cy="3325"/>
      </dsp:txXfrm>
    </dsp:sp>
    <dsp:sp modelId="{69852C37-5149-4174-849B-F22836A06D52}">
      <dsp:nvSpPr>
        <dsp:cNvPr id="0" name=""/>
        <dsp:cNvSpPr/>
      </dsp:nvSpPr>
      <dsp:spPr>
        <a:xfrm>
          <a:off x="5336947" y="303607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Wymagane inwestycje</a:t>
          </a:r>
          <a:endParaRPr lang="en-US" sz="1600" kern="1200" dirty="0"/>
        </a:p>
      </dsp:txBody>
      <dsp:txXfrm>
        <a:off x="5336947" y="303607"/>
        <a:ext cx="1445961" cy="867576"/>
      </dsp:txXfrm>
    </dsp:sp>
    <dsp:sp modelId="{39515235-1C88-4FA7-B23D-F3B60D68FD13}">
      <dsp:nvSpPr>
        <dsp:cNvPr id="0" name=""/>
        <dsp:cNvSpPr/>
      </dsp:nvSpPr>
      <dsp:spPr>
        <a:xfrm>
          <a:off x="1445511" y="1891823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8182" y="1935880"/>
        <a:ext cx="16628" cy="3325"/>
      </dsp:txXfrm>
    </dsp:sp>
    <dsp:sp modelId="{72E435FE-BD0C-4940-A272-B24DEE6467C7}">
      <dsp:nvSpPr>
        <dsp:cNvPr id="0" name=""/>
        <dsp:cNvSpPr/>
      </dsp:nvSpPr>
      <dsp:spPr>
        <a:xfrm>
          <a:off x="1349" y="1503755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Projekt oraz technologie</a:t>
          </a:r>
          <a:endParaRPr lang="en-US" sz="1600" kern="1200" dirty="0"/>
        </a:p>
      </dsp:txBody>
      <dsp:txXfrm>
        <a:off x="1349" y="1503755"/>
        <a:ext cx="1445961" cy="867576"/>
      </dsp:txXfrm>
    </dsp:sp>
    <dsp:sp modelId="{1691E444-EB7B-4D40-8174-0A51F98BE807}">
      <dsp:nvSpPr>
        <dsp:cNvPr id="0" name=""/>
        <dsp:cNvSpPr/>
      </dsp:nvSpPr>
      <dsp:spPr>
        <a:xfrm>
          <a:off x="3224043" y="1891823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715" y="1935880"/>
        <a:ext cx="16628" cy="3325"/>
      </dsp:txXfrm>
    </dsp:sp>
    <dsp:sp modelId="{147B11C1-16F8-4DD7-A094-75E626013C52}">
      <dsp:nvSpPr>
        <dsp:cNvPr id="0" name=""/>
        <dsp:cNvSpPr/>
      </dsp:nvSpPr>
      <dsp:spPr>
        <a:xfrm>
          <a:off x="1779882" y="1503755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Analiza potencjalnych klientów</a:t>
          </a:r>
          <a:endParaRPr lang="en-US" sz="1600" kern="1200" dirty="0"/>
        </a:p>
      </dsp:txBody>
      <dsp:txXfrm>
        <a:off x="1779882" y="1503755"/>
        <a:ext cx="1445961" cy="867576"/>
      </dsp:txXfrm>
    </dsp:sp>
    <dsp:sp modelId="{A9786CED-6387-41A8-B6F5-0B6FBCF4FE23}">
      <dsp:nvSpPr>
        <dsp:cNvPr id="0" name=""/>
        <dsp:cNvSpPr/>
      </dsp:nvSpPr>
      <dsp:spPr>
        <a:xfrm>
          <a:off x="5002576" y="1891823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5247" y="1935880"/>
        <a:ext cx="16628" cy="3325"/>
      </dsp:txXfrm>
    </dsp:sp>
    <dsp:sp modelId="{8870C185-A425-43ED-BB2A-E822ABFDBCB7}">
      <dsp:nvSpPr>
        <dsp:cNvPr id="0" name=""/>
        <dsp:cNvSpPr/>
      </dsp:nvSpPr>
      <dsp:spPr>
        <a:xfrm>
          <a:off x="3558415" y="1503755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Prognoza sprzedaży</a:t>
          </a:r>
          <a:endParaRPr lang="en-US" sz="1600" kern="1200" dirty="0"/>
        </a:p>
      </dsp:txBody>
      <dsp:txXfrm>
        <a:off x="3558415" y="1503755"/>
        <a:ext cx="1445961" cy="867576"/>
      </dsp:txXfrm>
    </dsp:sp>
    <dsp:sp modelId="{01D8D168-14F0-4470-A371-B64D87913805}">
      <dsp:nvSpPr>
        <dsp:cNvPr id="0" name=""/>
        <dsp:cNvSpPr/>
      </dsp:nvSpPr>
      <dsp:spPr>
        <a:xfrm>
          <a:off x="724330" y="2369531"/>
          <a:ext cx="5335597" cy="301971"/>
        </a:xfrm>
        <a:custGeom>
          <a:avLst/>
          <a:gdLst/>
          <a:ahLst/>
          <a:cxnLst/>
          <a:rect l="0" t="0" r="0" b="0"/>
          <a:pathLst>
            <a:path>
              <a:moveTo>
                <a:pt x="5335597" y="0"/>
              </a:moveTo>
              <a:lnTo>
                <a:pt x="5335597" y="168085"/>
              </a:lnTo>
              <a:lnTo>
                <a:pt x="0" y="168085"/>
              </a:lnTo>
              <a:lnTo>
                <a:pt x="0" y="30197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8480" y="2518854"/>
        <a:ext cx="267297" cy="3325"/>
      </dsp:txXfrm>
    </dsp:sp>
    <dsp:sp modelId="{9C63148C-F2B4-4DB6-AFE1-A3E11D082DBF}">
      <dsp:nvSpPr>
        <dsp:cNvPr id="0" name=""/>
        <dsp:cNvSpPr/>
      </dsp:nvSpPr>
      <dsp:spPr>
        <a:xfrm>
          <a:off x="5336947" y="1503755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Ceny usług</a:t>
          </a:r>
          <a:endParaRPr lang="en-US" sz="1600" kern="1200" dirty="0"/>
        </a:p>
      </dsp:txBody>
      <dsp:txXfrm>
        <a:off x="5336947" y="1503755"/>
        <a:ext cx="1445961" cy="867576"/>
      </dsp:txXfrm>
    </dsp:sp>
    <dsp:sp modelId="{A45918C7-E20A-47D6-8D11-585457F52E03}">
      <dsp:nvSpPr>
        <dsp:cNvPr id="0" name=""/>
        <dsp:cNvSpPr/>
      </dsp:nvSpPr>
      <dsp:spPr>
        <a:xfrm>
          <a:off x="1445511" y="3091971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8182" y="3136028"/>
        <a:ext cx="16628" cy="3325"/>
      </dsp:txXfrm>
    </dsp:sp>
    <dsp:sp modelId="{DE3ACB96-97E9-485D-96E8-685C1F287C9A}">
      <dsp:nvSpPr>
        <dsp:cNvPr id="0" name=""/>
        <dsp:cNvSpPr/>
      </dsp:nvSpPr>
      <dsp:spPr>
        <a:xfrm>
          <a:off x="1349" y="2703903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Analiza przychodów</a:t>
          </a:r>
          <a:endParaRPr lang="en-US" sz="1600" kern="1200" dirty="0"/>
        </a:p>
      </dsp:txBody>
      <dsp:txXfrm>
        <a:off x="1349" y="2703903"/>
        <a:ext cx="1445961" cy="867576"/>
      </dsp:txXfrm>
    </dsp:sp>
    <dsp:sp modelId="{1EC9CE74-BEAA-43FB-AFAC-B1179B2675A8}">
      <dsp:nvSpPr>
        <dsp:cNvPr id="0" name=""/>
        <dsp:cNvSpPr/>
      </dsp:nvSpPr>
      <dsp:spPr>
        <a:xfrm>
          <a:off x="3224043" y="3091971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6715" y="3136028"/>
        <a:ext cx="16628" cy="3325"/>
      </dsp:txXfrm>
    </dsp:sp>
    <dsp:sp modelId="{F223F960-F456-4E33-B608-46EA0EC23F03}">
      <dsp:nvSpPr>
        <dsp:cNvPr id="0" name=""/>
        <dsp:cNvSpPr/>
      </dsp:nvSpPr>
      <dsp:spPr>
        <a:xfrm>
          <a:off x="1779882" y="2703903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Koszty stałe oraz zmienne</a:t>
          </a:r>
          <a:endParaRPr lang="en-US" sz="1600" kern="1200" dirty="0"/>
        </a:p>
      </dsp:txBody>
      <dsp:txXfrm>
        <a:off x="1779882" y="2703903"/>
        <a:ext cx="1445961" cy="867576"/>
      </dsp:txXfrm>
    </dsp:sp>
    <dsp:sp modelId="{00D7A202-F72F-428F-BBC6-46190D360264}">
      <dsp:nvSpPr>
        <dsp:cNvPr id="0" name=""/>
        <dsp:cNvSpPr/>
      </dsp:nvSpPr>
      <dsp:spPr>
        <a:xfrm>
          <a:off x="5002576" y="3091971"/>
          <a:ext cx="301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9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5247" y="3136028"/>
        <a:ext cx="16628" cy="3325"/>
      </dsp:txXfrm>
    </dsp:sp>
    <dsp:sp modelId="{9C1B6CF8-0787-4208-B4C9-BC6BB4FD5AB4}">
      <dsp:nvSpPr>
        <dsp:cNvPr id="0" name=""/>
        <dsp:cNvSpPr/>
      </dsp:nvSpPr>
      <dsp:spPr>
        <a:xfrm>
          <a:off x="3558415" y="2703903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Rentowność</a:t>
          </a:r>
          <a:endParaRPr lang="en-US" sz="1600" kern="1200" dirty="0"/>
        </a:p>
      </dsp:txBody>
      <dsp:txXfrm>
        <a:off x="3558415" y="2703903"/>
        <a:ext cx="1445961" cy="867576"/>
      </dsp:txXfrm>
    </dsp:sp>
    <dsp:sp modelId="{804F3EAE-EC74-48B9-B356-DDEDC18A6DF2}">
      <dsp:nvSpPr>
        <dsp:cNvPr id="0" name=""/>
        <dsp:cNvSpPr/>
      </dsp:nvSpPr>
      <dsp:spPr>
        <a:xfrm>
          <a:off x="5336947" y="2703903"/>
          <a:ext cx="1445961" cy="8675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853" tIns="74373" rIns="70853" bIns="74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Podsumowanie</a:t>
          </a:r>
          <a:endParaRPr lang="en-US" sz="1600" kern="1200" dirty="0"/>
        </a:p>
      </dsp:txBody>
      <dsp:txXfrm>
        <a:off x="5336947" y="2703903"/>
        <a:ext cx="1445961" cy="867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FD0DC-1FC3-4666-AE01-CB473C32C77C}">
      <dsp:nvSpPr>
        <dsp:cNvPr id="0" name=""/>
        <dsp:cNvSpPr/>
      </dsp:nvSpPr>
      <dsp:spPr>
        <a:xfrm>
          <a:off x="973190" y="88607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83D6D-CE31-4E2B-B176-297F46E11C34}">
      <dsp:nvSpPr>
        <dsp:cNvPr id="0" name=""/>
        <dsp:cNvSpPr/>
      </dsp:nvSpPr>
      <dsp:spPr>
        <a:xfrm>
          <a:off x="1242597" y="115548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D78DB-0E66-4F2E-B954-F76B485A73FD}">
      <dsp:nvSpPr>
        <dsp:cNvPr id="0" name=""/>
        <dsp:cNvSpPr/>
      </dsp:nvSpPr>
      <dsp:spPr>
        <a:xfrm>
          <a:off x="569079" y="254396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 dirty="0"/>
            <a:t>Wiele współczesnych aplikacji opiera się od model MVC oraz </a:t>
          </a:r>
          <a:r>
            <a:rPr lang="pl-PL" sz="1100" kern="1200" dirty="0" err="1"/>
            <a:t>api</a:t>
          </a:r>
          <a:r>
            <a:rPr lang="pl-PL" sz="1100" kern="1200" dirty="0"/>
            <a:t>, co powoduje bardzo łatwą w implementacji integrację pomiędzy różnymi usługami. </a:t>
          </a:r>
          <a:endParaRPr lang="en-US" sz="1100" kern="1200" dirty="0"/>
        </a:p>
      </dsp:txBody>
      <dsp:txXfrm>
        <a:off x="569079" y="2543967"/>
        <a:ext cx="2072362" cy="922500"/>
      </dsp:txXfrm>
    </dsp:sp>
    <dsp:sp modelId="{243E7374-E640-49DF-AB82-4BD09B530979}">
      <dsp:nvSpPr>
        <dsp:cNvPr id="0" name=""/>
        <dsp:cNvSpPr/>
      </dsp:nvSpPr>
      <dsp:spPr>
        <a:xfrm>
          <a:off x="3408216" y="88607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70D67-D655-49D5-8178-B3DBD7C7B389}">
      <dsp:nvSpPr>
        <dsp:cNvPr id="0" name=""/>
        <dsp:cNvSpPr/>
      </dsp:nvSpPr>
      <dsp:spPr>
        <a:xfrm>
          <a:off x="3677623" y="115548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48B2C-EF2C-4248-8288-AB7F9DF23F7D}">
      <dsp:nvSpPr>
        <dsp:cNvPr id="0" name=""/>
        <dsp:cNvSpPr/>
      </dsp:nvSpPr>
      <dsp:spPr>
        <a:xfrm>
          <a:off x="3004105" y="254396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/>
            <a:t>Do stworzenia API i serwera na którym będzie stała nasza witryna użyjemy technologii Spring Boot MVC pisanej w języku JAVA.</a:t>
          </a:r>
          <a:endParaRPr lang="en-US" sz="1100" kern="1200"/>
        </a:p>
      </dsp:txBody>
      <dsp:txXfrm>
        <a:off x="3004105" y="2543967"/>
        <a:ext cx="2072362" cy="922500"/>
      </dsp:txXfrm>
    </dsp:sp>
    <dsp:sp modelId="{90FA786C-B45E-4CBE-816C-1601CF1B05F7}">
      <dsp:nvSpPr>
        <dsp:cNvPr id="0" name=""/>
        <dsp:cNvSpPr/>
      </dsp:nvSpPr>
      <dsp:spPr>
        <a:xfrm>
          <a:off x="5843242" y="88607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ACD68-8B0B-4FBB-8364-B4C9B62F73ED}">
      <dsp:nvSpPr>
        <dsp:cNvPr id="0" name=""/>
        <dsp:cNvSpPr/>
      </dsp:nvSpPr>
      <dsp:spPr>
        <a:xfrm>
          <a:off x="6112649" y="115548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AF973-EB0F-4F9B-A098-DFE4DB1C43C2}">
      <dsp:nvSpPr>
        <dsp:cNvPr id="0" name=""/>
        <dsp:cNvSpPr/>
      </dsp:nvSpPr>
      <dsp:spPr>
        <a:xfrm>
          <a:off x="5439131" y="254396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/>
            <a:t>O obsługi naszego API Wykorzystamy framework ’a VueJS.</a:t>
          </a:r>
          <a:endParaRPr lang="en-US" sz="1100" kern="1200"/>
        </a:p>
      </dsp:txBody>
      <dsp:txXfrm>
        <a:off x="5439131" y="2543967"/>
        <a:ext cx="2072362" cy="922500"/>
      </dsp:txXfrm>
    </dsp:sp>
    <dsp:sp modelId="{7F5B3F04-06FC-4357-BF69-4C7CBEC82181}">
      <dsp:nvSpPr>
        <dsp:cNvPr id="0" name=""/>
        <dsp:cNvSpPr/>
      </dsp:nvSpPr>
      <dsp:spPr>
        <a:xfrm>
          <a:off x="8278268" y="88607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8B095-9B3B-47FF-A040-EC5E1173AF80}">
      <dsp:nvSpPr>
        <dsp:cNvPr id="0" name=""/>
        <dsp:cNvSpPr/>
      </dsp:nvSpPr>
      <dsp:spPr>
        <a:xfrm>
          <a:off x="8547675" y="115548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22E99-194D-439E-A63B-24752BC0D42E}">
      <dsp:nvSpPr>
        <dsp:cNvPr id="0" name=""/>
        <dsp:cNvSpPr/>
      </dsp:nvSpPr>
      <dsp:spPr>
        <a:xfrm>
          <a:off x="7874157" y="254396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 dirty="0"/>
            <a:t>Nasza baza danych będzie stworzona na podstawie technologii </a:t>
          </a:r>
          <a:r>
            <a:rPr lang="pl-PL" sz="1100" kern="1200" dirty="0" err="1"/>
            <a:t>MongoDB</a:t>
          </a:r>
          <a:r>
            <a:rPr lang="pl-PL" sz="1100" kern="1200" dirty="0"/>
            <a:t>.</a:t>
          </a:r>
          <a:endParaRPr lang="en-US" sz="1100" kern="1200" dirty="0"/>
        </a:p>
      </dsp:txBody>
      <dsp:txXfrm>
        <a:off x="7874157" y="2543967"/>
        <a:ext cx="2072362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5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7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eć połączonych kropek">
            <a:extLst>
              <a:ext uri="{FF2B5EF4-FFF2-40B4-BE49-F238E27FC236}">
                <a16:creationId xmlns:a16="http://schemas.microsoft.com/office/drawing/2014/main" id="{C17B8EC5-BFCF-AD5D-AC9D-C6E42EE43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599F1C3-339A-9959-D494-A3107D262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pl-PL" sz="4600" dirty="0">
                <a:latin typeface="+mn-lt"/>
              </a:rPr>
              <a:t>E-USŁUGA</a:t>
            </a:r>
            <a:br>
              <a:rPr lang="pl-PL" sz="4600" dirty="0">
                <a:latin typeface="+mn-lt"/>
              </a:rPr>
            </a:br>
            <a:r>
              <a:rPr lang="pl-PL" sz="4600" dirty="0">
                <a:latin typeface="+mn-lt"/>
              </a:rPr>
              <a:t>FREELANCER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0F2BB4-281F-A665-01E7-409F2D5D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r>
              <a:rPr lang="pl-PL" dirty="0"/>
              <a:t>Autorzy: Mateusz Wróblewski, Kacper Wojnarowski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6B5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Sieć połączonych kropek">
            <a:extLst>
              <a:ext uri="{FF2B5EF4-FFF2-40B4-BE49-F238E27FC236}">
                <a16:creationId xmlns:a16="http://schemas.microsoft.com/office/drawing/2014/main" id="{1EDA21CD-6C6C-D01F-A47B-186780301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429" r="26919" b="70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E6688D-4A04-2048-3A87-B17D66F6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l-PL" sz="5200">
                <a:cs typeface="Calibri Light"/>
              </a:rPr>
              <a:t>Projekt oraz technologie</a:t>
            </a:r>
            <a:endParaRPr lang="pl-PL" sz="5200"/>
          </a:p>
        </p:txBody>
      </p:sp>
      <p:graphicFrame>
        <p:nvGraphicFramePr>
          <p:cNvPr id="54" name="Symbol zastępczy zawartości 2">
            <a:extLst>
              <a:ext uri="{FF2B5EF4-FFF2-40B4-BE49-F238E27FC236}">
                <a16:creationId xmlns:a16="http://schemas.microsoft.com/office/drawing/2014/main" id="{6F4D8534-26BF-B3A7-A51D-02F12EABA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854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756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3F6E02-13C3-2B68-B599-700AA475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l-PL" sz="3700"/>
              <a:t>Analiza potencjalnych klientów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9A578F-C36F-7CB9-C219-D7DC40BC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l-PL" sz="2000" dirty="0"/>
              <a:t>Odbiorcą naszego rozwiązania jest klient z działalnością jednoosobową. Na tej podstawie przygotowaliśmy profil naszego klienta. </a:t>
            </a:r>
          </a:p>
          <a:p>
            <a:r>
              <a:rPr lang="pl-PL" sz="2000" dirty="0"/>
              <a:t>Po analizie tabel znajdujących się na witrynie www.stat.gov.pl odnotowaliśmy że w 2021 roku ilość osób </a:t>
            </a:r>
          </a:p>
          <a:p>
            <a:r>
              <a:rPr lang="pl-PL" sz="2000" dirty="0"/>
              <a:t>prowadząca jednoosobową działalność gospodarczą wynosiła 77 738. </a:t>
            </a:r>
          </a:p>
          <a:p>
            <a:r>
              <a:rPr lang="pl-PL" sz="2000" dirty="0"/>
              <a:t>Z czego wyszło nam że ilość naszych potencjalnych klientów wynosi 2 332.</a:t>
            </a:r>
          </a:p>
          <a:p>
            <a:pPr marL="0" indent="0">
              <a:buNone/>
            </a:pPr>
            <a:endParaRPr lang="pl-PL" sz="2000" dirty="0"/>
          </a:p>
          <a:p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A16BD6B-3086-20E6-707D-ED22C008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27028"/>
              </p:ext>
            </p:extLst>
          </p:nvPr>
        </p:nvGraphicFramePr>
        <p:xfrm>
          <a:off x="7390796" y="1180204"/>
          <a:ext cx="4378881" cy="282590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997434">
                  <a:extLst>
                    <a:ext uri="{9D8B030D-6E8A-4147-A177-3AD203B41FA5}">
                      <a16:colId xmlns:a16="http://schemas.microsoft.com/office/drawing/2014/main" val="326908060"/>
                    </a:ext>
                  </a:extLst>
                </a:gridCol>
                <a:gridCol w="2381447">
                  <a:extLst>
                    <a:ext uri="{9D8B030D-6E8A-4147-A177-3AD203B41FA5}">
                      <a16:colId xmlns:a16="http://schemas.microsoft.com/office/drawing/2014/main" val="4097437991"/>
                    </a:ext>
                  </a:extLst>
                </a:gridCol>
              </a:tblGrid>
              <a:tr h="36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Cecha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Wartość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extLst>
                  <a:ext uri="{0D108BD9-81ED-4DB2-BD59-A6C34878D82A}">
                    <a16:rowId xmlns:a16="http://schemas.microsoft.com/office/drawing/2014/main" val="1491556480"/>
                  </a:ext>
                </a:extLst>
              </a:tr>
              <a:tr h="36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Wiek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Od 18 lat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extLst>
                  <a:ext uri="{0D108BD9-81ED-4DB2-BD59-A6C34878D82A}">
                    <a16:rowId xmlns:a16="http://schemas.microsoft.com/office/drawing/2014/main" val="956401657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Miejsce zamieszkania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Miasto 10tys&gt;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extLst>
                  <a:ext uri="{0D108BD9-81ED-4DB2-BD59-A6C34878D82A}">
                    <a16:rowId xmlns:a16="http://schemas.microsoft.com/office/drawing/2014/main" val="119048907"/>
                  </a:ext>
                </a:extLst>
              </a:tr>
              <a:tr h="36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Wykształcenie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Nie ma znaczenia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extLst>
                  <a:ext uri="{0D108BD9-81ED-4DB2-BD59-A6C34878D82A}">
                    <a16:rowId xmlns:a16="http://schemas.microsoft.com/office/drawing/2014/main" val="1742761176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Zatrudnienie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Firma jednoosobowa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extLst>
                  <a:ext uri="{0D108BD9-81ED-4DB2-BD59-A6C34878D82A}">
                    <a16:rowId xmlns:a16="http://schemas.microsoft.com/office/drawing/2014/main" val="899462386"/>
                  </a:ext>
                </a:extLst>
              </a:tr>
              <a:tr h="36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Płeć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Wszystkie</a:t>
                      </a:r>
                      <a:endParaRPr lang="pl-PL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90" marR="121090" marT="0" marB="0"/>
                </a:tc>
                <a:extLst>
                  <a:ext uri="{0D108BD9-81ED-4DB2-BD59-A6C34878D82A}">
                    <a16:rowId xmlns:a16="http://schemas.microsoft.com/office/drawing/2014/main" val="60029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7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ieć połączonych kropek">
            <a:extLst>
              <a:ext uri="{FF2B5EF4-FFF2-40B4-BE49-F238E27FC236}">
                <a16:creationId xmlns:a16="http://schemas.microsoft.com/office/drawing/2014/main" id="{3EB21250-0E5E-3458-8FDD-C0878D21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</a:blip>
          <a:srcRect l="19699" r="746" b="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933BD7-AEBB-AD3E-51ED-F6CDD625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Prognoza sprzedaży na następne 3 lata</a:t>
            </a:r>
          </a:p>
        </p:txBody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D8E28E6-7DBD-B306-97C4-4386687C7B08}"/>
              </a:ext>
            </a:extLst>
          </p:cNvPr>
          <p:cNvGraphicFramePr>
            <a:graphicFrameLocks noGrp="1"/>
          </p:cNvGraphicFramePr>
          <p:nvPr/>
        </p:nvGraphicFramePr>
        <p:xfrm>
          <a:off x="873987" y="2427541"/>
          <a:ext cx="10388930" cy="3997640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4440013">
                  <a:extLst>
                    <a:ext uri="{9D8B030D-6E8A-4147-A177-3AD203B41FA5}">
                      <a16:colId xmlns:a16="http://schemas.microsoft.com/office/drawing/2014/main" val="2682060816"/>
                    </a:ext>
                  </a:extLst>
                </a:gridCol>
                <a:gridCol w="2003329">
                  <a:extLst>
                    <a:ext uri="{9D8B030D-6E8A-4147-A177-3AD203B41FA5}">
                      <a16:colId xmlns:a16="http://schemas.microsoft.com/office/drawing/2014/main" val="4073593061"/>
                    </a:ext>
                  </a:extLst>
                </a:gridCol>
                <a:gridCol w="1942259">
                  <a:extLst>
                    <a:ext uri="{9D8B030D-6E8A-4147-A177-3AD203B41FA5}">
                      <a16:colId xmlns:a16="http://schemas.microsoft.com/office/drawing/2014/main" val="313689055"/>
                    </a:ext>
                  </a:extLst>
                </a:gridCol>
                <a:gridCol w="2003329">
                  <a:extLst>
                    <a:ext uri="{9D8B030D-6E8A-4147-A177-3AD203B41FA5}">
                      <a16:colId xmlns:a16="http://schemas.microsoft.com/office/drawing/2014/main" val="494579978"/>
                    </a:ext>
                  </a:extLst>
                </a:gridCol>
              </a:tblGrid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Usługa</a:t>
                      </a:r>
                      <a:endParaRPr lang="pl-PL" sz="16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endParaRPr lang="pl-PL" sz="16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  <a:endParaRPr lang="pl-PL" sz="16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pl-PL" sz="16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27333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Wstawienie 1 ogłoszenia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195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63769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Umówienie z klientem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68208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Usługa wyróżnienia ogłoszenia 1 dzień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126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231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3343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Usługa wyróżnienia ogłoszenia  3 dni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120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156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82830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Usługa wyróżnienia ogłoszenia tydzień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97899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Odświeżenie ogłoszenia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05056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Każde kolejne ogłoszenie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600" cap="none" spc="0" dirty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pl-PL" sz="16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164" marR="50916" marT="104742" marB="1047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8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84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3" descr="Sieć połączonych kropek">
            <a:extLst>
              <a:ext uri="{FF2B5EF4-FFF2-40B4-BE49-F238E27FC236}">
                <a16:creationId xmlns:a16="http://schemas.microsoft.com/office/drawing/2014/main" id="{F1E54014-CA7B-87B8-C742-62DE6CE37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</a:blip>
          <a:srcRect l="19699" r="746" b="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7933BD7-AEBB-AD3E-51ED-F6CDD625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Cena każdej usługi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4A1ECE0-2D44-77FE-3794-E91A3DAA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66673"/>
              </p:ext>
            </p:extLst>
          </p:nvPr>
        </p:nvGraphicFramePr>
        <p:xfrm>
          <a:off x="838200" y="2331580"/>
          <a:ext cx="10512548" cy="347800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8050900">
                  <a:extLst>
                    <a:ext uri="{9D8B030D-6E8A-4147-A177-3AD203B41FA5}">
                      <a16:colId xmlns:a16="http://schemas.microsoft.com/office/drawing/2014/main" val="807580594"/>
                    </a:ext>
                  </a:extLst>
                </a:gridCol>
                <a:gridCol w="2461648">
                  <a:extLst>
                    <a:ext uri="{9D8B030D-6E8A-4147-A177-3AD203B41FA5}">
                      <a16:colId xmlns:a16="http://schemas.microsoft.com/office/drawing/2014/main" val="1172932601"/>
                    </a:ext>
                  </a:extLst>
                </a:gridCol>
              </a:tblGrid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Usługa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Cena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3090637174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Wstawienie 1 ogłoszenia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10,00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3305079799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Umówienie z klientem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50,00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3273859633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Usługa wyróżnienia ogłoszenia 1 dzień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15,00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807693200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Usługa wyróżnienia ogłoszenia  3 dni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30,00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2948652405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Usługa wyróżnienia ogłoszenia tydzień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60,00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2626261918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Odświeżenie ogłoszenia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  2,00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3251238079"/>
                  </a:ext>
                </a:extLst>
              </a:tr>
              <a:tr h="434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 dirty="0">
                          <a:effectLst/>
                        </a:rPr>
                        <a:t>Każde kolejne ogłuszenie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        5,00 zł </a:t>
                      </a:r>
                      <a:endParaRPr lang="pl-PL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79" marR="93379" marT="0" marB="0" anchor="b"/>
                </a:tc>
                <a:extLst>
                  <a:ext uri="{0D108BD9-81ED-4DB2-BD59-A6C34878D82A}">
                    <a16:rowId xmlns:a16="http://schemas.microsoft.com/office/drawing/2014/main" val="414370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46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7112D2-68E0-A7EA-CD3E-3A476987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Analiza przychodów na kolejne 3 lata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B8A4EA-5DA8-8970-1271-CB6F9C482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25240"/>
              </p:ext>
            </p:extLst>
          </p:nvPr>
        </p:nvGraphicFramePr>
        <p:xfrm>
          <a:off x="5153822" y="1271831"/>
          <a:ext cx="6553547" cy="4322286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630857">
                  <a:extLst>
                    <a:ext uri="{9D8B030D-6E8A-4147-A177-3AD203B41FA5}">
                      <a16:colId xmlns:a16="http://schemas.microsoft.com/office/drawing/2014/main" val="1634981776"/>
                    </a:ext>
                  </a:extLst>
                </a:gridCol>
                <a:gridCol w="1913513">
                  <a:extLst>
                    <a:ext uri="{9D8B030D-6E8A-4147-A177-3AD203B41FA5}">
                      <a16:colId xmlns:a16="http://schemas.microsoft.com/office/drawing/2014/main" val="3240253227"/>
                    </a:ext>
                  </a:extLst>
                </a:gridCol>
                <a:gridCol w="1048565">
                  <a:extLst>
                    <a:ext uri="{9D8B030D-6E8A-4147-A177-3AD203B41FA5}">
                      <a16:colId xmlns:a16="http://schemas.microsoft.com/office/drawing/2014/main" val="3263161677"/>
                    </a:ext>
                  </a:extLst>
                </a:gridCol>
                <a:gridCol w="960612">
                  <a:extLst>
                    <a:ext uri="{9D8B030D-6E8A-4147-A177-3AD203B41FA5}">
                      <a16:colId xmlns:a16="http://schemas.microsoft.com/office/drawing/2014/main" val="515273419"/>
                    </a:ext>
                  </a:extLst>
                </a:gridCol>
              </a:tblGrid>
              <a:tr h="3705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Usługa </a:t>
                      </a:r>
                      <a:endParaRPr lang="pl-PL" sz="1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endParaRPr lang="pl-PL" sz="1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  <a:endParaRPr lang="pl-PL" sz="1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pl-PL" sz="1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29885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Wstawienie 1 ogłoszenia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1 100,00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1 500,00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1 950,00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08387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Umówienie z klientem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2 000,00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3 000,00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3 750,00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6524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Usługa wyróżnienia ogłoszenia 1 dzień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1 890,00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2 700,00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3 465,00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03006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Usługa wyróżnienia ogłoszenia  3 dni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2 520,00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3 600,00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4 680,00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62315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Usługa wyróżnienia ogłoszenia tydzień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2 400,00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3 600,00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4 200,00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74085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Odświeżenie ogłoszenia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>
                          <a:solidFill>
                            <a:schemeClr val="bg1"/>
                          </a:solidFill>
                          <a:effectLst/>
                        </a:rPr>
                        <a:t>                                    30,00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60,00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100,00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53710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Każde kolejne ogłoszenie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   105,00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150,00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      225,00 zł </a:t>
                      </a:r>
                      <a:endParaRPr lang="pl-PL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983" marR="37761" marT="77680" marB="776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1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7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ieć połączonych kropek">
            <a:extLst>
              <a:ext uri="{FF2B5EF4-FFF2-40B4-BE49-F238E27FC236}">
                <a16:creationId xmlns:a16="http://schemas.microsoft.com/office/drawing/2014/main" id="{79B08DA2-0293-2D1C-475B-0B1394FE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</a:blip>
          <a:srcRect t="7429" r="26919" b="70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B60299-1B43-4C52-EF23-9926E222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 err="1">
                <a:latin typeface="+mj-lt"/>
                <a:ea typeface="+mj-ea"/>
                <a:cs typeface="+mj-cs"/>
              </a:rPr>
              <a:t>Koszty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stałe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pl-PL" b="1" dirty="0"/>
              <a:t>oraz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zmienne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5092339-846E-0554-8D0E-4D255F269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360617"/>
              </p:ext>
            </p:extLst>
          </p:nvPr>
        </p:nvGraphicFramePr>
        <p:xfrm>
          <a:off x="838200" y="2348508"/>
          <a:ext cx="10515600" cy="330557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6696457">
                  <a:extLst>
                    <a:ext uri="{9D8B030D-6E8A-4147-A177-3AD203B41FA5}">
                      <a16:colId xmlns:a16="http://schemas.microsoft.com/office/drawing/2014/main" val="3174193014"/>
                    </a:ext>
                  </a:extLst>
                </a:gridCol>
                <a:gridCol w="3819143">
                  <a:extLst>
                    <a:ext uri="{9D8B030D-6E8A-4147-A177-3AD203B41FA5}">
                      <a16:colId xmlns:a16="http://schemas.microsoft.com/office/drawing/2014/main" val="293713636"/>
                    </a:ext>
                  </a:extLst>
                </a:gridCol>
              </a:tblGrid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Koszty stałe 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Koszty zmienne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2148876286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Licencje -  746zł zł/msc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Ubezpieczenie - 2400 zł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1217839585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Czynsz za biuro - 2500 zł/msc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Wyżywienie - 800 zł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1360628283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Księgowość – 500 zł/msc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Wynagrodzenia - 1100zł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1593601561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Reklamy – 1500 zł/msc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Rachunki - 600zł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2532540751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Usługa dostawcy internetu - 450 zł/msc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 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3726459052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Usługa sprzątania biura – 250 zł/msc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 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540786774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446,00 zł 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300">
                          <a:effectLst/>
                        </a:rPr>
                        <a:t>900,00 zł </a:t>
                      </a:r>
                      <a:endParaRPr lang="pl-PL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83" marR="95383" marT="0" marB="0" anchor="b"/>
                </a:tc>
                <a:extLst>
                  <a:ext uri="{0D108BD9-81ED-4DB2-BD59-A6C34878D82A}">
                    <a16:rowId xmlns:a16="http://schemas.microsoft.com/office/drawing/2014/main" val="321133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6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FE37B7-BD5F-0F22-16D5-EC18ABA6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Punkt rentowności dla naszej e-usługi w roku 2023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121BE29-86EE-7E19-5BDD-D83E187D90B2}"/>
              </a:ext>
            </a:extLst>
          </p:cNvPr>
          <p:cNvSpPr txBox="1"/>
          <p:nvPr/>
        </p:nvSpPr>
        <p:spPr>
          <a:xfrm>
            <a:off x="841248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000" dirty="0">
                <a:effectLst/>
              </a:rPr>
              <a:t>Legenda tabeli: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ffectLst/>
              </a:rPr>
              <a:t>FC – KOSZTA STAŁE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ffectLst/>
              </a:rPr>
              <a:t>P – CENA SPRZEDAŻY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ffectLst/>
              </a:rPr>
              <a:t>VC – Koszty bezpośrednio</a:t>
            </a:r>
            <a:r>
              <a:rPr lang="pl-PL" sz="2000" dirty="0"/>
              <a:t>-</a:t>
            </a:r>
            <a:r>
              <a:rPr lang="en-US" sz="2000" dirty="0">
                <a:effectLst/>
              </a:rPr>
              <a:t>zmienne (Koszty zmienne/ilość planowanych sprzedanych sztuk)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ffectLst/>
              </a:rPr>
              <a:t>BEQ  - Krytyczna wielkość (Wzór</a:t>
            </a:r>
            <a:r>
              <a:rPr lang="pl-PL" sz="2000" dirty="0"/>
              <a:t>:</a:t>
            </a:r>
            <a:r>
              <a:rPr lang="en-US" sz="2000" dirty="0">
                <a:effectLst/>
              </a:rPr>
              <a:t> BEQ = FC/(P-VC))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Sieć połączonych kropek">
            <a:extLst>
              <a:ext uri="{FF2B5EF4-FFF2-40B4-BE49-F238E27FC236}">
                <a16:creationId xmlns:a16="http://schemas.microsoft.com/office/drawing/2014/main" id="{D7A05573-A950-3F5F-9A96-A263F1B7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7429" r="26919" b="70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A9496E1A-2325-94F0-E4B8-201499430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031251"/>
              </p:ext>
            </p:extLst>
          </p:nvPr>
        </p:nvGraphicFramePr>
        <p:xfrm>
          <a:off x="6458715" y="740339"/>
          <a:ext cx="5513165" cy="538646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674232">
                  <a:extLst>
                    <a:ext uri="{9D8B030D-6E8A-4147-A177-3AD203B41FA5}">
                      <a16:colId xmlns:a16="http://schemas.microsoft.com/office/drawing/2014/main" val="3155514147"/>
                    </a:ext>
                  </a:extLst>
                </a:gridCol>
                <a:gridCol w="638337">
                  <a:extLst>
                    <a:ext uri="{9D8B030D-6E8A-4147-A177-3AD203B41FA5}">
                      <a16:colId xmlns:a16="http://schemas.microsoft.com/office/drawing/2014/main" val="1525942668"/>
                    </a:ext>
                  </a:extLst>
                </a:gridCol>
                <a:gridCol w="759511">
                  <a:extLst>
                    <a:ext uri="{9D8B030D-6E8A-4147-A177-3AD203B41FA5}">
                      <a16:colId xmlns:a16="http://schemas.microsoft.com/office/drawing/2014/main" val="3441488809"/>
                    </a:ext>
                  </a:extLst>
                </a:gridCol>
                <a:gridCol w="638337">
                  <a:extLst>
                    <a:ext uri="{9D8B030D-6E8A-4147-A177-3AD203B41FA5}">
                      <a16:colId xmlns:a16="http://schemas.microsoft.com/office/drawing/2014/main" val="8918510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139799461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184876584"/>
                    </a:ext>
                  </a:extLst>
                </a:gridCol>
              </a:tblGrid>
              <a:tr h="759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1" cap="none" spc="0" dirty="0">
                          <a:solidFill>
                            <a:schemeClr val="bg1"/>
                          </a:solidFill>
                          <a:effectLst/>
                        </a:rPr>
                        <a:t>Usługa</a:t>
                      </a:r>
                      <a:endParaRPr lang="pl-PL" sz="12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78316" marB="783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1" cap="none" spc="0" dirty="0">
                          <a:solidFill>
                            <a:schemeClr val="bg1"/>
                          </a:solidFill>
                          <a:effectLst/>
                        </a:rPr>
                        <a:t>FC</a:t>
                      </a:r>
                      <a:endParaRPr lang="pl-PL" sz="12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78316" marB="783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1" cap="none" spc="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pl-PL" sz="12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78316" marB="783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1" cap="none" spc="0" dirty="0">
                          <a:solidFill>
                            <a:schemeClr val="bg1"/>
                          </a:solidFill>
                          <a:effectLst/>
                        </a:rPr>
                        <a:t>VC</a:t>
                      </a:r>
                      <a:endParaRPr lang="pl-PL" sz="12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78316" marB="783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1" cap="none" spc="0" dirty="0">
                          <a:solidFill>
                            <a:schemeClr val="bg1"/>
                          </a:solidFill>
                          <a:effectLst/>
                        </a:rPr>
                        <a:t>BEQ na 6 miesięcy</a:t>
                      </a:r>
                      <a:endParaRPr lang="pl-PL" sz="12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78316" marB="783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b="1" cap="none" spc="0" dirty="0">
                          <a:solidFill>
                            <a:schemeClr val="bg1"/>
                          </a:solidFill>
                          <a:effectLst/>
                        </a:rPr>
                        <a:t>BEQ na 12 miesięcy</a:t>
                      </a:r>
                      <a:endParaRPr lang="pl-PL" sz="12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78316" marB="783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46528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Wstawienie 1 ogłoszenia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10,00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 44,55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945,88 zł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1 891,77 zł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21280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Umówienie z klientem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50,00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122,50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450,70 zł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901,41 zł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9359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Usługa wyróżnienia ogłoszenia 1 dzień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15,00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 38,89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1 367,83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2 735,67 zł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17944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Usługa wyróżnienia ogłoszenia  3 dni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30,00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 58,33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1 153,27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2 306,54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83343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Usługa wyróżnienia ogłoszenia tydzień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60,00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122,50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522,82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1 045,63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69723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Odświeżenie ogłoszenia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   2,00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326,67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100,64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201,29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70163"/>
                  </a:ext>
                </a:extLst>
              </a:tr>
              <a:tr h="59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Każde kolejne ogłoszenie</a:t>
                      </a: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5 446,00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    5,00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   233,33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143,11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   286,21 zł 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138970"/>
                  </a:ext>
                </a:extLst>
              </a:tr>
              <a:tr h="433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l-PL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4 684,26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000" cap="none" spc="0" dirty="0">
                          <a:solidFill>
                            <a:schemeClr val="tx1"/>
                          </a:solidFill>
                          <a:effectLst/>
                        </a:rPr>
                        <a:t>-           9 368,52 zł </a:t>
                      </a:r>
                      <a:endParaRPr lang="pl-PL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21" marR="39158" marT="0" marB="78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5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1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eć połączonych kropek">
            <a:extLst>
              <a:ext uri="{FF2B5EF4-FFF2-40B4-BE49-F238E27FC236}">
                <a16:creationId xmlns:a16="http://schemas.microsoft.com/office/drawing/2014/main" id="{5B96DA7D-C158-C95D-868A-DD96E58A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9" r="26919" b="70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510F82E-F118-24E6-B811-12A7A03D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pl-PL" sz="4000" b="1"/>
              <a:t>Wnioski</a:t>
            </a: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A9AC4C-33D3-288F-8A89-D46BDAD5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pl-PL" sz="24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 wnikliwej analizie i dokonanych obliczeniach nasza e-usługa jest nierentowna z powodu dużego początkowego nakładu jakimi są koszty licencji. Aby nasza usługa była rentowana potrzebowalibyśmy zmniejszenie kosztów wydawanych na licencje oraz inwestować w nasz bizne przez 3 kolejne lata by Freelancer był rentowny.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3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ieć połączonych kropek">
            <a:extLst>
              <a:ext uri="{FF2B5EF4-FFF2-40B4-BE49-F238E27FC236}">
                <a16:creationId xmlns:a16="http://schemas.microsoft.com/office/drawing/2014/main" id="{FA04A272-3AB4-3848-5B77-44D9CA18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9699" r="746" b="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C4C60C-8311-0CEE-8A4C-12961F05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pl-PL" sz="48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-18"/>
                <a:cs typeface="Poppins" panose="00000500000000000000" pitchFamily="50" charset="-18"/>
              </a:rPr>
              <a:t>Agenda</a:t>
            </a:r>
            <a:endParaRPr lang="pl-PL" sz="4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-18"/>
              <a:cs typeface="Poppins" panose="00000500000000000000" pitchFamily="50" charset="-18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F049F2F-77D0-5ACC-30E0-F9CDE97D1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44626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34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736D96-6027-A147-005B-CF2F8D6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l-PL">
                <a:cs typeface="Aharoni"/>
              </a:rPr>
              <a:t>Geneza pomysłu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D8F784-2F86-B823-9140-572493DB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/>
              <a:t>Aktualny rozwój technologiczny wspiera automatyzacje wszelkich aspektów naszego życia by je nam znacznie usprawnić. Wiele firm jednoosobowych wciąż nie może się odnaleźć w dzisiejszym świecie Internetu, i ma problem z dotarciem do klienta ze swoimi usługami. Dlatego też zdecydowaliśmy się ułatwić im drogę do klienta tworząc narzędzie które w prosty sposób stworzy internetową drogę pomiędzy usługodawcom a klientem.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Sieć połączonych kropek">
            <a:extLst>
              <a:ext uri="{FF2B5EF4-FFF2-40B4-BE49-F238E27FC236}">
                <a16:creationId xmlns:a16="http://schemas.microsoft.com/office/drawing/2014/main" id="{731BE14E-A921-B120-956F-38CC1EF0F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44" r="1899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464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C2148-02C5-6BB0-72F7-93F127B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l-PL">
                <a:cs typeface="Aharoni"/>
              </a:rPr>
              <a:t>Planowane usługi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F32F0B-2886-3925-9A0A-8851A4D9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/>
              <a:t>W naszym portalu będziemy świadczyć usługi takie jak:</a:t>
            </a:r>
          </a:p>
          <a:p>
            <a:pPr>
              <a:buClr>
                <a:srgbClr val="58B46B"/>
              </a:buClr>
            </a:pPr>
            <a:r>
              <a:rPr lang="pl-PL" sz="1800"/>
              <a:t>Wystawienie ogłoszenia dla klientów</a:t>
            </a:r>
          </a:p>
          <a:p>
            <a:pPr>
              <a:buClr>
                <a:srgbClr val="58B46B"/>
              </a:buClr>
            </a:pPr>
            <a:r>
              <a:rPr lang="pl-PL" sz="1800"/>
              <a:t>Umówienie usługodawcy z klientem</a:t>
            </a:r>
          </a:p>
          <a:p>
            <a:pPr>
              <a:buClr>
                <a:srgbClr val="58B46B"/>
              </a:buClr>
            </a:pPr>
            <a:r>
              <a:rPr lang="pl-PL" sz="1800"/>
              <a:t>Wyróżnienie ogłoszenia na dany okres czasu</a:t>
            </a:r>
          </a:p>
          <a:p>
            <a:pPr>
              <a:buClr>
                <a:srgbClr val="58B46B"/>
              </a:buClr>
            </a:pPr>
            <a:r>
              <a:rPr lang="pl-PL" sz="1800"/>
              <a:t>Odświeżenie ogłoszenia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Reklama">
            <a:extLst>
              <a:ext uri="{FF2B5EF4-FFF2-40B4-BE49-F238E27FC236}">
                <a16:creationId xmlns:a16="http://schemas.microsoft.com/office/drawing/2014/main" id="{3AA2717E-716F-B463-BB07-9C267730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6F3B64-FDCE-828E-BE07-704AAF3F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pl-PL" dirty="0">
                <a:cs typeface="Calibri Light"/>
              </a:rPr>
              <a:t>Sposób świadczenia usług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841EB7-0A74-EC93-4DAA-AB35A6D6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pl-PL" sz="1800">
                <a:cs typeface="Calibri"/>
              </a:rPr>
              <a:t>Nasz projekt przewiduje świadczenie usług w formie elektronicznej – jako aplikacja internetowa. </a:t>
            </a:r>
          </a:p>
          <a:p>
            <a:r>
              <a:rPr lang="pl-PL" sz="1800">
                <a:cs typeface="Calibri"/>
              </a:rPr>
              <a:t>Ogłaszający - za odpowiednią opłatą otrzymuje on możliwość wystawienia swojej oferty usług, opisanie cen, kategoria, czym się zajmuje etc.</a:t>
            </a:r>
          </a:p>
          <a:p>
            <a:r>
              <a:rPr lang="pl-PL" sz="1800">
                <a:cs typeface="Calibri"/>
              </a:rPr>
              <a:t>Poszukujący - otrzymuje dostęp do bazy usługodawców którzy ogłosili się na aplikacji.</a:t>
            </a:r>
          </a:p>
          <a:p>
            <a:r>
              <a:rPr lang="pl-PL" sz="1800">
                <a:cs typeface="Calibri"/>
              </a:rPr>
              <a:t>Aplikacja jest pośrednikiem pomiędzy ogłaszającym a szukającym specjalisty.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21" descr="Drawing Compass">
            <a:extLst>
              <a:ext uri="{FF2B5EF4-FFF2-40B4-BE49-F238E27FC236}">
                <a16:creationId xmlns:a16="http://schemas.microsoft.com/office/drawing/2014/main" id="{D0AB069B-4064-15B3-A201-0C6B40F8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5" y="643466"/>
            <a:ext cx="4105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1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B94F47-665E-4062-CCEB-9FD2A538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l-PL" dirty="0">
                <a:cs typeface="Calibri Light"/>
              </a:rPr>
              <a:t>Inwestycje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1C3CA8-0FCC-46D1-83FC-9B5475B7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pl-PL" sz="1800" dirty="0">
                <a:cs typeface="Calibri"/>
              </a:rPr>
              <a:t>Nasz e-biznes jest usługą internetową, co niesie za sobą koszty. Będziemy potrzebować infrastruktury chmurowej oraz sprzętu i licencji na którym powstanie i będzie rozwijana nasza usługa.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 descr="Liczby z giełdy">
            <a:extLst>
              <a:ext uri="{FF2B5EF4-FFF2-40B4-BE49-F238E27FC236}">
                <a16:creationId xmlns:a16="http://schemas.microsoft.com/office/drawing/2014/main" id="{CF395159-1A15-611B-510B-E434EC8DC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2" r="17144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2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9CE788-8F17-5329-D2E0-CB8B4F58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latin typeface="+mj-lt"/>
                <a:ea typeface="+mj-ea"/>
                <a:cs typeface="+mj-cs"/>
              </a:rPr>
              <a:t>Inwestycje</a:t>
            </a:r>
            <a:r>
              <a:rPr lang="en-US" kern="1200" dirty="0">
                <a:latin typeface="+mj-lt"/>
                <a:ea typeface="+mj-ea"/>
                <a:cs typeface="+mj-cs"/>
              </a:rPr>
              <a:t>  -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sprzęt</a:t>
            </a:r>
            <a:r>
              <a:rPr lang="en-US" kern="1200" dirty="0">
                <a:latin typeface="+mj-lt"/>
                <a:ea typeface="+mj-ea"/>
                <a:cs typeface="+mj-cs"/>
              </a:rPr>
              <a:t>,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usługi</a:t>
            </a:r>
            <a:r>
              <a:rPr lang="en-US" kern="1200" dirty="0">
                <a:latin typeface="+mj-lt"/>
                <a:ea typeface="+mj-ea"/>
                <a:cs typeface="+mj-cs"/>
              </a:rPr>
              <a:t>,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licencje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0EC6E4F-FF88-98BD-01EE-150911D01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62076"/>
              </p:ext>
            </p:extLst>
          </p:nvPr>
        </p:nvGraphicFramePr>
        <p:xfrm>
          <a:off x="1819890" y="1825625"/>
          <a:ext cx="8552222" cy="43513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039700">
                  <a:extLst>
                    <a:ext uri="{9D8B030D-6E8A-4147-A177-3AD203B41FA5}">
                      <a16:colId xmlns:a16="http://schemas.microsoft.com/office/drawing/2014/main" val="1979809211"/>
                    </a:ext>
                  </a:extLst>
                </a:gridCol>
                <a:gridCol w="752538">
                  <a:extLst>
                    <a:ext uri="{9D8B030D-6E8A-4147-A177-3AD203B41FA5}">
                      <a16:colId xmlns:a16="http://schemas.microsoft.com/office/drawing/2014/main" val="2578963586"/>
                    </a:ext>
                  </a:extLst>
                </a:gridCol>
                <a:gridCol w="3759984">
                  <a:extLst>
                    <a:ext uri="{9D8B030D-6E8A-4147-A177-3AD203B41FA5}">
                      <a16:colId xmlns:a16="http://schemas.microsoft.com/office/drawing/2014/main" val="3001784538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ctr" fontAlgn="t"/>
                      <a:endParaRPr lang="pl-PL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pl-PL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Sprzęt/ Licencja </a:t>
                      </a:r>
                      <a:endParaRPr lang="pl-PL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pl-PL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Ilość </a:t>
                      </a:r>
                      <a:endParaRPr lang="pl-PL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pl-PL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Koszt </a:t>
                      </a:r>
                      <a:endParaRPr lang="pl-PL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79247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Monitor Dell C422WE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3700 PLN / jednorazowo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274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Notebook Dell Latitude 7520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7700 PLN / jednorazowo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80207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Intellij Ultimate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599 EURO / rocznie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0746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GitHub Team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430 PLN / rocznie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4978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Office 365 Family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44 USD / rocznie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948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MongoDB Atlas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57 USD / miesiąc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13927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AWS Cloud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pl-PL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l-PL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pl-PL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4800 PLN  / rok </a:t>
                      </a:r>
                      <a:endParaRPr lang="pl-PL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0228" marT="20090" marB="1506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91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5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E8933D-70B8-E26B-485E-F4ACF5BA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pl-PL">
                <a:cs typeface="Calibri Light"/>
              </a:rPr>
              <a:t>Inwestycje  - reklamy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AD651-4BB5-7D43-42A6-0301E51A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pl-PL" sz="1800" dirty="0"/>
              <a:t>Najważniejszą naszą inwestycją są reklamy w systemie Google </a:t>
            </a:r>
            <a:r>
              <a:rPr lang="pl-PL" sz="1800" dirty="0" err="1"/>
              <a:t>Ads</a:t>
            </a:r>
            <a:r>
              <a:rPr lang="pl-PL" sz="1800" dirty="0"/>
              <a:t>, które pomogą nam pozycjonować naszą usługę w wyszukiwarce i dotrzeć do jak najszerszego grona usługodawców i usługobiorców.</a:t>
            </a:r>
          </a:p>
        </p:txBody>
      </p:sp>
      <p:sp>
        <p:nvSpPr>
          <p:cNvPr id="3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14" descr="Klawisze antycznej kasy">
            <a:extLst>
              <a:ext uri="{FF2B5EF4-FFF2-40B4-BE49-F238E27FC236}">
                <a16:creationId xmlns:a16="http://schemas.microsoft.com/office/drawing/2014/main" id="{96DCC9CE-FC11-F4C2-A1C7-6CFABE039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4" r="22788" b="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619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B068E-3E86-E575-9BED-5F20952E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l-PL"/>
              <a:t>Rozwiązania technologiczne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965AEA-3797-5491-0CB5-F461E12F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Jednym z głównych czynników powodzenia e-biznesu jest dobra reklama i narzędzia do niej przeznaczone. Na rynku mamy wiele narzędzi do reklam począwszy od </a:t>
            </a: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reklamowania się za pomocą serwisów internetowych 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aż po rozwiązania takie tak Brand24. Nasza aplikacja stawia bardziej na pozycjonowanie w przeglądarce więc nasz wybór padł na sprawdzone rozwiązane od Google </a:t>
            </a:r>
            <a:r>
              <a:rPr lang="pl-PL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Ads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 już wspominaliśmy wcześniej do obliczeń danych będziemy wykorzystywać moc obliczeniową chmury internetowej AWS od firmy Amazon.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sz="18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6" descr="Web Design">
            <a:extLst>
              <a:ext uri="{FF2B5EF4-FFF2-40B4-BE49-F238E27FC236}">
                <a16:creationId xmlns:a16="http://schemas.microsoft.com/office/drawing/2014/main" id="{E839172E-C829-5C39-DEED-B8458378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2A37266F4A454D869A38DDECBA09EA" ma:contentTypeVersion="11" ma:contentTypeDescription="Utwórz nowy dokument." ma:contentTypeScope="" ma:versionID="fb9eb15e57892e5fc17b9fa4a109b3c6">
  <xsd:schema xmlns:xsd="http://www.w3.org/2001/XMLSchema" xmlns:xs="http://www.w3.org/2001/XMLSchema" xmlns:p="http://schemas.microsoft.com/office/2006/metadata/properties" xmlns:ns3="c7e0e26e-ca60-4dbe-8fa5-d733458c6d50" xmlns:ns4="2de2bcc3-1c57-47bc-8725-ce04c124f82c" targetNamespace="http://schemas.microsoft.com/office/2006/metadata/properties" ma:root="true" ma:fieldsID="391ad30c294fb5ba4f03f4a54c7be35a" ns3:_="" ns4:_="">
    <xsd:import namespace="c7e0e26e-ca60-4dbe-8fa5-d733458c6d50"/>
    <xsd:import namespace="2de2bcc3-1c57-47bc-8725-ce04c124f8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0e26e-ca60-4dbe-8fa5-d733458c6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2bcc3-1c57-47bc-8725-ce04c124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e0e26e-ca60-4dbe-8fa5-d733458c6d50" xsi:nil="true"/>
  </documentManagement>
</p:properties>
</file>

<file path=customXml/itemProps1.xml><?xml version="1.0" encoding="utf-8"?>
<ds:datastoreItem xmlns:ds="http://schemas.openxmlformats.org/officeDocument/2006/customXml" ds:itemID="{7390E6D8-72B4-4EFA-8575-4726A0BDC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1A817A-F9F5-45ED-A26A-D52634B74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e0e26e-ca60-4dbe-8fa5-d733458c6d50"/>
    <ds:schemaRef ds:uri="2de2bcc3-1c57-47bc-8725-ce04c124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84335A-6DF2-4139-AF0E-B459D37696BF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2de2bcc3-1c57-47bc-8725-ce04c124f82c"/>
    <ds:schemaRef ds:uri="http://purl.org/dc/dcmitype/"/>
    <ds:schemaRef ds:uri="http://schemas.microsoft.com/office/2006/metadata/properties"/>
    <ds:schemaRef ds:uri="http://schemas.openxmlformats.org/package/2006/metadata/core-properties"/>
    <ds:schemaRef ds:uri="c7e0e26e-ca60-4dbe-8fa5-d733458c6d5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1086</Words>
  <Application>Microsoft Office PowerPoint</Application>
  <PresentationFormat>Panoramiczny</PresentationFormat>
  <Paragraphs>264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Poppins</vt:lpstr>
      <vt:lpstr>Tw Cen MT</vt:lpstr>
      <vt:lpstr>Office Theme</vt:lpstr>
      <vt:lpstr>E-USŁUGA FREELANCER</vt:lpstr>
      <vt:lpstr>Agenda</vt:lpstr>
      <vt:lpstr>Geneza pomysłu</vt:lpstr>
      <vt:lpstr>Planowane usługi</vt:lpstr>
      <vt:lpstr>Sposób świadczenia usług</vt:lpstr>
      <vt:lpstr>Inwestycje</vt:lpstr>
      <vt:lpstr>Inwestycje  - sprzęt, usługi, licencje</vt:lpstr>
      <vt:lpstr>Inwestycje  - reklamy</vt:lpstr>
      <vt:lpstr>Rozwiązania technologiczne</vt:lpstr>
      <vt:lpstr>Projekt oraz technologie</vt:lpstr>
      <vt:lpstr>Analiza potencjalnych klientów</vt:lpstr>
      <vt:lpstr>Prognoza sprzedaży na następne 3 lata</vt:lpstr>
      <vt:lpstr>Cena każdej usługi</vt:lpstr>
      <vt:lpstr>Analiza przychodów na kolejne 3 lata</vt:lpstr>
      <vt:lpstr>Koszty stałe oraz zmienne</vt:lpstr>
      <vt:lpstr>Punkt rentowności dla naszej e-usługi w roku 2023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E-USŁUGA FREELANCER</dc:title>
  <dc:creator>Mateusz Wróblewski</dc:creator>
  <cp:lastModifiedBy>Mateusz Wróblewski</cp:lastModifiedBy>
  <cp:revision>2</cp:revision>
  <dcterms:created xsi:type="dcterms:W3CDTF">2023-01-04T16:14:11Z</dcterms:created>
  <dcterms:modified xsi:type="dcterms:W3CDTF">2023-01-09T16:40:28Z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0x010100AB2A37266F4A454D869A38DDECBA09EA</vt:lpwstr>
  </property>
</Properties>
</file>