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7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4FE40-ED06-4790-A5E0-7428ADEC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165442-ACF6-43AC-BD30-A0EF7ABD0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F71013-6579-4B81-A7BC-765B9D4D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3556-6CD6-48C2-AC7F-A669703C6007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082AC4-AC5E-4024-A6C3-F0AA1B0B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63491B-4369-4C85-A8AC-E34C7513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A6CE-FC94-4598-AF94-C257C42EF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20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1E9FB-6C7A-4FB9-B1A5-4AC94173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86691B-E9A0-4C6D-8493-527A0FE94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F5EB49-A92A-49AD-8B55-EE9A8541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3556-6CD6-48C2-AC7F-A669703C6007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1ABBDD-5426-47E3-8891-11556A5A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E32FB7-10F1-4DCF-900B-D8CA692A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A6CE-FC94-4598-AF94-C257C42EF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39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130012-5362-4BC5-A767-C869092D1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F1FAE2-B63E-40A3-966D-0A17E771F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D15BFB-7B2A-47E6-BAAC-A8B6B962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3556-6CD6-48C2-AC7F-A669703C6007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194CD-AD39-4A17-9E14-F2A8BF52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7DF91-9490-4DEE-9EC4-7E6A8546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A6CE-FC94-4598-AF94-C257C42EF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79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28099-F9CE-4158-90CE-297ADCD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99329D-F9D2-4BEB-B3C4-74FC68D0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CE41F2-F7A1-4D8F-B203-826961BD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3556-6CD6-48C2-AC7F-A669703C6007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65531B-8382-44D2-81D0-481A90E4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842F3D-59B2-4277-8638-3E115010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A6CE-FC94-4598-AF94-C257C42EF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9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F23FF-CE59-4A2F-B9BE-5B9D680B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582A5-9D79-46CC-929A-E18911189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0745A-5529-4487-BF4C-09625ADB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3556-6CD6-48C2-AC7F-A669703C6007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B13A6F-99DF-4902-A87F-2D29EE7F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D1FBD-38B4-4D46-B440-7C781352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A6CE-FC94-4598-AF94-C257C42EF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18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05B29-F146-4399-9AF3-D52E0616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C7791-6CD6-43D1-8848-220325BAE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4C1855-6E2C-4C2E-9202-A7BD3C78F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D44314-358F-4D4A-961A-10B9A7C2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3556-6CD6-48C2-AC7F-A669703C6007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DCBA48-0975-4A58-9CCE-A89D3318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5DAE55-BB2B-43B8-8931-C70510CA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A6CE-FC94-4598-AF94-C257C42EF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5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DA5D6-F0FB-4321-8760-0C14BF68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558E25-F0A3-4750-989B-BF3F3CFC6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637C6C-27AE-4B1A-A931-97109DC14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1614A6-7907-44C0-8F4E-26A32D665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0CE9F0-D651-431E-AE2A-D5634DE4A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056B1D-FF76-48BC-A70B-EE656075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3556-6CD6-48C2-AC7F-A669703C6007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046D82-6B1C-48EE-8FFD-EA2C8738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34B2F2-2601-4076-B0FA-2DA74024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A6CE-FC94-4598-AF94-C257C42EF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7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C43E6-A009-4518-A0E6-3F5A8AE9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A98AD2-9137-4173-AAB3-86AA524F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3556-6CD6-48C2-AC7F-A669703C6007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0EE97E-0AE8-4B21-8824-A04D5F63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A6D89B-3A17-4327-A956-FC71A10C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A6CE-FC94-4598-AF94-C257C42EF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15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7468FF-7179-4126-9D6B-8E588EF7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3556-6CD6-48C2-AC7F-A669703C6007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6ECA4E-E39B-44BF-9610-CC891F98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EFE33C-1B58-4A8B-95C6-FA9F250D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A6CE-FC94-4598-AF94-C257C42EF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22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312BC-7130-487E-855A-2E14567F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1DE0C6-D558-44BC-A984-14C009362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1CB791-BDAA-4B50-9D11-47B730CE8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47F7C1-4DE0-4AF7-819A-6C98368F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3556-6CD6-48C2-AC7F-A669703C6007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151E9-F75B-429F-83DF-3EB8C2A9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4D0B93-2DBD-4EFC-9106-31C9D82F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A6CE-FC94-4598-AF94-C257C42EF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80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59773-04D9-4108-9000-61CEA26C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AC35F6-108A-43F4-B7AE-4892BD23E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9E70DB-3D14-4380-9E2E-E3AD05809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630E2C-D4AB-44AF-9ACF-9E8F81CC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3556-6CD6-48C2-AC7F-A669703C6007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DDC6A8-ABD6-45B7-94BA-7F4A187F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73BF14-E91E-449C-91A5-4EC57572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A6CE-FC94-4598-AF94-C257C42EF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10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769D4-1665-48E3-87C3-A513C2F3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159D0C-40D4-4328-A6AD-6FDA9CCB9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CA52FB-7C6A-4879-A9D7-5D71BDDEA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E3556-6CD6-48C2-AC7F-A669703C6007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D479D0-840C-43A4-B385-8933624CA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7E769D-E7AB-4EBE-AE0E-855801DBF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9A6CE-FC94-4598-AF94-C257C42EF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50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avatars.mds.yandex.net/i?id=fc93717e9bfcaff94e3c23591bfcc8fa_l-5347144-images-thumbs&amp;n=13">
            <a:extLst>
              <a:ext uri="{FF2B5EF4-FFF2-40B4-BE49-F238E27FC236}">
                <a16:creationId xmlns:a16="http://schemas.microsoft.com/office/drawing/2014/main" id="{F4049338-56D6-414E-9BF6-F69032F9B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B849C-993E-45A0-9CE2-A1B6E50B2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860" y="240896"/>
            <a:ext cx="9430139" cy="2028986"/>
          </a:xfrm>
        </p:spPr>
        <p:txBody>
          <a:bodyPr>
            <a:normAutofit fontScale="90000"/>
          </a:bodyPr>
          <a:lstStyle/>
          <a:p>
            <a:r>
              <a:rPr lang="ru-RU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</a:t>
            </a:r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BIKE</a:t>
            </a:r>
            <a:endParaRPr lang="ru-RU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A4A568-F63C-422C-B695-FBBC129A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1" y="4961342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Разработала команда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Design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29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avatars.mds.yandex.net/i?id=fc93717e9bfcaff94e3c23591bfcc8fa_l-5347144-images-thumbs&amp;n=13">
            <a:extLst>
              <a:ext uri="{FF2B5EF4-FFF2-40B4-BE49-F238E27FC236}">
                <a16:creationId xmlns:a16="http://schemas.microsoft.com/office/drawing/2014/main" id="{B8C713CC-7C85-463D-B005-F9B888F1A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EAB09-39C4-4C48-8FEA-12790FDEA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992" y="1006359"/>
            <a:ext cx="4963886" cy="1307939"/>
          </a:xfrm>
        </p:spPr>
        <p:txBody>
          <a:bodyPr>
            <a:normAutofit fontScale="90000"/>
          </a:bodyPr>
          <a:lstStyle/>
          <a:p>
            <a:r>
              <a:rPr lang="ru-RU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b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GO-BIKE </a:t>
            </a:r>
            <a:r>
              <a:rPr lang="ru-RU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068D10-14B4-4A0A-96D2-E046FF66A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861" y="2873240"/>
            <a:ext cx="3570515" cy="765699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Удобная аренда велосипеда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almet-rt.ru/images/uploads/news/2020/6/5/d93c633c3b418b8ff8062a451f5c1a87.jpg">
            <a:extLst>
              <a:ext uri="{FF2B5EF4-FFF2-40B4-BE49-F238E27FC236}">
                <a16:creationId xmlns:a16="http://schemas.microsoft.com/office/drawing/2014/main" id="{9AB609BD-2A37-47E5-BEC0-26E4AB980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51" y="145120"/>
            <a:ext cx="6864221" cy="545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3D361EF-1A97-4E40-B7EC-827DB7E47D65}"/>
              </a:ext>
            </a:extLst>
          </p:cNvPr>
          <p:cNvSpPr txBox="1">
            <a:spLocks/>
          </p:cNvSpPr>
          <p:nvPr/>
        </p:nvSpPr>
        <p:spPr>
          <a:xfrm>
            <a:off x="475861" y="3896732"/>
            <a:ext cx="3570515" cy="76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bg1"/>
                </a:solidFill>
              </a:rPr>
              <a:t>Быстрая бесконтактная оплата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DD81819-C182-48D1-8747-89B2546E8C92}"/>
              </a:ext>
            </a:extLst>
          </p:cNvPr>
          <p:cNvSpPr txBox="1">
            <a:spLocks/>
          </p:cNvSpPr>
          <p:nvPr/>
        </p:nvSpPr>
        <p:spPr>
          <a:xfrm>
            <a:off x="475861" y="5218382"/>
            <a:ext cx="3738466" cy="76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Комфортные велосипеды</a:t>
            </a:r>
          </a:p>
        </p:txBody>
      </p:sp>
    </p:spTree>
    <p:extLst>
      <p:ext uri="{BB962C8B-B14F-4D97-AF65-F5344CB8AC3E}">
        <p14:creationId xmlns:p14="http://schemas.microsoft.com/office/powerpoint/2010/main" val="256626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avatars.mds.yandex.net/i?id=fc93717e9bfcaff94e3c23591bfcc8fa_l-5347144-images-thumbs&amp;n=13">
            <a:extLst>
              <a:ext uri="{FF2B5EF4-FFF2-40B4-BE49-F238E27FC236}">
                <a16:creationId xmlns:a16="http://schemas.microsoft.com/office/drawing/2014/main" id="{CADCFE67-8FC5-425B-8191-11E1516B5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29BC6-D6D1-4594-8454-76DE7005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031" y="3032448"/>
            <a:ext cx="5094516" cy="1895102"/>
          </a:xfrm>
        </p:spPr>
        <p:txBody>
          <a:bodyPr>
            <a:noAutofit/>
          </a:bodyPr>
          <a:lstStyle/>
          <a:p>
            <a:r>
              <a:rPr lang="ru-RU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сервиса </a:t>
            </a:r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BIKE</a:t>
            </a:r>
            <a:r>
              <a:rPr lang="ru-RU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городе Альметьевск</a:t>
            </a:r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go-bike.co/assets/images/app_2x.jpg">
            <a:extLst>
              <a:ext uri="{FF2B5EF4-FFF2-40B4-BE49-F238E27FC236}">
                <a16:creationId xmlns:a16="http://schemas.microsoft.com/office/drawing/2014/main" id="{6FCFDB4C-EBCF-4D26-A55F-043A5EF9E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9290"/>
            <a:ext cx="5963815" cy="59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34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avatars.mds.yandex.net/i?id=fc93717e9bfcaff94e3c23591bfcc8fa_l-5347144-images-thumbs&amp;n=13">
            <a:extLst>
              <a:ext uri="{FF2B5EF4-FFF2-40B4-BE49-F238E27FC236}">
                <a16:creationId xmlns:a16="http://schemas.microsoft.com/office/drawing/2014/main" id="{298AF340-2EB6-46BB-BA2E-5589CF3F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36564-527F-457D-868B-8F996BDD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399"/>
            <a:ext cx="10515600" cy="1659618"/>
          </a:xfrm>
        </p:spPr>
        <p:txBody>
          <a:bodyPr>
            <a:noAutofit/>
          </a:bodyPr>
          <a:lstStyle/>
          <a:p>
            <a:r>
              <a:rPr lang="ru-RU" sz="5000" dirty="0">
                <a:solidFill>
                  <a:schemeClr val="bg1"/>
                </a:solidFill>
              </a:rPr>
              <a:t>Предложения по улучшению качества приложения и поднятие популярности в городе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1DE2393-A89E-4FB9-8530-4121EA1C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533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</a:rPr>
              <a:t>Мы предлагаем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B93AAAE3-E012-4B34-9CDE-5E8B53C26D64}"/>
              </a:ext>
            </a:extLst>
          </p:cNvPr>
          <p:cNvSpPr txBox="1">
            <a:spLocks/>
          </p:cNvSpPr>
          <p:nvPr/>
        </p:nvSpPr>
        <p:spPr>
          <a:xfrm>
            <a:off x="838200" y="3582891"/>
            <a:ext cx="6374363" cy="1297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600" dirty="0">
                <a:solidFill>
                  <a:schemeClr val="bg1"/>
                </a:solidFill>
              </a:rPr>
              <a:t>Пользоваться коллаборацией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679560E7-4E7D-4B9C-9341-B42A4FC13876}"/>
              </a:ext>
            </a:extLst>
          </p:cNvPr>
          <p:cNvSpPr txBox="1">
            <a:spLocks/>
          </p:cNvSpPr>
          <p:nvPr/>
        </p:nvSpPr>
        <p:spPr>
          <a:xfrm>
            <a:off x="838200" y="4332498"/>
            <a:ext cx="6374363" cy="1297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600" dirty="0">
                <a:solidFill>
                  <a:schemeClr val="bg1"/>
                </a:solidFill>
              </a:rPr>
              <a:t>Создание </a:t>
            </a:r>
            <a:r>
              <a:rPr lang="ru-RU" sz="3600" dirty="0" err="1">
                <a:solidFill>
                  <a:schemeClr val="bg1"/>
                </a:solidFill>
              </a:rPr>
              <a:t>велофестивалей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D84C1653-3193-4713-8613-0E5DDF4DA344}"/>
              </a:ext>
            </a:extLst>
          </p:cNvPr>
          <p:cNvSpPr txBox="1">
            <a:spLocks/>
          </p:cNvSpPr>
          <p:nvPr/>
        </p:nvSpPr>
        <p:spPr>
          <a:xfrm>
            <a:off x="838200" y="5082105"/>
            <a:ext cx="6374363" cy="1297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600" dirty="0">
                <a:solidFill>
                  <a:schemeClr val="bg1"/>
                </a:solidFill>
              </a:rPr>
              <a:t>Скидки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по аренде (время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  <a:r>
              <a:rPr lang="ru-RU" sz="3600" dirty="0">
                <a:solidFill>
                  <a:schemeClr val="bg1"/>
                </a:solidFill>
              </a:rPr>
              <a:t> праздники</a:t>
            </a:r>
            <a:r>
              <a:rPr lang="en-US" sz="3600" dirty="0">
                <a:solidFill>
                  <a:schemeClr val="bg1"/>
                </a:solidFill>
              </a:rPr>
              <a:t>). 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DC637D-D20B-4A1B-8860-D4E7E2474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00" y="3429000"/>
            <a:ext cx="3919635" cy="306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8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avatars.mds.yandex.net/i?id=fc93717e9bfcaff94e3c23591bfcc8fa_l-5347144-images-thumbs&amp;n=13">
            <a:extLst>
              <a:ext uri="{FF2B5EF4-FFF2-40B4-BE49-F238E27FC236}">
                <a16:creationId xmlns:a16="http://schemas.microsoft.com/office/drawing/2014/main" id="{BE380DC4-11DD-4E7D-8BEA-897BC402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6324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7B1AB-F6E5-4E2C-B535-C1034EFA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8311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pp.userapi.com/c639431/v639431222/4002d/xM2MFJxc73k.jpg?from=https://pp.userapi.com/c639431/v639431222/4002d/xM2MFJxc73k.jpg">
            <a:extLst>
              <a:ext uri="{FF2B5EF4-FFF2-40B4-BE49-F238E27FC236}">
                <a16:creationId xmlns:a16="http://schemas.microsoft.com/office/drawing/2014/main" id="{0D3CF0E8-7B05-4830-BE5E-C24C78F0A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383" y="0"/>
            <a:ext cx="689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9787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56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Развитие GO BIKE</vt:lpstr>
      <vt:lpstr>Что такое  GO-BIKE ?</vt:lpstr>
      <vt:lpstr>Развитие сервиса GO BIKE в городе Альметьевск.</vt:lpstr>
      <vt:lpstr>Предложения по улучшению качества приложения и поднятие популярности в городе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8</cp:revision>
  <dcterms:created xsi:type="dcterms:W3CDTF">2022-09-11T11:23:14Z</dcterms:created>
  <dcterms:modified xsi:type="dcterms:W3CDTF">2022-09-11T12:30:29Z</dcterms:modified>
</cp:coreProperties>
</file>