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3DAB3-0344-4782-A09D-44D1F6621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2B1F28-9266-4460-BD0F-4E0E52625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D23F4-06B3-4B0F-9C64-45697D9C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2EA7C2-BCB0-4FA7-BF55-85C56EE1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6340A6-3663-4A9B-AA7B-DE3A46B8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14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DAB8C-D0DB-4E83-8BB5-289719D8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903B7A-6657-4180-A0B2-5E7187BBE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868FF3-3C18-4FCF-B8BB-77B4FF50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E95B9-4A03-4B12-904A-670431DB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FFC18-D3E5-4267-8B9A-3BEBB523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5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3E7BC5-5055-4B2D-AD8B-40FFC24B5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C47EA8-AA23-4E53-95E9-84FFAE966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F276E-9786-43D4-9948-1E338F01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AA4F2-BEDB-41BA-B7FA-A7FAF59B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21AED-4D40-4BED-B7B0-270B3782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2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D5135-1BE8-4FC1-9B62-A3338C5E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D6AC9-2F20-482B-95D5-3C1A2928D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CC085-B96F-471A-9E21-EE314810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90F03C-CEE2-4FC8-85F2-98341820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D4C9B4-4E20-4FF4-825D-495B5315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8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BABC7-527C-4333-A47B-D08954ED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8E6036-F8A4-4344-B7DD-79820851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82E92-54EA-499C-AA70-928B68C0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D9BE3-79AC-45A3-85AA-5243FA9B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6ABF0-3163-4AA2-89EA-8D5F2292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FDCA4-81C4-4260-9E46-FF67B3D1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84357-8359-48DA-AEC6-09C0FD2A9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BD976F-8D1C-45A2-9836-FA2ABC11C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61E522-041B-4173-B800-46CCF640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A8F579-BE48-4184-B4F6-34360AB5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C5191E-CE85-4641-9077-2C8F50A7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5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4F04F-1885-4BED-93D8-7460F45A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FE0E49-0374-4856-96C1-0E6696A7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5462B-6910-472F-B662-2A9009B54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B57935-716E-4417-B29C-C1D2FE884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3E1761-C7D2-490D-9F6A-917ED1AE9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2C121E-F052-4567-B7E2-0CC10416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0E841D-305F-4726-A60A-3E5AB1F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3AFDAD-7660-4BD0-A9F0-6C74EAC6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8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FBFCE-F112-484D-AF86-B9AC49B2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0B2D61-CD0C-4636-9022-3E41B4C0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69EEDE-D934-4DE9-BB75-9461EC85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1EB53C-E18C-4F46-BCF6-BD818C4F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C81629-CCF8-46FE-B141-E945B866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7FC4BB-F381-47FF-B6E7-493A1D26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28AFD9-867E-4812-AC4F-08FEB113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746D-AEB5-4106-B2DF-C01024E4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170E2-AB76-43FA-9E32-F16C3B53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15DDDE-48D6-4DBD-B438-856D88D3D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EA99F8-A786-4CF6-98D3-706D5B0D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E3F18-D0AE-4837-8A8F-8E713B97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0E2AC4-C661-46BE-BF79-2A7E9AE0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7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1A91-7574-4681-B931-33DA4497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ECE83-CFCE-43AD-B08B-D959BD040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D12E14-338B-4071-9EC5-19043931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008F22-BEA0-437C-A1A5-73099371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177127-C069-48FB-BC95-84BD54E7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2B4EB6-F032-4711-AD4C-589C7F4B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15A49-8A0F-43D4-B6C9-EC202C87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97EFF1-42A6-4978-8BDC-E53208425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4623A-E927-4EE5-9392-99CC5A7E1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42D2-0DBA-4E9E-9FDC-3EC0BC5CFD7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1FC6C-F401-4146-95F4-D531B0DC6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45111-5248-4EAB-BCBB-6EC8CABC0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BC66-BA68-421A-A580-6F47899DE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3390A-3E6E-4BC4-8518-97D59B2FD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0553"/>
            <a:ext cx="9144000" cy="1103647"/>
          </a:xfrm>
        </p:spPr>
        <p:txBody>
          <a:bodyPr>
            <a:normAutofit/>
          </a:bodyPr>
          <a:lstStyle/>
          <a:p>
            <a:r>
              <a:rPr lang="ru-RU" sz="6600" b="1" dirty="0"/>
              <a:t>КОМАНДА </a:t>
            </a:r>
            <a:r>
              <a:rPr lang="en-US" sz="6600" b="1" dirty="0"/>
              <a:t>DESIGN</a:t>
            </a:r>
            <a:endParaRPr lang="ru-RU" sz="6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F0B77C-7A2B-4EC1-A782-447C9BD6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5812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/>
              <a:t>КАЖДЫЙ УЧАСТНИК ДАННОЙ КОМАНДЫ ЗАНИМАЕТСЯ СОЗДАНИЕМ САЙТА НА </a:t>
            </a:r>
            <a:r>
              <a:rPr lang="en-US" sz="3600" dirty="0"/>
              <a:t>HTML CSS PHP JS 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000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CCBA4-B86C-43AB-A6B3-D1572DE4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0632"/>
          </a:xfrm>
        </p:spPr>
        <p:txBody>
          <a:bodyPr>
            <a:noAutofit/>
          </a:bodyPr>
          <a:lstStyle/>
          <a:p>
            <a:r>
              <a:rPr lang="ru-RU" sz="4800" b="1" dirty="0"/>
              <a:t>СОЦИАЛЬНОЕ ВОЛОНТЕРСКОЕ ТАКСИ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3A687-EECD-4AF3-972B-E3D370FF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757"/>
            <a:ext cx="10515600" cy="3254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/>
              <a:t>ДАННАЯ ТЕМА БЫЛА ВЫБРАННА ПОТОМУ-ЧТО ЧТО НАС ВОЛНУЕТ ПРОБЛЕМА СВЯЗАННАЯ С ЛЮДЬМИ С ОГРАНИЧЕННЫМИ ВОЗМОЖНОСТЯМИ И ЛЮДЬМИ С НЕЗАЩИЩЕННЫМИ СЛОЯМИ ОБЩЕСТВА.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87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243DD-82AB-4CED-9F2C-576792DF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56AF4-B37C-4E48-B4A5-B8C8F8BF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effectLst/>
              </a:rPr>
              <a:t>У людей с ограниченными возможностями и не защищенными слоями общества нет возможности найти людей которые смогут помочь в вопросах доставки продовольствия, лекарств, перевозку пациентов и т.п. Данная проблема будет актуальна еще долгое время.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2105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F0664-3AED-4FAB-B607-1A795D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B60D9-5CB6-4234-814F-6F345D5D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Б</a:t>
            </a:r>
            <a:r>
              <a:rPr lang="ru-RU" sz="3600" dirty="0">
                <a:effectLst/>
              </a:rPr>
              <a:t>ыло создано веб-приложение, которое помогает решать вопрос связанный со связью между волонтером и людей нуждающиеся</a:t>
            </a:r>
            <a:r>
              <a:rPr lang="ru-RU" sz="3600" dirty="0"/>
              <a:t> </a:t>
            </a:r>
            <a:r>
              <a:rPr lang="ru-RU" sz="3600" dirty="0">
                <a:effectLst/>
              </a:rPr>
              <a:t>в помощи и доставки.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7358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39F1-4945-4BA3-A8FC-9F670D3F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484F-7FB2-40CE-9BEB-35AA15FD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заключение хотелось бы сказать, создавая данное веб-приложение мы отталкивались от проблем людей и возможности их легкой реализации и связи между ними</a:t>
            </a:r>
          </a:p>
        </p:txBody>
      </p:sp>
    </p:spTree>
    <p:extLst>
      <p:ext uri="{BB962C8B-B14F-4D97-AF65-F5344CB8AC3E}">
        <p14:creationId xmlns:p14="http://schemas.microsoft.com/office/powerpoint/2010/main" val="252722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F93FF-F421-4D48-B954-02E50DBA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ПРИЗЫВ К ДЕЙСТВИЮ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212D6-715B-4940-BCD8-F1A94637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Просим рассмотреть наш проект, потому что была решенная поставленная цель и задача, была рассмотрена проблема и была сделана ее реализация.</a:t>
            </a:r>
          </a:p>
        </p:txBody>
      </p:sp>
    </p:spTree>
    <p:extLst>
      <p:ext uri="{BB962C8B-B14F-4D97-AF65-F5344CB8AC3E}">
        <p14:creationId xmlns:p14="http://schemas.microsoft.com/office/powerpoint/2010/main" val="2518769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151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КОМАНДА DESIGN</vt:lpstr>
      <vt:lpstr>СОЦИАЛЬНОЕ ВОЛОНТЕРСКОЕ ТАКСИ</vt:lpstr>
      <vt:lpstr>ПРОБЛЕМА</vt:lpstr>
      <vt:lpstr>РЕШЕНИЕ</vt:lpstr>
      <vt:lpstr>ЗАКЛЮЧЕНИЕ</vt:lpstr>
      <vt:lpstr>ПРИЗЫВ К ДЕЙСТВИЮ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26</dc:creator>
  <cp:lastModifiedBy>26</cp:lastModifiedBy>
  <cp:revision>5</cp:revision>
  <dcterms:created xsi:type="dcterms:W3CDTF">2022-09-11T12:48:27Z</dcterms:created>
  <dcterms:modified xsi:type="dcterms:W3CDTF">2022-09-11T13:50:43Z</dcterms:modified>
</cp:coreProperties>
</file>