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4" r:id="rId4"/>
    <p:sldId id="261" r:id="rId5"/>
    <p:sldId id="265" r:id="rId6"/>
    <p:sldId id="262" r:id="rId7"/>
    <p:sldId id="263" r:id="rId8"/>
  </p:sldIdLst>
  <p:sldSz cx="12192000" cy="6858000"/>
  <p:notesSz cx="6858000" cy="9144000"/>
  <p:custDataLst>
    <p:tags r:id="rId1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04/12/2023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04/12/2023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314D254F-61AE-4413-AF1E-68097BA86AC2}"/>
              </a:ext>
            </a:extLst>
          </p:cNvPr>
          <p:cNvSpPr/>
          <p:nvPr userDrawn="1"/>
        </p:nvSpPr>
        <p:spPr>
          <a:xfrm>
            <a:off x="0" y="215743"/>
            <a:ext cx="12192000" cy="918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Curso de Especialização em Ciência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674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534717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do subtítulo Mestre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0A40E5E-D499-4755-98F2-DB15BB70CE26}"/>
              </a:ext>
            </a:extLst>
          </p:cNvPr>
          <p:cNvGrpSpPr/>
          <p:nvPr userDrawn="1"/>
        </p:nvGrpSpPr>
        <p:grpSpPr>
          <a:xfrm>
            <a:off x="85725" y="289086"/>
            <a:ext cx="12020550" cy="742949"/>
            <a:chOff x="85725" y="73343"/>
            <a:chExt cx="12020550" cy="742949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AA0714-957B-464A-A15F-E741BCF9F6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9918" y="101917"/>
              <a:ext cx="1246357" cy="714375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66EB4D9-67C0-46A3-BEEF-EFCAAAC8C8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5" y="73343"/>
              <a:ext cx="980886" cy="71437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901F61F-849B-4775-9B4A-D5AF5DAC9093}"/>
              </a:ext>
            </a:extLst>
          </p:cNvPr>
          <p:cNvSpPr/>
          <p:nvPr userDrawn="1"/>
        </p:nvSpPr>
        <p:spPr>
          <a:xfrm>
            <a:off x="2832533" y="5264912"/>
            <a:ext cx="9359467" cy="674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C460961C-3040-4B59-8A2F-FD31CA198E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90875" y="5343525"/>
            <a:ext cx="8484385" cy="457200"/>
          </a:xfrm>
        </p:spPr>
        <p:txBody>
          <a:bodyPr/>
          <a:lstStyle>
            <a:lvl1pPr marL="0" indent="0" rtl="0">
              <a:buNone/>
              <a:defRPr/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rt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32029B04-0AD3-4BDF-9CF8-65661004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C59BD-8450-9E2F-4073-B50707C3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B56A5E6-9B0E-4FC0-8794-D3270C9B7F9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dirty="0"/>
              <a:t>Curso de Especialização em Ciência de Dados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2571659-844C-4618-AC43-CB2506874B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175" y="6350271"/>
            <a:ext cx="885825" cy="5077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9020E7-BF92-4A44-B918-83EE8E4214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271"/>
            <a:ext cx="664453" cy="4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27E7BC6-C472-4879-8A8D-4DF3E470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B0304-43A2-A9E9-4CBE-E135B712D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70705276-27FE-42D7-8EE6-909894BF26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940E0952-E5E8-0A53-00A6-D71AC52B4A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908B938-4301-4603-968C-29667EB0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79CF838-03A4-C8B5-9C89-FD5C11561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3A81F1D-824F-4F52-A5A1-C36BE9BCDD9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9187F179-2D73-4F32-A85B-EA7026369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037BF7-557F-3D51-2E81-3615FD9E8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76" y="6421572"/>
            <a:ext cx="1301343" cy="3651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55E954-B57B-862F-6A5D-78102C7AB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" y="6350271"/>
            <a:ext cx="885825" cy="507729"/>
          </a:xfrm>
          <a:prstGeom prst="rect">
            <a:avLst/>
          </a:prstGeom>
        </p:spPr>
      </p:pic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D85F6FE-F5BA-1544-100B-F931169AB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F525C54-C284-4494-B410-6C30F85B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D10AE-E814-88AB-0097-767435C8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05451" y="1828456"/>
            <a:ext cx="5412866" cy="4348506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9EA40C1-72CE-4998-A2A4-DCA035620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7B595-58C6-C742-AF62-FE91850D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D5B444D-D6E7-423E-A510-6E2E5B6D0621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4325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800" kern="1200" baseline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66BE7-899D-4075-917F-DBDE33B6B69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D05C3E7-FCCA-49D2-8D2B-40769242F27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" y="6350271"/>
            <a:ext cx="885825" cy="5077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1B8DDB-4B52-9B30-2EBA-FCB8AEA8B3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776" y="6421572"/>
            <a:ext cx="130134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Título do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Nome do Aluno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0F3E8B1-B01B-46AA-B90D-7687989D68BE}"/>
              </a:ext>
            </a:extLst>
          </p:cNvPr>
          <p:cNvSpPr txBox="1">
            <a:spLocks/>
          </p:cNvSpPr>
          <p:nvPr/>
        </p:nvSpPr>
        <p:spPr>
          <a:xfrm>
            <a:off x="3175199" y="5414960"/>
            <a:ext cx="8500062" cy="36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Orientador: Nome do Orientador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98EB-E483-4790-AE77-15A5EC6B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FEDB-F0A3-4DA2-8AFA-C6DF4B5B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Motivação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Objetivo(s)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26E0B1-9D3C-4B33-8B56-F2898964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0CAF77A-D964-0CA8-9579-251537AE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16970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98EB-E483-4790-AE77-15A5EC6B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5FEDB-F0A3-4DA2-8AFA-C6DF4B5B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Contribuição do trabalho</a:t>
            </a:r>
          </a:p>
          <a:p>
            <a:r>
              <a:rPr lang="pt-BR" dirty="0"/>
              <a:t>Aplicabilidade para o SERPRO (quando houver)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26E0B1-9D3C-4B33-8B56-F2898964D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FDC82CEA-2EE5-865B-31CD-3DD8D9FC6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12229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AF912-1C95-4196-9365-2AE6988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22AC1-6116-4BA2-9E49-792500D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Explicar o que foi feito e como...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998-63E9-4CF7-AECE-DD69974D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0CFDDFE-456D-6F17-0AFD-D1CF5FD3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2974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AF912-1C95-4196-9365-2AE6988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&lt;SLIDES COM O TRABALHO DESENVOLVIDO&gt;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22AC1-6116-4BA2-9E49-792500D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Descrever o que foi feito (dar exemplos, mostrar figuras, gráficos, tabelas...)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998-63E9-4CF7-AECE-DD69974D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A85E22B-8CC7-E156-0EDF-D5D402A70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40642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AF912-1C95-4196-9365-2AE6988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22AC1-6116-4BA2-9E49-792500D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Descrever resultados do trabalho, indicando como avaliado, validado...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998-63E9-4CF7-AECE-DD69974D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DECE025-981D-B1CF-56AF-8559020BF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4344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AF912-1C95-4196-9365-2AE6988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22AC1-6116-4BA2-9E49-792500D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  <a:p>
            <a:r>
              <a:rPr lang="pt-BR" dirty="0"/>
              <a:t>Descrever se objetivo foi atingido </a:t>
            </a:r>
          </a:p>
          <a:p>
            <a:r>
              <a:rPr lang="pt-BR" dirty="0"/>
              <a:t>Problemas </a:t>
            </a:r>
          </a:p>
          <a:p>
            <a:r>
              <a:rPr lang="pt-BR" dirty="0"/>
              <a:t>Descrever limitações (até que ponto foi atingido e o que faltou fazer)</a:t>
            </a:r>
          </a:p>
          <a:p>
            <a:r>
              <a:rPr lang="pt-BR" dirty="0"/>
              <a:t>Trabalhos futuros (o que poderia ser feito como continuação)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998-63E9-4CF7-AECE-DD69974D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266BE7-899D-4075-917F-DBDE33B6B69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DE7359C-AEC6-D230-B904-5F46CA79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0160" y="6432550"/>
            <a:ext cx="7659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80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pt-BR" dirty="0"/>
              <a:t>Curso de Especialização em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32020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f6751ffcb3b593c6b00ef71e240ce798a4a67"/>
</p:tagLst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educacionais, design de ilustrações de quadro negro (widescreen)</Template>
  <TotalTime>53</TotalTime>
  <Words>159</Words>
  <Application>Microsoft Macintosh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Assuntos educacionais 16X9</vt:lpstr>
      <vt:lpstr>Título do trabalho</vt:lpstr>
      <vt:lpstr>INTRODUÇÃO</vt:lpstr>
      <vt:lpstr>CONTRIBUIÇÃO</vt:lpstr>
      <vt:lpstr>METODOLOGIA</vt:lpstr>
      <vt:lpstr>&lt;SLIDES COM O TRABALHO DESENVOLVIDO&gt;</vt:lpstr>
      <vt:lpstr>AVALIAÇÃO E 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Leandro Krug Wives</dc:creator>
  <cp:lastModifiedBy>Renata Galante</cp:lastModifiedBy>
  <cp:revision>15</cp:revision>
  <dcterms:created xsi:type="dcterms:W3CDTF">2018-08-22T18:26:45Z</dcterms:created>
  <dcterms:modified xsi:type="dcterms:W3CDTF">2023-12-04T23:46:37Z</dcterms:modified>
</cp:coreProperties>
</file>