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4ED3-8A77-1447-A882-4E1614B90F18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60DD-54A9-8D44-AA28-5407C908A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://planet-lab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mi.cs.wisc.edu/" TargetMode="External"/><Relationship Id="rId3" Type="http://schemas.openxmlformats.org/officeDocument/2006/relationships/hyperlink" Target="https://www.emulab.net/" TargetMode="External"/><Relationship Id="rId5" Type="http://schemas.openxmlformats.org/officeDocument/2006/relationships/hyperlink" Target="http://www.geni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mi.cs.wisc.edu/" TargetMode="External"/><Relationship Id="rId3" Type="http://schemas.openxmlformats.org/officeDocument/2006/relationships/hyperlink" Target="https://www.emulab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 testing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NMI:</a:t>
            </a:r>
          </a:p>
          <a:p>
            <a:pPr lvl="1"/>
            <a:r>
              <a:rPr lang="en-US" dirty="0" smtClean="0">
                <a:hlinkClick r:id="rId2"/>
              </a:rPr>
              <a:t>https://nmi.cs.wisc.edu/</a:t>
            </a:r>
            <a:endParaRPr lang="en-US" dirty="0" smtClean="0"/>
          </a:p>
          <a:p>
            <a:pPr lvl="1"/>
            <a:r>
              <a:rPr lang="en-US" dirty="0" smtClean="0"/>
              <a:t>Built for releasing and testing software</a:t>
            </a:r>
          </a:p>
          <a:p>
            <a:pPr lvl="1"/>
            <a:r>
              <a:rPr lang="en-US" dirty="0" smtClean="0"/>
              <a:t>Not designed for extensive network testing (topology, simulation)</a:t>
            </a:r>
          </a:p>
          <a:p>
            <a:pPr lvl="1"/>
            <a:r>
              <a:rPr lang="en-US" dirty="0" smtClean="0"/>
              <a:t>Would not support all Arch/</a:t>
            </a:r>
            <a:r>
              <a:rPr lang="en-US" dirty="0" err="1" smtClean="0"/>
              <a:t>OSs</a:t>
            </a:r>
            <a:r>
              <a:rPr lang="en-US" dirty="0" smtClean="0"/>
              <a:t> for </a:t>
            </a:r>
            <a:r>
              <a:rPr lang="en-US" dirty="0" err="1" smtClean="0"/>
              <a:t>pSPS</a:t>
            </a:r>
            <a:endParaRPr lang="en-US" dirty="0" smtClean="0"/>
          </a:p>
          <a:p>
            <a:r>
              <a:rPr lang="en-US" dirty="0" err="1" smtClean="0"/>
              <a:t>Emulab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https://www.emulab.net/</a:t>
            </a:r>
            <a:endParaRPr lang="en-US" dirty="0" smtClean="0"/>
          </a:p>
          <a:p>
            <a:pPr lvl="1"/>
            <a:r>
              <a:rPr lang="en-US" dirty="0" smtClean="0"/>
              <a:t>Designed for network simulation (topology, interference)</a:t>
            </a:r>
          </a:p>
          <a:p>
            <a:pPr lvl="1"/>
            <a:r>
              <a:rPr lang="en-US" dirty="0" smtClean="0"/>
              <a:t>Would not support all Arch/</a:t>
            </a:r>
            <a:r>
              <a:rPr lang="en-US" dirty="0" err="1" smtClean="0"/>
              <a:t>OSs</a:t>
            </a:r>
            <a:r>
              <a:rPr lang="en-US" dirty="0" smtClean="0"/>
              <a:t> for </a:t>
            </a:r>
            <a:r>
              <a:rPr lang="en-US" dirty="0" err="1" smtClean="0"/>
              <a:t>pSPS</a:t>
            </a:r>
            <a:endParaRPr lang="en-US" dirty="0" smtClean="0"/>
          </a:p>
          <a:p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http://planet-lab.org/</a:t>
            </a:r>
            <a:endParaRPr lang="en-US" dirty="0" smtClean="0"/>
          </a:p>
          <a:p>
            <a:pPr lvl="1"/>
            <a:r>
              <a:rPr lang="en-US" dirty="0" smtClean="0"/>
              <a:t>Distributed computing </a:t>
            </a:r>
            <a:r>
              <a:rPr lang="en-US" dirty="0" err="1" smtClean="0"/>
              <a:t>testbed</a:t>
            </a:r>
            <a:endParaRPr lang="en-US" dirty="0" smtClean="0"/>
          </a:p>
          <a:p>
            <a:pPr lvl="1"/>
            <a:r>
              <a:rPr lang="en-US" dirty="0" smtClean="0"/>
              <a:t>Need to worry about scalability of resources</a:t>
            </a:r>
          </a:p>
          <a:p>
            <a:pPr lvl="1"/>
            <a:r>
              <a:rPr lang="en-US" dirty="0" smtClean="0"/>
              <a:t>Would not come close to support all Arch/</a:t>
            </a:r>
            <a:r>
              <a:rPr lang="en-US" dirty="0" err="1" smtClean="0"/>
              <a:t>OSs</a:t>
            </a:r>
            <a:r>
              <a:rPr lang="en-US" dirty="0" smtClean="0"/>
              <a:t> for </a:t>
            </a:r>
            <a:r>
              <a:rPr lang="en-US" dirty="0" err="1" smtClean="0"/>
              <a:t>pSPS</a:t>
            </a:r>
            <a:endParaRPr lang="en-US" dirty="0" smtClean="0"/>
          </a:p>
          <a:p>
            <a:r>
              <a:rPr lang="en-US" dirty="0" smtClean="0"/>
              <a:t>GENI</a:t>
            </a:r>
          </a:p>
          <a:p>
            <a:pPr lvl="1"/>
            <a:r>
              <a:rPr lang="en-US" dirty="0" smtClean="0">
                <a:hlinkClick r:id="rId5"/>
              </a:rPr>
              <a:t>http://www.geni.net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Software can be deployed by itself</a:t>
            </a:r>
          </a:p>
          <a:p>
            <a:pPr lvl="1"/>
            <a:r>
              <a:rPr lang="en-US" dirty="0" smtClean="0"/>
              <a:t>Support of federation of test-beds.</a:t>
            </a:r>
          </a:p>
          <a:p>
            <a:pPr lvl="1"/>
            <a:r>
              <a:rPr lang="en-US" dirty="0" smtClean="0"/>
              <a:t>Being evaluated for test-beds (ORCA-BEN, </a:t>
            </a:r>
            <a:r>
              <a:rPr lang="en-US" dirty="0" err="1" smtClean="0"/>
              <a:t>ProtoGENI</a:t>
            </a:r>
            <a:r>
              <a:rPr lang="en-US" dirty="0" smtClean="0"/>
              <a:t>…)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OpenDevNet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Initial system is already deployed </a:t>
            </a:r>
            <a:r>
              <a:rPr lang="en-US" smtClean="0"/>
              <a:t>and used.</a:t>
            </a:r>
            <a:endParaRPr lang="en-US" smtClean="0"/>
          </a:p>
          <a:p>
            <a:pPr lvl="1"/>
            <a:r>
              <a:rPr lang="en-US" dirty="0" smtClean="0"/>
              <a:t>Lacks tools, but will benefit of the </a:t>
            </a:r>
            <a:r>
              <a:rPr lang="en-US" dirty="0" smtClean="0"/>
              <a:t>test-beds </a:t>
            </a:r>
            <a:r>
              <a:rPr lang="en-US" dirty="0" smtClean="0"/>
              <a:t>development </a:t>
            </a:r>
            <a:r>
              <a:rPr lang="en-US" dirty="0" err="1" smtClean="0"/>
              <a:t>efforf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use commercial software (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May use </a:t>
            </a:r>
            <a:r>
              <a:rPr lang="en-US" dirty="0" smtClean="0"/>
              <a:t>Open Source software (GENI…)</a:t>
            </a:r>
            <a:endParaRPr lang="en-US" dirty="0" smtClean="0"/>
          </a:p>
          <a:p>
            <a:pPr lvl="1"/>
            <a:r>
              <a:rPr lang="en-US" dirty="0" smtClean="0"/>
              <a:t>Common testing resources with companion projects (OSCARS,…)</a:t>
            </a:r>
          </a:p>
          <a:p>
            <a:pPr lvl="1"/>
            <a:r>
              <a:rPr lang="en-US" dirty="0" smtClean="0"/>
              <a:t>Requires resources to operate.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 2 (Release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beefy server</a:t>
            </a:r>
          </a:p>
          <a:p>
            <a:pPr lvl="1"/>
            <a:r>
              <a:rPr lang="en-US" dirty="0" smtClean="0"/>
              <a:t>Scripts to generate a series of QEMU/XEN machines</a:t>
            </a:r>
          </a:p>
          <a:p>
            <a:pPr lvl="1"/>
            <a:r>
              <a:rPr lang="en-US" dirty="0" smtClean="0"/>
              <a:t>Set the address, use known OS images with necessary developer info</a:t>
            </a:r>
          </a:p>
          <a:p>
            <a:pPr lvl="1"/>
            <a:r>
              <a:rPr lang="en-US" dirty="0" smtClean="0"/>
              <a:t>Scripts to automate the build, testing</a:t>
            </a:r>
          </a:p>
          <a:p>
            <a:pPr lvl="1"/>
            <a:r>
              <a:rPr lang="en-US" dirty="0" smtClean="0"/>
              <a:t>Destroy </a:t>
            </a:r>
            <a:r>
              <a:rPr lang="en-US" dirty="0" err="1" smtClean="0"/>
              <a:t>VMs</a:t>
            </a:r>
            <a:r>
              <a:rPr lang="en-US" dirty="0" smtClean="0"/>
              <a:t> after use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resources to developer, helping executing the software development phases .</a:t>
            </a:r>
          </a:p>
          <a:p>
            <a:r>
              <a:rPr lang="en-US" dirty="0" smtClean="0"/>
              <a:t>Provide infrastructure to simplify release management</a:t>
            </a:r>
          </a:p>
          <a:p>
            <a:r>
              <a:rPr lang="en-US" dirty="0" smtClean="0"/>
              <a:t>Requires as little effort as possible to deploy and maintain.</a:t>
            </a:r>
          </a:p>
          <a:p>
            <a:r>
              <a:rPr lang="en-US" dirty="0" smtClean="0"/>
              <a:t>Streamline tools &amp; resources across several software initiatives (OSCARS,…).</a:t>
            </a:r>
          </a:p>
          <a:p>
            <a:r>
              <a:rPr lang="en-US" dirty="0" smtClean="0"/>
              <a:t>Increase 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Experimentation/Prototyping/Demo/Debug</a:t>
            </a:r>
          </a:p>
          <a:p>
            <a:r>
              <a:rPr lang="en-US" dirty="0" smtClean="0"/>
              <a:t>Ongoing development. </a:t>
            </a:r>
          </a:p>
          <a:p>
            <a:r>
              <a:rPr lang="en-US" dirty="0" smtClean="0"/>
              <a:t>Build &amp; Packaging (Release)</a:t>
            </a:r>
          </a:p>
          <a:p>
            <a:r>
              <a:rPr lang="en-US" dirty="0" smtClean="0"/>
              <a:t>Q.A.</a:t>
            </a:r>
          </a:p>
          <a:p>
            <a:r>
              <a:rPr lang="en-US" dirty="0" smtClean="0"/>
              <a:t>Support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Experimentation/Prototyping/Demo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platforms (hardware architecture, operating system…)</a:t>
            </a:r>
          </a:p>
          <a:p>
            <a:r>
              <a:rPr lang="en-US" sz="2400" dirty="0" smtClean="0"/>
              <a:t>Custom software (not release, not current)</a:t>
            </a:r>
          </a:p>
          <a:p>
            <a:r>
              <a:rPr lang="en-US" sz="2400" dirty="0" smtClean="0"/>
              <a:t>Custom deployment (number of hosts, network topology)</a:t>
            </a:r>
          </a:p>
          <a:p>
            <a:r>
              <a:rPr lang="en-US" sz="2400" dirty="0" smtClean="0"/>
              <a:t>On demand deployment</a:t>
            </a:r>
          </a:p>
          <a:p>
            <a:r>
              <a:rPr lang="en-US" sz="2400" dirty="0" smtClean="0"/>
              <a:t>Built-in or easy deployment of monitoring</a:t>
            </a:r>
          </a:p>
          <a:p>
            <a:r>
              <a:rPr lang="en-US" sz="2400" dirty="0" smtClean="0"/>
              <a:t>Shared or Private  resources</a:t>
            </a:r>
          </a:p>
          <a:p>
            <a:r>
              <a:rPr lang="en-US" sz="2400" dirty="0" smtClean="0"/>
              <a:t>Snapshot, Duplicate, Downloadable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deployments:</a:t>
            </a:r>
          </a:p>
          <a:p>
            <a:pPr lvl="1"/>
            <a:r>
              <a:rPr lang="en-US" dirty="0" smtClean="0"/>
              <a:t>larger deployments than local</a:t>
            </a:r>
          </a:p>
          <a:p>
            <a:pPr lvl="1"/>
            <a:r>
              <a:rPr lang="en-US" dirty="0" smtClean="0"/>
              <a:t>third party software (OSCARS,…) deployments</a:t>
            </a:r>
          </a:p>
          <a:p>
            <a:r>
              <a:rPr lang="en-US" dirty="0" smtClean="0"/>
              <a:t>Private or shared (slices)</a:t>
            </a:r>
          </a:p>
          <a:p>
            <a:r>
              <a:rPr lang="en-US" dirty="0" smtClean="0"/>
              <a:t>Must provide full access to developers</a:t>
            </a:r>
          </a:p>
          <a:p>
            <a:r>
              <a:rPr lang="en-US" dirty="0" smtClean="0"/>
              <a:t>Must be breakable/reset-able/duplicable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Does not have to be bare iron, </a:t>
            </a:r>
            <a:r>
              <a:rPr lang="en-US" sz="2800" dirty="0" err="1" smtClean="0"/>
              <a:t>VM’s</a:t>
            </a:r>
            <a:r>
              <a:rPr lang="en-US" sz="2800" dirty="0" smtClean="0"/>
              <a:t> are acceptable</a:t>
            </a:r>
          </a:p>
          <a:p>
            <a:r>
              <a:rPr lang="en-US" sz="2800" dirty="0" smtClean="0"/>
              <a:t>Must contain diverse set of platforms and architectures</a:t>
            </a:r>
          </a:p>
          <a:p>
            <a:r>
              <a:rPr lang="en-US" sz="2800" dirty="0" smtClean="0"/>
              <a:t>Should be automatable</a:t>
            </a:r>
          </a:p>
          <a:p>
            <a:r>
              <a:rPr lang="en-US" sz="2800" dirty="0" smtClean="0"/>
              <a:t>Must be reset-able (clean </a:t>
            </a:r>
            <a:r>
              <a:rPr lang="en-US" sz="2800" dirty="0" err="1" smtClean="0"/>
              <a:t>VMs</a:t>
            </a:r>
            <a:r>
              <a:rPr lang="en-US" sz="2800" dirty="0" smtClean="0"/>
              <a:t> with each use to eliminate variability)</a:t>
            </a:r>
          </a:p>
          <a:p>
            <a:r>
              <a:rPr lang="en-US" sz="2800" dirty="0" smtClean="0"/>
              <a:t>Should be centralized</a:t>
            </a:r>
          </a:p>
          <a:p>
            <a:r>
              <a:rPr lang="en-US" sz="2800" dirty="0" smtClean="0"/>
              <a:t>Accessible to all developers</a:t>
            </a:r>
          </a:p>
          <a:p>
            <a:r>
              <a:rPr lang="en-US" sz="2800" dirty="0" smtClean="0"/>
              <a:t>Managed (framework should be upgraded over time)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Q.A.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Test/Validate release for all platforms</a:t>
            </a:r>
          </a:p>
          <a:p>
            <a:r>
              <a:rPr lang="en-US" dirty="0" smtClean="0"/>
              <a:t>Execute test suite on each platform</a:t>
            </a:r>
          </a:p>
          <a:p>
            <a:r>
              <a:rPr lang="en-US" dirty="0" smtClean="0"/>
              <a:t>Test on different topologies</a:t>
            </a:r>
          </a:p>
          <a:p>
            <a:r>
              <a:rPr lang="en-US" dirty="0" smtClean="0"/>
              <a:t>Allows for distributed testing/validation (LS scalability, inter-op, software update/migration,…)</a:t>
            </a:r>
          </a:p>
          <a:p>
            <a:r>
              <a:rPr lang="en-US" dirty="0" smtClean="0"/>
              <a:t>Automation of all of the above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Discussion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system versus local: do we need a testing environment ?</a:t>
            </a:r>
          </a:p>
          <a:p>
            <a:r>
              <a:rPr lang="en-US" dirty="0" smtClean="0"/>
              <a:t>What should be its scope ? </a:t>
            </a:r>
          </a:p>
          <a:p>
            <a:r>
              <a:rPr lang="en-US" dirty="0" smtClean="0"/>
              <a:t>What are the supported platforms ?</a:t>
            </a:r>
          </a:p>
          <a:p>
            <a:pPr lvl="1"/>
            <a:r>
              <a:rPr lang="en-US" dirty="0" smtClean="0"/>
              <a:t>See earlier discussion on support</a:t>
            </a:r>
          </a:p>
          <a:p>
            <a:r>
              <a:rPr lang="en-US" dirty="0" smtClean="0"/>
              <a:t>Virtualization farm:</a:t>
            </a:r>
          </a:p>
          <a:p>
            <a:pPr lvl="1"/>
            <a:r>
              <a:rPr lang="en-US" dirty="0" smtClean="0"/>
              <a:t>Existing resources: (</a:t>
            </a:r>
            <a:r>
              <a:rPr lang="en-US" dirty="0" smtClean="0">
                <a:hlinkClick r:id="rId2"/>
              </a:rPr>
              <a:t>NMI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Emulab</a:t>
            </a:r>
            <a:r>
              <a:rPr lang="en-US" dirty="0" smtClean="0"/>
              <a:t>, etc)</a:t>
            </a:r>
          </a:p>
          <a:p>
            <a:pPr lvl="1"/>
            <a:r>
              <a:rPr lang="en-US" dirty="0" smtClean="0"/>
              <a:t>Homebrew (</a:t>
            </a:r>
            <a:r>
              <a:rPr lang="en-US" dirty="0" err="1" smtClean="0"/>
              <a:t>OpenDevNet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supported platform: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Operating System and system configuration</a:t>
            </a:r>
          </a:p>
          <a:p>
            <a:pPr lvl="1"/>
            <a:r>
              <a:rPr lang="en-US" dirty="0" smtClean="0"/>
              <a:t>Middleware (including language compiler/runtimes)</a:t>
            </a:r>
          </a:p>
          <a:p>
            <a:pPr lvl="1"/>
            <a:r>
              <a:rPr lang="en-US" dirty="0" smtClean="0"/>
              <a:t>Network topology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591</Words>
  <Application>Microsoft Macintosh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perfSONAR testing infrastructure</vt:lpstr>
      <vt:lpstr>Goals</vt:lpstr>
      <vt:lpstr>Software Development Phases</vt:lpstr>
      <vt:lpstr>Experimentation/Prototyping/Demo</vt:lpstr>
      <vt:lpstr>Ongoing Development</vt:lpstr>
      <vt:lpstr>Build &amp; Packaging</vt:lpstr>
      <vt:lpstr>Software Q.A.</vt:lpstr>
      <vt:lpstr>Issues / Discussion items</vt:lpstr>
      <vt:lpstr>Supported Platforms</vt:lpstr>
      <vt:lpstr>Existing Infrastructure</vt:lpstr>
      <vt:lpstr>Homebrew</vt:lpstr>
      <vt:lpstr>Homebrew 2 (Release only)</vt:lpstr>
    </vt:vector>
  </TitlesOfParts>
  <Company>LBNL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perfSONAR Q.A.</dc:title>
  <dc:creator>Eric Pouyoul</dc:creator>
  <cp:lastModifiedBy>Eric Pouyoul</cp:lastModifiedBy>
  <cp:revision>20</cp:revision>
  <dcterms:created xsi:type="dcterms:W3CDTF">2010-01-30T20:12:10Z</dcterms:created>
  <dcterms:modified xsi:type="dcterms:W3CDTF">2010-01-30T20:19:20Z</dcterms:modified>
</cp:coreProperties>
</file>