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335" r:id="rId2"/>
    <p:sldId id="336" r:id="rId3"/>
    <p:sldId id="338" r:id="rId4"/>
    <p:sldId id="33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361" autoAdjust="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FAC7-4D63-F545-9861-E3105286C9E7}" type="datetime1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3F809-A85D-6140-87C2-63C038318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0F0DB-9A78-AD40-BD81-521C3343EBC2}" type="datetime1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4513-C565-974B-9899-1FCAC9CAA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02EB0FB-C020-2344-8577-16DE12F1BABD}" type="datetime1">
              <a:rPr lang="en-US" smtClean="0"/>
              <a:pPr>
                <a:defRPr/>
              </a:pPr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BE95E2F-6F14-4451-A550-A4FF0EA60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C3DEE5C4-A14F-0344-9343-432725BC037F}" type="datetime1">
              <a:rPr lang="en-US" smtClean="0"/>
              <a:pPr>
                <a:defRPr/>
              </a:pPr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995AAEE3-0579-A04F-BA5C-9CC0657B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79375"/>
            <a:ext cx="7696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C83299F-3ABC-1B47-AF88-300F792291BB}" type="datetime1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1/31/10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430CE3-5639-4260-9CFF-C74A6E38DBDE}" type="slidenum">
              <a:rPr lang="en-US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252538" y="922338"/>
            <a:ext cx="7891462" cy="1587"/>
          </a:xfrm>
          <a:prstGeom prst="line">
            <a:avLst/>
          </a:prstGeom>
          <a:noFill/>
          <a:ln w="25400">
            <a:solidFill>
              <a:srgbClr val="007FB6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2057" name="Picture 9" descr="ESnet_blue_Revise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25" y="79375"/>
            <a:ext cx="11430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1252538" y="896938"/>
            <a:ext cx="7891462" cy="1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Perfsonar</a:t>
            </a:r>
            <a:r>
              <a:rPr lang="en-US" dirty="0" smtClean="0"/>
              <a:t> LS scalability issues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LS 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7714" y="1168108"/>
            <a:ext cx="8229600" cy="5358464"/>
          </a:xfrm>
        </p:spPr>
        <p:txBody>
          <a:bodyPr/>
          <a:lstStyle/>
          <a:p>
            <a:r>
              <a:rPr lang="en-US" sz="2800" dirty="0" smtClean="0"/>
              <a:t>The most common LS query will likely be:</a:t>
            </a:r>
          </a:p>
          <a:p>
            <a:pPr lvl="1"/>
            <a:r>
              <a:rPr lang="en-US" sz="2400" dirty="0" smtClean="0"/>
              <a:t> “find me the </a:t>
            </a:r>
            <a:r>
              <a:rPr lang="en-US" sz="2400" dirty="0" err="1" smtClean="0"/>
              <a:t>service_accesspoint</a:t>
            </a:r>
            <a:r>
              <a:rPr lang="en-US" sz="2400" dirty="0" smtClean="0"/>
              <a:t> for X”</a:t>
            </a:r>
          </a:p>
          <a:p>
            <a:r>
              <a:rPr lang="en-US" sz="2800" dirty="0" smtClean="0"/>
              <a:t>Samples:</a:t>
            </a:r>
          </a:p>
          <a:p>
            <a:pPr lvl="1"/>
            <a:r>
              <a:rPr lang="en-US" sz="2400" dirty="0" smtClean="0"/>
              <a:t>Find me the topology server for ESnet</a:t>
            </a:r>
          </a:p>
          <a:p>
            <a:pPr lvl="1"/>
            <a:r>
              <a:rPr lang="en-US" sz="2400" dirty="0" smtClean="0"/>
              <a:t>Find me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for community “LHC”</a:t>
            </a:r>
          </a:p>
          <a:p>
            <a:pPr lvl="1"/>
            <a:r>
              <a:rPr lang="en-US" sz="2400" dirty="0" smtClean="0"/>
              <a:t>Find me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with throughput data for host X</a:t>
            </a:r>
          </a:p>
          <a:p>
            <a:r>
              <a:rPr lang="en-US" sz="2800" dirty="0" smtClean="0"/>
              <a:t>Currently the last 2 queries all need to hit many </a:t>
            </a:r>
            <a:r>
              <a:rPr lang="en-US" sz="2800" dirty="0" err="1" smtClean="0"/>
              <a:t>hLSes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This fundamentally can not scale!</a:t>
            </a:r>
          </a:p>
          <a:p>
            <a:pPr lvl="1"/>
            <a:r>
              <a:rPr lang="en-US" sz="2400" dirty="0" smtClean="0"/>
              <a:t>Issues: Some </a:t>
            </a:r>
            <a:r>
              <a:rPr lang="en-US" sz="2400" dirty="0" err="1" smtClean="0"/>
              <a:t>hLS</a:t>
            </a:r>
            <a:r>
              <a:rPr lang="en-US" sz="2400" dirty="0" smtClean="0"/>
              <a:t> will be down, when to timeout?, very high latency to </a:t>
            </a:r>
            <a:r>
              <a:rPr lang="en-US" sz="2400" dirty="0" err="1" smtClean="0"/>
              <a:t>hLS</a:t>
            </a:r>
            <a:r>
              <a:rPr lang="en-US" sz="2400" dirty="0" smtClean="0"/>
              <a:t> on the other side of the planet,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Performance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0086"/>
            <a:ext cx="8229600" cy="5339923"/>
          </a:xfrm>
        </p:spPr>
        <p:txBody>
          <a:bodyPr/>
          <a:lstStyle/>
          <a:p>
            <a:r>
              <a:rPr lang="en-US" sz="2800" dirty="0" smtClean="0"/>
              <a:t>Find the topology server for ESnet</a:t>
            </a:r>
          </a:p>
          <a:p>
            <a:pPr lvl="1"/>
            <a:r>
              <a:rPr lang="en-US" sz="2400" dirty="0" smtClean="0"/>
              <a:t>Queries only 1 </a:t>
            </a:r>
            <a:r>
              <a:rPr lang="en-US" sz="2400" dirty="0" err="1" smtClean="0"/>
              <a:t>hLS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Query time = 14 </a:t>
            </a:r>
            <a:r>
              <a:rPr lang="en-US" sz="2400" smtClean="0"/>
              <a:t>seconds </a:t>
            </a:r>
          </a:p>
          <a:p>
            <a:pPr lvl="2"/>
            <a:r>
              <a:rPr lang="en-US" sz="2000" smtClean="0"/>
              <a:t>most </a:t>
            </a:r>
            <a:r>
              <a:rPr lang="en-US" sz="2000" dirty="0" smtClean="0"/>
              <a:t>of the time on the </a:t>
            </a:r>
            <a:r>
              <a:rPr lang="en-US" sz="2000" dirty="0" err="1" smtClean="0"/>
              <a:t>gLS</a:t>
            </a:r>
            <a:r>
              <a:rPr lang="en-US" sz="2000" dirty="0" smtClean="0"/>
              <a:t> query</a:t>
            </a:r>
            <a:endParaRPr lang="en-US" sz="2000" dirty="0" smtClean="0"/>
          </a:p>
          <a:p>
            <a:r>
              <a:rPr lang="en-US" sz="2800" dirty="0" smtClean="0"/>
              <a:t>Find all </a:t>
            </a:r>
            <a:r>
              <a:rPr lang="en-US" sz="2800" dirty="0" err="1" smtClean="0"/>
              <a:t>pSB</a:t>
            </a:r>
            <a:r>
              <a:rPr lang="en-US" sz="2800" dirty="0" smtClean="0"/>
              <a:t> MAs with throughput data for host albu-pt1.es.net</a:t>
            </a:r>
          </a:p>
          <a:p>
            <a:pPr lvl="1"/>
            <a:r>
              <a:rPr lang="en-US" sz="2400" dirty="0" smtClean="0"/>
              <a:t>Queries a total of 12 </a:t>
            </a:r>
            <a:r>
              <a:rPr lang="en-US" sz="2400" dirty="0" err="1" smtClean="0"/>
              <a:t>hLS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Total Query time = 110 seconds</a:t>
            </a:r>
          </a:p>
          <a:p>
            <a:r>
              <a:rPr lang="en-US" sz="2800" dirty="0" smtClean="0"/>
              <a:t>Find all </a:t>
            </a:r>
            <a:r>
              <a:rPr lang="en-US" sz="2800" dirty="0" err="1" smtClean="0"/>
              <a:t>pSB</a:t>
            </a:r>
            <a:r>
              <a:rPr lang="en-US" sz="2800" dirty="0" smtClean="0"/>
              <a:t> MAs for community “LHC”</a:t>
            </a:r>
          </a:p>
          <a:p>
            <a:pPr lvl="1"/>
            <a:r>
              <a:rPr lang="en-US" sz="2400" dirty="0" smtClean="0"/>
              <a:t>Queries a total of 26 </a:t>
            </a:r>
            <a:r>
              <a:rPr lang="en-US" sz="2400" dirty="0" err="1" smtClean="0"/>
              <a:t>hLS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Query time = 179 seconds</a:t>
            </a:r>
          </a:p>
          <a:p>
            <a:pPr lvl="1">
              <a:buNone/>
            </a:pPr>
            <a:endParaRPr lang="en-US" sz="2400" dirty="0" smtClean="0"/>
          </a:p>
          <a:p>
            <a:pPr lvl="2"/>
            <a:endParaRPr lang="en-US" sz="20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sz="2800" dirty="0" smtClean="0"/>
              <a:t>More data needs to be in (or “next to”) the </a:t>
            </a:r>
            <a:r>
              <a:rPr lang="en-US" sz="2800" dirty="0" err="1" smtClean="0"/>
              <a:t>gLS</a:t>
            </a:r>
            <a:endParaRPr lang="en-US" sz="2800" dirty="0" smtClean="0"/>
          </a:p>
          <a:p>
            <a:pPr lvl="1"/>
            <a:r>
              <a:rPr lang="en-US" sz="2400" dirty="0" smtClean="0"/>
              <a:t>See Martin’s proposed solution</a:t>
            </a:r>
            <a:endParaRPr lang="en-US" sz="2800" dirty="0" smtClean="0"/>
          </a:p>
          <a:p>
            <a:r>
              <a:rPr lang="en-US" sz="2800" dirty="0" smtClean="0"/>
              <a:t>I think it should be easy to answer queries like this using the </a:t>
            </a:r>
            <a:r>
              <a:rPr lang="en-US" sz="2800" dirty="0" err="1" smtClean="0"/>
              <a:t>gLS</a:t>
            </a:r>
            <a:r>
              <a:rPr lang="en-US" sz="2800" dirty="0" smtClean="0"/>
              <a:t> only:</a:t>
            </a:r>
          </a:p>
          <a:p>
            <a:pPr lvl="1"/>
            <a:r>
              <a:rPr lang="en-US" sz="2400" dirty="0" smtClean="0"/>
              <a:t>Find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for community “LHC”</a:t>
            </a:r>
            <a:endParaRPr lang="en-US" sz="2800" dirty="0" smtClean="0"/>
          </a:p>
          <a:p>
            <a:r>
              <a:rPr lang="en-US" sz="2800" dirty="0" smtClean="0"/>
              <a:t>Other queries will be trickier, but should still be possible? </a:t>
            </a:r>
          </a:p>
          <a:p>
            <a:pPr lvl="1"/>
            <a:r>
              <a:rPr lang="en-US" sz="2400" dirty="0" smtClean="0"/>
              <a:t>Find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with throughput data for host albu-pt1.es.net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253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Perfsonar LS scalability issues</vt:lpstr>
      <vt:lpstr>Common LS queries</vt:lpstr>
      <vt:lpstr>Sample Performance Results</vt:lpstr>
      <vt:lpstr>Solution?</vt:lpstr>
    </vt:vector>
  </TitlesOfParts>
  <Company>LBNL - ESnet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Sciences Network  ESnet4 Update  July 22, 2009</dc:title>
  <dc:creator>Steve Cotter</dc:creator>
  <cp:lastModifiedBy>Brian Tierney</cp:lastModifiedBy>
  <cp:revision>359</cp:revision>
  <cp:lastPrinted>2009-09-17T21:19:16Z</cp:lastPrinted>
  <dcterms:created xsi:type="dcterms:W3CDTF">2010-01-31T20:25:58Z</dcterms:created>
  <dcterms:modified xsi:type="dcterms:W3CDTF">2010-01-31T20:27:31Z</dcterms:modified>
</cp:coreProperties>
</file>