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6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45427-BAAF-12F5-8057-A4FEA1D0C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9288A0-01B5-4DD8-4727-3383417B8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518B9-F6E8-C763-5A0D-7E4A92ECA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A5F9-72D3-4974-AC4A-2D9D0511174F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7381C8-BFCE-8307-5A34-544E4C04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E0C136-624B-A174-050C-8FAA923D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A4D7-87F4-4AEC-AFAD-853C7121F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79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894B0-6B0C-7403-770C-1F4B0778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5D6F66-C72D-BB3C-7F84-9371F4325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60026-B9B5-A54F-E3B5-B16F69FD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A5F9-72D3-4974-AC4A-2D9D0511174F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4A0AC4-4B6C-62D9-8222-A1FCAFBD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4D74C0-8C19-1CA5-17A3-5447482C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A4D7-87F4-4AEC-AFAD-853C7121F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12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84558F-4442-E7A9-95FD-1A4C48FC8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EF7888-B596-46CE-0386-029F051B7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85523-8BAA-F395-1231-69995794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A5F9-72D3-4974-AC4A-2D9D0511174F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0E6784-F3F8-212C-5E51-9D8344D55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D624BB-0793-271D-5245-1AF035D0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A4D7-87F4-4AEC-AFAD-853C7121F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02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4EA16-F92C-86E8-7303-8FC7DC02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0224D-79C9-5C44-CAA7-78DF04980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38599-8941-411C-0834-AD23AA20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A5F9-72D3-4974-AC4A-2D9D0511174F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02827B-DB2A-D563-F5E4-08A6AB1E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31C44-B04B-D5D6-9AC5-B3BFD33E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A4D7-87F4-4AEC-AFAD-853C7121F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30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8F12C-34ED-55EF-0ABD-E540EB1A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A5B461-D828-68B5-0155-2813D40AA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2B4F5-FD6F-285A-F8B9-DA834212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A5F9-72D3-4974-AC4A-2D9D0511174F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109665-DB78-E6CC-6CC2-A7A59979E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C5A211-6A1B-973F-8509-43159A55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A4D7-87F4-4AEC-AFAD-853C7121F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00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298ED-0DE2-331D-5F82-D70B4C0A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18E35-8290-5F5F-7067-473CC3C10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90F32A-9EB3-578E-6AD7-773EBF0B2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6F30AE-3635-38BA-8168-0C31D881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A5F9-72D3-4974-AC4A-2D9D0511174F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AC8882-9E5F-3B18-BC52-68465522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52F1FD-0C1F-BD2C-2E3D-90CA9326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A4D7-87F4-4AEC-AFAD-853C7121F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45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C3AAB-11C3-1537-F03F-69607185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4EEEF-7CF7-0D0F-C54A-88FF1DFC7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BA26CB-B46A-1321-8E60-4D8D62D78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6CEFD6-157C-F90A-936F-824FFCB5B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68D980-A9EC-AD02-DD43-4D79FBE97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A0300F-AEC6-13F3-53FB-0B1B37EFF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A5F9-72D3-4974-AC4A-2D9D0511174F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1AD572-1223-0BEF-B1E4-6A2212990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901911-4C89-40DF-1F44-1757CFE6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A4D7-87F4-4AEC-AFAD-853C7121F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4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5A859-BB26-BAE8-304C-5BEDF973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21E014-B85C-7AEE-4EC6-605162ECD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A5F9-72D3-4974-AC4A-2D9D0511174F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590594-591E-4056-6636-FC58BF7C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E5C76F-19BC-FB89-F8EC-197C25F8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A4D7-87F4-4AEC-AFAD-853C7121F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48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DB71FF-AD96-C44F-2491-C886F2F7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A5F9-72D3-4974-AC4A-2D9D0511174F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F807FE-FD81-0247-9C5E-B42E4204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3E8C3D-8B3E-743E-53EB-98B5DFC1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A4D7-87F4-4AEC-AFAD-853C7121F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9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0F7AA-E0A5-B87D-5166-F21570C35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134FB-7D6A-88E4-DE4A-BA5159B5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D74DD-A8E5-E494-774D-F78FC8586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815FBD-2F7E-CC4C-6026-037F2DC0A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A5F9-72D3-4974-AC4A-2D9D0511174F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7131AC-670F-E9F2-B8EA-4C988276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F0772C-EABF-AD9A-E556-77D3148B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A4D7-87F4-4AEC-AFAD-853C7121F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62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36172-F577-028B-4478-F729EEDCE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D3C34C-95AB-371F-7C1A-89A224268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0BCD05-D865-47D0-6850-61FD56EA2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1B16AD-4EF0-52B7-38D5-6DE10110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A5F9-72D3-4974-AC4A-2D9D0511174F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B91EFB-6640-9FF5-2A3C-41B69672C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563C28-E66A-744C-D0D5-A773FF9EC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A4D7-87F4-4AEC-AFAD-853C7121F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36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DBFDF9-E771-563C-48A6-D16D6D10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474D03-4B1A-D1E3-283A-AB385DBFB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BCF39-8C5B-C452-09AB-BCF6F46BE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68A5F9-72D3-4974-AC4A-2D9D0511174F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A48FA3-093F-07D9-2495-30CAD4C2E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B05D19-61E8-FD93-8AEB-3D8FF178E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DEA4D7-87F4-4AEC-AFAD-853C7121F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87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C96C4B64-8922-6628-1D57-B042FE9F9B65}"/>
              </a:ext>
            </a:extLst>
          </p:cNvPr>
          <p:cNvGrpSpPr/>
          <p:nvPr/>
        </p:nvGrpSpPr>
        <p:grpSpPr>
          <a:xfrm>
            <a:off x="1" y="1898361"/>
            <a:ext cx="12192000" cy="3058510"/>
            <a:chOff x="1" y="1898361"/>
            <a:chExt cx="12192000" cy="3058510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40DE1C1-6492-F3AA-E1F5-5B9FC33D40D2}"/>
                </a:ext>
              </a:extLst>
            </p:cNvPr>
            <p:cNvSpPr/>
            <p:nvPr/>
          </p:nvSpPr>
          <p:spPr>
            <a:xfrm>
              <a:off x="1" y="1898361"/>
              <a:ext cx="12192000" cy="3058510"/>
            </a:xfrm>
            <a:prstGeom prst="roundRect">
              <a:avLst>
                <a:gd name="adj" fmla="val 12131"/>
              </a:avLst>
            </a:prstGeom>
            <a:solidFill>
              <a:schemeClr val="bg1"/>
            </a:solidFill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C21639F-99FA-FD3F-8DF5-39155E6B80CC}"/>
                </a:ext>
              </a:extLst>
            </p:cNvPr>
            <p:cNvGrpSpPr/>
            <p:nvPr/>
          </p:nvGrpSpPr>
          <p:grpSpPr>
            <a:xfrm>
              <a:off x="772160" y="1956600"/>
              <a:ext cx="10763774" cy="2942032"/>
              <a:chOff x="705345" y="1956600"/>
              <a:chExt cx="9832390" cy="2942032"/>
            </a:xfrm>
          </p:grpSpPr>
          <p:pic>
            <p:nvPicPr>
              <p:cNvPr id="5" name="그림 4" descr="식물, 꽃, 노랑이(가) 표시된 사진&#10;&#10;자동 생성된 설명">
                <a:extLst>
                  <a:ext uri="{FF2B5EF4-FFF2-40B4-BE49-F238E27FC236}">
                    <a16:creationId xmlns:a16="http://schemas.microsoft.com/office/drawing/2014/main" id="{694E0CB3-62E8-7568-35D1-BDD6D3DE54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45" y="1956600"/>
                <a:ext cx="2942032" cy="2942032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454263-8DAA-17A8-E7CD-7591651D5D0D}"/>
                  </a:ext>
                </a:extLst>
              </p:cNvPr>
              <p:cNvSpPr txBox="1"/>
              <p:nvPr/>
            </p:nvSpPr>
            <p:spPr>
              <a:xfrm>
                <a:off x="4441578" y="1959366"/>
                <a:ext cx="6096157" cy="2939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500" b="1" dirty="0" err="1">
                    <a:latin typeface="아리따-부리(OTF)-Light" panose="02020603020101020101" pitchFamily="18" charset="-127"/>
                    <a:ea typeface="아리따-부리(OTF)-Light" panose="02020603020101020101" pitchFamily="18" charset="-127"/>
                  </a:rPr>
                  <a:t>일랑</a:t>
                </a:r>
                <a:r>
                  <a:rPr lang="ko-KR" altLang="en-US" sz="4500" b="1" dirty="0">
                    <a:latin typeface="아리따-부리(OTF)-Light" panose="02020603020101020101" pitchFamily="18" charset="-127"/>
                    <a:ea typeface="아리따-부리(OTF)-Light" panose="02020603020101020101" pitchFamily="18" charset="-127"/>
                  </a:rPr>
                  <a:t> </a:t>
                </a:r>
                <a:r>
                  <a:rPr lang="ko-KR" altLang="en-US" sz="4500" b="1" dirty="0" err="1">
                    <a:latin typeface="아리따-부리(OTF)-Light" panose="02020603020101020101" pitchFamily="18" charset="-127"/>
                    <a:ea typeface="아리따-부리(OTF)-Light" panose="02020603020101020101" pitchFamily="18" charset="-127"/>
                  </a:rPr>
                  <a:t>일랑</a:t>
                </a:r>
                <a:r>
                  <a:rPr lang="en-US" altLang="ko-KR" sz="3500" dirty="0">
                    <a:latin typeface="아리따-부리(OTF)-Light" panose="02020603020101020101" pitchFamily="18" charset="-127"/>
                    <a:ea typeface="아리따-부리(OTF)-Light" panose="02020603020101020101" pitchFamily="18" charset="-127"/>
                  </a:rPr>
                  <a:t>:</a:t>
                </a:r>
              </a:p>
              <a:p>
                <a:pPr algn="ctr"/>
                <a:endParaRPr lang="en-US" altLang="ko-KR" sz="3500" dirty="0">
                  <a:latin typeface="아리따-부리(OTF)-Light" panose="02020603020101020101" pitchFamily="18" charset="-127"/>
                  <a:ea typeface="아리따-부리(OTF)-Light" panose="02020603020101020101" pitchFamily="18" charset="-127"/>
                </a:endParaRPr>
              </a:p>
              <a:p>
                <a:pPr algn="ctr"/>
                <a:r>
                  <a:rPr lang="ko-KR" altLang="en-US" sz="3500" b="1" dirty="0">
                    <a:latin typeface="아리따-부리(OTF)-Light" panose="02020603020101020101" pitchFamily="18" charset="-127"/>
                    <a:ea typeface="아리따-부리(OTF)-Light" panose="02020603020101020101" pitchFamily="18" charset="-127"/>
                  </a:rPr>
                  <a:t>황홀</a:t>
                </a:r>
                <a:r>
                  <a:rPr lang="ko-KR" altLang="en-US" sz="3500" dirty="0">
                    <a:latin typeface="아리따-부리(OTF)-Light" panose="02020603020101020101" pitchFamily="18" charset="-127"/>
                    <a:ea typeface="아리따-부리(OTF)-Light" panose="02020603020101020101" pitchFamily="18" charset="-127"/>
                  </a:rPr>
                  <a:t>하고 </a:t>
                </a:r>
                <a:r>
                  <a:rPr lang="ko-KR" altLang="en-US" sz="3500" b="1" dirty="0">
                    <a:latin typeface="아리따-부리(OTF)-Light" panose="02020603020101020101" pitchFamily="18" charset="-127"/>
                    <a:ea typeface="아리따-부리(OTF)-Light" panose="02020603020101020101" pitchFamily="18" charset="-127"/>
                  </a:rPr>
                  <a:t>관능적</a:t>
                </a:r>
                <a:r>
                  <a:rPr lang="ko-KR" altLang="en-US" sz="3500" dirty="0">
                    <a:latin typeface="아리따-부리(OTF)-Light" panose="02020603020101020101" pitchFamily="18" charset="-127"/>
                    <a:ea typeface="아리따-부리(OTF)-Light" panose="02020603020101020101" pitchFamily="18" charset="-127"/>
                  </a:rPr>
                  <a:t>이며</a:t>
                </a:r>
                <a:r>
                  <a:rPr lang="en-US" altLang="ko-KR" sz="3500" dirty="0">
                    <a:latin typeface="아리따-부리(OTF)-Light" panose="02020603020101020101" pitchFamily="18" charset="-127"/>
                    <a:ea typeface="아리따-부리(OTF)-Light" panose="02020603020101020101" pitchFamily="18" charset="-127"/>
                  </a:rPr>
                  <a:t>, </a:t>
                </a:r>
              </a:p>
              <a:p>
                <a:pPr algn="ctr"/>
                <a:r>
                  <a:rPr lang="ko-KR" altLang="en-US" sz="3500" b="1" dirty="0">
                    <a:latin typeface="아리따-부리(OTF)-Light" panose="02020603020101020101" pitchFamily="18" charset="-127"/>
                    <a:ea typeface="아리따-부리(OTF)-Light" panose="02020603020101020101" pitchFamily="18" charset="-127"/>
                  </a:rPr>
                  <a:t>이국적인 정원의 밤</a:t>
                </a:r>
                <a:r>
                  <a:rPr lang="ko-KR" altLang="en-US" sz="3500" dirty="0">
                    <a:latin typeface="아리따-부리(OTF)-Light" panose="02020603020101020101" pitchFamily="18" charset="-127"/>
                    <a:ea typeface="아리따-부리(OTF)-Light" panose="02020603020101020101" pitchFamily="18" charset="-127"/>
                  </a:rPr>
                  <a:t>을 연상시키는 </a:t>
                </a:r>
                <a:endParaRPr lang="en-US" altLang="ko-KR" sz="3500" dirty="0">
                  <a:latin typeface="아리따-부리(OTF)-Light" panose="02020603020101020101" pitchFamily="18" charset="-127"/>
                  <a:ea typeface="아리따-부리(OTF)-Light" panose="02020603020101020101" pitchFamily="18" charset="-127"/>
                </a:endParaRPr>
              </a:p>
              <a:p>
                <a:pPr algn="ctr"/>
                <a:r>
                  <a:rPr lang="ko-KR" altLang="en-US" sz="3500" b="1" dirty="0">
                    <a:latin typeface="아리따-부리(OTF)-Light" panose="02020603020101020101" pitchFamily="18" charset="-127"/>
                    <a:ea typeface="아리따-부리(OTF)-Light" panose="02020603020101020101" pitchFamily="18" charset="-127"/>
                  </a:rPr>
                  <a:t>달콤</a:t>
                </a:r>
                <a:r>
                  <a:rPr lang="ko-KR" altLang="en-US" sz="3500" dirty="0">
                    <a:latin typeface="아리따-부리(OTF)-Light" panose="02020603020101020101" pitchFamily="18" charset="-127"/>
                    <a:ea typeface="아리따-부리(OTF)-Light" panose="02020603020101020101" pitchFamily="18" charset="-127"/>
                  </a:rPr>
                  <a:t>하고 </a:t>
                </a:r>
                <a:r>
                  <a:rPr lang="ko-KR" altLang="en-US" sz="3500" b="1" dirty="0">
                    <a:latin typeface="아리따-부리(OTF)-Light" panose="02020603020101020101" pitchFamily="18" charset="-127"/>
                    <a:ea typeface="아리따-부리(OTF)-Light" panose="02020603020101020101" pitchFamily="18" charset="-127"/>
                  </a:rPr>
                  <a:t>매혹적인 향기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052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아리따-부리(OTF)-Light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조현준</dc:creator>
  <cp:lastModifiedBy>조현준</cp:lastModifiedBy>
  <cp:revision>5</cp:revision>
  <dcterms:created xsi:type="dcterms:W3CDTF">2024-06-06T06:01:05Z</dcterms:created>
  <dcterms:modified xsi:type="dcterms:W3CDTF">2024-06-06T06:18:08Z</dcterms:modified>
</cp:coreProperties>
</file>