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45427-BAAF-12F5-8057-A4FEA1D0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288A0-01B5-4DD8-4727-3383417B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518B9-F6E8-C763-5A0D-7E4A92E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381C8-BFCE-8307-5A34-544E4C0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0C136-624B-A174-050C-8FAA923D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94B0-6B0C-7403-770C-1F4B077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D6F66-C72D-BB3C-7F84-9371F432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60026-B9B5-A54F-E3B5-B16F69FD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A0AC4-4B6C-62D9-8222-A1FCAFBD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D74C0-8C19-1CA5-17A3-5447482C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2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4558F-4442-E7A9-95FD-1A4C48FC8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7888-B596-46CE-0386-029F051B7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85523-8BAA-F395-1231-6999579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E6784-F3F8-212C-5E51-9D8344D5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624BB-0793-271D-5245-1AF035D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4EA16-F92C-86E8-7303-8FC7DC02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0224D-79C9-5C44-CAA7-78DF0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38599-8941-411C-0834-AD23AA2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827B-DB2A-D563-F5E4-08A6AB1E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31C44-B04B-D5D6-9AC5-B3BFD33E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F12C-34ED-55EF-0ABD-E540EB1A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5B461-D828-68B5-0155-2813D40A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2B4F5-FD6F-285A-F8B9-DA834212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09665-DB78-E6CC-6CC2-A7A59979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5A211-6A1B-973F-8509-43159A5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8ED-0DE2-331D-5F82-D70B4C0A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18E35-8290-5F5F-7067-473CC3C10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0F32A-9EB3-578E-6AD7-773EBF0B2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F30AE-3635-38BA-8168-0C31D881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C8882-9E5F-3B18-BC52-68465522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2F1FD-0C1F-BD2C-2E3D-90CA932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C3AAB-11C3-1537-F03F-69607185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EEEF-7CF7-0D0F-C54A-88FF1DFC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A26CB-B46A-1321-8E60-4D8D62D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CEFD6-157C-F90A-936F-824FFCB5B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8D980-A9EC-AD02-DD43-4D79FBE97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0300F-AEC6-13F3-53FB-0B1B37EF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1AD572-1223-0BEF-B1E4-6A221299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01911-4C89-40DF-1F44-1757CFE6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A859-BB26-BAE8-304C-5BEDF97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1E014-B85C-7AEE-4EC6-605162EC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90594-591E-4056-6636-FC58BF7C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5C76F-19BC-FB89-F8EC-197C25F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DB71FF-AD96-C44F-2491-C886F2F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807FE-FD81-0247-9C5E-B42E4204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E8C3D-8B3E-743E-53EB-98B5DFC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0F7AA-E0A5-B87D-5166-F21570C3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134FB-7D6A-88E4-DE4A-BA5159B5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D74DD-A8E5-E494-774D-F78FC858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15FBD-2F7E-CC4C-6026-037F2DC0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131AC-670F-E9F2-B8EA-4C98827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0772C-EABF-AD9A-E556-77D3148B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36172-F577-028B-4478-F729EEDC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C34C-95AB-371F-7C1A-89A22426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BCD05-D865-47D0-6850-61FD56EA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B16AD-4EF0-52B7-38D5-6DE10110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1EFB-6640-9FF5-2A3C-41B69672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63C28-E66A-744C-D0D5-A773FF9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6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BFDF9-E771-563C-48A6-D16D6D10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74D03-4B1A-D1E3-283A-AB385DBF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BCF39-8C5B-C452-09AB-BCF6F46BE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48FA3-093F-07D9-2495-30CAD4C2E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05D19-61E8-FD93-8AEB-3D8FF178E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96C4B64-8922-6628-1D57-B042FE9F9B65}"/>
              </a:ext>
            </a:extLst>
          </p:cNvPr>
          <p:cNvGrpSpPr/>
          <p:nvPr/>
        </p:nvGrpSpPr>
        <p:grpSpPr>
          <a:xfrm>
            <a:off x="1" y="1898361"/>
            <a:ext cx="12192000" cy="3058510"/>
            <a:chOff x="1" y="1898361"/>
            <a:chExt cx="12192000" cy="30585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40DE1C1-6492-F3AA-E1F5-5B9FC33D40D2}"/>
                </a:ext>
              </a:extLst>
            </p:cNvPr>
            <p:cNvSpPr/>
            <p:nvPr/>
          </p:nvSpPr>
          <p:spPr>
            <a:xfrm>
              <a:off x="1" y="1898361"/>
              <a:ext cx="12192000" cy="3058510"/>
            </a:xfrm>
            <a:prstGeom prst="roundRect">
              <a:avLst>
                <a:gd name="adj" fmla="val 12131"/>
              </a:avLst>
            </a:prstGeom>
            <a:solidFill>
              <a:schemeClr val="bg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21639F-99FA-FD3F-8DF5-39155E6B80CC}"/>
                </a:ext>
              </a:extLst>
            </p:cNvPr>
            <p:cNvGrpSpPr/>
            <p:nvPr/>
          </p:nvGrpSpPr>
          <p:grpSpPr>
            <a:xfrm>
              <a:off x="1325537" y="2111871"/>
              <a:ext cx="9719075" cy="2631490"/>
              <a:chOff x="1210838" y="2111871"/>
              <a:chExt cx="8878087" cy="2631490"/>
            </a:xfrm>
          </p:grpSpPr>
          <p:pic>
            <p:nvPicPr>
              <p:cNvPr id="5" name="그림 4" descr="식물, 꽃, 노랑이(가) 표시된 사진&#10;&#10;자동 생성된 설명">
                <a:extLst>
                  <a:ext uri="{FF2B5EF4-FFF2-40B4-BE49-F238E27FC236}">
                    <a16:creationId xmlns:a16="http://schemas.microsoft.com/office/drawing/2014/main" id="{694E0CB3-62E8-7568-35D1-BDD6D3DE5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0838" y="2194645"/>
                <a:ext cx="2468709" cy="246871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454263-8DAA-17A8-E7CD-7591651D5D0D}"/>
                  </a:ext>
                </a:extLst>
              </p:cNvPr>
              <p:cNvSpPr txBox="1"/>
              <p:nvPr/>
            </p:nvSpPr>
            <p:spPr>
              <a:xfrm>
                <a:off x="4890383" y="2111871"/>
                <a:ext cx="5198542" cy="263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b="1" dirty="0" err="1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일랑</a:t>
                </a:r>
                <a:r>
                  <a:rPr lang="ko-KR" altLang="en-US" sz="4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 </a:t>
                </a:r>
                <a:r>
                  <a:rPr lang="ko-KR" altLang="en-US" sz="4000" b="1" dirty="0" err="1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일랑</a:t>
                </a:r>
                <a:r>
                  <a:rPr lang="en-US" altLang="ko-KR" sz="4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:</a:t>
                </a:r>
              </a:p>
              <a:p>
                <a:pPr algn="ctr"/>
                <a:endParaRPr lang="en-US" altLang="ko-KR" sz="3500" dirty="0">
                  <a:latin typeface="아리따-부리(OTF)-Light" panose="02020603020101020101" pitchFamily="18" charset="-127"/>
                  <a:ea typeface="아리따-부리(OTF)-Light" panose="02020603020101020101" pitchFamily="18" charset="-127"/>
                </a:endParaRPr>
              </a:p>
              <a:p>
                <a:pPr algn="ctr"/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황홀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하고 </a:t>
                </a:r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관능적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이며</a:t>
                </a:r>
                <a:r>
                  <a:rPr lang="en-US" altLang="ko-KR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, </a:t>
                </a:r>
              </a:p>
              <a:p>
                <a:pPr algn="ctr"/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이국적인 정원의 밤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을 연상시키는 </a:t>
                </a:r>
                <a:endParaRPr lang="en-US" altLang="ko-KR" sz="3000" dirty="0">
                  <a:latin typeface="아리따-부리(OTF)-Light" panose="02020603020101020101" pitchFamily="18" charset="-127"/>
                  <a:ea typeface="아리따-부리(OTF)-Light" panose="02020603020101020101" pitchFamily="18" charset="-127"/>
                </a:endParaRPr>
              </a:p>
              <a:p>
                <a:pPr algn="ctr"/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달콤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하고 </a:t>
                </a:r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매혹적인 향기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52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EF4E0CE-BA6E-D0D5-C3CC-ABB4F8287E71}"/>
              </a:ext>
            </a:extLst>
          </p:cNvPr>
          <p:cNvGrpSpPr/>
          <p:nvPr/>
        </p:nvGrpSpPr>
        <p:grpSpPr>
          <a:xfrm>
            <a:off x="1" y="1898361"/>
            <a:ext cx="12192000" cy="3058510"/>
            <a:chOff x="1" y="1898361"/>
            <a:chExt cx="12192000" cy="305851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88BE509-90C7-2847-458D-44734B9D8409}"/>
                </a:ext>
              </a:extLst>
            </p:cNvPr>
            <p:cNvGrpSpPr/>
            <p:nvPr/>
          </p:nvGrpSpPr>
          <p:grpSpPr>
            <a:xfrm>
              <a:off x="1" y="1898361"/>
              <a:ext cx="12192000" cy="3058510"/>
              <a:chOff x="1" y="1898361"/>
              <a:chExt cx="12192000" cy="305851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40DE1C1-6492-F3AA-E1F5-5B9FC33D40D2}"/>
                  </a:ext>
                </a:extLst>
              </p:cNvPr>
              <p:cNvSpPr/>
              <p:nvPr/>
            </p:nvSpPr>
            <p:spPr>
              <a:xfrm>
                <a:off x="1" y="1898361"/>
                <a:ext cx="12192000" cy="3058510"/>
              </a:xfrm>
              <a:prstGeom prst="roundRect">
                <a:avLst>
                  <a:gd name="adj" fmla="val 12131"/>
                </a:avLst>
              </a:prstGeom>
              <a:solidFill>
                <a:schemeClr val="bg1"/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C21639F-99FA-FD3F-8DF5-39155E6B80CC}"/>
                  </a:ext>
                </a:extLst>
              </p:cNvPr>
              <p:cNvGrpSpPr/>
              <p:nvPr/>
            </p:nvGrpSpPr>
            <p:grpSpPr>
              <a:xfrm>
                <a:off x="1325537" y="2111871"/>
                <a:ext cx="9259814" cy="2631490"/>
                <a:chOff x="1210838" y="2111871"/>
                <a:chExt cx="8458566" cy="2631490"/>
              </a:xfrm>
            </p:grpSpPr>
            <p:pic>
              <p:nvPicPr>
                <p:cNvPr id="5" name="그림 4" descr="식물, 꽃, 노랑이(가) 표시된 사진&#10;&#10;자동 생성된 설명">
                  <a:extLst>
                    <a:ext uri="{FF2B5EF4-FFF2-40B4-BE49-F238E27FC236}">
                      <a16:creationId xmlns:a16="http://schemas.microsoft.com/office/drawing/2014/main" id="{694E0CB3-62E8-7568-35D1-BDD6D3DE54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0838" y="2194645"/>
                  <a:ext cx="2468709" cy="2468710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454263-8DAA-17A8-E7CD-7591651D5D0D}"/>
                    </a:ext>
                  </a:extLst>
                </p:cNvPr>
                <p:cNvSpPr txBox="1"/>
                <p:nvPr/>
              </p:nvSpPr>
              <p:spPr>
                <a:xfrm>
                  <a:off x="5309903" y="2111871"/>
                  <a:ext cx="4359501" cy="263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4000" b="1" dirty="0" err="1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베르가못</a:t>
                  </a:r>
                  <a:r>
                    <a:rPr lang="en-US" altLang="ko-KR" sz="4000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:</a:t>
                  </a:r>
                </a:p>
                <a:p>
                  <a:pPr algn="ctr"/>
                  <a:endParaRPr lang="en-US" altLang="ko-KR" sz="35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endParaRPr>
                </a:p>
                <a:p>
                  <a:pPr algn="ctr"/>
                  <a:r>
                    <a:rPr lang="ko-KR" altLang="en-US" sz="3000" b="1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상쾌하고 </a:t>
                  </a:r>
                  <a:r>
                    <a:rPr lang="ko-KR" altLang="en-US" sz="3000" b="1" dirty="0" err="1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시트러스하며</a:t>
                  </a:r>
                  <a:r>
                    <a:rPr lang="en-US" altLang="ko-KR" sz="3000" b="1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, </a:t>
                  </a:r>
                </a:p>
                <a:p>
                  <a:pPr algn="ctr"/>
                  <a:r>
                    <a:rPr lang="ko-KR" altLang="en-US" sz="3000" b="1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살짝 쓴듯한 </a:t>
                  </a:r>
                  <a:r>
                    <a:rPr lang="ko-KR" altLang="en-US" sz="3000" b="1" dirty="0" err="1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플로럴</a:t>
                  </a:r>
                  <a:r>
                    <a:rPr lang="ko-KR" altLang="en-US" sz="3000" b="1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 노트가 </a:t>
                  </a:r>
                  <a:endParaRPr lang="en-US" altLang="ko-KR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endParaRPr>
                </a:p>
                <a:p>
                  <a:pPr algn="ctr"/>
                  <a:r>
                    <a:rPr lang="ko-KR" altLang="en-US" sz="3000" b="1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rPr>
                    <a:t>더해진 우아한 느낌</a:t>
                  </a:r>
                </a:p>
              </p:txBody>
            </p:sp>
          </p:grpSp>
        </p:grpSp>
        <p:pic>
          <p:nvPicPr>
            <p:cNvPr id="1026" name="Picture 2" descr="스트레스를 해소하고 마음을 밝혀주는 향기, 베르가못">
              <a:extLst>
                <a:ext uri="{FF2B5EF4-FFF2-40B4-BE49-F238E27FC236}">
                  <a16:creationId xmlns:a16="http://schemas.microsoft.com/office/drawing/2014/main" id="{D6AD066D-9E7A-DBC6-E1F6-3BF4993A71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21"/>
            <a:stretch/>
          </p:blipFill>
          <p:spPr bwMode="auto">
            <a:xfrm>
              <a:off x="981956" y="1929891"/>
              <a:ext cx="3389722" cy="265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40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BBE368-6517-C122-619F-D71208362001}"/>
              </a:ext>
            </a:extLst>
          </p:cNvPr>
          <p:cNvGrpSpPr/>
          <p:nvPr/>
        </p:nvGrpSpPr>
        <p:grpSpPr>
          <a:xfrm>
            <a:off x="1" y="1898361"/>
            <a:ext cx="12192000" cy="3058510"/>
            <a:chOff x="1" y="1898361"/>
            <a:chExt cx="12192000" cy="305851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EF4E0CE-BA6E-D0D5-C3CC-ABB4F8287E71}"/>
                </a:ext>
              </a:extLst>
            </p:cNvPr>
            <p:cNvGrpSpPr/>
            <p:nvPr/>
          </p:nvGrpSpPr>
          <p:grpSpPr>
            <a:xfrm>
              <a:off x="1" y="1898361"/>
              <a:ext cx="12192000" cy="3058510"/>
              <a:chOff x="1" y="1898361"/>
              <a:chExt cx="12192000" cy="305851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88BE509-90C7-2847-458D-44734B9D8409}"/>
                  </a:ext>
                </a:extLst>
              </p:cNvPr>
              <p:cNvGrpSpPr/>
              <p:nvPr/>
            </p:nvGrpSpPr>
            <p:grpSpPr>
              <a:xfrm>
                <a:off x="1" y="1898361"/>
                <a:ext cx="12192000" cy="3058510"/>
                <a:chOff x="1" y="1898361"/>
                <a:chExt cx="12192000" cy="3058510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840DE1C1-6492-F3AA-E1F5-5B9FC33D40D2}"/>
                    </a:ext>
                  </a:extLst>
                </p:cNvPr>
                <p:cNvSpPr/>
                <p:nvPr/>
              </p:nvSpPr>
              <p:spPr>
                <a:xfrm>
                  <a:off x="1" y="1898361"/>
                  <a:ext cx="12192000" cy="3058510"/>
                </a:xfrm>
                <a:prstGeom prst="roundRect">
                  <a:avLst>
                    <a:gd name="adj" fmla="val 12131"/>
                  </a:avLst>
                </a:prstGeom>
                <a:solidFill>
                  <a:schemeClr val="bg1"/>
                </a:solidFill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C21639F-99FA-FD3F-8DF5-39155E6B80CC}"/>
                    </a:ext>
                  </a:extLst>
                </p:cNvPr>
                <p:cNvGrpSpPr/>
                <p:nvPr/>
              </p:nvGrpSpPr>
              <p:grpSpPr>
                <a:xfrm>
                  <a:off x="1325537" y="2111871"/>
                  <a:ext cx="8755672" cy="2631490"/>
                  <a:chOff x="1210838" y="2111871"/>
                  <a:chExt cx="7998047" cy="2631490"/>
                </a:xfrm>
              </p:grpSpPr>
              <p:pic>
                <p:nvPicPr>
                  <p:cNvPr id="5" name="그림 4" descr="식물, 꽃, 노랑이(가) 표시된 사진&#10;&#10;자동 생성된 설명">
                    <a:extLst>
                      <a:ext uri="{FF2B5EF4-FFF2-40B4-BE49-F238E27FC236}">
                        <a16:creationId xmlns:a16="http://schemas.microsoft.com/office/drawing/2014/main" id="{694E0CB3-62E8-7568-35D1-BDD6D3DE5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10838" y="2194645"/>
                    <a:ext cx="2468709" cy="2468710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A454263-8DAA-17A8-E7CD-7591651D5D0D}"/>
                      </a:ext>
                    </a:extLst>
                  </p:cNvPr>
                  <p:cNvSpPr txBox="1"/>
                  <p:nvPr/>
                </p:nvSpPr>
                <p:spPr>
                  <a:xfrm>
                    <a:off x="5770425" y="2111871"/>
                    <a:ext cx="3438460" cy="26314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4000" b="1" dirty="0">
                        <a:latin typeface="아리따-부리(OTF)-Light" panose="02020603020101020101" pitchFamily="18" charset="-127"/>
                        <a:ea typeface="아리따-부리(OTF)-Light" panose="02020603020101020101" pitchFamily="18" charset="-127"/>
                      </a:rPr>
                      <a:t>레몬</a:t>
                    </a:r>
                    <a:r>
                      <a:rPr lang="en-US" altLang="ko-KR" sz="4000" dirty="0">
                        <a:latin typeface="아리따-부리(OTF)-Light" panose="02020603020101020101" pitchFamily="18" charset="-127"/>
                        <a:ea typeface="아리따-부리(OTF)-Light" panose="02020603020101020101" pitchFamily="18" charset="-127"/>
                      </a:rPr>
                      <a:t>:</a:t>
                    </a:r>
                  </a:p>
                  <a:p>
                    <a:pPr algn="ctr"/>
                    <a:endParaRPr lang="en-US" altLang="ko-KR" sz="3500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endParaRPr>
                  </a:p>
                  <a:p>
                    <a:pPr algn="ctr"/>
                    <a:r>
                      <a:rPr lang="ko-KR" altLang="en-US" sz="3000" b="1" dirty="0">
                        <a:latin typeface="아리따-부리(OTF)-Light" panose="02020603020101020101" pitchFamily="18" charset="-127"/>
                        <a:ea typeface="아리따-부리(OTF)-Light" panose="02020603020101020101" pitchFamily="18" charset="-127"/>
                      </a:rPr>
                      <a:t>톡 쏘고 신선하며</a:t>
                    </a:r>
                    <a:r>
                      <a:rPr lang="en-US" altLang="ko-KR" sz="3000" b="1" dirty="0">
                        <a:latin typeface="아리따-부리(OTF)-Light" panose="02020603020101020101" pitchFamily="18" charset="-127"/>
                        <a:ea typeface="아리따-부리(OTF)-Light" panose="02020603020101020101" pitchFamily="18" charset="-127"/>
                      </a:rPr>
                      <a:t>, </a:t>
                    </a:r>
                  </a:p>
                  <a:p>
                    <a:pPr algn="ctr"/>
                    <a:r>
                      <a:rPr lang="ko-KR" altLang="en-US" sz="3000" b="1" dirty="0">
                        <a:latin typeface="아리따-부리(OTF)-Light" panose="02020603020101020101" pitchFamily="18" charset="-127"/>
                        <a:ea typeface="아리따-부리(OTF)-Light" panose="02020603020101020101" pitchFamily="18" charset="-127"/>
                      </a:rPr>
                      <a:t>기분을 환기시키는 </a:t>
                    </a:r>
                    <a:endParaRPr lang="en-US" altLang="ko-KR" sz="3000" b="1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endParaRPr>
                  </a:p>
                  <a:p>
                    <a:pPr algn="ctr"/>
                    <a:r>
                      <a:rPr lang="ko-KR" altLang="en-US" sz="3000" b="1" dirty="0">
                        <a:latin typeface="아리따-부리(OTF)-Light" panose="02020603020101020101" pitchFamily="18" charset="-127"/>
                        <a:ea typeface="아리따-부리(OTF)-Light" panose="02020603020101020101" pitchFamily="18" charset="-127"/>
                      </a:rPr>
                      <a:t>밝고 깨끗한 </a:t>
                    </a:r>
                    <a:r>
                      <a:rPr lang="ko-KR" altLang="en-US" sz="3000" b="1" dirty="0" err="1">
                        <a:latin typeface="아리따-부리(OTF)-Light" panose="02020603020101020101" pitchFamily="18" charset="-127"/>
                        <a:ea typeface="아리따-부리(OTF)-Light" panose="02020603020101020101" pitchFamily="18" charset="-127"/>
                      </a:rPr>
                      <a:t>시트러스</a:t>
                    </a:r>
                    <a:endParaRPr lang="ko-KR" altLang="en-US" sz="3000" b="1" dirty="0">
                      <a:latin typeface="아리따-부리(OTF)-Light" panose="02020603020101020101" pitchFamily="18" charset="-127"/>
                      <a:ea typeface="아리따-부리(OTF)-Light" panose="02020603020101020101" pitchFamily="18" charset="-127"/>
                    </a:endParaRPr>
                  </a:p>
                </p:txBody>
              </p:sp>
            </p:grpSp>
          </p:grpSp>
          <p:pic>
            <p:nvPicPr>
              <p:cNvPr id="1026" name="Picture 2" descr="스트레스를 해소하고 마음을 밝혀주는 향기, 베르가못">
                <a:extLst>
                  <a:ext uri="{FF2B5EF4-FFF2-40B4-BE49-F238E27FC236}">
                    <a16:creationId xmlns:a16="http://schemas.microsoft.com/office/drawing/2014/main" id="{D6AD066D-9E7A-DBC6-E1F6-3BF4993A7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21"/>
              <a:stretch/>
            </p:blipFill>
            <p:spPr bwMode="auto">
              <a:xfrm>
                <a:off x="981956" y="1929891"/>
                <a:ext cx="3389722" cy="2656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0" name="Picture 2" descr="강아지도 레몬 먹어도 될까?">
              <a:extLst>
                <a:ext uri="{FF2B5EF4-FFF2-40B4-BE49-F238E27FC236}">
                  <a16:creationId xmlns:a16="http://schemas.microsoft.com/office/drawing/2014/main" id="{38F6C5BC-29D2-41AB-DFE3-EE481255F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91" y="1951629"/>
              <a:ext cx="4442894" cy="296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320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아리따-부리(OTF)-Light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조현준</dc:creator>
  <cp:lastModifiedBy>조현준</cp:lastModifiedBy>
  <cp:revision>8</cp:revision>
  <dcterms:created xsi:type="dcterms:W3CDTF">2024-06-06T06:01:05Z</dcterms:created>
  <dcterms:modified xsi:type="dcterms:W3CDTF">2024-06-06T06:32:40Z</dcterms:modified>
</cp:coreProperties>
</file>