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19"/>
    <p:restoredTop sz="94689"/>
  </p:normalViewPr>
  <p:slideViewPr>
    <p:cSldViewPr snapToGrid="0" snapToObjects="1">
      <p:cViewPr varScale="1">
        <p:scale>
          <a:sx n="147" d="100"/>
          <a:sy n="147" d="100"/>
        </p:scale>
        <p:origin x="88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3716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52CC"/>
                </a:solidFill>
              </a:defRPr>
            </a:pPr>
            <a:r>
              <a:t>Pulse Insights Preview Application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600">
                <a:solidFill>
                  <a:srgbClr val="253858"/>
                </a:solidFill>
              </a:defRPr>
            </a:pPr>
            <a:r>
              <a:t>Clean • Interactive • Conceptual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10058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253858"/>
                </a:solidFill>
              </a:defRPr>
            </a:pPr>
            <a:r>
              <a:rPr dirty="0"/>
              <a:t>A modern environment for demonstrating real-time, behavior-driven surveys with manual controls.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3716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52CC"/>
                </a:solidFill>
              </a:defRPr>
            </a:pPr>
            <a:r>
              <a:t>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0058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253858"/>
                </a:solidFill>
              </a:defRPr>
            </a:pPr>
            <a:r>
              <a:t>The Preview Application unifies manual and automated survey experiences.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Teams can demo and refine behaviors in real time.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The environment enhances credibility and clarity in client presentations.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3716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52CC"/>
                </a:solidFill>
              </a:defRPr>
            </a:pPr>
            <a:r>
              <a:t>Next Steps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0058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253858"/>
                </a:solidFill>
              </a:defRPr>
            </a:pPr>
            <a:r>
              <a:t>Finalize wiring with incremental modules.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Verify scroll and manual event synchronization.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Deploy for team-wide demos and feedback.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3716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52CC"/>
                </a:solidFill>
              </a:defRPr>
            </a:pPr>
            <a:r>
              <a:t>Executive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0058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253858"/>
                </a:solidFill>
              </a:defRPr>
            </a:pPr>
            <a:r>
              <a:t>Simulates live survey triggers based on user behavior and manual actions.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Allows teams to demo Pulse Insights' behavioral intelligence in real time.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Provides a safe, configurable testing space for interactive client demos.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3716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52CC"/>
                </a:solidFill>
              </a:defRPr>
            </a:pPr>
            <a:r>
              <a:t>Objectives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0058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253858"/>
                </a:solidFill>
              </a:defRPr>
            </a:pPr>
            <a:r>
              <a:t>Showcase behavior-driven automation alongside manual controls.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Provide realistic simulations of Pulse Insights user experiences.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Support QA, training, and client engagement sessions.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3716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52CC"/>
                </a:solidFill>
              </a:defRPr>
            </a:pPr>
            <a:r>
              <a:t>Core Capabilities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0058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253858"/>
                </a:solidFill>
              </a:defRPr>
            </a:pPr>
            <a:r>
              <a:t>Behavior-Driven Triggers – Scroll-depth milestones trigger surveys automatically.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Manual Controls – Left-rail lets presenters trigger surveys directly.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Demo Library – Choose from ready-made demo scenarios.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Behavior Lab – Configure and visualize active behaviors.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Unified Logging – Consistent event capture for QA and analysis.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3716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52CC"/>
                </a:solidFill>
              </a:defRPr>
            </a:pPr>
            <a:r>
              <a:t>High-Level Architecture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0058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253858"/>
                </a:solidFill>
              </a:defRPr>
            </a:pPr>
            <a:r>
              <a:t>Preview Interface – Hosts overlays and manual controls.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Bridge – Connects client page to the survey system.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Behavior Engine – Listens for user actions (scroll, clicks, etc.).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Rules &amp; Responses – Maps behaviors to survey logic.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Presentation Controller – Ensures manual wins over auto triggers.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3716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52CC"/>
                </a:solidFill>
              </a:defRPr>
            </a:pPr>
            <a:r>
              <a:t>Component Interaction Flow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0058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253858"/>
                </a:solidFill>
              </a:defRPr>
            </a:pPr>
            <a:r>
              <a:t>1. User opens preview → host iframe loads Pulse agents.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2. Demo Library loads configuration (e.g., Retail, SaaS).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3. Behavior Engine listens for user actions (scroll depth milestones).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4. Rules trigger Presentation Controller to launch a survey.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5. Controller prioritizes manual vs. auto triggers.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6. Surveys display via Bridge → acknowledged with `present-called`.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3716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52CC"/>
                </a:solidFill>
              </a:defRPr>
            </a:pPr>
            <a:r>
              <a:t>Manual vs Behavior-Driven Logic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0058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253858"/>
                </a:solidFill>
              </a:defRPr>
            </a:pPr>
            <a:r>
              <a:t>Manual triggers always have priority (manual wins).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Behavior-driven triggers follow cooldowns to avoid duplicates.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Both use the same unified bridge for survey presentation.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3716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52CC"/>
                </a:solidFill>
              </a:defRPr>
            </a:pPr>
            <a:r>
              <a:t>Using the Preview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0058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253858"/>
                </a:solidFill>
              </a:defRPr>
            </a:pPr>
            <a:r>
              <a:t>1. Load preview/basic in browser.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2. Select a scenario from Demo Library.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3. Scroll to trigger auto survey events.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4. Use left-rail to launch manual surveys.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5. Observe log output for real-time behavior tracking.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0" y="13716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0052CC"/>
                </a:solidFill>
              </a:defRPr>
            </a:pPr>
            <a:r>
              <a:t>Design Language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10058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400">
                <a:solidFill>
                  <a:srgbClr val="253858"/>
                </a:solidFill>
              </a:defRPr>
            </a:pPr>
            <a:r>
              <a:t>Pulse Blue accents with slate typography.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Flat minimalism with subtle translucent overlays.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Clean spacing and clear visual hierarchy.</a:t>
            </a:r>
          </a:p>
          <a:p>
            <a:pPr>
              <a:defRPr sz="2400">
                <a:solidFill>
                  <a:srgbClr val="253858"/>
                </a:solidFill>
              </a:defRPr>
            </a:pPr>
            <a:r>
              <a:t>Consistent, approachable, and client-ready aesthetic.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434</Words>
  <Application>Microsoft Macintosh PowerPoint</Application>
  <PresentationFormat>Custom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Pablo Rojas</cp:lastModifiedBy>
  <cp:revision>2</cp:revision>
  <dcterms:created xsi:type="dcterms:W3CDTF">2013-01-27T09:14:16Z</dcterms:created>
  <dcterms:modified xsi:type="dcterms:W3CDTF">2025-10-24T19:08:50Z</dcterms:modified>
  <cp:category/>
</cp:coreProperties>
</file>