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A2687-B901-41C8-9FCA-C1B0E984964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267C5-AC2F-4C1F-AF32-B6E40450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0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Figure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267C5-AC2F-4C1F-AF32-B6E40450B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C3D4-A06D-9C8E-C6AE-DD65B2C6C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90542-4712-8E7B-E2ED-C1DEC08AB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E497-5989-A4EF-397E-72E8899F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0CE6-1B49-B74E-3150-16D50BEC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5E33-214B-7206-A053-3BFEEECF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5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A5DB-F8A0-24F3-52F3-D1E1B21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E5E0F-DA3B-01D3-FC2D-D4495180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93C0-6892-C030-E9D0-E7E72429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BE3CA-8E80-E999-7DFE-81B9FA80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BD1B-7343-06E4-FD5F-25D78F17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0698C-C4AC-430F-E361-3F9F4A9F8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69F48-9C80-9D55-7E15-9DE258E2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F4A7-B030-23D1-9334-AFF3BE85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79DB-317F-1730-FBDE-A3600FC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2E94-8641-F1B5-E15C-2D65DC7C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27AB-D62E-337C-F8C8-66A627E3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D11C3-FC3B-E03F-E41D-A17826FC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BC41-3F60-4003-6486-44C73FD0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5BFF-7EC7-9C34-002C-C6CDC28C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A67D-4044-D7DA-534E-68BE81EC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F77E-FD6F-FF35-190F-CC3F206D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38221-7763-3B78-5D4A-E1FFAE13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3356-BFE4-A266-0AE2-2BD06F17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59FED-1EF4-CB38-8E98-00ECF98B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62B69-CE47-6824-FE52-822A0403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0A39-55F7-5176-E362-0999B4AD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95E0-8766-3A2F-614F-157B1C426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78E0F-6717-4D57-90F2-F652C6F9A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B7C38-5CCA-8995-9F00-F0421003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E6316-C293-446A-0116-8690138F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E1D0A-4921-A73D-21DC-B05FF51D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8EEB-0A0F-212D-C4E4-6DBDA906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BBA-7B3C-8B82-C840-871CE4BC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D2631-76B3-215E-C622-39EDBF25A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DE134-6D0B-F56D-5B70-390E20FBB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BD083-57AB-969C-8EDD-2D376D862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504E3-1230-55F2-BAB5-A580215F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266B6-9307-D5A3-A78B-8CAECAE8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E256A-F88F-865C-5AEE-1448F12D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0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0E41-AB7E-2330-F438-26C76CB7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1CC85-7715-F474-72C1-E5DA1EA1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3D747-9ED3-7A0A-86ED-90DCCF53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F5280-D902-1964-455A-365EAE7B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3E09C-291B-D467-D825-5DBBA91D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A3056-79A3-A6C8-8CF3-D3AA76F8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D84C7-B67E-F4EF-B9A9-5CF1F6F7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DB68-1B4A-2D29-11EE-7274D207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8830-20CB-7048-D31E-7E10392E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1178D-9A6B-EAC8-2B78-B27698938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91F56-EA89-A451-DAB0-06A8E1FF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69A0-D3C4-5D41-A678-29017E47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BDCB4-B6FA-22F6-FB35-C8A2DA29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395F-09BD-1146-3276-D6CAE3E3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2079F-2EB4-236C-A642-6363C1E71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A223-8983-8A95-C321-A6F4DF36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265D9-4BFC-4DC6-EDE3-A2A9A428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8FDD4-AFAF-EB30-EB38-5F64C7CE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8A153-56E5-5EF4-DAEF-4240D8BE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2574D-EA65-19FD-2E2A-0A581EA2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E7415-2D90-BEA7-BE5C-DDE2462B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6597-272F-0A3C-1646-9B153EBAD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171E-36FC-4879-9468-439DF7906EE9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6AEC-EFE3-472F-90CB-5C85FBFA4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81A1-CB6B-4EF3-2E3D-BFD176B2C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3A3FF-6926-4DB3-8DEF-9D584AC2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B0878B-3AAF-353B-7BAB-AFAF90300E52}"/>
              </a:ext>
            </a:extLst>
          </p:cNvPr>
          <p:cNvSpPr/>
          <p:nvPr/>
        </p:nvSpPr>
        <p:spPr>
          <a:xfrm>
            <a:off x="1388225" y="1271847"/>
            <a:ext cx="1795550" cy="11222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232DDE-2F6E-D2AB-7EC3-B6A3A8729162}"/>
              </a:ext>
            </a:extLst>
          </p:cNvPr>
          <p:cNvSpPr/>
          <p:nvPr/>
        </p:nvSpPr>
        <p:spPr>
          <a:xfrm>
            <a:off x="7944197" y="1271847"/>
            <a:ext cx="1795550" cy="11222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BC441-4FA6-8D73-60D3-34F90372E28E}"/>
              </a:ext>
            </a:extLst>
          </p:cNvPr>
          <p:cNvSpPr/>
          <p:nvPr/>
        </p:nvSpPr>
        <p:spPr>
          <a:xfrm>
            <a:off x="4355869" y="3915295"/>
            <a:ext cx="1546167" cy="1064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example.txt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F9869-C1A9-639C-574F-6BFE1C97DE3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286000" y="2394065"/>
            <a:ext cx="2069869" cy="20532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ABFFF0-0539-C7D3-1421-7165DA09B905}"/>
              </a:ext>
            </a:extLst>
          </p:cNvPr>
          <p:cNvSpPr txBox="1"/>
          <p:nvPr/>
        </p:nvSpPr>
        <p:spPr>
          <a:xfrm rot="2702696">
            <a:off x="2858965" y="3153849"/>
            <a:ext cx="136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76EEB1-6BBE-CDBC-1660-4BCC852716B3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>
            <a:off x="5902036" y="2229720"/>
            <a:ext cx="2305113" cy="2217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D77B05-F78A-01CF-F5FC-80208DDF27F9}"/>
              </a:ext>
            </a:extLst>
          </p:cNvPr>
          <p:cNvSpPr txBox="1"/>
          <p:nvPr/>
        </p:nvSpPr>
        <p:spPr>
          <a:xfrm rot="18959142">
            <a:off x="6372949" y="2873312"/>
            <a:ext cx="136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D9B156-4C67-5A16-A0E8-5ACA95DA6C04}"/>
              </a:ext>
            </a:extLst>
          </p:cNvPr>
          <p:cNvSpPr/>
          <p:nvPr/>
        </p:nvSpPr>
        <p:spPr>
          <a:xfrm>
            <a:off x="9298884" y="3956270"/>
            <a:ext cx="654112" cy="4088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F8AA66-313D-3075-B091-A42BAAB5F91F}"/>
              </a:ext>
            </a:extLst>
          </p:cNvPr>
          <p:cNvSpPr/>
          <p:nvPr/>
        </p:nvSpPr>
        <p:spPr>
          <a:xfrm>
            <a:off x="9335193" y="4609409"/>
            <a:ext cx="617804" cy="425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BD54BE-683D-0D87-9A22-90A429321770}"/>
              </a:ext>
            </a:extLst>
          </p:cNvPr>
          <p:cNvCxnSpPr>
            <a:cxnSpLocks/>
          </p:cNvCxnSpPr>
          <p:nvPr/>
        </p:nvCxnSpPr>
        <p:spPr>
          <a:xfrm>
            <a:off x="9335193" y="5394960"/>
            <a:ext cx="617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5A7A5F-EBD3-5FEE-AFB0-1BFEF6BFB7D3}"/>
              </a:ext>
            </a:extLst>
          </p:cNvPr>
          <p:cNvSpPr txBox="1"/>
          <p:nvPr/>
        </p:nvSpPr>
        <p:spPr>
          <a:xfrm>
            <a:off x="10075025" y="3951365"/>
            <a:ext cx="123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- Agent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A78F1D-3023-0C88-A3BA-4A272F986A64}"/>
              </a:ext>
            </a:extLst>
          </p:cNvPr>
          <p:cNvSpPr txBox="1"/>
          <p:nvPr/>
        </p:nvSpPr>
        <p:spPr>
          <a:xfrm>
            <a:off x="10075025" y="4601097"/>
            <a:ext cx="123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- Entity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650D6-C15F-5053-F518-02D8DE79D92C}"/>
              </a:ext>
            </a:extLst>
          </p:cNvPr>
          <p:cNvSpPr txBox="1"/>
          <p:nvPr/>
        </p:nvSpPr>
        <p:spPr>
          <a:xfrm>
            <a:off x="10075025" y="5135883"/>
            <a:ext cx="123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 - 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1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Peri Adhityan Sivalingam</dc:creator>
  <cp:lastModifiedBy>Peri Adhityan Sivalingam</cp:lastModifiedBy>
  <cp:revision>2</cp:revision>
  <dcterms:created xsi:type="dcterms:W3CDTF">2024-10-26T08:03:10Z</dcterms:created>
  <dcterms:modified xsi:type="dcterms:W3CDTF">2024-10-26T08:04:58Z</dcterms:modified>
</cp:coreProperties>
</file>