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96A72B1-D7BB-422E-BBB4-B77B5FC483EC}" type="datetimeFigureOut">
              <a:rPr lang="sr-Latn-CS" smtClean="0"/>
              <a:t>13.7.2017</a:t>
            </a:fld>
            <a:endParaRPr lang="hr-H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hr-H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06BE390-8C89-441E-99E0-1DB0B7180C98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2B1-D7BB-422E-BBB4-B77B5FC483EC}" type="datetimeFigureOut">
              <a:rPr lang="sr-Latn-CS" smtClean="0"/>
              <a:t>13.7.2017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E390-8C89-441E-99E0-1DB0B7180C9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2B1-D7BB-422E-BBB4-B77B5FC483EC}" type="datetimeFigureOut">
              <a:rPr lang="sr-Latn-CS" smtClean="0"/>
              <a:t>13.7.2017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E390-8C89-441E-99E0-1DB0B7180C9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96A72B1-D7BB-422E-BBB4-B77B5FC483EC}" type="datetimeFigureOut">
              <a:rPr lang="sr-Latn-CS" smtClean="0"/>
              <a:t>13.7.2017</a:t>
            </a:fld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06BE390-8C89-441E-99E0-1DB0B7180C98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96A72B1-D7BB-422E-BBB4-B77B5FC483EC}" type="datetimeFigureOut">
              <a:rPr lang="sr-Latn-CS" smtClean="0"/>
              <a:t>13.7.2017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hr-H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06BE390-8C89-441E-99E0-1DB0B7180C98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2B1-D7BB-422E-BBB4-B77B5FC483EC}" type="datetimeFigureOut">
              <a:rPr lang="sr-Latn-CS" smtClean="0"/>
              <a:t>13.7.2017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E390-8C89-441E-99E0-1DB0B7180C98}" type="slidenum">
              <a:rPr lang="hr-HR" smtClean="0"/>
              <a:t>‹#›</a:t>
            </a:fld>
            <a:endParaRPr lang="hr-H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2B1-D7BB-422E-BBB4-B77B5FC483EC}" type="datetimeFigureOut">
              <a:rPr lang="sr-Latn-CS" smtClean="0"/>
              <a:t>13.7.2017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E390-8C89-441E-99E0-1DB0B7180C98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96A72B1-D7BB-422E-BBB4-B77B5FC483EC}" type="datetimeFigureOut">
              <a:rPr lang="sr-Latn-CS" smtClean="0"/>
              <a:t>13.7.2017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6BE390-8C89-441E-99E0-1DB0B7180C98}" type="slidenum">
              <a:rPr lang="hr-HR" smtClean="0"/>
              <a:t>‹#›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2B1-D7BB-422E-BBB4-B77B5FC483EC}" type="datetimeFigureOut">
              <a:rPr lang="sr-Latn-CS" smtClean="0"/>
              <a:t>13.7.2017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E390-8C89-441E-99E0-1DB0B7180C9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96A72B1-D7BB-422E-BBB4-B77B5FC483EC}" type="datetimeFigureOut">
              <a:rPr lang="sr-Latn-CS" smtClean="0"/>
              <a:t>13.7.2017</a:t>
            </a:fld>
            <a:endParaRPr lang="hr-H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06BE390-8C89-441E-99E0-1DB0B7180C98}" type="slidenum">
              <a:rPr lang="hr-HR" smtClean="0"/>
              <a:t>‹#›</a:t>
            </a:fld>
            <a:endParaRPr lang="hr-H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96A72B1-D7BB-422E-BBB4-B77B5FC483EC}" type="datetimeFigureOut">
              <a:rPr lang="sr-Latn-CS" smtClean="0"/>
              <a:t>13.7.2017</a:t>
            </a:fld>
            <a:endParaRPr lang="hr-H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6BE390-8C89-441E-99E0-1DB0B7180C98}" type="slidenum">
              <a:rPr lang="hr-HR" smtClean="0"/>
              <a:t>‹#›</a:t>
            </a:fld>
            <a:endParaRPr lang="hr-H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96A72B1-D7BB-422E-BBB4-B77B5FC483EC}" type="datetimeFigureOut">
              <a:rPr lang="sr-Latn-CS" smtClean="0"/>
              <a:t>13.7.2017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06BE390-8C89-441E-99E0-1DB0B7180C98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214422"/>
            <a:ext cx="6172200" cy="1894362"/>
          </a:xfrm>
        </p:spPr>
        <p:txBody>
          <a:bodyPr/>
          <a:lstStyle/>
          <a:p>
            <a:pPr algn="ctr"/>
            <a:r>
              <a:rPr lang="hr-HR" dirty="0" smtClean="0"/>
              <a:t>Projekt iz kolegija rp2:</a:t>
            </a:r>
            <a:br>
              <a:rPr lang="hr-HR" dirty="0" smtClean="0"/>
            </a:br>
            <a:r>
              <a:rPr lang="hr-HR" dirty="0" smtClean="0"/>
              <a:t>KVIZ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r-HR" dirty="0" smtClean="0"/>
              <a:t>KARMEN KAPOV</a:t>
            </a:r>
          </a:p>
          <a:p>
            <a:pPr algn="r"/>
            <a:r>
              <a:rPr lang="hr-HR" dirty="0" smtClean="0"/>
              <a:t>SARA ŠTIRJAN</a:t>
            </a:r>
          </a:p>
          <a:p>
            <a:pPr algn="r"/>
            <a:r>
              <a:rPr lang="hr-HR" dirty="0" smtClean="0"/>
              <a:t>ANA TRAVICA</a:t>
            </a:r>
          </a:p>
          <a:p>
            <a:pPr algn="r"/>
            <a:endParaRPr lang="hr-H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forme za </a:t>
            </a:r>
            <a:r>
              <a:rPr lang="hr-HR" dirty="0" smtClean="0"/>
              <a:t>točno – netočno pitanje</a:t>
            </a:r>
            <a:endParaRPr lang="hr-H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5560" y="1600200"/>
            <a:ext cx="6650879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IGRANJE KVIZA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Kada u izborniku pokranemo opciju “igraj kviz” , možemo odabrati jednu od ponuđenih kategorija, ili možemo odabrati opciju  “sve kategorije” pa će se nasumce prikazivati pitanja iz postojećih kategorija.</a:t>
            </a:r>
          </a:p>
          <a:p>
            <a:r>
              <a:rPr lang="hr-HR" dirty="0" smtClean="0"/>
              <a:t>Prikazuje se 10 nasumičnih pitanja iz odabrane kategorije</a:t>
            </a:r>
          </a:p>
          <a:p>
            <a:r>
              <a:rPr lang="hr-HR" dirty="0" smtClean="0"/>
              <a:t>Ukoliko je odgovor točan, pozadina odgovora mijenja se u zeleno, a ukoliko je netočan, postaje crvena.</a:t>
            </a:r>
          </a:p>
          <a:p>
            <a:r>
              <a:rPr lang="hr-HR" dirty="0" smtClean="0"/>
              <a:t>Ispod odgovora se ispisuje objašnjenje</a:t>
            </a:r>
            <a:endParaRPr lang="hr-H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Igranje kviza</a:t>
            </a:r>
            <a:endParaRPr lang="hr-H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73532" y="1600200"/>
            <a:ext cx="5834936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Igranje kviza</a:t>
            </a:r>
            <a:endParaRPr lang="hr-H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11147"/>
            <a:ext cx="7467600" cy="485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Završetak odgovaranja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Ukoliko smo odgovorili na posljednje (deseto) pitanje, pojavljuje nam se button “Rezultat”, klikom na taj button, pojavljuje se naš konačni rezultat i link “gotovo” koji nas vodi na početnu stranicu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1143000"/>
          </a:xfrm>
        </p:spPr>
        <p:txBody>
          <a:bodyPr/>
          <a:lstStyle/>
          <a:p>
            <a:r>
              <a:rPr lang="hr-HR" dirty="0" smtClean="0"/>
              <a:t>Moj profil</a:t>
            </a:r>
            <a:endParaRPr lang="hr-HR" dirty="0"/>
          </a:p>
        </p:txBody>
      </p:sp>
      <p:pic>
        <p:nvPicPr>
          <p:cNvPr id="10245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2"/>
            <a:ext cx="7467600" cy="354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857224" y="5429264"/>
            <a:ext cx="7045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Svaki korisnik može vidjeti u svoje podatke te najbolji rezultat i </a:t>
            </a:r>
          </a:p>
          <a:p>
            <a:r>
              <a:rPr lang="hr-HR" dirty="0" smtClean="0"/>
              <a:t>u kojoj je kategoriji taj rezultat postignut</a:t>
            </a:r>
            <a:endParaRPr lang="hr-H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28604"/>
            <a:ext cx="6712750" cy="269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643314"/>
            <a:ext cx="6878492" cy="2731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LOGIN I REGISTRACIJA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hr-HR" dirty="0" smtClean="0"/>
              <a:t>Pri ulasku u igricu prvo se pokazuje prozor za login (ukoliko već nismo ulogirani, u suprotnom se pojavljuje naslovna stranica (index.php)</a:t>
            </a:r>
          </a:p>
          <a:p>
            <a:r>
              <a:rPr lang="hr-HR" dirty="0" smtClean="0"/>
              <a:t>Ukoliko igrač nema svoj profil, moguće je odabrati opciju “ako nemate korisnički račun, stvorite novi ovdje”</a:t>
            </a:r>
          </a:p>
          <a:p>
            <a:r>
              <a:rPr lang="hr-HR" dirty="0" smtClean="0"/>
              <a:t>Po defaultu, svaki novoregistrirani korisnik je obićni “korisnik” kojem je omogućeno samo igranje kviza i pristup njegovim podacima</a:t>
            </a:r>
          </a:p>
          <a:p>
            <a:r>
              <a:rPr lang="hr-HR" dirty="0" smtClean="0"/>
              <a:t>Druga vrsta korisnika je “administrator”. Administrator može dodavati nove kategorije te ih brisati. Može i dodavati pitanja te ima uvid u ostale korisnike i može ih učiniti administratorima</a:t>
            </a:r>
            <a:endParaRPr lang="hr-H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6812" r="16812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500826" y="714356"/>
            <a:ext cx="1931848" cy="5220843"/>
          </a:xfrm>
        </p:spPr>
        <p:txBody>
          <a:bodyPr>
            <a:normAutofit/>
          </a:bodyPr>
          <a:lstStyle/>
          <a:p>
            <a:r>
              <a:rPr lang="hr-HR" sz="2000" dirty="0" smtClean="0"/>
              <a:t>Ukoliko sm se uspješno ulogirali,  otvara se naslovna stranica kviza</a:t>
            </a:r>
            <a:endParaRPr lang="hr-HR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Pregleda korisnika (admin)</a:t>
            </a:r>
            <a:endParaRPr lang="hr-HR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73880"/>
            <a:ext cx="7467600" cy="392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Pregled i dodavanje kategorija (admin)</a:t>
            </a:r>
            <a:endParaRPr lang="hr-H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39629"/>
            <a:ext cx="7467600" cy="439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Dodavanje pitanja</a:t>
            </a:r>
            <a:endParaRPr lang="hr-H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23587"/>
            <a:ext cx="7467600" cy="342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Dodavanje pitanja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Imamo četiri vrste pitanja: </a:t>
            </a:r>
          </a:p>
          <a:p>
            <a:pPr lvl="1"/>
            <a:r>
              <a:rPr lang="hr-HR" dirty="0" smtClean="0"/>
              <a:t>Pitanja kojima korisnik sam upisuje odgovore</a:t>
            </a:r>
          </a:p>
          <a:p>
            <a:pPr lvl="1"/>
            <a:r>
              <a:rPr lang="hr-HR" dirty="0" smtClean="0"/>
              <a:t>Pitanja sa četiri ponuđenih odgovora od kojih je samo jedan odgovor točan</a:t>
            </a:r>
          </a:p>
          <a:p>
            <a:pPr lvl="1"/>
            <a:r>
              <a:rPr lang="hr-HR" dirty="0" smtClean="0"/>
              <a:t>Pitanja popraćena slikom; korisnik sam upisuje odgovor</a:t>
            </a:r>
          </a:p>
          <a:p>
            <a:pPr lvl="1"/>
            <a:r>
              <a:rPr lang="hr-HR" dirty="0" smtClean="0"/>
              <a:t>TOČNO – NETOČNO pitanja</a:t>
            </a:r>
          </a:p>
          <a:p>
            <a:r>
              <a:rPr lang="hr-HR" dirty="0" smtClean="0"/>
              <a:t>Administrator odabire željeni tip pitanja i ovisno o njegovu odabiru, pojavljuje se forma za dodavanje pitanja</a:t>
            </a:r>
          </a:p>
          <a:p>
            <a:endParaRPr lang="hr-HR" dirty="0" smtClean="0"/>
          </a:p>
          <a:p>
            <a:pPr lvl="1">
              <a:buNone/>
            </a:pPr>
            <a:endParaRPr lang="hr-H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forme za pitanje s ponuđenim odgovorima</a:t>
            </a:r>
            <a:endParaRPr lang="hr-H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9203" y="1600200"/>
            <a:ext cx="6043593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74</TotalTime>
  <Words>338</Words>
  <Application>Microsoft Office PowerPoint</Application>
  <PresentationFormat>On-screen Show (4:3)</PresentationFormat>
  <Paragraphs>34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Projekt iz kolegija rp2: KVIZ</vt:lpstr>
      <vt:lpstr>Slide 2</vt:lpstr>
      <vt:lpstr>LOGIN I REGISTRACIJA</vt:lpstr>
      <vt:lpstr>Slide 4</vt:lpstr>
      <vt:lpstr>Pregleda korisnika (admin)</vt:lpstr>
      <vt:lpstr>Pregled i dodavanje kategorija (admin)</vt:lpstr>
      <vt:lpstr>Dodavanje pitanja</vt:lpstr>
      <vt:lpstr>Dodavanje pitanja</vt:lpstr>
      <vt:lpstr>Primjer forme za pitanje s ponuđenim odgovorima</vt:lpstr>
      <vt:lpstr>Primjer forme za točno – netočno pitanje</vt:lpstr>
      <vt:lpstr>IGRANJE KVIZA</vt:lpstr>
      <vt:lpstr>Igranje kviza</vt:lpstr>
      <vt:lpstr>Igranje kviza</vt:lpstr>
      <vt:lpstr>Završetak odgovaranja</vt:lpstr>
      <vt:lpstr>Moj profil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iz kolegija rp2: KVIZ</dc:title>
  <dc:creator>ana_travica</dc:creator>
  <cp:lastModifiedBy>ana_travica</cp:lastModifiedBy>
  <cp:revision>8</cp:revision>
  <dcterms:created xsi:type="dcterms:W3CDTF">2017-07-13T10:23:53Z</dcterms:created>
  <dcterms:modified xsi:type="dcterms:W3CDTF">2017-07-13T11:38:19Z</dcterms:modified>
</cp:coreProperties>
</file>