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9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4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F761-7B83-4FCD-9A2E-0EDA471C2F10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8574-A2A9-4A8E-AA8B-BE5ACFA0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FFDEE4-0ABF-45A7-A918-EA2F2A154A76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A12F2-D044-4C91-B36F-028280A43B62}"/>
              </a:ext>
            </a:extLst>
          </p:cNvPr>
          <p:cNvSpPr txBox="1"/>
          <p:nvPr/>
        </p:nvSpPr>
        <p:spPr>
          <a:xfrm>
            <a:off x="0" y="716280"/>
            <a:ext cx="6857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My Kind of Music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Find a song based on your desired mood and keywords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A9C9D-DB9F-4EBA-A48B-0242B5A369E3}"/>
              </a:ext>
            </a:extLst>
          </p:cNvPr>
          <p:cNvSpPr txBox="1"/>
          <p:nvPr/>
        </p:nvSpPr>
        <p:spPr>
          <a:xfrm>
            <a:off x="365760" y="2819400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the desired mood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3C04A-322F-4713-AE1E-769F16026547}"/>
              </a:ext>
            </a:extLst>
          </p:cNvPr>
          <p:cNvSpPr txBox="1"/>
          <p:nvPr/>
        </p:nvSpPr>
        <p:spPr>
          <a:xfrm>
            <a:off x="365760" y="3229749"/>
            <a:ext cx="5974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😥😟😐🙂😃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AC080-4A54-4CDC-8749-E0785A2E32BE}"/>
              </a:ext>
            </a:extLst>
          </p:cNvPr>
          <p:cNvSpPr txBox="1"/>
          <p:nvPr/>
        </p:nvSpPr>
        <p:spPr>
          <a:xfrm>
            <a:off x="365760" y="4563428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Provide a few keywords: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2B89C-8224-42D1-BB2E-DB6172D887E8}"/>
              </a:ext>
            </a:extLst>
          </p:cNvPr>
          <p:cNvSpPr/>
          <p:nvPr/>
        </p:nvSpPr>
        <p:spPr>
          <a:xfrm>
            <a:off x="533400" y="5000327"/>
            <a:ext cx="539496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3CACAF8-3334-4F91-9CB6-E4462DEC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2828"/>
            <a:ext cx="258164" cy="25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C95623-139E-4892-AACA-EB11637B9140}"/>
              </a:ext>
            </a:extLst>
          </p:cNvPr>
          <p:cNvSpPr txBox="1"/>
          <p:nvPr/>
        </p:nvSpPr>
        <p:spPr>
          <a:xfrm>
            <a:off x="791564" y="5419069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Profanity 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D9B8D-8AC5-4226-9913-D2D04F8B11FC}"/>
              </a:ext>
            </a:extLst>
          </p:cNvPr>
          <p:cNvSpPr txBox="1"/>
          <p:nvPr/>
        </p:nvSpPr>
        <p:spPr>
          <a:xfrm>
            <a:off x="365760" y="6577935"/>
            <a:ext cx="359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are some songs we suggest: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1: Song A, by artist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2: Song B, by artist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3: Song C, by artist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4: Song D, by artist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5: Song E, by artist Z</a:t>
            </a:r>
          </a:p>
        </p:txBody>
      </p:sp>
    </p:spTree>
    <p:extLst>
      <p:ext uri="{BB962C8B-B14F-4D97-AF65-F5344CB8AC3E}">
        <p14:creationId xmlns:p14="http://schemas.microsoft.com/office/powerpoint/2010/main" val="155115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Pericles Rocha</dc:creator>
  <cp:lastModifiedBy>Pericles Rocha</cp:lastModifiedBy>
  <cp:revision>1</cp:revision>
  <dcterms:created xsi:type="dcterms:W3CDTF">2021-11-20T22:48:29Z</dcterms:created>
  <dcterms:modified xsi:type="dcterms:W3CDTF">2021-11-20T23:03:01Z</dcterms:modified>
</cp:coreProperties>
</file>