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824-03F2-E39B-00D6-9C6E32D9C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D58C-8CB0-421F-8530-0608AF7CD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7BC97C9B-F84C-B496-149E-FA8649DF5D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990572"/>
                  </p:ext>
                </p:extLst>
              </p:nvPr>
            </p:nvGraphicFramePr>
            <p:xfrm>
              <a:off x="867747" y="391886"/>
              <a:ext cx="10627567" cy="60089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7BC97C9B-F84C-B496-149E-FA8649DF5D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747" y="391886"/>
                <a:ext cx="10627567" cy="60089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83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905F170-285F-7177-BF2B-DBBF1AD6CC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2422215"/>
                  </p:ext>
                </p:extLst>
              </p:nvPr>
            </p:nvGraphicFramePr>
            <p:xfrm>
              <a:off x="326571" y="335902"/>
              <a:ext cx="11439331" cy="58410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905F170-285F-7177-BF2B-DBBF1AD6CC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71" y="335902"/>
                <a:ext cx="11439331" cy="58410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0B31BFD-F684-025B-90B1-7EF8C2FC89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2780454"/>
                  </p:ext>
                </p:extLst>
              </p:nvPr>
            </p:nvGraphicFramePr>
            <p:xfrm>
              <a:off x="475861" y="279918"/>
              <a:ext cx="11066105" cy="60089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0B31BFD-F684-025B-90B1-7EF8C2FC89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861" y="279918"/>
                <a:ext cx="11066105" cy="60089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57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F2200A7-2DBF-A354-7D45-FF3A35A9AA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811368"/>
                  </p:ext>
                </p:extLst>
              </p:nvPr>
            </p:nvGraphicFramePr>
            <p:xfrm>
              <a:off x="838200" y="503853"/>
              <a:ext cx="10515600" cy="567311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F2200A7-2DBF-A354-7D45-FF3A35A9AA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03853"/>
                <a:ext cx="10515600" cy="5673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8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119AAEF-9CA1-DE4E-DA0D-57D3554739D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1307435"/>
                  </p:ext>
                </p:extLst>
              </p:nvPr>
            </p:nvGraphicFramePr>
            <p:xfrm>
              <a:off x="838200" y="643812"/>
              <a:ext cx="10515600" cy="55331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119AAEF-9CA1-DE4E-DA0D-57D355473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43812"/>
                <a:ext cx="10515600" cy="55331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5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D0FE008-85E4-27B0-9F46-BE39E09CBE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11216875"/>
                  </p:ext>
                </p:extLst>
              </p:nvPr>
            </p:nvGraphicFramePr>
            <p:xfrm>
              <a:off x="838200" y="559837"/>
              <a:ext cx="10515600" cy="56171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D0FE008-85E4-27B0-9F46-BE39E09CBE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59837"/>
                <a:ext cx="10515600" cy="56171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0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252ED10-6CDB-1FA4-1492-9825420E233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252ED10-6CDB-1FA4-1492-9825420E23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783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6624A73E-9133-40E1-A8FA-251557DE8DE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021407-FC54-4A1F-A6C2-EBE629A39DD4&quot;"/>
    <we:property name="reportUrl" value="&quot;/groups/me/reports/4a2859a9-c261-4cf9-8aa8-82f59b110737/ReportSection027d13b5c72090cb0c07?bookmarkGuid=0c9381fe-93ad-4e78-b507-4265799ffe6f&amp;bookmarkUsage=1&amp;ctid=c7f1186a-ad0f-4fe1-b263-113806c13c6e&amp;fromEntryPoint=export&quot;"/>
    <we:property name="reportName" value="&quot;balance_sheet_mine&quot;"/>
    <we:property name="reportState" value="&quot;CONNECTED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pageName" value="&quot;ReportSection027d13b5c72090cb0c07&quot;"/>
    <we:property name="pageDisplayName" value="&quot;Balance_Sheet&quot;"/>
    <we:property name="datasetId" value="&quot;6915c614-53df-4926-a7c0-155d830dc7c5&quot;"/>
    <we:property name="backgroundColor" value="&quot;#FFFFFF&quot;"/>
    <we:property name="bookmark" value="&quot;H4sIAAAAAAAAA9WWUW/aMBCA/wryS1+yKhABo280Y9K0akMF9WVC0yW5BLeOndoOLav47z07sI52o+1UulXwYN+d7747x2ffsIybSsDyC5TIjtixUhcl6ItWmwVMbss6eZLneTcJEbM+QBciSMhKVZYradjRDbOgC7Rn3NQgnEMSfpsFDIQYQ+FmOQiDAatQGyVB8B/YGJPK6hpXAcPrSigNzuXEgkXndkHmNCeU9mFEESG1fIETTG0jPcVKabueh51+1o6SbtrvhIMwTcI07NMa02g95uP2LqgHi5W0wCUBOFkUpb3+oNNLBr2wG3UH7yPMnDznwq5NkuXoutKUN1VjWbnyxZRFoTRPQTCfn0bTpHPDYiXq0o9GW/KJqnWKp5h7lbTcLt1GgACZ4vfJHNGyFVVrrBXV0itjAcZ44VxdxRopKrGFq+C1QaYu2n/A8cliubsgw2zhlmcPKIZFobEAu56O9oU4LFUtbasTtnte9bGW6286fCPc3TfFHasM7wFHD4FnJDFcFmLdnO66wbTJo+ILZaeQCHTtLzmnRuLOPi1TOkN9vPTH/wPXmw7VDu6x/9uEV7NNDyXT818bo7oynn0ffWkvTWYvHWPW3EMgzeYWaqqilfCjpk5URIELFI3uska9pGhevxXlsKkAmXNDsAIq474zd9+RKEOP9hmXe6u8jzzmUm7CurLt4PW1fX3c9ZY+l7bZtD/gbjsiI62UdUibRM5A1G5PZS1EwNI5F5lG6VO7b0KiE07XfNMQvJSoD4bGoDUHG/KpKqhx/CT4G49xrWmFbe3y7IryRHdf7Rz1bmezZ7gbXdZk9JL50gm7wLkS1DpNazIHjS+AecIh4YJbjnvZm0fdPwdVyeLdFHX5BK8z+rn/yh2eu6uHlUgvbzdQtTUVpDgGiT5i1Zwwjt7Ot7WsebWif6j+lsm/05kP44PdAiS92EInDAAA&quot;"/>
    <we:property name="initialStateBookmark" value="&quot;H4sIAAAAAAAAA9WWX0/bMBDAv0rlF14ylDZqu/JWsk6a+FfRipepQk5yTQ2OHWynkKF+d852OgZsBSbKhtoH+3y++905vvMtyZguOa2PaQFkj+xLeVlQddlqk4CIRnZycnA0PD04Px4ejVAsS8Ok0GTvlhiqcjBnTFeUWwso/D4LCOV8THM7m1OuISAlKC0F5ewHeGVcMqqCVUDgpuRSUWtyYqgBa3aJ6jhH3+3dCD3S1LAlTCA1XnoKpVSmmYedftaOkm7a74SDME3CNOzjHu1XHebz+tapA4ulMJQJBLCyKEp7/UGnlwx6YTfqDj5HkFn5nHHTqCT16KZUGDdmoy5tvmKMIpeKpZQTF58C7cO5JbHkVeFGowfyiaxUCqcwd0vCMFPbzFNORQrnkwWAISvM1lhJzKVbjDnV2gkX8jpWgF6RLVwF7w0ytd7+A45vBorNCRlmS7s9e0IxzHMFOTXNdLQtxGEhK2FanbDdc0tfK9F80+EH4e5+KO5YZvAIOHoKPEOJZiLnTXG6rwZTH0fJltJMacLBlr/kAguJvfu4TaoM1H7trv8XptYVqh08Yv+3Aa9m6xqKqhe/FkZ5rR37NurSVorMVirGzPchKvS6C/msKMndyOcJk8hhCdyvXVWgavTm1h942fUZQHWmEZbTUtvvzPY7FGXg0A6g3lrmnecxE2Lt1qZtA6/L7fvjNkf6Wlp/aH/AfWgIlZSUxiKtAzmjvLJnKirOA5IuGM8UCBfaYxUUHTJs874gOClS7wy1BqN31uRTmWPh+EnwNxbjSuEO09pk2SblheZOzALUZmOzV5gbXVWo9Jbx4g27hIXkWDp1a7KgCt4A85DRhHFmGGzlbJ41/xpUKfJPU1DFC6zO8Gf/K3t57lsPKQBf3nYgK6NLmsKYCnAeS3/DGDg9V9Yy/2oF91D9LZN7pxPnBDsfs51u8wYLRxyWg7sD8EyJXUgMAAA=&quot;"/>
    <we:property name="isFiltersActionButtonVisible" value="true"/>
    <we:property name="reportEmbeddedTime" value="&quot;2023-07-29T11:30:07.204Z&quot;"/>
    <we:property name="creatorTenantId" value="&quot;c7f1186a-ad0f-4fe1-b263-113806c13c6e&quot;"/>
    <we:property name="creatorUserId" value="&quot;10037FFEAE49C46D&quot;"/>
    <we:property name="creatorSessionId" value="&quot;0e35f6c6-3533-4611-bb73-8f10ef344e3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9348C74-AA91-4D21-91A3-376A8D64FC80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VXbW/aMBD+K8hf+oVVCZRR+o1SKk1rNzRQpWlC05FcE7fGTm2HllX8952dZCstoy8CtAohkrvz3XOPyXPOPYu5yQTMv8AU2RE7Vup6Cvq6FrI6k8u2Ruew0Wo0Ws32ITQwbIQHQUBRKrNcScOO7pkFnaC94CYH4RKS8QfDTgsODqMgaLYbtAg6UTBh4zoDIQaQuJhLEAbrLENtlATBf2GRglxW57ioM7zLhNLgCg0tWHTFZhRO9wQw3G8SDogsn+EQI1tYv2GmtC3vOy0MJpOwFYQYHEI7CDrtA1pjCq8H/3y8K+qB9ZS0wCUBcLaVDZL9kgtbhkzm/btMExvE0TxzpPaoi0RpHoFgvj+NpmjnnvWUyKf+qr9kH6pcR/gNL71LWm7nbntAgIzw5zBFtGxBbA20Ii69syfAGG9M1W1PI1WN2VGwqO8ayMhV+w9wfLI4XU9IN5655fETFN0k0ZiALW/724LYnapc2lojCD9612kuy/908E5wt94V7p6K8RHg5psAnyOYXONmQKUgE6yd5JrLpPYdQa/4047JYsgvSsH8q1CjAmrGZ8qOYCLQCfXkisTN6REtUzpGfTz3knTCdaWaYX2LPJda5KjcUclSdXZYsdKXxbiaSOS8ejhm1K3xrG9D5bci2VvhZ1xMdZCmmukFK1qJ4tjgeSISBc5QFL6bHPWcqnn/UpX9ggEK54bACsiMe0Lc6YFMMXpon3G+NeZ95QGXsirraFuD13O7e7jllr4WbbFp/4C7nIiCtFLWQaoauQCRuz2VuRB1FqVcxBqlb+1xCJnOOB2aCinzVkK91zUGrdmrkI9UQpL3B8FbMvZyTStsbV1mR8oL0321KepNJTvldxivTzZ+Rbr+TU5BmySPHtdrTJWgCWJqwxQ0bgDmGYcJF9xy3MpGP5v+NVCVTD6MUE9fkHVMHy92KU9SQV//aBgU1TCiGjFYOIesGMxTtOAMKzTu6ZHAZ3fz7cFwpwz0FuYuVG5NBhEOQKIvlBVKwLF4b3HyGzuk/lq73xXt+rcz5sv4Yr8BujqAKTMOAAA=&quot;"/>
    <we:property name="creatorSessionId" value="&quot;2e08be25-739c-47af-b916-cd4e9b95fb83&quot;"/>
    <we:property name="creatorTenantId" value="&quot;c7f1186a-ad0f-4fe1-b263-113806c13c6e&quot;"/>
    <we:property name="creatorUserId" value="&quot;10037FFEAE49C46D&quot;"/>
    <we:property name="datasetId" value="&quot;6915c614-53df-4926-a7c0-155d830dc7c5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initialStateBookmark" value="&quot;H4sIAAAAAAAAA9VXbU/bMBD+K5W/8KVDCdBB+VZKkSZeRSukaarQNTlSg2sH2yl0qP99d066AWPlRW011Ei17853jx8nzyUPIpUuVzA5gRGKXbFnzM0I7E0tFnWhK9vp6eFx6/zw8qR13CGzyb002ondB+HBZugvpCtAcQYy/ujXBSh1BhnPrkA5rIscrTMalPyJZTC5vC1wWhd4nytjgVN2PXjktGMKpznVjtc3qSIkXo6xi4kvreeYG+urebOB0WAQN6IYox3YjqLm9hatcaU3wHw9nosGYG2jPUhNANiGzQZs7SRRtLm9EW/E0EyiAduvpPJVyGDSuc8t7ZvYmOTMV5t2kRkrE1Ai7M+iK7fzINpGFaMw6jyxd01hEzzHq+DSXvoJMw8KdIKX3SGiF1Ni68wa4jI42wqcC8ahuWtbpKqp2I2m9VUD6XG1/wDHN4+j+YS00jEvT/9C0coyixn4atpZFsTWyBTa1zai+GtwHRS6uqejT4K78alwt02KzwBvfgjwMYIrLC4G1BB0hrX9wkqd1b4j2Bdu2j5ZHPlVJZh/FKpXQs3l2PgeDBSyJA+uSdxYj2iZsSnavUmQpH1pZ6oZ15fIc6VFTOWKSlaqs8KKM32Z9mcdiZzXj9uMuXOB9WWo/FIkeyn89MuuDtrNenrJijUqjEqeiESFY1Sl77ZAO6Fqwf+kynrJAIVLR2AV5I6fEH57IFOKAdohTpbGfKh8JrWelWXa5uAN3K4ebnWk70VbHto/4D5NREHWGM+QZhu5AFXwmepCqbpIhlKlFnXY2vMQMh1JemkqpSxYCfVayzn0bm2GvGcykrzfCD6SsV1YWuFr8zIzKW9Md+qHaBeV7EDeYzo/Wf8d6Tq3BQUtkjx6XG9waBR1EFfrDsHiAmAeSRhIJb3EpRz0q+nfA9Xo7EsP7egNWfv044ub0KMOLEZIH0U8MIV3OSR4BhpDxbx8XCWWHxeskSmnC2PL/y9gCp9QodPxC4Dkhj9/AYMTAVYA9wtqVjwc4w0AAA==&quot;"/>
    <we:property name="isFiltersActionButtonVisible" value="true"/>
    <we:property name="pageDisplayName" value="&quot;Visual_Balance_Sheet&quot;"/>
    <we:property name="pageName" value="&quot;ReportSection95e0bb1501e08a700974&quot;"/>
    <we:property name="pptInsertionSessionID" value="&quot;CC021407-FC54-4A1F-A6C2-EBE629A39DD4&quot;"/>
    <we:property name="reportEmbeddedTime" value="&quot;2023-07-29T11:30:45.578Z&quot;"/>
    <we:property name="reportName" value="&quot;balance_sheet_mine&quot;"/>
    <we:property name="reportState" value="&quot;CONNECTED&quot;"/>
    <we:property name="reportUrl" value="&quot;/groups/me/reports/4a2859a9-c261-4cf9-8aa8-82f59b110737/ReportSection95e0bb1501e08a700974?bookmarkGuid=2aa7e5a7-ce68-4f32-a255-b775cafa1bea&amp;bookmarkUsage=1&amp;ctid=c7f1186a-ad0f-4fe1-b263-113806c13c6e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808F688-C3A2-4164-A966-2DA1C5C0885F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021407-FC54-4A1F-A6C2-EBE629A39DD4&quot;"/>
    <we:property name="reportUrl" value="&quot;/groups/me/reports/4a2859a9-c261-4cf9-8aa8-82f59b110737/ReportSection22ed930e70c760147314?bookmarkGuid=67a13bcb-5e35-4fcb-8a55-a74ca81c7f3f&amp;bookmarkUsage=1&amp;ctid=c7f1186a-ad0f-4fe1-b263-113806c13c6e&amp;fromEntryPoint=export&quot;"/>
    <we:property name="reportName" value="&quot;balance_sheet_mine&quot;"/>
    <we:property name="reportState" value="&quot;CONNECTED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pageName" value="&quot;ReportSection22ed930e70c760147314&quot;"/>
    <we:property name="pageDisplayName" value="&quot;types_detailed&quot;"/>
    <we:property name="datasetId" value="&quot;6915c614-53df-4926-a7c0-155d830dc7c5&quot;"/>
    <we:property name="backgroundColor" value="&quot;#FFFFFF&quot;"/>
    <we:property name="bookmark" value="&quot;H4sIAAAAAAAAA+1WTY/aMBD9K8hnVDkJIYEbS+lpW6FltZdqD+N4ABcTp7ZDlyL+e8cO7Ypqq1b9WFG1p9gz4/GbN08TH5hUrtGwfwNbZGN2ZcxmC3bTS1if1ec2GPKhFIVISiwrXmI+HJQUZRqvTO3Y+MA82BX6O+Va0CEhGd/e9xloPYdV2C1BO+yzBq0zNWj1Ebtgcnnb4rHP8KHRxkJIufDgMaTdUTjtCUryIqMbofJqhwusfGe9wcZYf9qnKcpRxrHgVTHkyaDIkgGdcZ03wvx+fLg0Apua2oOqCUCwlWk6HAHIkcgx4wKQ5xHgUml/ChH72UNjqW5iY98E+iZyB3WFksXiLLqulgN7jeBaGxPMzhwL09oKb3AZXbVXfk95JHhgR6Jobg0RGG23xoPuXSsQSiuv0PWglr3Z+zYcCbFr82FqkXiUbMyP/WcENXEOvXsCxD1ZnKpX+tT7R7JvO2yNwukarA/aEu+oS4FYOmSsRHu1j9y+VPZz+9P+V0j/PK9UA8XLLC14mg0xFYXkYgQpistSw38J/F4yu74vZZKLNFnCqOBFmRecpsfP932yWllcgT9tz+FOjW63T9h/vAwaohtcG028ud6COMUY8aqtT9zxf1UjF0B8p6cKQCRpKfJBlWRlnhciH13AHPlmZ55THr88zC6gy3/v9PsigSDUYwh5xMO2SI+9sDCtdw1UOIcaI7amyxN6Rm7qB/08Q+lxbcP3WpGyu8rvQLeh6Pg0ZPGaeNknGzRBHpoKAAA=&quot;"/>
    <we:property name="initialStateBookmark" value="&quot;H4sIAAAAAAAAA+1WTW/bMAz9K4HOxuCPOE5yS7Ps0qYNkqKXoRgom3G1KJYnyVmzIP99lOyt6NChwz6KDNvJEklRj48PtA6sEKaWsL+ELbIxO1NqswW96UUsYFVnu7o6n0+W5+8uJ/MZmVVthaoMGx+YBV2ivRGmAekykPHtbcBAygWUbrcGaTBgNWqjKpDiE7bB5LK6wWPA8L6WSoNLubJg0aXdUTjt6e7oVUI3Qm7FDleY29a6xFpp2+3jGItREmIW5tkgjPpZEvXpjGm9Hubz8e5SD2yqKguiIgDONozjwQigGPEUk5ADhqkHuBbSdiF8P7uvNdVNbOxrx9ek2EGVY8F8cRpNW8uBzRFMo32C2SPHSjU6xyWuvauywu4pTwEW2JEoWmhFBHrbtbIgexcCuJDCCjQ9qIre7EPjjrjYO/VxqpF4LNg4PAYvCGpiDFrzBIhbshhRlbLr/QPZ1y22WuD0DrR12uLvqUuOWDqkdIH6bO+5fS30l/bHwTdI/zyvVAPFF0mchXEywJhnRchHECM/LTX8l8DvJbPt+7qIUh5HaxhlYTZMs5Cmx8/3fVKWGkuw3fYx3KmSzfYJ+4+XQUN0g3dKEm+mtyJO0Ue8aaqOu/Bf1cgJEN/qKQfgUTzkaT+PkmGaZjwdncAc+W5nXlIevzzMTqDLf+/0+yoBJ9SjC3nAw7ZIjz23UI01NeS4gAo9trrN43pGbuoH/Txd6X6t3fdCkLLbym9ANq5o/zRk/hIiQ3CJzxxwD0bmYXlwnwEn7WlLuwoAAA==&quot;"/>
    <we:property name="isFiltersActionButtonVisible" value="true"/>
    <we:property name="reportEmbeddedTime" value="&quot;2023-07-29T11:31:57.352Z&quot;"/>
    <we:property name="creatorTenantId" value="&quot;c7f1186a-ad0f-4fe1-b263-113806c13c6e&quot;"/>
    <we:property name="creatorUserId" value="&quot;10037FFEAE49C46D&quot;"/>
    <we:property name="creatorSessionId" value="&quot;e6a9cd07-8eae-4e9f-8809-fab96d5ad3c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D32616C-2B6D-4CB9-9CBD-22007798FA1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71VTW/bMAz9K4UuvRiDnA/P7i3NOmDAMARN0R2KYKBtxlErS4Ykd82C/PdRstMua7IOQ7tDAvND5HuPtLxhpbCNhPUXqJGdsXOt72owdycxi5ja9xWQZxzzIuPA0yzDbMQzytKNE1pZdrZhDkyF7lrYFqQvSM6bRcRAyhlU3lqCtBixBo3VCqT4gV0yhZxpcRsxfGikNuBLzh049GXvKZ1sghK/G1JHKJy4xzkWrvNeYqON6+04LXFcFqM0HcV8kPBhGgOdsV00wHw53zcNwKZaORCKAHhfmqZ5soTlGBJOMiRAf96/FNL1Kfn64qExxJvUWDdevkl5D6rAkgVyBm3HZcMmVWWwAtebF3vBqZZtfcA/160p8BKXIaSccGs/IpC+x7f5CtGxLek4M5pUDsFJrVvlTgY8TkLoY6t65bg3V/r71CBJXXpH9Ih7Sq5KG1GAfAb9FdFd+W7PcSzIY4WqZL8hTyO56uA1AqcrMM5vYH5Ls/Ty0yFtSjTn6zCBD8LsliSO3k7gnsJ2sVtNit3+sm+9kh2m1++72Ho/L5JRORq/T4Y8GeZjPsj4y7v5n2Y8lWDtvwzZSlGg2Rsxq5EuGf9QIb2X/hDxabpmAu0T5/2n690lMqA3wOg6HOtvvZw6HGESdSp7sBH7ukKD/RRVKXZv7qffVLJ/P+jOCBCOaEZtr0G24S6lqp+F60hvOjdlnk6sRWdPfbLfBf/zx0pwcECcWpdBPgy7cLjiOVhR+IJduSN7/YjrTZYl0PCxQ7PXrbMNFDgDhQc4EjdQpV+yP/IMn6NHltvtT7gqS/8OBwAA&quot;"/>
    <we:property name="creatorSessionId" value="&quot;4b4573f0-ed7e-4928-a5c6-bf2187ee6781&quot;"/>
    <we:property name="creatorTenantId" value="&quot;c7f1186a-ad0f-4fe1-b263-113806c13c6e&quot;"/>
    <we:property name="creatorUserId" value="&quot;10037FFEAE49C46D&quot;"/>
    <we:property name="datasetId" value="&quot;6915c614-53df-4926-a7c0-155d830dc7c5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initialStateBookmark" value="&quot;H4sIAAAAAAAAA71V207bQBD9FbQvvFiVnYtreAtpKlVcRRB9qCI0tifOwtpr7a4paZR/78zagVKSUlXQh0SemZ3LOXO8Xolc2lrB8gxKFIfiSOu7EszdXiQCUXW+8/Pj09Hl8c3Z6HRCbl07qSsrDlfCgSnQXUvbgOIK5Pw2CwQodQEFW3NQFgNRo7G6AiV/YHuYQs40uA4EPtRKG+CSUwcOuew9HSebekcf+tQRMifvcYqZa72XWGvjOjtKchzm2SBJBlHYi8N+EgHl2Dbqx3z9PDf1g4115UBWNAD7kiRJ4znMhxCH2UEYA/2xfy6V646ky8lDbQg3sbGsma9Rfg9Vhrnw4AzaFstKjIrCYAGuMyfPgmOtmnKLf6obk+Elzn2octIteSeguMfNdIHoxJp4vDCaWPbBUambyu31wij2oc9N1TEXsrnQ38cGieqcHcHj3GNyFdrIDNSL0d9wuivu9nKOGXmsrArVKeRpJVfteLXE8QKMYwWmt7RLpp+StMnRHC39Bj5JsxFJFLwfwR2E9WwjTYrd/qK3jsl2prfvO1uzP8ziQT4Yfoz7YdxPh2HvIHxdm/9px2MF1v7Lkq2SGZpnKxYl0iXDDwXSe8lJhKdum0m0T5ifP11vLpEevQFGlz6tu+ZS6rADSdCyzMMG4usCDXZbrHK5eXO//MaS/ftFt4YfYQdn1PYaVOPvUqp6Il0LetW66eT+iYRUKsno9zmDBcE/zs3BwRaGSp17DtELYnvZI7Ay44JtuR3ifhzuXRTjYXBsmwB042wNGV5AhVswEjaoclbaH3H6b5LwTUh7MlWvEcNfqkdW1uufclz5kDQHAAA=&quot;"/>
    <we:property name="isFiltersActionButtonVisible" value="true"/>
    <we:property name="pageDisplayName" value="&quot;2016_type_visulization&quot;"/>
    <we:property name="pageName" value="&quot;ReportSection18de5dc488410260381a&quot;"/>
    <we:property name="pptInsertionSessionID" value="&quot;CC021407-FC54-4A1F-A6C2-EBE629A39DD4&quot;"/>
    <we:property name="reportEmbeddedTime" value="&quot;2023-07-29T11:32:40.621Z&quot;"/>
    <we:property name="reportName" value="&quot;balance_sheet_mine&quot;"/>
    <we:property name="reportState" value="&quot;CONNECTED&quot;"/>
    <we:property name="reportUrl" value="&quot;/groups/me/reports/4a2859a9-c261-4cf9-8aa8-82f59b110737/ReportSection18de5dc488410260381a?bookmarkGuid=06bc8791-7a4a-4a6c-b494-fcf262fd5741&amp;bookmarkUsage=1&amp;ctid=c7f1186a-ad0f-4fe1-b263-113806c13c6e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9392909-2F7B-4450-B010-3C8CE47CC7F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021407-FC54-4A1F-A6C2-EBE629A39DD4&quot;"/>
    <we:property name="reportUrl" value="&quot;/groups/me/reports/4a2859a9-c261-4cf9-8aa8-82f59b110737/ReportSectionf4583ebe2908e7976798?bookmarkGuid=1b71019c-6be0-4d7a-8faf-e07933a57e78&amp;bookmarkUsage=1&amp;ctid=c7f1186a-ad0f-4fe1-b263-113806c13c6e&amp;fromEntryPoint=export&quot;"/>
    <we:property name="reportName" value="&quot;balance_sheet_mine&quot;"/>
    <we:property name="reportState" value="&quot;CONNECTED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pageName" value="&quot;ReportSectionf4583ebe2908e7976798&quot;"/>
    <we:property name="pageDisplayName" value="&quot;change_during_year_items&quot;"/>
    <we:property name="datasetId" value="&quot;6915c614-53df-4926-a7c0-155d830dc7c5&quot;"/>
    <we:property name="backgroundColor" value="&quot;#FFFFFF&quot;"/>
    <we:property name="bookmark" value="&quot;H4sIAAAAAAAAA81VXW/aMBT9K8gvfYkmCEkJvBXaSZW2CZWJaZrQdGNfwK0TR7ZDy1D++64d2o4O1j2s0h6Q7Pt5zr0HZ8eEtJWC7ScokI3YWOu7Asxdp8ciVh7azuMEOWTdLM6EGADwXsopSldO6tKy0Y45MCt0c2lrUL4gGb8tIgZKTWHlb0tQFiNWobG6BCV/YBtMLmdqbCKGD5XSBnzJmQOHvuyGwulOUHrv+tQRuJMbnCF3rfUGK23c/r5M0qyPOcbDboaD4eB8MMwox7beAPP1eN80AJvo0oEsCYC3DdN0mSVpzge5iJOkJ/JuiF1K5fYh+fbqoTLEm6axrfz4JsRipY3koFjgZ9C2dHZsolVdhNPVgX2ma8PxBpfBVTrptn4RoKDk+H22RnSsoWlNjaZZBue1w8IG41rfTwxSV8FG3SZ6AnIhNj5d/IbiI4KtDf4TGJM1lCvsXNZGlqvOVwRzBNOCLJb8ar/+53l/bqHeU6QhsSgqZ5wXWX5L6/ITplRtBJrxNgz5UppHHcTRC/hvzqtZPIqRIm9/Udh+5y3EN1jyovEO7CdZ3B/kKcQx5Ik45930f5HjRIE9JsdXV2+V5GgOVs4KpHfFH1ZIf0WfRHyqtplE+8z58DR/fDdIGe+NLkLa/qHLqcMJJhFroXT9er+s0SsorLEU0u0ncv1iSvbvN91eAoQTM6O2c1B1eD6p6gfpWtK71kyRZxfWorNnPthrwf98mgAHR4ZTaBHGh0ELxyuOwUruC7blTgj7CdebiCXQ8L5ju9e1sxVwnEKJRzgSNyiFF9kfeYYv0BPLpvkJyw3ZGQEHAAA=&quot;"/>
    <we:property name="initialStateBookmark" value="&quot;H4sIAAAAAAAAA81VXW/aMBT9K8gvfYkmCFA+3oAyqepoEVRM04Sqm+QCbp04sh1ahvLfd+0EOjoYexjSHpDs+3nuuQdnyyKuUwGbe4iRdVlfypcY1EulxjyWlLaHh7tRb3L3dN8bDcksU8Nloll3ywyoJZoZ1xkIW4GM3+ceAyHGsLS3BQiNHktRaZmA4D+wCCaXURnmHsO3VEgFtuTUgEFbdk3hdKfetU916gih4WucYmgK6wRTqUx5XzSa7ToG6HeqbWx1WtetTptydOF1MM/H26YO2EAmBnhCAKyt02wu2o1mELaCyG80alFQdbELLkwZEmyGb6miuYmNTWr5GtAUS6l4CIK5+RTqYpwtG0iRxe40PLBPZaZCnODCuRLDzcYyDwKSEJ+mK0TDcmJrrCRx6Zy3BmPtjCv5OlBIXSPWrebeHkgvWtv06DcUIwSdKfwnMAYrSJZYuckUT5aVbwjqCKY5WTT5Rbn+d74fC6ivFKlILILKKWNFFjzTuizDlCpVhKq/cSTfcLXTge99gH/xufL5TowU+fyLwsqdFxAvsOR5bh1Yb7T9eitogu9D0Iiuw2rzf5HjQIA+Jsezq9eCh6gOVs5ipHfFHpZIf0WbRPOkRTOO+n3mw9Ns926QMj4rGbu08mULqMOJSTxWQKna9X5doVWQW2MScVMycvuBJf33my4uDsIJzqjtDETmnk+q+oWbYuhtYabIq57WaPSVDbZasD+bFoGBI+TEMnL0odPC8Yp90Dy0BYtyJ4S9x3URsbgxrO/Y7mVmdAohjiHBIzPSbJBEVmR/nNN9gZhrQrLjgThHjP0u7VnJ859FcMq3IgcAAA==&quot;"/>
    <we:property name="isFiltersActionButtonVisible" value="true"/>
    <we:property name="reportEmbeddedTime" value="&quot;2023-07-29T11:33:34.205Z&quot;"/>
    <we:property name="creatorTenantId" value="&quot;c7f1186a-ad0f-4fe1-b263-113806c13c6e&quot;"/>
    <we:property name="creatorUserId" value="&quot;10037FFEAE49C46D&quot;"/>
    <we:property name="creatorSessionId" value="&quot;5e925cd2-fe53-4156-a3a6-0f80d40537fa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A8A0147-D8AA-4EE5-933B-428835D0F6F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021407-FC54-4A1F-A6C2-EBE629A39DD4&quot;"/>
    <we:property name="reportUrl" value="&quot;/groups/me/reports/4a2859a9-c261-4cf9-8aa8-82f59b110737/ReportSectionad1acd5189a41c741ea2?bookmarkGuid=19f581e1-bada-4a1a-b8f1-0120d1b88e3d&amp;bookmarkUsage=1&amp;ctid=c7f1186a-ad0f-4fe1-b263-113806c13c6e&amp;fromEntryPoint=export&quot;"/>
    <we:property name="reportName" value="&quot;balance_sheet_mine&quot;"/>
    <we:property name="reportState" value="&quot;CONNECTED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pageName" value="&quot;ReportSectionad1acd5189a41c741ea2&quot;"/>
    <we:property name="pageDisplayName" value="&quot;2016_Ratios&quot;"/>
    <we:property name="datasetId" value="&quot;6915c614-53df-4926-a7c0-155d830dc7c5&quot;"/>
    <we:property name="backgroundColor" value="&quot;#FFFFFF&quot;"/>
    <we:property name="bookmark" value="&quot;H4sIAAAAAAAAA+VYS1PbMBD+Kxmf044kO7bFDQI90ZYShh46HFbSJlHjWK4sU1KG/17JNsOjhTKFKUlzirW7lr6HtZZzGSldVwWsPsASo51oz5jFEuxiQKNhVN6NcaBpjIzENMlYLBJGSagyldOmrKOdy8iBnaE71XUDRZjQB7+cDSMoiiOYhdEUihqHUYW2NiUU+gd2xT7lbINXwwgvqsJYCFNOHDgM0577cj/2UOjb2K8I0ulznKB0XfQYK2NdPwZFQaoRzTkkVGYJRWD+nrrLtjD/XB8WbYGNTelAlx5AiEGSxCxXNJeCE5GiJCwN8akuXF8iVgcXlfW8vRqrKsi3q86hlKiilpzFuuNyGe3OZhZn4PrhwZ3k2BTN8jfxiWmsxGOctqnSabfyayhwEF15+Y6s8eK2sXFjLZZusFvX6Oo2+64pe81IGM7N97FFL7IKgTMfqXU5K3pPbkQ46YhIsIGEEV+9coGsv8FYhXZv1fLd1/baEja8B/uVuXpyPhTzRMqcAM1ECoKBIFStvX2HGoQutNO4JR4+SrgzcjQSGFNgCeOEECpFStZ3H77TF6i2Yhc+zrSzjqcqwalSJFaZzBVkWcbW1rqPbo52K6x7nGm/64BkU5XlJMEYBQtXcm2tOzTl7M0J2uX2NNAnUu7MlGlKR759JiSBxL8IRzyFtTXTnwQXODeFl7keTOZg8f928il8OxtZKnKRylhxQMxZHAOIv7fxPULdWHwO9BPjoLjdSP6hKy8PvxM5pSgVnSIQonjG44wgWQORb+3yAZRqcPCtCbdsqugP0ulMQI4MKfFnBi6ZRCLhOW+fF0B9fV49Dm1gA1W/j7+Tmaoc2EjIJCWSJNIf1Eav+6x/arRcbKzId9H37QSmKOI0FzHlhAv0fSV7VYk/G7vwGg7GUGm/EzdQ5l8ZdFLnSqZTzgkjEjFFwXn8jC/+FwC6j8INnOmb28Y+1g/QCKJfhdIbXNES7axdyzSurkDiEZTYYqy6+cIh1ae91L7ro+qvbfg91N6ljv0pFE0g3v6DGLXLtIv9BJbAQ2vBFAAA&quot;"/>
    <we:property name="initialStateBookmark" value="&quot;H4sIAAAAAAAAA+VYS1PbMBD+Kxmf045kO7bFLQ1wKRQKDD10Op2VtAlqHMuVZUrK8N+7st3pm3YKU5JysrV67Pew1rKvI22auoT1C1hhtBM9s3a5Arcc8WgcVUPs6Oj54fTk+dsX08M9CtvaG1s10c515MEt0J+bpoUyrEDB12/GEZTlMSxCaw5lg+OoRtfYCkrzEfvB1OVdizfjCK/q0joIS5568BiWvaTh1Kbc/GlCGUF5c4mnqHwfPcHaOj+0QXNQesILASlXecoRYprT9L0dzN+PD0k7YDNbeTAVAQgxSNMkLjQvlBRMZqhYnIX43JR+GCLXe1e1I96kxroOek31JVQKddSRc9j0XK6j6WLhcAF+aO590zmzZbv6SfzUtk7hCc67rsobv6YcGjxENyTfsbMkbhebtc5h5UfTpkHfdL37bTVoxkLzwn6YOSSRdQi8oUhjqkU5ePJFhLOeiAIXSFj5jpQLZGmCdRrds3XHd9e4z5bE4+9gPzBXIkehRKRKFQx4LjOQMUjG9cbbd2BAmtJ4g4/Ew1sJ90ZOJhITDnEaC8YYVzJjm7sP980V6kexC29n2lsnMp3iXGuW6FwVGvI8jzfWuiN/ge5RWHc702HXAcvnOi9YignKONypjbXuwFaLJ2foVo+ngP4h5d5MlWV8QuUzZSmk9CKciAw21kw6CS7xwpYkczM6vQCH/7eTf8K3tzHOZCEzlWgBiEWcJADy7208RGhah3eBfmY9lF8Xkn/oyv3D70XOOCrN5wiMaZGLJGfINkDkr3b5CCo92nvfhinbKvov6fQmoMAYOaMzg1CxQqbgLm+fe0D9+bx6EsrAFqr+Pf5eZq4LiCdSpRlTLFV0UJs87LP+sjVqubUif4t+KCcwR5lkhUy4YEIi1ZX8QSV+Zd2SNBzNoDa0E7dQ5h8Z9FIXWmVzIVjMFGKGUojkDl/89wB0F6UfeTsUt619rH9BI4h+E4Z+wRWt0C26XLb1TQ0Kj6HCDmPdrxcOqdRNUlPVRz3cu3A9MORSz/4cyjYQ7/4gRl0SEsTIEn8zIfxXjDpYHbhPmbDUlOIUAAA=&quot;"/>
    <we:property name="isFiltersActionButtonVisible" value="true"/>
    <we:property name="reportEmbeddedTime" value="&quot;2023-07-29T11:34:26.403Z&quot;"/>
    <we:property name="creatorTenantId" value="&quot;c7f1186a-ad0f-4fe1-b263-113806c13c6e&quot;"/>
    <we:property name="creatorUserId" value="&quot;10037FFEAE49C46D&quot;"/>
    <we:property name="creatorSessionId" value="&quot;f4cde641-f1a8-46a3-bba7-3f2ece4d3e86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86E19CCD-5B59-4A82-8FC7-07B8B031ACB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CC021407-FC54-4A1F-A6C2-EBE629A39DD4&quot;"/>
    <we:property name="reportUrl" value="&quot;/groups/me/reports/4a2859a9-c261-4cf9-8aa8-82f59b110737/ReportSection4c82a0fd60338eb34e8c?bookmarkGuid=fe88d01b-e0d8-4085-81ab-56eb2fea6a80&amp;bookmarkUsage=1&amp;ctid=c7f1186a-ad0f-4fe1-b263-113806c13c6e&amp;fromEntryPoint=export&quot;"/>
    <we:property name="reportName" value="&quot;balance_sheet_mine&quot;"/>
    <we:property name="reportState" value="&quot;CONNECTED&quot;"/>
    <we:property name="embedUrl" value="&quot;/reportEmbed?reportId=4a2859a9-c261-4cf9-8aa8-82f59b110737&amp;config=eyJjbHVzdGVyVXJsIjoiaHR0cHM6Ly9XQUJJLVdFU1QtRVVST1BFLXJlZGlyZWN0LmFuYWx5c2lzLndpbmRvd3MubmV0IiwiZW1iZWRGZWF0dXJlcyI6eyJtb2Rlcm5FbWJlZCI6dHJ1ZSwidXNhZ2VNZXRyaWNzVk5leHQiOnRydWV9fQ%3D%3D&amp;disableSensitivityBanner=true&quot;"/>
    <we:property name="pageName" value="&quot;ReportSection4c82a0fd60338eb34e8c&quot;"/>
    <we:property name="pageDisplayName" value="&quot;treemap&quot;"/>
    <we:property name="datasetId" value="&quot;6915c614-53df-4926-a7c0-155d830dc7c5&quot;"/>
    <we:property name="backgroundColor" value="&quot;#FFFFFF&quot;"/>
    <we:property name="bookmark" value="&quot;H4sIAAAAAAAAA9VUbYvTQBD+K2U/F0maNNR+q7GKoFKuciBHkelmku7dZnfZl9pa+t+d3VS9wzcETzBfsvOyM8/zJDMn1ghnJBzfQo9szp5pfdeDvRvlbMzUQ1/DS5xOKj6ZFTxrCjpiRVnaeKGVY/MT82A79NfCBZCxIDlvNmMGUq6gi1YL0uGYGbROK5DiEw7JFPI24HnM8GCkthBLrj14jGX3lE42QcmfFNQRuBd7XCP3g/cKjbb+Ypd8NoGsbaqsKGa4LUqccbrjhmiC+fv82DQBq7XyIBQBiD58mmdtWeblNEdiX/KqTLmtkP6Ssj0uD8YSb1LjaKJ8NbHotBUcJEv8LLqBzonVWoY+nZYP/GsdLMcrbFNIeeGP8UOABMXxw3qH6NmZ1FpZTVqmYC3BueTc6Y+1RerasHl2Hn8Fsmj28XrzHYpF11nswF/M5WNBXPQ6KD+aZHmVQi+CunzC7Fe4/5GArzz2/42A0z8R8Ke43yC4YPHv/H87UB2OngcrVDd6j2B/oOWGPI7i8jL33wbt3QDVW8QeTFwr21sa0DhT5y8TT91u743xS6uDSZP2CGO0OafnPg7WI623eNDBOwMcV6AwATBDAYHDmjgYUE1knM42vl8L2hAD4WuQIXJNy5ClNqnbZ9DHYEWMBQAA&quot;"/>
    <we:property name="initialStateBookmark" value="&quot;H4sIAAAAAAAAA9VU247TMBD9lcrPEUrabFX6FkpBaOlu1aKVEKpW02SSetexLV9KS9V/Z+wEWMRlhcQikZd4Lp45c5IzJ1ZxqwUcr6BFNmUvlLpvwdwPMpYw2fuury8Xxery9qpYzMmttONKWjY9MQemQXfDrQcRKpDzwyZhIMQSmmDVICwmTKOxSoLgn7BLppAzHs8Jw4MWykAouXbgMJTdUzrZ1Dt7NqKOUDq+xzWWrvOuUCvjejsvJ0NI62qcjkYT3I5ynJR0x3bRCPPx/NA0Apsp6YBLAhB8+DxL6zzP8osMh2PMy3Eec2suXJ+yPc4P2tDcxMZRB75mNEWjDC9BsDifQduNc2IzJXwbT/Pv/GvlTYkrrGNIOu6OgXkQIEu8Xe8QHTsTW0ujiMsYnAmwNjp36uPMIHWt2DQ9J1+BFNU+XK9+QFE0jcEGXG/Onwpi0Sov3WCYZuMYeuVl/wnT3+H+RwS+cdj+NwRe/AmBv8S9QLDe4N/5/3YgGxy89IbLZvAewfyEyw15LMVFr/tvQnvXQXUGsQUd1sr2jgQaNHX+onjqdvdAxq+N8joq7QlktDnH5yEO1iKtt3BQ3lkNJS5BYgSguwIcuzVx0CCrMHE8m/B+y2lDdAPfgPBh1rgMWWxCHPCtwEcuhBXJIqyI7jOtIy8NrQUAAA==&quot;"/>
    <we:property name="isFiltersActionButtonVisible" value="true"/>
    <we:property name="reportEmbeddedTime" value="&quot;2023-07-29T11:34:59.960Z&quot;"/>
    <we:property name="creatorTenantId" value="&quot;c7f1186a-ad0f-4fe1-b263-113806c13c6e&quot;"/>
    <we:property name="creatorUserId" value="&quot;10037FFEAE49C46D&quot;"/>
    <we:property name="creatorSessionId" value="&quot;b41d8975-61ef-4a4e-9779-a8ac7bc277d1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PERİHAN AYDIN</cp:lastModifiedBy>
  <cp:revision>4</cp:revision>
  <dcterms:created xsi:type="dcterms:W3CDTF">2018-06-07T21:39:02Z</dcterms:created>
  <dcterms:modified xsi:type="dcterms:W3CDTF">2023-07-30T13:48:48Z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