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BE0-CB4C-AD0A-7FB6-2850C680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72D5D-6B0B-1533-1A65-1C36895FD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C032-81A1-52DF-ACAD-B0D5614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C743-05E1-A332-F885-2CE153A1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CA8B-BB02-6A69-4E7D-ED4FB78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E27B-CA57-A4F7-748B-D94755BB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52F7-A138-DD75-74EC-793F9111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A259-57BF-E9C0-894D-8F13D523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5C02-D806-F5EC-5AFD-EB93FE58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2CF7-A9B5-EA7C-D07A-E25D4F80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9E27-E7CE-0BB9-AEDB-BD272A689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CC387-169C-FF72-CE9B-75CD2707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FD94-214A-AEDA-D76A-B6208E2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C1FB-4C0C-4EEA-48C5-ED45AF88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27FB-76BB-8929-9506-7D376ADF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B04-94CA-950D-42C7-68CF3E2A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363F-BB56-DBFB-95A2-C838053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B56D-6350-FA66-88E5-E2585AAF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675B-D0C0-24E2-F8C2-84B0F83A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46A9-E6CD-AA80-EA74-DA96E4AC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BD76-369E-46B8-4D61-95A0453D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7524-B003-4AED-E319-9095E4CB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8931-2E24-CDC7-8FFA-A6ACB2F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4416-E9C7-F80A-7FBC-C9006662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8959-A8B6-4168-A931-48FF1032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7DAB-EDFD-FFD1-6FA5-964EDB46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547E-0771-BAE6-05AA-6AB8FB993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8C9-460F-0778-A16C-529A1712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B87C-D1A1-8E34-05B9-780BBB2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C7D3B-6FD6-A2ED-1A30-9136438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124F-AB26-7590-D4D4-72660862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B255-BA02-65EB-D681-0B8BCEEF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D4DD-3641-6F46-AED9-93DC7AA1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A53F-1B61-0993-488E-9A26EAB1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B7D50-CF6C-91A2-2F41-7C998F21C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56AC-0CD3-170B-8141-DCADC0A6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18ADB-8FF1-A935-B5FD-1580C1B8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0EC11-21B1-9A7B-0F64-B58F40BD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2D0D6-85A1-37AC-05E3-5B61ECC5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5381-B761-BE2A-7CF0-B681C17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CF73-C7BE-7D57-BA8D-E152235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14F21-E304-63AC-D44A-1A3D88B4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4D97A-F7AC-AF2C-6344-91C1F204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E702-01ED-81A4-0EE6-BDC42410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77FDB-621F-4412-C16D-F32B3F73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8400-C558-A573-1630-8961C39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6FAF-E0D1-00DE-0D31-188EBF57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D58A-524B-9534-2FAB-1D6C0BCC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EF20-1110-DEDB-5353-683CC203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21F81-CA0B-FB3E-B236-73069BC5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C9D7-934B-A8D3-6556-2F8BC83C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6583-C450-AB83-1588-0F406506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33DD-66D1-A1F6-9808-3593F589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E6F94-A050-1D74-8982-F26B3EA17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163E-7BAA-80BA-7865-B261BB41F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F87B-94F7-ED97-1457-022CDE72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B20C-4431-CACC-C3BC-3404BEBD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5774-5DB7-6BFE-6CA6-B74029D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D790C-B06A-9244-8EB7-A4327DC6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EEF7-63C4-D3D7-C5A8-A6E02FFE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B485-9253-9652-2490-F9A7A528A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4D6D-FE5D-42E2-9B05-2168DA8977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2A2F-7BE1-3CB5-02E5-895FA87CE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BB98-50A1-DDCA-8742-132C1CD2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9847-A244-4604-B72A-4C8826E2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23C4-2844-38D2-A42C-0EDB604F7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CE398-4259-252F-56E0-E2E58FFAD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8B8F61F-9098-3F62-7C88-F253CB02AA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8B8F61F-9098-3F62-7C88-F253CB02AA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6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07DEB083-C298-44A3-AA78-FD388E853AE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0AFE116-2869-4B40-96C3-95C3DA04E7DF&quot;"/>
    <we:property name="reportUrl" value="&quot;/groups/me/reports/bc40d8c5-957b-4036-a851-fba145fe1da6/ReportSection?bookmarkGuid=38ec86fc-3d0b-499e-8108-bf9549d4dca8&amp;bookmarkUsage=1&amp;ctid=c7f1186a-ad0f-4fe1-b263-113806c13c6e&amp;fromEntryPoint=export&quot;"/>
    <we:property name="reportName" value="&quot;Flo_Satis_Raporu&quot;"/>
    <we:property name="reportState" value="&quot;CONNECTED&quot;"/>
    <we:property name="embedUrl" value="&quot;/reportEmbed?reportId=bc40d8c5-957b-4036-a851-fba145fe1da6&amp;config=eyJjbHVzdGVyVXJsIjoiaHR0cHM6Ly9XQUJJLVdFU1QtRVVST1BF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Page 1&quot;"/>
    <we:property name="datasetId" value="&quot;d656c9b7-1c21-4046-9d46-ae47a52581f1&quot;"/>
    <we:property name="backgroundColor" value="&quot;#FFFFFF&quot;"/>
    <we:property name="bookmark" value="&quot;H4sIAAAAAAAAA+1Z227cNhD9lUIveVkUpEjqkjdn46JALzDiIEBRGIshOVor0YoCRTneGv6o/EM/rKS4TrK+147tXdhv4pAazpwzHI5GJ4mu+66B5Z+wwOR18saYTwuwn36iySRp12WMZExyIpCkjHJWZLoMq0znatP2yeuTxIGdo/tQ9wM0QaEX/n0wSaBp9mAeRhU0PU6SDm1vWmjqfzAu9lPODng6SfC4a4yFoHLfgcOg9sgv92NvCv2Z+R1BufoI91G5KH2HnbHubDxJ+vg0mrQ+F5SNG05N66BuveIgk0CAqzzXGQgmSE4Yz4K8r9t5szLx27vvl12AxeGxk+Y4ICA/ev1B0+mpd0EqKEVaUCqUKFVKOJH6Rm31wiN0UVdRClUplpOcU6pLmZUCwrtV3bgz45e7x531SHv8o64dfQStQp2McFrs+5XvO/O5xTmcQbG7Njk1zbC4RL5vBqvwHVbjVOtqt/R7VI2ZaXAwS8lvSbB0zxpP6zhnrEY7a4fFzBkHzQw9gTNTVY0HfFz7y9Cu+CBheGg+Ty16snUQHHjJtVApsHodqUnc8s1yROFtbc/oTifnnNlIBLzLXqRp7kOFEoqCEh+DhKZkS6lunzvTVwAQiWYy9QRnXGVlWSiRUpXf40z/OFf++vdLk9yBpb6pFdo1npIF+psgPITNRj+6uFGNcd7ocRpHN0+S32vvetT9AZohqH311r+hzef2lTfqDLuY+r3RH7/L8eMb/bjLD0fjYEzDlEKBQnEhaCoKQJrHlP7UlO0sXwhbwyLSxRQIWnFNoCiUUrlU/Ga6ph6/ubG18l49HGMxX6hDaFt8OW1XwhJ5zKVgnADJ/bkrC860wHscuz8Q+sHibc19D7LB83bGJP816d+FwPtcag/jQiS7IpowDShFjgKkUJqkG19/qKF3xof/7ChE5XMtQv4/CpHylEpRIAcUJUNGWCp5vs2UP6dPjDvAEEnPUpKBz6qcC8CMoxaZ2oSkuu7Q9mbWC35E2JVmFRMaJfJC5WVOAOiW1CSTrblbuxqnh2Dd00fB+v16RSm1onf5KMWU4oSWtNAFzYuSEMa0LF4C8CHykAS7IVF4SS7ahFDkUmS8KoUgmmcy15JSfNor6FfUftnWR94chvNd5A0Ju7DOf8yxUqW55pwSnREtc7EVlcctouCpezqq8U6gRR0Neck/F5tCpcSqzKpcKSy5LEqR3dx2fZz7bwGBu1mtr429x7Gl8basqhcd/r89vUXbVR1sT7Hsgt7d41tmCXo+SzxM+I+HNcxf1t40g+s7ULgH/vP2YpvTowytji3Ca1qd40/or13O09P/AH4yZ8gEHwAA&quot;"/>
    <we:property name="initialStateBookmark" value="&quot;H4sIAAAAAAAAA+1Z3W7bNhR+lUE3vTEGUiL10zvXzTAgSxskRYFhCIxD8shRK4sGRaXxAj/U3mEPNlK0uzn/S5rYRnInHZLn5/sOD4+oi0hV7ayG+QeYYvQ2eqf11ymYrz/RaBA1S9nHj/sHw6P98YfhwZ4T65mtdNNGby8iC2aC9nPVdlB7DU74x8kggro+hIl/K6FucRDN0LS6gbr6E8NkN2RNh4tBhOezWhvwKo8tWPRqz9x09+5s058TZxGkrc7wGKUN0iOcaWNX74OoDU+9S+tjXllvcKQbC1XjFHuZAAJMZplKgSecZCRhqZe3VTOply7+u/bTfOZxsHhuhT73CIgvTr/XtFi4EISEgsc5pVzyQsaEEaHu1FZNHUJXdeUFl6VMMpIxSlUh0oKDX1tWtV05P987nxmHtMM/6BqqM2gkqqiH02DbLmMfTiYGJ7CCYm9tcKTrbnqN/Fh3RuIRlv1QYys7dzbKWo8VWBjHZD/ynh4a7Wjtx7RRaMZNNx1bbaEeoyNwrMuydoD3c3/pmiUfxL+e6m8jg45s5QUnTnIrVBKMWkdqEEy+m/covK/Miu54cCmYrUTAhexEimYuVSihyClxOUhoTHaU6ualM30DAIHoRMSO4JTJtChyyWMqs0fs6R8Xyu9//1VHD2CprSuJZo2naIruJPAP3lgfxywYqjCMa9UPYx/mRfRb5UIPuj9D3Xm1b967FUp/a944p1bYhdLvnP7ynxrfr2h7Kz8cjZO+DFMKOXLJOKcxzwFpFkr6pikbzl8JW8Mi0JVI4LRkikCeSykzIdnddI0cfhNtKumiejrGQr2Qp9A0+LrbboQl8JgJnjACJHP7rshZojg+YtsdILSdwfu6+wlEjZf9DEX+e9F/CIGPOdSeJoRAdkkUSRSg4BlyEFwqEm99/yG71mqX/uMzn5UvtQn5/ygEymMqeI4MkBcJJiSJBct2mfKX9InxABgC6WlMUnBVlTEOmDJUPJXbUFTXA9rdynoljgC7VEmZcIUCWS6zIiMAdEd6ksHOnK2zCkenYOzms2D9fL2hlVrSO3+WZkoyQguaq5xmeUFIkiiRvybgU9QhAWZLsvCaWrQNqcgET1lZcE4US0WmBKW42SPoV1Ru2s5n3gS6y7fIW5J2fp77mEsKGWeKMUpUSpTI+E50HvfIgk3f6cjaBYEGVXDktf5cvRQqBJZFWmZSYsFEXvD07mvX5zn/puC5G1fq1tx7Hl9q58uye1H+/9vmPdqt7mB3mmXr9e6d37NK0MtV4mnSv9+sfvy6603d2XYGEg/Bfd5eveZ0KEOjwhXhLVed/U/oqDfi8Kg8uLcv8L+mv9+KLhb/AM+drjAlHwAA&quot;"/>
    <we:property name="isFiltersActionButtonVisible" value="true"/>
    <we:property name="reportEmbeddedTime" value="&quot;2023-07-30T13:54:55.378Z&quot;"/>
    <we:property name="creatorTenantId" value="&quot;c7f1186a-ad0f-4fe1-b263-113806c13c6e&quot;"/>
    <we:property name="creatorUserId" value="&quot;10037FFEAE49C46D&quot;"/>
    <we:property name="creatorSessionId" value="&quot;2a901a4c-80fb-4138-85ce-f568068278fc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PERİHAN AYDIN</dc:creator>
  <cp:lastModifiedBy>PERİHAN AYDIN</cp:lastModifiedBy>
  <cp:revision>1</cp:revision>
  <dcterms:created xsi:type="dcterms:W3CDTF">2023-07-30T13:54:36Z</dcterms:created>
  <dcterms:modified xsi:type="dcterms:W3CDTF">2023-07-30T13:55:23Z</dcterms:modified>
</cp:coreProperties>
</file>