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73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09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7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6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13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421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781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494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1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116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15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5909AC-BB63-344B-9E05-4F97CC734DDD}" type="datetimeFigureOut">
              <a:rPr lang="es-ES" smtClean="0"/>
              <a:t>31/10/23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E078EE-E4B4-BB40-ACEB-BE81676AF88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99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E742486-6454-3348-8DEB-7849EFC4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87" y="1291798"/>
            <a:ext cx="4460487" cy="40081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DF7F55-78B5-0C4A-77F3-BB517113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91" y="1098387"/>
            <a:ext cx="10318418" cy="4394988"/>
          </a:xfrm>
        </p:spPr>
        <p:txBody>
          <a:bodyPr/>
          <a:lstStyle/>
          <a:p>
            <a:r>
              <a:rPr lang="es-ES" dirty="0"/>
              <a:t>COCKTAILS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037F1-BD88-4DE8-B1DD-FE30DB28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 NUTRITIONAL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186733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9A6B0B-C7CE-6CFB-37A6-A7171F33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25" y="1002657"/>
            <a:ext cx="4911870" cy="46120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656A43B-5116-BAE1-677A-1D472F417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759612"/>
            <a:ext cx="8045373" cy="742279"/>
          </a:xfrm>
        </p:spPr>
        <p:txBody>
          <a:bodyPr>
            <a:noAutofit/>
          </a:bodyPr>
          <a:lstStyle/>
          <a:p>
            <a:r>
              <a:rPr lang="es-ES" sz="54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969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C0E92-6096-F17C-BA86-99815651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INTRODUCTION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D84B35-3918-A039-8620-528989AFA079}"/>
              </a:ext>
            </a:extLst>
          </p:cNvPr>
          <p:cNvSpPr txBox="1"/>
          <p:nvPr/>
        </p:nvSpPr>
        <p:spPr>
          <a:xfrm>
            <a:off x="1527717" y="1639229"/>
            <a:ext cx="10002644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Nutritional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data </a:t>
            </a:r>
            <a:r>
              <a:rPr lang="es-ES" sz="2400" dirty="0" err="1"/>
              <a:t>coming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IBA (International </a:t>
            </a:r>
            <a:r>
              <a:rPr lang="es-ES" sz="2400" dirty="0" err="1"/>
              <a:t>Bartenders</a:t>
            </a:r>
            <a:r>
              <a:rPr lang="es-ES" sz="2400" dirty="0"/>
              <a:t> </a:t>
            </a:r>
            <a:r>
              <a:rPr lang="es-ES" sz="2400" dirty="0" err="1"/>
              <a:t>Association</a:t>
            </a:r>
            <a:r>
              <a:rPr lang="es-E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Journey</a:t>
            </a:r>
            <a:r>
              <a:rPr lang="es-ES" sz="2400" dirty="0"/>
              <a:t>: data </a:t>
            </a:r>
            <a:r>
              <a:rPr lang="es-ES" sz="2400" dirty="0" err="1"/>
              <a:t>analysis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sources</a:t>
            </a:r>
            <a:r>
              <a:rPr lang="es-ES" sz="2400" dirty="0"/>
              <a:t> </a:t>
            </a:r>
            <a:r>
              <a:rPr lang="es-ES" sz="2400" dirty="0" err="1"/>
              <a:t>mixing</a:t>
            </a:r>
            <a:r>
              <a:rPr lang="es-ES" sz="2400" dirty="0"/>
              <a:t> DA </a:t>
            </a:r>
            <a:r>
              <a:rPr lang="es-ES" sz="2400" dirty="0" err="1"/>
              <a:t>techniques</a:t>
            </a:r>
            <a:r>
              <a:rPr lang="es-ES" sz="2400" dirty="0"/>
              <a:t> as web </a:t>
            </a:r>
            <a:r>
              <a:rPr lang="es-ES" sz="2400" dirty="0" err="1"/>
              <a:t>scrapping</a:t>
            </a:r>
            <a:r>
              <a:rPr lang="es-ES" sz="2400" dirty="0"/>
              <a:t> /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Aim</a:t>
            </a:r>
            <a:r>
              <a:rPr lang="es-ES" sz="2400" dirty="0"/>
              <a:t>: </a:t>
            </a:r>
            <a:r>
              <a:rPr lang="es-ES" sz="2400" dirty="0" err="1"/>
              <a:t>Nutritional</a:t>
            </a:r>
            <a:r>
              <a:rPr lang="es-ES" sz="2400" dirty="0"/>
              <a:t> </a:t>
            </a:r>
            <a:r>
              <a:rPr lang="es-ES" sz="2400" dirty="0" err="1"/>
              <a:t>impact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cocktails</a:t>
            </a:r>
            <a:endParaRPr lang="es-E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754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B9CD75-0ECB-48A1-6068-BEF919C9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6" y="2503448"/>
            <a:ext cx="9885558" cy="32951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7E3394-C4AD-6481-181C-67643BD1A290}"/>
              </a:ext>
            </a:extLst>
          </p:cNvPr>
          <p:cNvSpPr txBox="1"/>
          <p:nvPr/>
        </p:nvSpPr>
        <p:spPr>
          <a:xfrm>
            <a:off x="1390186" y="0"/>
            <a:ext cx="10002644" cy="267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/>
              <a:t>Classification</a:t>
            </a: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dirty="0"/>
              <a:t>IBA has </a:t>
            </a:r>
            <a:r>
              <a:rPr lang="es-ES" dirty="0" err="1"/>
              <a:t>defined</a:t>
            </a:r>
            <a:r>
              <a:rPr lang="es-ES" dirty="0"/>
              <a:t> 3 </a:t>
            </a:r>
            <a:r>
              <a:rPr lang="es-ES" dirty="0" err="1"/>
              <a:t>categories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official</a:t>
            </a:r>
            <a:r>
              <a:rPr lang="es-ES" dirty="0"/>
              <a:t> </a:t>
            </a:r>
            <a:r>
              <a:rPr lang="es-ES" dirty="0" err="1"/>
              <a:t>cocktails</a:t>
            </a:r>
            <a:r>
              <a:rPr lang="es-ES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Contemporary</a:t>
            </a:r>
            <a:r>
              <a:rPr lang="es-ES" dirty="0"/>
              <a:t> </a:t>
            </a:r>
            <a:r>
              <a:rPr lang="es-ES" dirty="0" err="1"/>
              <a:t>Classics</a:t>
            </a:r>
            <a:endParaRPr lang="es-E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New Era </a:t>
            </a:r>
            <a:r>
              <a:rPr lang="es-ES" dirty="0" err="1"/>
              <a:t>Drinks</a:t>
            </a:r>
            <a:endParaRPr lang="es-E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Unforgettables</a:t>
            </a:r>
            <a:endParaRPr lang="es-E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1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B9CD75-0ECB-48A1-6068-BEF919C9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1936" y="1802466"/>
            <a:ext cx="9169088" cy="45845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7E3394-C4AD-6481-181C-67643BD1A290}"/>
              </a:ext>
            </a:extLst>
          </p:cNvPr>
          <p:cNvSpPr txBox="1"/>
          <p:nvPr/>
        </p:nvSpPr>
        <p:spPr>
          <a:xfrm>
            <a:off x="1305158" y="236814"/>
            <a:ext cx="10002644" cy="10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/>
              <a:t>Nutritional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category</a:t>
            </a:r>
            <a:endParaRPr lang="es-E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cocktails</a:t>
            </a:r>
            <a:r>
              <a:rPr lang="es-ES" dirty="0"/>
              <a:t> </a:t>
            </a:r>
            <a:r>
              <a:rPr lang="es-ES" dirty="0" err="1"/>
              <a:t>seems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balanced</a:t>
            </a:r>
            <a:r>
              <a:rPr lang="es-ES" dirty="0"/>
              <a:t> </a:t>
            </a:r>
            <a:r>
              <a:rPr lang="es-ES" dirty="0" err="1"/>
              <a:t>around</a:t>
            </a:r>
            <a:r>
              <a:rPr lang="es-ES" dirty="0"/>
              <a:t> similar </a:t>
            </a:r>
            <a:r>
              <a:rPr lang="es-ES" dirty="0" err="1"/>
              <a:t>caloric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 in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category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5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B9CD75-0ECB-48A1-6068-BEF919C9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1936" y="1802466"/>
            <a:ext cx="9169088" cy="45845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7E3394-C4AD-6481-181C-67643BD1A290}"/>
              </a:ext>
            </a:extLst>
          </p:cNvPr>
          <p:cNvSpPr txBox="1"/>
          <p:nvPr/>
        </p:nvSpPr>
        <p:spPr>
          <a:xfrm>
            <a:off x="1423640" y="236815"/>
            <a:ext cx="10002644" cy="101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/>
              <a:t>Nutritional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calories</a:t>
            </a:r>
            <a:endParaRPr lang="es-E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cocktails</a:t>
            </a:r>
            <a:r>
              <a:rPr lang="es-ES" dirty="0"/>
              <a:t> are </a:t>
            </a:r>
            <a:r>
              <a:rPr lang="es-ES" dirty="0" err="1"/>
              <a:t>grouped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150 </a:t>
            </a:r>
            <a:r>
              <a:rPr lang="es-ES" dirty="0" err="1"/>
              <a:t>to</a:t>
            </a:r>
            <a:r>
              <a:rPr lang="es-ES" dirty="0"/>
              <a:t> 200 </a:t>
            </a:r>
            <a:r>
              <a:rPr lang="es-ES" dirty="0" err="1"/>
              <a:t>calories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99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7E3394-C4AD-6481-181C-67643BD1A290}"/>
              </a:ext>
            </a:extLst>
          </p:cNvPr>
          <p:cNvSpPr txBox="1"/>
          <p:nvPr/>
        </p:nvSpPr>
        <p:spPr>
          <a:xfrm>
            <a:off x="1356732" y="114151"/>
            <a:ext cx="10002644" cy="14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Top 5 </a:t>
            </a:r>
            <a:r>
              <a:rPr lang="es-ES" sz="2400" dirty="0" err="1"/>
              <a:t>caloric</a:t>
            </a:r>
            <a:r>
              <a:rPr lang="es-ES" sz="2400" dirty="0"/>
              <a:t> </a:t>
            </a:r>
            <a:r>
              <a:rPr lang="es-ES" sz="2400" dirty="0" err="1"/>
              <a:t>cocktails</a:t>
            </a:r>
            <a:endParaRPr lang="es-E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cocktail</a:t>
            </a:r>
            <a:r>
              <a:rPr lang="es-ES" dirty="0"/>
              <a:t> </a:t>
            </a:r>
            <a:r>
              <a:rPr lang="es-ES" dirty="0" err="1"/>
              <a:t>hypercaloric</a:t>
            </a:r>
            <a:r>
              <a:rPr lang="es-ES" dirty="0"/>
              <a:t>, Hemingway </a:t>
            </a:r>
            <a:r>
              <a:rPr lang="es-ES" dirty="0" err="1"/>
              <a:t>Special</a:t>
            </a:r>
            <a:r>
              <a:rPr lang="es-ES" dirty="0"/>
              <a:t>, </a:t>
            </a:r>
            <a:r>
              <a:rPr lang="es-ES" dirty="0" err="1"/>
              <a:t>made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 Gold </a:t>
            </a:r>
            <a:r>
              <a:rPr lang="es-ES" dirty="0" err="1"/>
              <a:t>Rum</a:t>
            </a:r>
            <a:r>
              <a:rPr lang="es-ES" dirty="0"/>
              <a:t>, Pink </a:t>
            </a:r>
            <a:r>
              <a:rPr lang="es-ES" dirty="0" err="1"/>
              <a:t>grapefruit</a:t>
            </a:r>
            <a:r>
              <a:rPr lang="es-ES" dirty="0"/>
              <a:t> </a:t>
            </a:r>
            <a:r>
              <a:rPr lang="es-ES" dirty="0" err="1"/>
              <a:t>juice</a:t>
            </a:r>
            <a:r>
              <a:rPr lang="es-ES" dirty="0"/>
              <a:t>, </a:t>
            </a:r>
            <a:r>
              <a:rPr lang="es-ES" dirty="0" err="1"/>
              <a:t>Luxardo</a:t>
            </a:r>
            <a:r>
              <a:rPr lang="es-ES" dirty="0"/>
              <a:t> </a:t>
            </a:r>
            <a:r>
              <a:rPr lang="es-ES" dirty="0" err="1"/>
              <a:t>Maraschino</a:t>
            </a:r>
            <a:r>
              <a:rPr lang="es-ES" dirty="0"/>
              <a:t> </a:t>
            </a:r>
            <a:r>
              <a:rPr lang="es-ES" dirty="0" err="1"/>
              <a:t>liqueur</a:t>
            </a:r>
            <a:r>
              <a:rPr lang="es-ES" dirty="0"/>
              <a:t>, Lime </a:t>
            </a:r>
            <a:r>
              <a:rPr lang="es-ES" dirty="0" err="1"/>
              <a:t>juice</a:t>
            </a:r>
            <a:r>
              <a:rPr lang="es-ES" dirty="0"/>
              <a:t> (</a:t>
            </a:r>
            <a:r>
              <a:rPr lang="es-ES" dirty="0" err="1"/>
              <a:t>freshly</a:t>
            </a:r>
            <a:r>
              <a:rPr lang="es-ES" dirty="0"/>
              <a:t> </a:t>
            </a:r>
            <a:r>
              <a:rPr lang="es-ES" dirty="0" err="1"/>
              <a:t>squeezed</a:t>
            </a:r>
            <a:r>
              <a:rPr lang="es-ES" dirty="0"/>
              <a:t>) , </a:t>
            </a:r>
            <a:r>
              <a:rPr lang="es-ES" dirty="0" err="1"/>
              <a:t>Sugar</a:t>
            </a:r>
            <a:r>
              <a:rPr lang="es-ES" dirty="0"/>
              <a:t> </a:t>
            </a:r>
            <a:r>
              <a:rPr lang="es-ES" dirty="0" err="1"/>
              <a:t>syrup</a:t>
            </a:r>
            <a:r>
              <a:rPr lang="es-ES" dirty="0"/>
              <a:t> '</a:t>
            </a:r>
            <a:r>
              <a:rPr lang="es-ES" dirty="0" err="1"/>
              <a:t>rich</a:t>
            </a:r>
            <a:r>
              <a:rPr lang="es-ES" dirty="0"/>
              <a:t>'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D3E756-078B-1607-3B35-05B464C5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7023" y="1646951"/>
            <a:ext cx="8289073" cy="49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7E3394-C4AD-6481-181C-67643BD1A290}"/>
              </a:ext>
            </a:extLst>
          </p:cNvPr>
          <p:cNvSpPr txBox="1"/>
          <p:nvPr/>
        </p:nvSpPr>
        <p:spPr>
          <a:xfrm>
            <a:off x="1390949" y="203361"/>
            <a:ext cx="10002644" cy="14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Top 10 </a:t>
            </a:r>
            <a:r>
              <a:rPr lang="es-ES" sz="2400" dirty="0" err="1"/>
              <a:t>Garnish</a:t>
            </a:r>
            <a:endParaRPr lang="es-E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Garnish</a:t>
            </a:r>
            <a:r>
              <a:rPr lang="es-ES" dirty="0"/>
              <a:t> are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caloric</a:t>
            </a:r>
            <a:r>
              <a:rPr lang="es-ES" dirty="0"/>
              <a:t> </a:t>
            </a:r>
            <a:r>
              <a:rPr lang="es-ES" dirty="0" err="1"/>
              <a:t>cocktail</a:t>
            </a:r>
            <a:r>
              <a:rPr lang="es-ES" dirty="0"/>
              <a:t>.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garnish</a:t>
            </a:r>
            <a:r>
              <a:rPr lang="es-ES" dirty="0"/>
              <a:t> has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caloric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olives)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There</a:t>
            </a:r>
            <a:r>
              <a:rPr lang="es-ES" dirty="0"/>
              <a:t> are 3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garnishes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: Orange </a:t>
            </a:r>
            <a:r>
              <a:rPr lang="es-ES" dirty="0" err="1"/>
              <a:t>slice</a:t>
            </a:r>
            <a:r>
              <a:rPr lang="es-ES" dirty="0"/>
              <a:t>, </a:t>
            </a:r>
            <a:r>
              <a:rPr lang="es-ES" dirty="0" err="1"/>
              <a:t>mint</a:t>
            </a:r>
            <a:r>
              <a:rPr lang="es-ES" dirty="0"/>
              <a:t> </a:t>
            </a:r>
            <a:r>
              <a:rPr lang="es-ES" dirty="0" err="1"/>
              <a:t>springs</a:t>
            </a:r>
            <a:r>
              <a:rPr lang="es-ES" dirty="0"/>
              <a:t> and </a:t>
            </a:r>
            <a:r>
              <a:rPr lang="es-ES" dirty="0" err="1"/>
              <a:t>lemon</a:t>
            </a:r>
            <a:r>
              <a:rPr lang="es-ES" dirty="0"/>
              <a:t> </a:t>
            </a:r>
            <a:r>
              <a:rPr lang="es-ES" dirty="0" err="1"/>
              <a:t>zest</a:t>
            </a:r>
            <a:r>
              <a:rPr lang="es-ES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D3E756-078B-1607-3B35-05B464C5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0254" y="2239065"/>
            <a:ext cx="10584035" cy="42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77E3394-C4AD-6481-181C-67643BD1A290}"/>
              </a:ext>
            </a:extLst>
          </p:cNvPr>
          <p:cNvSpPr txBox="1"/>
          <p:nvPr/>
        </p:nvSpPr>
        <p:spPr>
          <a:xfrm>
            <a:off x="1356732" y="114151"/>
            <a:ext cx="10002644" cy="14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And...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glass</a:t>
            </a:r>
            <a:r>
              <a:rPr lang="es-ES" sz="2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glasses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serve a </a:t>
            </a:r>
            <a:r>
              <a:rPr lang="es-ES" dirty="0" err="1"/>
              <a:t>cocktail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Coupe</a:t>
            </a:r>
            <a:r>
              <a:rPr lang="es-ES" dirty="0"/>
              <a:t> </a:t>
            </a:r>
            <a:r>
              <a:rPr lang="es-ES" dirty="0" err="1"/>
              <a:t>Glass</a:t>
            </a:r>
            <a:r>
              <a:rPr lang="es-ES" dirty="0"/>
              <a:t> and Old-</a:t>
            </a:r>
            <a:r>
              <a:rPr lang="es-ES" dirty="0" err="1"/>
              <a:t>fashioned</a:t>
            </a:r>
            <a:r>
              <a:rPr lang="es-ES" dirty="0"/>
              <a:t> </a:t>
            </a:r>
            <a:r>
              <a:rPr lang="es-ES" dirty="0" err="1"/>
              <a:t>glass</a:t>
            </a:r>
            <a:r>
              <a:rPr lang="es-ES" dirty="0"/>
              <a:t> are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common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D3E756-078B-1607-3B35-05B464C5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0252" y="1637469"/>
            <a:ext cx="8289073" cy="497344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D4795ED-B262-14F7-731E-7313B863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3" r="19771"/>
          <a:stretch/>
        </p:blipFill>
        <p:spPr>
          <a:xfrm>
            <a:off x="9743997" y="1637469"/>
            <a:ext cx="1445941" cy="1612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01A5BD-C382-E56E-CDB4-7FAF9433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998" y="3750817"/>
            <a:ext cx="1445941" cy="18040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BAEBF5-3252-82C1-AE2F-8CC77CBEE1BC}"/>
              </a:ext>
            </a:extLst>
          </p:cNvPr>
          <p:cNvSpPr txBox="1"/>
          <p:nvPr/>
        </p:nvSpPr>
        <p:spPr>
          <a:xfrm>
            <a:off x="9976287" y="3290500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Coupe</a:t>
            </a:r>
            <a:r>
              <a:rPr lang="es-ES" sz="1200" dirty="0"/>
              <a:t> </a:t>
            </a:r>
            <a:r>
              <a:rPr lang="es-ES" sz="1200" dirty="0" err="1"/>
              <a:t>Glass</a:t>
            </a:r>
            <a:endParaRPr lang="es-ES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D02007-60F7-0642-FA14-4CDFAC81442D}"/>
              </a:ext>
            </a:extLst>
          </p:cNvPr>
          <p:cNvSpPr txBox="1"/>
          <p:nvPr/>
        </p:nvSpPr>
        <p:spPr>
          <a:xfrm>
            <a:off x="9731829" y="559968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Old-</a:t>
            </a:r>
            <a:r>
              <a:rPr lang="es-ES" sz="1200" dirty="0" err="1"/>
              <a:t>Fashioned</a:t>
            </a:r>
            <a:r>
              <a:rPr lang="es-ES" sz="1200" dirty="0"/>
              <a:t> </a:t>
            </a:r>
            <a:r>
              <a:rPr lang="es-ES" sz="1200" dirty="0" err="1"/>
              <a:t>Glass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2386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41E2-EF1C-9375-812B-3D7694A6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08FAEE-1D15-E71F-FEAF-85365ABADBC6}"/>
              </a:ext>
            </a:extLst>
          </p:cNvPr>
          <p:cNvSpPr txBox="1"/>
          <p:nvPr/>
        </p:nvSpPr>
        <p:spPr>
          <a:xfrm>
            <a:off x="1527717" y="1639229"/>
            <a:ext cx="10002644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large</a:t>
            </a:r>
            <a:r>
              <a:rPr lang="es-ES" sz="2400" dirty="0"/>
              <a:t> </a:t>
            </a:r>
            <a:r>
              <a:rPr lang="es-ES" sz="2400" dirty="0" err="1"/>
              <a:t>list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Cocktails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moving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nutritional</a:t>
            </a:r>
            <a:r>
              <a:rPr lang="es-ES" sz="2400" dirty="0"/>
              <a:t> </a:t>
            </a:r>
            <a:r>
              <a:rPr lang="es-ES" sz="2400" dirty="0" err="1"/>
              <a:t>level</a:t>
            </a:r>
            <a:r>
              <a:rPr lang="es-E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Sometimes</a:t>
            </a:r>
            <a:r>
              <a:rPr lang="es-ES" sz="2400" dirty="0"/>
              <a:t> </a:t>
            </a:r>
            <a:r>
              <a:rPr lang="es-ES" sz="2400" dirty="0" err="1"/>
              <a:t>garnish</a:t>
            </a:r>
            <a:r>
              <a:rPr lang="es-ES" sz="2400" dirty="0"/>
              <a:t> can be more </a:t>
            </a:r>
            <a:r>
              <a:rPr lang="es-ES" sz="2400" dirty="0" err="1"/>
              <a:t>caloric</a:t>
            </a:r>
            <a:r>
              <a:rPr lang="es-ES" sz="2400" dirty="0"/>
              <a:t> </a:t>
            </a:r>
            <a:r>
              <a:rPr lang="es-ES" sz="2400" dirty="0" err="1"/>
              <a:t>than</a:t>
            </a:r>
            <a:r>
              <a:rPr lang="es-ES" sz="2400" dirty="0"/>
              <a:t> </a:t>
            </a:r>
            <a:r>
              <a:rPr lang="es-ES" sz="2400" dirty="0" err="1"/>
              <a:t>cocktail</a:t>
            </a:r>
            <a:r>
              <a:rPr lang="es-ES" sz="2400" dirty="0"/>
              <a:t> </a:t>
            </a:r>
            <a:r>
              <a:rPr lang="es-ES" sz="2400" dirty="0" err="1"/>
              <a:t>itself</a:t>
            </a:r>
            <a:r>
              <a:rPr lang="es-E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are </a:t>
            </a:r>
            <a:r>
              <a:rPr lang="es-ES" sz="2400" dirty="0" err="1"/>
              <a:t>relevant</a:t>
            </a:r>
            <a:r>
              <a:rPr lang="es-ES" sz="2400" dirty="0"/>
              <a:t> in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cocktail</a:t>
            </a:r>
            <a:r>
              <a:rPr lang="es-ES" sz="2400" dirty="0"/>
              <a:t>:  </a:t>
            </a:r>
            <a:r>
              <a:rPr lang="es-ES" sz="2400" dirty="0" err="1"/>
              <a:t>e.g</a:t>
            </a:r>
            <a:r>
              <a:rPr lang="es-ES" sz="2400" dirty="0"/>
              <a:t>. </a:t>
            </a:r>
            <a:r>
              <a:rPr lang="es-ES" sz="2400" dirty="0" err="1"/>
              <a:t>many</a:t>
            </a:r>
            <a:r>
              <a:rPr lang="es-ES" sz="2400" dirty="0"/>
              <a:t> </a:t>
            </a:r>
            <a:r>
              <a:rPr lang="es-ES" sz="2400" dirty="0" err="1"/>
              <a:t>glass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05059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{F8968042-43DE-5645-B2B9-37ED990E15F8}tf10001071</Template>
  <TotalTime>52</TotalTime>
  <Words>244</Words>
  <Application>Microsoft Macintosh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COCKTAILS</vt:lpstr>
      <vt:lpstr>INTRODUCTION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COCKTAILS</dc:title>
  <dc:creator>Microsoft Office User</dc:creator>
  <cp:lastModifiedBy>Microsoft Office User</cp:lastModifiedBy>
  <cp:revision>1</cp:revision>
  <dcterms:created xsi:type="dcterms:W3CDTF">2023-10-31T06:41:31Z</dcterms:created>
  <dcterms:modified xsi:type="dcterms:W3CDTF">2023-10-31T07:34:09Z</dcterms:modified>
</cp:coreProperties>
</file>