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77" roundtripDataSignature="AMtx7mj5hM56maR0+62jq3QqrXjOcFTj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customschemas.google.com/relationships/presentationmetadata" Target="metadata"/><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99" name="Google Shape;199;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0" name="Google Shape;310;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2" name="Google Shape;332;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3" name="Google Shape;343;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4" name="Google Shape;354;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5" name="Google Shape;365;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6" name="Google Shape;376;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6" name="Google Shape;386;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7" name="Google Shape;397;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8" name="Google Shape;408;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9" name="Google Shape;419;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0" name="Google Shape;430;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1" name="Google Shape;441;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3" name="Google Shape;453;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4" name="Google Shape;464;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5" name="Google Shape;475;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6" name="Google Shape;486;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7" name="Google Shape;497;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8" name="Google Shape;508;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9" name="Google Shape;519;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0" name="Google Shape;530;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1" name="Google Shape;541;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2" name="Google Shape;552;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3" name="Google Shape;563;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3" name="Google Shape;573;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4" name="Google Shape;584;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5" name="Google Shape;595;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5" name="Google Shape;605;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6" name="Google Shape;616;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1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6" name="Google Shape;626;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1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7" name="Google Shape;637;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1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8" name="Google Shape;648;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1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9" name="Google Shape;659;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10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0" name="Google Shape;670;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10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1" name="Google Shape;681;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1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2" name="Google Shape;692;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1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3" name="Google Shape;703;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10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4" name="Google Shape;714;p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10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5" name="Google Shape;725;p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1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6" name="Google Shape;736;p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1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7" name="Google Shape;747;p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1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8" name="Google Shape;758;p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1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9" name="Google Shape;769;p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1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0" name="Google Shape;780;p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1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1" name="Google Shape;791;p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p1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2" name="Google Shape;802;p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p1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3" name="Google Shape;813;p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p1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4" name="Google Shape;824;p1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p1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5" name="Google Shape;835;p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p1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6" name="Google Shape;846;p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p1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7" name="Google Shape;857;p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p1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8" name="Google Shape;868;p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1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0" name="Google Shape;880;p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p1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1" name="Google Shape;891;p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p1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3" name="Google Shape;903;p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p1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5" name="Google Shape;915;p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p1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6" name="Google Shape;926;p1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p1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8" name="Google Shape;938;p1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p1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0" name="Google Shape;950;p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2" name="Google Shape;962;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963" name="Google Shape;963;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bum Cover" showMasterSp="0">
  <p:cSld name="Album Cover">
    <p:spTree>
      <p:nvGrpSpPr>
        <p:cNvPr id="18" name="Shape 18"/>
        <p:cNvGrpSpPr/>
        <p:nvPr/>
      </p:nvGrpSpPr>
      <p:grpSpPr>
        <a:xfrm>
          <a:off x="0" y="0"/>
          <a:ext cx="0" cy="0"/>
          <a:chOff x="0" y="0"/>
          <a:chExt cx="0" cy="0"/>
        </a:xfrm>
      </p:grpSpPr>
      <p:sp>
        <p:nvSpPr>
          <p:cNvPr id="19" name="Google Shape;19;p41"/>
          <p:cNvSpPr/>
          <p:nvPr/>
        </p:nvSpPr>
        <p:spPr>
          <a:xfrm>
            <a:off x="7162800" y="137160"/>
            <a:ext cx="228600" cy="52578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 name="Google Shape;20;p41"/>
          <p:cNvSpPr/>
          <p:nvPr/>
        </p:nvSpPr>
        <p:spPr>
          <a:xfrm>
            <a:off x="7467600" y="133350"/>
            <a:ext cx="1447800" cy="52578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 name="Google Shape;21;p41"/>
          <p:cNvSpPr txBox="1"/>
          <p:nvPr>
            <p:ph idx="1" type="body"/>
          </p:nvPr>
        </p:nvSpPr>
        <p:spPr>
          <a:xfrm>
            <a:off x="228600" y="5467350"/>
            <a:ext cx="8672946" cy="1238250"/>
          </a:xfrm>
          <a:prstGeom prst="rect">
            <a:avLst/>
          </a:prstGeom>
          <a:solidFill>
            <a:schemeClr val="accent1"/>
          </a:solidFill>
          <a:ln>
            <a:noFill/>
          </a:ln>
        </p:spPr>
        <p:txBody>
          <a:bodyPr anchorCtr="0" anchor="ctr" bIns="45700" lIns="91425" spcFirstLastPara="1" rIns="91425" wrap="square" tIns="45700">
            <a:noAutofit/>
          </a:bodyPr>
          <a:lstStyle>
            <a:lvl1pPr indent="-228600" lvl="0" marL="457200" algn="l">
              <a:lnSpc>
                <a:spcPct val="100000"/>
              </a:lnSpc>
              <a:spcBef>
                <a:spcPts val="960"/>
              </a:spcBef>
              <a:spcAft>
                <a:spcPts val="0"/>
              </a:spcAft>
              <a:buClr>
                <a:schemeClr val="lt1"/>
              </a:buClr>
              <a:buSzPts val="4800"/>
              <a:buFont typeface="Calibri"/>
              <a:buNone/>
              <a:defRPr sz="4800">
                <a:solidFill>
                  <a:schemeClr val="lt1"/>
                </a:solidFill>
              </a:defRPr>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 name="Google Shape;22;p41"/>
          <p:cNvSpPr/>
          <p:nvPr>
            <p:ph idx="2" type="pic"/>
          </p:nvPr>
        </p:nvSpPr>
        <p:spPr>
          <a:xfrm>
            <a:off x="228600" y="152400"/>
            <a:ext cx="6858000" cy="5239512"/>
          </a:xfrm>
          <a:prstGeom prst="rect">
            <a:avLst/>
          </a:prstGeom>
          <a:solidFill>
            <a:schemeClr val="lt1"/>
          </a:solidFill>
          <a:ln>
            <a:noFill/>
          </a:ln>
        </p:spPr>
      </p:sp>
      <p:sp>
        <p:nvSpPr>
          <p:cNvPr id="23" name="Google Shape;23;p41"/>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1"/>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5" name="Google Shape;25;p41"/>
          <p:cNvSpPr txBox="1"/>
          <p:nvPr>
            <p:ph idx="11" type="ftr"/>
          </p:nvPr>
        </p:nvSpPr>
        <p:spPr>
          <a:xfrm rot="-5400000">
            <a:off x="7296150" y="3698878"/>
            <a:ext cx="29337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1"/>
          <p:cNvSpPr txBox="1"/>
          <p:nvPr>
            <p:ph idx="3" type="body"/>
          </p:nvPr>
        </p:nvSpPr>
        <p:spPr>
          <a:xfrm rot="-5400000">
            <a:off x="5372100" y="2247900"/>
            <a:ext cx="5181600" cy="9906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400"/>
              </a:spcBef>
              <a:spcAft>
                <a:spcPts val="0"/>
              </a:spcAft>
              <a:buClr>
                <a:srgbClr val="FFFFFF"/>
              </a:buClr>
              <a:buSzPts val="2000"/>
              <a:buNone/>
              <a:defRPr sz="2000">
                <a:solidFill>
                  <a:srgbClr val="FFFFFF"/>
                </a:solidFill>
              </a:defRPr>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Up Landscape with Caption">
  <p:cSld name="3-Up Landscape with Caption">
    <p:spTree>
      <p:nvGrpSpPr>
        <p:cNvPr id="92" name="Shape 92"/>
        <p:cNvGrpSpPr/>
        <p:nvPr/>
      </p:nvGrpSpPr>
      <p:grpSpPr>
        <a:xfrm>
          <a:off x="0" y="0"/>
          <a:ext cx="0" cy="0"/>
          <a:chOff x="0" y="0"/>
          <a:chExt cx="0" cy="0"/>
        </a:xfrm>
      </p:grpSpPr>
      <p:sp>
        <p:nvSpPr>
          <p:cNvPr id="93" name="Google Shape;93;p50"/>
          <p:cNvSpPr/>
          <p:nvPr>
            <p:ph idx="2" type="pic"/>
          </p:nvPr>
        </p:nvSpPr>
        <p:spPr>
          <a:xfrm>
            <a:off x="4343400" y="3352800"/>
            <a:ext cx="3947160" cy="2960370"/>
          </a:xfrm>
          <a:prstGeom prst="rect">
            <a:avLst/>
          </a:prstGeom>
          <a:solidFill>
            <a:schemeClr val="lt1"/>
          </a:solidFill>
          <a:ln>
            <a:noFill/>
          </a:ln>
          <a:effectLst>
            <a:outerShdw blurRad="40000" rotWithShape="0" dir="5400000" dist="20000">
              <a:srgbClr val="000000">
                <a:alpha val="37254"/>
              </a:srgbClr>
            </a:outerShdw>
          </a:effectLst>
        </p:spPr>
      </p:sp>
      <p:sp>
        <p:nvSpPr>
          <p:cNvPr id="94" name="Google Shape;94;p50"/>
          <p:cNvSpPr/>
          <p:nvPr>
            <p:ph idx="3" type="pic"/>
          </p:nvPr>
        </p:nvSpPr>
        <p:spPr>
          <a:xfrm>
            <a:off x="228600" y="3352800"/>
            <a:ext cx="3947160" cy="2960370"/>
          </a:xfrm>
          <a:prstGeom prst="rect">
            <a:avLst/>
          </a:prstGeom>
          <a:solidFill>
            <a:schemeClr val="lt1"/>
          </a:solidFill>
          <a:ln>
            <a:noFill/>
          </a:ln>
          <a:effectLst>
            <a:outerShdw blurRad="40000" rotWithShape="0" dir="5400000" dist="20000">
              <a:srgbClr val="000000">
                <a:alpha val="37254"/>
              </a:srgbClr>
            </a:outerShdw>
          </a:effectLst>
        </p:spPr>
      </p:sp>
      <p:sp>
        <p:nvSpPr>
          <p:cNvPr id="95" name="Google Shape;95;p50"/>
          <p:cNvSpPr/>
          <p:nvPr>
            <p:ph idx="4" type="pic"/>
          </p:nvPr>
        </p:nvSpPr>
        <p:spPr>
          <a:xfrm>
            <a:off x="4343400" y="228600"/>
            <a:ext cx="3947160" cy="2960370"/>
          </a:xfrm>
          <a:prstGeom prst="rect">
            <a:avLst/>
          </a:prstGeom>
          <a:solidFill>
            <a:schemeClr val="lt1"/>
          </a:solidFill>
          <a:ln>
            <a:noFill/>
          </a:ln>
          <a:effectLst>
            <a:outerShdw blurRad="40000" rotWithShape="0" dir="5400000" dist="20000">
              <a:srgbClr val="000000">
                <a:alpha val="37254"/>
              </a:srgbClr>
            </a:outerShdw>
          </a:effectLst>
        </p:spPr>
      </p:sp>
      <p:sp>
        <p:nvSpPr>
          <p:cNvPr id="96" name="Google Shape;96;p50"/>
          <p:cNvSpPr txBox="1"/>
          <p:nvPr>
            <p:ph idx="1" type="body"/>
          </p:nvPr>
        </p:nvSpPr>
        <p:spPr>
          <a:xfrm>
            <a:off x="228600" y="228600"/>
            <a:ext cx="3947160" cy="2960370"/>
          </a:xfrm>
          <a:prstGeom prst="rect">
            <a:avLst/>
          </a:prstGeom>
          <a:noFill/>
          <a:ln>
            <a:noFill/>
          </a:ln>
        </p:spPr>
        <p:txBody>
          <a:bodyPr anchorCtr="0" anchor="b" bIns="45700" lIns="91425" spcFirstLastPara="1" rIns="91425" wrap="square" tIns="45700">
            <a:normAutofit/>
          </a:bodyPr>
          <a:lstStyle>
            <a:lvl1pPr indent="-228600" lvl="0" marL="457200" marR="0" algn="r">
              <a:lnSpc>
                <a:spcPct val="100000"/>
              </a:lnSpc>
              <a:spcBef>
                <a:spcPts val="400"/>
              </a:spcBef>
              <a:spcAft>
                <a:spcPts val="0"/>
              </a:spcAft>
              <a:buClr>
                <a:schemeClr val="dk2"/>
              </a:buClr>
              <a:buSzPts val="2000"/>
              <a:buFont typeface="Calibri"/>
              <a:buNone/>
              <a:defRPr i="0" sz="20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7" name="Google Shape;97;p50"/>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50"/>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99" name="Google Shape;99;p50"/>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Up Mixed">
  <p:cSld name="3-Up Mixed">
    <p:spTree>
      <p:nvGrpSpPr>
        <p:cNvPr id="100" name="Shape 100"/>
        <p:cNvGrpSpPr/>
        <p:nvPr/>
      </p:nvGrpSpPr>
      <p:grpSpPr>
        <a:xfrm>
          <a:off x="0" y="0"/>
          <a:ext cx="0" cy="0"/>
          <a:chOff x="0" y="0"/>
          <a:chExt cx="0" cy="0"/>
        </a:xfrm>
      </p:grpSpPr>
      <p:sp>
        <p:nvSpPr>
          <p:cNvPr id="101" name="Google Shape;101;p51"/>
          <p:cNvSpPr/>
          <p:nvPr>
            <p:ph idx="2" type="pic"/>
          </p:nvPr>
        </p:nvSpPr>
        <p:spPr>
          <a:xfrm>
            <a:off x="4648200" y="3124962"/>
            <a:ext cx="3697224" cy="2772918"/>
          </a:xfrm>
          <a:prstGeom prst="rect">
            <a:avLst/>
          </a:prstGeom>
          <a:solidFill>
            <a:schemeClr val="lt1"/>
          </a:solidFill>
          <a:ln>
            <a:noFill/>
          </a:ln>
          <a:effectLst>
            <a:outerShdw blurRad="40000" rotWithShape="0" dir="5400000" dist="20000">
              <a:srgbClr val="000000">
                <a:alpha val="37254"/>
              </a:srgbClr>
            </a:outerShdw>
          </a:effectLst>
        </p:spPr>
      </p:sp>
      <p:sp>
        <p:nvSpPr>
          <p:cNvPr id="102" name="Google Shape;102;p51"/>
          <p:cNvSpPr/>
          <p:nvPr>
            <p:ph idx="3" type="pic"/>
          </p:nvPr>
        </p:nvSpPr>
        <p:spPr>
          <a:xfrm>
            <a:off x="228600" y="228600"/>
            <a:ext cx="4251960" cy="5669280"/>
          </a:xfrm>
          <a:prstGeom prst="rect">
            <a:avLst/>
          </a:prstGeom>
          <a:solidFill>
            <a:schemeClr val="lt1"/>
          </a:solidFill>
          <a:ln>
            <a:noFill/>
          </a:ln>
          <a:effectLst>
            <a:outerShdw blurRad="40000" rotWithShape="0" dir="5400000" dist="20000">
              <a:srgbClr val="000000">
                <a:alpha val="37254"/>
              </a:srgbClr>
            </a:outerShdw>
          </a:effectLst>
        </p:spPr>
      </p:sp>
      <p:sp>
        <p:nvSpPr>
          <p:cNvPr id="103" name="Google Shape;103;p51"/>
          <p:cNvSpPr/>
          <p:nvPr>
            <p:ph idx="4" type="pic"/>
          </p:nvPr>
        </p:nvSpPr>
        <p:spPr>
          <a:xfrm>
            <a:off x="4648200" y="228600"/>
            <a:ext cx="3672840" cy="2754630"/>
          </a:xfrm>
          <a:prstGeom prst="rect">
            <a:avLst/>
          </a:prstGeom>
          <a:solidFill>
            <a:schemeClr val="lt1"/>
          </a:solidFill>
          <a:ln>
            <a:noFill/>
          </a:ln>
          <a:effectLst>
            <a:outerShdw blurRad="40000" rotWithShape="0" dir="5400000" dist="20000">
              <a:srgbClr val="000000">
                <a:alpha val="37254"/>
              </a:srgbClr>
            </a:outerShdw>
          </a:effectLst>
        </p:spPr>
      </p:sp>
      <p:sp>
        <p:nvSpPr>
          <p:cNvPr id="104" name="Google Shape;104;p51"/>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51"/>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106" name="Google Shape;106;p51"/>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Up Portrait with Captions">
  <p:cSld name="4-Up Portrait with Captions">
    <p:spTree>
      <p:nvGrpSpPr>
        <p:cNvPr id="107" name="Shape 107"/>
        <p:cNvGrpSpPr/>
        <p:nvPr/>
      </p:nvGrpSpPr>
      <p:grpSpPr>
        <a:xfrm>
          <a:off x="0" y="0"/>
          <a:ext cx="0" cy="0"/>
          <a:chOff x="0" y="0"/>
          <a:chExt cx="0" cy="0"/>
        </a:xfrm>
      </p:grpSpPr>
      <p:sp>
        <p:nvSpPr>
          <p:cNvPr id="108" name="Google Shape;108;p52"/>
          <p:cNvSpPr/>
          <p:nvPr>
            <p:ph idx="2" type="pic"/>
          </p:nvPr>
        </p:nvSpPr>
        <p:spPr>
          <a:xfrm>
            <a:off x="1866900" y="228600"/>
            <a:ext cx="2286000" cy="3124200"/>
          </a:xfrm>
          <a:prstGeom prst="rect">
            <a:avLst/>
          </a:prstGeom>
          <a:solidFill>
            <a:schemeClr val="lt1"/>
          </a:solidFill>
          <a:ln>
            <a:noFill/>
          </a:ln>
          <a:effectLst>
            <a:outerShdw blurRad="40000" rotWithShape="0" dir="5400000" dist="20000">
              <a:srgbClr val="000000">
                <a:alpha val="37254"/>
              </a:srgbClr>
            </a:outerShdw>
          </a:effectLst>
        </p:spPr>
      </p:sp>
      <p:sp>
        <p:nvSpPr>
          <p:cNvPr id="109" name="Google Shape;109;p52"/>
          <p:cNvSpPr/>
          <p:nvPr>
            <p:ph idx="3" type="pic"/>
          </p:nvPr>
        </p:nvSpPr>
        <p:spPr>
          <a:xfrm>
            <a:off x="1866900" y="3505200"/>
            <a:ext cx="2285214" cy="3124200"/>
          </a:xfrm>
          <a:prstGeom prst="rect">
            <a:avLst/>
          </a:prstGeom>
          <a:solidFill>
            <a:schemeClr val="lt1"/>
          </a:solidFill>
          <a:ln>
            <a:noFill/>
          </a:ln>
          <a:effectLst>
            <a:outerShdw blurRad="40000" rotWithShape="0" dir="5400000" dist="20000">
              <a:srgbClr val="000000">
                <a:alpha val="37254"/>
              </a:srgbClr>
            </a:outerShdw>
          </a:effectLst>
        </p:spPr>
      </p:sp>
      <p:sp>
        <p:nvSpPr>
          <p:cNvPr id="110" name="Google Shape;110;p52"/>
          <p:cNvSpPr/>
          <p:nvPr>
            <p:ph idx="4" type="pic"/>
          </p:nvPr>
        </p:nvSpPr>
        <p:spPr>
          <a:xfrm>
            <a:off x="4305300" y="228600"/>
            <a:ext cx="2286000" cy="3124200"/>
          </a:xfrm>
          <a:prstGeom prst="rect">
            <a:avLst/>
          </a:prstGeom>
          <a:solidFill>
            <a:schemeClr val="lt1"/>
          </a:solidFill>
          <a:ln>
            <a:noFill/>
          </a:ln>
          <a:effectLst>
            <a:outerShdw blurRad="40000" rotWithShape="0" dir="5400000" dist="20000">
              <a:srgbClr val="000000">
                <a:alpha val="37254"/>
              </a:srgbClr>
            </a:outerShdw>
          </a:effectLst>
        </p:spPr>
      </p:sp>
      <p:sp>
        <p:nvSpPr>
          <p:cNvPr id="111" name="Google Shape;111;p52"/>
          <p:cNvSpPr/>
          <p:nvPr>
            <p:ph idx="5" type="pic"/>
          </p:nvPr>
        </p:nvSpPr>
        <p:spPr>
          <a:xfrm>
            <a:off x="4306086" y="3505200"/>
            <a:ext cx="2285214" cy="3124200"/>
          </a:xfrm>
          <a:prstGeom prst="rect">
            <a:avLst/>
          </a:prstGeom>
          <a:solidFill>
            <a:schemeClr val="lt1"/>
          </a:solidFill>
          <a:ln>
            <a:noFill/>
          </a:ln>
          <a:effectLst>
            <a:outerShdw blurRad="40000" rotWithShape="0" dir="5400000" dist="20000">
              <a:srgbClr val="000000">
                <a:alpha val="37254"/>
              </a:srgbClr>
            </a:outerShdw>
          </a:effectLst>
        </p:spPr>
      </p:sp>
      <p:sp>
        <p:nvSpPr>
          <p:cNvPr id="112" name="Google Shape;112;p52"/>
          <p:cNvSpPr txBox="1"/>
          <p:nvPr>
            <p:ph idx="1" type="body"/>
          </p:nvPr>
        </p:nvSpPr>
        <p:spPr>
          <a:xfrm>
            <a:off x="152400" y="228600"/>
            <a:ext cx="1676400" cy="2743200"/>
          </a:xfrm>
          <a:prstGeom prst="rect">
            <a:avLst/>
          </a:prstGeom>
          <a:noFill/>
          <a:ln>
            <a:noFill/>
          </a:ln>
        </p:spPr>
        <p:txBody>
          <a:bodyPr anchorCtr="0" anchor="t" bIns="45700" lIns="91425" spcFirstLastPara="1" rIns="91425" wrap="square" tIns="45700">
            <a:normAutofit/>
          </a:bodyPr>
          <a:lstStyle>
            <a:lvl1pPr indent="-228600" lvl="0" marL="457200" marR="0" algn="r">
              <a:lnSpc>
                <a:spcPct val="100000"/>
              </a:lnSpc>
              <a:spcBef>
                <a:spcPts val="320"/>
              </a:spcBef>
              <a:spcAft>
                <a:spcPts val="0"/>
              </a:spcAft>
              <a:buClr>
                <a:schemeClr val="dk2"/>
              </a:buClr>
              <a:buSzPts val="1600"/>
              <a:buFont typeface="Calibri"/>
              <a:buNone/>
              <a:defRPr sz="16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3" name="Google Shape;113;p52"/>
          <p:cNvSpPr txBox="1"/>
          <p:nvPr>
            <p:ph idx="6" type="body"/>
          </p:nvPr>
        </p:nvSpPr>
        <p:spPr>
          <a:xfrm>
            <a:off x="6629400" y="228600"/>
            <a:ext cx="1676400" cy="1905000"/>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320"/>
              </a:spcBef>
              <a:spcAft>
                <a:spcPts val="0"/>
              </a:spcAft>
              <a:buClr>
                <a:schemeClr val="dk2"/>
              </a:buClr>
              <a:buSzPts val="1600"/>
              <a:buFont typeface="Calibri"/>
              <a:buNone/>
              <a:defRPr sz="16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4" name="Google Shape;114;p52"/>
          <p:cNvSpPr txBox="1"/>
          <p:nvPr>
            <p:ph idx="7" type="body"/>
          </p:nvPr>
        </p:nvSpPr>
        <p:spPr>
          <a:xfrm>
            <a:off x="152400" y="4724400"/>
            <a:ext cx="1676400" cy="1905000"/>
          </a:xfrm>
          <a:prstGeom prst="rect">
            <a:avLst/>
          </a:prstGeom>
          <a:noFill/>
          <a:ln>
            <a:noFill/>
          </a:ln>
        </p:spPr>
        <p:txBody>
          <a:bodyPr anchorCtr="0" anchor="b" bIns="45700" lIns="91425" spcFirstLastPara="1" rIns="91425" wrap="square" tIns="45700">
            <a:normAutofit/>
          </a:bodyPr>
          <a:lstStyle>
            <a:lvl1pPr indent="-228600" lvl="0" marL="457200" marR="0" algn="r">
              <a:lnSpc>
                <a:spcPct val="100000"/>
              </a:lnSpc>
              <a:spcBef>
                <a:spcPts val="320"/>
              </a:spcBef>
              <a:spcAft>
                <a:spcPts val="0"/>
              </a:spcAft>
              <a:buClr>
                <a:schemeClr val="dk2"/>
              </a:buClr>
              <a:buSzPts val="1600"/>
              <a:buFont typeface="Calibri"/>
              <a:buNone/>
              <a:defRPr sz="16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5" name="Google Shape;115;p52"/>
          <p:cNvSpPr txBox="1"/>
          <p:nvPr>
            <p:ph idx="8" type="body"/>
          </p:nvPr>
        </p:nvSpPr>
        <p:spPr>
          <a:xfrm>
            <a:off x="6629400" y="4724400"/>
            <a:ext cx="1676400" cy="1905000"/>
          </a:xfrm>
          <a:prstGeom prst="rect">
            <a:avLst/>
          </a:prstGeom>
          <a:noFill/>
          <a:ln>
            <a:noFill/>
          </a:ln>
        </p:spPr>
        <p:txBody>
          <a:bodyPr anchorCtr="0" anchor="b" bIns="45700" lIns="91425" spcFirstLastPara="1" rIns="91425" wrap="square" tIns="45700">
            <a:normAutofit/>
          </a:bodyPr>
          <a:lstStyle>
            <a:lvl1pPr indent="-228600" lvl="0" marL="457200" marR="0" algn="l">
              <a:lnSpc>
                <a:spcPct val="100000"/>
              </a:lnSpc>
              <a:spcBef>
                <a:spcPts val="320"/>
              </a:spcBef>
              <a:spcAft>
                <a:spcPts val="0"/>
              </a:spcAft>
              <a:buClr>
                <a:schemeClr val="dk2"/>
              </a:buClr>
              <a:buSzPts val="1600"/>
              <a:buFont typeface="Calibri"/>
              <a:buNone/>
              <a:defRPr sz="16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6" name="Google Shape;116;p52"/>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52"/>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118" name="Google Shape;118;p52"/>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Up Landscape with Captions">
  <p:cSld name="4-Up Landscape with Captions">
    <p:spTree>
      <p:nvGrpSpPr>
        <p:cNvPr id="119" name="Shape 119"/>
        <p:cNvGrpSpPr/>
        <p:nvPr/>
      </p:nvGrpSpPr>
      <p:grpSpPr>
        <a:xfrm>
          <a:off x="0" y="0"/>
          <a:ext cx="0" cy="0"/>
          <a:chOff x="0" y="0"/>
          <a:chExt cx="0" cy="0"/>
        </a:xfrm>
      </p:grpSpPr>
      <p:sp>
        <p:nvSpPr>
          <p:cNvPr id="120" name="Google Shape;120;p53"/>
          <p:cNvSpPr/>
          <p:nvPr>
            <p:ph idx="2" type="pic"/>
          </p:nvPr>
        </p:nvSpPr>
        <p:spPr>
          <a:xfrm>
            <a:off x="533400" y="685800"/>
            <a:ext cx="3653297" cy="2743200"/>
          </a:xfrm>
          <a:prstGeom prst="rect">
            <a:avLst/>
          </a:prstGeom>
          <a:solidFill>
            <a:schemeClr val="lt1"/>
          </a:solidFill>
          <a:ln>
            <a:noFill/>
          </a:ln>
          <a:effectLst>
            <a:outerShdw blurRad="40000" rotWithShape="0" dir="5400000" dist="20000">
              <a:srgbClr val="000000">
                <a:alpha val="37254"/>
              </a:srgbClr>
            </a:outerShdw>
          </a:effectLst>
        </p:spPr>
      </p:sp>
      <p:sp>
        <p:nvSpPr>
          <p:cNvPr id="121" name="Google Shape;121;p53"/>
          <p:cNvSpPr txBox="1"/>
          <p:nvPr>
            <p:ph idx="1" type="body"/>
          </p:nvPr>
        </p:nvSpPr>
        <p:spPr>
          <a:xfrm>
            <a:off x="533400" y="6324600"/>
            <a:ext cx="3657600" cy="304800"/>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320"/>
              </a:spcBef>
              <a:spcAft>
                <a:spcPts val="0"/>
              </a:spcAft>
              <a:buClr>
                <a:schemeClr val="dk2"/>
              </a:buClr>
              <a:buSzPts val="1600"/>
              <a:buFont typeface="Calibri"/>
              <a:buNone/>
              <a:defRPr sz="16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2" name="Google Shape;122;p53"/>
          <p:cNvSpPr/>
          <p:nvPr>
            <p:ph idx="3" type="pic"/>
          </p:nvPr>
        </p:nvSpPr>
        <p:spPr>
          <a:xfrm>
            <a:off x="4267200" y="685800"/>
            <a:ext cx="3657600" cy="2743200"/>
          </a:xfrm>
          <a:prstGeom prst="rect">
            <a:avLst/>
          </a:prstGeom>
          <a:solidFill>
            <a:schemeClr val="lt1"/>
          </a:solidFill>
          <a:ln>
            <a:noFill/>
          </a:ln>
          <a:effectLst>
            <a:outerShdw blurRad="40000" rotWithShape="0" dir="5400000" dist="20000">
              <a:srgbClr val="000000">
                <a:alpha val="37254"/>
              </a:srgbClr>
            </a:outerShdw>
          </a:effectLst>
        </p:spPr>
      </p:sp>
      <p:sp>
        <p:nvSpPr>
          <p:cNvPr id="123" name="Google Shape;123;p53"/>
          <p:cNvSpPr/>
          <p:nvPr>
            <p:ph idx="4" type="pic"/>
          </p:nvPr>
        </p:nvSpPr>
        <p:spPr>
          <a:xfrm>
            <a:off x="533400" y="3505200"/>
            <a:ext cx="3657600" cy="2743200"/>
          </a:xfrm>
          <a:prstGeom prst="rect">
            <a:avLst/>
          </a:prstGeom>
          <a:solidFill>
            <a:schemeClr val="lt1"/>
          </a:solidFill>
          <a:ln>
            <a:noFill/>
          </a:ln>
          <a:effectLst>
            <a:outerShdw blurRad="40000" rotWithShape="0" dir="5400000" dist="20000">
              <a:srgbClr val="000000">
                <a:alpha val="37254"/>
              </a:srgbClr>
            </a:outerShdw>
          </a:effectLst>
        </p:spPr>
      </p:sp>
      <p:sp>
        <p:nvSpPr>
          <p:cNvPr id="124" name="Google Shape;124;p53"/>
          <p:cNvSpPr/>
          <p:nvPr>
            <p:ph idx="5" type="pic"/>
          </p:nvPr>
        </p:nvSpPr>
        <p:spPr>
          <a:xfrm>
            <a:off x="4267200" y="3505200"/>
            <a:ext cx="3657600" cy="2743200"/>
          </a:xfrm>
          <a:prstGeom prst="rect">
            <a:avLst/>
          </a:prstGeom>
          <a:solidFill>
            <a:schemeClr val="lt1"/>
          </a:solidFill>
          <a:ln>
            <a:noFill/>
          </a:ln>
          <a:effectLst>
            <a:outerShdw blurRad="40000" rotWithShape="0" dir="5400000" dist="20000">
              <a:srgbClr val="000000">
                <a:alpha val="37254"/>
              </a:srgbClr>
            </a:outerShdw>
          </a:effectLst>
        </p:spPr>
      </p:sp>
      <p:sp>
        <p:nvSpPr>
          <p:cNvPr id="125" name="Google Shape;125;p53"/>
          <p:cNvSpPr txBox="1"/>
          <p:nvPr>
            <p:ph idx="6" type="body"/>
          </p:nvPr>
        </p:nvSpPr>
        <p:spPr>
          <a:xfrm>
            <a:off x="533400" y="304800"/>
            <a:ext cx="3657600" cy="304800"/>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320"/>
              </a:spcBef>
              <a:spcAft>
                <a:spcPts val="0"/>
              </a:spcAft>
              <a:buClr>
                <a:schemeClr val="dk2"/>
              </a:buClr>
              <a:buSzPts val="1600"/>
              <a:buFont typeface="Calibri"/>
              <a:buNone/>
              <a:defRPr sz="16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6" name="Google Shape;126;p53"/>
          <p:cNvSpPr txBox="1"/>
          <p:nvPr>
            <p:ph idx="7" type="body"/>
          </p:nvPr>
        </p:nvSpPr>
        <p:spPr>
          <a:xfrm>
            <a:off x="4267200" y="6324600"/>
            <a:ext cx="3657600" cy="304800"/>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320"/>
              </a:spcBef>
              <a:spcAft>
                <a:spcPts val="0"/>
              </a:spcAft>
              <a:buClr>
                <a:schemeClr val="dk2"/>
              </a:buClr>
              <a:buSzPts val="1600"/>
              <a:buFont typeface="Calibri"/>
              <a:buNone/>
              <a:defRPr sz="16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7" name="Google Shape;127;p53"/>
          <p:cNvSpPr txBox="1"/>
          <p:nvPr>
            <p:ph idx="8" type="body"/>
          </p:nvPr>
        </p:nvSpPr>
        <p:spPr>
          <a:xfrm>
            <a:off x="4267200" y="304800"/>
            <a:ext cx="3657600" cy="304800"/>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320"/>
              </a:spcBef>
              <a:spcAft>
                <a:spcPts val="0"/>
              </a:spcAft>
              <a:buClr>
                <a:schemeClr val="dk2"/>
              </a:buClr>
              <a:buSzPts val="1600"/>
              <a:buFont typeface="Calibri"/>
              <a:buNone/>
              <a:defRPr sz="16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8" name="Google Shape;128;p53"/>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53"/>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130" name="Google Shape;130;p53"/>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Up Portrait with Large Caption">
  <p:cSld name="4-Up Portrait with Large Caption">
    <p:spTree>
      <p:nvGrpSpPr>
        <p:cNvPr id="131" name="Shape 131"/>
        <p:cNvGrpSpPr/>
        <p:nvPr/>
      </p:nvGrpSpPr>
      <p:grpSpPr>
        <a:xfrm>
          <a:off x="0" y="0"/>
          <a:ext cx="0" cy="0"/>
          <a:chOff x="0" y="0"/>
          <a:chExt cx="0" cy="0"/>
        </a:xfrm>
      </p:grpSpPr>
      <p:sp>
        <p:nvSpPr>
          <p:cNvPr id="132" name="Google Shape;132;p54"/>
          <p:cNvSpPr/>
          <p:nvPr>
            <p:ph idx="2" type="pic"/>
          </p:nvPr>
        </p:nvSpPr>
        <p:spPr>
          <a:xfrm>
            <a:off x="228600" y="416356"/>
            <a:ext cx="2006651" cy="2675534"/>
          </a:xfrm>
          <a:prstGeom prst="rect">
            <a:avLst/>
          </a:prstGeom>
          <a:solidFill>
            <a:schemeClr val="lt1"/>
          </a:solidFill>
          <a:ln>
            <a:noFill/>
          </a:ln>
          <a:effectLst>
            <a:outerShdw blurRad="40000" rotWithShape="0" dir="5400000" dist="20000">
              <a:srgbClr val="000000">
                <a:alpha val="37254"/>
              </a:srgbClr>
            </a:outerShdw>
          </a:effectLst>
        </p:spPr>
      </p:sp>
      <p:sp>
        <p:nvSpPr>
          <p:cNvPr id="133" name="Google Shape;133;p54"/>
          <p:cNvSpPr/>
          <p:nvPr>
            <p:ph idx="3" type="pic"/>
          </p:nvPr>
        </p:nvSpPr>
        <p:spPr>
          <a:xfrm>
            <a:off x="4343400" y="416356"/>
            <a:ext cx="2006651" cy="2675534"/>
          </a:xfrm>
          <a:prstGeom prst="rect">
            <a:avLst/>
          </a:prstGeom>
          <a:solidFill>
            <a:schemeClr val="lt1"/>
          </a:solidFill>
          <a:ln>
            <a:noFill/>
          </a:ln>
          <a:effectLst>
            <a:outerShdw blurRad="40000" rotWithShape="0" dir="5400000" dist="20000">
              <a:srgbClr val="000000">
                <a:alpha val="37254"/>
              </a:srgbClr>
            </a:outerShdw>
          </a:effectLst>
        </p:spPr>
      </p:sp>
      <p:sp>
        <p:nvSpPr>
          <p:cNvPr id="134" name="Google Shape;134;p54"/>
          <p:cNvSpPr/>
          <p:nvPr>
            <p:ph idx="4" type="pic"/>
          </p:nvPr>
        </p:nvSpPr>
        <p:spPr>
          <a:xfrm>
            <a:off x="2286000" y="416356"/>
            <a:ext cx="2006651" cy="2675534"/>
          </a:xfrm>
          <a:prstGeom prst="rect">
            <a:avLst/>
          </a:prstGeom>
          <a:solidFill>
            <a:schemeClr val="lt1"/>
          </a:solidFill>
          <a:ln>
            <a:noFill/>
          </a:ln>
          <a:effectLst>
            <a:outerShdw blurRad="40000" rotWithShape="0" dir="5400000" dist="20000">
              <a:srgbClr val="000000">
                <a:alpha val="37254"/>
              </a:srgbClr>
            </a:outerShdw>
          </a:effectLst>
        </p:spPr>
      </p:sp>
      <p:sp>
        <p:nvSpPr>
          <p:cNvPr id="135" name="Google Shape;135;p54"/>
          <p:cNvSpPr/>
          <p:nvPr>
            <p:ph idx="5" type="pic"/>
          </p:nvPr>
        </p:nvSpPr>
        <p:spPr>
          <a:xfrm>
            <a:off x="6400800" y="416356"/>
            <a:ext cx="2006651" cy="2675534"/>
          </a:xfrm>
          <a:prstGeom prst="rect">
            <a:avLst/>
          </a:prstGeom>
          <a:solidFill>
            <a:schemeClr val="lt1"/>
          </a:solidFill>
          <a:ln>
            <a:noFill/>
          </a:ln>
          <a:effectLst>
            <a:outerShdw blurRad="40000" rotWithShape="0" dir="5400000" dist="20000">
              <a:srgbClr val="000000">
                <a:alpha val="37254"/>
              </a:srgbClr>
            </a:outerShdw>
          </a:effectLst>
        </p:spPr>
      </p:sp>
      <p:sp>
        <p:nvSpPr>
          <p:cNvPr id="136" name="Google Shape;136;p54"/>
          <p:cNvSpPr txBox="1"/>
          <p:nvPr>
            <p:ph idx="1" type="body"/>
          </p:nvPr>
        </p:nvSpPr>
        <p:spPr>
          <a:xfrm>
            <a:off x="228600" y="3352800"/>
            <a:ext cx="8153400" cy="3048000"/>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560"/>
              </a:spcBef>
              <a:spcAft>
                <a:spcPts val="0"/>
              </a:spcAft>
              <a:buClr>
                <a:schemeClr val="dk2"/>
              </a:buClr>
              <a:buSzPts val="2800"/>
              <a:buFont typeface="Calibri"/>
              <a:buNone/>
              <a:defRPr sz="28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37" name="Google Shape;137;p54"/>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54"/>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139" name="Google Shape;139;p54"/>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Up: 1 Portrait with 3 Landscape">
  <p:cSld name="4-Up: 1 Portrait with 3 Landscape">
    <p:spTree>
      <p:nvGrpSpPr>
        <p:cNvPr id="140" name="Shape 140"/>
        <p:cNvGrpSpPr/>
        <p:nvPr/>
      </p:nvGrpSpPr>
      <p:grpSpPr>
        <a:xfrm>
          <a:off x="0" y="0"/>
          <a:ext cx="0" cy="0"/>
          <a:chOff x="0" y="0"/>
          <a:chExt cx="0" cy="0"/>
        </a:xfrm>
      </p:grpSpPr>
      <p:sp>
        <p:nvSpPr>
          <p:cNvPr id="141" name="Google Shape;141;p55"/>
          <p:cNvSpPr/>
          <p:nvPr>
            <p:ph idx="2" type="pic"/>
          </p:nvPr>
        </p:nvSpPr>
        <p:spPr>
          <a:xfrm>
            <a:off x="343292" y="257665"/>
            <a:ext cx="4764388" cy="6352520"/>
          </a:xfrm>
          <a:prstGeom prst="rect">
            <a:avLst/>
          </a:prstGeom>
          <a:solidFill>
            <a:schemeClr val="lt1"/>
          </a:solidFill>
          <a:ln>
            <a:noFill/>
          </a:ln>
          <a:effectLst>
            <a:outerShdw blurRad="40000" rotWithShape="0" dir="5400000" dist="20000">
              <a:srgbClr val="000000">
                <a:alpha val="37254"/>
              </a:srgbClr>
            </a:outerShdw>
          </a:effectLst>
        </p:spPr>
      </p:sp>
      <p:sp>
        <p:nvSpPr>
          <p:cNvPr id="142" name="Google Shape;142;p55"/>
          <p:cNvSpPr/>
          <p:nvPr>
            <p:ph idx="3" type="pic"/>
          </p:nvPr>
        </p:nvSpPr>
        <p:spPr>
          <a:xfrm>
            <a:off x="5446340" y="257665"/>
            <a:ext cx="2670050" cy="2002536"/>
          </a:xfrm>
          <a:prstGeom prst="rect">
            <a:avLst/>
          </a:prstGeom>
          <a:solidFill>
            <a:schemeClr val="lt1"/>
          </a:solidFill>
          <a:ln>
            <a:noFill/>
          </a:ln>
          <a:effectLst>
            <a:outerShdw blurRad="40000" rotWithShape="0" dir="5400000" dist="20000">
              <a:srgbClr val="000000">
                <a:alpha val="37254"/>
              </a:srgbClr>
            </a:outerShdw>
          </a:effectLst>
        </p:spPr>
      </p:sp>
      <p:sp>
        <p:nvSpPr>
          <p:cNvPr id="143" name="Google Shape;143;p55"/>
          <p:cNvSpPr/>
          <p:nvPr>
            <p:ph idx="4" type="pic"/>
          </p:nvPr>
        </p:nvSpPr>
        <p:spPr>
          <a:xfrm>
            <a:off x="5446340" y="2432657"/>
            <a:ext cx="2670050" cy="2002536"/>
          </a:xfrm>
          <a:prstGeom prst="rect">
            <a:avLst/>
          </a:prstGeom>
          <a:solidFill>
            <a:schemeClr val="lt1"/>
          </a:solidFill>
          <a:ln>
            <a:noFill/>
          </a:ln>
          <a:effectLst>
            <a:outerShdw blurRad="40000" rotWithShape="0" dir="5400000" dist="20000">
              <a:srgbClr val="000000">
                <a:alpha val="37254"/>
              </a:srgbClr>
            </a:outerShdw>
          </a:effectLst>
        </p:spPr>
      </p:sp>
      <p:sp>
        <p:nvSpPr>
          <p:cNvPr id="144" name="Google Shape;144;p55"/>
          <p:cNvSpPr/>
          <p:nvPr>
            <p:ph idx="5" type="pic"/>
          </p:nvPr>
        </p:nvSpPr>
        <p:spPr>
          <a:xfrm>
            <a:off x="5446340" y="4607649"/>
            <a:ext cx="2670050" cy="2002536"/>
          </a:xfrm>
          <a:prstGeom prst="rect">
            <a:avLst/>
          </a:prstGeom>
          <a:solidFill>
            <a:schemeClr val="lt1"/>
          </a:solidFill>
          <a:ln>
            <a:noFill/>
          </a:ln>
          <a:effectLst>
            <a:outerShdw blurRad="40000" rotWithShape="0" dir="5400000" dist="20000">
              <a:srgbClr val="000000">
                <a:alpha val="37254"/>
              </a:srgbClr>
            </a:outerShdw>
          </a:effectLst>
        </p:spPr>
      </p:sp>
      <p:sp>
        <p:nvSpPr>
          <p:cNvPr id="145" name="Google Shape;145;p55"/>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55"/>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147" name="Google Shape;147;p55"/>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Up: 3 Landscape with 2 Portrait">
  <p:cSld name="5-Up: 3 Landscape with 2 Portrait">
    <p:spTree>
      <p:nvGrpSpPr>
        <p:cNvPr id="148" name="Shape 148"/>
        <p:cNvGrpSpPr/>
        <p:nvPr/>
      </p:nvGrpSpPr>
      <p:grpSpPr>
        <a:xfrm>
          <a:off x="0" y="0"/>
          <a:ext cx="0" cy="0"/>
          <a:chOff x="0" y="0"/>
          <a:chExt cx="0" cy="0"/>
        </a:xfrm>
      </p:grpSpPr>
      <p:sp>
        <p:nvSpPr>
          <p:cNvPr id="149" name="Google Shape;149;p56"/>
          <p:cNvSpPr/>
          <p:nvPr>
            <p:ph idx="2" type="pic"/>
          </p:nvPr>
        </p:nvSpPr>
        <p:spPr>
          <a:xfrm>
            <a:off x="228600" y="3429000"/>
            <a:ext cx="2070154" cy="3124200"/>
          </a:xfrm>
          <a:prstGeom prst="rect">
            <a:avLst/>
          </a:prstGeom>
          <a:solidFill>
            <a:schemeClr val="lt1"/>
          </a:solidFill>
          <a:ln>
            <a:noFill/>
          </a:ln>
          <a:effectLst>
            <a:outerShdw blurRad="40000" rotWithShape="0" dir="5400000" dist="20000">
              <a:srgbClr val="000000">
                <a:alpha val="37254"/>
              </a:srgbClr>
            </a:outerShdw>
          </a:effectLst>
        </p:spPr>
      </p:sp>
      <p:sp>
        <p:nvSpPr>
          <p:cNvPr id="150" name="Google Shape;150;p56"/>
          <p:cNvSpPr/>
          <p:nvPr>
            <p:ph idx="3" type="pic"/>
          </p:nvPr>
        </p:nvSpPr>
        <p:spPr>
          <a:xfrm>
            <a:off x="2438400" y="228600"/>
            <a:ext cx="5562600" cy="4171950"/>
          </a:xfrm>
          <a:prstGeom prst="rect">
            <a:avLst/>
          </a:prstGeom>
          <a:solidFill>
            <a:schemeClr val="lt1"/>
          </a:solidFill>
          <a:ln>
            <a:noFill/>
          </a:ln>
          <a:effectLst>
            <a:outerShdw blurRad="40000" rotWithShape="0" dir="5400000" dist="20000">
              <a:srgbClr val="000000">
                <a:alpha val="37254"/>
              </a:srgbClr>
            </a:outerShdw>
          </a:effectLst>
        </p:spPr>
      </p:sp>
      <p:sp>
        <p:nvSpPr>
          <p:cNvPr id="151" name="Google Shape;151;p56"/>
          <p:cNvSpPr/>
          <p:nvPr>
            <p:ph idx="4" type="pic"/>
          </p:nvPr>
        </p:nvSpPr>
        <p:spPr>
          <a:xfrm>
            <a:off x="228600" y="228600"/>
            <a:ext cx="2070154" cy="3124200"/>
          </a:xfrm>
          <a:prstGeom prst="rect">
            <a:avLst/>
          </a:prstGeom>
          <a:solidFill>
            <a:schemeClr val="lt1"/>
          </a:solidFill>
          <a:ln>
            <a:noFill/>
          </a:ln>
          <a:effectLst>
            <a:outerShdw blurRad="40000" rotWithShape="0" dir="5400000" dist="20000">
              <a:srgbClr val="000000">
                <a:alpha val="37254"/>
              </a:srgbClr>
            </a:outerShdw>
          </a:effectLst>
        </p:spPr>
      </p:sp>
      <p:sp>
        <p:nvSpPr>
          <p:cNvPr id="152" name="Google Shape;152;p56"/>
          <p:cNvSpPr/>
          <p:nvPr>
            <p:ph idx="5" type="pic"/>
          </p:nvPr>
        </p:nvSpPr>
        <p:spPr>
          <a:xfrm>
            <a:off x="5257800" y="4495800"/>
            <a:ext cx="2743200" cy="2057400"/>
          </a:xfrm>
          <a:prstGeom prst="rect">
            <a:avLst/>
          </a:prstGeom>
          <a:solidFill>
            <a:schemeClr val="lt1"/>
          </a:solidFill>
          <a:ln>
            <a:noFill/>
          </a:ln>
          <a:effectLst>
            <a:outerShdw blurRad="40000" rotWithShape="0" dir="5400000" dist="20000">
              <a:srgbClr val="000000">
                <a:alpha val="37254"/>
              </a:srgbClr>
            </a:outerShdw>
          </a:effectLst>
        </p:spPr>
      </p:sp>
      <p:sp>
        <p:nvSpPr>
          <p:cNvPr id="153" name="Google Shape;153;p56"/>
          <p:cNvSpPr/>
          <p:nvPr>
            <p:ph idx="6" type="pic"/>
          </p:nvPr>
        </p:nvSpPr>
        <p:spPr>
          <a:xfrm>
            <a:off x="2438400" y="4495800"/>
            <a:ext cx="2743200" cy="2057400"/>
          </a:xfrm>
          <a:prstGeom prst="rect">
            <a:avLst/>
          </a:prstGeom>
          <a:solidFill>
            <a:schemeClr val="lt1"/>
          </a:solidFill>
          <a:ln>
            <a:noFill/>
          </a:ln>
          <a:effectLst>
            <a:outerShdw blurRad="40000" rotWithShape="0" dir="5400000" dist="20000">
              <a:srgbClr val="000000">
                <a:alpha val="37254"/>
              </a:srgbClr>
            </a:outerShdw>
          </a:effectLst>
        </p:spPr>
      </p:sp>
      <p:sp>
        <p:nvSpPr>
          <p:cNvPr id="154" name="Google Shape;154;p56"/>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56"/>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156" name="Google Shape;156;p56"/>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Up: 2 Landscape with 3 Portrait">
  <p:cSld name="5-Up: 2 Landscape with 3 Portrait">
    <p:spTree>
      <p:nvGrpSpPr>
        <p:cNvPr id="157" name="Shape 157"/>
        <p:cNvGrpSpPr/>
        <p:nvPr/>
      </p:nvGrpSpPr>
      <p:grpSpPr>
        <a:xfrm>
          <a:off x="0" y="0"/>
          <a:ext cx="0" cy="0"/>
          <a:chOff x="0" y="0"/>
          <a:chExt cx="0" cy="0"/>
        </a:xfrm>
      </p:grpSpPr>
      <p:sp>
        <p:nvSpPr>
          <p:cNvPr id="158" name="Google Shape;158;p57"/>
          <p:cNvSpPr/>
          <p:nvPr>
            <p:ph idx="2" type="pic"/>
          </p:nvPr>
        </p:nvSpPr>
        <p:spPr>
          <a:xfrm>
            <a:off x="228600" y="228600"/>
            <a:ext cx="2606040" cy="3474720"/>
          </a:xfrm>
          <a:prstGeom prst="rect">
            <a:avLst/>
          </a:prstGeom>
          <a:solidFill>
            <a:schemeClr val="lt1"/>
          </a:solidFill>
          <a:ln>
            <a:noFill/>
          </a:ln>
          <a:effectLst>
            <a:outerShdw blurRad="40000" rotWithShape="0" dir="5400000" dist="20000">
              <a:srgbClr val="000000">
                <a:alpha val="37254"/>
              </a:srgbClr>
            </a:outerShdw>
          </a:effectLst>
        </p:spPr>
      </p:sp>
      <p:sp>
        <p:nvSpPr>
          <p:cNvPr id="159" name="Google Shape;159;p57"/>
          <p:cNvSpPr/>
          <p:nvPr>
            <p:ph idx="3" type="pic"/>
          </p:nvPr>
        </p:nvSpPr>
        <p:spPr>
          <a:xfrm>
            <a:off x="228600" y="3867150"/>
            <a:ext cx="3962400" cy="2743200"/>
          </a:xfrm>
          <a:prstGeom prst="rect">
            <a:avLst/>
          </a:prstGeom>
          <a:solidFill>
            <a:schemeClr val="lt1"/>
          </a:solidFill>
          <a:ln>
            <a:noFill/>
          </a:ln>
          <a:effectLst>
            <a:outerShdw blurRad="40000" rotWithShape="0" dir="5400000" dist="20000">
              <a:srgbClr val="000000">
                <a:alpha val="37254"/>
              </a:srgbClr>
            </a:outerShdw>
          </a:effectLst>
        </p:spPr>
      </p:sp>
      <p:sp>
        <p:nvSpPr>
          <p:cNvPr id="160" name="Google Shape;160;p57"/>
          <p:cNvSpPr/>
          <p:nvPr>
            <p:ph idx="4" type="pic"/>
          </p:nvPr>
        </p:nvSpPr>
        <p:spPr>
          <a:xfrm>
            <a:off x="4419600" y="3867150"/>
            <a:ext cx="3962400" cy="2743200"/>
          </a:xfrm>
          <a:prstGeom prst="rect">
            <a:avLst/>
          </a:prstGeom>
          <a:solidFill>
            <a:schemeClr val="lt1"/>
          </a:solidFill>
          <a:ln>
            <a:noFill/>
          </a:ln>
          <a:effectLst>
            <a:outerShdw blurRad="40000" rotWithShape="0" dir="5400000" dist="20000">
              <a:srgbClr val="000000">
                <a:alpha val="37254"/>
              </a:srgbClr>
            </a:outerShdw>
          </a:effectLst>
        </p:spPr>
      </p:sp>
      <p:sp>
        <p:nvSpPr>
          <p:cNvPr id="161" name="Google Shape;161;p57"/>
          <p:cNvSpPr/>
          <p:nvPr>
            <p:ph idx="5" type="pic"/>
          </p:nvPr>
        </p:nvSpPr>
        <p:spPr>
          <a:xfrm>
            <a:off x="3009900" y="228600"/>
            <a:ext cx="2606040" cy="3474720"/>
          </a:xfrm>
          <a:prstGeom prst="rect">
            <a:avLst/>
          </a:prstGeom>
          <a:solidFill>
            <a:schemeClr val="lt1"/>
          </a:solidFill>
          <a:ln>
            <a:noFill/>
          </a:ln>
          <a:effectLst>
            <a:outerShdw blurRad="40000" rotWithShape="0" dir="5400000" dist="20000">
              <a:srgbClr val="000000">
                <a:alpha val="37254"/>
              </a:srgbClr>
            </a:outerShdw>
          </a:effectLst>
        </p:spPr>
      </p:sp>
      <p:sp>
        <p:nvSpPr>
          <p:cNvPr id="162" name="Google Shape;162;p57"/>
          <p:cNvSpPr/>
          <p:nvPr>
            <p:ph idx="6" type="pic"/>
          </p:nvPr>
        </p:nvSpPr>
        <p:spPr>
          <a:xfrm>
            <a:off x="5791200" y="228600"/>
            <a:ext cx="2606040" cy="3474720"/>
          </a:xfrm>
          <a:prstGeom prst="rect">
            <a:avLst/>
          </a:prstGeom>
          <a:solidFill>
            <a:schemeClr val="lt1"/>
          </a:solidFill>
          <a:ln>
            <a:noFill/>
          </a:ln>
          <a:effectLst>
            <a:outerShdw blurRad="40000" rotWithShape="0" dir="5400000" dist="20000">
              <a:srgbClr val="000000">
                <a:alpha val="37254"/>
              </a:srgbClr>
            </a:outerShdw>
          </a:effectLst>
        </p:spPr>
      </p:sp>
      <p:sp>
        <p:nvSpPr>
          <p:cNvPr id="163" name="Google Shape;163;p57"/>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p57"/>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165" name="Google Shape;165;p57"/>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with Caption">
  <p:cSld name="Square with Caption">
    <p:spTree>
      <p:nvGrpSpPr>
        <p:cNvPr id="166" name="Shape 166"/>
        <p:cNvGrpSpPr/>
        <p:nvPr/>
      </p:nvGrpSpPr>
      <p:grpSpPr>
        <a:xfrm>
          <a:off x="0" y="0"/>
          <a:ext cx="0" cy="0"/>
          <a:chOff x="0" y="0"/>
          <a:chExt cx="0" cy="0"/>
        </a:xfrm>
      </p:grpSpPr>
      <p:sp>
        <p:nvSpPr>
          <p:cNvPr id="167" name="Google Shape;167;p58"/>
          <p:cNvSpPr/>
          <p:nvPr>
            <p:ph idx="2" type="pic"/>
          </p:nvPr>
        </p:nvSpPr>
        <p:spPr>
          <a:xfrm>
            <a:off x="2133600" y="762000"/>
            <a:ext cx="4873334" cy="4876800"/>
          </a:xfrm>
          <a:prstGeom prst="rect">
            <a:avLst/>
          </a:prstGeom>
          <a:solidFill>
            <a:schemeClr val="lt1"/>
          </a:solidFill>
          <a:ln>
            <a:noFill/>
          </a:ln>
          <a:effectLst>
            <a:outerShdw blurRad="40000" rotWithShape="0" dir="5400000" dist="20000">
              <a:srgbClr val="000000">
                <a:alpha val="37254"/>
              </a:srgbClr>
            </a:outerShdw>
          </a:effectLst>
        </p:spPr>
      </p:sp>
      <p:sp>
        <p:nvSpPr>
          <p:cNvPr id="168" name="Google Shape;168;p58"/>
          <p:cNvSpPr txBox="1"/>
          <p:nvPr>
            <p:ph idx="1" type="body"/>
          </p:nvPr>
        </p:nvSpPr>
        <p:spPr>
          <a:xfrm>
            <a:off x="2133600" y="5715000"/>
            <a:ext cx="4876800" cy="838200"/>
          </a:xfrm>
          <a:prstGeom prst="rect">
            <a:avLst/>
          </a:prstGeom>
          <a:noFill/>
          <a:ln>
            <a:noFill/>
          </a:ln>
        </p:spPr>
        <p:txBody>
          <a:bodyPr anchorCtr="0" anchor="t" bIns="91425" lIns="91425" spcFirstLastPara="1" rIns="9125" wrap="square" tIns="91425">
            <a:normAutofit/>
          </a:bodyPr>
          <a:lstStyle>
            <a:lvl1pPr indent="-228600" lvl="0" marL="457200" marR="0" algn="l">
              <a:lnSpc>
                <a:spcPct val="100000"/>
              </a:lnSpc>
              <a:spcBef>
                <a:spcPts val="400"/>
              </a:spcBef>
              <a:spcAft>
                <a:spcPts val="0"/>
              </a:spcAft>
              <a:buClr>
                <a:schemeClr val="dk2"/>
              </a:buClr>
              <a:buSzPts val="2000"/>
              <a:buFont typeface="Calibri"/>
              <a:buNone/>
              <a:defRPr i="0" sz="20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69" name="Google Shape;169;p58"/>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58"/>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171" name="Google Shape;171;p58"/>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Up Square with Caption">
  <p:cSld name="2-Up Square with Caption">
    <p:spTree>
      <p:nvGrpSpPr>
        <p:cNvPr id="172" name="Shape 172"/>
        <p:cNvGrpSpPr/>
        <p:nvPr/>
      </p:nvGrpSpPr>
      <p:grpSpPr>
        <a:xfrm>
          <a:off x="0" y="0"/>
          <a:ext cx="0" cy="0"/>
          <a:chOff x="0" y="0"/>
          <a:chExt cx="0" cy="0"/>
        </a:xfrm>
      </p:grpSpPr>
      <p:sp>
        <p:nvSpPr>
          <p:cNvPr id="173" name="Google Shape;173;p59"/>
          <p:cNvSpPr/>
          <p:nvPr>
            <p:ph idx="2" type="pic"/>
          </p:nvPr>
        </p:nvSpPr>
        <p:spPr>
          <a:xfrm>
            <a:off x="4955273" y="1371600"/>
            <a:ext cx="3198127" cy="3200400"/>
          </a:xfrm>
          <a:prstGeom prst="rect">
            <a:avLst/>
          </a:prstGeom>
          <a:solidFill>
            <a:schemeClr val="lt1"/>
          </a:solidFill>
          <a:ln>
            <a:noFill/>
          </a:ln>
          <a:effectLst>
            <a:outerShdw blurRad="40000" rotWithShape="0" dir="5400000" dist="20000">
              <a:srgbClr val="000000">
                <a:alpha val="37254"/>
              </a:srgbClr>
            </a:outerShdw>
          </a:effectLst>
        </p:spPr>
      </p:sp>
      <p:sp>
        <p:nvSpPr>
          <p:cNvPr id="174" name="Google Shape;174;p59"/>
          <p:cNvSpPr/>
          <p:nvPr>
            <p:ph idx="3" type="pic"/>
          </p:nvPr>
        </p:nvSpPr>
        <p:spPr>
          <a:xfrm>
            <a:off x="1145273" y="1371600"/>
            <a:ext cx="3198127" cy="3200400"/>
          </a:xfrm>
          <a:prstGeom prst="rect">
            <a:avLst/>
          </a:prstGeom>
          <a:solidFill>
            <a:schemeClr val="lt1"/>
          </a:solidFill>
          <a:ln>
            <a:noFill/>
          </a:ln>
          <a:effectLst>
            <a:outerShdw blurRad="40000" rotWithShape="0" dir="5400000" dist="20000">
              <a:srgbClr val="000000">
                <a:alpha val="37254"/>
              </a:srgbClr>
            </a:outerShdw>
          </a:effectLst>
        </p:spPr>
      </p:sp>
      <p:sp>
        <p:nvSpPr>
          <p:cNvPr id="175" name="Google Shape;175;p59"/>
          <p:cNvSpPr txBox="1"/>
          <p:nvPr>
            <p:ph idx="1" type="body"/>
          </p:nvPr>
        </p:nvSpPr>
        <p:spPr>
          <a:xfrm>
            <a:off x="4953000" y="4648200"/>
            <a:ext cx="3200400" cy="1295400"/>
          </a:xfrm>
          <a:prstGeom prst="rect">
            <a:avLst/>
          </a:prstGeom>
          <a:noFill/>
          <a:ln>
            <a:noFill/>
          </a:ln>
        </p:spPr>
        <p:txBody>
          <a:bodyPr anchorCtr="0" anchor="t" bIns="91425" lIns="91425" spcFirstLastPara="1" rIns="9125" wrap="square" tIns="91425">
            <a:normAutofit/>
          </a:bodyPr>
          <a:lstStyle>
            <a:lvl1pPr indent="-228600" lvl="0" marL="457200" marR="0" algn="l">
              <a:lnSpc>
                <a:spcPct val="100000"/>
              </a:lnSpc>
              <a:spcBef>
                <a:spcPts val="400"/>
              </a:spcBef>
              <a:spcAft>
                <a:spcPts val="0"/>
              </a:spcAft>
              <a:buClr>
                <a:schemeClr val="dk2"/>
              </a:buClr>
              <a:buSzPts val="2000"/>
              <a:buFont typeface="Calibri"/>
              <a:buNone/>
              <a:defRPr i="0" sz="20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76" name="Google Shape;176;p59"/>
          <p:cNvSpPr txBox="1"/>
          <p:nvPr>
            <p:ph idx="4" type="body"/>
          </p:nvPr>
        </p:nvSpPr>
        <p:spPr>
          <a:xfrm>
            <a:off x="1143000" y="4648200"/>
            <a:ext cx="3200400" cy="1295400"/>
          </a:xfrm>
          <a:prstGeom prst="rect">
            <a:avLst/>
          </a:prstGeom>
          <a:noFill/>
          <a:ln>
            <a:noFill/>
          </a:ln>
        </p:spPr>
        <p:txBody>
          <a:bodyPr anchorCtr="0" anchor="t" bIns="91425" lIns="91425" spcFirstLastPara="1" rIns="9125" wrap="square" tIns="91425">
            <a:normAutofit/>
          </a:bodyPr>
          <a:lstStyle>
            <a:lvl1pPr indent="-228600" lvl="0" marL="457200" marR="0" algn="l">
              <a:lnSpc>
                <a:spcPct val="100000"/>
              </a:lnSpc>
              <a:spcBef>
                <a:spcPts val="400"/>
              </a:spcBef>
              <a:spcAft>
                <a:spcPts val="0"/>
              </a:spcAft>
              <a:buClr>
                <a:schemeClr val="dk2"/>
              </a:buClr>
              <a:buSzPts val="2000"/>
              <a:buFont typeface="Calibri"/>
              <a:buNone/>
              <a:defRPr i="0" sz="20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77" name="Google Shape;177;p59"/>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59"/>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179" name="Google Shape;179;p59"/>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ndscape with Caption">
  <p:cSld name="Landscape with Caption">
    <p:spTree>
      <p:nvGrpSpPr>
        <p:cNvPr id="27" name="Shape 27"/>
        <p:cNvGrpSpPr/>
        <p:nvPr/>
      </p:nvGrpSpPr>
      <p:grpSpPr>
        <a:xfrm>
          <a:off x="0" y="0"/>
          <a:ext cx="0" cy="0"/>
          <a:chOff x="0" y="0"/>
          <a:chExt cx="0" cy="0"/>
        </a:xfrm>
      </p:grpSpPr>
      <p:sp>
        <p:nvSpPr>
          <p:cNvPr id="28" name="Google Shape;28;p42"/>
          <p:cNvSpPr/>
          <p:nvPr>
            <p:ph idx="2" type="pic"/>
          </p:nvPr>
        </p:nvSpPr>
        <p:spPr>
          <a:xfrm>
            <a:off x="533400" y="218390"/>
            <a:ext cx="7467600" cy="5600700"/>
          </a:xfrm>
          <a:prstGeom prst="rect">
            <a:avLst/>
          </a:prstGeom>
          <a:solidFill>
            <a:schemeClr val="lt1"/>
          </a:solidFill>
          <a:ln>
            <a:noFill/>
          </a:ln>
          <a:effectLst>
            <a:outerShdw blurRad="40000" rotWithShape="0" dir="5400000" dist="20000">
              <a:srgbClr val="000000">
                <a:alpha val="37254"/>
              </a:srgbClr>
            </a:outerShdw>
          </a:effectLst>
        </p:spPr>
      </p:sp>
      <p:sp>
        <p:nvSpPr>
          <p:cNvPr id="29" name="Google Shape;29;p42"/>
          <p:cNvSpPr txBox="1"/>
          <p:nvPr>
            <p:ph idx="1" type="body"/>
          </p:nvPr>
        </p:nvSpPr>
        <p:spPr>
          <a:xfrm>
            <a:off x="533400" y="5943600"/>
            <a:ext cx="7467600" cy="762000"/>
          </a:xfrm>
          <a:prstGeom prst="rect">
            <a:avLst/>
          </a:prstGeom>
          <a:noFill/>
          <a:ln>
            <a:noFill/>
          </a:ln>
        </p:spPr>
        <p:txBody>
          <a:bodyPr anchorCtr="0" anchor="t" bIns="45700" lIns="91425" spcFirstLastPara="1" rIns="91425" wrap="square" tIns="45700">
            <a:normAutofit/>
          </a:bodyPr>
          <a:lstStyle>
            <a:lvl1pPr indent="-228600" lvl="0" marL="457200" marR="0" algn="r">
              <a:lnSpc>
                <a:spcPct val="100000"/>
              </a:lnSpc>
              <a:spcBef>
                <a:spcPts val="480"/>
              </a:spcBef>
              <a:spcAft>
                <a:spcPts val="0"/>
              </a:spcAft>
              <a:buClr>
                <a:schemeClr val="dk2"/>
              </a:buClr>
              <a:buSzPts val="2400"/>
              <a:buFont typeface="Calibri"/>
              <a:buNone/>
              <a:defRPr i="0" sz="24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42"/>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2"/>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32" name="Google Shape;32;p42"/>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a with Caption">
  <p:cSld name="Panorama with Caption">
    <p:spTree>
      <p:nvGrpSpPr>
        <p:cNvPr id="180" name="Shape 180"/>
        <p:cNvGrpSpPr/>
        <p:nvPr/>
      </p:nvGrpSpPr>
      <p:grpSpPr>
        <a:xfrm>
          <a:off x="0" y="0"/>
          <a:ext cx="0" cy="0"/>
          <a:chOff x="0" y="0"/>
          <a:chExt cx="0" cy="0"/>
        </a:xfrm>
      </p:grpSpPr>
      <p:sp>
        <p:nvSpPr>
          <p:cNvPr id="181" name="Google Shape;181;p60"/>
          <p:cNvSpPr/>
          <p:nvPr>
            <p:ph idx="2" type="pic"/>
          </p:nvPr>
        </p:nvSpPr>
        <p:spPr>
          <a:xfrm>
            <a:off x="228600" y="1524000"/>
            <a:ext cx="8229600" cy="2743200"/>
          </a:xfrm>
          <a:prstGeom prst="rect">
            <a:avLst/>
          </a:prstGeom>
          <a:solidFill>
            <a:schemeClr val="lt1"/>
          </a:solidFill>
          <a:ln>
            <a:noFill/>
          </a:ln>
          <a:effectLst>
            <a:outerShdw blurRad="40000" rotWithShape="0" dir="5400000" dist="20000">
              <a:srgbClr val="000000">
                <a:alpha val="37254"/>
              </a:srgbClr>
            </a:outerShdw>
          </a:effectLst>
        </p:spPr>
      </p:sp>
      <p:sp>
        <p:nvSpPr>
          <p:cNvPr id="182" name="Google Shape;182;p60"/>
          <p:cNvSpPr txBox="1"/>
          <p:nvPr>
            <p:ph idx="1" type="body"/>
          </p:nvPr>
        </p:nvSpPr>
        <p:spPr>
          <a:xfrm>
            <a:off x="228600" y="4343400"/>
            <a:ext cx="8229600" cy="1676400"/>
          </a:xfrm>
          <a:prstGeom prst="rect">
            <a:avLst/>
          </a:prstGeom>
          <a:noFill/>
          <a:ln>
            <a:noFill/>
          </a:ln>
        </p:spPr>
        <p:txBody>
          <a:bodyPr anchorCtr="0" anchor="t" bIns="91425" lIns="91425" spcFirstLastPara="1" rIns="9125" wrap="square" tIns="91425">
            <a:normAutofit/>
          </a:bodyPr>
          <a:lstStyle>
            <a:lvl1pPr indent="-228600" lvl="0" marL="457200" marR="0" algn="r">
              <a:lnSpc>
                <a:spcPct val="100000"/>
              </a:lnSpc>
              <a:spcBef>
                <a:spcPts val="400"/>
              </a:spcBef>
              <a:spcAft>
                <a:spcPts val="0"/>
              </a:spcAft>
              <a:buClr>
                <a:schemeClr val="dk2"/>
              </a:buClr>
              <a:buSzPts val="2000"/>
              <a:buFont typeface="Calibri"/>
              <a:buNone/>
              <a:defRPr i="0" sz="20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3" name="Google Shape;183;p60"/>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60"/>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185" name="Google Shape;185;p60"/>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6" name="Shape 186"/>
        <p:cNvGrpSpPr/>
        <p:nvPr/>
      </p:nvGrpSpPr>
      <p:grpSpPr>
        <a:xfrm>
          <a:off x="0" y="0"/>
          <a:ext cx="0" cy="0"/>
          <a:chOff x="0" y="0"/>
          <a:chExt cx="0" cy="0"/>
        </a:xfrm>
      </p:grpSpPr>
      <p:sp>
        <p:nvSpPr>
          <p:cNvPr id="187" name="Google Shape;187;p61"/>
          <p:cNvSpPr txBox="1"/>
          <p:nvPr>
            <p:ph type="title"/>
          </p:nvPr>
        </p:nvSpPr>
        <p:spPr>
          <a:xfrm>
            <a:off x="457200" y="274638"/>
            <a:ext cx="7848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61"/>
          <p:cNvSpPr txBox="1"/>
          <p:nvPr>
            <p:ph idx="1" type="body"/>
          </p:nvPr>
        </p:nvSpPr>
        <p:spPr>
          <a:xfrm>
            <a:off x="457200" y="1600201"/>
            <a:ext cx="7848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2"/>
              </a:buClr>
              <a:buSzPts val="1800"/>
              <a:buChar char="•"/>
              <a:defRPr/>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9" name="Google Shape;189;p61"/>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0" name="Google Shape;190;p61"/>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61"/>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2" name="Shape 192"/>
        <p:cNvGrpSpPr/>
        <p:nvPr/>
      </p:nvGrpSpPr>
      <p:grpSpPr>
        <a:xfrm>
          <a:off x="0" y="0"/>
          <a:ext cx="0" cy="0"/>
          <a:chOff x="0" y="0"/>
          <a:chExt cx="0" cy="0"/>
        </a:xfrm>
      </p:grpSpPr>
      <p:sp>
        <p:nvSpPr>
          <p:cNvPr id="193" name="Google Shape;193;p62"/>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62"/>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62"/>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Up Portrait with Captions">
  <p:cSld name="3-Up Portrait with Captions">
    <p:spTree>
      <p:nvGrpSpPr>
        <p:cNvPr id="33" name="Shape 33"/>
        <p:cNvGrpSpPr/>
        <p:nvPr/>
      </p:nvGrpSpPr>
      <p:grpSpPr>
        <a:xfrm>
          <a:off x="0" y="0"/>
          <a:ext cx="0" cy="0"/>
          <a:chOff x="0" y="0"/>
          <a:chExt cx="0" cy="0"/>
        </a:xfrm>
      </p:grpSpPr>
      <p:sp>
        <p:nvSpPr>
          <p:cNvPr id="34" name="Google Shape;34;p43"/>
          <p:cNvSpPr/>
          <p:nvPr>
            <p:ph idx="2" type="pic"/>
          </p:nvPr>
        </p:nvSpPr>
        <p:spPr>
          <a:xfrm>
            <a:off x="228600" y="533400"/>
            <a:ext cx="2590800" cy="3454400"/>
          </a:xfrm>
          <a:prstGeom prst="rect">
            <a:avLst/>
          </a:prstGeom>
          <a:solidFill>
            <a:schemeClr val="lt1"/>
          </a:solidFill>
          <a:ln>
            <a:noFill/>
          </a:ln>
          <a:effectLst>
            <a:outerShdw blurRad="40000" rotWithShape="0" dir="5400000" dist="20000">
              <a:srgbClr val="000000">
                <a:alpha val="37254"/>
              </a:srgbClr>
            </a:outerShdw>
          </a:effectLst>
        </p:spPr>
      </p:sp>
      <p:sp>
        <p:nvSpPr>
          <p:cNvPr id="35" name="Google Shape;35;p43"/>
          <p:cNvSpPr/>
          <p:nvPr>
            <p:ph idx="3" type="pic"/>
          </p:nvPr>
        </p:nvSpPr>
        <p:spPr>
          <a:xfrm>
            <a:off x="3048000" y="533400"/>
            <a:ext cx="2590800" cy="3454400"/>
          </a:xfrm>
          <a:prstGeom prst="rect">
            <a:avLst/>
          </a:prstGeom>
          <a:solidFill>
            <a:schemeClr val="lt1"/>
          </a:solidFill>
          <a:ln>
            <a:noFill/>
          </a:ln>
          <a:effectLst>
            <a:outerShdw blurRad="40000" rotWithShape="0" dir="5400000" dist="20000">
              <a:srgbClr val="000000">
                <a:alpha val="37254"/>
              </a:srgbClr>
            </a:outerShdw>
          </a:effectLst>
        </p:spPr>
      </p:sp>
      <p:sp>
        <p:nvSpPr>
          <p:cNvPr id="36" name="Google Shape;36;p43"/>
          <p:cNvSpPr/>
          <p:nvPr>
            <p:ph idx="4" type="pic"/>
          </p:nvPr>
        </p:nvSpPr>
        <p:spPr>
          <a:xfrm>
            <a:off x="5867400" y="533400"/>
            <a:ext cx="2590800" cy="3454400"/>
          </a:xfrm>
          <a:prstGeom prst="rect">
            <a:avLst/>
          </a:prstGeom>
          <a:solidFill>
            <a:schemeClr val="lt1"/>
          </a:solidFill>
          <a:ln>
            <a:noFill/>
          </a:ln>
          <a:effectLst>
            <a:outerShdw blurRad="40000" rotWithShape="0" dir="5400000" dist="20000">
              <a:srgbClr val="000000">
                <a:alpha val="37254"/>
              </a:srgbClr>
            </a:outerShdw>
          </a:effectLst>
        </p:spPr>
      </p:sp>
      <p:sp>
        <p:nvSpPr>
          <p:cNvPr id="37" name="Google Shape;37;p43"/>
          <p:cNvSpPr txBox="1"/>
          <p:nvPr>
            <p:ph idx="1" type="body"/>
          </p:nvPr>
        </p:nvSpPr>
        <p:spPr>
          <a:xfrm>
            <a:off x="228600" y="4343400"/>
            <a:ext cx="2590800" cy="16764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400"/>
              </a:spcBef>
              <a:spcAft>
                <a:spcPts val="0"/>
              </a:spcAft>
              <a:buClr>
                <a:schemeClr val="dk2"/>
              </a:buClr>
              <a:buSzPts val="2000"/>
              <a:buFont typeface="Calibri"/>
              <a:buNone/>
              <a:defRPr sz="20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8" name="Google Shape;38;p43"/>
          <p:cNvSpPr txBox="1"/>
          <p:nvPr>
            <p:ph idx="5" type="body"/>
          </p:nvPr>
        </p:nvSpPr>
        <p:spPr>
          <a:xfrm>
            <a:off x="3048000" y="4343400"/>
            <a:ext cx="2590800" cy="16764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400"/>
              </a:spcBef>
              <a:spcAft>
                <a:spcPts val="0"/>
              </a:spcAft>
              <a:buClr>
                <a:schemeClr val="dk2"/>
              </a:buClr>
              <a:buSzPts val="2000"/>
              <a:buFont typeface="Calibri"/>
              <a:buNone/>
              <a:defRPr sz="20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9" name="Google Shape;39;p43"/>
          <p:cNvSpPr txBox="1"/>
          <p:nvPr>
            <p:ph idx="6" type="body"/>
          </p:nvPr>
        </p:nvSpPr>
        <p:spPr>
          <a:xfrm>
            <a:off x="5867400" y="4343400"/>
            <a:ext cx="2590800" cy="16764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400"/>
              </a:spcBef>
              <a:spcAft>
                <a:spcPts val="0"/>
              </a:spcAft>
              <a:buClr>
                <a:schemeClr val="dk2"/>
              </a:buClr>
              <a:buSzPts val="2000"/>
              <a:buFont typeface="Calibri"/>
              <a:buNone/>
              <a:defRPr sz="20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 name="Google Shape;40;p43"/>
          <p:cNvSpPr/>
          <p:nvPr/>
        </p:nvSpPr>
        <p:spPr>
          <a:xfrm>
            <a:off x="8889273" y="0"/>
            <a:ext cx="762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 name="Google Shape;41;p43"/>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3"/>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43" name="Google Shape;43;p43"/>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rait with Caption">
  <p:cSld name="Portrait with Caption">
    <p:spTree>
      <p:nvGrpSpPr>
        <p:cNvPr id="44" name="Shape 44"/>
        <p:cNvGrpSpPr/>
        <p:nvPr/>
      </p:nvGrpSpPr>
      <p:grpSpPr>
        <a:xfrm>
          <a:off x="0" y="0"/>
          <a:ext cx="0" cy="0"/>
          <a:chOff x="0" y="0"/>
          <a:chExt cx="0" cy="0"/>
        </a:xfrm>
      </p:grpSpPr>
      <p:sp>
        <p:nvSpPr>
          <p:cNvPr id="45" name="Google Shape;45;p44"/>
          <p:cNvSpPr/>
          <p:nvPr>
            <p:ph idx="2" type="pic"/>
          </p:nvPr>
        </p:nvSpPr>
        <p:spPr>
          <a:xfrm>
            <a:off x="304800" y="228600"/>
            <a:ext cx="4754880" cy="6324600"/>
          </a:xfrm>
          <a:prstGeom prst="rect">
            <a:avLst/>
          </a:prstGeom>
          <a:solidFill>
            <a:schemeClr val="lt1"/>
          </a:solidFill>
          <a:ln>
            <a:noFill/>
          </a:ln>
          <a:effectLst>
            <a:outerShdw blurRad="40000" rotWithShape="0" dir="5400000" dist="20000">
              <a:srgbClr val="000000">
                <a:alpha val="37254"/>
              </a:srgbClr>
            </a:outerShdw>
          </a:effectLst>
        </p:spPr>
      </p:sp>
      <p:sp>
        <p:nvSpPr>
          <p:cNvPr id="46" name="Google Shape;46;p44"/>
          <p:cNvSpPr txBox="1"/>
          <p:nvPr>
            <p:ph idx="1" type="body"/>
          </p:nvPr>
        </p:nvSpPr>
        <p:spPr>
          <a:xfrm>
            <a:off x="5105400" y="228600"/>
            <a:ext cx="3200400" cy="3810000"/>
          </a:xfrm>
          <a:prstGeom prst="rect">
            <a:avLst/>
          </a:prstGeom>
          <a:noFill/>
          <a:ln>
            <a:noFill/>
          </a:ln>
        </p:spPr>
        <p:txBody>
          <a:bodyPr anchorCtr="0" anchor="t" bIns="91425" lIns="91425" spcFirstLastPara="1" rIns="91425" wrap="square" tIns="91425">
            <a:normAutofit/>
          </a:bodyPr>
          <a:lstStyle>
            <a:lvl1pPr indent="-228600" lvl="0" marL="457200" marR="0" algn="l">
              <a:lnSpc>
                <a:spcPct val="100000"/>
              </a:lnSpc>
              <a:spcBef>
                <a:spcPts val="400"/>
              </a:spcBef>
              <a:spcAft>
                <a:spcPts val="0"/>
              </a:spcAft>
              <a:buClr>
                <a:schemeClr val="dk2"/>
              </a:buClr>
              <a:buSzPts val="2000"/>
              <a:buFont typeface="Calibri"/>
              <a:buNone/>
              <a:defRPr i="0" sz="20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7" name="Google Shape;47;p44"/>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4"/>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49" name="Google Shape;49;p44"/>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ndscape Fullscreen">
  <p:cSld name="Landscape Fullscreen">
    <p:spTree>
      <p:nvGrpSpPr>
        <p:cNvPr id="50" name="Shape 50"/>
        <p:cNvGrpSpPr/>
        <p:nvPr/>
      </p:nvGrpSpPr>
      <p:grpSpPr>
        <a:xfrm>
          <a:off x="0" y="0"/>
          <a:ext cx="0" cy="0"/>
          <a:chOff x="0" y="0"/>
          <a:chExt cx="0" cy="0"/>
        </a:xfrm>
      </p:grpSpPr>
      <p:sp>
        <p:nvSpPr>
          <p:cNvPr id="51" name="Google Shape;51;p45"/>
          <p:cNvSpPr/>
          <p:nvPr>
            <p:ph idx="2" type="pic"/>
          </p:nvPr>
        </p:nvSpPr>
        <p:spPr>
          <a:xfrm>
            <a:off x="0" y="0"/>
            <a:ext cx="9144000" cy="6858000"/>
          </a:xfrm>
          <a:prstGeom prst="rect">
            <a:avLst/>
          </a:prstGeom>
          <a:noFill/>
          <a:ln>
            <a:noFill/>
          </a:ln>
        </p:spPr>
      </p:sp>
      <p:sp>
        <p:nvSpPr>
          <p:cNvPr id="52" name="Google Shape;52;p45"/>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5"/>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54" name="Google Shape;54;p45"/>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bum Section" showMasterSp="0">
  <p:cSld name="Album Section">
    <p:spTree>
      <p:nvGrpSpPr>
        <p:cNvPr id="55" name="Shape 55"/>
        <p:cNvGrpSpPr/>
        <p:nvPr/>
      </p:nvGrpSpPr>
      <p:grpSpPr>
        <a:xfrm>
          <a:off x="0" y="0"/>
          <a:ext cx="0" cy="0"/>
          <a:chOff x="0" y="0"/>
          <a:chExt cx="0" cy="0"/>
        </a:xfrm>
      </p:grpSpPr>
      <p:sp>
        <p:nvSpPr>
          <p:cNvPr id="56" name="Google Shape;56;p46"/>
          <p:cNvSpPr/>
          <p:nvPr/>
        </p:nvSpPr>
        <p:spPr>
          <a:xfrm rot="-5400000">
            <a:off x="5315559" y="3268980"/>
            <a:ext cx="6858000" cy="32004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 name="Google Shape;57;p46"/>
          <p:cNvSpPr/>
          <p:nvPr/>
        </p:nvSpPr>
        <p:spPr>
          <a:xfrm rot="-5400000">
            <a:off x="5628132" y="3341399"/>
            <a:ext cx="6858000" cy="173736"/>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 name="Google Shape;58;p46"/>
          <p:cNvSpPr/>
          <p:nvPr/>
        </p:nvSpPr>
        <p:spPr>
          <a:xfrm>
            <a:off x="8895749" y="-733"/>
            <a:ext cx="76200" cy="6858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9" name="Google Shape;59;p46"/>
          <p:cNvSpPr/>
          <p:nvPr>
            <p:ph idx="2" type="pic"/>
          </p:nvPr>
        </p:nvSpPr>
        <p:spPr>
          <a:xfrm>
            <a:off x="435429" y="2146300"/>
            <a:ext cx="2362200" cy="2197100"/>
          </a:xfrm>
          <a:prstGeom prst="rect">
            <a:avLst/>
          </a:prstGeom>
          <a:solidFill>
            <a:schemeClr val="lt1"/>
          </a:solidFill>
          <a:ln>
            <a:noFill/>
          </a:ln>
        </p:spPr>
      </p:sp>
      <p:sp>
        <p:nvSpPr>
          <p:cNvPr id="60" name="Google Shape;60;p46"/>
          <p:cNvSpPr/>
          <p:nvPr/>
        </p:nvSpPr>
        <p:spPr>
          <a:xfrm flipH="1">
            <a:off x="435429" y="6172200"/>
            <a:ext cx="7086600" cy="6858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1" name="Google Shape;61;p46"/>
          <p:cNvSpPr/>
          <p:nvPr/>
        </p:nvSpPr>
        <p:spPr>
          <a:xfrm>
            <a:off x="435429" y="0"/>
            <a:ext cx="7086600" cy="19812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2" name="Google Shape;62;p46"/>
          <p:cNvSpPr txBox="1"/>
          <p:nvPr>
            <p:ph idx="1" type="body"/>
          </p:nvPr>
        </p:nvSpPr>
        <p:spPr>
          <a:xfrm>
            <a:off x="435429" y="5791200"/>
            <a:ext cx="7086600" cy="381000"/>
          </a:xfrm>
          <a:prstGeom prst="rect">
            <a:avLst/>
          </a:prstGeom>
          <a:solidFill>
            <a:schemeClr val="accent3"/>
          </a:solidFill>
          <a:ln>
            <a:noFill/>
          </a:ln>
        </p:spPr>
        <p:txBody>
          <a:bodyPr anchorCtr="0" anchor="ctr" bIns="45700" lIns="91425" spcFirstLastPara="1" rIns="91425" wrap="square" tIns="45700">
            <a:normAutofit/>
          </a:bodyPr>
          <a:lstStyle>
            <a:lvl1pPr indent="-228600" lvl="0" marL="457200" algn="l">
              <a:lnSpc>
                <a:spcPct val="100000"/>
              </a:lnSpc>
              <a:spcBef>
                <a:spcPts val="240"/>
              </a:spcBef>
              <a:spcAft>
                <a:spcPts val="0"/>
              </a:spcAft>
              <a:buClr>
                <a:srgbClr val="FFFFFF"/>
              </a:buClr>
              <a:buSzPts val="1200"/>
              <a:buFont typeface="Calibri"/>
              <a:buNone/>
              <a:defRPr sz="1200">
                <a:solidFill>
                  <a:srgbClr val="FFFFFF"/>
                </a:solidFill>
              </a:defRPr>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3" name="Google Shape;63;p46"/>
          <p:cNvSpPr txBox="1"/>
          <p:nvPr>
            <p:ph idx="3" type="body"/>
          </p:nvPr>
        </p:nvSpPr>
        <p:spPr>
          <a:xfrm>
            <a:off x="435429" y="4495800"/>
            <a:ext cx="7086600" cy="1295400"/>
          </a:xfrm>
          <a:prstGeom prst="rect">
            <a:avLst/>
          </a:prstGeom>
          <a:solidFill>
            <a:schemeClr val="accent6"/>
          </a:solidFill>
          <a:ln>
            <a:noFill/>
          </a:ln>
        </p:spPr>
        <p:txBody>
          <a:bodyPr anchorCtr="0" anchor="ctr" bIns="45700" lIns="91425" spcFirstLastPara="1" rIns="91425" wrap="square" tIns="45700">
            <a:normAutofit/>
          </a:bodyPr>
          <a:lstStyle>
            <a:lvl1pPr indent="-228600" lvl="0" marL="457200" algn="l">
              <a:lnSpc>
                <a:spcPct val="100000"/>
              </a:lnSpc>
              <a:spcBef>
                <a:spcPts val="640"/>
              </a:spcBef>
              <a:spcAft>
                <a:spcPts val="0"/>
              </a:spcAft>
              <a:buClr>
                <a:srgbClr val="FFFFFF"/>
              </a:buClr>
              <a:buSzPts val="3200"/>
              <a:buFont typeface="Calibri"/>
              <a:buNone/>
              <a:defRPr sz="3200">
                <a:solidFill>
                  <a:srgbClr val="FFFFFF"/>
                </a:solidFill>
              </a:defRPr>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4" name="Google Shape;64;p46"/>
          <p:cNvSpPr/>
          <p:nvPr>
            <p:ph idx="4" type="pic"/>
          </p:nvPr>
        </p:nvSpPr>
        <p:spPr>
          <a:xfrm>
            <a:off x="2950029" y="2133600"/>
            <a:ext cx="2209800" cy="2209800"/>
          </a:xfrm>
          <a:prstGeom prst="rect">
            <a:avLst/>
          </a:prstGeom>
          <a:solidFill>
            <a:schemeClr val="lt1"/>
          </a:solidFill>
          <a:ln>
            <a:noFill/>
          </a:ln>
        </p:spPr>
      </p:sp>
      <p:sp>
        <p:nvSpPr>
          <p:cNvPr id="65" name="Google Shape;65;p46"/>
          <p:cNvSpPr/>
          <p:nvPr>
            <p:ph idx="5" type="pic"/>
          </p:nvPr>
        </p:nvSpPr>
        <p:spPr>
          <a:xfrm>
            <a:off x="5312229" y="2133600"/>
            <a:ext cx="2209800" cy="2209800"/>
          </a:xfrm>
          <a:prstGeom prst="rect">
            <a:avLst/>
          </a:prstGeom>
          <a:solidFill>
            <a:schemeClr val="lt1"/>
          </a:solidFill>
          <a:ln>
            <a:noFill/>
          </a:ln>
        </p:spPr>
      </p:sp>
      <p:sp>
        <p:nvSpPr>
          <p:cNvPr id="66" name="Google Shape;66;p46"/>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6"/>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68" name="Google Shape;68;p46"/>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Up Portrait with Captions">
  <p:cSld name="2-Up Portrait with Captions">
    <p:spTree>
      <p:nvGrpSpPr>
        <p:cNvPr id="69" name="Shape 69"/>
        <p:cNvGrpSpPr/>
        <p:nvPr/>
      </p:nvGrpSpPr>
      <p:grpSpPr>
        <a:xfrm>
          <a:off x="0" y="0"/>
          <a:ext cx="0" cy="0"/>
          <a:chOff x="0" y="0"/>
          <a:chExt cx="0" cy="0"/>
        </a:xfrm>
      </p:grpSpPr>
      <p:sp>
        <p:nvSpPr>
          <p:cNvPr id="70" name="Google Shape;70;p47"/>
          <p:cNvSpPr/>
          <p:nvPr>
            <p:ph idx="2" type="pic"/>
          </p:nvPr>
        </p:nvSpPr>
        <p:spPr>
          <a:xfrm>
            <a:off x="4341047" y="533400"/>
            <a:ext cx="3431353" cy="4575141"/>
          </a:xfrm>
          <a:prstGeom prst="rect">
            <a:avLst/>
          </a:prstGeom>
          <a:solidFill>
            <a:schemeClr val="lt1"/>
          </a:solidFill>
          <a:ln>
            <a:noFill/>
          </a:ln>
          <a:effectLst>
            <a:outerShdw blurRad="40000" rotWithShape="0" dir="5400000" dist="20000">
              <a:srgbClr val="000000">
                <a:alpha val="37254"/>
              </a:srgbClr>
            </a:outerShdw>
          </a:effectLst>
        </p:spPr>
      </p:sp>
      <p:sp>
        <p:nvSpPr>
          <p:cNvPr id="71" name="Google Shape;71;p47"/>
          <p:cNvSpPr/>
          <p:nvPr>
            <p:ph idx="3" type="pic"/>
          </p:nvPr>
        </p:nvSpPr>
        <p:spPr>
          <a:xfrm>
            <a:off x="685800" y="533400"/>
            <a:ext cx="3429000" cy="4572000"/>
          </a:xfrm>
          <a:prstGeom prst="rect">
            <a:avLst/>
          </a:prstGeom>
          <a:solidFill>
            <a:schemeClr val="lt1"/>
          </a:solidFill>
          <a:ln>
            <a:noFill/>
          </a:ln>
          <a:effectLst>
            <a:outerShdw blurRad="40000" rotWithShape="0" dir="5400000" dist="20000">
              <a:srgbClr val="000000">
                <a:alpha val="37254"/>
              </a:srgbClr>
            </a:outerShdw>
          </a:effectLst>
        </p:spPr>
      </p:sp>
      <p:sp>
        <p:nvSpPr>
          <p:cNvPr id="72" name="Google Shape;72;p47"/>
          <p:cNvSpPr txBox="1"/>
          <p:nvPr>
            <p:ph idx="1" type="body"/>
          </p:nvPr>
        </p:nvSpPr>
        <p:spPr>
          <a:xfrm>
            <a:off x="685800" y="5257800"/>
            <a:ext cx="3429000" cy="1219200"/>
          </a:xfrm>
          <a:prstGeom prst="rect">
            <a:avLst/>
          </a:prstGeom>
          <a:noFill/>
          <a:ln>
            <a:noFill/>
          </a:ln>
        </p:spPr>
        <p:txBody>
          <a:bodyPr anchorCtr="0" anchor="t" bIns="45700" lIns="91425" spcFirstLastPara="1" rIns="91425" wrap="square" tIns="45700">
            <a:normAutofit/>
          </a:bodyPr>
          <a:lstStyle>
            <a:lvl1pPr indent="-228600" lvl="0" marL="457200" marR="0" algn="r">
              <a:lnSpc>
                <a:spcPct val="100000"/>
              </a:lnSpc>
              <a:spcBef>
                <a:spcPts val="360"/>
              </a:spcBef>
              <a:spcAft>
                <a:spcPts val="0"/>
              </a:spcAft>
              <a:buClr>
                <a:schemeClr val="dk2"/>
              </a:buClr>
              <a:buSzPts val="1800"/>
              <a:buFont typeface="Calibri"/>
              <a:buNone/>
              <a:defRPr sz="18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3" name="Google Shape;73;p47"/>
          <p:cNvSpPr txBox="1"/>
          <p:nvPr>
            <p:ph idx="4" type="body"/>
          </p:nvPr>
        </p:nvSpPr>
        <p:spPr>
          <a:xfrm>
            <a:off x="4343400" y="5257800"/>
            <a:ext cx="3429000" cy="1219200"/>
          </a:xfrm>
          <a:prstGeom prst="rect">
            <a:avLst/>
          </a:prstGeom>
          <a:noFill/>
          <a:ln>
            <a:noFill/>
          </a:ln>
        </p:spPr>
        <p:txBody>
          <a:bodyPr anchorCtr="0" anchor="t" bIns="45700" lIns="91425" spcFirstLastPara="1" rIns="91425" wrap="square" tIns="45700">
            <a:normAutofit/>
          </a:bodyPr>
          <a:lstStyle>
            <a:lvl1pPr indent="-228600" lvl="0" marL="457200" marR="0" algn="r">
              <a:lnSpc>
                <a:spcPct val="100000"/>
              </a:lnSpc>
              <a:spcBef>
                <a:spcPts val="360"/>
              </a:spcBef>
              <a:spcAft>
                <a:spcPts val="0"/>
              </a:spcAft>
              <a:buClr>
                <a:schemeClr val="dk2"/>
              </a:buClr>
              <a:buSzPts val="1800"/>
              <a:buFont typeface="Calibri"/>
              <a:buNone/>
              <a:defRPr sz="18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4" name="Google Shape;74;p47"/>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47"/>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76" name="Google Shape;76;p47"/>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Up Landscape with Captions">
  <p:cSld name="2-Up Landscape with Captions">
    <p:spTree>
      <p:nvGrpSpPr>
        <p:cNvPr id="77" name="Shape 77"/>
        <p:cNvGrpSpPr/>
        <p:nvPr/>
      </p:nvGrpSpPr>
      <p:grpSpPr>
        <a:xfrm>
          <a:off x="0" y="0"/>
          <a:ext cx="0" cy="0"/>
          <a:chOff x="0" y="0"/>
          <a:chExt cx="0" cy="0"/>
        </a:xfrm>
      </p:grpSpPr>
      <p:sp>
        <p:nvSpPr>
          <p:cNvPr id="78" name="Google Shape;78;p48"/>
          <p:cNvSpPr/>
          <p:nvPr>
            <p:ph idx="2" type="pic"/>
          </p:nvPr>
        </p:nvSpPr>
        <p:spPr>
          <a:xfrm>
            <a:off x="4343400" y="1085850"/>
            <a:ext cx="4038600" cy="3028950"/>
          </a:xfrm>
          <a:prstGeom prst="rect">
            <a:avLst/>
          </a:prstGeom>
          <a:solidFill>
            <a:schemeClr val="lt1"/>
          </a:solidFill>
          <a:ln>
            <a:noFill/>
          </a:ln>
          <a:effectLst>
            <a:outerShdw blurRad="40000" rotWithShape="0" dir="5400000" dist="20000">
              <a:srgbClr val="000000">
                <a:alpha val="37254"/>
              </a:srgbClr>
            </a:outerShdw>
          </a:effectLst>
        </p:spPr>
      </p:sp>
      <p:sp>
        <p:nvSpPr>
          <p:cNvPr id="79" name="Google Shape;79;p48"/>
          <p:cNvSpPr/>
          <p:nvPr>
            <p:ph idx="3" type="pic"/>
          </p:nvPr>
        </p:nvSpPr>
        <p:spPr>
          <a:xfrm>
            <a:off x="152400" y="1085850"/>
            <a:ext cx="4038600" cy="3028950"/>
          </a:xfrm>
          <a:prstGeom prst="rect">
            <a:avLst/>
          </a:prstGeom>
          <a:solidFill>
            <a:schemeClr val="lt1"/>
          </a:solidFill>
          <a:ln>
            <a:noFill/>
          </a:ln>
          <a:effectLst>
            <a:outerShdw blurRad="40000" rotWithShape="0" dir="5400000" dist="20000">
              <a:srgbClr val="000000">
                <a:alpha val="37254"/>
              </a:srgbClr>
            </a:outerShdw>
          </a:effectLst>
        </p:spPr>
      </p:sp>
      <p:sp>
        <p:nvSpPr>
          <p:cNvPr id="80" name="Google Shape;80;p48"/>
          <p:cNvSpPr txBox="1"/>
          <p:nvPr>
            <p:ph idx="1" type="body"/>
          </p:nvPr>
        </p:nvSpPr>
        <p:spPr>
          <a:xfrm>
            <a:off x="152400" y="4267200"/>
            <a:ext cx="4038600" cy="1066800"/>
          </a:xfrm>
          <a:prstGeom prst="rect">
            <a:avLst/>
          </a:prstGeom>
          <a:noFill/>
          <a:ln>
            <a:noFill/>
          </a:ln>
        </p:spPr>
        <p:txBody>
          <a:bodyPr anchorCtr="0" anchor="t" bIns="45700" lIns="91425" spcFirstLastPara="1" rIns="91425" wrap="square" tIns="45700">
            <a:normAutofit/>
          </a:bodyPr>
          <a:lstStyle>
            <a:lvl1pPr indent="-228600" lvl="0" marL="457200" marR="0" algn="r">
              <a:lnSpc>
                <a:spcPct val="100000"/>
              </a:lnSpc>
              <a:spcBef>
                <a:spcPts val="360"/>
              </a:spcBef>
              <a:spcAft>
                <a:spcPts val="0"/>
              </a:spcAft>
              <a:buClr>
                <a:schemeClr val="dk2"/>
              </a:buClr>
              <a:buSzPts val="1800"/>
              <a:buFont typeface="Calibri"/>
              <a:buNone/>
              <a:defRPr sz="18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48"/>
          <p:cNvSpPr txBox="1"/>
          <p:nvPr>
            <p:ph idx="4" type="body"/>
          </p:nvPr>
        </p:nvSpPr>
        <p:spPr>
          <a:xfrm>
            <a:off x="4343400" y="4267200"/>
            <a:ext cx="4038600" cy="1066800"/>
          </a:xfrm>
          <a:prstGeom prst="rect">
            <a:avLst/>
          </a:prstGeom>
          <a:noFill/>
          <a:ln>
            <a:noFill/>
          </a:ln>
        </p:spPr>
        <p:txBody>
          <a:bodyPr anchorCtr="0" anchor="t" bIns="45700" lIns="91425" spcFirstLastPara="1" rIns="91425" wrap="square" tIns="45700">
            <a:normAutofit/>
          </a:bodyPr>
          <a:lstStyle>
            <a:lvl1pPr indent="-228600" lvl="0" marL="457200" marR="0" algn="r">
              <a:lnSpc>
                <a:spcPct val="100000"/>
              </a:lnSpc>
              <a:spcBef>
                <a:spcPts val="360"/>
              </a:spcBef>
              <a:spcAft>
                <a:spcPts val="0"/>
              </a:spcAft>
              <a:buClr>
                <a:schemeClr val="dk2"/>
              </a:buClr>
              <a:buSzPts val="1800"/>
              <a:buFont typeface="Calibri"/>
              <a:buNone/>
              <a:defRPr sz="18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2" name="Google Shape;82;p48"/>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8"/>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84" name="Google Shape;84;p48"/>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Up Mixed with Caption">
  <p:cSld name="2-Up Mixed with Caption">
    <p:spTree>
      <p:nvGrpSpPr>
        <p:cNvPr id="85" name="Shape 85"/>
        <p:cNvGrpSpPr/>
        <p:nvPr/>
      </p:nvGrpSpPr>
      <p:grpSpPr>
        <a:xfrm>
          <a:off x="0" y="0"/>
          <a:ext cx="0" cy="0"/>
          <a:chOff x="0" y="0"/>
          <a:chExt cx="0" cy="0"/>
        </a:xfrm>
      </p:grpSpPr>
      <p:sp>
        <p:nvSpPr>
          <p:cNvPr id="86" name="Google Shape;86;p49"/>
          <p:cNvSpPr/>
          <p:nvPr>
            <p:ph idx="2" type="pic"/>
          </p:nvPr>
        </p:nvSpPr>
        <p:spPr>
          <a:xfrm>
            <a:off x="4724401" y="225552"/>
            <a:ext cx="3694176" cy="2770632"/>
          </a:xfrm>
          <a:prstGeom prst="rect">
            <a:avLst/>
          </a:prstGeom>
          <a:solidFill>
            <a:schemeClr val="lt1"/>
          </a:solidFill>
          <a:ln>
            <a:noFill/>
          </a:ln>
          <a:effectLst>
            <a:outerShdw blurRad="40000" rotWithShape="0" dir="5400000" dist="20000">
              <a:srgbClr val="000000">
                <a:alpha val="37254"/>
              </a:srgbClr>
            </a:outerShdw>
          </a:effectLst>
        </p:spPr>
      </p:sp>
      <p:sp>
        <p:nvSpPr>
          <p:cNvPr id="87" name="Google Shape;87;p49"/>
          <p:cNvSpPr/>
          <p:nvPr>
            <p:ph idx="3" type="pic"/>
          </p:nvPr>
        </p:nvSpPr>
        <p:spPr>
          <a:xfrm>
            <a:off x="152400" y="222504"/>
            <a:ext cx="4368557" cy="5824743"/>
          </a:xfrm>
          <a:prstGeom prst="rect">
            <a:avLst/>
          </a:prstGeom>
          <a:solidFill>
            <a:schemeClr val="lt1"/>
          </a:solidFill>
          <a:ln>
            <a:noFill/>
          </a:ln>
          <a:effectLst>
            <a:outerShdw blurRad="40000" rotWithShape="0" dir="5400000" dist="20000">
              <a:srgbClr val="000000">
                <a:alpha val="37254"/>
              </a:srgbClr>
            </a:outerShdw>
          </a:effectLst>
        </p:spPr>
      </p:sp>
      <p:sp>
        <p:nvSpPr>
          <p:cNvPr id="88" name="Google Shape;88;p49"/>
          <p:cNvSpPr txBox="1"/>
          <p:nvPr>
            <p:ph idx="1" type="body"/>
          </p:nvPr>
        </p:nvSpPr>
        <p:spPr>
          <a:xfrm>
            <a:off x="4724400" y="3124200"/>
            <a:ext cx="3694177" cy="2983987"/>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00"/>
              </a:spcBef>
              <a:spcAft>
                <a:spcPts val="0"/>
              </a:spcAft>
              <a:buClr>
                <a:schemeClr val="dk2"/>
              </a:buClr>
              <a:buSzPts val="2000"/>
              <a:buFont typeface="Calibri"/>
              <a:buNone/>
              <a:defRPr i="0" sz="2000"/>
            </a:lvl1pPr>
            <a:lvl2pPr indent="-342900" lvl="1" marL="914400" algn="l">
              <a:lnSpc>
                <a:spcPct val="100000"/>
              </a:lnSpc>
              <a:spcBef>
                <a:spcPts val="360"/>
              </a:spcBef>
              <a:spcAft>
                <a:spcPts val="0"/>
              </a:spcAft>
              <a:buClr>
                <a:schemeClr val="dk2"/>
              </a:buClr>
              <a:buSzPts val="1800"/>
              <a:buChar char="–"/>
              <a:defRPr/>
            </a:lvl2pPr>
            <a:lvl3pPr indent="-342900" lvl="2" marL="1371600" algn="l">
              <a:lnSpc>
                <a:spcPct val="100000"/>
              </a:lnSpc>
              <a:spcBef>
                <a:spcPts val="360"/>
              </a:spcBef>
              <a:spcAft>
                <a:spcPts val="0"/>
              </a:spcAft>
              <a:buClr>
                <a:schemeClr val="dk2"/>
              </a:buClr>
              <a:buSzPts val="1800"/>
              <a:buChar char="•"/>
              <a:defRPr/>
            </a:lvl3pPr>
            <a:lvl4pPr indent="-342900" lvl="3" marL="1828800" algn="l">
              <a:lnSpc>
                <a:spcPct val="100000"/>
              </a:lnSpc>
              <a:spcBef>
                <a:spcPts val="360"/>
              </a:spcBef>
              <a:spcAft>
                <a:spcPts val="0"/>
              </a:spcAft>
              <a:buClr>
                <a:schemeClr val="dk2"/>
              </a:buClr>
              <a:buSzPts val="1800"/>
              <a:buChar char="–"/>
              <a:defRPr/>
            </a:lvl4pPr>
            <a:lvl5pPr indent="-342900" lvl="4" marL="2286000" algn="l">
              <a:lnSpc>
                <a:spcPct val="100000"/>
              </a:lnSpc>
              <a:spcBef>
                <a:spcPts val="360"/>
              </a:spcBef>
              <a:spcAft>
                <a:spcPts val="0"/>
              </a:spcAft>
              <a:buClr>
                <a:schemeClr val="dk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9" name="Google Shape;89;p49"/>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49"/>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lt1"/>
              </a:solidFill>
            </a:endParaRPr>
          </a:p>
        </p:txBody>
      </p:sp>
      <p:sp>
        <p:nvSpPr>
          <p:cNvPr id="91" name="Google Shape;91;p49"/>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40"/>
          <p:cNvSpPr/>
          <p:nvPr/>
        </p:nvSpPr>
        <p:spPr>
          <a:xfrm rot="-5400000">
            <a:off x="5315559" y="3268980"/>
            <a:ext cx="6858000" cy="32004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 name="Google Shape;11;p40"/>
          <p:cNvSpPr/>
          <p:nvPr/>
        </p:nvSpPr>
        <p:spPr>
          <a:xfrm rot="-5400000">
            <a:off x="5628132" y="3341399"/>
            <a:ext cx="6858000" cy="173736"/>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 name="Google Shape;12;p40"/>
          <p:cNvSpPr txBox="1"/>
          <p:nvPr>
            <p:ph type="title"/>
          </p:nvPr>
        </p:nvSpPr>
        <p:spPr>
          <a:xfrm>
            <a:off x="457200" y="274638"/>
            <a:ext cx="7848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2"/>
              </a:buClr>
              <a:buSzPts val="4400"/>
              <a:buFont typeface="Calibri"/>
              <a:buNone/>
              <a:defRPr b="0" i="0" sz="4400" u="none" cap="none" strike="noStrike">
                <a:solidFill>
                  <a:schemeClr val="dk2"/>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40"/>
          <p:cNvSpPr txBox="1"/>
          <p:nvPr>
            <p:ph idx="1" type="body"/>
          </p:nvPr>
        </p:nvSpPr>
        <p:spPr>
          <a:xfrm>
            <a:off x="457200" y="1600201"/>
            <a:ext cx="7848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2"/>
              </a:buClr>
              <a:buSzPts val="3200"/>
              <a:buFont typeface="Arial"/>
              <a:buChar char="•"/>
              <a:defRPr b="0" i="0" sz="3200" u="none" cap="none" strike="noStrike">
                <a:solidFill>
                  <a:schemeClr val="dk2"/>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2"/>
              </a:buClr>
              <a:buSzPts val="2800"/>
              <a:buFont typeface="Arial"/>
              <a:buChar char="–"/>
              <a:defRPr b="0" i="0" sz="2800" u="none" cap="none" strike="noStrike">
                <a:solidFill>
                  <a:schemeClr val="dk2"/>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2"/>
              </a:buClr>
              <a:buSzPts val="2400"/>
              <a:buFont typeface="Arial"/>
              <a:buChar char="•"/>
              <a:defRPr b="0" i="0" sz="2400" u="none" cap="none" strike="noStrike">
                <a:solidFill>
                  <a:schemeClr val="dk2"/>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2"/>
              </a:buClr>
              <a:buSzPts val="2000"/>
              <a:buFont typeface="Arial"/>
              <a:buChar char="–"/>
              <a:defRPr b="0" i="0" sz="2000" u="none" cap="none" strike="noStrike">
                <a:solidFill>
                  <a:schemeClr val="dk2"/>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2"/>
              </a:buClr>
              <a:buSzPts val="2000"/>
              <a:buFont typeface="Arial"/>
              <a:buChar char="»"/>
              <a:defRPr b="0" i="0" sz="2000" u="none" cap="none" strike="noStrike">
                <a:solidFill>
                  <a:schemeClr val="dk2"/>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Google Shape;14;p40"/>
          <p:cNvSpPr txBox="1"/>
          <p:nvPr>
            <p:ph idx="10" type="dt"/>
          </p:nvPr>
        </p:nvSpPr>
        <p:spPr>
          <a:xfrm rot="-5400000">
            <a:off x="7696200" y="1012825"/>
            <a:ext cx="2133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40"/>
          <p:cNvSpPr txBox="1"/>
          <p:nvPr>
            <p:ph idx="11" type="ftr"/>
          </p:nvPr>
        </p:nvSpPr>
        <p:spPr>
          <a:xfrm rot="-5400000">
            <a:off x="7162800" y="3832226"/>
            <a:ext cx="3200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40"/>
          <p:cNvSpPr txBox="1"/>
          <p:nvPr>
            <p:ph idx="12" type="sldNum"/>
          </p:nvPr>
        </p:nvSpPr>
        <p:spPr>
          <a:xfrm rot="5400000">
            <a:off x="8278813" y="5962650"/>
            <a:ext cx="9683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7" name="Google Shape;17;p40"/>
          <p:cNvSpPr/>
          <p:nvPr/>
        </p:nvSpPr>
        <p:spPr>
          <a:xfrm>
            <a:off x="8895749" y="-733"/>
            <a:ext cx="762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mongodb.com/" TargetMode="External"/><Relationship Id="rId4"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4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www.tutorialsteacher.com/mongodb/install-mongodb" TargetMode="External"/><Relationship Id="rId4"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www.yaml.org/" TargetMode="External"/><Relationship Id="rId4" Type="http://schemas.openxmlformats.org/officeDocument/2006/relationships/image" Target="../media/image11.png"/><Relationship Id="rId5"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1.png"/><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mongodb.com/company" TargetMode="External"/><Relationship Id="rId4" Type="http://schemas.openxmlformats.org/officeDocument/2006/relationships/image" Target="../media/image11.png"/><Relationship Id="rId5"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1.png"/><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s://www.mongodb.com/" TargetMode="External"/><Relationship Id="rId4"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image" Target="../media/image5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5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3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3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4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4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3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4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4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4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3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3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4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4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5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1.png"/><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6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5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4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4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1.png"/><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6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11.png"/><Relationship Id="rId4" Type="http://schemas.openxmlformats.org/officeDocument/2006/relationships/image" Target="../media/image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5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5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11.png"/><Relationship Id="rId4" Type="http://schemas.openxmlformats.org/officeDocument/2006/relationships/image" Target="../media/image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5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5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5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60.jpg"/><Relationship Id="rId4" Type="http://schemas.openxmlformats.org/officeDocument/2006/relationships/image" Target="../media/image54.jpg"/><Relationship Id="rId5" Type="http://schemas.openxmlformats.org/officeDocument/2006/relationships/image" Target="../media/image6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
          <p:cNvSpPr txBox="1"/>
          <p:nvPr>
            <p:ph idx="1" type="body"/>
          </p:nvPr>
        </p:nvSpPr>
        <p:spPr>
          <a:xfrm>
            <a:off x="228600" y="5445224"/>
            <a:ext cx="8672946" cy="1340768"/>
          </a:xfrm>
          <a:prstGeom prst="rect">
            <a:avLst/>
          </a:prstGeom>
          <a:solidFill>
            <a:schemeClr val="accent1"/>
          </a:solid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FF00"/>
              </a:buClr>
              <a:buSzPts val="1800"/>
              <a:buNone/>
            </a:pPr>
            <a:r>
              <a:rPr b="1" lang="en-US" sz="1800">
                <a:solidFill>
                  <a:srgbClr val="FFFF00"/>
                </a:solidFill>
              </a:rPr>
              <a:t>D.Sakthivel</a:t>
            </a:r>
            <a:endParaRPr b="1" sz="1800">
              <a:solidFill>
                <a:srgbClr val="FFFF00"/>
              </a:solidFill>
            </a:endParaRPr>
          </a:p>
          <a:p>
            <a:pPr indent="0" lvl="0" marL="0" rtl="0" algn="r">
              <a:lnSpc>
                <a:spcPct val="100000"/>
              </a:lnSpc>
              <a:spcBef>
                <a:spcPts val="280"/>
              </a:spcBef>
              <a:spcAft>
                <a:spcPts val="0"/>
              </a:spcAft>
              <a:buClr>
                <a:schemeClr val="lt1"/>
              </a:buClr>
              <a:buSzPts val="1400"/>
              <a:buNone/>
            </a:pPr>
            <a:r>
              <a:rPr lang="en-US" sz="1400"/>
              <a:t>Assistant Professor &amp; Trainer,</a:t>
            </a:r>
            <a:endParaRPr/>
          </a:p>
          <a:p>
            <a:pPr indent="0" lvl="0" marL="0" rtl="0" algn="r">
              <a:lnSpc>
                <a:spcPct val="100000"/>
              </a:lnSpc>
              <a:spcBef>
                <a:spcPts val="280"/>
              </a:spcBef>
              <a:spcAft>
                <a:spcPts val="0"/>
              </a:spcAft>
              <a:buClr>
                <a:schemeClr val="lt1"/>
              </a:buClr>
              <a:buSzPts val="1400"/>
              <a:buNone/>
            </a:pPr>
            <a:r>
              <a:rPr lang="en-US" sz="1400"/>
              <a:t>KGiSL Micro College </a:t>
            </a:r>
            <a:endParaRPr/>
          </a:p>
          <a:p>
            <a:pPr indent="0" lvl="0" marL="0" rtl="0" algn="r">
              <a:lnSpc>
                <a:spcPct val="100000"/>
              </a:lnSpc>
              <a:spcBef>
                <a:spcPts val="280"/>
              </a:spcBef>
              <a:spcAft>
                <a:spcPts val="0"/>
              </a:spcAft>
              <a:buClr>
                <a:schemeClr val="lt1"/>
              </a:buClr>
              <a:buSzPts val="1400"/>
              <a:buNone/>
            </a:pPr>
            <a:r>
              <a:rPr lang="en-US" sz="1400"/>
              <a:t>KGiSL Campus, Coimbatore – 641 035.</a:t>
            </a:r>
            <a:endParaRPr sz="1400"/>
          </a:p>
        </p:txBody>
      </p:sp>
      <p:pic>
        <p:nvPicPr>
          <p:cNvPr descr="innovation_front.jfif" id="202" name="Google Shape;202;p1"/>
          <p:cNvPicPr preferRelativeResize="0"/>
          <p:nvPr>
            <p:ph idx="2" type="pic"/>
          </p:nvPr>
        </p:nvPicPr>
        <p:blipFill rotWithShape="1">
          <a:blip r:embed="rId3">
            <a:alphaModFix/>
          </a:blip>
          <a:srcRect b="0" l="972" r="972" t="0"/>
          <a:stretch/>
        </p:blipFill>
        <p:spPr>
          <a:xfrm>
            <a:off x="228600" y="152400"/>
            <a:ext cx="6858000" cy="5148808"/>
          </a:xfrm>
          <a:prstGeom prst="rect">
            <a:avLst/>
          </a:prstGeom>
          <a:solidFill>
            <a:schemeClr val="lt1"/>
          </a:solidFill>
          <a:ln>
            <a:noFill/>
          </a:ln>
        </p:spPr>
      </p:pic>
      <p:sp>
        <p:nvSpPr>
          <p:cNvPr id="203" name="Google Shape;203;p1"/>
          <p:cNvSpPr txBox="1"/>
          <p:nvPr/>
        </p:nvSpPr>
        <p:spPr>
          <a:xfrm>
            <a:off x="323528" y="764704"/>
            <a:ext cx="6696744" cy="9541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Calibri"/>
                <a:ea typeface="Calibri"/>
                <a:cs typeface="Calibri"/>
                <a:sym typeface="Calibri"/>
              </a:rPr>
              <a:t>Welcome you all </a:t>
            </a:r>
            <a:endParaRPr/>
          </a:p>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rgbClr val="FFFF00"/>
                </a:solidFill>
                <a:latin typeface="Calibri"/>
                <a:ea typeface="Calibri"/>
                <a:cs typeface="Calibri"/>
                <a:sym typeface="Calibri"/>
              </a:rPr>
              <a:t>MongoDB</a:t>
            </a:r>
            <a:endParaRPr b="0" i="0" sz="2800" u="none" cap="none" strike="noStrike">
              <a:solidFill>
                <a:srgbClr val="FFFF00"/>
              </a:solidFill>
              <a:latin typeface="Calibri"/>
              <a:ea typeface="Calibri"/>
              <a:cs typeface="Calibri"/>
              <a:sym typeface="Calibri"/>
            </a:endParaRPr>
          </a:p>
        </p:txBody>
      </p:sp>
      <p:pic>
        <p:nvPicPr>
          <p:cNvPr id="204" name="Google Shape;204;p1"/>
          <p:cNvPicPr preferRelativeResize="0"/>
          <p:nvPr/>
        </p:nvPicPr>
        <p:blipFill rotWithShape="1">
          <a:blip r:embed="rId4">
            <a:alphaModFix/>
          </a:blip>
          <a:srcRect b="0" l="0" r="0" t="0"/>
          <a:stretch/>
        </p:blipFill>
        <p:spPr>
          <a:xfrm>
            <a:off x="755576" y="5805264"/>
            <a:ext cx="3181350" cy="876300"/>
          </a:xfrm>
          <a:prstGeom prst="rect">
            <a:avLst/>
          </a:prstGeom>
          <a:noFill/>
          <a:ln>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69"/>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2800">
                <a:solidFill>
                  <a:srgbClr val="C00000"/>
                </a:solidFill>
              </a:rPr>
              <a:t>Install MongoDB Server, MongoDB Shell, Compass on Windows</a:t>
            </a:r>
            <a:endParaRPr/>
          </a:p>
          <a:p>
            <a:pPr indent="-152400" lvl="0" marL="0" rtl="0" algn="l">
              <a:lnSpc>
                <a:spcPct val="100000"/>
              </a:lnSpc>
              <a:spcBef>
                <a:spcPts val="480"/>
              </a:spcBef>
              <a:spcAft>
                <a:spcPts val="0"/>
              </a:spcAft>
              <a:buSzPts val="2400"/>
              <a:buFont typeface="Arial"/>
              <a:buChar char="•"/>
            </a:pPr>
            <a:r>
              <a:rPr lang="en-US"/>
              <a:t>Here you will learn how to install MongoDB server, MongoDB Shell, and compass on your local Windows machine.</a:t>
            </a:r>
            <a:endParaRPr/>
          </a:p>
          <a:p>
            <a:pPr indent="-152400" lvl="0" marL="0" rtl="0" algn="l">
              <a:lnSpc>
                <a:spcPct val="100000"/>
              </a:lnSpc>
              <a:spcBef>
                <a:spcPts val="480"/>
              </a:spcBef>
              <a:spcAft>
                <a:spcPts val="0"/>
              </a:spcAft>
              <a:buSzPts val="2400"/>
              <a:buFont typeface="Arial"/>
              <a:buChar char="•"/>
            </a:pPr>
            <a:r>
              <a:rPr lang="en-US"/>
              <a:t>Visit </a:t>
            </a:r>
            <a:r>
              <a:rPr lang="en-US" u="sng">
                <a:solidFill>
                  <a:schemeClr val="hlink"/>
                </a:solidFill>
                <a:hlinkClick r:id="rId3"/>
              </a:rPr>
              <a:t>www.mongodb.com</a:t>
            </a:r>
            <a:r>
              <a:rPr lang="en-US"/>
              <a:t> to download the MongoDB installer for your required platform.</a:t>
            </a:r>
            <a:endParaRPr/>
          </a:p>
          <a:p>
            <a:pPr indent="0" lvl="0" marL="0" rtl="0" algn="l">
              <a:lnSpc>
                <a:spcPct val="100000"/>
              </a:lnSpc>
              <a:spcBef>
                <a:spcPts val="0"/>
              </a:spcBef>
              <a:spcAft>
                <a:spcPts val="0"/>
              </a:spcAft>
              <a:buSzPts val="2400"/>
              <a:buNone/>
            </a:pPr>
            <a:r>
              <a:t/>
            </a:r>
            <a:endParaRPr/>
          </a:p>
        </p:txBody>
      </p:sp>
      <p:cxnSp>
        <p:nvCxnSpPr>
          <p:cNvPr id="291" name="Google Shape;291;p69"/>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92" name="Google Shape;292;p69"/>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93" name="Google Shape;293;p69"/>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94" name="Google Shape;294;p69"/>
          <p:cNvPicPr preferRelativeResize="0"/>
          <p:nvPr/>
        </p:nvPicPr>
        <p:blipFill rotWithShape="1">
          <a:blip r:embed="rId4">
            <a:alphaModFix/>
          </a:blip>
          <a:srcRect b="0" l="0" r="0" t="0"/>
          <a:stretch/>
        </p:blipFill>
        <p:spPr>
          <a:xfrm>
            <a:off x="7495082" y="0"/>
            <a:ext cx="1079291" cy="494675"/>
          </a:xfrm>
          <a:prstGeom prst="rect">
            <a:avLst/>
          </a:prstGeom>
          <a:noFill/>
          <a:ln>
            <a:noFill/>
          </a:ln>
        </p:spPr>
      </p:pic>
      <p:pic>
        <p:nvPicPr>
          <p:cNvPr id="295" name="Google Shape;295;p69"/>
          <p:cNvPicPr preferRelativeResize="0"/>
          <p:nvPr/>
        </p:nvPicPr>
        <p:blipFill rotWithShape="1">
          <a:blip r:embed="rId5">
            <a:alphaModFix/>
          </a:blip>
          <a:srcRect b="0" l="0" r="0" t="0"/>
          <a:stretch/>
        </p:blipFill>
        <p:spPr>
          <a:xfrm>
            <a:off x="0" y="0"/>
            <a:ext cx="374754" cy="374754"/>
          </a:xfrm>
          <a:prstGeom prst="rect">
            <a:avLst/>
          </a:prstGeom>
          <a:noFill/>
          <a:ln>
            <a:noFill/>
          </a:ln>
        </p:spPr>
      </p:pic>
      <p:pic>
        <p:nvPicPr>
          <p:cNvPr id="296" name="Google Shape;296;p69"/>
          <p:cNvPicPr preferRelativeResize="0"/>
          <p:nvPr/>
        </p:nvPicPr>
        <p:blipFill rotWithShape="1">
          <a:blip r:embed="rId6">
            <a:alphaModFix/>
          </a:blip>
          <a:srcRect b="0" l="0" r="0" t="0"/>
          <a:stretch/>
        </p:blipFill>
        <p:spPr>
          <a:xfrm>
            <a:off x="623263" y="3612629"/>
            <a:ext cx="7058025" cy="2859217"/>
          </a:xfrm>
          <a:prstGeom prst="rect">
            <a:avLst/>
          </a:prstGeom>
          <a:noFill/>
          <a:ln>
            <a:noFill/>
          </a:ln>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70"/>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2800">
                <a:solidFill>
                  <a:srgbClr val="C00000"/>
                </a:solidFill>
              </a:rPr>
              <a:t>Install MongoDB Server, MongoDB Shell, Compass on Windows</a:t>
            </a:r>
            <a:endParaRPr/>
          </a:p>
          <a:p>
            <a:pPr indent="0" lvl="0" marL="0" rtl="0" algn="l">
              <a:lnSpc>
                <a:spcPct val="100000"/>
              </a:lnSpc>
              <a:spcBef>
                <a:spcPts val="480"/>
              </a:spcBef>
              <a:spcAft>
                <a:spcPts val="0"/>
              </a:spcAft>
              <a:buSzPts val="2400"/>
              <a:buNone/>
            </a:pPr>
            <a:r>
              <a:rPr lang="en-US" sz="2000"/>
              <a:t>Here, we are going to install a free MongoDB database server on our local Windows machine. So, click on the </a:t>
            </a:r>
            <a:r>
              <a:rPr b="1" lang="en-US" sz="2000">
                <a:solidFill>
                  <a:srgbClr val="C00000"/>
                </a:solidFill>
              </a:rPr>
              <a:t>Product menu -&gt; Community Server</a:t>
            </a:r>
            <a:r>
              <a:rPr lang="en-US" sz="2000"/>
              <a:t>, as shown below.</a:t>
            </a:r>
            <a:endParaRPr b="1" sz="2000">
              <a:solidFill>
                <a:srgbClr val="C00000"/>
              </a:solidFill>
            </a:endParaRPr>
          </a:p>
        </p:txBody>
      </p:sp>
      <p:cxnSp>
        <p:nvCxnSpPr>
          <p:cNvPr id="302" name="Google Shape;302;p70"/>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03" name="Google Shape;303;p70"/>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04" name="Google Shape;304;p70"/>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05" name="Google Shape;305;p70"/>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306" name="Google Shape;306;p70"/>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307" name="Google Shape;307;p70"/>
          <p:cNvPicPr preferRelativeResize="0"/>
          <p:nvPr/>
        </p:nvPicPr>
        <p:blipFill rotWithShape="1">
          <a:blip r:embed="rId5">
            <a:alphaModFix/>
          </a:blip>
          <a:srcRect b="0" l="0" r="0" t="0"/>
          <a:stretch/>
        </p:blipFill>
        <p:spPr>
          <a:xfrm>
            <a:off x="729600" y="2712282"/>
            <a:ext cx="7115175" cy="3771900"/>
          </a:xfrm>
          <a:prstGeom prst="rect">
            <a:avLst/>
          </a:prstGeom>
          <a:noFill/>
          <a:ln>
            <a:noFill/>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71"/>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52400" lvl="0" marL="0" rtl="0" algn="l">
              <a:lnSpc>
                <a:spcPct val="100000"/>
              </a:lnSpc>
              <a:spcBef>
                <a:spcPts val="480"/>
              </a:spcBef>
              <a:spcAft>
                <a:spcPts val="0"/>
              </a:spcAft>
              <a:buSzPts val="2400"/>
              <a:buFont typeface="Arial"/>
              <a:buChar char="•"/>
            </a:pPr>
            <a:r>
              <a:rPr lang="en-US" sz="2000"/>
              <a:t>This will open a download page where you can select the version, platform, and package options.</a:t>
            </a:r>
            <a:endParaRPr/>
          </a:p>
          <a:p>
            <a:pPr indent="-152400" lvl="0" marL="0" rtl="0" algn="l">
              <a:lnSpc>
                <a:spcPct val="100000"/>
              </a:lnSpc>
              <a:spcBef>
                <a:spcPts val="480"/>
              </a:spcBef>
              <a:spcAft>
                <a:spcPts val="0"/>
              </a:spcAft>
              <a:buSzPts val="2400"/>
              <a:buFont typeface="Arial"/>
              <a:buChar char="•"/>
            </a:pPr>
            <a:r>
              <a:rPr lang="en-US" sz="2000"/>
              <a:t>Here, we will download the latest version of MongoDB, Windows platform, and msi file as a package, as shown below.</a:t>
            </a:r>
            <a:endParaRPr b="1" sz="2000">
              <a:solidFill>
                <a:srgbClr val="C00000"/>
              </a:solidFill>
            </a:endParaRPr>
          </a:p>
        </p:txBody>
      </p:sp>
      <p:cxnSp>
        <p:nvCxnSpPr>
          <p:cNvPr id="313" name="Google Shape;313;p71"/>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14" name="Google Shape;314;p71"/>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15" name="Google Shape;315;p71"/>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16" name="Google Shape;316;p71"/>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317" name="Google Shape;317;p71"/>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318" name="Google Shape;318;p71"/>
          <p:cNvPicPr preferRelativeResize="0"/>
          <p:nvPr/>
        </p:nvPicPr>
        <p:blipFill rotWithShape="1">
          <a:blip r:embed="rId5">
            <a:alphaModFix/>
          </a:blip>
          <a:srcRect b="0" l="0" r="0" t="0"/>
          <a:stretch/>
        </p:blipFill>
        <p:spPr>
          <a:xfrm>
            <a:off x="490460" y="2263983"/>
            <a:ext cx="7143750" cy="4226757"/>
          </a:xfrm>
          <a:prstGeom prst="rect">
            <a:avLst/>
          </a:prstGeom>
          <a:noFill/>
          <a:ln>
            <a:noFill/>
          </a:ln>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72"/>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480"/>
              </a:spcBef>
              <a:spcAft>
                <a:spcPts val="0"/>
              </a:spcAft>
              <a:buSzPts val="2400"/>
              <a:buFont typeface="Arial"/>
              <a:buChar char="•"/>
            </a:pPr>
            <a:r>
              <a:rPr lang="en-US" sz="2000"/>
              <a:t>Click on the </a:t>
            </a:r>
            <a:r>
              <a:rPr b="1" lang="en-US" sz="2000"/>
              <a:t>Download button to download </a:t>
            </a:r>
            <a:r>
              <a:rPr lang="en-US" sz="2000"/>
              <a:t>the installer file.</a:t>
            </a:r>
            <a:endParaRPr/>
          </a:p>
          <a:p>
            <a:pPr indent="-228600" lvl="0" marL="457200" rtl="0" algn="l">
              <a:lnSpc>
                <a:spcPct val="100000"/>
              </a:lnSpc>
              <a:spcBef>
                <a:spcPts val="480"/>
              </a:spcBef>
              <a:spcAft>
                <a:spcPts val="0"/>
              </a:spcAft>
              <a:buSzPts val="2400"/>
              <a:buFont typeface="Arial"/>
              <a:buChar char="•"/>
            </a:pPr>
            <a:r>
              <a:rPr lang="en-US" sz="2000"/>
              <a:t>Once fully downloaded, click on </a:t>
            </a:r>
            <a:r>
              <a:rPr b="1" lang="en-US" sz="2000">
                <a:solidFill>
                  <a:srgbClr val="C00000"/>
                </a:solidFill>
              </a:rPr>
              <a:t>the msi file to start the installation wizard</a:t>
            </a:r>
            <a:r>
              <a:rPr lang="en-US" sz="2000"/>
              <a:t>, as shown below.</a:t>
            </a:r>
            <a:endParaRPr/>
          </a:p>
          <a:p>
            <a:pPr indent="0" lvl="0" marL="0" rtl="0" algn="l">
              <a:lnSpc>
                <a:spcPct val="100000"/>
              </a:lnSpc>
              <a:spcBef>
                <a:spcPts val="480"/>
              </a:spcBef>
              <a:spcAft>
                <a:spcPts val="0"/>
              </a:spcAft>
              <a:buSzPts val="2400"/>
              <a:buFont typeface="Arial"/>
              <a:buNone/>
            </a:pPr>
            <a:r>
              <a:t/>
            </a:r>
            <a:endParaRPr b="1" sz="2000">
              <a:solidFill>
                <a:srgbClr val="C00000"/>
              </a:solidFill>
            </a:endParaRPr>
          </a:p>
        </p:txBody>
      </p:sp>
      <p:cxnSp>
        <p:nvCxnSpPr>
          <p:cNvPr id="324" name="Google Shape;324;p72"/>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25" name="Google Shape;325;p72"/>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26" name="Google Shape;326;p72"/>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27" name="Google Shape;327;p72"/>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328" name="Google Shape;328;p72"/>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329" name="Google Shape;329;p72"/>
          <p:cNvPicPr preferRelativeResize="0"/>
          <p:nvPr/>
        </p:nvPicPr>
        <p:blipFill rotWithShape="1">
          <a:blip r:embed="rId5">
            <a:alphaModFix/>
          </a:blip>
          <a:srcRect b="0" l="0" r="0" t="0"/>
          <a:stretch/>
        </p:blipFill>
        <p:spPr>
          <a:xfrm>
            <a:off x="1124261" y="1828800"/>
            <a:ext cx="6493006" cy="4841823"/>
          </a:xfrm>
          <a:prstGeom prst="rect">
            <a:avLst/>
          </a:prstGeom>
          <a:noFill/>
          <a:ln>
            <a:noFill/>
          </a:ln>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73"/>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52400" lvl="0" marL="0" rtl="0" algn="l">
              <a:lnSpc>
                <a:spcPct val="100000"/>
              </a:lnSpc>
              <a:spcBef>
                <a:spcPts val="480"/>
              </a:spcBef>
              <a:spcAft>
                <a:spcPts val="0"/>
              </a:spcAft>
              <a:buSzPts val="2400"/>
              <a:buFont typeface="Arial"/>
              <a:buChar char="•"/>
            </a:pPr>
            <a:r>
              <a:rPr lang="en-US" sz="2000"/>
              <a:t>Click Next to start the installation.</a:t>
            </a:r>
            <a:endParaRPr b="1" sz="2000">
              <a:solidFill>
                <a:srgbClr val="C00000"/>
              </a:solidFill>
            </a:endParaRPr>
          </a:p>
        </p:txBody>
      </p:sp>
      <p:cxnSp>
        <p:nvCxnSpPr>
          <p:cNvPr id="335" name="Google Shape;335;p73"/>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36" name="Google Shape;336;p73"/>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37" name="Google Shape;337;p73"/>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38" name="Google Shape;338;p73"/>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339" name="Google Shape;339;p73"/>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340" name="Google Shape;340;p73"/>
          <p:cNvPicPr preferRelativeResize="0"/>
          <p:nvPr/>
        </p:nvPicPr>
        <p:blipFill rotWithShape="1">
          <a:blip r:embed="rId5">
            <a:alphaModFix/>
          </a:blip>
          <a:srcRect b="0" l="0" r="0" t="0"/>
          <a:stretch/>
        </p:blipFill>
        <p:spPr>
          <a:xfrm>
            <a:off x="653244" y="1111693"/>
            <a:ext cx="7058025" cy="5534025"/>
          </a:xfrm>
          <a:prstGeom prst="rect">
            <a:avLst/>
          </a:prstGeom>
          <a:noFill/>
          <a:ln>
            <a:noFill/>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74"/>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52400" lvl="0" marL="0" rtl="0" algn="l">
              <a:lnSpc>
                <a:spcPct val="100000"/>
              </a:lnSpc>
              <a:spcBef>
                <a:spcPts val="480"/>
              </a:spcBef>
              <a:spcAft>
                <a:spcPts val="0"/>
              </a:spcAft>
              <a:buSzPts val="2400"/>
              <a:buFont typeface="Arial"/>
              <a:buChar char="•"/>
            </a:pPr>
            <a:r>
              <a:rPr lang="en-US" sz="2000"/>
              <a:t>Check the "I accept the terms in the License Agreement" checkbox and click Next..</a:t>
            </a:r>
            <a:endParaRPr b="1" sz="2000">
              <a:solidFill>
                <a:srgbClr val="C00000"/>
              </a:solidFill>
            </a:endParaRPr>
          </a:p>
        </p:txBody>
      </p:sp>
      <p:cxnSp>
        <p:nvCxnSpPr>
          <p:cNvPr id="346" name="Google Shape;346;p74"/>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47" name="Google Shape;347;p74"/>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48" name="Google Shape;348;p74"/>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49" name="Google Shape;349;p74"/>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350" name="Google Shape;350;p74"/>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351" name="Google Shape;351;p74"/>
          <p:cNvPicPr preferRelativeResize="0"/>
          <p:nvPr/>
        </p:nvPicPr>
        <p:blipFill rotWithShape="1">
          <a:blip r:embed="rId5">
            <a:alphaModFix/>
          </a:blip>
          <a:srcRect b="0" l="0" r="0" t="0"/>
          <a:stretch/>
        </p:blipFill>
        <p:spPr>
          <a:xfrm>
            <a:off x="1424066" y="1510727"/>
            <a:ext cx="6313123" cy="5011095"/>
          </a:xfrm>
          <a:prstGeom prst="rect">
            <a:avLst/>
          </a:prstGeom>
          <a:noFill/>
          <a:ln>
            <a:noFill/>
          </a:ln>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75"/>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52400" lvl="0" marL="0" rtl="0" algn="l">
              <a:lnSpc>
                <a:spcPct val="100000"/>
              </a:lnSpc>
              <a:spcBef>
                <a:spcPts val="480"/>
              </a:spcBef>
              <a:spcAft>
                <a:spcPts val="0"/>
              </a:spcAft>
              <a:buSzPts val="2400"/>
              <a:buFont typeface="Arial"/>
              <a:buChar char="•"/>
            </a:pPr>
            <a:r>
              <a:rPr lang="en-US" sz="2000"/>
              <a:t>Here, you will have two options for installation: </a:t>
            </a:r>
            <a:r>
              <a:rPr b="1" lang="en-US" sz="2000"/>
              <a:t>Complete and Custom. </a:t>
            </a:r>
            <a:r>
              <a:rPr b="1" lang="en-US" sz="2000">
                <a:solidFill>
                  <a:srgbClr val="FF0000"/>
                </a:solidFill>
              </a:rPr>
              <a:t>The complete option </a:t>
            </a:r>
            <a:r>
              <a:rPr lang="en-US" sz="2000"/>
              <a:t>will install all the features. The custom option allows you to select only required features.</a:t>
            </a:r>
            <a:endParaRPr/>
          </a:p>
          <a:p>
            <a:pPr indent="-152400" lvl="0" marL="0" rtl="0" algn="l">
              <a:lnSpc>
                <a:spcPct val="100000"/>
              </a:lnSpc>
              <a:spcBef>
                <a:spcPts val="480"/>
              </a:spcBef>
              <a:spcAft>
                <a:spcPts val="0"/>
              </a:spcAft>
              <a:buSzPts val="2400"/>
              <a:buFont typeface="Arial"/>
              <a:buChar char="•"/>
            </a:pPr>
            <a:r>
              <a:rPr lang="en-US" sz="2000"/>
              <a:t>You can select either of these two options. Here, we will select the custom option just to show you what all things it will install. So, click on the Custom option which will take you to the next step, as shown below.</a:t>
            </a:r>
            <a:endParaRPr/>
          </a:p>
          <a:p>
            <a:pPr indent="0" lvl="0" marL="0" rtl="0" algn="l">
              <a:lnSpc>
                <a:spcPct val="100000"/>
              </a:lnSpc>
              <a:spcBef>
                <a:spcPts val="480"/>
              </a:spcBef>
              <a:spcAft>
                <a:spcPts val="0"/>
              </a:spcAft>
              <a:buSzPts val="2400"/>
              <a:buFont typeface="Arial"/>
              <a:buNone/>
            </a:pPr>
            <a:r>
              <a:t/>
            </a:r>
            <a:endParaRPr b="1" sz="2000">
              <a:solidFill>
                <a:srgbClr val="C00000"/>
              </a:solidFill>
            </a:endParaRPr>
          </a:p>
        </p:txBody>
      </p:sp>
      <p:cxnSp>
        <p:nvCxnSpPr>
          <p:cNvPr id="357" name="Google Shape;357;p75"/>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58" name="Google Shape;358;p75"/>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59" name="Google Shape;359;p75"/>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60" name="Google Shape;360;p75"/>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361" name="Google Shape;361;p75"/>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362" name="Google Shape;362;p75"/>
          <p:cNvPicPr preferRelativeResize="0"/>
          <p:nvPr/>
        </p:nvPicPr>
        <p:blipFill rotWithShape="1">
          <a:blip r:embed="rId5">
            <a:alphaModFix/>
          </a:blip>
          <a:srcRect b="0" l="0" r="0" t="0"/>
          <a:stretch/>
        </p:blipFill>
        <p:spPr>
          <a:xfrm>
            <a:off x="1723869" y="2593298"/>
            <a:ext cx="6052826" cy="4032354"/>
          </a:xfrm>
          <a:prstGeom prst="rect">
            <a:avLst/>
          </a:prstGeom>
          <a:noFill/>
          <a:ln>
            <a:noFill/>
          </a:ln>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76"/>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52400" lvl="0" marL="0" rtl="0" algn="l">
              <a:lnSpc>
                <a:spcPct val="100000"/>
              </a:lnSpc>
              <a:spcBef>
                <a:spcPts val="480"/>
              </a:spcBef>
              <a:spcAft>
                <a:spcPts val="0"/>
              </a:spcAft>
              <a:buSzPts val="2400"/>
              <a:buFont typeface="Noto Sans Symbols"/>
              <a:buChar char="❑"/>
            </a:pPr>
            <a:r>
              <a:rPr lang="en-US" sz="2000"/>
              <a:t>In the custom setup page, expand the MongoDB node to see what all features will be installed. It will install Server, Client, Router, and Miscellaneous Tools for the MongoDB database. It also displays the location where the MongoDB is going to be installed. You may change it or keep the default location and click Next.</a:t>
            </a:r>
            <a:endParaRPr/>
          </a:p>
          <a:p>
            <a:pPr indent="-152400" lvl="0" marL="0" rtl="0" algn="l">
              <a:lnSpc>
                <a:spcPct val="100000"/>
              </a:lnSpc>
              <a:spcBef>
                <a:spcPts val="480"/>
              </a:spcBef>
              <a:spcAft>
                <a:spcPts val="0"/>
              </a:spcAft>
              <a:buSzPts val="2400"/>
              <a:buFont typeface="Noto Sans Symbols"/>
              <a:buChar char="❑"/>
            </a:pPr>
            <a:r>
              <a:rPr lang="en-US" sz="2000"/>
              <a:t>Click Next to configure the MongoDB service, as shown below.</a:t>
            </a:r>
            <a:endParaRPr/>
          </a:p>
          <a:p>
            <a:pPr indent="0" lvl="0" marL="0" rtl="0" algn="l">
              <a:lnSpc>
                <a:spcPct val="100000"/>
              </a:lnSpc>
              <a:spcBef>
                <a:spcPts val="480"/>
              </a:spcBef>
              <a:spcAft>
                <a:spcPts val="0"/>
              </a:spcAft>
              <a:buSzPts val="2400"/>
              <a:buFont typeface="Noto Sans Symbols"/>
              <a:buNone/>
            </a:pPr>
            <a:r>
              <a:t/>
            </a:r>
            <a:endParaRPr b="1" sz="2000">
              <a:solidFill>
                <a:srgbClr val="C00000"/>
              </a:solidFill>
            </a:endParaRPr>
          </a:p>
        </p:txBody>
      </p:sp>
      <p:cxnSp>
        <p:nvCxnSpPr>
          <p:cNvPr id="368" name="Google Shape;368;p76"/>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69" name="Google Shape;369;p76"/>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70" name="Google Shape;370;p76"/>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71" name="Google Shape;371;p76"/>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372" name="Google Shape;372;p76"/>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373" name="Google Shape;373;p76"/>
          <p:cNvPicPr preferRelativeResize="0"/>
          <p:nvPr/>
        </p:nvPicPr>
        <p:blipFill rotWithShape="1">
          <a:blip r:embed="rId5">
            <a:alphaModFix/>
          </a:blip>
          <a:srcRect b="0" l="0" r="0" t="0"/>
          <a:stretch/>
        </p:blipFill>
        <p:spPr>
          <a:xfrm>
            <a:off x="1023938" y="2563318"/>
            <a:ext cx="7096125" cy="4032354"/>
          </a:xfrm>
          <a:prstGeom prst="rect">
            <a:avLst/>
          </a:prstGeom>
          <a:noFill/>
          <a:ln>
            <a:noFill/>
          </a:ln>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77"/>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52400" lvl="0" marL="0" rtl="0" algn="just">
              <a:lnSpc>
                <a:spcPct val="100000"/>
              </a:lnSpc>
              <a:spcBef>
                <a:spcPts val="480"/>
              </a:spcBef>
              <a:spcAft>
                <a:spcPts val="0"/>
              </a:spcAft>
              <a:buSzPts val="2400"/>
              <a:buFont typeface="Noto Sans Symbols"/>
              <a:buChar char="❑"/>
            </a:pPr>
            <a:r>
              <a:rPr lang="en-US" sz="2000"/>
              <a:t>MongoDB server will be installed as a service on your local Windows machine. </a:t>
            </a:r>
            <a:endParaRPr/>
          </a:p>
          <a:p>
            <a:pPr indent="-152400" lvl="0" marL="0" rtl="0" algn="just">
              <a:lnSpc>
                <a:spcPct val="100000"/>
              </a:lnSpc>
              <a:spcBef>
                <a:spcPts val="480"/>
              </a:spcBef>
              <a:spcAft>
                <a:spcPts val="0"/>
              </a:spcAft>
              <a:buSzPts val="2400"/>
              <a:buFont typeface="Noto Sans Symbols"/>
              <a:buChar char="❑"/>
            </a:pPr>
            <a:r>
              <a:rPr lang="en-US" sz="2000"/>
              <a:t>As you can see above, you have an option to run a service as Network Service user or as a local or domain user. </a:t>
            </a:r>
            <a:endParaRPr/>
          </a:p>
          <a:p>
            <a:pPr indent="-152400" lvl="0" marL="0" rtl="0" algn="just">
              <a:lnSpc>
                <a:spcPct val="100000"/>
              </a:lnSpc>
              <a:spcBef>
                <a:spcPts val="480"/>
              </a:spcBef>
              <a:spcAft>
                <a:spcPts val="0"/>
              </a:spcAft>
              <a:buSzPts val="2400"/>
              <a:buFont typeface="Noto Sans Symbols"/>
              <a:buChar char="❑"/>
            </a:pPr>
            <a:r>
              <a:rPr lang="en-US" sz="2000"/>
              <a:t>We will select "Run service as Network Service User" radio button.</a:t>
            </a:r>
            <a:endParaRPr/>
          </a:p>
          <a:p>
            <a:pPr indent="-152400" lvl="0" marL="0" rtl="0" algn="just">
              <a:lnSpc>
                <a:spcPct val="100000"/>
              </a:lnSpc>
              <a:spcBef>
                <a:spcPts val="480"/>
              </a:spcBef>
              <a:spcAft>
                <a:spcPts val="0"/>
              </a:spcAft>
              <a:buSzPts val="2400"/>
              <a:buFont typeface="Noto Sans Symbols"/>
              <a:buChar char="❑"/>
            </a:pPr>
            <a:r>
              <a:rPr lang="en-US" sz="2000"/>
              <a:t>You may change the default service name but it is recommended to keep the default "MongoDB" name to identify it easily.</a:t>
            </a:r>
            <a:endParaRPr/>
          </a:p>
          <a:p>
            <a:pPr indent="-152400" lvl="0" marL="0" rtl="0" algn="just">
              <a:lnSpc>
                <a:spcPct val="100000"/>
              </a:lnSpc>
              <a:spcBef>
                <a:spcPts val="480"/>
              </a:spcBef>
              <a:spcAft>
                <a:spcPts val="0"/>
              </a:spcAft>
              <a:buSzPts val="2400"/>
              <a:buFont typeface="Noto Sans Symbols"/>
              <a:buChar char="❑"/>
            </a:pPr>
            <a:r>
              <a:rPr lang="en-US" sz="2000"/>
              <a:t>MongoDB database stores the data as BSON files on your local machine. </a:t>
            </a:r>
            <a:endParaRPr/>
          </a:p>
          <a:p>
            <a:pPr indent="-152400" lvl="0" marL="0" rtl="0" algn="just">
              <a:lnSpc>
                <a:spcPct val="100000"/>
              </a:lnSpc>
              <a:spcBef>
                <a:spcPts val="480"/>
              </a:spcBef>
              <a:spcAft>
                <a:spcPts val="0"/>
              </a:spcAft>
              <a:buSzPts val="2400"/>
              <a:buFont typeface="Noto Sans Symbols"/>
              <a:buChar char="❑"/>
            </a:pPr>
            <a:r>
              <a:rPr lang="en-US" sz="2000"/>
              <a:t>You can change the default location where the data files and log files are going to be stored. </a:t>
            </a:r>
            <a:endParaRPr/>
          </a:p>
          <a:p>
            <a:pPr indent="-152400" lvl="0" marL="0" rtl="0" algn="just">
              <a:lnSpc>
                <a:spcPct val="100000"/>
              </a:lnSpc>
              <a:spcBef>
                <a:spcPts val="480"/>
              </a:spcBef>
              <a:spcAft>
                <a:spcPts val="0"/>
              </a:spcAft>
              <a:buSzPts val="2400"/>
              <a:buFont typeface="Noto Sans Symbols"/>
              <a:buChar char="❑"/>
            </a:pPr>
            <a:r>
              <a:rPr lang="en-US" sz="2000"/>
              <a:t>Here, we will keep the default paths and click the Next button.</a:t>
            </a:r>
            <a:endParaRPr/>
          </a:p>
          <a:p>
            <a:pPr indent="0" lvl="0" marL="0" rtl="0" algn="l">
              <a:lnSpc>
                <a:spcPct val="100000"/>
              </a:lnSpc>
              <a:spcBef>
                <a:spcPts val="480"/>
              </a:spcBef>
              <a:spcAft>
                <a:spcPts val="0"/>
              </a:spcAft>
              <a:buSzPts val="2400"/>
              <a:buFont typeface="Noto Sans Symbols"/>
              <a:buNone/>
            </a:pPr>
            <a:r>
              <a:t/>
            </a:r>
            <a:endParaRPr b="1" sz="2000">
              <a:solidFill>
                <a:srgbClr val="C00000"/>
              </a:solidFill>
            </a:endParaRPr>
          </a:p>
        </p:txBody>
      </p:sp>
      <p:cxnSp>
        <p:nvCxnSpPr>
          <p:cNvPr id="379" name="Google Shape;379;p77"/>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80" name="Google Shape;380;p77"/>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81" name="Google Shape;381;p77"/>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82" name="Google Shape;382;p77"/>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383" name="Google Shape;383;p77"/>
          <p:cNvPicPr preferRelativeResize="0"/>
          <p:nvPr/>
        </p:nvPicPr>
        <p:blipFill rotWithShape="1">
          <a:blip r:embed="rId4">
            <a:alphaModFix/>
          </a:blip>
          <a:srcRect b="0" l="0" r="0" t="0"/>
          <a:stretch/>
        </p:blipFill>
        <p:spPr>
          <a:xfrm>
            <a:off x="0" y="0"/>
            <a:ext cx="374754" cy="374754"/>
          </a:xfrm>
          <a:prstGeom prst="rect">
            <a:avLst/>
          </a:prstGeom>
          <a:noFill/>
          <a:ln>
            <a:noFill/>
          </a:ln>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78"/>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52400" lvl="0" marL="0" rtl="0" algn="l">
              <a:lnSpc>
                <a:spcPct val="100000"/>
              </a:lnSpc>
              <a:spcBef>
                <a:spcPts val="480"/>
              </a:spcBef>
              <a:spcAft>
                <a:spcPts val="0"/>
              </a:spcAft>
              <a:buSzPts val="2400"/>
              <a:buFont typeface="Noto Sans Symbols"/>
              <a:buChar char="❑"/>
            </a:pPr>
            <a:r>
              <a:rPr lang="en-US" sz="2000"/>
              <a:t>On the next page, select "Install MongoDB Compass" checkbox and click Next. MongoDB Compass is a GUI tool for MongoDB database where you can visually explore data, run queries, and optimize performance.</a:t>
            </a:r>
            <a:endParaRPr b="1" sz="2000">
              <a:solidFill>
                <a:srgbClr val="C00000"/>
              </a:solidFill>
            </a:endParaRPr>
          </a:p>
        </p:txBody>
      </p:sp>
      <p:cxnSp>
        <p:nvCxnSpPr>
          <p:cNvPr id="389" name="Google Shape;389;p78"/>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390" name="Google Shape;390;p78"/>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391" name="Google Shape;391;p78"/>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392" name="Google Shape;392;p78"/>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393" name="Google Shape;393;p78"/>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394" name="Google Shape;394;p78"/>
          <p:cNvPicPr preferRelativeResize="0"/>
          <p:nvPr/>
        </p:nvPicPr>
        <p:blipFill rotWithShape="1">
          <a:blip r:embed="rId5">
            <a:alphaModFix/>
          </a:blip>
          <a:srcRect b="0" l="0" r="0" t="0"/>
          <a:stretch/>
        </p:blipFill>
        <p:spPr>
          <a:xfrm>
            <a:off x="1056572" y="2023672"/>
            <a:ext cx="7000875" cy="4631961"/>
          </a:xfrm>
          <a:prstGeom prst="rect">
            <a:avLst/>
          </a:prstGeom>
          <a:noFill/>
          <a:ln>
            <a:noFill/>
          </a:ln>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FF0000"/>
              </a:buClr>
              <a:buSzPts val="4000"/>
              <a:buNone/>
            </a:pPr>
            <a:r>
              <a:rPr lang="en-US" sz="4000">
                <a:solidFill>
                  <a:srgbClr val="FF0000"/>
                </a:solidFill>
              </a:rPr>
              <a:t>Day 1</a:t>
            </a:r>
            <a:endParaRPr/>
          </a:p>
          <a:p>
            <a:pPr indent="0" lvl="0" marL="0" rtl="0" algn="ctr">
              <a:lnSpc>
                <a:spcPct val="100000"/>
              </a:lnSpc>
              <a:spcBef>
                <a:spcPts val="800"/>
              </a:spcBef>
              <a:spcAft>
                <a:spcPts val="0"/>
              </a:spcAft>
              <a:buClr>
                <a:schemeClr val="dk2"/>
              </a:buClr>
              <a:buSzPts val="4000"/>
              <a:buNone/>
            </a:pPr>
            <a:r>
              <a:t/>
            </a:r>
            <a:endParaRPr sz="4000">
              <a:solidFill>
                <a:srgbClr val="FF0000"/>
              </a:solidFill>
            </a:endParaRPr>
          </a:p>
          <a:p>
            <a:pPr indent="-342900" lvl="0" marL="342900" rtl="0" algn="l">
              <a:lnSpc>
                <a:spcPct val="100000"/>
              </a:lnSpc>
              <a:spcBef>
                <a:spcPts val="480"/>
              </a:spcBef>
              <a:spcAft>
                <a:spcPts val="0"/>
              </a:spcAft>
              <a:buClr>
                <a:schemeClr val="dk2"/>
              </a:buClr>
              <a:buSzPts val="2400"/>
              <a:buFont typeface="Calibri"/>
              <a:buChar char="-"/>
            </a:pPr>
            <a:r>
              <a:rPr lang="en-US"/>
              <a:t>What is MongoDB?</a:t>
            </a:r>
            <a:endParaRPr/>
          </a:p>
          <a:p>
            <a:pPr indent="-342900" lvl="0" marL="342900" rtl="0" algn="l">
              <a:lnSpc>
                <a:spcPct val="100000"/>
              </a:lnSpc>
              <a:spcBef>
                <a:spcPts val="480"/>
              </a:spcBef>
              <a:spcAft>
                <a:spcPts val="0"/>
              </a:spcAft>
              <a:buClr>
                <a:schemeClr val="dk2"/>
              </a:buClr>
              <a:buSzPts val="2400"/>
              <a:buFont typeface="Calibri"/>
              <a:buChar char="-"/>
            </a:pPr>
            <a:r>
              <a:rPr lang="en-US"/>
              <a:t>Install MongoDB</a:t>
            </a:r>
            <a:endParaRPr/>
          </a:p>
          <a:p>
            <a:pPr indent="-342900" lvl="0" marL="342900" rtl="0" algn="l">
              <a:lnSpc>
                <a:spcPct val="100000"/>
              </a:lnSpc>
              <a:spcBef>
                <a:spcPts val="480"/>
              </a:spcBef>
              <a:spcAft>
                <a:spcPts val="0"/>
              </a:spcAft>
              <a:buClr>
                <a:schemeClr val="dk2"/>
              </a:buClr>
              <a:buSzPts val="2400"/>
              <a:buFont typeface="Calibri"/>
              <a:buChar char="-"/>
            </a:pPr>
            <a:r>
              <a:rPr lang="en-US"/>
              <a:t>MongoDB Server</a:t>
            </a:r>
            <a:endParaRPr/>
          </a:p>
          <a:p>
            <a:pPr indent="-342900" lvl="0" marL="342900" rtl="0" algn="l">
              <a:lnSpc>
                <a:spcPct val="100000"/>
              </a:lnSpc>
              <a:spcBef>
                <a:spcPts val="480"/>
              </a:spcBef>
              <a:spcAft>
                <a:spcPts val="0"/>
              </a:spcAft>
              <a:buClr>
                <a:schemeClr val="dk2"/>
              </a:buClr>
              <a:buSzPts val="2400"/>
              <a:buFont typeface="Calibri"/>
              <a:buChar char="-"/>
            </a:pPr>
            <a:r>
              <a:rPr lang="en-US"/>
              <a:t>MongoDB Shell</a:t>
            </a:r>
            <a:endParaRPr/>
          </a:p>
          <a:p>
            <a:pPr indent="-342900" lvl="0" marL="342900" rtl="0" algn="l">
              <a:lnSpc>
                <a:spcPct val="100000"/>
              </a:lnSpc>
              <a:spcBef>
                <a:spcPts val="480"/>
              </a:spcBef>
              <a:spcAft>
                <a:spcPts val="0"/>
              </a:spcAft>
              <a:buClr>
                <a:schemeClr val="dk2"/>
              </a:buClr>
              <a:buSzPts val="2400"/>
              <a:buFont typeface="Calibri"/>
              <a:buChar char="-"/>
            </a:pPr>
            <a:r>
              <a:rPr lang="en-US"/>
              <a:t>MongoDB Shell Commands</a:t>
            </a:r>
            <a:endParaRPr/>
          </a:p>
          <a:p>
            <a:pPr indent="-342900" lvl="0" marL="342900" rtl="0" algn="l">
              <a:lnSpc>
                <a:spcPct val="100000"/>
              </a:lnSpc>
              <a:spcBef>
                <a:spcPts val="480"/>
              </a:spcBef>
              <a:spcAft>
                <a:spcPts val="0"/>
              </a:spcAft>
              <a:buClr>
                <a:schemeClr val="dk2"/>
              </a:buClr>
              <a:buSzPts val="2400"/>
              <a:buFont typeface="Calibri"/>
              <a:buChar char="-"/>
            </a:pPr>
            <a:r>
              <a:rPr lang="en-US"/>
              <a:t>MongoDB Compass</a:t>
            </a:r>
            <a:endParaRPr/>
          </a:p>
          <a:p>
            <a:pPr indent="-190500" lvl="0" marL="342900" rtl="0" algn="l">
              <a:lnSpc>
                <a:spcPct val="100000"/>
              </a:lnSpc>
              <a:spcBef>
                <a:spcPts val="480"/>
              </a:spcBef>
              <a:spcAft>
                <a:spcPts val="0"/>
              </a:spcAft>
              <a:buClr>
                <a:schemeClr val="dk2"/>
              </a:buClr>
              <a:buSzPts val="2400"/>
              <a:buFont typeface="Calibri"/>
              <a:buNone/>
            </a:pPr>
            <a:r>
              <a:t/>
            </a:r>
            <a:endParaRPr/>
          </a:p>
          <a:p>
            <a:pPr indent="-190500" lvl="0" marL="342900" rtl="0" algn="l">
              <a:lnSpc>
                <a:spcPct val="100000"/>
              </a:lnSpc>
              <a:spcBef>
                <a:spcPts val="480"/>
              </a:spcBef>
              <a:spcAft>
                <a:spcPts val="0"/>
              </a:spcAft>
              <a:buClr>
                <a:schemeClr val="dk2"/>
              </a:buClr>
              <a:buSzPts val="2400"/>
              <a:buFont typeface="Calibri"/>
              <a:buNone/>
            </a:pPr>
            <a:r>
              <a:t/>
            </a:r>
            <a:endParaRPr/>
          </a:p>
          <a:p>
            <a:pPr indent="-190500" lvl="0" marL="342900" rtl="0" algn="r">
              <a:lnSpc>
                <a:spcPct val="100000"/>
              </a:lnSpc>
              <a:spcBef>
                <a:spcPts val="480"/>
              </a:spcBef>
              <a:spcAft>
                <a:spcPts val="0"/>
              </a:spcAft>
              <a:buClr>
                <a:schemeClr val="dk2"/>
              </a:buClr>
              <a:buSzPts val="2400"/>
              <a:buFont typeface="Calibri"/>
              <a:buNone/>
            </a:pPr>
            <a:r>
              <a:t/>
            </a:r>
            <a:endParaRPr/>
          </a:p>
        </p:txBody>
      </p:sp>
      <p:cxnSp>
        <p:nvCxnSpPr>
          <p:cNvPr id="210" name="Google Shape;210;p2"/>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11" name="Google Shape;211;p2"/>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12" name="Google Shape;212;p2"/>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13" name="Google Shape;213;p2"/>
          <p:cNvPicPr preferRelativeResize="0"/>
          <p:nvPr/>
        </p:nvPicPr>
        <p:blipFill rotWithShape="1">
          <a:blip r:embed="rId3">
            <a:alphaModFix/>
          </a:blip>
          <a:srcRect b="0" l="0" r="0" t="0"/>
          <a:stretch/>
        </p:blipFill>
        <p:spPr>
          <a:xfrm>
            <a:off x="755576" y="5805264"/>
            <a:ext cx="3181350" cy="876300"/>
          </a:xfrm>
          <a:prstGeom prst="rect">
            <a:avLst/>
          </a:prstGeom>
          <a:noFill/>
          <a:ln>
            <a:noFill/>
          </a:ln>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79"/>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52400" lvl="0" marL="0" rtl="0" algn="l">
              <a:lnSpc>
                <a:spcPct val="100000"/>
              </a:lnSpc>
              <a:spcBef>
                <a:spcPts val="480"/>
              </a:spcBef>
              <a:spcAft>
                <a:spcPts val="0"/>
              </a:spcAft>
              <a:buSzPts val="2400"/>
              <a:buFont typeface="Noto Sans Symbols"/>
              <a:buChar char="❑"/>
            </a:pPr>
            <a:r>
              <a:rPr lang="en-US" sz="2000"/>
              <a:t>Next, click on the Install button to start the installation.</a:t>
            </a:r>
            <a:endParaRPr b="1" sz="2000">
              <a:solidFill>
                <a:srgbClr val="C00000"/>
              </a:solidFill>
            </a:endParaRPr>
          </a:p>
        </p:txBody>
      </p:sp>
      <p:cxnSp>
        <p:nvCxnSpPr>
          <p:cNvPr id="400" name="Google Shape;400;p79"/>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01" name="Google Shape;401;p79"/>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02" name="Google Shape;402;p79"/>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03" name="Google Shape;403;p79"/>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404" name="Google Shape;404;p79"/>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405" name="Google Shape;405;p79"/>
          <p:cNvPicPr preferRelativeResize="0"/>
          <p:nvPr/>
        </p:nvPicPr>
        <p:blipFill rotWithShape="1">
          <a:blip r:embed="rId5">
            <a:alphaModFix/>
          </a:blip>
          <a:srcRect b="0" l="0" r="0" t="0"/>
          <a:stretch/>
        </p:blipFill>
        <p:spPr>
          <a:xfrm>
            <a:off x="969443" y="1122467"/>
            <a:ext cx="7115175" cy="5362575"/>
          </a:xfrm>
          <a:prstGeom prst="rect">
            <a:avLst/>
          </a:prstGeom>
          <a:noFill/>
          <a:ln>
            <a:noFill/>
          </a:ln>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80"/>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52400" lvl="0" marL="0" rtl="0" algn="l">
              <a:lnSpc>
                <a:spcPct val="100000"/>
              </a:lnSpc>
              <a:spcBef>
                <a:spcPts val="480"/>
              </a:spcBef>
              <a:spcAft>
                <a:spcPts val="0"/>
              </a:spcAft>
              <a:buSzPts val="2400"/>
              <a:buFont typeface="Noto Sans Symbols"/>
              <a:buChar char="❑"/>
            </a:pPr>
            <a:r>
              <a:rPr lang="en-US" sz="2000"/>
              <a:t>It will take a few minutes to install. Once installed successfully, click on the Finish button to close the wizard.</a:t>
            </a:r>
            <a:endParaRPr b="1" sz="2000">
              <a:solidFill>
                <a:srgbClr val="C00000"/>
              </a:solidFill>
            </a:endParaRPr>
          </a:p>
        </p:txBody>
      </p:sp>
      <p:cxnSp>
        <p:nvCxnSpPr>
          <p:cNvPr id="411" name="Google Shape;411;p80"/>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12" name="Google Shape;412;p80"/>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13" name="Google Shape;413;p80"/>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14" name="Google Shape;414;p80"/>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415" name="Google Shape;415;p80"/>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416" name="Google Shape;416;p80"/>
          <p:cNvPicPr preferRelativeResize="0"/>
          <p:nvPr/>
        </p:nvPicPr>
        <p:blipFill rotWithShape="1">
          <a:blip r:embed="rId5">
            <a:alphaModFix/>
          </a:blip>
          <a:srcRect b="0" l="0" r="0" t="0"/>
          <a:stretch/>
        </p:blipFill>
        <p:spPr>
          <a:xfrm>
            <a:off x="703680" y="1363325"/>
            <a:ext cx="7077075" cy="5419725"/>
          </a:xfrm>
          <a:prstGeom prst="rect">
            <a:avLst/>
          </a:prstGeom>
          <a:noFill/>
          <a:ln>
            <a:noFill/>
          </a:ln>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81"/>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52400" lvl="0" marL="0" rtl="0" algn="l">
              <a:lnSpc>
                <a:spcPct val="100000"/>
              </a:lnSpc>
              <a:spcBef>
                <a:spcPts val="480"/>
              </a:spcBef>
              <a:spcAft>
                <a:spcPts val="0"/>
              </a:spcAft>
              <a:buSzPts val="2400"/>
              <a:buFont typeface="Noto Sans Symbols"/>
              <a:buChar char="❑"/>
            </a:pPr>
            <a:r>
              <a:rPr lang="en-US" sz="2000"/>
              <a:t>It will also open MongoDB Compass, as shown below.</a:t>
            </a:r>
            <a:endParaRPr b="1" sz="2000">
              <a:solidFill>
                <a:srgbClr val="C00000"/>
              </a:solidFill>
            </a:endParaRPr>
          </a:p>
        </p:txBody>
      </p:sp>
      <p:cxnSp>
        <p:nvCxnSpPr>
          <p:cNvPr id="422" name="Google Shape;422;p81"/>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23" name="Google Shape;423;p81"/>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24" name="Google Shape;424;p81"/>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25" name="Google Shape;425;p81"/>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426" name="Google Shape;426;p81"/>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427" name="Google Shape;427;p81"/>
          <p:cNvPicPr preferRelativeResize="0"/>
          <p:nvPr/>
        </p:nvPicPr>
        <p:blipFill rotWithShape="1">
          <a:blip r:embed="rId5">
            <a:alphaModFix/>
          </a:blip>
          <a:srcRect b="0" l="0" r="0" t="0"/>
          <a:stretch/>
        </p:blipFill>
        <p:spPr>
          <a:xfrm>
            <a:off x="799085" y="1425237"/>
            <a:ext cx="7096125" cy="3857625"/>
          </a:xfrm>
          <a:prstGeom prst="rect">
            <a:avLst/>
          </a:prstGeom>
          <a:noFill/>
          <a:ln>
            <a:noFill/>
          </a:ln>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82"/>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480"/>
              </a:spcBef>
              <a:spcAft>
                <a:spcPts val="0"/>
              </a:spcAft>
              <a:buSzPts val="2400"/>
              <a:buNone/>
            </a:pPr>
            <a:r>
              <a:rPr b="1" lang="en-US" sz="2000"/>
              <a:t>MongoDB Server</a:t>
            </a:r>
            <a:endParaRPr/>
          </a:p>
          <a:p>
            <a:pPr indent="0" lvl="0" marL="0" rtl="0" algn="l">
              <a:lnSpc>
                <a:spcPct val="100000"/>
              </a:lnSpc>
              <a:spcBef>
                <a:spcPts val="480"/>
              </a:spcBef>
              <a:spcAft>
                <a:spcPts val="0"/>
              </a:spcAft>
              <a:buSzPts val="2400"/>
              <a:buNone/>
            </a:pPr>
            <a:r>
              <a:rPr lang="en-US" sz="2000"/>
              <a:t>We installed MongoDB as a Network service. To see this, open Services by searching "service" in the windows search box and click on the Services app, as shown below.</a:t>
            </a:r>
            <a:endParaRPr/>
          </a:p>
          <a:p>
            <a:pPr indent="0" lvl="0" marL="0" rtl="0" algn="l">
              <a:lnSpc>
                <a:spcPct val="100000"/>
              </a:lnSpc>
              <a:spcBef>
                <a:spcPts val="480"/>
              </a:spcBef>
              <a:spcAft>
                <a:spcPts val="0"/>
              </a:spcAft>
              <a:buSzPts val="2400"/>
              <a:buFont typeface="Noto Sans Symbols"/>
              <a:buNone/>
            </a:pPr>
            <a:r>
              <a:t/>
            </a:r>
            <a:endParaRPr b="1" sz="2000">
              <a:solidFill>
                <a:srgbClr val="C00000"/>
              </a:solidFill>
            </a:endParaRPr>
          </a:p>
        </p:txBody>
      </p:sp>
      <p:cxnSp>
        <p:nvCxnSpPr>
          <p:cNvPr id="433" name="Google Shape;433;p82"/>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34" name="Google Shape;434;p82"/>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35" name="Google Shape;435;p82"/>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36" name="Google Shape;436;p82"/>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437" name="Google Shape;437;p82"/>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438" name="Google Shape;438;p82"/>
          <p:cNvPicPr preferRelativeResize="0"/>
          <p:nvPr/>
        </p:nvPicPr>
        <p:blipFill rotWithShape="1">
          <a:blip r:embed="rId5">
            <a:alphaModFix/>
          </a:blip>
          <a:srcRect b="0" l="0" r="0" t="0"/>
          <a:stretch/>
        </p:blipFill>
        <p:spPr>
          <a:xfrm>
            <a:off x="797680" y="2128603"/>
            <a:ext cx="7038975" cy="4476673"/>
          </a:xfrm>
          <a:prstGeom prst="rect">
            <a:avLst/>
          </a:prstGeom>
          <a:noFill/>
          <a:ln>
            <a:noFill/>
          </a:ln>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83"/>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480"/>
              </a:spcBef>
              <a:spcAft>
                <a:spcPts val="0"/>
              </a:spcAft>
              <a:buSzPts val="2400"/>
              <a:buNone/>
            </a:pPr>
            <a:r>
              <a:rPr b="1" lang="en-US" sz="2000"/>
              <a:t>MongoDB Server</a:t>
            </a:r>
            <a:endParaRPr/>
          </a:p>
          <a:p>
            <a:pPr indent="0" lvl="0" marL="0" rtl="0" algn="l">
              <a:lnSpc>
                <a:spcPct val="100000"/>
              </a:lnSpc>
              <a:spcBef>
                <a:spcPts val="480"/>
              </a:spcBef>
              <a:spcAft>
                <a:spcPts val="0"/>
              </a:spcAft>
              <a:buSzPts val="2400"/>
              <a:buNone/>
            </a:pPr>
            <a:r>
              <a:rPr lang="en-US" sz="2000"/>
              <a:t>On the Services window, navigate to MongoDB Server, as shown below. You will find that it is already up and running.</a:t>
            </a:r>
            <a:endParaRPr/>
          </a:p>
          <a:p>
            <a:pPr indent="0" lvl="0" marL="0" rtl="0" algn="l">
              <a:lnSpc>
                <a:spcPct val="100000"/>
              </a:lnSpc>
              <a:spcBef>
                <a:spcPts val="480"/>
              </a:spcBef>
              <a:spcAft>
                <a:spcPts val="0"/>
              </a:spcAft>
              <a:buSzPts val="2400"/>
              <a:buFont typeface="Noto Sans Symbols"/>
              <a:buNone/>
            </a:pPr>
            <a:r>
              <a:t/>
            </a:r>
            <a:endParaRPr b="1" sz="2000">
              <a:solidFill>
                <a:srgbClr val="C00000"/>
              </a:solidFill>
            </a:endParaRPr>
          </a:p>
        </p:txBody>
      </p:sp>
      <p:cxnSp>
        <p:nvCxnSpPr>
          <p:cNvPr id="444" name="Google Shape;444;p83"/>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45" name="Google Shape;445;p83"/>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46" name="Google Shape;446;p83"/>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47" name="Google Shape;447;p83"/>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448" name="Google Shape;448;p83"/>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449" name="Google Shape;449;p83"/>
          <p:cNvPicPr preferRelativeResize="0"/>
          <p:nvPr/>
        </p:nvPicPr>
        <p:blipFill rotWithShape="1">
          <a:blip r:embed="rId5">
            <a:alphaModFix/>
          </a:blip>
          <a:srcRect b="0" l="0" r="0" t="0"/>
          <a:stretch/>
        </p:blipFill>
        <p:spPr>
          <a:xfrm>
            <a:off x="703679" y="2053418"/>
            <a:ext cx="7077075" cy="3800475"/>
          </a:xfrm>
          <a:prstGeom prst="rect">
            <a:avLst/>
          </a:prstGeom>
          <a:noFill/>
          <a:ln>
            <a:noFill/>
          </a:ln>
        </p:spPr>
      </p:pic>
      <p:sp>
        <p:nvSpPr>
          <p:cNvPr id="450" name="Google Shape;450;p83"/>
          <p:cNvSpPr/>
          <p:nvPr/>
        </p:nvSpPr>
        <p:spPr>
          <a:xfrm>
            <a:off x="367258" y="5802867"/>
            <a:ext cx="8087193"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Now, the MongoDB Server service is already running, you can connect the MongoDB client to connect with this MongoDB server and execute the commands.</a:t>
            </a:r>
            <a:endParaRPr b="0" i="0" sz="1800" u="none" cap="none" strike="noStrike">
              <a:solidFill>
                <a:srgbClr val="000000"/>
              </a:solidFill>
              <a:latin typeface="Arial"/>
              <a:ea typeface="Arial"/>
              <a:cs typeface="Arial"/>
              <a:sym typeface="Arial"/>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84"/>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2800"/>
              <a:t>MongoDB Client</a:t>
            </a:r>
            <a:endParaRPr/>
          </a:p>
          <a:p>
            <a:pPr indent="-152400" lvl="0" marL="0" rtl="0" algn="just">
              <a:lnSpc>
                <a:spcPct val="100000"/>
              </a:lnSpc>
              <a:spcBef>
                <a:spcPts val="480"/>
              </a:spcBef>
              <a:spcAft>
                <a:spcPts val="0"/>
              </a:spcAft>
              <a:buSzPts val="2400"/>
              <a:buFont typeface="Noto Sans Symbols"/>
              <a:buChar char="❑"/>
            </a:pPr>
            <a:r>
              <a:rPr lang="en-US" sz="2000"/>
              <a:t>MongoDB clients can be your application, MongoDB Shell, MongoDB Compass, or anything which wants to connect and store data to the MongoDB server.</a:t>
            </a:r>
            <a:endParaRPr/>
          </a:p>
          <a:p>
            <a:pPr indent="-152400" lvl="0" marL="0" rtl="0" algn="just">
              <a:lnSpc>
                <a:spcPct val="100000"/>
              </a:lnSpc>
              <a:spcBef>
                <a:spcPts val="480"/>
              </a:spcBef>
              <a:spcAft>
                <a:spcPts val="0"/>
              </a:spcAft>
              <a:buSzPts val="2400"/>
              <a:buFont typeface="Noto Sans Symbols"/>
              <a:buChar char="❑"/>
            </a:pPr>
            <a:r>
              <a:rPr lang="en-US" sz="2000"/>
              <a:t>Here, we already installed two clients, MongoDB Shell and MongoDB Compass.</a:t>
            </a:r>
            <a:endParaRPr/>
          </a:p>
          <a:p>
            <a:pPr indent="-152400" lvl="0" marL="0" rtl="0" algn="just">
              <a:lnSpc>
                <a:spcPct val="100000"/>
              </a:lnSpc>
              <a:spcBef>
                <a:spcPts val="480"/>
              </a:spcBef>
              <a:spcAft>
                <a:spcPts val="0"/>
              </a:spcAft>
              <a:buSzPts val="2400"/>
              <a:buFont typeface="Noto Sans Symbols"/>
              <a:buChar char="❑"/>
            </a:pPr>
            <a:r>
              <a:rPr lang="en-US" sz="2000"/>
              <a:t>Go to the path where MongoDB was installed. By default it is "C:\Program Files\MongoDB\Server\5.0\bin", as shown below.</a:t>
            </a:r>
            <a:endParaRPr/>
          </a:p>
          <a:p>
            <a:pPr indent="0" lvl="0" marL="0" rtl="0" algn="just">
              <a:lnSpc>
                <a:spcPct val="100000"/>
              </a:lnSpc>
              <a:spcBef>
                <a:spcPts val="480"/>
              </a:spcBef>
              <a:spcAft>
                <a:spcPts val="0"/>
              </a:spcAft>
              <a:buSzPts val="2400"/>
              <a:buFont typeface="Noto Sans Symbols"/>
              <a:buNone/>
            </a:pPr>
            <a:r>
              <a:t/>
            </a:r>
            <a:endParaRPr b="1" sz="2000">
              <a:solidFill>
                <a:srgbClr val="C00000"/>
              </a:solidFill>
            </a:endParaRPr>
          </a:p>
        </p:txBody>
      </p:sp>
      <p:cxnSp>
        <p:nvCxnSpPr>
          <p:cNvPr id="456" name="Google Shape;456;p84"/>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57" name="Google Shape;457;p84"/>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58" name="Google Shape;458;p84"/>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59" name="Google Shape;459;p84"/>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460" name="Google Shape;460;p84"/>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461" name="Google Shape;461;p84"/>
          <p:cNvPicPr preferRelativeResize="0"/>
          <p:nvPr/>
        </p:nvPicPr>
        <p:blipFill rotWithShape="1">
          <a:blip r:embed="rId5">
            <a:alphaModFix/>
          </a:blip>
          <a:srcRect b="0" l="0" r="0" t="0"/>
          <a:stretch/>
        </p:blipFill>
        <p:spPr>
          <a:xfrm>
            <a:off x="823601" y="3732551"/>
            <a:ext cx="7077075" cy="2833219"/>
          </a:xfrm>
          <a:prstGeom prst="rect">
            <a:avLst/>
          </a:prstGeom>
          <a:noFill/>
          <a:ln>
            <a:noFill/>
          </a:ln>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85"/>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2800"/>
              <a:t>MongoDB Client</a:t>
            </a:r>
            <a:endParaRPr/>
          </a:p>
          <a:p>
            <a:pPr indent="-152400" lvl="0" marL="0" rtl="0" algn="just">
              <a:lnSpc>
                <a:spcPct val="100000"/>
              </a:lnSpc>
              <a:spcBef>
                <a:spcPts val="480"/>
              </a:spcBef>
              <a:spcAft>
                <a:spcPts val="0"/>
              </a:spcAft>
              <a:buSzPts val="2400"/>
              <a:buFont typeface="Noto Sans Symbols"/>
              <a:buChar char="❑"/>
            </a:pPr>
            <a:r>
              <a:rPr lang="en-US" sz="2000"/>
              <a:t>Here, you will find mongo.exe, which is MongoDB Shell. Click on mongo.exe to start the client, as shown below.</a:t>
            </a:r>
            <a:endParaRPr/>
          </a:p>
          <a:p>
            <a:pPr indent="0" lvl="0" marL="0" rtl="0" algn="just">
              <a:lnSpc>
                <a:spcPct val="100000"/>
              </a:lnSpc>
              <a:spcBef>
                <a:spcPts val="480"/>
              </a:spcBef>
              <a:spcAft>
                <a:spcPts val="0"/>
              </a:spcAft>
              <a:buSzPts val="2400"/>
              <a:buFont typeface="Noto Sans Symbols"/>
              <a:buNone/>
            </a:pPr>
            <a:r>
              <a:t/>
            </a:r>
            <a:endParaRPr b="1" sz="2000">
              <a:solidFill>
                <a:srgbClr val="C00000"/>
              </a:solidFill>
            </a:endParaRPr>
          </a:p>
        </p:txBody>
      </p:sp>
      <p:cxnSp>
        <p:nvCxnSpPr>
          <p:cNvPr id="467" name="Google Shape;467;p85"/>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68" name="Google Shape;468;p85"/>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69" name="Google Shape;469;p85"/>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70" name="Google Shape;470;p85"/>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471" name="Google Shape;471;p85"/>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472" name="Google Shape;472;p85"/>
          <p:cNvPicPr preferRelativeResize="0"/>
          <p:nvPr/>
        </p:nvPicPr>
        <p:blipFill rotWithShape="1">
          <a:blip r:embed="rId5">
            <a:alphaModFix/>
          </a:blip>
          <a:srcRect b="0" l="0" r="0" t="0"/>
          <a:stretch/>
        </p:blipFill>
        <p:spPr>
          <a:xfrm>
            <a:off x="1025344" y="1913511"/>
            <a:ext cx="7153275" cy="4410075"/>
          </a:xfrm>
          <a:prstGeom prst="rect">
            <a:avLst/>
          </a:prstGeom>
          <a:noFill/>
          <a:ln>
            <a:noFill/>
          </a:ln>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86"/>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2800"/>
              <a:t>MongoDB Client</a:t>
            </a:r>
            <a:endParaRPr/>
          </a:p>
          <a:p>
            <a:pPr indent="-152400" lvl="0" marL="0" rtl="0" algn="just">
              <a:lnSpc>
                <a:spcPct val="100000"/>
              </a:lnSpc>
              <a:spcBef>
                <a:spcPts val="480"/>
              </a:spcBef>
              <a:spcAft>
                <a:spcPts val="0"/>
              </a:spcAft>
              <a:buSzPts val="2400"/>
              <a:buFont typeface="Noto Sans Symbols"/>
              <a:buChar char="❑"/>
            </a:pPr>
            <a:r>
              <a:rPr lang="en-US" sz="2000"/>
              <a:t>You can execute the commands here. For example, write "show dbs" and press Enter to display the database it already has, as shown below.</a:t>
            </a:r>
            <a:endParaRPr/>
          </a:p>
          <a:p>
            <a:pPr indent="-152400" lvl="0" marL="0" rtl="0" algn="just">
              <a:lnSpc>
                <a:spcPct val="100000"/>
              </a:lnSpc>
              <a:spcBef>
                <a:spcPts val="480"/>
              </a:spcBef>
              <a:spcAft>
                <a:spcPts val="0"/>
              </a:spcAft>
              <a:buSzPts val="2400"/>
              <a:buFont typeface="Noto Sans Symbols"/>
              <a:buChar char="❑"/>
            </a:pPr>
            <a:r>
              <a:rPr lang="en-US" sz="2000"/>
              <a:t>Thus, you can install the MongoDB server, clients (MongoDB Shell and Compass), and other features.</a:t>
            </a:r>
            <a:endParaRPr/>
          </a:p>
          <a:p>
            <a:pPr indent="0" lvl="0" marL="0" rtl="0" algn="just">
              <a:lnSpc>
                <a:spcPct val="100000"/>
              </a:lnSpc>
              <a:spcBef>
                <a:spcPts val="480"/>
              </a:spcBef>
              <a:spcAft>
                <a:spcPts val="0"/>
              </a:spcAft>
              <a:buSzPts val="2400"/>
              <a:buFont typeface="Noto Sans Symbols"/>
              <a:buNone/>
            </a:pPr>
            <a:r>
              <a:t/>
            </a:r>
            <a:endParaRPr b="1" sz="2000">
              <a:solidFill>
                <a:srgbClr val="C00000"/>
              </a:solidFill>
            </a:endParaRPr>
          </a:p>
        </p:txBody>
      </p:sp>
      <p:cxnSp>
        <p:nvCxnSpPr>
          <p:cNvPr id="478" name="Google Shape;478;p86"/>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79" name="Google Shape;479;p86"/>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80" name="Google Shape;480;p86"/>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81" name="Google Shape;481;p86"/>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482" name="Google Shape;482;p86"/>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483" name="Google Shape;483;p86"/>
          <p:cNvPicPr preferRelativeResize="0"/>
          <p:nvPr/>
        </p:nvPicPr>
        <p:blipFill rotWithShape="1">
          <a:blip r:embed="rId5">
            <a:alphaModFix/>
          </a:blip>
          <a:srcRect b="0" l="0" r="0" t="0"/>
          <a:stretch/>
        </p:blipFill>
        <p:spPr>
          <a:xfrm>
            <a:off x="775975" y="3499189"/>
            <a:ext cx="7172325" cy="1838325"/>
          </a:xfrm>
          <a:prstGeom prst="rect">
            <a:avLst/>
          </a:prstGeom>
          <a:noFill/>
          <a:ln>
            <a:noFill/>
          </a:ln>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87"/>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2800"/>
              <a:t>MongoDB Server - mongod, Configurations</a:t>
            </a:r>
            <a:endParaRPr/>
          </a:p>
          <a:p>
            <a:pPr indent="-152400" lvl="0" marL="0" rtl="0" algn="l">
              <a:lnSpc>
                <a:spcPct val="100000"/>
              </a:lnSpc>
              <a:spcBef>
                <a:spcPts val="480"/>
              </a:spcBef>
              <a:spcAft>
                <a:spcPts val="0"/>
              </a:spcAft>
              <a:buSzPts val="2400"/>
              <a:buFont typeface="Noto Sans Symbols"/>
              <a:buChar char="⮚"/>
            </a:pPr>
            <a:r>
              <a:rPr lang="en-US" sz="2000"/>
              <a:t>Here you will learn what is MongoDB server, how to run it manually, and how to set various configuration settings for your MongoDB server.</a:t>
            </a:r>
            <a:endParaRPr/>
          </a:p>
          <a:p>
            <a:pPr indent="-152400" lvl="0" marL="0" rtl="0" algn="l">
              <a:lnSpc>
                <a:spcPct val="100000"/>
              </a:lnSpc>
              <a:spcBef>
                <a:spcPts val="480"/>
              </a:spcBef>
              <a:spcAft>
                <a:spcPts val="0"/>
              </a:spcAft>
              <a:buSzPts val="2400"/>
              <a:buFont typeface="Noto Sans Symbols"/>
              <a:buChar char="⮚"/>
            </a:pPr>
            <a:r>
              <a:rPr lang="en-US" sz="2000"/>
              <a:t>We installed the MongoDB server as a Windows service in the </a:t>
            </a:r>
            <a:r>
              <a:rPr lang="en-US" sz="2000" u="sng">
                <a:solidFill>
                  <a:schemeClr val="hlink"/>
                </a:solidFill>
                <a:hlinkClick r:id="rId3"/>
              </a:rPr>
              <a:t>Install MongoDB</a:t>
            </a:r>
            <a:r>
              <a:rPr lang="en-US" sz="2000"/>
              <a:t> chapter. MongoDB windows service is automatically up and running at startup, as shown below.</a:t>
            </a:r>
            <a:endParaRPr/>
          </a:p>
          <a:p>
            <a:pPr indent="0" lvl="0" marL="0" rtl="0" algn="l">
              <a:lnSpc>
                <a:spcPct val="100000"/>
              </a:lnSpc>
              <a:spcBef>
                <a:spcPts val="480"/>
              </a:spcBef>
              <a:spcAft>
                <a:spcPts val="0"/>
              </a:spcAft>
              <a:buSzPts val="2400"/>
              <a:buFont typeface="Noto Sans Symbols"/>
              <a:buNone/>
            </a:pPr>
            <a:r>
              <a:t/>
            </a:r>
            <a:endParaRPr b="1" sz="2000">
              <a:solidFill>
                <a:srgbClr val="C00000"/>
              </a:solidFill>
            </a:endParaRPr>
          </a:p>
        </p:txBody>
      </p:sp>
      <p:cxnSp>
        <p:nvCxnSpPr>
          <p:cNvPr id="489" name="Google Shape;489;p87"/>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490" name="Google Shape;490;p87"/>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491" name="Google Shape;491;p87"/>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492" name="Google Shape;492;p87"/>
          <p:cNvPicPr preferRelativeResize="0"/>
          <p:nvPr/>
        </p:nvPicPr>
        <p:blipFill rotWithShape="1">
          <a:blip r:embed="rId4">
            <a:alphaModFix/>
          </a:blip>
          <a:srcRect b="0" l="0" r="0" t="0"/>
          <a:stretch/>
        </p:blipFill>
        <p:spPr>
          <a:xfrm>
            <a:off x="7495082" y="0"/>
            <a:ext cx="1079291" cy="494675"/>
          </a:xfrm>
          <a:prstGeom prst="rect">
            <a:avLst/>
          </a:prstGeom>
          <a:noFill/>
          <a:ln>
            <a:noFill/>
          </a:ln>
        </p:spPr>
      </p:pic>
      <p:pic>
        <p:nvPicPr>
          <p:cNvPr id="493" name="Google Shape;493;p87"/>
          <p:cNvPicPr preferRelativeResize="0"/>
          <p:nvPr/>
        </p:nvPicPr>
        <p:blipFill rotWithShape="1">
          <a:blip r:embed="rId5">
            <a:alphaModFix/>
          </a:blip>
          <a:srcRect b="0" l="0" r="0" t="0"/>
          <a:stretch/>
        </p:blipFill>
        <p:spPr>
          <a:xfrm>
            <a:off x="0" y="0"/>
            <a:ext cx="374754" cy="374754"/>
          </a:xfrm>
          <a:prstGeom prst="rect">
            <a:avLst/>
          </a:prstGeom>
          <a:noFill/>
          <a:ln>
            <a:noFill/>
          </a:ln>
        </p:spPr>
      </p:pic>
      <p:pic>
        <p:nvPicPr>
          <p:cNvPr id="494" name="Google Shape;494;p87"/>
          <p:cNvPicPr preferRelativeResize="0"/>
          <p:nvPr/>
        </p:nvPicPr>
        <p:blipFill rotWithShape="1">
          <a:blip r:embed="rId6">
            <a:alphaModFix/>
          </a:blip>
          <a:srcRect b="0" l="0" r="0" t="0"/>
          <a:stretch/>
        </p:blipFill>
        <p:spPr>
          <a:xfrm>
            <a:off x="665579" y="3177915"/>
            <a:ext cx="7153275" cy="3249665"/>
          </a:xfrm>
          <a:prstGeom prst="rect">
            <a:avLst/>
          </a:prstGeom>
          <a:noFill/>
          <a:ln>
            <a:noFill/>
          </a:ln>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88"/>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2800"/>
              <a:t>MongoDB Server - mongod, Configurations</a:t>
            </a:r>
            <a:endParaRPr/>
          </a:p>
          <a:p>
            <a:pPr indent="-152400" lvl="0" marL="0" rtl="0" algn="l">
              <a:lnSpc>
                <a:spcPct val="100000"/>
              </a:lnSpc>
              <a:spcBef>
                <a:spcPts val="480"/>
              </a:spcBef>
              <a:spcAft>
                <a:spcPts val="0"/>
              </a:spcAft>
              <a:buSzPts val="2400"/>
              <a:buFont typeface="Noto Sans Symbols"/>
              <a:buChar char="❑"/>
            </a:pPr>
            <a:r>
              <a:rPr lang="en-US" sz="2000"/>
              <a:t>Internally, the MongoDB service starts the local MongoDB server at the default address http://127.0.0.1:27017 whenever your machine starts. MongoDB server is installed as mongod.exe on Windows in the {mongodb install folder}/bin folder, as shown below.</a:t>
            </a:r>
            <a:endParaRPr b="1" sz="2000">
              <a:solidFill>
                <a:srgbClr val="C00000"/>
              </a:solidFill>
            </a:endParaRPr>
          </a:p>
        </p:txBody>
      </p:sp>
      <p:cxnSp>
        <p:nvCxnSpPr>
          <p:cNvPr id="500" name="Google Shape;500;p88"/>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01" name="Google Shape;501;p88"/>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02" name="Google Shape;502;p88"/>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03" name="Google Shape;503;p88"/>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504" name="Google Shape;504;p88"/>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505" name="Google Shape;505;p88"/>
          <p:cNvPicPr preferRelativeResize="0"/>
          <p:nvPr/>
        </p:nvPicPr>
        <p:blipFill rotWithShape="1">
          <a:blip r:embed="rId5">
            <a:alphaModFix/>
          </a:blip>
          <a:srcRect b="0" l="0" r="0" t="0"/>
          <a:stretch/>
        </p:blipFill>
        <p:spPr>
          <a:xfrm>
            <a:off x="849522" y="2477670"/>
            <a:ext cx="7115175" cy="3713268"/>
          </a:xfrm>
          <a:prstGeom prst="rect">
            <a:avLst/>
          </a:prstGeom>
          <a:noFill/>
          <a:ln>
            <a:noFill/>
          </a:ln>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400"/>
              <a:buNone/>
            </a:pPr>
            <a:r>
              <a:rPr lang="en-US" sz="4400">
                <a:solidFill>
                  <a:srgbClr val="C00000"/>
                </a:solidFill>
              </a:rPr>
              <a:t>MongoDB</a:t>
            </a:r>
            <a:endParaRPr sz="4400">
              <a:solidFill>
                <a:srgbClr val="C00000"/>
              </a:solidFill>
            </a:endParaRPr>
          </a:p>
          <a:p>
            <a:pPr indent="0" lvl="0" marL="0" rtl="0" algn="l">
              <a:lnSpc>
                <a:spcPct val="100000"/>
              </a:lnSpc>
              <a:spcBef>
                <a:spcPts val="0"/>
              </a:spcBef>
              <a:spcAft>
                <a:spcPts val="0"/>
              </a:spcAft>
              <a:buSzPts val="2400"/>
              <a:buNone/>
            </a:pPr>
            <a:r>
              <a:t/>
            </a:r>
            <a:endParaRPr/>
          </a:p>
          <a:p>
            <a:pPr indent="-152400" lvl="0" marL="0" rtl="0" algn="l">
              <a:lnSpc>
                <a:spcPct val="100000"/>
              </a:lnSpc>
              <a:spcBef>
                <a:spcPts val="0"/>
              </a:spcBef>
              <a:spcAft>
                <a:spcPts val="0"/>
              </a:spcAft>
              <a:buSzPts val="2400"/>
              <a:buFont typeface="Noto Sans Symbols"/>
              <a:buChar char="❑"/>
            </a:pPr>
            <a:r>
              <a:rPr lang="en-US"/>
              <a:t>MongoDB is a document-oriented open-source NoSQL database. </a:t>
            </a:r>
            <a:endParaRPr/>
          </a:p>
          <a:p>
            <a:pPr indent="-152400" lvl="0" marL="0" rtl="0" algn="l">
              <a:lnSpc>
                <a:spcPct val="100000"/>
              </a:lnSpc>
              <a:spcBef>
                <a:spcPts val="0"/>
              </a:spcBef>
              <a:spcAft>
                <a:spcPts val="0"/>
              </a:spcAft>
              <a:buSzPts val="2400"/>
              <a:buFont typeface="Noto Sans Symbols"/>
              <a:buChar char="❑"/>
            </a:pPr>
            <a:r>
              <a:rPr lang="en-US"/>
              <a:t>It is one of the most popular and widely used NoSQL databases.</a:t>
            </a:r>
            <a:endParaRPr/>
          </a:p>
        </p:txBody>
      </p:sp>
      <p:cxnSp>
        <p:nvCxnSpPr>
          <p:cNvPr id="219" name="Google Shape;219;p3"/>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20" name="Google Shape;220;p3"/>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21" name="Google Shape;221;p3"/>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22" name="Google Shape;222;p3"/>
          <p:cNvPicPr preferRelativeResize="0"/>
          <p:nvPr/>
        </p:nvPicPr>
        <p:blipFill rotWithShape="1">
          <a:blip r:embed="rId3">
            <a:alphaModFix/>
          </a:blip>
          <a:srcRect b="0" l="0" r="0" t="0"/>
          <a:stretch/>
        </p:blipFill>
        <p:spPr>
          <a:xfrm>
            <a:off x="755576" y="5805264"/>
            <a:ext cx="3181350" cy="876300"/>
          </a:xfrm>
          <a:prstGeom prst="rect">
            <a:avLst/>
          </a:prstGeom>
          <a:noFill/>
          <a:ln>
            <a:noFill/>
          </a:ln>
        </p:spPr>
      </p:pic>
      <p:pic>
        <p:nvPicPr>
          <p:cNvPr id="223" name="Google Shape;223;p3"/>
          <p:cNvPicPr preferRelativeResize="0"/>
          <p:nvPr/>
        </p:nvPicPr>
        <p:blipFill rotWithShape="1">
          <a:blip r:embed="rId4">
            <a:alphaModFix/>
          </a:blip>
          <a:srcRect b="0" l="0" r="0" t="0"/>
          <a:stretch/>
        </p:blipFill>
        <p:spPr>
          <a:xfrm>
            <a:off x="5947894" y="3252085"/>
            <a:ext cx="2105025" cy="2152650"/>
          </a:xfrm>
          <a:prstGeom prst="rect">
            <a:avLst/>
          </a:prstGeom>
          <a:noFill/>
          <a:ln>
            <a:noFill/>
          </a:ln>
        </p:spPr>
      </p:pic>
    </p:spTree>
  </p:cSld>
  <p:clrMapOvr>
    <a:masterClrMapping/>
  </p:clrMapOvr>
  <p:transition>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89"/>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2800"/>
              <a:t>Run mongod Manually</a:t>
            </a:r>
            <a:endParaRPr/>
          </a:p>
          <a:p>
            <a:pPr indent="-152400" lvl="0" marL="0" rtl="0" algn="l">
              <a:lnSpc>
                <a:spcPct val="100000"/>
              </a:lnSpc>
              <a:spcBef>
                <a:spcPts val="480"/>
              </a:spcBef>
              <a:spcAft>
                <a:spcPts val="0"/>
              </a:spcAft>
              <a:buSzPts val="2400"/>
              <a:buFont typeface="Noto Sans Symbols"/>
              <a:buChar char="❑"/>
            </a:pPr>
            <a:r>
              <a:rPr lang="en-US" sz="2000"/>
              <a:t>If you have installed MongoDB as a windows service then stop the service first as we are going to start it manually.</a:t>
            </a:r>
            <a:endParaRPr/>
          </a:p>
          <a:p>
            <a:pPr indent="-152400" lvl="0" marL="0" rtl="0" algn="l">
              <a:lnSpc>
                <a:spcPct val="100000"/>
              </a:lnSpc>
              <a:spcBef>
                <a:spcPts val="480"/>
              </a:spcBef>
              <a:spcAft>
                <a:spcPts val="0"/>
              </a:spcAft>
              <a:buSzPts val="2400"/>
              <a:buFont typeface="Noto Sans Symbols"/>
              <a:buChar char="❑"/>
            </a:pPr>
            <a:r>
              <a:rPr lang="en-US" sz="2000"/>
              <a:t>Now, add {mongodb install folder}/bin to your environment variable on your local Windows machine. Search for "Environment" on windows search and click "Edit the system environment variable" to open system properties, as shown below.</a:t>
            </a:r>
            <a:endParaRPr/>
          </a:p>
          <a:p>
            <a:pPr indent="0" lvl="0" marL="0" rtl="0" algn="l">
              <a:lnSpc>
                <a:spcPct val="100000"/>
              </a:lnSpc>
              <a:spcBef>
                <a:spcPts val="480"/>
              </a:spcBef>
              <a:spcAft>
                <a:spcPts val="0"/>
              </a:spcAft>
              <a:buSzPts val="2400"/>
              <a:buNone/>
            </a:pPr>
            <a:r>
              <a:t/>
            </a:r>
            <a:endParaRPr b="1" sz="2000">
              <a:solidFill>
                <a:srgbClr val="C00000"/>
              </a:solidFill>
            </a:endParaRPr>
          </a:p>
        </p:txBody>
      </p:sp>
      <p:cxnSp>
        <p:nvCxnSpPr>
          <p:cNvPr id="511" name="Google Shape;511;p89"/>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12" name="Google Shape;512;p89"/>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13" name="Google Shape;513;p89"/>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14" name="Google Shape;514;p89"/>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515" name="Google Shape;515;p89"/>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516" name="Google Shape;516;p89"/>
          <p:cNvPicPr preferRelativeResize="0"/>
          <p:nvPr/>
        </p:nvPicPr>
        <p:blipFill rotWithShape="1">
          <a:blip r:embed="rId5">
            <a:alphaModFix/>
          </a:blip>
          <a:srcRect b="0" l="0" r="0" t="0"/>
          <a:stretch/>
        </p:blipFill>
        <p:spPr>
          <a:xfrm>
            <a:off x="2428407" y="3043003"/>
            <a:ext cx="4975720" cy="3590144"/>
          </a:xfrm>
          <a:prstGeom prst="rect">
            <a:avLst/>
          </a:prstGeom>
          <a:noFill/>
          <a:ln>
            <a:noFill/>
          </a:ln>
        </p:spPr>
      </p:pic>
    </p:spTree>
  </p:cSld>
  <p:clrMapOvr>
    <a:masterClrMapping/>
  </p:clrMapOvr>
  <p:transition>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90"/>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2800"/>
              <a:t>Run mongod Manually</a:t>
            </a:r>
            <a:endParaRPr/>
          </a:p>
          <a:p>
            <a:pPr indent="0" lvl="0" marL="0" rtl="0" algn="l">
              <a:lnSpc>
                <a:spcPct val="100000"/>
              </a:lnSpc>
              <a:spcBef>
                <a:spcPts val="480"/>
              </a:spcBef>
              <a:spcAft>
                <a:spcPts val="0"/>
              </a:spcAft>
              <a:buSzPts val="2400"/>
              <a:buNone/>
            </a:pPr>
            <a:r>
              <a:rPr lang="en-US" sz="2000"/>
              <a:t>Click on "Environment Variables.." to edit path, as shown below.</a:t>
            </a:r>
            <a:endParaRPr b="1" sz="2000">
              <a:solidFill>
                <a:srgbClr val="C00000"/>
              </a:solidFill>
            </a:endParaRPr>
          </a:p>
        </p:txBody>
      </p:sp>
      <p:cxnSp>
        <p:nvCxnSpPr>
          <p:cNvPr id="522" name="Google Shape;522;p90"/>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23" name="Google Shape;523;p90"/>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24" name="Google Shape;524;p90"/>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25" name="Google Shape;525;p90"/>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526" name="Google Shape;526;p90"/>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527" name="Google Shape;527;p90"/>
          <p:cNvPicPr preferRelativeResize="0"/>
          <p:nvPr/>
        </p:nvPicPr>
        <p:blipFill rotWithShape="1">
          <a:blip r:embed="rId5">
            <a:alphaModFix/>
          </a:blip>
          <a:srcRect b="0" l="0" r="0" t="0"/>
          <a:stretch/>
        </p:blipFill>
        <p:spPr>
          <a:xfrm>
            <a:off x="2028123" y="1663908"/>
            <a:ext cx="5057775" cy="5194092"/>
          </a:xfrm>
          <a:prstGeom prst="rect">
            <a:avLst/>
          </a:prstGeom>
          <a:noFill/>
          <a:ln>
            <a:noFill/>
          </a:ln>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91"/>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lang="en-US" sz="2000"/>
              <a:t>Now, select Path in the bottom pane and click on the Edit button. This will open "Edit environment variable" window. Click on the New button to add MongoDB folder path "C:\Program Files\MongoDB\Server\5.0\bin\", as shown below.</a:t>
            </a:r>
            <a:endParaRPr b="1" sz="2000">
              <a:solidFill>
                <a:srgbClr val="C00000"/>
              </a:solidFill>
            </a:endParaRPr>
          </a:p>
        </p:txBody>
      </p:sp>
      <p:cxnSp>
        <p:nvCxnSpPr>
          <p:cNvPr id="533" name="Google Shape;533;p91"/>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34" name="Google Shape;534;p91"/>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35" name="Google Shape;535;p91"/>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36" name="Google Shape;536;p91"/>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537" name="Google Shape;537;p91"/>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538" name="Google Shape;538;p91"/>
          <p:cNvPicPr preferRelativeResize="0"/>
          <p:nvPr/>
        </p:nvPicPr>
        <p:blipFill rotWithShape="1">
          <a:blip r:embed="rId5">
            <a:alphaModFix/>
          </a:blip>
          <a:srcRect b="0" l="0" r="0" t="0"/>
          <a:stretch/>
        </p:blipFill>
        <p:spPr>
          <a:xfrm>
            <a:off x="1983153" y="2023672"/>
            <a:ext cx="5057775" cy="4436699"/>
          </a:xfrm>
          <a:prstGeom prst="rect">
            <a:avLst/>
          </a:prstGeom>
          <a:noFill/>
          <a:ln>
            <a:noFill/>
          </a:ln>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92"/>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152400" lvl="0" marL="0" rtl="0" algn="l">
              <a:lnSpc>
                <a:spcPct val="100000"/>
              </a:lnSpc>
              <a:spcBef>
                <a:spcPts val="480"/>
              </a:spcBef>
              <a:spcAft>
                <a:spcPts val="0"/>
              </a:spcAft>
              <a:buSzPts val="2400"/>
              <a:buFont typeface="Noto Sans Symbols"/>
              <a:buChar char="❑"/>
            </a:pPr>
            <a:r>
              <a:rPr lang="en-US" sz="2000"/>
              <a:t>Click OK to close all pop-up windows.</a:t>
            </a:r>
            <a:endParaRPr/>
          </a:p>
          <a:p>
            <a:pPr indent="-152400" lvl="0" marL="0" rtl="0" algn="l">
              <a:lnSpc>
                <a:spcPct val="100000"/>
              </a:lnSpc>
              <a:spcBef>
                <a:spcPts val="480"/>
              </a:spcBef>
              <a:spcAft>
                <a:spcPts val="0"/>
              </a:spcAft>
              <a:buSzPts val="2400"/>
              <a:buFont typeface="Noto Sans Symbols"/>
              <a:buChar char="❑"/>
            </a:pPr>
            <a:r>
              <a:rPr lang="en-US" sz="2000"/>
              <a:t>Adding MongoDB folder path to environment variable allow us to run mongod.exe from anywhere on command prompt/terminal.</a:t>
            </a:r>
            <a:endParaRPr/>
          </a:p>
          <a:p>
            <a:pPr indent="-152400" lvl="0" marL="0" rtl="0" algn="l">
              <a:lnSpc>
                <a:spcPct val="100000"/>
              </a:lnSpc>
              <a:spcBef>
                <a:spcPts val="480"/>
              </a:spcBef>
              <a:spcAft>
                <a:spcPts val="0"/>
              </a:spcAft>
              <a:buSzPts val="2400"/>
              <a:buFont typeface="Noto Sans Symbols"/>
              <a:buChar char="❑"/>
            </a:pPr>
            <a:r>
              <a:rPr lang="en-US" sz="2000"/>
              <a:t>Now, open a command prompt on Windows or terminal as an administrator and execute the mongod on Windows or sudo mongod on Mac to run your MongoDB server, as shown below.</a:t>
            </a:r>
            <a:endParaRPr/>
          </a:p>
          <a:p>
            <a:pPr indent="0" lvl="0" marL="0" rtl="0" algn="l">
              <a:lnSpc>
                <a:spcPct val="100000"/>
              </a:lnSpc>
              <a:spcBef>
                <a:spcPts val="480"/>
              </a:spcBef>
              <a:spcAft>
                <a:spcPts val="0"/>
              </a:spcAft>
              <a:buSzPts val="2400"/>
              <a:buFont typeface="Noto Sans Symbols"/>
              <a:buNone/>
            </a:pPr>
            <a:r>
              <a:t/>
            </a:r>
            <a:endParaRPr b="1" sz="2000">
              <a:solidFill>
                <a:srgbClr val="C00000"/>
              </a:solidFill>
            </a:endParaRPr>
          </a:p>
        </p:txBody>
      </p:sp>
      <p:cxnSp>
        <p:nvCxnSpPr>
          <p:cNvPr id="544" name="Google Shape;544;p92"/>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45" name="Google Shape;545;p92"/>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46" name="Google Shape;546;p92"/>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47" name="Google Shape;547;p92"/>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548" name="Google Shape;548;p92"/>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549" name="Google Shape;549;p92"/>
          <p:cNvPicPr preferRelativeResize="0"/>
          <p:nvPr/>
        </p:nvPicPr>
        <p:blipFill rotWithShape="1">
          <a:blip r:embed="rId5">
            <a:alphaModFix/>
          </a:blip>
          <a:srcRect b="0" l="0" r="0" t="0"/>
          <a:stretch/>
        </p:blipFill>
        <p:spPr>
          <a:xfrm>
            <a:off x="1789686" y="2784814"/>
            <a:ext cx="5114925" cy="3267075"/>
          </a:xfrm>
          <a:prstGeom prst="rect">
            <a:avLst/>
          </a:prstGeom>
          <a:noFill/>
          <a:ln>
            <a:noFill/>
          </a:ln>
        </p:spPr>
      </p:pic>
    </p:spTree>
  </p:cSld>
  <p:clrMapOvr>
    <a:masterClrMapping/>
  </p:clrMapOvr>
  <p:transition>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93"/>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152400" lvl="0" marL="0" rtl="0" algn="l">
              <a:lnSpc>
                <a:spcPct val="100000"/>
              </a:lnSpc>
              <a:spcBef>
                <a:spcPts val="480"/>
              </a:spcBef>
              <a:spcAft>
                <a:spcPts val="0"/>
              </a:spcAft>
              <a:buSzPts val="2400"/>
              <a:buFont typeface="Noto Sans Symbols"/>
              <a:buChar char="❑"/>
            </a:pPr>
            <a:r>
              <a:rPr lang="en-US" sz="2000"/>
              <a:t>You can specify various command options with mongod command for testing purposes. The following is list of some useful command options.</a:t>
            </a:r>
            <a:endParaRPr b="1" sz="2000">
              <a:solidFill>
                <a:srgbClr val="C00000"/>
              </a:solidFill>
            </a:endParaRPr>
          </a:p>
        </p:txBody>
      </p:sp>
      <p:cxnSp>
        <p:nvCxnSpPr>
          <p:cNvPr id="555" name="Google Shape;555;p93"/>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56" name="Google Shape;556;p93"/>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57" name="Google Shape;557;p93"/>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58" name="Google Shape;558;p93"/>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559" name="Google Shape;559;p93"/>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560" name="Google Shape;560;p93"/>
          <p:cNvPicPr preferRelativeResize="0"/>
          <p:nvPr/>
        </p:nvPicPr>
        <p:blipFill rotWithShape="1">
          <a:blip r:embed="rId5">
            <a:alphaModFix/>
          </a:blip>
          <a:srcRect b="0" l="0" r="0" t="0"/>
          <a:stretch/>
        </p:blipFill>
        <p:spPr>
          <a:xfrm>
            <a:off x="1068752" y="1449284"/>
            <a:ext cx="5057775" cy="5038725"/>
          </a:xfrm>
          <a:prstGeom prst="rect">
            <a:avLst/>
          </a:prstGeom>
          <a:noFill/>
          <a:ln>
            <a:noFill/>
          </a:ln>
        </p:spPr>
      </p:pic>
    </p:spTree>
  </p:cSld>
  <p:clrMapOvr>
    <a:masterClrMapping/>
  </p:clrMapOvr>
  <p:transition>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94"/>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2800"/>
              <a:t>MongoDB Server Configuration</a:t>
            </a:r>
            <a:endParaRPr/>
          </a:p>
          <a:p>
            <a:pPr indent="0" lvl="0" marL="0" rtl="0" algn="l">
              <a:lnSpc>
                <a:spcPct val="100000"/>
              </a:lnSpc>
              <a:spcBef>
                <a:spcPts val="480"/>
              </a:spcBef>
              <a:spcAft>
                <a:spcPts val="0"/>
              </a:spcAft>
              <a:buSzPts val="2400"/>
              <a:buNone/>
            </a:pPr>
            <a:r>
              <a:t/>
            </a:r>
            <a:endParaRPr b="1" sz="2800"/>
          </a:p>
          <a:p>
            <a:pPr indent="-152400" lvl="0" marL="0" rtl="0" algn="l">
              <a:lnSpc>
                <a:spcPct val="100000"/>
              </a:lnSpc>
              <a:spcBef>
                <a:spcPts val="480"/>
              </a:spcBef>
              <a:spcAft>
                <a:spcPts val="0"/>
              </a:spcAft>
              <a:buSzPts val="2400"/>
              <a:buFont typeface="Noto Sans Symbols"/>
              <a:buChar char="⮚"/>
            </a:pPr>
            <a:r>
              <a:rPr lang="en-US" sz="2000"/>
              <a:t>MongoDB uses the configuration file options to control the behavior of a database.</a:t>
            </a:r>
            <a:endParaRPr/>
          </a:p>
          <a:p>
            <a:pPr indent="-152400" lvl="0" marL="0" rtl="0" algn="l">
              <a:lnSpc>
                <a:spcPct val="100000"/>
              </a:lnSpc>
              <a:spcBef>
                <a:spcPts val="480"/>
              </a:spcBef>
              <a:spcAft>
                <a:spcPts val="0"/>
              </a:spcAft>
              <a:buSzPts val="2400"/>
              <a:buFont typeface="Noto Sans Symbols"/>
              <a:buChar char="⮚"/>
            </a:pPr>
            <a:r>
              <a:rPr lang="en-US" sz="2000"/>
              <a:t> MongoDB server mongod runs with the default configurations added in the config file. </a:t>
            </a:r>
            <a:endParaRPr/>
          </a:p>
          <a:p>
            <a:pPr indent="-152400" lvl="0" marL="0" rtl="0" algn="l">
              <a:lnSpc>
                <a:spcPct val="100000"/>
              </a:lnSpc>
              <a:spcBef>
                <a:spcPts val="480"/>
              </a:spcBef>
              <a:spcAft>
                <a:spcPts val="0"/>
              </a:spcAft>
              <a:buSzPts val="2400"/>
              <a:buFont typeface="Noto Sans Symbols"/>
              <a:buChar char="⮚"/>
            </a:pPr>
            <a:r>
              <a:rPr lang="en-US" sz="2000"/>
              <a:t>On Windows, it is {install directory}\bin\mongod.cfg file. On MacOS, it is /usr/local/etc/mongod.conf or /opt/homebrew/etc/mongod.conf. </a:t>
            </a:r>
            <a:endParaRPr/>
          </a:p>
          <a:p>
            <a:pPr indent="-152400" lvl="0" marL="0" rtl="0" algn="l">
              <a:lnSpc>
                <a:spcPct val="100000"/>
              </a:lnSpc>
              <a:spcBef>
                <a:spcPts val="480"/>
              </a:spcBef>
              <a:spcAft>
                <a:spcPts val="0"/>
              </a:spcAft>
              <a:buSzPts val="2400"/>
              <a:buFont typeface="Noto Sans Symbols"/>
              <a:buChar char="⮚"/>
            </a:pPr>
            <a:r>
              <a:rPr lang="en-US" sz="2000"/>
              <a:t>And, on Linux, it is /etc/mongod.conf file. MongoDB configuration files use the </a:t>
            </a:r>
            <a:r>
              <a:rPr lang="en-US" sz="2000" u="sng">
                <a:solidFill>
                  <a:schemeClr val="hlink"/>
                </a:solidFill>
                <a:hlinkClick r:id="rId3"/>
              </a:rPr>
              <a:t>YAML</a:t>
            </a:r>
            <a:r>
              <a:rPr lang="en-US" sz="2000"/>
              <a:t> format. </a:t>
            </a:r>
            <a:endParaRPr/>
          </a:p>
          <a:p>
            <a:pPr indent="-152400" lvl="0" marL="0" rtl="0" algn="l">
              <a:lnSpc>
                <a:spcPct val="100000"/>
              </a:lnSpc>
              <a:spcBef>
                <a:spcPts val="480"/>
              </a:spcBef>
              <a:spcAft>
                <a:spcPts val="0"/>
              </a:spcAft>
              <a:buSzPts val="2400"/>
              <a:buFont typeface="Noto Sans Symbols"/>
              <a:buChar char="⮚"/>
            </a:pPr>
            <a:r>
              <a:rPr lang="en-US" sz="2000"/>
              <a:t>The following is the mongod.cfg file on Windows:</a:t>
            </a:r>
            <a:endParaRPr/>
          </a:p>
          <a:p>
            <a:pPr indent="0" lvl="0" marL="0" rtl="0" algn="l">
              <a:lnSpc>
                <a:spcPct val="100000"/>
              </a:lnSpc>
              <a:spcBef>
                <a:spcPts val="480"/>
              </a:spcBef>
              <a:spcAft>
                <a:spcPts val="0"/>
              </a:spcAft>
              <a:buSzPts val="2400"/>
              <a:buFont typeface="Noto Sans Symbols"/>
              <a:buNone/>
            </a:pPr>
            <a:r>
              <a:t/>
            </a:r>
            <a:endParaRPr b="1" sz="2000">
              <a:solidFill>
                <a:srgbClr val="C00000"/>
              </a:solidFill>
            </a:endParaRPr>
          </a:p>
        </p:txBody>
      </p:sp>
      <p:cxnSp>
        <p:nvCxnSpPr>
          <p:cNvPr id="566" name="Google Shape;566;p94"/>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67" name="Google Shape;567;p94"/>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68" name="Google Shape;568;p94"/>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69" name="Google Shape;569;p94"/>
          <p:cNvPicPr preferRelativeResize="0"/>
          <p:nvPr/>
        </p:nvPicPr>
        <p:blipFill rotWithShape="1">
          <a:blip r:embed="rId4">
            <a:alphaModFix/>
          </a:blip>
          <a:srcRect b="0" l="0" r="0" t="0"/>
          <a:stretch/>
        </p:blipFill>
        <p:spPr>
          <a:xfrm>
            <a:off x="7495082" y="0"/>
            <a:ext cx="1079291" cy="494675"/>
          </a:xfrm>
          <a:prstGeom prst="rect">
            <a:avLst/>
          </a:prstGeom>
          <a:noFill/>
          <a:ln>
            <a:noFill/>
          </a:ln>
        </p:spPr>
      </p:pic>
      <p:pic>
        <p:nvPicPr>
          <p:cNvPr id="570" name="Google Shape;570;p94"/>
          <p:cNvPicPr preferRelativeResize="0"/>
          <p:nvPr/>
        </p:nvPicPr>
        <p:blipFill rotWithShape="1">
          <a:blip r:embed="rId5">
            <a:alphaModFix/>
          </a:blip>
          <a:srcRect b="0" l="0" r="0" t="0"/>
          <a:stretch/>
        </p:blipFill>
        <p:spPr>
          <a:xfrm>
            <a:off x="0" y="0"/>
            <a:ext cx="374754" cy="374754"/>
          </a:xfrm>
          <a:prstGeom prst="rect">
            <a:avLst/>
          </a:prstGeom>
          <a:noFill/>
          <a:ln>
            <a:noFill/>
          </a:ln>
        </p:spPr>
      </p:pic>
    </p:spTree>
  </p:cSld>
  <p:clrMapOvr>
    <a:masterClrMapping/>
  </p:clrMapOvr>
  <p:transition>
    <p:fad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95"/>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2800"/>
              <a:t>MongoDB Server Configuration</a:t>
            </a:r>
            <a:endParaRPr/>
          </a:p>
          <a:p>
            <a:pPr indent="0" lvl="0" marL="0" rtl="0" algn="l">
              <a:lnSpc>
                <a:spcPct val="100000"/>
              </a:lnSpc>
              <a:spcBef>
                <a:spcPts val="480"/>
              </a:spcBef>
              <a:spcAft>
                <a:spcPts val="0"/>
              </a:spcAft>
              <a:buSzPts val="2400"/>
              <a:buNone/>
            </a:pPr>
            <a:r>
              <a:t/>
            </a:r>
            <a:endParaRPr b="1" sz="2800"/>
          </a:p>
        </p:txBody>
      </p:sp>
      <p:cxnSp>
        <p:nvCxnSpPr>
          <p:cNvPr id="576" name="Google Shape;576;p95"/>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77" name="Google Shape;577;p95"/>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78" name="Google Shape;578;p95"/>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79" name="Google Shape;579;p95"/>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580" name="Google Shape;580;p95"/>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581" name="Google Shape;581;p95"/>
          <p:cNvPicPr preferRelativeResize="0"/>
          <p:nvPr/>
        </p:nvPicPr>
        <p:blipFill rotWithShape="1">
          <a:blip r:embed="rId5">
            <a:alphaModFix/>
          </a:blip>
          <a:srcRect b="0" l="0" r="0" t="0"/>
          <a:stretch/>
        </p:blipFill>
        <p:spPr>
          <a:xfrm>
            <a:off x="1060632" y="1346227"/>
            <a:ext cx="5133975" cy="3895725"/>
          </a:xfrm>
          <a:prstGeom prst="rect">
            <a:avLst/>
          </a:prstGeom>
          <a:noFill/>
          <a:ln>
            <a:noFill/>
          </a:ln>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96"/>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2800"/>
              <a:t>MongoDB Server Configuration</a:t>
            </a:r>
            <a:endParaRPr/>
          </a:p>
          <a:p>
            <a:pPr indent="0" lvl="0" marL="0" rtl="0" algn="l">
              <a:lnSpc>
                <a:spcPct val="100000"/>
              </a:lnSpc>
              <a:spcBef>
                <a:spcPts val="480"/>
              </a:spcBef>
              <a:spcAft>
                <a:spcPts val="0"/>
              </a:spcAft>
              <a:buSzPts val="2400"/>
              <a:buNone/>
            </a:pPr>
            <a:r>
              <a:t/>
            </a:r>
            <a:endParaRPr b="1" sz="2800"/>
          </a:p>
          <a:p>
            <a:pPr indent="0" lvl="0" marL="0" rtl="0" algn="l">
              <a:lnSpc>
                <a:spcPct val="100000"/>
              </a:lnSpc>
              <a:spcBef>
                <a:spcPts val="480"/>
              </a:spcBef>
              <a:spcAft>
                <a:spcPts val="0"/>
              </a:spcAft>
              <a:buSzPts val="2400"/>
              <a:buNone/>
            </a:pPr>
            <a:r>
              <a:rPr lang="en-US" sz="2800"/>
              <a:t>The following is the sample config file which you may like to use for your local mongod server.</a:t>
            </a:r>
            <a:endParaRPr/>
          </a:p>
          <a:p>
            <a:pPr indent="0" lvl="0" marL="0" rtl="0" algn="l">
              <a:lnSpc>
                <a:spcPct val="100000"/>
              </a:lnSpc>
              <a:spcBef>
                <a:spcPts val="480"/>
              </a:spcBef>
              <a:spcAft>
                <a:spcPts val="0"/>
              </a:spcAft>
              <a:buSzPts val="2400"/>
              <a:buNone/>
            </a:pPr>
            <a:r>
              <a:t/>
            </a:r>
            <a:endParaRPr b="1" sz="2800"/>
          </a:p>
        </p:txBody>
      </p:sp>
      <p:cxnSp>
        <p:nvCxnSpPr>
          <p:cNvPr id="587" name="Google Shape;587;p96"/>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88" name="Google Shape;588;p96"/>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589" name="Google Shape;589;p96"/>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590" name="Google Shape;590;p96"/>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591" name="Google Shape;591;p96"/>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592" name="Google Shape;592;p96"/>
          <p:cNvPicPr preferRelativeResize="0"/>
          <p:nvPr/>
        </p:nvPicPr>
        <p:blipFill rotWithShape="1">
          <a:blip r:embed="rId5">
            <a:alphaModFix/>
          </a:blip>
          <a:srcRect b="0" l="0" r="0" t="0"/>
          <a:stretch/>
        </p:blipFill>
        <p:spPr>
          <a:xfrm>
            <a:off x="622639" y="2889120"/>
            <a:ext cx="3829440" cy="3676572"/>
          </a:xfrm>
          <a:prstGeom prst="rect">
            <a:avLst/>
          </a:prstGeom>
          <a:noFill/>
          <a:ln>
            <a:noFill/>
          </a:ln>
        </p:spPr>
      </p:pic>
    </p:spTree>
  </p:cSld>
  <p:clrMapOvr>
    <a:masterClrMapping/>
  </p:clrMapOvr>
  <p:transition>
    <p:fade/>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97"/>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480"/>
              </a:spcBef>
              <a:spcAft>
                <a:spcPts val="0"/>
              </a:spcAft>
              <a:buSzPts val="2400"/>
              <a:buNone/>
            </a:pPr>
            <a:r>
              <a:rPr b="1" lang="en-US" sz="2800"/>
              <a:t>MongoDB Shell</a:t>
            </a:r>
            <a:endParaRPr/>
          </a:p>
          <a:p>
            <a:pPr indent="-152400" lvl="0" marL="0" rtl="0" algn="l">
              <a:lnSpc>
                <a:spcPct val="100000"/>
              </a:lnSpc>
              <a:spcBef>
                <a:spcPts val="480"/>
              </a:spcBef>
              <a:spcAft>
                <a:spcPts val="0"/>
              </a:spcAft>
              <a:buSzPts val="2400"/>
              <a:buFont typeface="Noto Sans Symbols"/>
              <a:buChar char="⮚"/>
            </a:pPr>
            <a:r>
              <a:rPr lang="en-US" sz="2800"/>
              <a:t>MongoDB Shell is the quickest way to connect, configure, query, and work with your MongoDB database. </a:t>
            </a:r>
            <a:endParaRPr/>
          </a:p>
          <a:p>
            <a:pPr indent="-152400" lvl="0" marL="0" rtl="0" algn="l">
              <a:lnSpc>
                <a:spcPct val="100000"/>
              </a:lnSpc>
              <a:spcBef>
                <a:spcPts val="480"/>
              </a:spcBef>
              <a:spcAft>
                <a:spcPts val="0"/>
              </a:spcAft>
              <a:buSzPts val="2400"/>
              <a:buFont typeface="Noto Sans Symbols"/>
              <a:buChar char="⮚"/>
            </a:pPr>
            <a:r>
              <a:rPr lang="en-US" sz="2800"/>
              <a:t>It acts command-line client of the MongoDB server.</a:t>
            </a:r>
            <a:endParaRPr/>
          </a:p>
          <a:p>
            <a:pPr indent="-152400" lvl="0" marL="0" rtl="0" algn="l">
              <a:lnSpc>
                <a:spcPct val="100000"/>
              </a:lnSpc>
              <a:spcBef>
                <a:spcPts val="480"/>
              </a:spcBef>
              <a:spcAft>
                <a:spcPts val="0"/>
              </a:spcAft>
              <a:buSzPts val="2400"/>
              <a:buFont typeface="Noto Sans Symbols"/>
              <a:buChar char="⮚"/>
            </a:pPr>
            <a:r>
              <a:rPr lang="en-US" sz="2800"/>
              <a:t>The MongoDB Shell is a standalone, open-source product and developed separately from the MongoDB Server under the Apache 2 license. </a:t>
            </a:r>
            <a:endParaRPr/>
          </a:p>
          <a:p>
            <a:pPr indent="-152400" lvl="0" marL="0" rtl="0" algn="l">
              <a:lnSpc>
                <a:spcPct val="100000"/>
              </a:lnSpc>
              <a:spcBef>
                <a:spcPts val="480"/>
              </a:spcBef>
              <a:spcAft>
                <a:spcPts val="0"/>
              </a:spcAft>
              <a:buSzPts val="2400"/>
              <a:buFont typeface="Noto Sans Symbols"/>
              <a:buChar char="⮚"/>
            </a:pPr>
            <a:r>
              <a:rPr lang="en-US" sz="2800"/>
              <a:t>It is a fully functional JavaScript and Node.js 14.x REPL for interacting with MongoDB servers.</a:t>
            </a:r>
            <a:endParaRPr/>
          </a:p>
          <a:p>
            <a:pPr indent="-152400" lvl="0" marL="0" rtl="0" algn="l">
              <a:lnSpc>
                <a:spcPct val="100000"/>
              </a:lnSpc>
              <a:spcBef>
                <a:spcPts val="480"/>
              </a:spcBef>
              <a:spcAft>
                <a:spcPts val="0"/>
              </a:spcAft>
              <a:buSzPts val="2400"/>
              <a:buFont typeface="Noto Sans Symbols"/>
              <a:buChar char="⮚"/>
            </a:pPr>
            <a:r>
              <a:rPr lang="en-US" sz="2800"/>
              <a:t>MongoDB Shell is already installed with MongoDB. You can find it in the installation directory where you installed MongoDB. </a:t>
            </a:r>
            <a:endParaRPr b="1" sz="2800"/>
          </a:p>
        </p:txBody>
      </p:sp>
      <p:cxnSp>
        <p:nvCxnSpPr>
          <p:cNvPr id="598" name="Google Shape;598;p97"/>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599" name="Google Shape;599;p97"/>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00" name="Google Shape;600;p97"/>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01" name="Google Shape;601;p97"/>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602" name="Google Shape;602;p97"/>
          <p:cNvPicPr preferRelativeResize="0"/>
          <p:nvPr/>
        </p:nvPicPr>
        <p:blipFill rotWithShape="1">
          <a:blip r:embed="rId4">
            <a:alphaModFix/>
          </a:blip>
          <a:srcRect b="0" l="0" r="0" t="0"/>
          <a:stretch/>
        </p:blipFill>
        <p:spPr>
          <a:xfrm>
            <a:off x="0" y="0"/>
            <a:ext cx="374754" cy="374754"/>
          </a:xfrm>
          <a:prstGeom prst="rect">
            <a:avLst/>
          </a:prstGeom>
          <a:noFill/>
          <a:ln>
            <a:noFill/>
          </a:ln>
        </p:spPr>
      </p:pic>
    </p:spTree>
  </p:cSld>
  <p:clrMapOvr>
    <a:masterClrMapping/>
  </p:clrMapOvr>
  <p:transition>
    <p:fade/>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98"/>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lang="en-US" sz="1800"/>
              <a:t>By default, it is "C:\Program Files\MongoDB\Server". Open the installation folder and appropriate version folder and go to the "bin" folder. Here, "mongo.exe" is MongoDB shell. Click on it to open the MongoDB shell, as shown below.</a:t>
            </a:r>
            <a:endParaRPr/>
          </a:p>
          <a:p>
            <a:pPr indent="0" lvl="0" marL="0" rtl="0" algn="l">
              <a:lnSpc>
                <a:spcPct val="100000"/>
              </a:lnSpc>
              <a:spcBef>
                <a:spcPts val="480"/>
              </a:spcBef>
              <a:spcAft>
                <a:spcPts val="0"/>
              </a:spcAft>
              <a:buSzPts val="2400"/>
              <a:buNone/>
            </a:pPr>
            <a:r>
              <a:t/>
            </a:r>
            <a:endParaRPr b="1" sz="2800"/>
          </a:p>
        </p:txBody>
      </p:sp>
      <p:cxnSp>
        <p:nvCxnSpPr>
          <p:cNvPr id="608" name="Google Shape;608;p98"/>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09" name="Google Shape;609;p98"/>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10" name="Google Shape;610;p98"/>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11" name="Google Shape;611;p98"/>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612" name="Google Shape;612;p98"/>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613" name="Google Shape;613;p98"/>
          <p:cNvPicPr preferRelativeResize="0"/>
          <p:nvPr/>
        </p:nvPicPr>
        <p:blipFill rotWithShape="1">
          <a:blip r:embed="rId5">
            <a:alphaModFix/>
          </a:blip>
          <a:srcRect b="0" l="0" r="0" t="0"/>
          <a:stretch/>
        </p:blipFill>
        <p:spPr>
          <a:xfrm>
            <a:off x="977562" y="1799523"/>
            <a:ext cx="5783002" cy="4316464"/>
          </a:xfrm>
          <a:prstGeom prst="rect">
            <a:avLst/>
          </a:prstGeom>
          <a:noFill/>
          <a:ln>
            <a:noFill/>
          </a:ln>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63"/>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a:solidFill>
                  <a:srgbClr val="C00000"/>
                </a:solidFill>
              </a:rPr>
              <a:t>What is MongoDB?</a:t>
            </a:r>
            <a:endParaRPr/>
          </a:p>
          <a:p>
            <a:pPr indent="-152400" lvl="0" marL="0" rtl="0" algn="just">
              <a:lnSpc>
                <a:spcPct val="100000"/>
              </a:lnSpc>
              <a:spcBef>
                <a:spcPts val="480"/>
              </a:spcBef>
              <a:spcAft>
                <a:spcPts val="0"/>
              </a:spcAft>
              <a:buSzPts val="2400"/>
              <a:buFont typeface="Noto Sans Symbols"/>
              <a:buChar char="⮚"/>
            </a:pPr>
            <a:r>
              <a:rPr lang="en-US"/>
              <a:t>MongoDB is an open-source, cross-platform, and distributed document-based database designed for ease of application development and scaling. </a:t>
            </a:r>
            <a:endParaRPr/>
          </a:p>
          <a:p>
            <a:pPr indent="-152400" lvl="0" marL="0" rtl="0" algn="just">
              <a:lnSpc>
                <a:spcPct val="100000"/>
              </a:lnSpc>
              <a:spcBef>
                <a:spcPts val="480"/>
              </a:spcBef>
              <a:spcAft>
                <a:spcPts val="0"/>
              </a:spcAft>
              <a:buSzPts val="2400"/>
              <a:buFont typeface="Noto Sans Symbols"/>
              <a:buChar char="⮚"/>
            </a:pPr>
            <a:r>
              <a:rPr lang="en-US"/>
              <a:t>It is a NoSQL database developed by </a:t>
            </a:r>
            <a:r>
              <a:rPr lang="en-US" u="sng">
                <a:solidFill>
                  <a:schemeClr val="hlink"/>
                </a:solidFill>
                <a:hlinkClick r:id="rId3"/>
              </a:rPr>
              <a:t>MongoDB Inc</a:t>
            </a:r>
            <a:r>
              <a:rPr lang="en-US"/>
              <a:t>.</a:t>
            </a:r>
            <a:endParaRPr/>
          </a:p>
          <a:p>
            <a:pPr indent="-152400" lvl="0" marL="0" rtl="0" algn="just">
              <a:lnSpc>
                <a:spcPct val="100000"/>
              </a:lnSpc>
              <a:spcBef>
                <a:spcPts val="480"/>
              </a:spcBef>
              <a:spcAft>
                <a:spcPts val="0"/>
              </a:spcAft>
              <a:buSzPts val="2400"/>
              <a:buFont typeface="Noto Sans Symbols"/>
              <a:buChar char="⮚"/>
            </a:pPr>
            <a:r>
              <a:rPr lang="en-US"/>
              <a:t>MongoDB name is derived from the word "Humongous" which means huge, enormous. </a:t>
            </a:r>
            <a:endParaRPr/>
          </a:p>
          <a:p>
            <a:pPr indent="-152400" lvl="0" marL="0" rtl="0" algn="just">
              <a:lnSpc>
                <a:spcPct val="100000"/>
              </a:lnSpc>
              <a:spcBef>
                <a:spcPts val="480"/>
              </a:spcBef>
              <a:spcAft>
                <a:spcPts val="0"/>
              </a:spcAft>
              <a:buSzPts val="2400"/>
              <a:buFont typeface="Noto Sans Symbols"/>
              <a:buChar char="⮚"/>
            </a:pPr>
            <a:r>
              <a:rPr lang="en-US"/>
              <a:t>MongoDB database is built to store a huge amount of data and also perform fast.</a:t>
            </a:r>
            <a:endParaRPr/>
          </a:p>
          <a:p>
            <a:pPr indent="0" lvl="0" marL="0" rtl="0" algn="l">
              <a:lnSpc>
                <a:spcPct val="100000"/>
              </a:lnSpc>
              <a:spcBef>
                <a:spcPts val="0"/>
              </a:spcBef>
              <a:spcAft>
                <a:spcPts val="0"/>
              </a:spcAft>
              <a:buSzPts val="2400"/>
              <a:buNone/>
            </a:pPr>
            <a:r>
              <a:t/>
            </a:r>
            <a:endParaRPr/>
          </a:p>
        </p:txBody>
      </p:sp>
      <p:cxnSp>
        <p:nvCxnSpPr>
          <p:cNvPr id="229" name="Google Shape;229;p63"/>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30" name="Google Shape;230;p63"/>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31" name="Google Shape;231;p63"/>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32" name="Google Shape;232;p63"/>
          <p:cNvPicPr preferRelativeResize="0"/>
          <p:nvPr/>
        </p:nvPicPr>
        <p:blipFill rotWithShape="1">
          <a:blip r:embed="rId4">
            <a:alphaModFix/>
          </a:blip>
          <a:srcRect b="0" l="0" r="0" t="0"/>
          <a:stretch/>
        </p:blipFill>
        <p:spPr>
          <a:xfrm>
            <a:off x="755576" y="5805264"/>
            <a:ext cx="3181350" cy="876300"/>
          </a:xfrm>
          <a:prstGeom prst="rect">
            <a:avLst/>
          </a:prstGeom>
          <a:noFill/>
          <a:ln>
            <a:noFill/>
          </a:ln>
        </p:spPr>
      </p:pic>
      <p:pic>
        <p:nvPicPr>
          <p:cNvPr id="233" name="Google Shape;233;p63"/>
          <p:cNvPicPr preferRelativeResize="0"/>
          <p:nvPr/>
        </p:nvPicPr>
        <p:blipFill rotWithShape="1">
          <a:blip r:embed="rId5">
            <a:alphaModFix/>
          </a:blip>
          <a:srcRect b="0" l="0" r="0" t="0"/>
          <a:stretch/>
        </p:blipFill>
        <p:spPr>
          <a:xfrm>
            <a:off x="7869836" y="584616"/>
            <a:ext cx="632788" cy="647104"/>
          </a:xfrm>
          <a:prstGeom prst="rect">
            <a:avLst/>
          </a:prstGeom>
          <a:noFill/>
          <a:ln>
            <a:noFill/>
          </a:ln>
        </p:spPr>
      </p:pic>
    </p:spTree>
  </p:cSld>
  <p:clrMapOvr>
    <a:masterClrMapping/>
  </p:clrMapOvr>
  <p:transition>
    <p:fade/>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99"/>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2800"/>
              <a:t>New MongoDB Shell - mongosh</a:t>
            </a:r>
            <a:endParaRPr b="1" sz="2800"/>
          </a:p>
          <a:p>
            <a:pPr indent="-152400" lvl="0" marL="0" rtl="0" algn="l">
              <a:lnSpc>
                <a:spcPct val="100000"/>
              </a:lnSpc>
              <a:spcBef>
                <a:spcPts val="480"/>
              </a:spcBef>
              <a:spcAft>
                <a:spcPts val="0"/>
              </a:spcAft>
              <a:buSzPts val="2400"/>
              <a:buFont typeface="Noto Sans Symbols"/>
              <a:buChar char="⮚"/>
            </a:pPr>
            <a:r>
              <a:rPr lang="en-US" sz="2800"/>
              <a:t>In the installation folder, if you find mongosh.exe instead of mongo.exe then you already have a new MongoDB shell.</a:t>
            </a:r>
            <a:endParaRPr/>
          </a:p>
          <a:p>
            <a:pPr indent="-152400" lvl="0" marL="0" rtl="0" algn="l">
              <a:lnSpc>
                <a:spcPct val="100000"/>
              </a:lnSpc>
              <a:spcBef>
                <a:spcPts val="480"/>
              </a:spcBef>
              <a:spcAft>
                <a:spcPts val="0"/>
              </a:spcAft>
              <a:buSzPts val="2400"/>
              <a:buFont typeface="Noto Sans Symbols"/>
              <a:buChar char="⮚"/>
            </a:pPr>
            <a:r>
              <a:rPr lang="en-US" sz="2800"/>
              <a:t> If you don't find it, then you need to install it separately.</a:t>
            </a:r>
            <a:endParaRPr/>
          </a:p>
          <a:p>
            <a:pPr indent="-152400" lvl="0" marL="0" rtl="0" algn="l">
              <a:lnSpc>
                <a:spcPct val="100000"/>
              </a:lnSpc>
              <a:spcBef>
                <a:spcPts val="480"/>
              </a:spcBef>
              <a:spcAft>
                <a:spcPts val="0"/>
              </a:spcAft>
              <a:buSzPts val="2400"/>
              <a:buFont typeface="Noto Sans Symbols"/>
              <a:buChar char="⮚"/>
            </a:pPr>
            <a:r>
              <a:rPr lang="en-US" sz="2800"/>
              <a:t>The new MongoDB Shell mongosh has some more features than old shell mongo such as intelligent autocomplete and syntax highlighting, easy to understand error messages, formatting feature to present the output in a readable format, etc. However, all the commands will be executed in mongosh as well as mongo shell.</a:t>
            </a:r>
            <a:endParaRPr/>
          </a:p>
          <a:p>
            <a:pPr indent="0" lvl="0" marL="0" rtl="0" algn="l">
              <a:lnSpc>
                <a:spcPct val="100000"/>
              </a:lnSpc>
              <a:spcBef>
                <a:spcPts val="480"/>
              </a:spcBef>
              <a:spcAft>
                <a:spcPts val="0"/>
              </a:spcAft>
              <a:buSzPts val="2400"/>
              <a:buNone/>
            </a:pPr>
            <a:r>
              <a:t/>
            </a:r>
            <a:endParaRPr b="1" sz="2800"/>
          </a:p>
        </p:txBody>
      </p:sp>
      <p:cxnSp>
        <p:nvCxnSpPr>
          <p:cNvPr id="619" name="Google Shape;619;p99"/>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20" name="Google Shape;620;p99"/>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21" name="Google Shape;621;p99"/>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22" name="Google Shape;622;p99"/>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623" name="Google Shape;623;p99"/>
          <p:cNvPicPr preferRelativeResize="0"/>
          <p:nvPr/>
        </p:nvPicPr>
        <p:blipFill rotWithShape="1">
          <a:blip r:embed="rId4">
            <a:alphaModFix/>
          </a:blip>
          <a:srcRect b="0" l="0" r="0" t="0"/>
          <a:stretch/>
        </p:blipFill>
        <p:spPr>
          <a:xfrm>
            <a:off x="0" y="0"/>
            <a:ext cx="374754" cy="374754"/>
          </a:xfrm>
          <a:prstGeom prst="rect">
            <a:avLst/>
          </a:prstGeom>
          <a:noFill/>
          <a:ln>
            <a:noFill/>
          </a:ln>
        </p:spPr>
      </p:pic>
    </p:spTree>
  </p:cSld>
  <p:clrMapOvr>
    <a:masterClrMapping/>
  </p:clrMapOvr>
  <p:transition>
    <p:fade/>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100"/>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2800"/>
              <a:t>Install mongosh</a:t>
            </a:r>
            <a:endParaRPr b="1" sz="2800"/>
          </a:p>
          <a:p>
            <a:pPr indent="0" lvl="0" marL="0" rtl="0" algn="l">
              <a:lnSpc>
                <a:spcPct val="100000"/>
              </a:lnSpc>
              <a:spcBef>
                <a:spcPts val="480"/>
              </a:spcBef>
              <a:spcAft>
                <a:spcPts val="0"/>
              </a:spcAft>
              <a:buSzPts val="2400"/>
              <a:buNone/>
            </a:pPr>
            <a:r>
              <a:rPr lang="en-US" sz="2800"/>
              <a:t>To install the new MongoDB shell (mongosh), visit </a:t>
            </a:r>
            <a:r>
              <a:rPr lang="en-US" sz="2800" u="sng">
                <a:solidFill>
                  <a:schemeClr val="hlink"/>
                </a:solidFill>
                <a:hlinkClick r:id="rId3"/>
              </a:rPr>
              <a:t>www.mongodb.com</a:t>
            </a:r>
            <a:r>
              <a:rPr lang="en-US" sz="2800"/>
              <a:t> and click on Product menu -&gt; Tools -&gt; Database Shell, as shown below.</a:t>
            </a:r>
            <a:endParaRPr/>
          </a:p>
          <a:p>
            <a:pPr indent="0" lvl="0" marL="0" rtl="0" algn="l">
              <a:lnSpc>
                <a:spcPct val="100000"/>
              </a:lnSpc>
              <a:spcBef>
                <a:spcPts val="480"/>
              </a:spcBef>
              <a:spcAft>
                <a:spcPts val="0"/>
              </a:spcAft>
              <a:buSzPts val="2400"/>
              <a:buNone/>
            </a:pPr>
            <a:r>
              <a:t/>
            </a:r>
            <a:endParaRPr b="1" sz="2800"/>
          </a:p>
        </p:txBody>
      </p:sp>
      <p:cxnSp>
        <p:nvCxnSpPr>
          <p:cNvPr id="629" name="Google Shape;629;p100"/>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30" name="Google Shape;630;p100"/>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31" name="Google Shape;631;p100"/>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32" name="Google Shape;632;p100"/>
          <p:cNvPicPr preferRelativeResize="0"/>
          <p:nvPr/>
        </p:nvPicPr>
        <p:blipFill rotWithShape="1">
          <a:blip r:embed="rId4">
            <a:alphaModFix/>
          </a:blip>
          <a:srcRect b="0" l="0" r="0" t="0"/>
          <a:stretch/>
        </p:blipFill>
        <p:spPr>
          <a:xfrm>
            <a:off x="7495082" y="0"/>
            <a:ext cx="1079291" cy="494675"/>
          </a:xfrm>
          <a:prstGeom prst="rect">
            <a:avLst/>
          </a:prstGeom>
          <a:noFill/>
          <a:ln>
            <a:noFill/>
          </a:ln>
        </p:spPr>
      </p:pic>
      <p:pic>
        <p:nvPicPr>
          <p:cNvPr id="633" name="Google Shape;633;p100"/>
          <p:cNvPicPr preferRelativeResize="0"/>
          <p:nvPr/>
        </p:nvPicPr>
        <p:blipFill rotWithShape="1">
          <a:blip r:embed="rId5">
            <a:alphaModFix/>
          </a:blip>
          <a:srcRect b="0" l="0" r="0" t="0"/>
          <a:stretch/>
        </p:blipFill>
        <p:spPr>
          <a:xfrm>
            <a:off x="0" y="0"/>
            <a:ext cx="374754" cy="374754"/>
          </a:xfrm>
          <a:prstGeom prst="rect">
            <a:avLst/>
          </a:prstGeom>
          <a:noFill/>
          <a:ln>
            <a:noFill/>
          </a:ln>
        </p:spPr>
      </p:pic>
      <p:pic>
        <p:nvPicPr>
          <p:cNvPr id="634" name="Google Shape;634;p100"/>
          <p:cNvPicPr preferRelativeResize="0"/>
          <p:nvPr/>
        </p:nvPicPr>
        <p:blipFill rotWithShape="1">
          <a:blip r:embed="rId6">
            <a:alphaModFix/>
          </a:blip>
          <a:srcRect b="0" l="0" r="0" t="0"/>
          <a:stretch/>
        </p:blipFill>
        <p:spPr>
          <a:xfrm>
            <a:off x="1466773" y="2623279"/>
            <a:ext cx="5803457" cy="3942413"/>
          </a:xfrm>
          <a:prstGeom prst="rect">
            <a:avLst/>
          </a:prstGeom>
          <a:noFill/>
          <a:ln>
            <a:noFill/>
          </a:ln>
        </p:spPr>
      </p:pic>
    </p:spTree>
  </p:cSld>
  <p:clrMapOvr>
    <a:masterClrMapping/>
  </p:clrMapOvr>
  <p:transition>
    <p:fade/>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101"/>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2800"/>
              <a:t>Install mongosh</a:t>
            </a:r>
            <a:endParaRPr b="1" sz="2800"/>
          </a:p>
          <a:p>
            <a:pPr indent="0" lvl="0" marL="0" rtl="0" algn="l">
              <a:lnSpc>
                <a:spcPct val="100000"/>
              </a:lnSpc>
              <a:spcBef>
                <a:spcPts val="480"/>
              </a:spcBef>
              <a:spcAft>
                <a:spcPts val="0"/>
              </a:spcAft>
              <a:buSzPts val="2400"/>
              <a:buNone/>
            </a:pPr>
            <a:r>
              <a:rPr lang="en-US" sz="2800"/>
              <a:t>On the MongoDB Shell page, click on the Download button to download the shell.</a:t>
            </a:r>
            <a:endParaRPr b="1" sz="2800"/>
          </a:p>
        </p:txBody>
      </p:sp>
      <p:cxnSp>
        <p:nvCxnSpPr>
          <p:cNvPr id="640" name="Google Shape;640;p101"/>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41" name="Google Shape;641;p101"/>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42" name="Google Shape;642;p101"/>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43" name="Google Shape;643;p101"/>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644" name="Google Shape;644;p101"/>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645" name="Google Shape;645;p101"/>
          <p:cNvPicPr preferRelativeResize="0"/>
          <p:nvPr/>
        </p:nvPicPr>
        <p:blipFill rotWithShape="1">
          <a:blip r:embed="rId5">
            <a:alphaModFix/>
          </a:blip>
          <a:srcRect b="0" l="0" r="0" t="0"/>
          <a:stretch/>
        </p:blipFill>
        <p:spPr>
          <a:xfrm>
            <a:off x="820790" y="2054043"/>
            <a:ext cx="6344508" cy="4286796"/>
          </a:xfrm>
          <a:prstGeom prst="rect">
            <a:avLst/>
          </a:prstGeom>
          <a:noFill/>
          <a:ln>
            <a:noFill/>
          </a:ln>
        </p:spPr>
      </p:pic>
    </p:spTree>
  </p:cSld>
  <p:clrMapOvr>
    <a:masterClrMapping/>
  </p:clrMapOvr>
  <p:transition>
    <p:fade/>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102"/>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2800"/>
              <a:t>Install mongosh</a:t>
            </a:r>
            <a:endParaRPr b="1" sz="2800"/>
          </a:p>
          <a:p>
            <a:pPr indent="0" lvl="0" marL="0" rtl="0" algn="l">
              <a:lnSpc>
                <a:spcPct val="100000"/>
              </a:lnSpc>
              <a:spcBef>
                <a:spcPts val="480"/>
              </a:spcBef>
              <a:spcAft>
                <a:spcPts val="0"/>
              </a:spcAft>
              <a:buSzPts val="2400"/>
              <a:buNone/>
            </a:pPr>
            <a:r>
              <a:rPr lang="en-US"/>
              <a:t>This will take you to a page where you can select a version, platform, and package to download, as shown below.</a:t>
            </a:r>
            <a:endParaRPr b="1"/>
          </a:p>
        </p:txBody>
      </p:sp>
      <p:cxnSp>
        <p:nvCxnSpPr>
          <p:cNvPr id="651" name="Google Shape;651;p102"/>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52" name="Google Shape;652;p102"/>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53" name="Google Shape;653;p102"/>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54" name="Google Shape;654;p102"/>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655" name="Google Shape;655;p102"/>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656" name="Google Shape;656;p102"/>
          <p:cNvPicPr preferRelativeResize="0"/>
          <p:nvPr/>
        </p:nvPicPr>
        <p:blipFill rotWithShape="1">
          <a:blip r:embed="rId5">
            <a:alphaModFix/>
          </a:blip>
          <a:srcRect b="0" l="0" r="0" t="0"/>
          <a:stretch/>
        </p:blipFill>
        <p:spPr>
          <a:xfrm>
            <a:off x="647779" y="2089645"/>
            <a:ext cx="6967224" cy="4281175"/>
          </a:xfrm>
          <a:prstGeom prst="rect">
            <a:avLst/>
          </a:prstGeom>
          <a:noFill/>
          <a:ln>
            <a:noFill/>
          </a:ln>
        </p:spPr>
      </p:pic>
    </p:spTree>
  </p:cSld>
  <p:clrMapOvr>
    <a:masterClrMapping/>
  </p:clrMapOvr>
  <p:transition>
    <p:fade/>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103"/>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lang="en-US"/>
              <a:t>Click on the Download button to download the installer file.</a:t>
            </a:r>
            <a:endParaRPr/>
          </a:p>
          <a:p>
            <a:pPr indent="0" lvl="0" marL="0" rtl="0" algn="l">
              <a:lnSpc>
                <a:spcPct val="100000"/>
              </a:lnSpc>
              <a:spcBef>
                <a:spcPts val="480"/>
              </a:spcBef>
              <a:spcAft>
                <a:spcPts val="0"/>
              </a:spcAft>
              <a:buSzPts val="2400"/>
              <a:buNone/>
            </a:pPr>
            <a:r>
              <a:rPr lang="en-US"/>
              <a:t>Now, click on the downloaded installer file to start the installation wizard, as shown below.</a:t>
            </a:r>
            <a:endParaRPr/>
          </a:p>
          <a:p>
            <a:pPr indent="0" lvl="0" marL="0" rtl="0" algn="l">
              <a:lnSpc>
                <a:spcPct val="100000"/>
              </a:lnSpc>
              <a:spcBef>
                <a:spcPts val="480"/>
              </a:spcBef>
              <a:spcAft>
                <a:spcPts val="0"/>
              </a:spcAft>
              <a:buSzPts val="2400"/>
              <a:buNone/>
            </a:pPr>
            <a:r>
              <a:t/>
            </a:r>
            <a:endParaRPr b="1"/>
          </a:p>
        </p:txBody>
      </p:sp>
      <p:cxnSp>
        <p:nvCxnSpPr>
          <p:cNvPr id="662" name="Google Shape;662;p103"/>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63" name="Google Shape;663;p103"/>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64" name="Google Shape;664;p103"/>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65" name="Google Shape;665;p103"/>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666" name="Google Shape;666;p103"/>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667" name="Google Shape;667;p103"/>
          <p:cNvPicPr preferRelativeResize="0"/>
          <p:nvPr/>
        </p:nvPicPr>
        <p:blipFill rotWithShape="1">
          <a:blip r:embed="rId5">
            <a:alphaModFix/>
          </a:blip>
          <a:srcRect b="0" l="0" r="0" t="0"/>
          <a:stretch/>
        </p:blipFill>
        <p:spPr>
          <a:xfrm>
            <a:off x="685878" y="1944740"/>
            <a:ext cx="6749243" cy="4650932"/>
          </a:xfrm>
          <a:prstGeom prst="rect">
            <a:avLst/>
          </a:prstGeom>
          <a:noFill/>
          <a:ln>
            <a:noFill/>
          </a:ln>
        </p:spPr>
      </p:pic>
    </p:spTree>
  </p:cSld>
  <p:clrMapOvr>
    <a:masterClrMapping/>
  </p:clrMapOvr>
  <p:transition>
    <p:fade/>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104"/>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lang="en-US"/>
              <a:t>Click Next to go to next step shown below.</a:t>
            </a:r>
            <a:endParaRPr b="1"/>
          </a:p>
        </p:txBody>
      </p:sp>
      <p:cxnSp>
        <p:nvCxnSpPr>
          <p:cNvPr id="673" name="Google Shape;673;p104"/>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74" name="Google Shape;674;p104"/>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75" name="Google Shape;675;p104"/>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76" name="Google Shape;676;p104"/>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677" name="Google Shape;677;p104"/>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678" name="Google Shape;678;p104"/>
          <p:cNvPicPr preferRelativeResize="0"/>
          <p:nvPr/>
        </p:nvPicPr>
        <p:blipFill rotWithShape="1">
          <a:blip r:embed="rId5">
            <a:alphaModFix/>
          </a:blip>
          <a:srcRect b="0" l="0" r="0" t="0"/>
          <a:stretch/>
        </p:blipFill>
        <p:spPr>
          <a:xfrm>
            <a:off x="695404" y="1287827"/>
            <a:ext cx="6035180" cy="5202914"/>
          </a:xfrm>
          <a:prstGeom prst="rect">
            <a:avLst/>
          </a:prstGeom>
          <a:noFill/>
          <a:ln>
            <a:noFill/>
          </a:ln>
        </p:spPr>
      </p:pic>
    </p:spTree>
  </p:cSld>
  <p:clrMapOvr>
    <a:masterClrMapping/>
  </p:clrMapOvr>
  <p:transition>
    <p:fade/>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105"/>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lang="en-US"/>
              <a:t>Here, uncheck the checkbox if you want to install shell for all users on your local machine and click Next.</a:t>
            </a:r>
            <a:endParaRPr b="1"/>
          </a:p>
        </p:txBody>
      </p:sp>
      <p:cxnSp>
        <p:nvCxnSpPr>
          <p:cNvPr id="684" name="Google Shape;684;p105"/>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85" name="Google Shape;685;p105"/>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86" name="Google Shape;686;p105"/>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87" name="Google Shape;687;p105"/>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688" name="Google Shape;688;p105"/>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689" name="Google Shape;689;p105"/>
          <p:cNvPicPr preferRelativeResize="0"/>
          <p:nvPr/>
        </p:nvPicPr>
        <p:blipFill rotWithShape="1">
          <a:blip r:embed="rId5">
            <a:alphaModFix/>
          </a:blip>
          <a:srcRect b="0" l="0" r="0" t="0"/>
          <a:stretch/>
        </p:blipFill>
        <p:spPr>
          <a:xfrm>
            <a:off x="555027" y="1823414"/>
            <a:ext cx="7000016" cy="4817229"/>
          </a:xfrm>
          <a:prstGeom prst="rect">
            <a:avLst/>
          </a:prstGeom>
          <a:noFill/>
          <a:ln>
            <a:noFill/>
          </a:ln>
        </p:spPr>
      </p:pic>
    </p:spTree>
  </p:cSld>
  <p:clrMapOvr>
    <a:masterClrMapping/>
  </p:clrMapOvr>
  <p:transition>
    <p:fade/>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106"/>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lang="en-US"/>
              <a:t>Click on the Install button to start the installation. It should quickly install it.</a:t>
            </a:r>
            <a:endParaRPr b="1"/>
          </a:p>
        </p:txBody>
      </p:sp>
      <p:cxnSp>
        <p:nvCxnSpPr>
          <p:cNvPr id="695" name="Google Shape;695;p106"/>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696" name="Google Shape;696;p106"/>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697" name="Google Shape;697;p106"/>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698" name="Google Shape;698;p106"/>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699" name="Google Shape;699;p106"/>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700" name="Google Shape;700;p106"/>
          <p:cNvPicPr preferRelativeResize="0"/>
          <p:nvPr/>
        </p:nvPicPr>
        <p:blipFill rotWithShape="1">
          <a:blip r:embed="rId5">
            <a:alphaModFix/>
          </a:blip>
          <a:srcRect b="0" l="0" r="0" t="0"/>
          <a:stretch/>
        </p:blipFill>
        <p:spPr>
          <a:xfrm>
            <a:off x="696809" y="1728007"/>
            <a:ext cx="6978155" cy="4897645"/>
          </a:xfrm>
          <a:prstGeom prst="rect">
            <a:avLst/>
          </a:prstGeom>
          <a:noFill/>
          <a:ln>
            <a:noFill/>
          </a:ln>
        </p:spPr>
      </p:pic>
    </p:spTree>
  </p:cSld>
  <p:clrMapOvr>
    <a:masterClrMapping/>
  </p:clrMapOvr>
  <p:transition>
    <p:fade/>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107"/>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lang="en-US"/>
              <a:t>Once installation completes, click the Finish button to close the wizard.</a:t>
            </a:r>
            <a:endParaRPr/>
          </a:p>
          <a:p>
            <a:pPr indent="0" lvl="0" marL="0" rtl="0" algn="l">
              <a:lnSpc>
                <a:spcPct val="100000"/>
              </a:lnSpc>
              <a:spcBef>
                <a:spcPts val="480"/>
              </a:spcBef>
              <a:spcAft>
                <a:spcPts val="0"/>
              </a:spcAft>
              <a:buSzPts val="2400"/>
              <a:buNone/>
            </a:pPr>
            <a:r>
              <a:rPr lang="en-US"/>
              <a:t>This should have installed mongosh in "C:\Program Files\mongosh" folder on Windows, as shown below.</a:t>
            </a:r>
            <a:endParaRPr/>
          </a:p>
          <a:p>
            <a:pPr indent="0" lvl="0" marL="0" rtl="0" algn="l">
              <a:lnSpc>
                <a:spcPct val="100000"/>
              </a:lnSpc>
              <a:spcBef>
                <a:spcPts val="480"/>
              </a:spcBef>
              <a:spcAft>
                <a:spcPts val="0"/>
              </a:spcAft>
              <a:buSzPts val="2400"/>
              <a:buNone/>
            </a:pPr>
            <a:r>
              <a:t/>
            </a:r>
            <a:endParaRPr b="1"/>
          </a:p>
        </p:txBody>
      </p:sp>
      <p:cxnSp>
        <p:nvCxnSpPr>
          <p:cNvPr id="706" name="Google Shape;706;p107"/>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707" name="Google Shape;707;p107"/>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708" name="Google Shape;708;p107"/>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709" name="Google Shape;709;p107"/>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710" name="Google Shape;710;p107"/>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711" name="Google Shape;711;p107"/>
          <p:cNvPicPr preferRelativeResize="0"/>
          <p:nvPr/>
        </p:nvPicPr>
        <p:blipFill rotWithShape="1">
          <a:blip r:embed="rId5">
            <a:alphaModFix/>
          </a:blip>
          <a:srcRect b="0" l="0" r="0" t="0"/>
          <a:stretch/>
        </p:blipFill>
        <p:spPr>
          <a:xfrm>
            <a:off x="536133" y="2381172"/>
            <a:ext cx="7663487" cy="4094579"/>
          </a:xfrm>
          <a:prstGeom prst="rect">
            <a:avLst/>
          </a:prstGeom>
          <a:noFill/>
          <a:ln>
            <a:noFill/>
          </a:ln>
        </p:spPr>
      </p:pic>
    </p:spTree>
  </p:cSld>
  <p:clrMapOvr>
    <a:masterClrMapping/>
  </p:clrMapOvr>
  <p:transition>
    <p:fade/>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108"/>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lang="en-US"/>
              <a:t>Click on the mongosh.exe to open a new MongoDB shell, as shown below.</a:t>
            </a:r>
            <a:endParaRPr b="1"/>
          </a:p>
        </p:txBody>
      </p:sp>
      <p:cxnSp>
        <p:nvCxnSpPr>
          <p:cNvPr id="717" name="Google Shape;717;p108"/>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718" name="Google Shape;718;p108"/>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719" name="Google Shape;719;p108"/>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720" name="Google Shape;720;p108"/>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721" name="Google Shape;721;p108"/>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722" name="Google Shape;722;p108"/>
          <p:cNvPicPr preferRelativeResize="0"/>
          <p:nvPr/>
        </p:nvPicPr>
        <p:blipFill rotWithShape="1">
          <a:blip r:embed="rId5">
            <a:alphaModFix/>
          </a:blip>
          <a:srcRect b="0" l="0" r="0" t="0"/>
          <a:stretch/>
        </p:blipFill>
        <p:spPr>
          <a:xfrm>
            <a:off x="687284" y="1771573"/>
            <a:ext cx="7122591" cy="4179522"/>
          </a:xfrm>
          <a:prstGeom prst="rect">
            <a:avLst/>
          </a:prstGeom>
          <a:noFill/>
          <a:ln>
            <a:noFill/>
          </a:ln>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64"/>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a:solidFill>
                  <a:srgbClr val="C00000"/>
                </a:solidFill>
              </a:rPr>
              <a:t>What is MongoDB?</a:t>
            </a:r>
            <a:endParaRPr/>
          </a:p>
          <a:p>
            <a:pPr indent="-152400" lvl="0" marL="0" rtl="0" algn="l">
              <a:lnSpc>
                <a:spcPct val="100000"/>
              </a:lnSpc>
              <a:spcBef>
                <a:spcPts val="480"/>
              </a:spcBef>
              <a:spcAft>
                <a:spcPts val="0"/>
              </a:spcAft>
              <a:buSzPts val="2400"/>
              <a:buFont typeface="Noto Sans Symbols"/>
              <a:buChar char="❑"/>
            </a:pPr>
            <a:r>
              <a:rPr lang="en-US"/>
              <a:t>MongoDB is not a Relational Database Management System (RDBMS). It's called a "NoSQL" database. </a:t>
            </a:r>
            <a:endParaRPr/>
          </a:p>
          <a:p>
            <a:pPr indent="-152400" lvl="0" marL="0" rtl="0" algn="l">
              <a:lnSpc>
                <a:spcPct val="100000"/>
              </a:lnSpc>
              <a:spcBef>
                <a:spcPts val="480"/>
              </a:spcBef>
              <a:spcAft>
                <a:spcPts val="0"/>
              </a:spcAft>
              <a:buSzPts val="2400"/>
              <a:buFont typeface="Noto Sans Symbols"/>
              <a:buChar char="❑"/>
            </a:pPr>
            <a:r>
              <a:rPr lang="en-US"/>
              <a:t>It is opposite to SQL based databases where it does not normalize data under schemas and tables where every table has a fixed structure. </a:t>
            </a:r>
            <a:endParaRPr/>
          </a:p>
          <a:p>
            <a:pPr indent="-152400" lvl="0" marL="0" rtl="0" algn="l">
              <a:lnSpc>
                <a:spcPct val="100000"/>
              </a:lnSpc>
              <a:spcBef>
                <a:spcPts val="480"/>
              </a:spcBef>
              <a:spcAft>
                <a:spcPts val="0"/>
              </a:spcAft>
              <a:buSzPts val="2400"/>
              <a:buFont typeface="Noto Sans Symbols"/>
              <a:buChar char="❑"/>
            </a:pPr>
            <a:r>
              <a:rPr lang="en-US"/>
              <a:t>Instead, </a:t>
            </a:r>
            <a:r>
              <a:rPr b="1" lang="en-US">
                <a:solidFill>
                  <a:srgbClr val="C00000"/>
                </a:solidFill>
              </a:rPr>
              <a:t>it stores data in the collections as JSON </a:t>
            </a:r>
            <a:r>
              <a:rPr lang="en-US"/>
              <a:t>based </a:t>
            </a:r>
            <a:r>
              <a:rPr b="1" lang="en-US">
                <a:solidFill>
                  <a:srgbClr val="C00000"/>
                </a:solidFill>
              </a:rPr>
              <a:t>documents</a:t>
            </a:r>
            <a:r>
              <a:rPr lang="en-US"/>
              <a:t> and does not enforce schemas. </a:t>
            </a:r>
            <a:endParaRPr/>
          </a:p>
          <a:p>
            <a:pPr indent="-152400" lvl="0" marL="0" rtl="0" algn="l">
              <a:lnSpc>
                <a:spcPct val="100000"/>
              </a:lnSpc>
              <a:spcBef>
                <a:spcPts val="480"/>
              </a:spcBef>
              <a:spcAft>
                <a:spcPts val="0"/>
              </a:spcAft>
              <a:buSzPts val="2400"/>
              <a:buFont typeface="Noto Sans Symbols"/>
              <a:buChar char="❑"/>
            </a:pPr>
            <a:r>
              <a:rPr lang="en-US"/>
              <a:t>It does not have tables, rows, and columns as other SQL (RDBMS) databases.</a:t>
            </a:r>
            <a:endParaRPr/>
          </a:p>
          <a:p>
            <a:pPr indent="0" lvl="0" marL="0" rtl="0" algn="l">
              <a:lnSpc>
                <a:spcPct val="100000"/>
              </a:lnSpc>
              <a:spcBef>
                <a:spcPts val="0"/>
              </a:spcBef>
              <a:spcAft>
                <a:spcPts val="0"/>
              </a:spcAft>
              <a:buSzPts val="2400"/>
              <a:buNone/>
            </a:pPr>
            <a:r>
              <a:t/>
            </a:r>
            <a:endParaRPr/>
          </a:p>
        </p:txBody>
      </p:sp>
      <p:cxnSp>
        <p:nvCxnSpPr>
          <p:cNvPr id="239" name="Google Shape;239;p64"/>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40" name="Google Shape;240;p64"/>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41" name="Google Shape;241;p64"/>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42" name="Google Shape;242;p64"/>
          <p:cNvPicPr preferRelativeResize="0"/>
          <p:nvPr/>
        </p:nvPicPr>
        <p:blipFill rotWithShape="1">
          <a:blip r:embed="rId3">
            <a:alphaModFix/>
          </a:blip>
          <a:srcRect b="0" l="0" r="0" t="0"/>
          <a:stretch/>
        </p:blipFill>
        <p:spPr>
          <a:xfrm>
            <a:off x="755576" y="5805264"/>
            <a:ext cx="3181350" cy="876300"/>
          </a:xfrm>
          <a:prstGeom prst="rect">
            <a:avLst/>
          </a:prstGeom>
          <a:noFill/>
          <a:ln>
            <a:noFill/>
          </a:ln>
        </p:spPr>
      </p:pic>
      <p:pic>
        <p:nvPicPr>
          <p:cNvPr id="243" name="Google Shape;243;p64"/>
          <p:cNvPicPr preferRelativeResize="0"/>
          <p:nvPr/>
        </p:nvPicPr>
        <p:blipFill rotWithShape="1">
          <a:blip r:embed="rId4">
            <a:alphaModFix/>
          </a:blip>
          <a:srcRect b="0" l="0" r="0" t="0"/>
          <a:stretch/>
        </p:blipFill>
        <p:spPr>
          <a:xfrm>
            <a:off x="7869836" y="584616"/>
            <a:ext cx="632788" cy="647104"/>
          </a:xfrm>
          <a:prstGeom prst="rect">
            <a:avLst/>
          </a:prstGeom>
          <a:noFill/>
          <a:ln>
            <a:noFill/>
          </a:ln>
        </p:spPr>
      </p:pic>
    </p:spTree>
  </p:cSld>
  <p:clrMapOvr>
    <a:masterClrMapping/>
  </p:clrMapOvr>
  <p:transition>
    <p:fade/>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109"/>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480"/>
              </a:spcBef>
              <a:spcAft>
                <a:spcPts val="0"/>
              </a:spcAft>
              <a:buSzPts val="2400"/>
              <a:buNone/>
            </a:pPr>
            <a:r>
              <a:rPr lang="en-US"/>
              <a:t>Press Enter to start the shell, as shown below.</a:t>
            </a:r>
            <a:endParaRPr/>
          </a:p>
          <a:p>
            <a:pPr indent="-228600" lvl="0" marL="457200" marR="0" rtl="0" algn="r">
              <a:lnSpc>
                <a:spcPct val="100000"/>
              </a:lnSpc>
              <a:spcBef>
                <a:spcPts val="480"/>
              </a:spcBef>
              <a:spcAft>
                <a:spcPts val="0"/>
              </a:spcAft>
              <a:buClr>
                <a:schemeClr val="dk2"/>
              </a:buClr>
              <a:buSzPts val="2400"/>
              <a:buFont typeface="Calibri"/>
              <a:buNone/>
            </a:pPr>
            <a:br>
              <a:rPr lang="en-US"/>
            </a:br>
            <a:r>
              <a:rPr lang="en-US"/>
              <a:t>.</a:t>
            </a:r>
            <a:endParaRPr b="1"/>
          </a:p>
        </p:txBody>
      </p:sp>
      <p:cxnSp>
        <p:nvCxnSpPr>
          <p:cNvPr id="728" name="Google Shape;728;p109"/>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729" name="Google Shape;729;p109"/>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730" name="Google Shape;730;p109"/>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731" name="Google Shape;731;p109"/>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732" name="Google Shape;732;p109"/>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733" name="Google Shape;733;p109"/>
          <p:cNvPicPr preferRelativeResize="0"/>
          <p:nvPr/>
        </p:nvPicPr>
        <p:blipFill rotWithShape="1">
          <a:blip r:embed="rId5">
            <a:alphaModFix/>
          </a:blip>
          <a:srcRect b="0" l="0" r="0" t="0"/>
          <a:stretch/>
        </p:blipFill>
        <p:spPr>
          <a:xfrm>
            <a:off x="529419" y="1407437"/>
            <a:ext cx="7835092" cy="4738530"/>
          </a:xfrm>
          <a:prstGeom prst="rect">
            <a:avLst/>
          </a:prstGeom>
          <a:noFill/>
          <a:ln>
            <a:noFill/>
          </a:ln>
        </p:spPr>
      </p:pic>
    </p:spTree>
  </p:cSld>
  <p:clrMapOvr>
    <a:masterClrMapping/>
  </p:clrMapOvr>
  <p:transition>
    <p:fade/>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110"/>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480"/>
              </a:spcBef>
              <a:spcAft>
                <a:spcPts val="0"/>
              </a:spcAft>
              <a:buSzPts val="2400"/>
              <a:buNone/>
            </a:pPr>
            <a:r>
              <a:rPr lang="en-US"/>
              <a:t>.</a:t>
            </a:r>
            <a:endParaRPr b="1"/>
          </a:p>
        </p:txBody>
      </p:sp>
      <p:cxnSp>
        <p:nvCxnSpPr>
          <p:cNvPr id="739" name="Google Shape;739;p110"/>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740" name="Google Shape;740;p110"/>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741" name="Google Shape;741;p110"/>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742" name="Google Shape;742;p110"/>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743" name="Google Shape;743;p110"/>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744" name="Google Shape;744;p110"/>
          <p:cNvPicPr preferRelativeResize="0"/>
          <p:nvPr/>
        </p:nvPicPr>
        <p:blipFill rotWithShape="1">
          <a:blip r:embed="rId5">
            <a:alphaModFix/>
          </a:blip>
          <a:srcRect b="0" l="0" r="0" t="0"/>
          <a:stretch/>
        </p:blipFill>
        <p:spPr>
          <a:xfrm>
            <a:off x="683224" y="734440"/>
            <a:ext cx="7171622" cy="5651370"/>
          </a:xfrm>
          <a:prstGeom prst="rect">
            <a:avLst/>
          </a:prstGeom>
          <a:noFill/>
          <a:ln>
            <a:noFill/>
          </a:ln>
        </p:spPr>
      </p:pic>
    </p:spTree>
  </p:cSld>
  <p:clrMapOvr>
    <a:masterClrMapping/>
  </p:clrMapOvr>
  <p:transition>
    <p:fade/>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111"/>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480"/>
              </a:spcBef>
              <a:spcAft>
                <a:spcPts val="0"/>
              </a:spcAft>
              <a:buSzPts val="2400"/>
              <a:buNone/>
            </a:pPr>
            <a:r>
              <a:rPr lang="en-US"/>
              <a:t>.</a:t>
            </a:r>
            <a:endParaRPr b="1"/>
          </a:p>
        </p:txBody>
      </p:sp>
      <p:cxnSp>
        <p:nvCxnSpPr>
          <p:cNvPr id="750" name="Google Shape;750;p111"/>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751" name="Google Shape;751;p111"/>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752" name="Google Shape;752;p111"/>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753" name="Google Shape;753;p111"/>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754" name="Google Shape;754;p111"/>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755" name="Google Shape;755;p111"/>
          <p:cNvPicPr preferRelativeResize="0"/>
          <p:nvPr/>
        </p:nvPicPr>
        <p:blipFill rotWithShape="1">
          <a:blip r:embed="rId5">
            <a:alphaModFix/>
          </a:blip>
          <a:srcRect b="0" l="0" r="0" t="0"/>
          <a:stretch/>
        </p:blipFill>
        <p:spPr>
          <a:xfrm>
            <a:off x="619203" y="909013"/>
            <a:ext cx="7355564" cy="3812889"/>
          </a:xfrm>
          <a:prstGeom prst="rect">
            <a:avLst/>
          </a:prstGeom>
          <a:noFill/>
          <a:ln>
            <a:noFill/>
          </a:ln>
        </p:spPr>
      </p:pic>
    </p:spTree>
  </p:cSld>
  <p:clrMapOvr>
    <a:masterClrMapping/>
  </p:clrMapOvr>
  <p:transition>
    <p:fade/>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112"/>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480"/>
              </a:spcBef>
              <a:spcAft>
                <a:spcPts val="0"/>
              </a:spcAft>
              <a:buSzPts val="2400"/>
              <a:buNone/>
            </a:pPr>
            <a:r>
              <a:rPr b="1" lang="en-US" sz="3200"/>
              <a:t> MongoDB Shell Commands</a:t>
            </a:r>
            <a:endParaRPr/>
          </a:p>
          <a:p>
            <a:pPr indent="-152400" lvl="0" marL="0" rtl="0" algn="l">
              <a:lnSpc>
                <a:spcPct val="100000"/>
              </a:lnSpc>
              <a:spcBef>
                <a:spcPts val="480"/>
              </a:spcBef>
              <a:spcAft>
                <a:spcPts val="0"/>
              </a:spcAft>
              <a:buSzPts val="2400"/>
              <a:buFont typeface="Noto Sans Symbols"/>
              <a:buChar char="❑"/>
            </a:pPr>
            <a:r>
              <a:rPr lang="en-US"/>
              <a:t>MongoDB Shell is the quickest way to connect, configure, query, and work with your MongoDB database.</a:t>
            </a:r>
            <a:endParaRPr/>
          </a:p>
          <a:p>
            <a:pPr indent="-152400" lvl="0" marL="0" rtl="0" algn="l">
              <a:lnSpc>
                <a:spcPct val="100000"/>
              </a:lnSpc>
              <a:spcBef>
                <a:spcPts val="480"/>
              </a:spcBef>
              <a:spcAft>
                <a:spcPts val="0"/>
              </a:spcAft>
              <a:buSzPts val="2400"/>
              <a:buFont typeface="Noto Sans Symbols"/>
              <a:buChar char="❑"/>
            </a:pPr>
            <a:r>
              <a:rPr lang="en-US"/>
              <a:t> It acts as a command-line client of the MongoDB server.</a:t>
            </a:r>
            <a:endParaRPr/>
          </a:p>
          <a:p>
            <a:pPr indent="-152400" lvl="0" marL="0" rtl="0" algn="l">
              <a:lnSpc>
                <a:spcPct val="100000"/>
              </a:lnSpc>
              <a:spcBef>
                <a:spcPts val="480"/>
              </a:spcBef>
              <a:spcAft>
                <a:spcPts val="0"/>
              </a:spcAft>
              <a:buSzPts val="2400"/>
              <a:buFont typeface="Noto Sans Symbols"/>
              <a:buChar char="❑"/>
            </a:pPr>
            <a:r>
              <a:rPr lang="en-US"/>
              <a:t>You can start MongoDB Shell by executing mongo or mongosh command on the command prompt/terminal. </a:t>
            </a:r>
            <a:endParaRPr/>
          </a:p>
          <a:p>
            <a:pPr indent="-152400" lvl="0" marL="0" rtl="0" algn="l">
              <a:lnSpc>
                <a:spcPct val="100000"/>
              </a:lnSpc>
              <a:spcBef>
                <a:spcPts val="480"/>
              </a:spcBef>
              <a:spcAft>
                <a:spcPts val="0"/>
              </a:spcAft>
              <a:buSzPts val="2400"/>
              <a:buFont typeface="Noto Sans Symbols"/>
              <a:buChar char="❑"/>
            </a:pPr>
            <a:r>
              <a:rPr lang="en-US"/>
              <a:t>mongosh is the new MongoDB shell with some more features than the old mongo shell.</a:t>
            </a:r>
            <a:endParaRPr/>
          </a:p>
          <a:p>
            <a:pPr indent="0" lvl="0" marL="0" rtl="0" algn="l">
              <a:lnSpc>
                <a:spcPct val="100000"/>
              </a:lnSpc>
              <a:spcBef>
                <a:spcPts val="480"/>
              </a:spcBef>
              <a:spcAft>
                <a:spcPts val="0"/>
              </a:spcAft>
              <a:buSzPts val="2400"/>
              <a:buNone/>
            </a:pPr>
            <a:r>
              <a:t/>
            </a:r>
            <a:endParaRPr b="1"/>
          </a:p>
        </p:txBody>
      </p:sp>
      <p:cxnSp>
        <p:nvCxnSpPr>
          <p:cNvPr id="761" name="Google Shape;761;p112"/>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762" name="Google Shape;762;p112"/>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763" name="Google Shape;763;p112"/>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764" name="Google Shape;764;p112"/>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765" name="Google Shape;765;p112"/>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766" name="Google Shape;766;p112"/>
          <p:cNvPicPr preferRelativeResize="0"/>
          <p:nvPr/>
        </p:nvPicPr>
        <p:blipFill rotWithShape="1">
          <a:blip r:embed="rId5">
            <a:alphaModFix/>
          </a:blip>
          <a:srcRect b="0" l="0" r="0" t="0"/>
          <a:stretch/>
        </p:blipFill>
        <p:spPr>
          <a:xfrm>
            <a:off x="614050" y="4693249"/>
            <a:ext cx="5037242" cy="1512679"/>
          </a:xfrm>
          <a:prstGeom prst="rect">
            <a:avLst/>
          </a:prstGeom>
          <a:noFill/>
          <a:ln>
            <a:noFill/>
          </a:ln>
        </p:spPr>
      </p:pic>
    </p:spTree>
  </p:cSld>
  <p:clrMapOvr>
    <a:masterClrMapping/>
  </p:clrMapOvr>
  <p:transition>
    <p:fade/>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113"/>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480"/>
              </a:spcBef>
              <a:spcAft>
                <a:spcPts val="0"/>
              </a:spcAft>
              <a:buSzPts val="2400"/>
              <a:buNone/>
            </a:pPr>
            <a:r>
              <a:rPr b="1" lang="en-US" sz="3200"/>
              <a:t> MongoDB Shell Commands</a:t>
            </a:r>
            <a:endParaRPr/>
          </a:p>
          <a:p>
            <a:pPr indent="0" lvl="0" marL="0" rtl="0" algn="l">
              <a:lnSpc>
                <a:spcPct val="100000"/>
              </a:lnSpc>
              <a:spcBef>
                <a:spcPts val="480"/>
              </a:spcBef>
              <a:spcAft>
                <a:spcPts val="0"/>
              </a:spcAft>
              <a:buSzPts val="2400"/>
              <a:buNone/>
            </a:pPr>
            <a:r>
              <a:rPr lang="en-US"/>
              <a:t>The --help command display all the commands which you can use with mongo or mongosh, as shown below.</a:t>
            </a:r>
            <a:endParaRPr b="1"/>
          </a:p>
        </p:txBody>
      </p:sp>
      <p:cxnSp>
        <p:nvCxnSpPr>
          <p:cNvPr id="772" name="Google Shape;772;p113"/>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773" name="Google Shape;773;p113"/>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774" name="Google Shape;774;p113"/>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775" name="Google Shape;775;p113"/>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776" name="Google Shape;776;p113"/>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777" name="Google Shape;777;p113"/>
          <p:cNvPicPr preferRelativeResize="0"/>
          <p:nvPr/>
        </p:nvPicPr>
        <p:blipFill rotWithShape="1">
          <a:blip r:embed="rId5">
            <a:alphaModFix/>
          </a:blip>
          <a:srcRect b="0" l="0" r="0" t="0"/>
          <a:stretch/>
        </p:blipFill>
        <p:spPr>
          <a:xfrm>
            <a:off x="494675" y="2158584"/>
            <a:ext cx="7794885" cy="4353784"/>
          </a:xfrm>
          <a:prstGeom prst="rect">
            <a:avLst/>
          </a:prstGeom>
          <a:noFill/>
          <a:ln>
            <a:noFill/>
          </a:ln>
        </p:spPr>
      </p:pic>
    </p:spTree>
  </p:cSld>
  <p:clrMapOvr>
    <a:masterClrMapping/>
  </p:clrMapOvr>
  <p:transition>
    <p:fade/>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114"/>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480"/>
              </a:spcBef>
              <a:spcAft>
                <a:spcPts val="0"/>
              </a:spcAft>
              <a:buSzPts val="2400"/>
              <a:buNone/>
            </a:pPr>
            <a:r>
              <a:rPr b="1" lang="en-US" sz="3200"/>
              <a:t> MongoDB Shell Commands</a:t>
            </a:r>
            <a:endParaRPr/>
          </a:p>
          <a:p>
            <a:pPr indent="0" lvl="0" marL="0" rtl="0" algn="l">
              <a:lnSpc>
                <a:spcPct val="100000"/>
              </a:lnSpc>
              <a:spcBef>
                <a:spcPts val="480"/>
              </a:spcBef>
              <a:spcAft>
                <a:spcPts val="0"/>
              </a:spcAft>
              <a:buSzPts val="2400"/>
              <a:buNone/>
            </a:pPr>
            <a:r>
              <a:rPr lang="en-US"/>
              <a:t>The --help command display all the commands which you can use with mongo or mongosh, as shown below.</a:t>
            </a:r>
            <a:endParaRPr b="1"/>
          </a:p>
        </p:txBody>
      </p:sp>
      <p:cxnSp>
        <p:nvCxnSpPr>
          <p:cNvPr id="783" name="Google Shape;783;p114"/>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784" name="Google Shape;784;p114"/>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785" name="Google Shape;785;p114"/>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786" name="Google Shape;786;p114"/>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787" name="Google Shape;787;p114"/>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788" name="Google Shape;788;p114"/>
          <p:cNvPicPr preferRelativeResize="0"/>
          <p:nvPr/>
        </p:nvPicPr>
        <p:blipFill rotWithShape="1">
          <a:blip r:embed="rId5">
            <a:alphaModFix/>
          </a:blip>
          <a:srcRect b="0" l="0" r="0" t="0"/>
          <a:stretch/>
        </p:blipFill>
        <p:spPr>
          <a:xfrm>
            <a:off x="629588" y="2233613"/>
            <a:ext cx="7555042" cy="3642531"/>
          </a:xfrm>
          <a:prstGeom prst="rect">
            <a:avLst/>
          </a:prstGeom>
          <a:noFill/>
          <a:ln>
            <a:noFill/>
          </a:ln>
        </p:spPr>
      </p:pic>
    </p:spTree>
  </p:cSld>
  <p:clrMapOvr>
    <a:masterClrMapping/>
  </p:clrMapOvr>
  <p:transition>
    <p:fade/>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115"/>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480"/>
              </a:spcBef>
              <a:spcAft>
                <a:spcPts val="0"/>
              </a:spcAft>
              <a:buSzPts val="2400"/>
              <a:buNone/>
            </a:pPr>
            <a:r>
              <a:rPr b="1" lang="en-US" sz="3200"/>
              <a:t> MongoDB Shell Commands</a:t>
            </a:r>
            <a:endParaRPr/>
          </a:p>
        </p:txBody>
      </p:sp>
      <p:cxnSp>
        <p:nvCxnSpPr>
          <p:cNvPr id="794" name="Google Shape;794;p115"/>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795" name="Google Shape;795;p115"/>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796" name="Google Shape;796;p115"/>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797" name="Google Shape;797;p115"/>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798" name="Google Shape;798;p115"/>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799" name="Google Shape;799;p115"/>
          <p:cNvPicPr preferRelativeResize="0"/>
          <p:nvPr/>
        </p:nvPicPr>
        <p:blipFill rotWithShape="1">
          <a:blip r:embed="rId5">
            <a:alphaModFix/>
          </a:blip>
          <a:srcRect b="0" l="0" r="0" t="0"/>
          <a:stretch/>
        </p:blipFill>
        <p:spPr>
          <a:xfrm>
            <a:off x="359764" y="1278380"/>
            <a:ext cx="7644984" cy="5182381"/>
          </a:xfrm>
          <a:prstGeom prst="rect">
            <a:avLst/>
          </a:prstGeom>
          <a:noFill/>
          <a:ln>
            <a:noFill/>
          </a:ln>
        </p:spPr>
      </p:pic>
    </p:spTree>
  </p:cSld>
  <p:clrMapOvr>
    <a:masterClrMapping/>
  </p:clrMapOvr>
  <p:transition>
    <p:fade/>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116"/>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480"/>
              </a:spcBef>
              <a:spcAft>
                <a:spcPts val="0"/>
              </a:spcAft>
              <a:buSzPts val="2400"/>
              <a:buNone/>
            </a:pPr>
            <a:r>
              <a:rPr b="1" lang="en-US" sz="3200"/>
              <a:t> MongoDB Shell Commands</a:t>
            </a:r>
            <a:endParaRPr/>
          </a:p>
          <a:p>
            <a:pPr indent="0" lvl="0" marL="0" rtl="0" algn="l">
              <a:lnSpc>
                <a:spcPct val="100000"/>
              </a:lnSpc>
              <a:spcBef>
                <a:spcPts val="480"/>
              </a:spcBef>
              <a:spcAft>
                <a:spcPts val="0"/>
              </a:spcAft>
              <a:buSzPts val="2400"/>
              <a:buNone/>
            </a:pPr>
            <a:r>
              <a:rPr lang="en-US" sz="2000"/>
              <a:t>Use the --username and --authenticationDatabase command-line options to connect with the database that requires authentication.</a:t>
            </a:r>
            <a:endParaRPr b="1" sz="2000"/>
          </a:p>
        </p:txBody>
      </p:sp>
      <p:cxnSp>
        <p:nvCxnSpPr>
          <p:cNvPr id="805" name="Google Shape;805;p116"/>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806" name="Google Shape;806;p116"/>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807" name="Google Shape;807;p116"/>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808" name="Google Shape;808;p116"/>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809" name="Google Shape;809;p116"/>
          <p:cNvPicPr preferRelativeResize="0"/>
          <p:nvPr/>
        </p:nvPicPr>
        <p:blipFill rotWithShape="1">
          <a:blip r:embed="rId4">
            <a:alphaModFix/>
          </a:blip>
          <a:srcRect b="0" l="0" r="0" t="0"/>
          <a:stretch/>
        </p:blipFill>
        <p:spPr>
          <a:xfrm>
            <a:off x="0" y="0"/>
            <a:ext cx="374754" cy="374754"/>
          </a:xfrm>
          <a:prstGeom prst="rect">
            <a:avLst/>
          </a:prstGeom>
          <a:noFill/>
          <a:ln>
            <a:noFill/>
          </a:ln>
        </p:spPr>
      </p:pic>
      <p:sp>
        <p:nvSpPr>
          <p:cNvPr id="810" name="Google Shape;810;p116"/>
          <p:cNvSpPr/>
          <p:nvPr/>
        </p:nvSpPr>
        <p:spPr>
          <a:xfrm>
            <a:off x="209862" y="2533338"/>
            <a:ext cx="7974768" cy="274406"/>
          </a:xfrm>
          <a:prstGeom prst="rect">
            <a:avLst/>
          </a:prstGeom>
          <a:solidFill>
            <a:srgbClr val="1F1B1B"/>
          </a:solidFill>
          <a:ln>
            <a:noFill/>
          </a:ln>
        </p:spPr>
        <p:txBody>
          <a:bodyPr anchorCtr="0" anchor="ctr" bIns="88850" lIns="91425" spcFirstLastPara="1" rIns="91425" wrap="square" tIns="0">
            <a:spAutoFit/>
          </a:bodyPr>
          <a:lstStyle/>
          <a:p>
            <a:pPr indent="0" lvl="0" marL="0" marR="0" rtl="0" algn="just">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mongosh "mongodb://mymongodb.example.com:23023" --username steve --authenticationDatabase admin</a:t>
            </a:r>
            <a:r>
              <a:rPr b="0" i="0" lang="en-US" sz="11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117"/>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3200"/>
              <a:t> </a:t>
            </a:r>
            <a:r>
              <a:rPr b="1" lang="en-US"/>
              <a:t>MongoDB Command Help</a:t>
            </a:r>
            <a:endParaRPr/>
          </a:p>
          <a:p>
            <a:pPr indent="0" lvl="0" marL="0" rtl="0" algn="l">
              <a:lnSpc>
                <a:spcPct val="100000"/>
              </a:lnSpc>
              <a:spcBef>
                <a:spcPts val="480"/>
              </a:spcBef>
              <a:spcAft>
                <a:spcPts val="0"/>
              </a:spcAft>
              <a:buSzPts val="2400"/>
              <a:buNone/>
            </a:pPr>
            <a:r>
              <a:rPr lang="en-US" sz="2000"/>
              <a:t>You can also get help on mongosh or mongo commands after connecting to a database using the help command, as shown below.</a:t>
            </a:r>
            <a:endParaRPr/>
          </a:p>
          <a:p>
            <a:pPr indent="0" lvl="0" marL="0" rtl="0" algn="l">
              <a:lnSpc>
                <a:spcPct val="100000"/>
              </a:lnSpc>
              <a:spcBef>
                <a:spcPts val="480"/>
              </a:spcBef>
              <a:spcAft>
                <a:spcPts val="0"/>
              </a:spcAft>
              <a:buSzPts val="2400"/>
              <a:buNone/>
            </a:pPr>
            <a:r>
              <a:t/>
            </a:r>
            <a:endParaRPr b="1" sz="2000"/>
          </a:p>
        </p:txBody>
      </p:sp>
      <p:cxnSp>
        <p:nvCxnSpPr>
          <p:cNvPr id="816" name="Google Shape;816;p117"/>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817" name="Google Shape;817;p117"/>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818" name="Google Shape;818;p117"/>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819" name="Google Shape;819;p117"/>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820" name="Google Shape;820;p117"/>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821" name="Google Shape;821;p117"/>
          <p:cNvPicPr preferRelativeResize="0"/>
          <p:nvPr/>
        </p:nvPicPr>
        <p:blipFill rotWithShape="1">
          <a:blip r:embed="rId5">
            <a:alphaModFix/>
          </a:blip>
          <a:srcRect b="0" l="0" r="0" t="0"/>
          <a:stretch/>
        </p:blipFill>
        <p:spPr>
          <a:xfrm>
            <a:off x="501936" y="1933576"/>
            <a:ext cx="5988805" cy="4527186"/>
          </a:xfrm>
          <a:prstGeom prst="rect">
            <a:avLst/>
          </a:prstGeom>
          <a:noFill/>
          <a:ln>
            <a:noFill/>
          </a:ln>
        </p:spPr>
      </p:pic>
    </p:spTree>
  </p:cSld>
  <p:clrMapOvr>
    <a:masterClrMapping/>
  </p:clrMapOvr>
  <p:transition>
    <p:fade/>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118"/>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3200"/>
              <a:t> </a:t>
            </a:r>
            <a:r>
              <a:rPr b="1" lang="en-US"/>
              <a:t>MongoDB Command Help</a:t>
            </a:r>
            <a:endParaRPr/>
          </a:p>
          <a:p>
            <a:pPr indent="0" lvl="0" marL="0" rtl="0" algn="l">
              <a:lnSpc>
                <a:spcPct val="100000"/>
              </a:lnSpc>
              <a:spcBef>
                <a:spcPts val="480"/>
              </a:spcBef>
              <a:spcAft>
                <a:spcPts val="0"/>
              </a:spcAft>
              <a:buSzPts val="2400"/>
              <a:buNone/>
            </a:pPr>
            <a:r>
              <a:rPr lang="en-US" sz="2000"/>
              <a:t>You can also get help on mongosh or mongo commands after connecting to a database using the help command, as shown below.</a:t>
            </a:r>
            <a:endParaRPr/>
          </a:p>
          <a:p>
            <a:pPr indent="0" lvl="0" marL="0" rtl="0" algn="l">
              <a:lnSpc>
                <a:spcPct val="100000"/>
              </a:lnSpc>
              <a:spcBef>
                <a:spcPts val="480"/>
              </a:spcBef>
              <a:spcAft>
                <a:spcPts val="0"/>
              </a:spcAft>
              <a:buSzPts val="2400"/>
              <a:buNone/>
            </a:pPr>
            <a:r>
              <a:t/>
            </a:r>
            <a:endParaRPr b="1" sz="2000"/>
          </a:p>
        </p:txBody>
      </p:sp>
      <p:cxnSp>
        <p:nvCxnSpPr>
          <p:cNvPr id="827" name="Google Shape;827;p118"/>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828" name="Google Shape;828;p118"/>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829" name="Google Shape;829;p118"/>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830" name="Google Shape;830;p118"/>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831" name="Google Shape;831;p118"/>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832" name="Google Shape;832;p118"/>
          <p:cNvPicPr preferRelativeResize="0"/>
          <p:nvPr/>
        </p:nvPicPr>
        <p:blipFill rotWithShape="1">
          <a:blip r:embed="rId5">
            <a:alphaModFix/>
          </a:blip>
          <a:srcRect b="0" l="0" r="0" t="0"/>
          <a:stretch/>
        </p:blipFill>
        <p:spPr>
          <a:xfrm>
            <a:off x="540036" y="1958637"/>
            <a:ext cx="7479702" cy="4562084"/>
          </a:xfrm>
          <a:prstGeom prst="rect">
            <a:avLst/>
          </a:prstGeom>
          <a:noFill/>
          <a:ln>
            <a:noFill/>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65"/>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400"/>
              <a:buNone/>
            </a:pPr>
            <a:r>
              <a:rPr lang="en-US"/>
              <a:t>The following table lists the relation between MongoDB and RDBMS terminologies.</a:t>
            </a:r>
            <a:endParaRPr/>
          </a:p>
          <a:p>
            <a:pPr indent="0" lvl="0" marL="0" rtl="0" algn="l">
              <a:lnSpc>
                <a:spcPct val="100000"/>
              </a:lnSpc>
              <a:spcBef>
                <a:spcPts val="0"/>
              </a:spcBef>
              <a:spcAft>
                <a:spcPts val="0"/>
              </a:spcAft>
              <a:buSzPts val="2400"/>
              <a:buNone/>
            </a:pPr>
            <a:r>
              <a:t/>
            </a:r>
            <a:endParaRPr/>
          </a:p>
        </p:txBody>
      </p:sp>
      <p:cxnSp>
        <p:nvCxnSpPr>
          <p:cNvPr id="249" name="Google Shape;249;p65"/>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50" name="Google Shape;250;p65"/>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51" name="Google Shape;251;p65"/>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52" name="Google Shape;252;p65"/>
          <p:cNvPicPr preferRelativeResize="0"/>
          <p:nvPr/>
        </p:nvPicPr>
        <p:blipFill rotWithShape="1">
          <a:blip r:embed="rId3">
            <a:alphaModFix/>
          </a:blip>
          <a:srcRect b="0" l="0" r="0" t="0"/>
          <a:stretch/>
        </p:blipFill>
        <p:spPr>
          <a:xfrm>
            <a:off x="755576" y="5805264"/>
            <a:ext cx="3181350" cy="876300"/>
          </a:xfrm>
          <a:prstGeom prst="rect">
            <a:avLst/>
          </a:prstGeom>
          <a:noFill/>
          <a:ln>
            <a:noFill/>
          </a:ln>
        </p:spPr>
      </p:pic>
      <p:pic>
        <p:nvPicPr>
          <p:cNvPr id="253" name="Google Shape;253;p65"/>
          <p:cNvPicPr preferRelativeResize="0"/>
          <p:nvPr/>
        </p:nvPicPr>
        <p:blipFill rotWithShape="1">
          <a:blip r:embed="rId4">
            <a:alphaModFix/>
          </a:blip>
          <a:srcRect b="0" l="0" r="0" t="0"/>
          <a:stretch/>
        </p:blipFill>
        <p:spPr>
          <a:xfrm>
            <a:off x="7869836" y="584616"/>
            <a:ext cx="632788" cy="647104"/>
          </a:xfrm>
          <a:prstGeom prst="rect">
            <a:avLst/>
          </a:prstGeom>
          <a:noFill/>
          <a:ln>
            <a:noFill/>
          </a:ln>
        </p:spPr>
      </p:pic>
      <p:pic>
        <p:nvPicPr>
          <p:cNvPr id="254" name="Google Shape;254;p65"/>
          <p:cNvPicPr preferRelativeResize="0"/>
          <p:nvPr/>
        </p:nvPicPr>
        <p:blipFill rotWithShape="1">
          <a:blip r:embed="rId5">
            <a:alphaModFix/>
          </a:blip>
          <a:srcRect b="0" l="0" r="0" t="0"/>
          <a:stretch/>
        </p:blipFill>
        <p:spPr>
          <a:xfrm>
            <a:off x="639658" y="2232363"/>
            <a:ext cx="7115175" cy="2543175"/>
          </a:xfrm>
          <a:prstGeom prst="rect">
            <a:avLst/>
          </a:prstGeom>
          <a:noFill/>
          <a:ln>
            <a:noFill/>
          </a:ln>
        </p:spPr>
      </p:pic>
    </p:spTree>
  </p:cSld>
  <p:clrMapOvr>
    <a:masterClrMapping/>
  </p:clrMapOvr>
  <p:transition>
    <p:fade/>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119"/>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3200"/>
              <a:t> </a:t>
            </a:r>
            <a:r>
              <a:rPr b="1" lang="en-US"/>
              <a:t>MongoDB Command Help</a:t>
            </a:r>
            <a:endParaRPr/>
          </a:p>
          <a:p>
            <a:pPr indent="0" lvl="0" marL="0" rtl="0" algn="l">
              <a:lnSpc>
                <a:spcPct val="100000"/>
              </a:lnSpc>
              <a:spcBef>
                <a:spcPts val="480"/>
              </a:spcBef>
              <a:spcAft>
                <a:spcPts val="0"/>
              </a:spcAft>
              <a:buSzPts val="2400"/>
              <a:buNone/>
            </a:pPr>
            <a:r>
              <a:rPr lang="en-US" sz="2000"/>
              <a:t>You can also get help on mongosh or mongo commands after connecting to a database using the help command, as shown below.</a:t>
            </a:r>
            <a:endParaRPr/>
          </a:p>
          <a:p>
            <a:pPr indent="0" lvl="0" marL="0" rtl="0" algn="l">
              <a:lnSpc>
                <a:spcPct val="100000"/>
              </a:lnSpc>
              <a:spcBef>
                <a:spcPts val="480"/>
              </a:spcBef>
              <a:spcAft>
                <a:spcPts val="0"/>
              </a:spcAft>
              <a:buSzPts val="2400"/>
              <a:buNone/>
            </a:pPr>
            <a:r>
              <a:t/>
            </a:r>
            <a:endParaRPr b="1" sz="2000"/>
          </a:p>
        </p:txBody>
      </p:sp>
      <p:cxnSp>
        <p:nvCxnSpPr>
          <p:cNvPr id="838" name="Google Shape;838;p119"/>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839" name="Google Shape;839;p119"/>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840" name="Google Shape;840;p119"/>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841" name="Google Shape;841;p119"/>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842" name="Google Shape;842;p119"/>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843" name="Google Shape;843;p119"/>
          <p:cNvPicPr preferRelativeResize="0"/>
          <p:nvPr/>
        </p:nvPicPr>
        <p:blipFill rotWithShape="1">
          <a:blip r:embed="rId5">
            <a:alphaModFix/>
          </a:blip>
          <a:srcRect b="0" l="0" r="0" t="0"/>
          <a:stretch/>
        </p:blipFill>
        <p:spPr>
          <a:xfrm>
            <a:off x="509667" y="1918739"/>
            <a:ext cx="7480090" cy="4557011"/>
          </a:xfrm>
          <a:prstGeom prst="rect">
            <a:avLst/>
          </a:prstGeom>
          <a:noFill/>
          <a:ln>
            <a:noFill/>
          </a:ln>
        </p:spPr>
      </p:pic>
    </p:spTree>
  </p:cSld>
  <p:clrMapOvr>
    <a:masterClrMapping/>
  </p:clrMapOvr>
  <p:transition>
    <p:fade/>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120"/>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3200"/>
              <a:t> </a:t>
            </a:r>
            <a:endParaRPr b="1" sz="2000"/>
          </a:p>
        </p:txBody>
      </p:sp>
      <p:cxnSp>
        <p:nvCxnSpPr>
          <p:cNvPr id="849" name="Google Shape;849;p120"/>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850" name="Google Shape;850;p120"/>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851" name="Google Shape;851;p120"/>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852" name="Google Shape;852;p120"/>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853" name="Google Shape;853;p120"/>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854" name="Google Shape;854;p120"/>
          <p:cNvPicPr preferRelativeResize="0"/>
          <p:nvPr/>
        </p:nvPicPr>
        <p:blipFill rotWithShape="1">
          <a:blip r:embed="rId5">
            <a:alphaModFix/>
          </a:blip>
          <a:srcRect b="0" l="0" r="0" t="0"/>
          <a:stretch/>
        </p:blipFill>
        <p:spPr>
          <a:xfrm>
            <a:off x="597343" y="718825"/>
            <a:ext cx="6927719" cy="5891837"/>
          </a:xfrm>
          <a:prstGeom prst="rect">
            <a:avLst/>
          </a:prstGeom>
          <a:noFill/>
          <a:ln>
            <a:noFill/>
          </a:ln>
        </p:spPr>
      </p:pic>
    </p:spTree>
  </p:cSld>
  <p:clrMapOvr>
    <a:masterClrMapping/>
  </p:clrMapOvr>
  <p:transition>
    <p:fade/>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121"/>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3200"/>
              <a:t> </a:t>
            </a:r>
            <a:endParaRPr b="1" sz="2000"/>
          </a:p>
        </p:txBody>
      </p:sp>
      <p:cxnSp>
        <p:nvCxnSpPr>
          <p:cNvPr id="860" name="Google Shape;860;p121"/>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861" name="Google Shape;861;p121"/>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862" name="Google Shape;862;p121"/>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863" name="Google Shape;863;p121"/>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864" name="Google Shape;864;p121"/>
          <p:cNvPicPr preferRelativeResize="0"/>
          <p:nvPr/>
        </p:nvPicPr>
        <p:blipFill rotWithShape="1">
          <a:blip r:embed="rId4">
            <a:alphaModFix/>
          </a:blip>
          <a:srcRect b="0" l="0" r="0" t="0"/>
          <a:stretch/>
        </p:blipFill>
        <p:spPr>
          <a:xfrm>
            <a:off x="0" y="0"/>
            <a:ext cx="374754" cy="374754"/>
          </a:xfrm>
          <a:prstGeom prst="rect">
            <a:avLst/>
          </a:prstGeom>
          <a:noFill/>
          <a:ln>
            <a:noFill/>
          </a:ln>
        </p:spPr>
      </p:pic>
      <p:sp>
        <p:nvSpPr>
          <p:cNvPr id="865" name="Google Shape;865;p121"/>
          <p:cNvSpPr/>
          <p:nvPr/>
        </p:nvSpPr>
        <p:spPr>
          <a:xfrm>
            <a:off x="479686" y="779486"/>
            <a:ext cx="7929796" cy="41549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C00000"/>
                </a:solidFill>
                <a:latin typeface="Arial"/>
                <a:ea typeface="Arial"/>
                <a:cs typeface="Arial"/>
                <a:sym typeface="Arial"/>
              </a:rPr>
              <a:t>MongoDB Compass</a:t>
            </a:r>
            <a:endParaRPr/>
          </a:p>
          <a:p>
            <a:pPr indent="0" lvl="0" marL="0" marR="0" rtl="0" algn="l">
              <a:lnSpc>
                <a:spcPct val="100000"/>
              </a:lnSpc>
              <a:spcBef>
                <a:spcPts val="0"/>
              </a:spcBef>
              <a:spcAft>
                <a:spcPts val="0"/>
              </a:spcAft>
              <a:buNone/>
            </a:pPr>
            <a:r>
              <a:t/>
            </a:r>
            <a:endParaRPr b="1" i="0" sz="2400" u="none" cap="none" strike="noStrike">
              <a:solidFill>
                <a:srgbClr val="C00000"/>
              </a:solidFill>
              <a:latin typeface="Arial"/>
              <a:ea typeface="Arial"/>
              <a:cs typeface="Arial"/>
              <a:sym typeface="Arial"/>
            </a:endParaRPr>
          </a:p>
          <a:p>
            <a:pPr indent="-152400" lvl="0" marL="0" marR="0" rtl="0" algn="just">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MongoDB Compass is a GUI based tools (unline MongoDB Shell) to interact with local or remote MongoDB server and databases. </a:t>
            </a:r>
            <a:endParaRPr/>
          </a:p>
          <a:p>
            <a:pPr indent="0" lvl="0" marL="0" marR="0" rtl="0" algn="just">
              <a:lnSpc>
                <a:spcPct val="100000"/>
              </a:lnSpc>
              <a:spcBef>
                <a:spcPts val="0"/>
              </a:spcBef>
              <a:spcAft>
                <a:spcPts val="0"/>
              </a:spcAft>
              <a:buClr>
                <a:srgbClr val="000000"/>
              </a:buClr>
              <a:buSzPts val="2400"/>
              <a:buFont typeface="Noto Sans Symbols"/>
              <a:buNone/>
            </a:pPr>
            <a:r>
              <a:t/>
            </a:r>
            <a:endParaRPr b="0" i="0" sz="2400" u="none" cap="none" strike="noStrike">
              <a:solidFill>
                <a:srgbClr val="000000"/>
              </a:solidFill>
              <a:latin typeface="Arial"/>
              <a:ea typeface="Arial"/>
              <a:cs typeface="Arial"/>
              <a:sym typeface="Arial"/>
            </a:endParaRPr>
          </a:p>
          <a:p>
            <a:pPr indent="-152400" lvl="0" marL="0" marR="0" rtl="0" algn="just">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Use Compass to visually explore your data, run ad hoc queries, perform CRUD operations, and view and optimize your query performance.</a:t>
            </a:r>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152400" lvl="0" marL="0" marR="0" rtl="0" algn="just">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 It can be installed on Linux, Mac, or Windows.</a:t>
            </a:r>
            <a:endParaRPr/>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122"/>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3200"/>
              <a:t> </a:t>
            </a:r>
            <a:endParaRPr b="1" sz="2000"/>
          </a:p>
        </p:txBody>
      </p:sp>
      <p:cxnSp>
        <p:nvCxnSpPr>
          <p:cNvPr id="871" name="Google Shape;871;p122"/>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872" name="Google Shape;872;p122"/>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873" name="Google Shape;873;p122"/>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874" name="Google Shape;874;p122"/>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875" name="Google Shape;875;p122"/>
          <p:cNvPicPr preferRelativeResize="0"/>
          <p:nvPr/>
        </p:nvPicPr>
        <p:blipFill rotWithShape="1">
          <a:blip r:embed="rId4">
            <a:alphaModFix/>
          </a:blip>
          <a:srcRect b="0" l="0" r="0" t="0"/>
          <a:stretch/>
        </p:blipFill>
        <p:spPr>
          <a:xfrm>
            <a:off x="0" y="0"/>
            <a:ext cx="374754" cy="374754"/>
          </a:xfrm>
          <a:prstGeom prst="rect">
            <a:avLst/>
          </a:prstGeom>
          <a:noFill/>
          <a:ln>
            <a:noFill/>
          </a:ln>
        </p:spPr>
      </p:pic>
      <p:sp>
        <p:nvSpPr>
          <p:cNvPr id="876" name="Google Shape;876;p122"/>
          <p:cNvSpPr/>
          <p:nvPr/>
        </p:nvSpPr>
        <p:spPr>
          <a:xfrm>
            <a:off x="479686" y="779486"/>
            <a:ext cx="7929796"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C00000"/>
                </a:solidFill>
                <a:latin typeface="Arial"/>
                <a:ea typeface="Arial"/>
                <a:cs typeface="Arial"/>
                <a:sym typeface="Arial"/>
              </a:rPr>
              <a:t>MongoDB Compass</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pic>
        <p:nvPicPr>
          <p:cNvPr id="877" name="Google Shape;877;p122"/>
          <p:cNvPicPr preferRelativeResize="0"/>
          <p:nvPr/>
        </p:nvPicPr>
        <p:blipFill rotWithShape="1">
          <a:blip r:embed="rId5">
            <a:alphaModFix/>
          </a:blip>
          <a:srcRect b="0" l="0" r="0" t="0"/>
          <a:stretch/>
        </p:blipFill>
        <p:spPr>
          <a:xfrm>
            <a:off x="576888" y="1710675"/>
            <a:ext cx="7113066" cy="4690125"/>
          </a:xfrm>
          <a:prstGeom prst="rect">
            <a:avLst/>
          </a:prstGeom>
          <a:noFill/>
          <a:ln>
            <a:noFill/>
          </a:ln>
        </p:spPr>
      </p:pic>
    </p:spTree>
  </p:cSld>
  <p:clrMapOvr>
    <a:masterClrMapping/>
  </p:clrMapOvr>
  <p:transition>
    <p:fade/>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123"/>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3200"/>
              <a:t> </a:t>
            </a:r>
            <a:endParaRPr b="1" sz="2000"/>
          </a:p>
        </p:txBody>
      </p:sp>
      <p:cxnSp>
        <p:nvCxnSpPr>
          <p:cNvPr id="883" name="Google Shape;883;p123"/>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884" name="Google Shape;884;p123"/>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885" name="Google Shape;885;p123"/>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886" name="Google Shape;886;p123"/>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887" name="Google Shape;887;p123"/>
          <p:cNvPicPr preferRelativeResize="0"/>
          <p:nvPr/>
        </p:nvPicPr>
        <p:blipFill rotWithShape="1">
          <a:blip r:embed="rId4">
            <a:alphaModFix/>
          </a:blip>
          <a:srcRect b="0" l="0" r="0" t="0"/>
          <a:stretch/>
        </p:blipFill>
        <p:spPr>
          <a:xfrm>
            <a:off x="0" y="0"/>
            <a:ext cx="374754" cy="374754"/>
          </a:xfrm>
          <a:prstGeom prst="rect">
            <a:avLst/>
          </a:prstGeom>
          <a:noFill/>
          <a:ln>
            <a:noFill/>
          </a:ln>
        </p:spPr>
      </p:pic>
      <p:sp>
        <p:nvSpPr>
          <p:cNvPr id="888" name="Google Shape;888;p123"/>
          <p:cNvSpPr/>
          <p:nvPr/>
        </p:nvSpPr>
        <p:spPr>
          <a:xfrm>
            <a:off x="479686" y="779486"/>
            <a:ext cx="7929796" cy="41549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C00000"/>
                </a:solidFill>
                <a:latin typeface="Arial"/>
                <a:ea typeface="Arial"/>
                <a:cs typeface="Arial"/>
                <a:sym typeface="Arial"/>
              </a:rPr>
              <a:t>MongoDB Compass</a:t>
            </a:r>
            <a:endParaRPr/>
          </a:p>
          <a:p>
            <a:pPr indent="0" lvl="0" marL="0" marR="0" rtl="0" algn="l">
              <a:lnSpc>
                <a:spcPct val="100000"/>
              </a:lnSpc>
              <a:spcBef>
                <a:spcPts val="0"/>
              </a:spcBef>
              <a:spcAft>
                <a:spcPts val="0"/>
              </a:spcAft>
              <a:buNone/>
            </a:pPr>
            <a:r>
              <a:t/>
            </a:r>
            <a:endParaRPr b="1"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On the main page, click on the New Connection tab on the left pane to open New Connection page shown above. </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You can paste a connection string or click on Fill in connection fields individually link.</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 This will open the following window where you can enter the host name, port, username, password, etc.</a:t>
            </a:r>
            <a:endParaRPr b="1"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124"/>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3200"/>
              <a:t> </a:t>
            </a:r>
            <a:endParaRPr b="1" sz="2000"/>
          </a:p>
        </p:txBody>
      </p:sp>
      <p:cxnSp>
        <p:nvCxnSpPr>
          <p:cNvPr id="894" name="Google Shape;894;p124"/>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895" name="Google Shape;895;p124"/>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896" name="Google Shape;896;p124"/>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897" name="Google Shape;897;p124"/>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898" name="Google Shape;898;p124"/>
          <p:cNvPicPr preferRelativeResize="0"/>
          <p:nvPr/>
        </p:nvPicPr>
        <p:blipFill rotWithShape="1">
          <a:blip r:embed="rId4">
            <a:alphaModFix/>
          </a:blip>
          <a:srcRect b="0" l="0" r="0" t="0"/>
          <a:stretch/>
        </p:blipFill>
        <p:spPr>
          <a:xfrm>
            <a:off x="0" y="0"/>
            <a:ext cx="374754" cy="374754"/>
          </a:xfrm>
          <a:prstGeom prst="rect">
            <a:avLst/>
          </a:prstGeom>
          <a:noFill/>
          <a:ln>
            <a:noFill/>
          </a:ln>
        </p:spPr>
      </p:pic>
      <p:sp>
        <p:nvSpPr>
          <p:cNvPr id="899" name="Google Shape;899;p124"/>
          <p:cNvSpPr/>
          <p:nvPr/>
        </p:nvSpPr>
        <p:spPr>
          <a:xfrm>
            <a:off x="479686" y="779486"/>
            <a:ext cx="7929796"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C00000"/>
                </a:solidFill>
                <a:latin typeface="Arial"/>
                <a:ea typeface="Arial"/>
                <a:cs typeface="Arial"/>
                <a:sym typeface="Arial"/>
              </a:rPr>
              <a:t>MongoDB Compass</a:t>
            </a:r>
            <a:endParaRPr/>
          </a:p>
          <a:p>
            <a:pPr indent="0" lvl="0" marL="0" marR="0" rtl="0" algn="l">
              <a:lnSpc>
                <a:spcPct val="100000"/>
              </a:lnSpc>
              <a:spcBef>
                <a:spcPts val="0"/>
              </a:spcBef>
              <a:spcAft>
                <a:spcPts val="0"/>
              </a:spcAft>
              <a:buNone/>
            </a:pPr>
            <a:r>
              <a:t/>
            </a:r>
            <a:endParaRPr b="1"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pic>
        <p:nvPicPr>
          <p:cNvPr id="900" name="Google Shape;900;p124"/>
          <p:cNvPicPr preferRelativeResize="0"/>
          <p:nvPr/>
        </p:nvPicPr>
        <p:blipFill rotWithShape="1">
          <a:blip r:embed="rId5">
            <a:alphaModFix/>
          </a:blip>
          <a:srcRect b="0" l="0" r="0" t="0"/>
          <a:stretch/>
        </p:blipFill>
        <p:spPr>
          <a:xfrm>
            <a:off x="492411" y="1419147"/>
            <a:ext cx="7362435" cy="5101574"/>
          </a:xfrm>
          <a:prstGeom prst="rect">
            <a:avLst/>
          </a:prstGeom>
          <a:noFill/>
          <a:ln>
            <a:noFill/>
          </a:ln>
        </p:spPr>
      </p:pic>
    </p:spTree>
  </p:cSld>
  <p:clrMapOvr>
    <a:masterClrMapping/>
  </p:clrMapOvr>
  <p:transition>
    <p:fade/>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125"/>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3200"/>
              <a:t> </a:t>
            </a:r>
            <a:endParaRPr b="1" sz="2000"/>
          </a:p>
        </p:txBody>
      </p:sp>
      <p:cxnSp>
        <p:nvCxnSpPr>
          <p:cNvPr id="906" name="Google Shape;906;p125"/>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907" name="Google Shape;907;p125"/>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908" name="Google Shape;908;p125"/>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909" name="Google Shape;909;p125"/>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910" name="Google Shape;910;p125"/>
          <p:cNvPicPr preferRelativeResize="0"/>
          <p:nvPr/>
        </p:nvPicPr>
        <p:blipFill rotWithShape="1">
          <a:blip r:embed="rId4">
            <a:alphaModFix/>
          </a:blip>
          <a:srcRect b="0" l="0" r="0" t="0"/>
          <a:stretch/>
        </p:blipFill>
        <p:spPr>
          <a:xfrm>
            <a:off x="0" y="0"/>
            <a:ext cx="374754" cy="374754"/>
          </a:xfrm>
          <a:prstGeom prst="rect">
            <a:avLst/>
          </a:prstGeom>
          <a:noFill/>
          <a:ln>
            <a:noFill/>
          </a:ln>
        </p:spPr>
      </p:pic>
      <p:sp>
        <p:nvSpPr>
          <p:cNvPr id="911" name="Google Shape;911;p125"/>
          <p:cNvSpPr/>
          <p:nvPr/>
        </p:nvSpPr>
        <p:spPr>
          <a:xfrm>
            <a:off x="479686" y="779486"/>
            <a:ext cx="7929796"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C00000"/>
                </a:solidFill>
                <a:latin typeface="Arial"/>
                <a:ea typeface="Arial"/>
                <a:cs typeface="Arial"/>
                <a:sym typeface="Arial"/>
              </a:rPr>
              <a:t>MongoDB Compass</a:t>
            </a:r>
            <a:endParaRPr/>
          </a:p>
          <a:p>
            <a:pPr indent="0" lvl="0" marL="0" marR="0" rtl="0" algn="l">
              <a:lnSpc>
                <a:spcPct val="100000"/>
              </a:lnSpc>
              <a:spcBef>
                <a:spcPts val="0"/>
              </a:spcBef>
              <a:spcAft>
                <a:spcPts val="0"/>
              </a:spcAft>
              <a:buNone/>
            </a:pPr>
            <a:r>
              <a:t/>
            </a:r>
            <a:endParaRPr b="1"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This already has default parameters, just click OK to connect with your local server, as shown below.</a:t>
            </a:r>
            <a:endParaRPr b="1"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pic>
        <p:nvPicPr>
          <p:cNvPr id="912" name="Google Shape;912;p125"/>
          <p:cNvPicPr preferRelativeResize="0"/>
          <p:nvPr/>
        </p:nvPicPr>
        <p:blipFill rotWithShape="1">
          <a:blip r:embed="rId5">
            <a:alphaModFix/>
          </a:blip>
          <a:srcRect b="0" l="0" r="0" t="0"/>
          <a:stretch/>
        </p:blipFill>
        <p:spPr>
          <a:xfrm>
            <a:off x="593283" y="2700026"/>
            <a:ext cx="5229225" cy="2867025"/>
          </a:xfrm>
          <a:prstGeom prst="rect">
            <a:avLst/>
          </a:prstGeom>
          <a:noFill/>
          <a:ln>
            <a:noFill/>
          </a:ln>
        </p:spPr>
      </p:pic>
    </p:spTree>
  </p:cSld>
  <p:clrMapOvr>
    <a:masterClrMapping/>
  </p:clrMapOvr>
  <p:transition>
    <p:fade/>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126"/>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3200"/>
              <a:t> </a:t>
            </a:r>
            <a:endParaRPr b="1" sz="2000"/>
          </a:p>
        </p:txBody>
      </p:sp>
      <p:cxnSp>
        <p:nvCxnSpPr>
          <p:cNvPr id="918" name="Google Shape;918;p126"/>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919" name="Google Shape;919;p126"/>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920" name="Google Shape;920;p126"/>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921" name="Google Shape;921;p126"/>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922" name="Google Shape;922;p126"/>
          <p:cNvPicPr preferRelativeResize="0"/>
          <p:nvPr/>
        </p:nvPicPr>
        <p:blipFill rotWithShape="1">
          <a:blip r:embed="rId4">
            <a:alphaModFix/>
          </a:blip>
          <a:srcRect b="0" l="0" r="0" t="0"/>
          <a:stretch/>
        </p:blipFill>
        <p:spPr>
          <a:xfrm>
            <a:off x="0" y="0"/>
            <a:ext cx="374754" cy="374754"/>
          </a:xfrm>
          <a:prstGeom prst="rect">
            <a:avLst/>
          </a:prstGeom>
          <a:noFill/>
          <a:ln>
            <a:noFill/>
          </a:ln>
        </p:spPr>
      </p:pic>
      <p:sp>
        <p:nvSpPr>
          <p:cNvPr id="923" name="Google Shape;923;p126"/>
          <p:cNvSpPr/>
          <p:nvPr/>
        </p:nvSpPr>
        <p:spPr>
          <a:xfrm>
            <a:off x="479686" y="779486"/>
            <a:ext cx="7929796" cy="60016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C00000"/>
                </a:solidFill>
                <a:latin typeface="Arial"/>
                <a:ea typeface="Arial"/>
                <a:cs typeface="Arial"/>
                <a:sym typeface="Arial"/>
              </a:rPr>
              <a:t>MongoDB Compass</a:t>
            </a:r>
            <a:endParaRPr/>
          </a:p>
          <a:p>
            <a:pPr indent="0" lvl="0" marL="0" marR="0" rtl="0" algn="l">
              <a:lnSpc>
                <a:spcPct val="100000"/>
              </a:lnSpc>
              <a:spcBef>
                <a:spcPts val="0"/>
              </a:spcBef>
              <a:spcAft>
                <a:spcPts val="0"/>
              </a:spcAft>
              <a:buNone/>
            </a:pPr>
            <a:r>
              <a:t/>
            </a:r>
            <a:endParaRPr b="1" i="0" sz="2400" u="none" cap="none" strike="noStrike">
              <a:solidFill>
                <a:srgbClr val="C00000"/>
              </a:solidFill>
              <a:latin typeface="Arial"/>
              <a:ea typeface="Arial"/>
              <a:cs typeface="Arial"/>
              <a:sym typeface="Arial"/>
            </a:endParaRPr>
          </a:p>
          <a:p>
            <a:pPr indent="-152400" lvl="0" marL="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As you can see above, it will display all the databases on the connected MongoDB server.</a:t>
            </a:r>
            <a:endParaRPr/>
          </a:p>
          <a:p>
            <a:pPr indent="-152400" lvl="0" marL="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 On the left pane, it displays information about the connected server.</a:t>
            </a:r>
            <a:endParaRPr/>
          </a:p>
          <a:p>
            <a:pPr indent="-152400" lvl="0" marL="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Now, you can create, modify, delete databases, collections, documents using MongoDB Compass. </a:t>
            </a:r>
            <a:endParaRPr/>
          </a:p>
          <a:p>
            <a:pPr indent="0" lvl="0" marL="0" marR="0" rtl="0" algn="l">
              <a:lnSpc>
                <a:spcPct val="100000"/>
              </a:lnSpc>
              <a:spcBef>
                <a:spcPts val="0"/>
              </a:spcBef>
              <a:spcAft>
                <a:spcPts val="0"/>
              </a:spcAft>
              <a:buClr>
                <a:srgbClr val="000000"/>
              </a:buClr>
              <a:buSzPts val="2400"/>
              <a:buFont typeface="Noto Sans Symbols"/>
              <a:buNone/>
            </a:pPr>
            <a:r>
              <a:t/>
            </a:r>
            <a:endParaRPr b="0" i="0" sz="2400" u="none" cap="none" strike="noStrike">
              <a:solidFill>
                <a:srgbClr val="000000"/>
              </a:solidFill>
              <a:latin typeface="Arial"/>
              <a:ea typeface="Arial"/>
              <a:cs typeface="Arial"/>
              <a:sym typeface="Arial"/>
            </a:endParaRPr>
          </a:p>
          <a:p>
            <a:pPr indent="-152400" lvl="0" marL="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Click on the CREATE DATABASE button to create a new database. </a:t>
            </a:r>
            <a:endParaRPr/>
          </a:p>
          <a:p>
            <a:pPr indent="0" lvl="0" marL="0" marR="0" rtl="0" algn="l">
              <a:lnSpc>
                <a:spcPct val="100000"/>
              </a:lnSpc>
              <a:spcBef>
                <a:spcPts val="0"/>
              </a:spcBef>
              <a:spcAft>
                <a:spcPts val="0"/>
              </a:spcAft>
              <a:buClr>
                <a:srgbClr val="000000"/>
              </a:buClr>
              <a:buSzPts val="2400"/>
              <a:buFont typeface="Noto Sans Symbols"/>
              <a:buNone/>
            </a:pPr>
            <a:r>
              <a:t/>
            </a:r>
            <a:endParaRPr b="0" i="0" sz="2400" u="none" cap="none" strike="noStrike">
              <a:solidFill>
                <a:srgbClr val="000000"/>
              </a:solidFill>
              <a:latin typeface="Arial"/>
              <a:ea typeface="Arial"/>
              <a:cs typeface="Arial"/>
              <a:sym typeface="Arial"/>
            </a:endParaRPr>
          </a:p>
          <a:p>
            <a:pPr indent="-152400" lvl="0" marL="0" marR="0" rtl="0" algn="l">
              <a:lnSpc>
                <a:spcPct val="10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This will open Create Database popup, as shown below.</a:t>
            </a:r>
            <a:endParaRPr/>
          </a:p>
          <a:p>
            <a:pPr indent="0" lvl="0" marL="0" marR="0" rtl="0" algn="l">
              <a:lnSpc>
                <a:spcPct val="100000"/>
              </a:lnSpc>
              <a:spcBef>
                <a:spcPts val="0"/>
              </a:spcBef>
              <a:spcAft>
                <a:spcPts val="0"/>
              </a:spcAft>
              <a:buNone/>
            </a:pPr>
            <a:r>
              <a:t/>
            </a:r>
            <a:endParaRPr b="1"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127"/>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3200"/>
              <a:t> </a:t>
            </a:r>
            <a:endParaRPr b="1" sz="2000"/>
          </a:p>
        </p:txBody>
      </p:sp>
      <p:cxnSp>
        <p:nvCxnSpPr>
          <p:cNvPr id="929" name="Google Shape;929;p127"/>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930" name="Google Shape;930;p127"/>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931" name="Google Shape;931;p127"/>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932" name="Google Shape;932;p127"/>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933" name="Google Shape;933;p127"/>
          <p:cNvPicPr preferRelativeResize="0"/>
          <p:nvPr/>
        </p:nvPicPr>
        <p:blipFill rotWithShape="1">
          <a:blip r:embed="rId4">
            <a:alphaModFix/>
          </a:blip>
          <a:srcRect b="0" l="0" r="0" t="0"/>
          <a:stretch/>
        </p:blipFill>
        <p:spPr>
          <a:xfrm>
            <a:off x="0" y="0"/>
            <a:ext cx="374754" cy="374754"/>
          </a:xfrm>
          <a:prstGeom prst="rect">
            <a:avLst/>
          </a:prstGeom>
          <a:noFill/>
          <a:ln>
            <a:noFill/>
          </a:ln>
        </p:spPr>
      </p:pic>
      <p:sp>
        <p:nvSpPr>
          <p:cNvPr id="934" name="Google Shape;934;p127"/>
          <p:cNvSpPr/>
          <p:nvPr/>
        </p:nvSpPr>
        <p:spPr>
          <a:xfrm>
            <a:off x="479686" y="779486"/>
            <a:ext cx="7929796"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C00000"/>
                </a:solidFill>
                <a:latin typeface="Arial"/>
                <a:ea typeface="Arial"/>
                <a:cs typeface="Arial"/>
                <a:sym typeface="Arial"/>
              </a:rPr>
              <a:t>MongoDB Compass</a:t>
            </a:r>
            <a:endParaRPr/>
          </a:p>
          <a:p>
            <a:pPr indent="0" lvl="0" marL="0" marR="0" rtl="0" algn="l">
              <a:lnSpc>
                <a:spcPct val="100000"/>
              </a:lnSpc>
              <a:spcBef>
                <a:spcPts val="0"/>
              </a:spcBef>
              <a:spcAft>
                <a:spcPts val="0"/>
              </a:spcAft>
              <a:buNone/>
            </a:pPr>
            <a:r>
              <a:t/>
            </a:r>
            <a:endParaRPr b="1"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pic>
        <p:nvPicPr>
          <p:cNvPr id="935" name="Google Shape;935;p127"/>
          <p:cNvPicPr preferRelativeResize="0"/>
          <p:nvPr/>
        </p:nvPicPr>
        <p:blipFill rotWithShape="1">
          <a:blip r:embed="rId5">
            <a:alphaModFix/>
          </a:blip>
          <a:srcRect b="0" l="0" r="0" t="0"/>
          <a:stretch/>
        </p:blipFill>
        <p:spPr>
          <a:xfrm>
            <a:off x="522392" y="1372928"/>
            <a:ext cx="7047641" cy="4997892"/>
          </a:xfrm>
          <a:prstGeom prst="rect">
            <a:avLst/>
          </a:prstGeom>
          <a:noFill/>
          <a:ln>
            <a:noFill/>
          </a:ln>
        </p:spPr>
      </p:pic>
    </p:spTree>
  </p:cSld>
  <p:clrMapOvr>
    <a:masterClrMapping/>
  </p:clrMapOvr>
  <p:transition>
    <p:fade/>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128"/>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3200"/>
              <a:t> </a:t>
            </a:r>
            <a:endParaRPr b="1" sz="2000"/>
          </a:p>
        </p:txBody>
      </p:sp>
      <p:cxnSp>
        <p:nvCxnSpPr>
          <p:cNvPr id="941" name="Google Shape;941;p128"/>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942" name="Google Shape;942;p128"/>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943" name="Google Shape;943;p128"/>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944" name="Google Shape;944;p128"/>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945" name="Google Shape;945;p128"/>
          <p:cNvPicPr preferRelativeResize="0"/>
          <p:nvPr/>
        </p:nvPicPr>
        <p:blipFill rotWithShape="1">
          <a:blip r:embed="rId4">
            <a:alphaModFix/>
          </a:blip>
          <a:srcRect b="0" l="0" r="0" t="0"/>
          <a:stretch/>
        </p:blipFill>
        <p:spPr>
          <a:xfrm>
            <a:off x="0" y="0"/>
            <a:ext cx="374754" cy="374754"/>
          </a:xfrm>
          <a:prstGeom prst="rect">
            <a:avLst/>
          </a:prstGeom>
          <a:noFill/>
          <a:ln>
            <a:noFill/>
          </a:ln>
        </p:spPr>
      </p:pic>
      <p:sp>
        <p:nvSpPr>
          <p:cNvPr id="946" name="Google Shape;946;p128"/>
          <p:cNvSpPr/>
          <p:nvPr/>
        </p:nvSpPr>
        <p:spPr>
          <a:xfrm>
            <a:off x="479686" y="779486"/>
            <a:ext cx="7929796" cy="34163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C00000"/>
                </a:solidFill>
                <a:latin typeface="Arial"/>
                <a:ea typeface="Arial"/>
                <a:cs typeface="Arial"/>
                <a:sym typeface="Arial"/>
              </a:rPr>
              <a:t>MongoDB Compass</a:t>
            </a:r>
            <a:endParaRPr/>
          </a:p>
          <a:p>
            <a:pPr indent="0" lvl="0" marL="0" marR="0" rtl="0" algn="l">
              <a:lnSpc>
                <a:spcPct val="100000"/>
              </a:lnSpc>
              <a:spcBef>
                <a:spcPts val="0"/>
              </a:spcBef>
              <a:spcAft>
                <a:spcPts val="0"/>
              </a:spcAft>
              <a:buNone/>
            </a:pPr>
            <a:r>
              <a:t/>
            </a:r>
            <a:endParaRPr b="1"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Enter your database name and collection name and click Create Database. </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This will create a new database humanResourceDB with the new employees collection shown below.</a:t>
            </a:r>
            <a:endParaRPr b="1"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pic>
        <p:nvPicPr>
          <p:cNvPr id="947" name="Google Shape;947;p128"/>
          <p:cNvPicPr preferRelativeResize="0"/>
          <p:nvPr/>
        </p:nvPicPr>
        <p:blipFill rotWithShape="1">
          <a:blip r:embed="rId5">
            <a:alphaModFix/>
          </a:blip>
          <a:srcRect b="0" l="0" r="0" t="0"/>
          <a:stretch/>
        </p:blipFill>
        <p:spPr>
          <a:xfrm>
            <a:off x="1765327" y="3087974"/>
            <a:ext cx="5343525" cy="3492708"/>
          </a:xfrm>
          <a:prstGeom prst="rect">
            <a:avLst/>
          </a:prstGeom>
          <a:noFill/>
          <a:ln>
            <a:noFill/>
          </a:ln>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66"/>
          <p:cNvSpPr txBox="1"/>
          <p:nvPr>
            <p:ph idx="1" type="body"/>
          </p:nvPr>
        </p:nvSpPr>
        <p:spPr>
          <a:xfrm>
            <a:off x="518410" y="701080"/>
            <a:ext cx="7467600" cy="6156920"/>
          </a:xfrm>
          <a:prstGeom prst="rect">
            <a:avLst/>
          </a:prstGeom>
          <a:noFill/>
          <a:ln>
            <a:noFill/>
          </a:ln>
        </p:spPr>
        <p:txBody>
          <a:bodyPr anchorCtr="0" anchor="t" bIns="45700" lIns="91425" spcFirstLastPara="1" rIns="91425" wrap="square" tIns="45700">
            <a:normAutofit/>
          </a:bodyPr>
          <a:lstStyle/>
          <a:p>
            <a:pPr indent="-152400" lvl="0" marL="0" rtl="0" algn="l">
              <a:lnSpc>
                <a:spcPct val="100000"/>
              </a:lnSpc>
              <a:spcBef>
                <a:spcPts val="480"/>
              </a:spcBef>
              <a:spcAft>
                <a:spcPts val="0"/>
              </a:spcAft>
              <a:buSzPts val="2400"/>
              <a:buFont typeface="Noto Sans Symbols"/>
              <a:buChar char="⮚"/>
            </a:pPr>
            <a:r>
              <a:rPr lang="en-US"/>
              <a:t>In the RDBMS database, a table can have multiple rows and columns.</a:t>
            </a:r>
            <a:endParaRPr/>
          </a:p>
          <a:p>
            <a:pPr indent="-152400" lvl="0" marL="0" rtl="0" algn="l">
              <a:lnSpc>
                <a:spcPct val="100000"/>
              </a:lnSpc>
              <a:spcBef>
                <a:spcPts val="480"/>
              </a:spcBef>
              <a:spcAft>
                <a:spcPts val="0"/>
              </a:spcAft>
              <a:buSzPts val="2400"/>
              <a:buFont typeface="Noto Sans Symbols"/>
              <a:buChar char="⮚"/>
            </a:pPr>
            <a:r>
              <a:rPr lang="en-US"/>
              <a:t> Similarly in </a:t>
            </a:r>
            <a:r>
              <a:rPr b="1" lang="en-US">
                <a:solidFill>
                  <a:srgbClr val="C00000"/>
                </a:solidFill>
              </a:rPr>
              <a:t>MongoDB, a collection can have multiple documents which are equivalent to the rows</a:t>
            </a:r>
            <a:r>
              <a:rPr lang="en-US"/>
              <a:t>.</a:t>
            </a:r>
            <a:endParaRPr/>
          </a:p>
          <a:p>
            <a:pPr indent="-152400" lvl="0" marL="0" rtl="0" algn="l">
              <a:lnSpc>
                <a:spcPct val="100000"/>
              </a:lnSpc>
              <a:spcBef>
                <a:spcPts val="480"/>
              </a:spcBef>
              <a:spcAft>
                <a:spcPts val="0"/>
              </a:spcAft>
              <a:buSzPts val="2400"/>
              <a:buFont typeface="Noto Sans Symbols"/>
              <a:buChar char="⮚"/>
            </a:pPr>
            <a:r>
              <a:rPr lang="en-US"/>
              <a:t> Each </a:t>
            </a:r>
            <a:r>
              <a:rPr lang="en-US">
                <a:solidFill>
                  <a:srgbClr val="FF0000"/>
                </a:solidFill>
              </a:rPr>
              <a:t>document has multiple "fields" which are equivalent to the columns. </a:t>
            </a:r>
            <a:endParaRPr/>
          </a:p>
          <a:p>
            <a:pPr indent="-152400" lvl="0" marL="0" rtl="0" algn="l">
              <a:lnSpc>
                <a:spcPct val="100000"/>
              </a:lnSpc>
              <a:spcBef>
                <a:spcPts val="480"/>
              </a:spcBef>
              <a:spcAft>
                <a:spcPts val="0"/>
              </a:spcAft>
              <a:buSzPts val="2400"/>
              <a:buFont typeface="Noto Sans Symbols"/>
              <a:buChar char="⮚"/>
            </a:pPr>
            <a:r>
              <a:rPr b="1" lang="en-US">
                <a:solidFill>
                  <a:srgbClr val="FF0000"/>
                </a:solidFill>
              </a:rPr>
              <a:t>Documents in a single collection can have different fields.</a:t>
            </a:r>
            <a:endParaRPr/>
          </a:p>
        </p:txBody>
      </p:sp>
      <p:cxnSp>
        <p:nvCxnSpPr>
          <p:cNvPr id="260" name="Google Shape;260;p66"/>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61" name="Google Shape;261;p66"/>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62" name="Google Shape;262;p66"/>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63" name="Google Shape;263;p66"/>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264" name="Google Shape;264;p66"/>
          <p:cNvPicPr preferRelativeResize="0"/>
          <p:nvPr/>
        </p:nvPicPr>
        <p:blipFill rotWithShape="1">
          <a:blip r:embed="rId4">
            <a:alphaModFix/>
          </a:blip>
          <a:srcRect b="0" l="0" r="0" t="0"/>
          <a:stretch/>
        </p:blipFill>
        <p:spPr>
          <a:xfrm>
            <a:off x="0" y="0"/>
            <a:ext cx="374754" cy="374754"/>
          </a:xfrm>
          <a:prstGeom prst="rect">
            <a:avLst/>
          </a:prstGeom>
          <a:noFill/>
          <a:ln>
            <a:noFill/>
          </a:ln>
        </p:spPr>
      </p:pic>
    </p:spTree>
  </p:cSld>
  <p:clrMapOvr>
    <a:masterClrMapping/>
  </p:clrMapOvr>
  <p:transition>
    <p:fade/>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129"/>
          <p:cNvSpPr txBox="1"/>
          <p:nvPr>
            <p:ph idx="1" type="body"/>
          </p:nvPr>
        </p:nvSpPr>
        <p:spPr>
          <a:xfrm>
            <a:off x="533399" y="548680"/>
            <a:ext cx="7816121" cy="61569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480"/>
              </a:spcBef>
              <a:spcAft>
                <a:spcPts val="0"/>
              </a:spcAft>
              <a:buSzPts val="2400"/>
              <a:buNone/>
            </a:pPr>
            <a:r>
              <a:rPr b="1" lang="en-US" sz="3200"/>
              <a:t> </a:t>
            </a:r>
            <a:endParaRPr b="1" sz="2000"/>
          </a:p>
        </p:txBody>
      </p:sp>
      <p:cxnSp>
        <p:nvCxnSpPr>
          <p:cNvPr id="953" name="Google Shape;953;p129"/>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954" name="Google Shape;954;p129"/>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955" name="Google Shape;955;p129"/>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956" name="Google Shape;956;p129"/>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957" name="Google Shape;957;p129"/>
          <p:cNvPicPr preferRelativeResize="0"/>
          <p:nvPr/>
        </p:nvPicPr>
        <p:blipFill rotWithShape="1">
          <a:blip r:embed="rId4">
            <a:alphaModFix/>
          </a:blip>
          <a:srcRect b="0" l="0" r="0" t="0"/>
          <a:stretch/>
        </p:blipFill>
        <p:spPr>
          <a:xfrm>
            <a:off x="0" y="0"/>
            <a:ext cx="374754" cy="374754"/>
          </a:xfrm>
          <a:prstGeom prst="rect">
            <a:avLst/>
          </a:prstGeom>
          <a:noFill/>
          <a:ln>
            <a:noFill/>
          </a:ln>
        </p:spPr>
      </p:pic>
      <p:sp>
        <p:nvSpPr>
          <p:cNvPr id="958" name="Google Shape;958;p129"/>
          <p:cNvSpPr/>
          <p:nvPr/>
        </p:nvSpPr>
        <p:spPr>
          <a:xfrm>
            <a:off x="479686" y="779487"/>
            <a:ext cx="7929796" cy="30469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C00000"/>
                </a:solidFill>
                <a:latin typeface="Arial"/>
                <a:ea typeface="Arial"/>
                <a:cs typeface="Arial"/>
                <a:sym typeface="Arial"/>
              </a:rPr>
              <a:t>MongoDB Compass</a:t>
            </a:r>
            <a:endParaRPr/>
          </a:p>
          <a:p>
            <a:pPr indent="0" lvl="0" marL="0" marR="0" rtl="0" algn="l">
              <a:lnSpc>
                <a:spcPct val="100000"/>
              </a:lnSpc>
              <a:spcBef>
                <a:spcPts val="0"/>
              </a:spcBef>
              <a:spcAft>
                <a:spcPts val="0"/>
              </a:spcAft>
              <a:buNone/>
            </a:pPr>
            <a:r>
              <a:t/>
            </a:r>
            <a:endParaRPr b="1" i="0" sz="2400" u="none" cap="none" strike="noStrike">
              <a:solidFill>
                <a:srgbClr val="C00000"/>
              </a:solidFill>
              <a:latin typeface="Arial"/>
              <a:ea typeface="Arial"/>
              <a:cs typeface="Arial"/>
              <a:sym typeface="Arial"/>
            </a:endParaRPr>
          </a:p>
          <a:p>
            <a:pPr indent="-114300" lvl="0" marL="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Click on employees collection to insert, update, find documents in it. </a:t>
            </a:r>
            <a:endParaRPr/>
          </a:p>
          <a:p>
            <a:pPr indent="-114300" lvl="0" marL="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This will open the following window to manage documents.</a:t>
            </a:r>
            <a:endParaRPr/>
          </a:p>
          <a:p>
            <a:pPr indent="-114300" lvl="0" marL="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MongoDB Compass - Manage DocumentsThus, you can use MongoDB Compass UI to manage your MongoDB databases.</a:t>
            </a:r>
            <a:endParaRPr/>
          </a:p>
          <a:p>
            <a:pPr indent="0" lvl="0" marL="0" marR="0" rtl="0" algn="l">
              <a:lnSpc>
                <a:spcPct val="100000"/>
              </a:lnSpc>
              <a:spcBef>
                <a:spcPts val="0"/>
              </a:spcBef>
              <a:spcAft>
                <a:spcPts val="0"/>
              </a:spcAft>
              <a:buNone/>
            </a:pPr>
            <a:r>
              <a:t/>
            </a:r>
            <a:endParaRPr b="1"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pic>
        <p:nvPicPr>
          <p:cNvPr id="959" name="Google Shape;959;p129"/>
          <p:cNvPicPr preferRelativeResize="0"/>
          <p:nvPr/>
        </p:nvPicPr>
        <p:blipFill rotWithShape="1">
          <a:blip r:embed="rId5">
            <a:alphaModFix/>
          </a:blip>
          <a:srcRect b="0" l="0" r="0" t="0"/>
          <a:stretch/>
        </p:blipFill>
        <p:spPr>
          <a:xfrm>
            <a:off x="1593564" y="3224838"/>
            <a:ext cx="5267325" cy="3076575"/>
          </a:xfrm>
          <a:prstGeom prst="rect">
            <a:avLst/>
          </a:prstGeom>
          <a:noFill/>
          <a:ln>
            <a:noFill/>
          </a:ln>
        </p:spPr>
      </p:pic>
    </p:spTree>
  </p:cSld>
  <p:clrMapOvr>
    <a:masterClrMapping/>
  </p:clrMapOvr>
  <p:transition>
    <p:fade/>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39"/>
          <p:cNvSpPr txBox="1"/>
          <p:nvPr>
            <p:ph idx="1" type="body"/>
          </p:nvPr>
        </p:nvSpPr>
        <p:spPr>
          <a:xfrm>
            <a:off x="1142976" y="4357694"/>
            <a:ext cx="6629416" cy="1295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2"/>
              </a:buClr>
              <a:buSzPts val="8800"/>
              <a:buNone/>
            </a:pPr>
            <a:r>
              <a:rPr b="1" lang="en-US" sz="8800">
                <a:latin typeface="Rockwell"/>
                <a:ea typeface="Rockwell"/>
                <a:cs typeface="Rockwell"/>
                <a:sym typeface="Rockwell"/>
              </a:rPr>
              <a:t>Thank You</a:t>
            </a:r>
            <a:endParaRPr b="1" sz="8800">
              <a:latin typeface="Rockwell"/>
              <a:ea typeface="Rockwell"/>
              <a:cs typeface="Rockwell"/>
              <a:sym typeface="Rockwell"/>
            </a:endParaRPr>
          </a:p>
        </p:txBody>
      </p:sp>
      <p:pic>
        <p:nvPicPr>
          <p:cNvPr id="966" name="Google Shape;966;p39"/>
          <p:cNvPicPr preferRelativeResize="0"/>
          <p:nvPr>
            <p:ph idx="2" type="pic"/>
          </p:nvPr>
        </p:nvPicPr>
        <p:blipFill rotWithShape="1">
          <a:blip r:embed="rId3">
            <a:alphaModFix/>
          </a:blip>
          <a:srcRect b="2444" l="0" r="0" t="2442"/>
          <a:stretch/>
        </p:blipFill>
        <p:spPr>
          <a:xfrm>
            <a:off x="228600" y="723900"/>
            <a:ext cx="2400300" cy="3200400"/>
          </a:xfrm>
          <a:prstGeom prst="rect">
            <a:avLst/>
          </a:prstGeom>
          <a:solidFill>
            <a:schemeClr val="accent1"/>
          </a:solidFill>
          <a:ln>
            <a:noFill/>
          </a:ln>
          <a:effectLst>
            <a:outerShdw blurRad="40000" rotWithShape="0" dir="5400000" dist="20000">
              <a:srgbClr val="000000">
                <a:alpha val="37254"/>
              </a:srgbClr>
            </a:outerShdw>
          </a:effectLst>
        </p:spPr>
      </p:pic>
      <p:pic>
        <p:nvPicPr>
          <p:cNvPr id="967" name="Google Shape;967;p39"/>
          <p:cNvPicPr preferRelativeResize="0"/>
          <p:nvPr>
            <p:ph idx="3" type="pic"/>
          </p:nvPr>
        </p:nvPicPr>
        <p:blipFill rotWithShape="1">
          <a:blip r:embed="rId4">
            <a:alphaModFix/>
          </a:blip>
          <a:srcRect b="2444" l="0" r="0" t="2442"/>
          <a:stretch/>
        </p:blipFill>
        <p:spPr>
          <a:xfrm>
            <a:off x="3162300" y="723900"/>
            <a:ext cx="2400300" cy="3200400"/>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968" name="Google Shape;968;p39"/>
          <p:cNvPicPr preferRelativeResize="0"/>
          <p:nvPr>
            <p:ph idx="4" type="pic"/>
          </p:nvPr>
        </p:nvPicPr>
        <p:blipFill rotWithShape="1">
          <a:blip r:embed="rId5">
            <a:alphaModFix/>
          </a:blip>
          <a:srcRect b="2444" l="0" r="0" t="2442"/>
          <a:stretch/>
        </p:blipFill>
        <p:spPr>
          <a:xfrm>
            <a:off x="6096000" y="723900"/>
            <a:ext cx="2400300" cy="3200400"/>
          </a:xfrm>
          <a:prstGeom prst="rect">
            <a:avLst/>
          </a:prstGeom>
          <a:solidFill>
            <a:srgbClr val="ECECEC"/>
          </a:solidFill>
          <a:ln cap="sq" cmpd="sng" w="101600">
            <a:solidFill>
              <a:srgbClr val="FDFDFD"/>
            </a:solidFill>
            <a:prstDash val="solid"/>
            <a:miter lim="800000"/>
            <a:headEnd len="sm" w="sm" type="none"/>
            <a:tailEnd len="sm" w="sm" type="none"/>
          </a:ln>
          <a:effectLst>
            <a:outerShdw blurRad="57150" kx="110000" rotWithShape="0" algn="tl" dir="7560000" dist="37500" sy="98000" ky="200000">
              <a:srgbClr val="000000">
                <a:alpha val="20000"/>
              </a:srgbClr>
            </a:outerShdw>
          </a:effectLst>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67"/>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a:bodyPr>
          <a:lstStyle/>
          <a:p>
            <a:pPr indent="-152400" lvl="0" marL="0" rtl="0" algn="l">
              <a:lnSpc>
                <a:spcPct val="100000"/>
              </a:lnSpc>
              <a:spcBef>
                <a:spcPts val="480"/>
              </a:spcBef>
              <a:spcAft>
                <a:spcPts val="0"/>
              </a:spcAft>
              <a:buSzPts val="2400"/>
              <a:buFont typeface="Noto Sans Symbols"/>
              <a:buChar char="⮚"/>
            </a:pPr>
            <a:r>
              <a:rPr lang="en-US"/>
              <a:t>The following is an example of JSON based document.</a:t>
            </a:r>
            <a:endParaRPr/>
          </a:p>
          <a:p>
            <a:pPr indent="0" lvl="0" marL="0" rtl="0" algn="l">
              <a:lnSpc>
                <a:spcPct val="100000"/>
              </a:lnSpc>
              <a:spcBef>
                <a:spcPts val="0"/>
              </a:spcBef>
              <a:spcAft>
                <a:spcPts val="0"/>
              </a:spcAft>
              <a:buSzPts val="2400"/>
              <a:buNone/>
            </a:pPr>
            <a:r>
              <a:t/>
            </a:r>
            <a:endParaRPr/>
          </a:p>
        </p:txBody>
      </p:sp>
      <p:cxnSp>
        <p:nvCxnSpPr>
          <p:cNvPr id="270" name="Google Shape;270;p67"/>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71" name="Google Shape;271;p67"/>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72" name="Google Shape;272;p67"/>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73" name="Google Shape;273;p67"/>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274" name="Google Shape;274;p67"/>
          <p:cNvPicPr preferRelativeResize="0"/>
          <p:nvPr/>
        </p:nvPicPr>
        <p:blipFill rotWithShape="1">
          <a:blip r:embed="rId4">
            <a:alphaModFix/>
          </a:blip>
          <a:srcRect b="0" l="0" r="0" t="0"/>
          <a:stretch/>
        </p:blipFill>
        <p:spPr>
          <a:xfrm>
            <a:off x="0" y="0"/>
            <a:ext cx="374754" cy="374754"/>
          </a:xfrm>
          <a:prstGeom prst="rect">
            <a:avLst/>
          </a:prstGeom>
          <a:noFill/>
          <a:ln>
            <a:noFill/>
          </a:ln>
        </p:spPr>
      </p:pic>
      <p:pic>
        <p:nvPicPr>
          <p:cNvPr id="275" name="Google Shape;275;p67"/>
          <p:cNvPicPr preferRelativeResize="0"/>
          <p:nvPr/>
        </p:nvPicPr>
        <p:blipFill rotWithShape="1">
          <a:blip r:embed="rId5">
            <a:alphaModFix/>
          </a:blip>
          <a:srcRect b="0" l="0" r="0" t="0"/>
          <a:stretch/>
        </p:blipFill>
        <p:spPr>
          <a:xfrm>
            <a:off x="747946" y="1594579"/>
            <a:ext cx="7048500" cy="3429000"/>
          </a:xfrm>
          <a:prstGeom prst="rect">
            <a:avLst/>
          </a:prstGeom>
          <a:noFill/>
          <a:ln>
            <a:noFill/>
          </a:ln>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68"/>
          <p:cNvSpPr txBox="1"/>
          <p:nvPr>
            <p:ph idx="1" type="body"/>
          </p:nvPr>
        </p:nvSpPr>
        <p:spPr>
          <a:xfrm>
            <a:off x="533400" y="548680"/>
            <a:ext cx="7467600" cy="615692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00000"/>
              </a:lnSpc>
              <a:spcBef>
                <a:spcPts val="480"/>
              </a:spcBef>
              <a:spcAft>
                <a:spcPts val="0"/>
              </a:spcAft>
              <a:buSzPct val="108108"/>
              <a:buNone/>
            </a:pPr>
            <a:r>
              <a:rPr b="1" lang="en-US">
                <a:solidFill>
                  <a:srgbClr val="FF0000"/>
                </a:solidFill>
              </a:rPr>
              <a:t>Advantages of MongoDB</a:t>
            </a:r>
            <a:endParaRPr b="1">
              <a:solidFill>
                <a:srgbClr val="FF0000"/>
              </a:solidFill>
            </a:endParaRPr>
          </a:p>
          <a:p>
            <a:pPr indent="-457200" lvl="0" marL="457200" rtl="0" algn="just">
              <a:lnSpc>
                <a:spcPct val="100000"/>
              </a:lnSpc>
              <a:spcBef>
                <a:spcPts val="480"/>
              </a:spcBef>
              <a:spcAft>
                <a:spcPts val="0"/>
              </a:spcAft>
              <a:buSzPct val="108108"/>
              <a:buFont typeface="Arial"/>
              <a:buAutoNum type="arabicPeriod"/>
            </a:pPr>
            <a:r>
              <a:rPr lang="en-US"/>
              <a:t>MongoDB stores data as JSON based document that does not enforce the schema. </a:t>
            </a:r>
            <a:endParaRPr/>
          </a:p>
          <a:p>
            <a:pPr indent="-457200" lvl="0" marL="457200" rtl="0" algn="just">
              <a:lnSpc>
                <a:spcPct val="100000"/>
              </a:lnSpc>
              <a:spcBef>
                <a:spcPts val="480"/>
              </a:spcBef>
              <a:spcAft>
                <a:spcPts val="0"/>
              </a:spcAft>
              <a:buSzPct val="108108"/>
              <a:buFont typeface="Arial"/>
              <a:buAutoNum type="arabicPeriod"/>
            </a:pPr>
            <a:r>
              <a:rPr lang="en-US"/>
              <a:t>It allows us to store hierarchical data in a document. </a:t>
            </a:r>
            <a:endParaRPr/>
          </a:p>
          <a:p>
            <a:pPr indent="-457200" lvl="0" marL="457200" rtl="0" algn="just">
              <a:lnSpc>
                <a:spcPct val="100000"/>
              </a:lnSpc>
              <a:spcBef>
                <a:spcPts val="480"/>
              </a:spcBef>
              <a:spcAft>
                <a:spcPts val="0"/>
              </a:spcAft>
              <a:buSzPct val="108108"/>
              <a:buFont typeface="Arial"/>
              <a:buAutoNum type="arabicPeriod"/>
            </a:pPr>
            <a:r>
              <a:rPr lang="en-US"/>
              <a:t>This makes it easy to store and retrieve data in an efficient manner.</a:t>
            </a:r>
            <a:endParaRPr/>
          </a:p>
          <a:p>
            <a:pPr indent="-457200" lvl="0" marL="457200" rtl="0" algn="just">
              <a:lnSpc>
                <a:spcPct val="100000"/>
              </a:lnSpc>
              <a:spcBef>
                <a:spcPts val="480"/>
              </a:spcBef>
              <a:spcAft>
                <a:spcPts val="0"/>
              </a:spcAft>
              <a:buSzPct val="108108"/>
              <a:buFont typeface="Arial"/>
              <a:buAutoNum type="arabicPeriod"/>
            </a:pPr>
            <a:r>
              <a:rPr lang="en-US"/>
              <a:t>It is easy to scale up or down as per the requirement since it is a document based database. </a:t>
            </a:r>
            <a:endParaRPr/>
          </a:p>
          <a:p>
            <a:pPr indent="-457200" lvl="0" marL="457200" rtl="0" algn="just">
              <a:lnSpc>
                <a:spcPct val="100000"/>
              </a:lnSpc>
              <a:spcBef>
                <a:spcPts val="480"/>
              </a:spcBef>
              <a:spcAft>
                <a:spcPts val="0"/>
              </a:spcAft>
              <a:buSzPct val="108108"/>
              <a:buFont typeface="Arial"/>
              <a:buAutoNum type="arabicPeriod"/>
            </a:pPr>
            <a:r>
              <a:rPr lang="en-US"/>
              <a:t>MongoDB also allows us to split data across multiple servers.</a:t>
            </a:r>
            <a:endParaRPr/>
          </a:p>
          <a:p>
            <a:pPr indent="-457200" lvl="0" marL="457200" rtl="0" algn="just">
              <a:lnSpc>
                <a:spcPct val="100000"/>
              </a:lnSpc>
              <a:spcBef>
                <a:spcPts val="480"/>
              </a:spcBef>
              <a:spcAft>
                <a:spcPts val="0"/>
              </a:spcAft>
              <a:buSzPct val="108108"/>
              <a:buFont typeface="Arial"/>
              <a:buAutoNum type="arabicPeriod"/>
            </a:pPr>
            <a:r>
              <a:rPr lang="en-US"/>
              <a:t>MongoDB provides rich features like indexing, aggregation, file store, etc.</a:t>
            </a:r>
            <a:endParaRPr/>
          </a:p>
          <a:p>
            <a:pPr indent="-457200" lvl="0" marL="457200" rtl="0" algn="just">
              <a:lnSpc>
                <a:spcPct val="100000"/>
              </a:lnSpc>
              <a:spcBef>
                <a:spcPts val="480"/>
              </a:spcBef>
              <a:spcAft>
                <a:spcPts val="0"/>
              </a:spcAft>
              <a:buSzPct val="108108"/>
              <a:buFont typeface="Arial"/>
              <a:buAutoNum type="arabicPeriod"/>
            </a:pPr>
            <a:r>
              <a:rPr lang="en-US"/>
              <a:t>MongoDB performs fast with huge data.</a:t>
            </a:r>
            <a:endParaRPr/>
          </a:p>
          <a:p>
            <a:pPr indent="-457200" lvl="0" marL="457200" rtl="0" algn="just">
              <a:lnSpc>
                <a:spcPct val="100000"/>
              </a:lnSpc>
              <a:spcBef>
                <a:spcPts val="480"/>
              </a:spcBef>
              <a:spcAft>
                <a:spcPts val="0"/>
              </a:spcAft>
              <a:buSzPct val="108108"/>
              <a:buFont typeface="Arial"/>
              <a:buAutoNum type="arabicPeriod"/>
            </a:pPr>
            <a:r>
              <a:rPr lang="en-US"/>
              <a:t>MongoDB provides drivers to store and fetch data from different applications developed in different technologies such as C#, Java, Python, Node.js, etc.</a:t>
            </a:r>
            <a:endParaRPr/>
          </a:p>
          <a:p>
            <a:pPr indent="-457200" lvl="0" marL="457200" rtl="0" algn="just">
              <a:lnSpc>
                <a:spcPct val="100000"/>
              </a:lnSpc>
              <a:spcBef>
                <a:spcPts val="480"/>
              </a:spcBef>
              <a:spcAft>
                <a:spcPts val="0"/>
              </a:spcAft>
              <a:buSzPct val="108108"/>
              <a:buFont typeface="Arial"/>
              <a:buAutoNum type="arabicPeriod"/>
            </a:pPr>
            <a:r>
              <a:rPr lang="en-US"/>
              <a:t>MongoDB provides tools to manage MongoDB databases.</a:t>
            </a:r>
            <a:endParaRPr/>
          </a:p>
          <a:p>
            <a:pPr indent="0" lvl="0" marL="0" rtl="0" algn="just">
              <a:lnSpc>
                <a:spcPct val="100000"/>
              </a:lnSpc>
              <a:spcBef>
                <a:spcPts val="0"/>
              </a:spcBef>
              <a:spcAft>
                <a:spcPts val="0"/>
              </a:spcAft>
              <a:buSzPct val="108108"/>
              <a:buNone/>
            </a:pPr>
            <a:r>
              <a:t/>
            </a:r>
            <a:endParaRPr/>
          </a:p>
        </p:txBody>
      </p:sp>
      <p:cxnSp>
        <p:nvCxnSpPr>
          <p:cNvPr id="281" name="Google Shape;281;p68"/>
          <p:cNvCxnSpPr/>
          <p:nvPr/>
        </p:nvCxnSpPr>
        <p:spPr>
          <a:xfrm>
            <a:off x="539552" y="404664"/>
            <a:ext cx="2952328" cy="0"/>
          </a:xfrm>
          <a:prstGeom prst="straightConnector1">
            <a:avLst/>
          </a:prstGeom>
          <a:noFill/>
          <a:ln cap="flat" cmpd="sng" w="57150">
            <a:solidFill>
              <a:srgbClr val="C00000"/>
            </a:solidFill>
            <a:prstDash val="solid"/>
            <a:round/>
            <a:headEnd len="sm" w="sm" type="none"/>
            <a:tailEnd len="sm" w="sm" type="none"/>
          </a:ln>
        </p:spPr>
      </p:cxnSp>
      <p:cxnSp>
        <p:nvCxnSpPr>
          <p:cNvPr id="282" name="Google Shape;282;p68"/>
          <p:cNvCxnSpPr/>
          <p:nvPr/>
        </p:nvCxnSpPr>
        <p:spPr>
          <a:xfrm>
            <a:off x="3707904" y="404664"/>
            <a:ext cx="2592288" cy="0"/>
          </a:xfrm>
          <a:prstGeom prst="straightConnector1">
            <a:avLst/>
          </a:prstGeom>
          <a:noFill/>
          <a:ln cap="flat" cmpd="sng" w="57150">
            <a:solidFill>
              <a:srgbClr val="C00000"/>
            </a:solidFill>
            <a:prstDash val="solid"/>
            <a:round/>
            <a:headEnd len="sm" w="sm" type="none"/>
            <a:tailEnd len="sm" w="sm" type="none"/>
          </a:ln>
        </p:spPr>
      </p:cxnSp>
      <p:cxnSp>
        <p:nvCxnSpPr>
          <p:cNvPr id="283" name="Google Shape;283;p68"/>
          <p:cNvCxnSpPr/>
          <p:nvPr/>
        </p:nvCxnSpPr>
        <p:spPr>
          <a:xfrm>
            <a:off x="6444208" y="404664"/>
            <a:ext cx="2016224" cy="0"/>
          </a:xfrm>
          <a:prstGeom prst="straightConnector1">
            <a:avLst/>
          </a:prstGeom>
          <a:noFill/>
          <a:ln cap="flat" cmpd="sng" w="57150">
            <a:solidFill>
              <a:srgbClr val="C00000"/>
            </a:solidFill>
            <a:prstDash val="solid"/>
            <a:round/>
            <a:headEnd len="sm" w="sm" type="none"/>
            <a:tailEnd len="sm" w="sm" type="none"/>
          </a:ln>
        </p:spPr>
      </p:cxnSp>
      <p:pic>
        <p:nvPicPr>
          <p:cNvPr id="284" name="Google Shape;284;p68"/>
          <p:cNvPicPr preferRelativeResize="0"/>
          <p:nvPr/>
        </p:nvPicPr>
        <p:blipFill rotWithShape="1">
          <a:blip r:embed="rId3">
            <a:alphaModFix/>
          </a:blip>
          <a:srcRect b="0" l="0" r="0" t="0"/>
          <a:stretch/>
        </p:blipFill>
        <p:spPr>
          <a:xfrm>
            <a:off x="7495082" y="0"/>
            <a:ext cx="1079291" cy="494675"/>
          </a:xfrm>
          <a:prstGeom prst="rect">
            <a:avLst/>
          </a:prstGeom>
          <a:noFill/>
          <a:ln>
            <a:noFill/>
          </a:ln>
        </p:spPr>
      </p:pic>
      <p:pic>
        <p:nvPicPr>
          <p:cNvPr id="285" name="Google Shape;285;p68"/>
          <p:cNvPicPr preferRelativeResize="0"/>
          <p:nvPr/>
        </p:nvPicPr>
        <p:blipFill rotWithShape="1">
          <a:blip r:embed="rId4">
            <a:alphaModFix/>
          </a:blip>
          <a:srcRect b="0" l="0" r="0" t="0"/>
          <a:stretch/>
        </p:blipFill>
        <p:spPr>
          <a:xfrm>
            <a:off x="0" y="0"/>
            <a:ext cx="374754" cy="374754"/>
          </a:xfrm>
          <a:prstGeom prst="rect">
            <a:avLst/>
          </a:prstGeom>
          <a:noFill/>
          <a:ln>
            <a:noFill/>
          </a:ln>
        </p:spPr>
      </p:pic>
    </p:spTree>
  </p:cSld>
  <p:clrMapOvr>
    <a:masterClrMapping/>
  </p:clrMapOvr>
  <p:transition>
    <p:fade/>
  </p:transition>
</p:sld>
</file>

<file path=ppt/theme/theme1.xml><?xml version="1.0" encoding="utf-8"?>
<a:theme xmlns:a="http://schemas.openxmlformats.org/drawingml/2006/main" xmlns:r="http://schemas.openxmlformats.org/officeDocument/2006/relationships" name="Contemporary Photo Album">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2022-05-17T09:40:20Z</dcterms:created>
  <dc:creator>Admin</dc:creator>
</cp:coreProperties>
</file>