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p:scale>
          <a:sx n="35" d="100"/>
          <a:sy n="35" d="100"/>
        </p:scale>
        <p:origin x="-112"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28.05.2024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422376" y="7567606"/>
            <a:ext cx="2787477" cy="830997"/>
          </a:xfrm>
          <a:prstGeom prst="rect">
            <a:avLst/>
          </a:prstGeom>
          <a:noFill/>
        </p:spPr>
        <p:txBody>
          <a:bodyPr wrap="square" rtlCol="0">
            <a:spAutoFit/>
          </a:bodyPr>
          <a:lstStyle/>
          <a:p>
            <a:r>
              <a:rPr lang="en-US" sz="2400" b="1" dirty="0"/>
              <a:t>PERIN DEVI BEHARA</a:t>
            </a:r>
          </a:p>
          <a:p>
            <a:r>
              <a:rPr lang="en-US" sz="2400" b="1" dirty="0"/>
              <a:t>Data Analyst</a:t>
            </a:r>
            <a:endParaRPr lang="en-IN" sz="2400" b="1" dirty="0"/>
          </a:p>
        </p:txBody>
      </p:sp>
      <p:sp>
        <p:nvSpPr>
          <p:cNvPr id="46" name="Oval 45">
            <a:extLst>
              <a:ext uri="{FF2B5EF4-FFF2-40B4-BE49-F238E27FC236}">
                <a16:creationId xmlns:a16="http://schemas.microsoft.com/office/drawing/2014/main" id="{58B35486-560A-C5D9-365B-16EFB304C849}"/>
              </a:ext>
            </a:extLst>
          </p:cNvPr>
          <p:cNvSpPr/>
          <p:nvPr/>
        </p:nvSpPr>
        <p:spPr>
          <a:xfrm>
            <a:off x="11627102" y="7130287"/>
            <a:ext cx="1939624" cy="1935763"/>
          </a:xfrm>
          <a:prstGeom prst="ellipse">
            <a:avLst/>
          </a:prstGeom>
          <a:blipFill>
            <a:blip r:embed="rId7"/>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TotalTime>
  <Words>1683</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Perin Devi Behara</cp:lastModifiedBy>
  <cp:revision>31</cp:revision>
  <dcterms:created xsi:type="dcterms:W3CDTF">2006-08-16T00:00:00Z</dcterms:created>
  <dcterms:modified xsi:type="dcterms:W3CDTF">2024-05-29T23:50:22Z</dcterms:modified>
  <dc:identifier>DAEhDyfaYKE</dc:identifier>
</cp:coreProperties>
</file>