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sldIdLst>
    <p:sldId id="304" r:id="rId5"/>
    <p:sldId id="290" r:id="rId6"/>
    <p:sldId id="295" r:id="rId7"/>
    <p:sldId id="296" r:id="rId8"/>
    <p:sldId id="292" r:id="rId9"/>
  </p:sldIdLst>
  <p:sldSz cx="9144000" cy="6858000" type="screen4x3"/>
  <p:notesSz cx="6858000" cy="1352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6"/>
    <p:restoredTop sz="94663"/>
  </p:normalViewPr>
  <p:slideViewPr>
    <p:cSldViewPr snapToGrid="0">
      <p:cViewPr varScale="1">
        <p:scale>
          <a:sx n="112" d="100"/>
          <a:sy n="112" d="100"/>
        </p:scale>
        <p:origin x="1360" y="20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AD807C-F9AC-C84C-9409-9B130C9A171D}" type="datetimeFigureOut">
              <a:rPr lang="en-GB" smtClean="0"/>
              <a:t>18/06/2019</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F63392-8CF6-E844-96BE-7D9B8DCB6BEC}" type="slidenum">
              <a:rPr lang="en-GB" smtClean="0"/>
              <a:t>‹#›</a:t>
            </a:fld>
            <a:endParaRPr lang="en-GB"/>
          </a:p>
        </p:txBody>
      </p:sp>
    </p:spTree>
    <p:extLst>
      <p:ext uri="{BB962C8B-B14F-4D97-AF65-F5344CB8AC3E}">
        <p14:creationId xmlns:p14="http://schemas.microsoft.com/office/powerpoint/2010/main" val="544506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cs typeface="+mn-lt"/>
              </a:rPr>
            </a:br>
            <a:r>
              <a:rPr lang="en-US"/>
              <a:t>Concerned with small molecules from urine, blood, saliva and tissues</a:t>
            </a:r>
          </a:p>
          <a:p>
            <a:endParaRPr lang="en-US">
              <a:cs typeface="Calibri"/>
            </a:endParaRPr>
          </a:p>
          <a:p>
            <a:r>
              <a:rPr lang="en-US">
                <a:cs typeface="Calibri"/>
              </a:rPr>
              <a:t>Two main types in epidemiology*</a:t>
            </a:r>
          </a:p>
          <a:p>
            <a:endParaRPr lang="en-US">
              <a:cs typeface="Calibri"/>
            </a:endParaRPr>
          </a:p>
        </p:txBody>
      </p:sp>
      <p:sp>
        <p:nvSpPr>
          <p:cNvPr id="4" name="Slide Number Placeholder 3"/>
          <p:cNvSpPr>
            <a:spLocks noGrp="1"/>
          </p:cNvSpPr>
          <p:nvPr>
            <p:ph type="sldNum" sz="quarter" idx="5"/>
          </p:nvPr>
        </p:nvSpPr>
        <p:spPr/>
        <p:txBody>
          <a:bodyPr/>
          <a:lstStyle/>
          <a:p>
            <a:fld id="{F3F63392-8CF6-E844-96BE-7D9B8DCB6BEC}" type="slidenum">
              <a:rPr lang="en-GB" smtClean="0"/>
              <a:t>2</a:t>
            </a:fld>
            <a:endParaRPr lang="en-GB"/>
          </a:p>
        </p:txBody>
      </p:sp>
    </p:spTree>
    <p:extLst>
      <p:ext uri="{BB962C8B-B14F-4D97-AF65-F5344CB8AC3E}">
        <p14:creationId xmlns:p14="http://schemas.microsoft.com/office/powerpoint/2010/main" val="1039344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NMR = usually targeted – less sensitive than MS (although has increased) – much cheaper (around 13£ a sample) - quantitative so does not require extra steps for sample preparation, such as separation or derivatization – high reproducibility (because biomarker quantification directly from serum, without any sample extraction procedures)</a:t>
            </a:r>
          </a:p>
          <a:p>
            <a:endParaRPr lang="en-US"/>
          </a:p>
          <a:p>
            <a:r>
              <a:rPr lang="en-US">
                <a:cs typeface="Calibri"/>
              </a:rPr>
              <a:t>MS = usually untargeted – v high sensitivity and good sensitivity and specificity balance </a:t>
            </a:r>
            <a:endParaRPr lang="en-US"/>
          </a:p>
          <a:p>
            <a:endParaRPr lang="en-US"/>
          </a:p>
          <a:p>
            <a:r>
              <a:rPr lang="en-US">
                <a:cs typeface="Calibri"/>
              </a:rPr>
              <a:t>Researchers are starting to realize they can be complementary and by using both you can cover more of the metabolome and have both strengths – see case study </a:t>
            </a:r>
          </a:p>
          <a:p>
            <a:endParaRPr lang="en-US">
              <a:cs typeface="Calibri"/>
            </a:endParaRPr>
          </a:p>
        </p:txBody>
      </p:sp>
      <p:sp>
        <p:nvSpPr>
          <p:cNvPr id="4" name="Slide Number Placeholder 3"/>
          <p:cNvSpPr>
            <a:spLocks noGrp="1"/>
          </p:cNvSpPr>
          <p:nvPr>
            <p:ph type="sldNum" sz="quarter" idx="5"/>
          </p:nvPr>
        </p:nvSpPr>
        <p:spPr/>
        <p:txBody>
          <a:bodyPr/>
          <a:lstStyle/>
          <a:p>
            <a:fld id="{F3F63392-8CF6-E844-96BE-7D9B8DCB6BEC}" type="slidenum">
              <a:rPr lang="en-GB" smtClean="0"/>
              <a:t>3</a:t>
            </a:fld>
            <a:endParaRPr lang="en-GB"/>
          </a:p>
        </p:txBody>
      </p:sp>
    </p:spTree>
    <p:extLst>
      <p:ext uri="{BB962C8B-B14F-4D97-AF65-F5344CB8AC3E}">
        <p14:creationId xmlns:p14="http://schemas.microsoft.com/office/powerpoint/2010/main" val="575613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a:cs typeface="Calibri"/>
              </a:rPr>
              <a:t>Examples of the output you get back from Nightingale or Metabolon </a:t>
            </a:r>
          </a:p>
          <a:p>
            <a:endParaRPr lang="en-US" b="1" i="1">
              <a:cs typeface="Calibri"/>
            </a:endParaRPr>
          </a:p>
          <a:p>
            <a:r>
              <a:rPr lang="en-US" b="1" i="0">
                <a:cs typeface="Calibri"/>
              </a:rPr>
              <a:t>Pre QC and normalization is carried out by Nightingale and Metabolon. Metabolon can provide you with data analysis and interpretation, help with study design, and you get back at least raw and imputed data. Missing data because a) metabolite isn’t present b) metabolite is present but in too low quantity or c) technical effects  </a:t>
            </a:r>
            <a:endParaRPr lang="en-US" i="0">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F3F63392-8CF6-E844-96BE-7D9B8DCB6BEC}" type="slidenum">
              <a:rPr lang="en-GB" smtClean="0"/>
              <a:t>4</a:t>
            </a:fld>
            <a:endParaRPr lang="en-GB"/>
          </a:p>
        </p:txBody>
      </p:sp>
    </p:spTree>
    <p:extLst>
      <p:ext uri="{BB962C8B-B14F-4D97-AF65-F5344CB8AC3E}">
        <p14:creationId xmlns:p14="http://schemas.microsoft.com/office/powerpoint/2010/main" val="2173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Checks for normality can be done by eye, or setting thresholds e.g. excluding those more than 4 x SD from the mean </a:t>
            </a:r>
          </a:p>
          <a:p>
            <a:r>
              <a:rPr lang="en-GB"/>
              <a:t>Can talk about how ‘new’ metabolomics is to epidemiology and how things will probably change. Laura Corbin and David Hughes are working on a universal QC script for Metabolon data as we speak. </a:t>
            </a:r>
          </a:p>
        </p:txBody>
      </p:sp>
      <p:sp>
        <p:nvSpPr>
          <p:cNvPr id="4" name="Slide Number Placeholder 3"/>
          <p:cNvSpPr>
            <a:spLocks noGrp="1"/>
          </p:cNvSpPr>
          <p:nvPr>
            <p:ph type="sldNum" sz="quarter" idx="5"/>
          </p:nvPr>
        </p:nvSpPr>
        <p:spPr/>
        <p:txBody>
          <a:bodyPr/>
          <a:lstStyle/>
          <a:p>
            <a:fld id="{F3F63392-8CF6-E844-96BE-7D9B8DCB6BEC}" type="slidenum">
              <a:rPr lang="en-GB" smtClean="0"/>
              <a:t>5</a:t>
            </a:fld>
            <a:endParaRPr lang="en-GB"/>
          </a:p>
        </p:txBody>
      </p:sp>
    </p:spTree>
    <p:extLst>
      <p:ext uri="{BB962C8B-B14F-4D97-AF65-F5344CB8AC3E}">
        <p14:creationId xmlns:p14="http://schemas.microsoft.com/office/powerpoint/2010/main" val="326193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8"/>
        <p:cNvGrpSpPr/>
        <p:nvPr/>
      </p:nvGrpSpPr>
      <p:grpSpPr>
        <a:xfrm>
          <a:off x="0" y="0"/>
          <a:ext cx="0" cy="0"/>
          <a:chOff x="0" y="0"/>
          <a:chExt cx="0" cy="0"/>
        </a:xfrm>
      </p:grpSpPr>
      <p:sp>
        <p:nvSpPr>
          <p:cNvPr id="19" name="Shape 19"/>
          <p:cNvSpPr txBox="1">
            <a:spLocks noGrp="1"/>
          </p:cNvSpPr>
          <p:nvPr>
            <p:ph type="ctrTitle"/>
          </p:nvPr>
        </p:nvSpPr>
        <p:spPr>
          <a:xfrm>
            <a:off x="685800" y="1371600"/>
            <a:ext cx="7848600" cy="19272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25925"/>
              <a:buFont typeface="Arial"/>
              <a:buNone/>
              <a:defRPr sz="405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20" name="Shape 20"/>
          <p:cNvSpPr txBox="1">
            <a:spLocks noGrp="1"/>
          </p:cNvSpPr>
          <p:nvPr>
            <p:ph type="subTitle" idx="1"/>
          </p:nvPr>
        </p:nvSpPr>
        <p:spPr>
          <a:xfrm>
            <a:off x="685800" y="3505200"/>
            <a:ext cx="6400800" cy="1752900"/>
          </a:xfrm>
          <a:prstGeom prst="rect">
            <a:avLst/>
          </a:prstGeom>
          <a:noFill/>
          <a:ln>
            <a:noFill/>
          </a:ln>
        </p:spPr>
        <p:txBody>
          <a:bodyPr wrap="square" lIns="91425" tIns="91425" rIns="91425" bIns="91425" anchor="t" anchorCtr="0"/>
          <a:lstStyle>
            <a:lvl1pPr marL="0" marR="0" lvl="0" indent="0" algn="l" rtl="0">
              <a:spcBef>
                <a:spcPts val="360"/>
              </a:spcBef>
              <a:buClr>
                <a:schemeClr val="accent1"/>
              </a:buClr>
              <a:buSzPct val="85000"/>
              <a:buFont typeface="Arial"/>
              <a:buNone/>
              <a:defRPr sz="1800" b="0" i="0" u="none" strike="noStrike" cap="none">
                <a:solidFill>
                  <a:srgbClr val="3F3F3F"/>
                </a:solidFill>
                <a:latin typeface="Arial"/>
                <a:ea typeface="Arial"/>
                <a:cs typeface="Arial"/>
                <a:sym typeface="Arial"/>
              </a:defRPr>
            </a:lvl1pPr>
            <a:lvl2pPr marL="342892" marR="0" lvl="1" indent="0" algn="ctr" rtl="0">
              <a:spcBef>
                <a:spcPts val="300"/>
              </a:spcBef>
              <a:buClr>
                <a:schemeClr val="accent1"/>
              </a:buClr>
              <a:buSzPct val="85000"/>
              <a:buFont typeface="Arial"/>
              <a:buNone/>
              <a:defRPr sz="1500" b="0" i="0" u="none" strike="noStrike" cap="none">
                <a:solidFill>
                  <a:srgbClr val="888888"/>
                </a:solidFill>
                <a:latin typeface="Arial"/>
                <a:ea typeface="Arial"/>
                <a:cs typeface="Arial"/>
                <a:sym typeface="Arial"/>
              </a:defRPr>
            </a:lvl2pPr>
            <a:lvl3pPr marL="685783" marR="0" lvl="2" indent="0" algn="ctr" rtl="0">
              <a:spcBef>
                <a:spcPts val="270"/>
              </a:spcBef>
              <a:buClr>
                <a:schemeClr val="accent1"/>
              </a:buClr>
              <a:buSzPct val="90000"/>
              <a:buFont typeface="Arial"/>
              <a:buNone/>
              <a:defRPr sz="1350" b="0" i="0" u="none" strike="noStrike" cap="none">
                <a:solidFill>
                  <a:srgbClr val="888888"/>
                </a:solidFill>
                <a:latin typeface="Arial"/>
                <a:ea typeface="Arial"/>
                <a:cs typeface="Arial"/>
                <a:sym typeface="Arial"/>
              </a:defRPr>
            </a:lvl3pPr>
            <a:lvl4pPr marL="1028675" marR="0" lvl="3" indent="0" algn="ctr" rtl="0">
              <a:spcBef>
                <a:spcPts val="240"/>
              </a:spcBef>
              <a:buClr>
                <a:schemeClr val="accent1"/>
              </a:buClr>
              <a:buSzPct val="100000"/>
              <a:buFont typeface="Arial"/>
              <a:buNone/>
              <a:defRPr sz="1200" b="0" i="0" u="none" strike="noStrike" cap="none">
                <a:solidFill>
                  <a:srgbClr val="888888"/>
                </a:solidFill>
                <a:latin typeface="Arial"/>
                <a:ea typeface="Arial"/>
                <a:cs typeface="Arial"/>
                <a:sym typeface="Arial"/>
              </a:defRPr>
            </a:lvl4pPr>
            <a:lvl5pPr marL="1371566" marR="0" lvl="4" indent="0" algn="ctr" rtl="0">
              <a:spcBef>
                <a:spcPts val="210"/>
              </a:spcBef>
              <a:buClr>
                <a:schemeClr val="accent1"/>
              </a:buClr>
              <a:buSzPct val="100000"/>
              <a:buFont typeface="Arial"/>
              <a:buNone/>
              <a:defRPr sz="1050" b="0" i="0" u="none" strike="noStrike" cap="none">
                <a:solidFill>
                  <a:srgbClr val="888888"/>
                </a:solidFill>
                <a:latin typeface="Arial"/>
                <a:ea typeface="Arial"/>
                <a:cs typeface="Arial"/>
                <a:sym typeface="Arial"/>
              </a:defRPr>
            </a:lvl5pPr>
            <a:lvl6pPr marL="1714457" marR="0" lvl="5" indent="0" algn="ctr" rtl="0">
              <a:spcBef>
                <a:spcPts val="195"/>
              </a:spcBef>
              <a:buClr>
                <a:schemeClr val="accent1"/>
              </a:buClr>
              <a:buSzPct val="100000"/>
              <a:buFont typeface="Arial"/>
              <a:buNone/>
              <a:defRPr sz="975" b="0" i="0" u="none" strike="noStrike" cap="none">
                <a:solidFill>
                  <a:srgbClr val="888888"/>
                </a:solidFill>
                <a:latin typeface="Arial"/>
                <a:ea typeface="Arial"/>
                <a:cs typeface="Arial"/>
                <a:sym typeface="Arial"/>
              </a:defRPr>
            </a:lvl6pPr>
            <a:lvl7pPr marL="2057348" marR="0" lvl="6" indent="0" algn="ctr" rtl="0">
              <a:spcBef>
                <a:spcPts val="195"/>
              </a:spcBef>
              <a:buClr>
                <a:schemeClr val="accent1"/>
              </a:buClr>
              <a:buSzPct val="100000"/>
              <a:buFont typeface="Arial"/>
              <a:buNone/>
              <a:defRPr sz="975" b="0" i="0" u="none" strike="noStrike" cap="none">
                <a:solidFill>
                  <a:srgbClr val="888888"/>
                </a:solidFill>
                <a:latin typeface="Arial"/>
                <a:ea typeface="Arial"/>
                <a:cs typeface="Arial"/>
                <a:sym typeface="Arial"/>
              </a:defRPr>
            </a:lvl7pPr>
            <a:lvl8pPr marL="2400240" marR="0" lvl="7" indent="0" algn="ctr" rtl="0">
              <a:spcBef>
                <a:spcPts val="195"/>
              </a:spcBef>
              <a:buClr>
                <a:schemeClr val="accent1"/>
              </a:buClr>
              <a:buSzPct val="100000"/>
              <a:buFont typeface="Arial"/>
              <a:buNone/>
              <a:defRPr sz="975" b="0" i="0" u="none" strike="noStrike" cap="none">
                <a:solidFill>
                  <a:srgbClr val="888888"/>
                </a:solidFill>
                <a:latin typeface="Arial"/>
                <a:ea typeface="Arial"/>
                <a:cs typeface="Arial"/>
                <a:sym typeface="Arial"/>
              </a:defRPr>
            </a:lvl8pPr>
            <a:lvl9pPr marL="2743132" marR="0" lvl="8" indent="0" algn="ctr" rtl="0">
              <a:spcBef>
                <a:spcPts val="195"/>
              </a:spcBef>
              <a:buClr>
                <a:schemeClr val="accent1"/>
              </a:buClr>
              <a:buSzPct val="100000"/>
              <a:buFont typeface="Arial"/>
              <a:buNone/>
              <a:defRPr sz="975" b="0" i="0" u="none" strike="noStrike" cap="none">
                <a:solidFill>
                  <a:srgbClr val="888888"/>
                </a:solidFill>
                <a:latin typeface="Arial"/>
                <a:ea typeface="Arial"/>
                <a:cs typeface="Arial"/>
                <a:sym typeface="Arial"/>
              </a:defRPr>
            </a:lvl9pPr>
          </a:lstStyle>
          <a:p>
            <a:endParaRPr/>
          </a:p>
        </p:txBody>
      </p:sp>
      <p:sp>
        <p:nvSpPr>
          <p:cNvPr id="21" name="Shape 21"/>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b="0" i="0" u="none" strike="noStrike" cap="none">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22" name="Shape 22"/>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b="0" i="0" u="none" strike="noStrike" cap="none">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cxnSp>
        <p:nvCxnSpPr>
          <p:cNvPr id="24" name="Shape 24"/>
          <p:cNvCxnSpPr/>
          <p:nvPr/>
        </p:nvCxnSpPr>
        <p:spPr>
          <a:xfrm>
            <a:off x="685800" y="3398520"/>
            <a:ext cx="7848600" cy="15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170120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457200" y="533400"/>
            <a:ext cx="8229600" cy="9903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SzPct val="35000"/>
              <a:buFont typeface="Arial"/>
              <a:buNone/>
              <a:defRPr sz="300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27" name="Shape 27"/>
          <p:cNvSpPr txBox="1">
            <a:spLocks noGrp="1"/>
          </p:cNvSpPr>
          <p:nvPr>
            <p:ph type="body" idx="1"/>
          </p:nvPr>
        </p:nvSpPr>
        <p:spPr>
          <a:xfrm>
            <a:off x="457200" y="1600200"/>
            <a:ext cx="8229600" cy="4473300"/>
          </a:xfrm>
          <a:prstGeom prst="rect">
            <a:avLst/>
          </a:prstGeom>
          <a:noFill/>
          <a:ln>
            <a:noFill/>
          </a:ln>
        </p:spPr>
        <p:txBody>
          <a:bodyPr wrap="square" lIns="91425" tIns="91425" rIns="91425" bIns="91425" anchor="t" anchorCtr="0"/>
          <a:lstStyle>
            <a:lvl1pPr marL="269075" marR="0" lvl="0" indent="-171446" algn="l" rtl="0">
              <a:spcBef>
                <a:spcPts val="360"/>
              </a:spcBef>
              <a:buClr>
                <a:schemeClr val="accent1"/>
              </a:buClr>
              <a:buSzPct val="85000"/>
              <a:buFont typeface="Arial"/>
              <a:buChar char="•"/>
              <a:tabLst/>
              <a:defRPr sz="1800" b="0" i="0" u="none" strike="noStrike" cap="none">
                <a:solidFill>
                  <a:schemeClr val="dk1"/>
                </a:solidFill>
                <a:latin typeface="Arial"/>
                <a:ea typeface="Arial"/>
                <a:cs typeface="Arial"/>
                <a:sym typeface="Arial"/>
              </a:defRPr>
            </a:lvl1pPr>
            <a:lvl2pPr marL="467904" marR="0" lvl="1" indent="-186924" algn="l" rtl="0">
              <a:spcBef>
                <a:spcPts val="300"/>
              </a:spcBef>
              <a:buClr>
                <a:schemeClr val="accent1"/>
              </a:buClr>
              <a:buSzPct val="85000"/>
              <a:buFont typeface="Arial"/>
              <a:buChar char="•"/>
              <a:tabLst/>
              <a:defRPr sz="1500" b="0" i="0" u="none" strike="noStrike" cap="none">
                <a:solidFill>
                  <a:schemeClr val="dk1"/>
                </a:solidFill>
                <a:latin typeface="Arial"/>
                <a:ea typeface="Arial"/>
                <a:cs typeface="Arial"/>
                <a:sym typeface="Arial"/>
              </a:defRPr>
            </a:lvl2pPr>
            <a:lvl3pPr marL="548627" marR="0" lvl="2" indent="-61912" algn="l" rtl="0">
              <a:spcBef>
                <a:spcPts val="270"/>
              </a:spcBef>
              <a:buClr>
                <a:schemeClr val="accent1"/>
              </a:buClr>
              <a:buSzPct val="90000"/>
              <a:buFont typeface="Arial"/>
              <a:buChar char="•"/>
              <a:defRPr sz="1350" b="0" i="0" u="none" strike="noStrike" cap="none">
                <a:solidFill>
                  <a:schemeClr val="dk1"/>
                </a:solidFill>
                <a:latin typeface="Arial"/>
                <a:ea typeface="Arial"/>
                <a:cs typeface="Arial"/>
                <a:sym typeface="Arial"/>
              </a:defRPr>
            </a:lvl3pPr>
            <a:lvl4pPr marL="754361" marR="0" lvl="3"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4pPr>
            <a:lvl5pPr marL="891518" marR="0" lvl="4" indent="-43813" algn="l" rtl="0">
              <a:spcBef>
                <a:spcPts val="210"/>
              </a:spcBef>
              <a:buClr>
                <a:schemeClr val="accent1"/>
              </a:buClr>
              <a:buSzPct val="100000"/>
              <a:buFont typeface="Arial"/>
              <a:buChar char="•"/>
              <a:defRPr sz="1050" b="0" i="0" u="none" strike="noStrike" cap="none">
                <a:solidFill>
                  <a:schemeClr val="dk1"/>
                </a:solidFill>
                <a:latin typeface="Arial"/>
                <a:ea typeface="Arial"/>
                <a:cs typeface="Arial"/>
                <a:sym typeface="Arial"/>
              </a:defRPr>
            </a:lvl5pPr>
            <a:lvl6pPr marL="1028675" marR="0" lvl="5" indent="-80961"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6pPr>
            <a:lvl7pPr marL="1165831" marR="0" lvl="6" indent="-75246"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7pPr>
            <a:lvl8pPr marL="1302988" marR="0" lvl="7" indent="-79056"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8pPr>
            <a:lvl9pPr marL="1440144" marR="0" lvl="8" indent="-82865"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9pPr>
          </a:lstStyle>
          <a:p>
            <a:pPr lvl="1"/>
            <a:endParaRPr/>
          </a:p>
        </p:txBody>
      </p:sp>
      <p:sp>
        <p:nvSpPr>
          <p:cNvPr id="28" name="Shape 28"/>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sp>
        <p:nvSpPr>
          <p:cNvPr id="30" name="Shape 30"/>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85448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dk2"/>
        </a:solidFill>
        <a:effectLst/>
      </p:bgPr>
    </p:bg>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722313" y="2362200"/>
            <a:ext cx="7772400" cy="2200500"/>
          </a:xfrm>
          <a:prstGeom prst="rect">
            <a:avLst/>
          </a:prstGeom>
          <a:noFill/>
          <a:ln>
            <a:noFill/>
          </a:ln>
        </p:spPr>
        <p:txBody>
          <a:bodyPr wrap="square" lIns="91425" tIns="91425" rIns="91425" bIns="91425" anchor="b" anchorCtr="0"/>
          <a:lstStyle>
            <a:lvl1pPr marL="0" marR="0" lvl="0" indent="0" algn="l" rtl="0">
              <a:spcBef>
                <a:spcPts val="0"/>
              </a:spcBef>
              <a:buClr>
                <a:schemeClr val="lt2"/>
              </a:buClr>
              <a:buSzPct val="29166"/>
              <a:buFont typeface="Arial"/>
              <a:buNone/>
              <a:defRPr sz="3600" b="0" i="0" u="none" strike="noStrike" cap="none">
                <a:solidFill>
                  <a:schemeClr val="lt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33" name="Shape 33"/>
          <p:cNvSpPr txBox="1">
            <a:spLocks noGrp="1"/>
          </p:cNvSpPr>
          <p:nvPr>
            <p:ph type="body" idx="1"/>
          </p:nvPr>
        </p:nvSpPr>
        <p:spPr>
          <a:xfrm>
            <a:off x="722313" y="4626864"/>
            <a:ext cx="7772400" cy="1500300"/>
          </a:xfrm>
          <a:prstGeom prst="rect">
            <a:avLst/>
          </a:prstGeom>
          <a:noFill/>
          <a:ln>
            <a:noFill/>
          </a:ln>
        </p:spPr>
        <p:txBody>
          <a:bodyPr wrap="square" lIns="91425" tIns="91425" rIns="91425" bIns="91425" anchor="t" anchorCtr="0"/>
          <a:lstStyle>
            <a:lvl1pPr marL="0" marR="0" lvl="0" indent="0" algn="l" rtl="0">
              <a:spcBef>
                <a:spcPts val="360"/>
              </a:spcBef>
              <a:buClr>
                <a:schemeClr val="accent1"/>
              </a:buClr>
              <a:buSzPct val="85000"/>
              <a:buFont typeface="Arial"/>
              <a:buNone/>
              <a:defRPr sz="1800" b="0" i="0" u="none" strike="noStrike" cap="none">
                <a:solidFill>
                  <a:schemeClr val="lt2"/>
                </a:solidFill>
                <a:latin typeface="Arial"/>
                <a:ea typeface="Arial"/>
                <a:cs typeface="Arial"/>
                <a:sym typeface="Arial"/>
              </a:defRPr>
            </a:lvl1pPr>
            <a:lvl2pPr marL="342892" marR="0" lvl="1" indent="0" algn="l" rtl="0">
              <a:spcBef>
                <a:spcPts val="270"/>
              </a:spcBef>
              <a:buClr>
                <a:schemeClr val="accent1"/>
              </a:buClr>
              <a:buSzPct val="94444"/>
              <a:buFont typeface="Arial"/>
              <a:buNone/>
              <a:defRPr sz="1350" b="0" i="0" u="none" strike="noStrike" cap="none">
                <a:solidFill>
                  <a:schemeClr val="lt1"/>
                </a:solidFill>
                <a:latin typeface="Arial"/>
                <a:ea typeface="Arial"/>
                <a:cs typeface="Arial"/>
                <a:sym typeface="Arial"/>
              </a:defRPr>
            </a:lvl2pPr>
            <a:lvl3pPr marL="685783" marR="0" lvl="2" indent="0" algn="l" rtl="0">
              <a:spcBef>
                <a:spcPts val="240"/>
              </a:spcBef>
              <a:buClr>
                <a:schemeClr val="accent1"/>
              </a:buClr>
              <a:buSzPct val="101250"/>
              <a:buFont typeface="Arial"/>
              <a:buNone/>
              <a:defRPr sz="1200" b="0" i="0" u="none" strike="noStrike" cap="none">
                <a:solidFill>
                  <a:schemeClr val="lt1"/>
                </a:solidFill>
                <a:latin typeface="Arial"/>
                <a:ea typeface="Arial"/>
                <a:cs typeface="Arial"/>
                <a:sym typeface="Arial"/>
              </a:defRPr>
            </a:lvl3pPr>
            <a:lvl4pPr marL="1028675" marR="0" lvl="3" indent="0" algn="l" rtl="0">
              <a:spcBef>
                <a:spcPts val="210"/>
              </a:spcBef>
              <a:buClr>
                <a:schemeClr val="accent1"/>
              </a:buClr>
              <a:buSzPct val="114285"/>
              <a:buFont typeface="Arial"/>
              <a:buNone/>
              <a:defRPr sz="1050" b="0" i="0" u="none" strike="noStrike" cap="none">
                <a:solidFill>
                  <a:schemeClr val="lt1"/>
                </a:solidFill>
                <a:latin typeface="Arial"/>
                <a:ea typeface="Arial"/>
                <a:cs typeface="Arial"/>
                <a:sym typeface="Arial"/>
              </a:defRPr>
            </a:lvl4pPr>
            <a:lvl5pPr marL="1371566" marR="0" lvl="4" indent="0" algn="l" rtl="0">
              <a:spcBef>
                <a:spcPts val="210"/>
              </a:spcBef>
              <a:buClr>
                <a:schemeClr val="accent1"/>
              </a:buClr>
              <a:buSzPct val="100000"/>
              <a:buFont typeface="Arial"/>
              <a:buNone/>
              <a:defRPr sz="1050" b="0" i="0" u="none" strike="noStrike" cap="none">
                <a:solidFill>
                  <a:schemeClr val="lt1"/>
                </a:solidFill>
                <a:latin typeface="Arial"/>
                <a:ea typeface="Arial"/>
                <a:cs typeface="Arial"/>
                <a:sym typeface="Arial"/>
              </a:defRPr>
            </a:lvl5pPr>
            <a:lvl6pPr marL="1714457" marR="0" lvl="5" indent="0" algn="l" rtl="0">
              <a:spcBef>
                <a:spcPts val="210"/>
              </a:spcBef>
              <a:buClr>
                <a:schemeClr val="accent1"/>
              </a:buClr>
              <a:buSzPct val="92857"/>
              <a:buFont typeface="Arial"/>
              <a:buNone/>
              <a:defRPr sz="1050" b="0" i="0" u="none" strike="noStrike" cap="none">
                <a:solidFill>
                  <a:schemeClr val="lt1"/>
                </a:solidFill>
                <a:latin typeface="Arial"/>
                <a:ea typeface="Arial"/>
                <a:cs typeface="Arial"/>
                <a:sym typeface="Arial"/>
              </a:defRPr>
            </a:lvl6pPr>
            <a:lvl7pPr marL="2057348" marR="0" lvl="6" indent="0" algn="l" rtl="0">
              <a:spcBef>
                <a:spcPts val="210"/>
              </a:spcBef>
              <a:buClr>
                <a:schemeClr val="accent1"/>
              </a:buClr>
              <a:buSzPct val="92857"/>
              <a:buFont typeface="Arial"/>
              <a:buNone/>
              <a:defRPr sz="1050" b="0" i="0" u="none" strike="noStrike" cap="none">
                <a:solidFill>
                  <a:schemeClr val="lt1"/>
                </a:solidFill>
                <a:latin typeface="Arial"/>
                <a:ea typeface="Arial"/>
                <a:cs typeface="Arial"/>
                <a:sym typeface="Arial"/>
              </a:defRPr>
            </a:lvl7pPr>
            <a:lvl8pPr marL="2400240" marR="0" lvl="7" indent="0" algn="l" rtl="0">
              <a:spcBef>
                <a:spcPts val="210"/>
              </a:spcBef>
              <a:buClr>
                <a:schemeClr val="accent1"/>
              </a:buClr>
              <a:buSzPct val="92857"/>
              <a:buFont typeface="Arial"/>
              <a:buNone/>
              <a:defRPr sz="1050" b="0" i="0" u="none" strike="noStrike" cap="none">
                <a:solidFill>
                  <a:schemeClr val="lt1"/>
                </a:solidFill>
                <a:latin typeface="Arial"/>
                <a:ea typeface="Arial"/>
                <a:cs typeface="Arial"/>
                <a:sym typeface="Arial"/>
              </a:defRPr>
            </a:lvl8pPr>
            <a:lvl9pPr marL="2743132" marR="0" lvl="8" indent="0" algn="l" rtl="0">
              <a:spcBef>
                <a:spcPts val="210"/>
              </a:spcBef>
              <a:buClr>
                <a:schemeClr val="accent1"/>
              </a:buClr>
              <a:buSzPct val="92857"/>
              <a:buFont typeface="Arial"/>
              <a:buNone/>
              <a:defRPr sz="1050" b="0" i="0" u="none" strike="noStrike" cap="none">
                <a:solidFill>
                  <a:schemeClr val="lt1"/>
                </a:solidFill>
                <a:latin typeface="Arial"/>
                <a:ea typeface="Arial"/>
                <a:cs typeface="Arial"/>
                <a:sym typeface="Arial"/>
              </a:defRPr>
            </a:lvl9pPr>
          </a:lstStyle>
          <a:p>
            <a:endParaRPr/>
          </a:p>
        </p:txBody>
      </p:sp>
      <p:sp>
        <p:nvSpPr>
          <p:cNvPr id="34" name="Shape 34"/>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lt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lt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lt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lt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lt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lt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lt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lt1"/>
                </a:solidFill>
                <a:latin typeface="Arial"/>
                <a:ea typeface="Arial"/>
                <a:cs typeface="Arial"/>
                <a:sym typeface="Arial"/>
              </a:defRPr>
            </a:lvl9pPr>
          </a:lstStyle>
          <a:p>
            <a:endParaRPr/>
          </a:p>
        </p:txBody>
      </p:sp>
      <p:sp>
        <p:nvSpPr>
          <p:cNvPr id="35" name="Shape 35"/>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lt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lt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lt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lt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lt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lt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lt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lt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cxnSp>
        <p:nvCxnSpPr>
          <p:cNvPr id="37" name="Shape 37"/>
          <p:cNvCxnSpPr/>
          <p:nvPr/>
        </p:nvCxnSpPr>
        <p:spPr>
          <a:xfrm>
            <a:off x="731520" y="4599432"/>
            <a:ext cx="7848600" cy="1500"/>
          </a:xfrm>
          <a:prstGeom prst="straightConnector1">
            <a:avLst/>
          </a:prstGeom>
          <a:noFill/>
          <a:ln w="1905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109323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533400"/>
            <a:ext cx="8229600" cy="9903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SzPct val="35000"/>
              <a:buFont typeface="Arial"/>
              <a:buNone/>
              <a:defRPr sz="300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47" name="Shape 47"/>
          <p:cNvSpPr txBox="1">
            <a:spLocks noGrp="1"/>
          </p:cNvSpPr>
          <p:nvPr>
            <p:ph type="body" idx="1"/>
          </p:nvPr>
        </p:nvSpPr>
        <p:spPr>
          <a:xfrm>
            <a:off x="457200" y="1676400"/>
            <a:ext cx="3931800" cy="639900"/>
          </a:xfrm>
          <a:prstGeom prst="rect">
            <a:avLst/>
          </a:prstGeom>
          <a:noFill/>
          <a:ln>
            <a:noFill/>
          </a:ln>
        </p:spPr>
        <p:txBody>
          <a:bodyPr wrap="square" lIns="91425" tIns="91425" rIns="91425" bIns="91425" anchor="ctr" anchorCtr="0"/>
          <a:lstStyle>
            <a:lvl1pPr marL="0" marR="0" lvl="0" indent="0" algn="ctr" rtl="0">
              <a:spcBef>
                <a:spcPts val="300"/>
              </a:spcBef>
              <a:buClr>
                <a:schemeClr val="accent1"/>
              </a:buClr>
              <a:buSzPct val="102000"/>
              <a:buFont typeface="Arial"/>
              <a:buNone/>
              <a:defRPr sz="1500" b="0" i="0" u="none" strike="noStrike" cap="none">
                <a:solidFill>
                  <a:schemeClr val="dk2"/>
                </a:solidFill>
                <a:latin typeface="Arial"/>
                <a:ea typeface="Arial"/>
                <a:cs typeface="Arial"/>
                <a:sym typeface="Arial"/>
              </a:defRPr>
            </a:lvl1pPr>
            <a:lvl2pPr marL="342892" marR="0" lvl="1" indent="0" algn="l" rtl="0">
              <a:spcBef>
                <a:spcPts val="300"/>
              </a:spcBef>
              <a:buClr>
                <a:schemeClr val="accent1"/>
              </a:buClr>
              <a:buSzPct val="85000"/>
              <a:buFont typeface="Arial"/>
              <a:buNone/>
              <a:defRPr sz="1500" b="1" i="0" u="none" strike="noStrike" cap="none">
                <a:solidFill>
                  <a:schemeClr val="dk1"/>
                </a:solidFill>
                <a:latin typeface="Arial"/>
                <a:ea typeface="Arial"/>
                <a:cs typeface="Arial"/>
                <a:sym typeface="Arial"/>
              </a:defRPr>
            </a:lvl2pPr>
            <a:lvl3pPr marL="685783" marR="0" lvl="2" indent="0" algn="l" rtl="0">
              <a:spcBef>
                <a:spcPts val="270"/>
              </a:spcBef>
              <a:buClr>
                <a:schemeClr val="accent1"/>
              </a:buClr>
              <a:buSzPct val="90000"/>
              <a:buFont typeface="Arial"/>
              <a:buNone/>
              <a:defRPr sz="1350" b="1" i="0" u="none" strike="noStrike" cap="none">
                <a:solidFill>
                  <a:schemeClr val="dk1"/>
                </a:solidFill>
                <a:latin typeface="Arial"/>
                <a:ea typeface="Arial"/>
                <a:cs typeface="Arial"/>
                <a:sym typeface="Arial"/>
              </a:defRPr>
            </a:lvl3pPr>
            <a:lvl4pPr marL="1028675" marR="0" lvl="3" indent="0" algn="l" rtl="0">
              <a:spcBef>
                <a:spcPts val="240"/>
              </a:spcBef>
              <a:buClr>
                <a:schemeClr val="accent1"/>
              </a:buClr>
              <a:buSzPct val="100000"/>
              <a:buFont typeface="Arial"/>
              <a:buNone/>
              <a:defRPr sz="1200" b="1" i="0" u="none" strike="noStrike" cap="none">
                <a:solidFill>
                  <a:schemeClr val="dk1"/>
                </a:solidFill>
                <a:latin typeface="Arial"/>
                <a:ea typeface="Arial"/>
                <a:cs typeface="Arial"/>
                <a:sym typeface="Arial"/>
              </a:defRPr>
            </a:lvl4pPr>
            <a:lvl5pPr marL="1371566" marR="0" lvl="4" indent="0" algn="l" rtl="0">
              <a:spcBef>
                <a:spcPts val="240"/>
              </a:spcBef>
              <a:buClr>
                <a:schemeClr val="accent1"/>
              </a:buClr>
              <a:buSzPct val="87500"/>
              <a:buFont typeface="Arial"/>
              <a:buNone/>
              <a:defRPr sz="1200" b="1" i="0" u="none" strike="noStrike" cap="none">
                <a:solidFill>
                  <a:schemeClr val="dk1"/>
                </a:solidFill>
                <a:latin typeface="Arial"/>
                <a:ea typeface="Arial"/>
                <a:cs typeface="Arial"/>
                <a:sym typeface="Arial"/>
              </a:defRPr>
            </a:lvl5pPr>
            <a:lvl6pPr marL="1714457" marR="0" lvl="5"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6pPr>
            <a:lvl7pPr marL="2057348" marR="0" lvl="6"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7pPr>
            <a:lvl8pPr marL="2400240" marR="0" lvl="7"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8pPr>
            <a:lvl9pPr marL="2743132" marR="0" lvl="8"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9pPr>
          </a:lstStyle>
          <a:p>
            <a:endParaRPr/>
          </a:p>
        </p:txBody>
      </p:sp>
      <p:sp>
        <p:nvSpPr>
          <p:cNvPr id="48" name="Shape 48"/>
          <p:cNvSpPr txBox="1">
            <a:spLocks noGrp="1"/>
          </p:cNvSpPr>
          <p:nvPr>
            <p:ph type="body" idx="2"/>
          </p:nvPr>
        </p:nvSpPr>
        <p:spPr>
          <a:xfrm>
            <a:off x="457200" y="2438400"/>
            <a:ext cx="3931800" cy="3951300"/>
          </a:xfrm>
          <a:prstGeom prst="rect">
            <a:avLst/>
          </a:prstGeom>
          <a:noFill/>
          <a:ln>
            <a:noFill/>
          </a:ln>
        </p:spPr>
        <p:txBody>
          <a:bodyPr wrap="square" lIns="91425" tIns="91425" rIns="91425" bIns="91425" anchor="t" anchorCtr="0"/>
          <a:lstStyle>
            <a:lvl1pPr marL="137156" marR="0" lvl="0" indent="-40003" algn="l" rtl="0">
              <a:spcBef>
                <a:spcPts val="360"/>
              </a:spcBef>
              <a:buClr>
                <a:schemeClr val="accent1"/>
              </a:buClr>
              <a:buSzPct val="85000"/>
              <a:buFont typeface="Arial"/>
              <a:buChar char="•"/>
              <a:defRPr sz="1800" b="0" i="0" u="none" strike="noStrike" cap="none">
                <a:solidFill>
                  <a:schemeClr val="dk1"/>
                </a:solidFill>
                <a:latin typeface="Arial"/>
                <a:ea typeface="Arial"/>
                <a:cs typeface="Arial"/>
                <a:sym typeface="Arial"/>
              </a:defRPr>
            </a:lvl1pPr>
            <a:lvl2pPr marL="342892" marR="0" lvl="1" indent="-61912" algn="l" rtl="0">
              <a:spcBef>
                <a:spcPts val="300"/>
              </a:spcBef>
              <a:buClr>
                <a:schemeClr val="accent1"/>
              </a:buClr>
              <a:buSzPct val="85000"/>
              <a:buFont typeface="Arial"/>
              <a:buChar char="•"/>
              <a:defRPr sz="1500" b="0" i="0" u="none" strike="noStrike" cap="none">
                <a:solidFill>
                  <a:schemeClr val="dk1"/>
                </a:solidFill>
                <a:latin typeface="Arial"/>
                <a:ea typeface="Arial"/>
                <a:cs typeface="Arial"/>
                <a:sym typeface="Arial"/>
              </a:defRPr>
            </a:lvl2pPr>
            <a:lvl3pPr marL="548627" marR="0" lvl="2" indent="-61912" algn="l" rtl="0">
              <a:spcBef>
                <a:spcPts val="270"/>
              </a:spcBef>
              <a:buClr>
                <a:schemeClr val="accent1"/>
              </a:buClr>
              <a:buSzPct val="90000"/>
              <a:buFont typeface="Arial"/>
              <a:buChar char="•"/>
              <a:defRPr sz="1350" b="0" i="0" u="none" strike="noStrike" cap="none">
                <a:solidFill>
                  <a:schemeClr val="dk1"/>
                </a:solidFill>
                <a:latin typeface="Arial"/>
                <a:ea typeface="Arial"/>
                <a:cs typeface="Arial"/>
                <a:sym typeface="Arial"/>
              </a:defRPr>
            </a:lvl3pPr>
            <a:lvl4pPr marL="754361" marR="0" lvl="3"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4pPr>
            <a:lvl5pPr marL="891518" marR="0" lvl="4" indent="-3428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5pPr>
            <a:lvl6pPr marL="1028675" marR="0" lvl="5" indent="-6667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165831" marR="0" lvl="6" indent="-6095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302988" marR="0" lvl="7" indent="-6476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440144" marR="0" lvl="8"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49" name="Shape 49"/>
          <p:cNvSpPr txBox="1">
            <a:spLocks noGrp="1"/>
          </p:cNvSpPr>
          <p:nvPr>
            <p:ph type="body" idx="3"/>
          </p:nvPr>
        </p:nvSpPr>
        <p:spPr>
          <a:xfrm>
            <a:off x="4754880" y="1676400"/>
            <a:ext cx="3931800" cy="639900"/>
          </a:xfrm>
          <a:prstGeom prst="rect">
            <a:avLst/>
          </a:prstGeom>
          <a:noFill/>
          <a:ln>
            <a:noFill/>
          </a:ln>
        </p:spPr>
        <p:txBody>
          <a:bodyPr wrap="square" lIns="91425" tIns="91425" rIns="91425" bIns="91425" anchor="ctr" anchorCtr="0"/>
          <a:lstStyle>
            <a:lvl1pPr marL="0" marR="0" lvl="0" indent="0" algn="ctr" rtl="0">
              <a:spcBef>
                <a:spcPts val="300"/>
              </a:spcBef>
              <a:buClr>
                <a:schemeClr val="accent1"/>
              </a:buClr>
              <a:buSzPct val="102000"/>
              <a:buFont typeface="Arial"/>
              <a:buNone/>
              <a:defRPr sz="1500" b="0" i="0" u="none" strike="noStrike" cap="none">
                <a:solidFill>
                  <a:schemeClr val="dk2"/>
                </a:solidFill>
                <a:latin typeface="Arial"/>
                <a:ea typeface="Arial"/>
                <a:cs typeface="Arial"/>
                <a:sym typeface="Arial"/>
              </a:defRPr>
            </a:lvl1pPr>
            <a:lvl2pPr marL="342892" marR="0" lvl="1" indent="0" algn="l" rtl="0">
              <a:spcBef>
                <a:spcPts val="300"/>
              </a:spcBef>
              <a:buClr>
                <a:schemeClr val="accent1"/>
              </a:buClr>
              <a:buSzPct val="85000"/>
              <a:buFont typeface="Arial"/>
              <a:buNone/>
              <a:defRPr sz="1500" b="1" i="0" u="none" strike="noStrike" cap="none">
                <a:solidFill>
                  <a:schemeClr val="dk1"/>
                </a:solidFill>
                <a:latin typeface="Arial"/>
                <a:ea typeface="Arial"/>
                <a:cs typeface="Arial"/>
                <a:sym typeface="Arial"/>
              </a:defRPr>
            </a:lvl2pPr>
            <a:lvl3pPr marL="685783" marR="0" lvl="2" indent="0" algn="l" rtl="0">
              <a:spcBef>
                <a:spcPts val="270"/>
              </a:spcBef>
              <a:buClr>
                <a:schemeClr val="accent1"/>
              </a:buClr>
              <a:buSzPct val="90000"/>
              <a:buFont typeface="Arial"/>
              <a:buNone/>
              <a:defRPr sz="1350" b="1" i="0" u="none" strike="noStrike" cap="none">
                <a:solidFill>
                  <a:schemeClr val="dk1"/>
                </a:solidFill>
                <a:latin typeface="Arial"/>
                <a:ea typeface="Arial"/>
                <a:cs typeface="Arial"/>
                <a:sym typeface="Arial"/>
              </a:defRPr>
            </a:lvl3pPr>
            <a:lvl4pPr marL="1028675" marR="0" lvl="3" indent="0" algn="l" rtl="0">
              <a:spcBef>
                <a:spcPts val="240"/>
              </a:spcBef>
              <a:buClr>
                <a:schemeClr val="accent1"/>
              </a:buClr>
              <a:buSzPct val="100000"/>
              <a:buFont typeface="Arial"/>
              <a:buNone/>
              <a:defRPr sz="1200" b="1" i="0" u="none" strike="noStrike" cap="none">
                <a:solidFill>
                  <a:schemeClr val="dk1"/>
                </a:solidFill>
                <a:latin typeface="Arial"/>
                <a:ea typeface="Arial"/>
                <a:cs typeface="Arial"/>
                <a:sym typeface="Arial"/>
              </a:defRPr>
            </a:lvl4pPr>
            <a:lvl5pPr marL="1371566" marR="0" lvl="4" indent="0" algn="l" rtl="0">
              <a:spcBef>
                <a:spcPts val="240"/>
              </a:spcBef>
              <a:buClr>
                <a:schemeClr val="accent1"/>
              </a:buClr>
              <a:buSzPct val="87500"/>
              <a:buFont typeface="Arial"/>
              <a:buNone/>
              <a:defRPr sz="1200" b="1" i="0" u="none" strike="noStrike" cap="none">
                <a:solidFill>
                  <a:schemeClr val="dk1"/>
                </a:solidFill>
                <a:latin typeface="Arial"/>
                <a:ea typeface="Arial"/>
                <a:cs typeface="Arial"/>
                <a:sym typeface="Arial"/>
              </a:defRPr>
            </a:lvl5pPr>
            <a:lvl6pPr marL="1714457" marR="0" lvl="5"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6pPr>
            <a:lvl7pPr marL="2057348" marR="0" lvl="6"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7pPr>
            <a:lvl8pPr marL="2400240" marR="0" lvl="7"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8pPr>
            <a:lvl9pPr marL="2743132" marR="0" lvl="8" indent="0" algn="l" rtl="0">
              <a:spcBef>
                <a:spcPts val="240"/>
              </a:spcBef>
              <a:buClr>
                <a:schemeClr val="accent1"/>
              </a:buClr>
              <a:buSzPct val="81250"/>
              <a:buFont typeface="Arial"/>
              <a:buNone/>
              <a:defRPr sz="1200" b="1"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4"/>
          </p:nvPr>
        </p:nvSpPr>
        <p:spPr>
          <a:xfrm>
            <a:off x="4754880" y="2438400"/>
            <a:ext cx="3931800" cy="3951300"/>
          </a:xfrm>
          <a:prstGeom prst="rect">
            <a:avLst/>
          </a:prstGeom>
          <a:noFill/>
          <a:ln>
            <a:noFill/>
          </a:ln>
        </p:spPr>
        <p:txBody>
          <a:bodyPr wrap="square" lIns="91425" tIns="91425" rIns="91425" bIns="91425" anchor="t" anchorCtr="0"/>
          <a:lstStyle>
            <a:lvl1pPr marL="137156" marR="0" lvl="0" indent="-40003" algn="l" rtl="0">
              <a:spcBef>
                <a:spcPts val="360"/>
              </a:spcBef>
              <a:buClr>
                <a:schemeClr val="accent1"/>
              </a:buClr>
              <a:buSzPct val="85000"/>
              <a:buFont typeface="Arial"/>
              <a:buChar char="•"/>
              <a:defRPr sz="1800" b="0" i="0" u="none" strike="noStrike" cap="none">
                <a:solidFill>
                  <a:schemeClr val="dk1"/>
                </a:solidFill>
                <a:latin typeface="Arial"/>
                <a:ea typeface="Arial"/>
                <a:cs typeface="Arial"/>
                <a:sym typeface="Arial"/>
              </a:defRPr>
            </a:lvl1pPr>
            <a:lvl2pPr marL="342892" marR="0" lvl="1" indent="-61912" algn="l" rtl="0">
              <a:spcBef>
                <a:spcPts val="300"/>
              </a:spcBef>
              <a:buClr>
                <a:schemeClr val="accent1"/>
              </a:buClr>
              <a:buSzPct val="85000"/>
              <a:buFont typeface="Arial"/>
              <a:buChar char="•"/>
              <a:defRPr sz="1500" b="0" i="0" u="none" strike="noStrike" cap="none">
                <a:solidFill>
                  <a:schemeClr val="dk1"/>
                </a:solidFill>
                <a:latin typeface="Arial"/>
                <a:ea typeface="Arial"/>
                <a:cs typeface="Arial"/>
                <a:sym typeface="Arial"/>
              </a:defRPr>
            </a:lvl2pPr>
            <a:lvl3pPr marL="548627" marR="0" lvl="2" indent="-61912" algn="l" rtl="0">
              <a:spcBef>
                <a:spcPts val="270"/>
              </a:spcBef>
              <a:buClr>
                <a:schemeClr val="accent1"/>
              </a:buClr>
              <a:buSzPct val="90000"/>
              <a:buFont typeface="Arial"/>
              <a:buChar char="•"/>
              <a:defRPr sz="1350" b="0" i="0" u="none" strike="noStrike" cap="none">
                <a:solidFill>
                  <a:schemeClr val="dk1"/>
                </a:solidFill>
                <a:latin typeface="Arial"/>
                <a:ea typeface="Arial"/>
                <a:cs typeface="Arial"/>
                <a:sym typeface="Arial"/>
              </a:defRPr>
            </a:lvl3pPr>
            <a:lvl4pPr marL="754361" marR="0" lvl="3"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4pPr>
            <a:lvl5pPr marL="891518" marR="0" lvl="4" indent="-3428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5pPr>
            <a:lvl6pPr marL="1028675" marR="0" lvl="5" indent="-66674"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6pPr>
            <a:lvl7pPr marL="1165831" marR="0" lvl="6" indent="-6095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7pPr>
            <a:lvl8pPr marL="1302988" marR="0" lvl="7" indent="-64769"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8pPr>
            <a:lvl9pPr marL="1440144" marR="0" lvl="8"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53" name="Shape 53"/>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cxnSp>
        <p:nvCxnSpPr>
          <p:cNvPr id="54" name="Shape 54"/>
          <p:cNvCxnSpPr/>
          <p:nvPr/>
        </p:nvCxnSpPr>
        <p:spPr>
          <a:xfrm rot="5400000">
            <a:off x="2217794" y="4045740"/>
            <a:ext cx="4709100" cy="9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3785018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57200" y="792080"/>
            <a:ext cx="2139600" cy="12621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58333"/>
              <a:buFont typeface="Arial"/>
              <a:buNone/>
              <a:defRPr sz="180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66" name="Shape 66"/>
          <p:cNvSpPr txBox="1">
            <a:spLocks noGrp="1"/>
          </p:cNvSpPr>
          <p:nvPr>
            <p:ph type="body" idx="1"/>
          </p:nvPr>
        </p:nvSpPr>
        <p:spPr>
          <a:xfrm>
            <a:off x="2971800" y="792080"/>
            <a:ext cx="5715000" cy="5577900"/>
          </a:xfrm>
          <a:prstGeom prst="rect">
            <a:avLst/>
          </a:prstGeom>
          <a:noFill/>
          <a:ln>
            <a:noFill/>
          </a:ln>
        </p:spPr>
        <p:txBody>
          <a:bodyPr wrap="square" lIns="91425" tIns="91425" rIns="91425" bIns="91425" anchor="t" anchorCtr="0"/>
          <a:lstStyle>
            <a:lvl1pPr marL="137156" marR="0" lvl="0" indent="-7619" algn="l" rtl="0">
              <a:spcBef>
                <a:spcPts val="480"/>
              </a:spcBef>
              <a:buClr>
                <a:schemeClr val="accent1"/>
              </a:buClr>
              <a:buSzPct val="85000"/>
              <a:buFont typeface="Arial"/>
              <a:buChar char="•"/>
              <a:defRPr sz="2400" b="0" i="0" u="none" strike="noStrike" cap="none">
                <a:solidFill>
                  <a:schemeClr val="dk1"/>
                </a:solidFill>
                <a:latin typeface="Arial"/>
                <a:ea typeface="Arial"/>
                <a:cs typeface="Arial"/>
                <a:sym typeface="Arial"/>
              </a:defRPr>
            </a:lvl1pPr>
            <a:lvl2pPr marL="342892" marR="0" lvl="1" indent="-29526" algn="l" rtl="0">
              <a:spcBef>
                <a:spcPts val="420"/>
              </a:spcBef>
              <a:buClr>
                <a:schemeClr val="accent1"/>
              </a:buClr>
              <a:buSzPct val="85000"/>
              <a:buFont typeface="Arial"/>
              <a:buChar char="•"/>
              <a:defRPr sz="2100" b="0" i="0" u="none" strike="noStrike" cap="none">
                <a:solidFill>
                  <a:schemeClr val="dk1"/>
                </a:solidFill>
                <a:latin typeface="Arial"/>
                <a:ea typeface="Arial"/>
                <a:cs typeface="Arial"/>
                <a:sym typeface="Arial"/>
              </a:defRPr>
            </a:lvl2pPr>
            <a:lvl3pPr marL="548627" marR="0" lvl="2" indent="-36193" algn="l" rtl="0">
              <a:spcBef>
                <a:spcPts val="360"/>
              </a:spcBef>
              <a:buClr>
                <a:schemeClr val="accent1"/>
              </a:buClr>
              <a:buSzPct val="90000"/>
              <a:buFont typeface="Arial"/>
              <a:buChar char="•"/>
              <a:defRPr sz="1800" b="0" i="0" u="none" strike="noStrike" cap="none">
                <a:solidFill>
                  <a:schemeClr val="dk1"/>
                </a:solidFill>
                <a:latin typeface="Arial"/>
                <a:ea typeface="Arial"/>
                <a:cs typeface="Arial"/>
                <a:sym typeface="Arial"/>
              </a:defRPr>
            </a:lvl3pPr>
            <a:lvl4pPr marL="754361" marR="0" lvl="3" indent="-49528" algn="l" rtl="0">
              <a:spcBef>
                <a:spcPts val="300"/>
              </a:spcBef>
              <a:buClr>
                <a:schemeClr val="accent1"/>
              </a:buClr>
              <a:buSzPct val="100000"/>
              <a:buFont typeface="Arial"/>
              <a:buChar char="•"/>
              <a:defRPr sz="1500" b="0" i="0" u="none" strike="noStrike" cap="none">
                <a:solidFill>
                  <a:schemeClr val="dk1"/>
                </a:solidFill>
                <a:latin typeface="Arial"/>
                <a:ea typeface="Arial"/>
                <a:cs typeface="Arial"/>
                <a:sym typeface="Arial"/>
              </a:defRPr>
            </a:lvl4pPr>
            <a:lvl5pPr marL="891518" marR="0" lvl="4" indent="-15239" algn="l" rtl="0">
              <a:spcBef>
                <a:spcPts val="300"/>
              </a:spcBef>
              <a:buClr>
                <a:schemeClr val="accent1"/>
              </a:buClr>
              <a:buSzPct val="100000"/>
              <a:buFont typeface="Arial"/>
              <a:buChar char="•"/>
              <a:defRPr sz="1500" b="0" i="0" u="none" strike="noStrike" cap="none">
                <a:solidFill>
                  <a:schemeClr val="dk1"/>
                </a:solidFill>
                <a:latin typeface="Arial"/>
                <a:ea typeface="Arial"/>
                <a:cs typeface="Arial"/>
                <a:sym typeface="Arial"/>
              </a:defRPr>
            </a:lvl5pPr>
            <a:lvl6pPr marL="1028675" marR="0" lvl="5" indent="-47624" algn="l" rtl="0">
              <a:spcBef>
                <a:spcPts val="300"/>
              </a:spcBef>
              <a:buClr>
                <a:schemeClr val="accent1"/>
              </a:buClr>
              <a:buSzPct val="100000"/>
              <a:buFont typeface="Arial"/>
              <a:buChar char="•"/>
              <a:defRPr sz="1500" b="0" i="0" u="none" strike="noStrike" cap="none">
                <a:solidFill>
                  <a:schemeClr val="dk1"/>
                </a:solidFill>
                <a:latin typeface="Arial"/>
                <a:ea typeface="Arial"/>
                <a:cs typeface="Arial"/>
                <a:sym typeface="Arial"/>
              </a:defRPr>
            </a:lvl6pPr>
            <a:lvl7pPr marL="1165831" marR="0" lvl="6" indent="-41909" algn="l" rtl="0">
              <a:spcBef>
                <a:spcPts val="300"/>
              </a:spcBef>
              <a:buClr>
                <a:schemeClr val="accent1"/>
              </a:buClr>
              <a:buSzPct val="100000"/>
              <a:buFont typeface="Arial"/>
              <a:buChar char="•"/>
              <a:defRPr sz="1500" b="0" i="0" u="none" strike="noStrike" cap="none">
                <a:solidFill>
                  <a:schemeClr val="dk1"/>
                </a:solidFill>
                <a:latin typeface="Arial"/>
                <a:ea typeface="Arial"/>
                <a:cs typeface="Arial"/>
                <a:sym typeface="Arial"/>
              </a:defRPr>
            </a:lvl7pPr>
            <a:lvl8pPr marL="1302988" marR="0" lvl="7" indent="-45719" algn="l" rtl="0">
              <a:spcBef>
                <a:spcPts val="300"/>
              </a:spcBef>
              <a:buClr>
                <a:schemeClr val="accent1"/>
              </a:buClr>
              <a:buSzPct val="100000"/>
              <a:buFont typeface="Arial"/>
              <a:buChar char="•"/>
              <a:defRPr sz="1500" b="0" i="0" u="none" strike="noStrike" cap="none">
                <a:solidFill>
                  <a:schemeClr val="dk1"/>
                </a:solidFill>
                <a:latin typeface="Arial"/>
                <a:ea typeface="Arial"/>
                <a:cs typeface="Arial"/>
                <a:sym typeface="Arial"/>
              </a:defRPr>
            </a:lvl8pPr>
            <a:lvl9pPr marL="1440144" marR="0" lvl="8" indent="-49528" algn="l" rtl="0">
              <a:spcBef>
                <a:spcPts val="300"/>
              </a:spcBef>
              <a:buClr>
                <a:schemeClr val="accent1"/>
              </a:buClr>
              <a:buSzPct val="1000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body" idx="2"/>
          </p:nvPr>
        </p:nvSpPr>
        <p:spPr>
          <a:xfrm>
            <a:off x="457201" y="2130552"/>
            <a:ext cx="2139600" cy="4243500"/>
          </a:xfrm>
          <a:prstGeom prst="rect">
            <a:avLst/>
          </a:prstGeom>
          <a:noFill/>
          <a:ln>
            <a:noFill/>
          </a:ln>
        </p:spPr>
        <p:txBody>
          <a:bodyPr wrap="square" lIns="91425" tIns="91425" rIns="91425" bIns="91425" anchor="t" anchorCtr="0"/>
          <a:lstStyle>
            <a:lvl1pPr marL="0" marR="0" lvl="0" indent="0" algn="l" rtl="0">
              <a:spcBef>
                <a:spcPts val="210"/>
              </a:spcBef>
              <a:buClr>
                <a:schemeClr val="accent1"/>
              </a:buClr>
              <a:buSzPct val="145714"/>
              <a:buFont typeface="Arial"/>
              <a:buNone/>
              <a:defRPr sz="1050" b="0" i="0" u="none" strike="noStrike" cap="none">
                <a:solidFill>
                  <a:schemeClr val="dk1"/>
                </a:solidFill>
                <a:latin typeface="Arial"/>
                <a:ea typeface="Arial"/>
                <a:cs typeface="Arial"/>
                <a:sym typeface="Arial"/>
              </a:defRPr>
            </a:lvl1pPr>
            <a:lvl2pPr marL="342892" marR="0" lvl="1" indent="0" algn="l" rtl="0">
              <a:spcBef>
                <a:spcPts val="180"/>
              </a:spcBef>
              <a:buClr>
                <a:schemeClr val="accent1"/>
              </a:buClr>
              <a:buSzPct val="141666"/>
              <a:buFont typeface="Arial"/>
              <a:buNone/>
              <a:defRPr sz="900" b="0" i="0" u="none" strike="noStrike" cap="none">
                <a:solidFill>
                  <a:schemeClr val="dk1"/>
                </a:solidFill>
                <a:latin typeface="Arial"/>
                <a:ea typeface="Arial"/>
                <a:cs typeface="Arial"/>
                <a:sym typeface="Arial"/>
              </a:defRPr>
            </a:lvl2pPr>
            <a:lvl3pPr marL="685783" marR="0" lvl="2" indent="0" algn="l" rtl="0">
              <a:spcBef>
                <a:spcPts val="150"/>
              </a:spcBef>
              <a:buClr>
                <a:schemeClr val="accent1"/>
              </a:buClr>
              <a:buSzPct val="162000"/>
              <a:buFont typeface="Arial"/>
              <a:buNone/>
              <a:defRPr sz="750" b="0" i="0" u="none" strike="noStrike" cap="none">
                <a:solidFill>
                  <a:schemeClr val="dk1"/>
                </a:solidFill>
                <a:latin typeface="Arial"/>
                <a:ea typeface="Arial"/>
                <a:cs typeface="Arial"/>
                <a:sym typeface="Arial"/>
              </a:defRPr>
            </a:lvl3pPr>
            <a:lvl4pPr marL="1028675" marR="0" lvl="3" indent="0" algn="l" rtl="0">
              <a:spcBef>
                <a:spcPts val="135"/>
              </a:spcBef>
              <a:buClr>
                <a:schemeClr val="accent1"/>
              </a:buClr>
              <a:buSzPct val="177777"/>
              <a:buFont typeface="Arial"/>
              <a:buNone/>
              <a:defRPr sz="675" b="0" i="0" u="none" strike="noStrike" cap="none">
                <a:solidFill>
                  <a:schemeClr val="dk1"/>
                </a:solidFill>
                <a:latin typeface="Arial"/>
                <a:ea typeface="Arial"/>
                <a:cs typeface="Arial"/>
                <a:sym typeface="Arial"/>
              </a:defRPr>
            </a:lvl4pPr>
            <a:lvl5pPr marL="1371566" marR="0" lvl="4" indent="0" algn="l" rtl="0">
              <a:spcBef>
                <a:spcPts val="135"/>
              </a:spcBef>
              <a:buClr>
                <a:schemeClr val="accent1"/>
              </a:buClr>
              <a:buSzPct val="155555"/>
              <a:buFont typeface="Arial"/>
              <a:buNone/>
              <a:defRPr sz="675" b="0" i="0" u="none" strike="noStrike" cap="none">
                <a:solidFill>
                  <a:schemeClr val="dk1"/>
                </a:solidFill>
                <a:latin typeface="Arial"/>
                <a:ea typeface="Arial"/>
                <a:cs typeface="Arial"/>
                <a:sym typeface="Arial"/>
              </a:defRPr>
            </a:lvl5pPr>
            <a:lvl6pPr marL="1714457" marR="0" lvl="5"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6pPr>
            <a:lvl7pPr marL="2057348" marR="0" lvl="6"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7pPr>
            <a:lvl8pPr marL="2400240" marR="0" lvl="7"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8pPr>
            <a:lvl9pPr marL="2743132" marR="0" lvl="8"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69" name="Shape 69"/>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70" name="Shape 70"/>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cxnSp>
        <p:nvCxnSpPr>
          <p:cNvPr id="71" name="Shape 71"/>
          <p:cNvCxnSpPr/>
          <p:nvPr/>
        </p:nvCxnSpPr>
        <p:spPr>
          <a:xfrm rot="5400000">
            <a:off x="-13102" y="3580280"/>
            <a:ext cx="5577900" cy="150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905728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57200" y="792480"/>
            <a:ext cx="2142600" cy="12648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58333"/>
              <a:buFont typeface="Arial"/>
              <a:buNone/>
              <a:defRPr sz="180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74" name="Shape 74"/>
          <p:cNvSpPr>
            <a:spLocks noGrp="1"/>
          </p:cNvSpPr>
          <p:nvPr>
            <p:ph type="pic" idx="2"/>
          </p:nvPr>
        </p:nvSpPr>
        <p:spPr>
          <a:xfrm>
            <a:off x="2858610" y="838201"/>
            <a:ext cx="5904300" cy="5500500"/>
          </a:xfrm>
          <a:prstGeom prst="rect">
            <a:avLst/>
          </a:prstGeom>
          <a:solidFill>
            <a:schemeClr val="lt2"/>
          </a:solidFill>
          <a:ln w="76200" cap="flat" cmpd="sng">
            <a:solidFill>
              <a:srgbClr val="FFFFFF"/>
            </a:solidFill>
            <a:prstDash val="solid"/>
            <a:miter lim="8000"/>
            <a:headEnd type="none" w="med" len="med"/>
            <a:tailEnd type="none" w="med" len="med"/>
          </a:ln>
          <a:effectLst>
            <a:outerShdw blurRad="50800" dist="12700" dir="5400000" algn="t" rotWithShape="0">
              <a:srgbClr val="000000">
                <a:alpha val="58819"/>
              </a:srgbClr>
            </a:outerShdw>
          </a:effectLst>
        </p:spPr>
        <p:txBody>
          <a:bodyPr wrap="square" lIns="91425" tIns="91425" rIns="91425" bIns="91425" anchor="t" anchorCtr="0"/>
          <a:lstStyle>
            <a:lvl1pPr marL="0" marR="0" lvl="0" indent="0" algn="l" rtl="0">
              <a:spcBef>
                <a:spcPts val="480"/>
              </a:spcBef>
              <a:buClr>
                <a:schemeClr val="accent1"/>
              </a:buClr>
              <a:buSzPct val="43750"/>
              <a:buFont typeface="Arial"/>
              <a:buNone/>
              <a:defRPr sz="2400" b="0" i="0" u="none" strike="noStrike" cap="none">
                <a:solidFill>
                  <a:schemeClr val="dk1"/>
                </a:solidFill>
                <a:latin typeface="Arial"/>
                <a:ea typeface="Arial"/>
                <a:cs typeface="Arial"/>
                <a:sym typeface="Arial"/>
              </a:defRPr>
            </a:lvl1pPr>
            <a:lvl2pPr marL="342892" marR="0" lvl="1" indent="0" algn="l" rtl="0">
              <a:spcBef>
                <a:spcPts val="420"/>
              </a:spcBef>
              <a:buClr>
                <a:schemeClr val="accent1"/>
              </a:buClr>
              <a:buSzPct val="50000"/>
              <a:buFont typeface="Arial"/>
              <a:buNone/>
              <a:defRPr sz="2100" b="0" i="0" u="none" strike="noStrike" cap="none">
                <a:solidFill>
                  <a:schemeClr val="dk1"/>
                </a:solidFill>
                <a:latin typeface="Arial"/>
                <a:ea typeface="Arial"/>
                <a:cs typeface="Arial"/>
                <a:sym typeface="Arial"/>
              </a:defRPr>
            </a:lvl2pPr>
            <a:lvl3pPr marL="685783" marR="0" lvl="2" indent="0" algn="l" rtl="0">
              <a:spcBef>
                <a:spcPts val="360"/>
              </a:spcBef>
              <a:buClr>
                <a:schemeClr val="accent1"/>
              </a:buClr>
              <a:buSzPct val="58333"/>
              <a:buFont typeface="Arial"/>
              <a:buNone/>
              <a:defRPr sz="1800" b="0" i="0" u="none" strike="noStrike" cap="none">
                <a:solidFill>
                  <a:schemeClr val="dk1"/>
                </a:solidFill>
                <a:latin typeface="Arial"/>
                <a:ea typeface="Arial"/>
                <a:cs typeface="Arial"/>
                <a:sym typeface="Arial"/>
              </a:defRPr>
            </a:lvl3pPr>
            <a:lvl4pPr marL="1028675" marR="0" lvl="3" indent="0" algn="l" rtl="0">
              <a:spcBef>
                <a:spcPts val="300"/>
              </a:spcBef>
              <a:buClr>
                <a:schemeClr val="accent1"/>
              </a:buClr>
              <a:buSzPct val="70000"/>
              <a:buFont typeface="Arial"/>
              <a:buNone/>
              <a:defRPr sz="1500" b="0" i="0" u="none" strike="noStrike" cap="none">
                <a:solidFill>
                  <a:schemeClr val="dk1"/>
                </a:solidFill>
                <a:latin typeface="Arial"/>
                <a:ea typeface="Arial"/>
                <a:cs typeface="Arial"/>
                <a:sym typeface="Arial"/>
              </a:defRPr>
            </a:lvl4pPr>
            <a:lvl5pPr marL="1371566" marR="0" lvl="4" indent="0" algn="l" rtl="0">
              <a:spcBef>
                <a:spcPts val="300"/>
              </a:spcBef>
              <a:buClr>
                <a:schemeClr val="accent1"/>
              </a:buClr>
              <a:buSzPct val="70000"/>
              <a:buFont typeface="Arial"/>
              <a:buNone/>
              <a:defRPr sz="1500" b="0" i="0" u="none" strike="noStrike" cap="none">
                <a:solidFill>
                  <a:schemeClr val="dk1"/>
                </a:solidFill>
                <a:latin typeface="Arial"/>
                <a:ea typeface="Arial"/>
                <a:cs typeface="Arial"/>
                <a:sym typeface="Arial"/>
              </a:defRPr>
            </a:lvl5pPr>
            <a:lvl6pPr marL="1714457" marR="0" lvl="5" indent="0" algn="l" rtl="0">
              <a:spcBef>
                <a:spcPts val="300"/>
              </a:spcBef>
              <a:buClr>
                <a:schemeClr val="accent1"/>
              </a:buClr>
              <a:buSzPct val="70000"/>
              <a:buFont typeface="Arial"/>
              <a:buNone/>
              <a:defRPr sz="1500" b="0" i="0" u="none" strike="noStrike" cap="none">
                <a:solidFill>
                  <a:schemeClr val="dk1"/>
                </a:solidFill>
                <a:latin typeface="Arial"/>
                <a:ea typeface="Arial"/>
                <a:cs typeface="Arial"/>
                <a:sym typeface="Arial"/>
              </a:defRPr>
            </a:lvl6pPr>
            <a:lvl7pPr marL="2057348" marR="0" lvl="6" indent="0" algn="l" rtl="0">
              <a:spcBef>
                <a:spcPts val="300"/>
              </a:spcBef>
              <a:buClr>
                <a:schemeClr val="accent1"/>
              </a:buClr>
              <a:buSzPct val="70000"/>
              <a:buFont typeface="Arial"/>
              <a:buNone/>
              <a:defRPr sz="1500" b="0" i="0" u="none" strike="noStrike" cap="none">
                <a:solidFill>
                  <a:schemeClr val="dk1"/>
                </a:solidFill>
                <a:latin typeface="Arial"/>
                <a:ea typeface="Arial"/>
                <a:cs typeface="Arial"/>
                <a:sym typeface="Arial"/>
              </a:defRPr>
            </a:lvl7pPr>
            <a:lvl8pPr marL="2400240" marR="0" lvl="7" indent="0" algn="l" rtl="0">
              <a:spcBef>
                <a:spcPts val="300"/>
              </a:spcBef>
              <a:buClr>
                <a:schemeClr val="accent1"/>
              </a:buClr>
              <a:buSzPct val="70000"/>
              <a:buFont typeface="Arial"/>
              <a:buNone/>
              <a:defRPr sz="1500" b="0" i="0" u="none" strike="noStrike" cap="none">
                <a:solidFill>
                  <a:schemeClr val="dk1"/>
                </a:solidFill>
                <a:latin typeface="Arial"/>
                <a:ea typeface="Arial"/>
                <a:cs typeface="Arial"/>
                <a:sym typeface="Arial"/>
              </a:defRPr>
            </a:lvl8pPr>
            <a:lvl9pPr marL="2743132" marR="0" lvl="8" indent="0" algn="l" rtl="0">
              <a:spcBef>
                <a:spcPts val="300"/>
              </a:spcBef>
              <a:buClr>
                <a:schemeClr val="accent1"/>
              </a:buClr>
              <a:buSzPct val="70000"/>
              <a:buFont typeface="Arial"/>
              <a:buNone/>
              <a:defRPr sz="15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1"/>
          </p:nvPr>
        </p:nvSpPr>
        <p:spPr>
          <a:xfrm>
            <a:off x="457200" y="2133600"/>
            <a:ext cx="2139600" cy="4242900"/>
          </a:xfrm>
          <a:prstGeom prst="rect">
            <a:avLst/>
          </a:prstGeom>
          <a:noFill/>
          <a:ln>
            <a:noFill/>
          </a:ln>
        </p:spPr>
        <p:txBody>
          <a:bodyPr wrap="square" lIns="91425" tIns="91425" rIns="91425" bIns="91425" anchor="t" anchorCtr="0"/>
          <a:lstStyle>
            <a:lvl1pPr marL="0" marR="0" lvl="0" indent="0" algn="l" rtl="0">
              <a:spcBef>
                <a:spcPts val="210"/>
              </a:spcBef>
              <a:buClr>
                <a:schemeClr val="accent1"/>
              </a:buClr>
              <a:buSzPct val="145714"/>
              <a:buFont typeface="Arial"/>
              <a:buNone/>
              <a:defRPr sz="1050" b="0" i="0" u="none" strike="noStrike" cap="none">
                <a:solidFill>
                  <a:schemeClr val="dk1"/>
                </a:solidFill>
                <a:latin typeface="Arial"/>
                <a:ea typeface="Arial"/>
                <a:cs typeface="Arial"/>
                <a:sym typeface="Arial"/>
              </a:defRPr>
            </a:lvl1pPr>
            <a:lvl2pPr marL="342892" marR="0" lvl="1" indent="0" algn="l" rtl="0">
              <a:spcBef>
                <a:spcPts val="180"/>
              </a:spcBef>
              <a:buClr>
                <a:schemeClr val="accent1"/>
              </a:buClr>
              <a:buSzPct val="141666"/>
              <a:buFont typeface="Arial"/>
              <a:buNone/>
              <a:defRPr sz="900" b="0" i="0" u="none" strike="noStrike" cap="none">
                <a:solidFill>
                  <a:schemeClr val="dk1"/>
                </a:solidFill>
                <a:latin typeface="Arial"/>
                <a:ea typeface="Arial"/>
                <a:cs typeface="Arial"/>
                <a:sym typeface="Arial"/>
              </a:defRPr>
            </a:lvl2pPr>
            <a:lvl3pPr marL="685783" marR="0" lvl="2" indent="0" algn="l" rtl="0">
              <a:spcBef>
                <a:spcPts val="150"/>
              </a:spcBef>
              <a:buClr>
                <a:schemeClr val="accent1"/>
              </a:buClr>
              <a:buSzPct val="162000"/>
              <a:buFont typeface="Arial"/>
              <a:buNone/>
              <a:defRPr sz="750" b="0" i="0" u="none" strike="noStrike" cap="none">
                <a:solidFill>
                  <a:schemeClr val="dk1"/>
                </a:solidFill>
                <a:latin typeface="Arial"/>
                <a:ea typeface="Arial"/>
                <a:cs typeface="Arial"/>
                <a:sym typeface="Arial"/>
              </a:defRPr>
            </a:lvl3pPr>
            <a:lvl4pPr marL="1028675" marR="0" lvl="3" indent="0" algn="l" rtl="0">
              <a:spcBef>
                <a:spcPts val="135"/>
              </a:spcBef>
              <a:buClr>
                <a:schemeClr val="accent1"/>
              </a:buClr>
              <a:buSzPct val="177777"/>
              <a:buFont typeface="Arial"/>
              <a:buNone/>
              <a:defRPr sz="675" b="0" i="0" u="none" strike="noStrike" cap="none">
                <a:solidFill>
                  <a:schemeClr val="dk1"/>
                </a:solidFill>
                <a:latin typeface="Arial"/>
                <a:ea typeface="Arial"/>
                <a:cs typeface="Arial"/>
                <a:sym typeface="Arial"/>
              </a:defRPr>
            </a:lvl4pPr>
            <a:lvl5pPr marL="1371566" marR="0" lvl="4" indent="0" algn="l" rtl="0">
              <a:spcBef>
                <a:spcPts val="135"/>
              </a:spcBef>
              <a:buClr>
                <a:schemeClr val="accent1"/>
              </a:buClr>
              <a:buSzPct val="155555"/>
              <a:buFont typeface="Arial"/>
              <a:buNone/>
              <a:defRPr sz="675" b="0" i="0" u="none" strike="noStrike" cap="none">
                <a:solidFill>
                  <a:schemeClr val="dk1"/>
                </a:solidFill>
                <a:latin typeface="Arial"/>
                <a:ea typeface="Arial"/>
                <a:cs typeface="Arial"/>
                <a:sym typeface="Arial"/>
              </a:defRPr>
            </a:lvl5pPr>
            <a:lvl6pPr marL="1714457" marR="0" lvl="5"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6pPr>
            <a:lvl7pPr marL="2057348" marR="0" lvl="6"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7pPr>
            <a:lvl8pPr marL="2400240" marR="0" lvl="7"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8pPr>
            <a:lvl9pPr marL="2743132" marR="0" lvl="8" indent="0" algn="l" rtl="0">
              <a:spcBef>
                <a:spcPts val="135"/>
              </a:spcBef>
              <a:buClr>
                <a:schemeClr val="accent1"/>
              </a:buClr>
              <a:buSzPct val="144444"/>
              <a:buFont typeface="Arial"/>
              <a:buNone/>
              <a:defRPr sz="675"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spTree>
    <p:extLst>
      <p:ext uri="{BB962C8B-B14F-4D97-AF65-F5344CB8AC3E}">
        <p14:creationId xmlns:p14="http://schemas.microsoft.com/office/powerpoint/2010/main" val="1998807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Shape 79"/>
        <p:cNvGrpSpPr/>
        <p:nvPr/>
      </p:nvGrpSpPr>
      <p:grpSpPr>
        <a:xfrm>
          <a:off x="0" y="0"/>
          <a:ext cx="0" cy="0"/>
          <a:chOff x="0" y="0"/>
          <a:chExt cx="0" cy="0"/>
        </a:xfrm>
      </p:grpSpPr>
      <p:sp>
        <p:nvSpPr>
          <p:cNvPr id="80" name="Shape 80"/>
          <p:cNvSpPr txBox="1">
            <a:spLocks noGrp="1"/>
          </p:cNvSpPr>
          <p:nvPr>
            <p:ph type="title"/>
          </p:nvPr>
        </p:nvSpPr>
        <p:spPr>
          <a:xfrm>
            <a:off x="457200" y="533400"/>
            <a:ext cx="8229600" cy="9903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SzPct val="35000"/>
              <a:buFont typeface="Arial"/>
              <a:buNone/>
              <a:defRPr sz="300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81" name="Shape 81"/>
          <p:cNvSpPr txBox="1">
            <a:spLocks noGrp="1"/>
          </p:cNvSpPr>
          <p:nvPr>
            <p:ph type="body" idx="1"/>
          </p:nvPr>
        </p:nvSpPr>
        <p:spPr>
          <a:xfrm rot="5400000">
            <a:off x="2431050" y="-373650"/>
            <a:ext cx="4281900" cy="8229600"/>
          </a:xfrm>
          <a:prstGeom prst="rect">
            <a:avLst/>
          </a:prstGeom>
          <a:noFill/>
          <a:ln>
            <a:noFill/>
          </a:ln>
        </p:spPr>
        <p:txBody>
          <a:bodyPr wrap="square" lIns="91425" tIns="91425" rIns="91425" bIns="91425" anchor="t" anchorCtr="0"/>
          <a:lstStyle>
            <a:lvl1pPr marL="137156" marR="0" lvl="0" indent="-40003" algn="l" rtl="0">
              <a:spcBef>
                <a:spcPts val="360"/>
              </a:spcBef>
              <a:buClr>
                <a:schemeClr val="accent1"/>
              </a:buClr>
              <a:buSzPct val="85000"/>
              <a:buFont typeface="Arial"/>
              <a:buChar char="•"/>
              <a:defRPr sz="1800" b="0" i="0" u="none" strike="noStrike" cap="none">
                <a:solidFill>
                  <a:schemeClr val="dk1"/>
                </a:solidFill>
                <a:latin typeface="Arial"/>
                <a:ea typeface="Arial"/>
                <a:cs typeface="Arial"/>
                <a:sym typeface="Arial"/>
              </a:defRPr>
            </a:lvl1pPr>
            <a:lvl2pPr marL="342892" marR="0" lvl="1" indent="-61912" algn="l" rtl="0">
              <a:spcBef>
                <a:spcPts val="300"/>
              </a:spcBef>
              <a:buClr>
                <a:schemeClr val="accent1"/>
              </a:buClr>
              <a:buSzPct val="85000"/>
              <a:buFont typeface="Arial"/>
              <a:buChar char="•"/>
              <a:defRPr sz="1500" b="0" i="0" u="none" strike="noStrike" cap="none">
                <a:solidFill>
                  <a:schemeClr val="dk1"/>
                </a:solidFill>
                <a:latin typeface="Arial"/>
                <a:ea typeface="Arial"/>
                <a:cs typeface="Arial"/>
                <a:sym typeface="Arial"/>
              </a:defRPr>
            </a:lvl2pPr>
            <a:lvl3pPr marL="548627" marR="0" lvl="2" indent="-61912" algn="l" rtl="0">
              <a:spcBef>
                <a:spcPts val="270"/>
              </a:spcBef>
              <a:buClr>
                <a:schemeClr val="accent1"/>
              </a:buClr>
              <a:buSzPct val="90000"/>
              <a:buFont typeface="Arial"/>
              <a:buChar char="•"/>
              <a:defRPr sz="1350" b="0" i="0" u="none" strike="noStrike" cap="none">
                <a:solidFill>
                  <a:schemeClr val="dk1"/>
                </a:solidFill>
                <a:latin typeface="Arial"/>
                <a:ea typeface="Arial"/>
                <a:cs typeface="Arial"/>
                <a:sym typeface="Arial"/>
              </a:defRPr>
            </a:lvl3pPr>
            <a:lvl4pPr marL="754361" marR="0" lvl="3"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4pPr>
            <a:lvl5pPr marL="891518" marR="0" lvl="4" indent="-43813" algn="l" rtl="0">
              <a:spcBef>
                <a:spcPts val="210"/>
              </a:spcBef>
              <a:buClr>
                <a:schemeClr val="accent1"/>
              </a:buClr>
              <a:buSzPct val="100000"/>
              <a:buFont typeface="Arial"/>
              <a:buChar char="•"/>
              <a:defRPr sz="1050" b="0" i="0" u="none" strike="noStrike" cap="none">
                <a:solidFill>
                  <a:schemeClr val="dk1"/>
                </a:solidFill>
                <a:latin typeface="Arial"/>
                <a:ea typeface="Arial"/>
                <a:cs typeface="Arial"/>
                <a:sym typeface="Arial"/>
              </a:defRPr>
            </a:lvl5pPr>
            <a:lvl6pPr marL="1028675" marR="0" lvl="5" indent="-80961"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6pPr>
            <a:lvl7pPr marL="1165831" marR="0" lvl="6" indent="-75246"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7pPr>
            <a:lvl8pPr marL="1302988" marR="0" lvl="7" indent="-79056"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8pPr>
            <a:lvl9pPr marL="1440144" marR="0" lvl="8" indent="-82865"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83" name="Shape 83"/>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84" name="Shape 84"/>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spTree>
    <p:extLst>
      <p:ext uri="{BB962C8B-B14F-4D97-AF65-F5344CB8AC3E}">
        <p14:creationId xmlns:p14="http://schemas.microsoft.com/office/powerpoint/2010/main" val="30123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Shape 85"/>
        <p:cNvGrpSpPr/>
        <p:nvPr/>
      </p:nvGrpSpPr>
      <p:grpSpPr>
        <a:xfrm>
          <a:off x="0" y="0"/>
          <a:ext cx="0" cy="0"/>
          <a:chOff x="0" y="0"/>
          <a:chExt cx="0" cy="0"/>
        </a:xfrm>
      </p:grpSpPr>
      <p:sp>
        <p:nvSpPr>
          <p:cNvPr id="86" name="Shape 86"/>
          <p:cNvSpPr txBox="1">
            <a:spLocks noGrp="1"/>
          </p:cNvSpPr>
          <p:nvPr>
            <p:ph type="title"/>
          </p:nvPr>
        </p:nvSpPr>
        <p:spPr>
          <a:xfrm rot="5400000">
            <a:off x="4724550" y="2514450"/>
            <a:ext cx="5867100" cy="2057400"/>
          </a:xfrm>
          <a:prstGeom prst="rect">
            <a:avLst/>
          </a:prstGeom>
          <a:noFill/>
          <a:ln>
            <a:noFill/>
          </a:ln>
        </p:spPr>
        <p:txBody>
          <a:bodyPr wrap="square" lIns="91425" tIns="91425" rIns="91425" bIns="91425" anchor="b" anchorCtr="0"/>
          <a:lstStyle>
            <a:lvl1pPr marL="0" marR="0" lvl="0" indent="0" algn="l" rtl="0">
              <a:spcBef>
                <a:spcPts val="0"/>
              </a:spcBef>
              <a:buClr>
                <a:schemeClr val="dk2"/>
              </a:buClr>
              <a:buSzPct val="35000"/>
              <a:buFont typeface="Arial"/>
              <a:buNone/>
              <a:defRPr sz="3000" b="0" i="0" u="none" strike="noStrike" cap="none">
                <a:solidFill>
                  <a:schemeClr val="dk2"/>
                </a:solidFill>
                <a:latin typeface="Arial"/>
                <a:ea typeface="Arial"/>
                <a:cs typeface="Arial"/>
                <a:sym typeface="Arial"/>
              </a:defRPr>
            </a:lvl1pPr>
            <a:lvl2pPr lvl="1" indent="0" rtl="0">
              <a:spcBef>
                <a:spcPts val="0"/>
              </a:spcBef>
              <a:buSzPct val="77777"/>
              <a:buNone/>
              <a:defRPr sz="1350"/>
            </a:lvl2pPr>
            <a:lvl3pPr lvl="2" indent="0" rtl="0">
              <a:spcBef>
                <a:spcPts val="0"/>
              </a:spcBef>
              <a:buSzPct val="77777"/>
              <a:buNone/>
              <a:defRPr sz="1350"/>
            </a:lvl3pPr>
            <a:lvl4pPr lvl="3" indent="0" rtl="0">
              <a:spcBef>
                <a:spcPts val="0"/>
              </a:spcBef>
              <a:buSzPct val="77777"/>
              <a:buNone/>
              <a:defRPr sz="1350"/>
            </a:lvl4pPr>
            <a:lvl5pPr lvl="4" indent="0" rtl="0">
              <a:spcBef>
                <a:spcPts val="0"/>
              </a:spcBef>
              <a:buSzPct val="77777"/>
              <a:buNone/>
              <a:defRPr sz="1350"/>
            </a:lvl5pPr>
            <a:lvl6pPr lvl="5" indent="0" rtl="0">
              <a:spcBef>
                <a:spcPts val="0"/>
              </a:spcBef>
              <a:buSzPct val="77777"/>
              <a:buNone/>
              <a:defRPr sz="1350"/>
            </a:lvl6pPr>
            <a:lvl7pPr lvl="6" indent="0" rtl="0">
              <a:spcBef>
                <a:spcPts val="0"/>
              </a:spcBef>
              <a:buSzPct val="77777"/>
              <a:buNone/>
              <a:defRPr sz="1350"/>
            </a:lvl7pPr>
            <a:lvl8pPr lvl="7" indent="0" rtl="0">
              <a:spcBef>
                <a:spcPts val="0"/>
              </a:spcBef>
              <a:buSzPct val="77777"/>
              <a:buNone/>
              <a:defRPr sz="1350"/>
            </a:lvl8pPr>
            <a:lvl9pPr lvl="8" indent="0" rtl="0">
              <a:spcBef>
                <a:spcPts val="0"/>
              </a:spcBef>
              <a:buSzPct val="77777"/>
              <a:buNone/>
              <a:defRPr sz="1350"/>
            </a:lvl9pPr>
          </a:lstStyle>
          <a:p>
            <a:endParaRPr/>
          </a:p>
        </p:txBody>
      </p:sp>
      <p:sp>
        <p:nvSpPr>
          <p:cNvPr id="87" name="Shape 87"/>
          <p:cNvSpPr txBox="1">
            <a:spLocks noGrp="1"/>
          </p:cNvSpPr>
          <p:nvPr>
            <p:ph type="body" idx="1"/>
          </p:nvPr>
        </p:nvSpPr>
        <p:spPr>
          <a:xfrm rot="5400000">
            <a:off x="533550" y="533250"/>
            <a:ext cx="5867100" cy="6019800"/>
          </a:xfrm>
          <a:prstGeom prst="rect">
            <a:avLst/>
          </a:prstGeom>
          <a:noFill/>
          <a:ln>
            <a:noFill/>
          </a:ln>
        </p:spPr>
        <p:txBody>
          <a:bodyPr wrap="square" lIns="91425" tIns="91425" rIns="91425" bIns="91425" anchor="t" anchorCtr="0"/>
          <a:lstStyle>
            <a:lvl1pPr marL="137156" marR="0" lvl="0" indent="-40003" algn="l" rtl="0">
              <a:spcBef>
                <a:spcPts val="360"/>
              </a:spcBef>
              <a:buClr>
                <a:schemeClr val="accent1"/>
              </a:buClr>
              <a:buSzPct val="85000"/>
              <a:buFont typeface="Arial"/>
              <a:buChar char="•"/>
              <a:defRPr sz="1800" b="0" i="0" u="none" strike="noStrike" cap="none">
                <a:solidFill>
                  <a:schemeClr val="dk1"/>
                </a:solidFill>
                <a:latin typeface="Arial"/>
                <a:ea typeface="Arial"/>
                <a:cs typeface="Arial"/>
                <a:sym typeface="Arial"/>
              </a:defRPr>
            </a:lvl1pPr>
            <a:lvl2pPr marL="342892" marR="0" lvl="1" indent="-61912" algn="l" rtl="0">
              <a:spcBef>
                <a:spcPts val="300"/>
              </a:spcBef>
              <a:buClr>
                <a:schemeClr val="accent1"/>
              </a:buClr>
              <a:buSzPct val="85000"/>
              <a:buFont typeface="Arial"/>
              <a:buChar char="•"/>
              <a:defRPr sz="1500" b="0" i="0" u="none" strike="noStrike" cap="none">
                <a:solidFill>
                  <a:schemeClr val="dk1"/>
                </a:solidFill>
                <a:latin typeface="Arial"/>
                <a:ea typeface="Arial"/>
                <a:cs typeface="Arial"/>
                <a:sym typeface="Arial"/>
              </a:defRPr>
            </a:lvl2pPr>
            <a:lvl3pPr marL="548627" marR="0" lvl="2" indent="-61912" algn="l" rtl="0">
              <a:spcBef>
                <a:spcPts val="270"/>
              </a:spcBef>
              <a:buClr>
                <a:schemeClr val="accent1"/>
              </a:buClr>
              <a:buSzPct val="90000"/>
              <a:buFont typeface="Arial"/>
              <a:buChar char="•"/>
              <a:defRPr sz="1350" b="0" i="0" u="none" strike="noStrike" cap="none">
                <a:solidFill>
                  <a:schemeClr val="dk1"/>
                </a:solidFill>
                <a:latin typeface="Arial"/>
                <a:ea typeface="Arial"/>
                <a:cs typeface="Arial"/>
                <a:sym typeface="Arial"/>
              </a:defRPr>
            </a:lvl3pPr>
            <a:lvl4pPr marL="754361" marR="0" lvl="3" indent="-68577" algn="l" rtl="0">
              <a:spcBef>
                <a:spcPts val="240"/>
              </a:spcBef>
              <a:buClr>
                <a:schemeClr val="accent1"/>
              </a:buClr>
              <a:buSzPct val="100000"/>
              <a:buFont typeface="Arial"/>
              <a:buChar char="•"/>
              <a:defRPr sz="1200" b="0" i="0" u="none" strike="noStrike" cap="none">
                <a:solidFill>
                  <a:schemeClr val="dk1"/>
                </a:solidFill>
                <a:latin typeface="Arial"/>
                <a:ea typeface="Arial"/>
                <a:cs typeface="Arial"/>
                <a:sym typeface="Arial"/>
              </a:defRPr>
            </a:lvl4pPr>
            <a:lvl5pPr marL="891518" marR="0" lvl="4" indent="-43813" algn="l" rtl="0">
              <a:spcBef>
                <a:spcPts val="210"/>
              </a:spcBef>
              <a:buClr>
                <a:schemeClr val="accent1"/>
              </a:buClr>
              <a:buSzPct val="100000"/>
              <a:buFont typeface="Arial"/>
              <a:buChar char="•"/>
              <a:defRPr sz="1050" b="0" i="0" u="none" strike="noStrike" cap="none">
                <a:solidFill>
                  <a:schemeClr val="dk1"/>
                </a:solidFill>
                <a:latin typeface="Arial"/>
                <a:ea typeface="Arial"/>
                <a:cs typeface="Arial"/>
                <a:sym typeface="Arial"/>
              </a:defRPr>
            </a:lvl5pPr>
            <a:lvl6pPr marL="1028675" marR="0" lvl="5" indent="-80961"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6pPr>
            <a:lvl7pPr marL="1165831" marR="0" lvl="6" indent="-75246"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7pPr>
            <a:lvl8pPr marL="1302988" marR="0" lvl="7" indent="-79056"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8pPr>
            <a:lvl9pPr marL="1440144" marR="0" lvl="8" indent="-82865" algn="l" rtl="0">
              <a:spcBef>
                <a:spcPts val="195"/>
              </a:spcBef>
              <a:buClr>
                <a:schemeClr val="accent1"/>
              </a:buClr>
              <a:buSzPct val="100000"/>
              <a:buFont typeface="Arial"/>
              <a:buChar char="•"/>
              <a:defRPr sz="975" b="0" i="0" u="none" strike="noStrike" cap="none">
                <a:solidFill>
                  <a:schemeClr val="dk1"/>
                </a:solidFill>
                <a:latin typeface="Arial"/>
                <a:ea typeface="Arial"/>
                <a:cs typeface="Arial"/>
                <a:sym typeface="Arial"/>
              </a:defRPr>
            </a:lvl9pPr>
          </a:lstStyle>
          <a:p>
            <a:endParaRPr/>
          </a:p>
        </p:txBody>
      </p:sp>
      <p:sp>
        <p:nvSpPr>
          <p:cNvPr id="88" name="Shape 88"/>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89" name="Shape 89"/>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90" name="Shape 90"/>
          <p:cNvSpPr txBox="1">
            <a:spLocks noGrp="1"/>
          </p:cNvSpPr>
          <p:nvPr>
            <p:ph type="sldNum" idx="12"/>
          </p:nvPr>
        </p:nvSpPr>
        <p:spPr>
          <a:xfrm>
            <a:off x="7620000" y="18288"/>
            <a:ext cx="1066800" cy="329100"/>
          </a:xfrm>
          <a:prstGeom prst="rect">
            <a:avLst/>
          </a:prstGeom>
          <a:noFill/>
          <a:ln>
            <a:noFill/>
          </a:ln>
        </p:spPr>
        <p:txBody>
          <a:bodyPr wrap="square" lIns="91425" tIns="45700" rIns="91425" bIns="45700" anchor="ctr" anchorCtr="0">
            <a:noAutofit/>
          </a:bodyPr>
          <a:lstStyle/>
          <a:p>
            <a:pPr>
              <a:buSzPct val="25000"/>
            </a:pPr>
            <a:fld id="{00000000-1234-1234-1234-123412341234}" type="slidenum">
              <a:rPr lang="en-GB" sz="1050" b="1" smtClean="0">
                <a:solidFill>
                  <a:srgbClr val="FFFFFF"/>
                </a:solidFill>
                <a:ea typeface="Arial"/>
                <a:cs typeface="Arial"/>
                <a:sym typeface="Arial"/>
              </a:rPr>
              <a:pPr>
                <a:buSzPct val="25000"/>
              </a:pPr>
              <a:t>‹#›</a:t>
            </a:fld>
            <a:endParaRPr lang="en-GB" sz="1050" b="1">
              <a:solidFill>
                <a:srgbClr val="FFFFFF"/>
              </a:solidFill>
              <a:ea typeface="Arial"/>
              <a:cs typeface="Arial"/>
              <a:sym typeface="Arial"/>
            </a:endParaRPr>
          </a:p>
        </p:txBody>
      </p:sp>
    </p:spTree>
    <p:extLst>
      <p:ext uri="{BB962C8B-B14F-4D97-AF65-F5344CB8AC3E}">
        <p14:creationId xmlns:p14="http://schemas.microsoft.com/office/powerpoint/2010/main" val="363562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a:xfrm>
            <a:off x="7620000" y="18288"/>
            <a:ext cx="1066800" cy="329100"/>
          </a:xfrm>
          <a:prstGeom prst="rect">
            <a:avLst/>
          </a:prstGeom>
        </p:spPr>
        <p:txBody>
          <a:bodyPr/>
          <a:lstStyle/>
          <a:p>
            <a:fld id="{F4BD82DD-FD82-4B7B-8625-F3F977C973F1}" type="slidenum">
              <a:rPr lang="en-GB" smtClean="0"/>
              <a:pPr/>
              <a:t>‹#›</a:t>
            </a:fld>
            <a:endParaRPr lang="en-GB"/>
          </a:p>
        </p:txBody>
      </p:sp>
    </p:spTree>
    <p:extLst>
      <p:ext uri="{BB962C8B-B14F-4D97-AF65-F5344CB8AC3E}">
        <p14:creationId xmlns:p14="http://schemas.microsoft.com/office/powerpoint/2010/main" val="2160022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gif"/><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4.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Shape 6"/>
          <p:cNvSpPr/>
          <p:nvPr/>
        </p:nvSpPr>
        <p:spPr>
          <a:xfrm>
            <a:off x="0" y="220786"/>
            <a:ext cx="9144000" cy="228900"/>
          </a:xfrm>
          <a:prstGeom prst="rect">
            <a:avLst/>
          </a:prstGeom>
          <a:solidFill>
            <a:srgbClr val="FFFFFF"/>
          </a:solidFill>
          <a:ln>
            <a:noFill/>
          </a:ln>
        </p:spPr>
        <p:txBody>
          <a:bodyPr wrap="square" lIns="68569" tIns="34275" rIns="68569" bIns="34275" anchor="ctr" anchorCtr="0">
            <a:noAutofit/>
          </a:bodyPr>
          <a:lstStyle/>
          <a:p>
            <a:pPr marL="0" marR="0" lvl="0" indent="0" algn="ctr" rtl="0">
              <a:spcBef>
                <a:spcPts val="0"/>
              </a:spcBef>
              <a:buSzPct val="25000"/>
              <a:buNone/>
            </a:pPr>
            <a:endParaRPr sz="1350" b="0" i="0" u="none" strike="noStrike" cap="none">
              <a:solidFill>
                <a:schemeClr val="lt1"/>
              </a:solidFill>
              <a:latin typeface="Arial"/>
              <a:ea typeface="Arial"/>
              <a:cs typeface="Arial"/>
              <a:sym typeface="Arial"/>
            </a:endParaRPr>
          </a:p>
        </p:txBody>
      </p:sp>
      <p:sp>
        <p:nvSpPr>
          <p:cNvPr id="7" name="Shape 7"/>
          <p:cNvSpPr txBox="1">
            <a:spLocks noGrp="1"/>
          </p:cNvSpPr>
          <p:nvPr>
            <p:ph type="title"/>
          </p:nvPr>
        </p:nvSpPr>
        <p:spPr>
          <a:xfrm>
            <a:off x="457200" y="533400"/>
            <a:ext cx="8229600" cy="990300"/>
          </a:xfrm>
          <a:prstGeom prst="rect">
            <a:avLst/>
          </a:prstGeom>
          <a:noFill/>
          <a:ln>
            <a:noFill/>
          </a:ln>
        </p:spPr>
        <p:txBody>
          <a:bodyPr wrap="square" lIns="91425" tIns="91425" rIns="91425" bIns="91425" anchor="ctr" anchorCtr="0"/>
          <a:lstStyle>
            <a:lvl1pPr marL="0" marR="0" lvl="0" indent="0" algn="l" rtl="0">
              <a:spcBef>
                <a:spcPts val="0"/>
              </a:spcBef>
              <a:buClr>
                <a:schemeClr val="dk2"/>
              </a:buClr>
              <a:buSzPct val="35000"/>
              <a:buFont typeface="Arial"/>
              <a:buNone/>
              <a:defRPr sz="4000" b="0" i="0" u="none" strike="noStrike" cap="none">
                <a:solidFill>
                  <a:schemeClr val="dk2"/>
                </a:solidFill>
                <a:latin typeface="Arial"/>
                <a:ea typeface="Arial"/>
                <a:cs typeface="Arial"/>
                <a:sym typeface="Arial"/>
              </a:defRPr>
            </a:lvl1pPr>
            <a:lvl2pPr lvl="1" indent="0" rtl="0">
              <a:spcBef>
                <a:spcPts val="0"/>
              </a:spcBef>
              <a:buSzPct val="77777"/>
              <a:buNone/>
              <a:defRPr sz="1800"/>
            </a:lvl2pPr>
            <a:lvl3pPr lvl="2" indent="0" rtl="0">
              <a:spcBef>
                <a:spcPts val="0"/>
              </a:spcBef>
              <a:buSzPct val="77777"/>
              <a:buNone/>
              <a:defRPr sz="1800"/>
            </a:lvl3pPr>
            <a:lvl4pPr lvl="3" indent="0" rtl="0">
              <a:spcBef>
                <a:spcPts val="0"/>
              </a:spcBef>
              <a:buSzPct val="77777"/>
              <a:buNone/>
              <a:defRPr sz="1800"/>
            </a:lvl4pPr>
            <a:lvl5pPr lvl="4" indent="0" rtl="0">
              <a:spcBef>
                <a:spcPts val="0"/>
              </a:spcBef>
              <a:buSzPct val="77777"/>
              <a:buNone/>
              <a:defRPr sz="1800"/>
            </a:lvl5pPr>
            <a:lvl6pPr lvl="5" indent="0" rtl="0">
              <a:spcBef>
                <a:spcPts val="0"/>
              </a:spcBef>
              <a:buSzPct val="77777"/>
              <a:buNone/>
              <a:defRPr sz="1800"/>
            </a:lvl6pPr>
            <a:lvl7pPr lvl="6" indent="0" rtl="0">
              <a:spcBef>
                <a:spcPts val="0"/>
              </a:spcBef>
              <a:buSzPct val="77777"/>
              <a:buNone/>
              <a:defRPr sz="1800"/>
            </a:lvl7pPr>
            <a:lvl8pPr lvl="7" indent="0" rtl="0">
              <a:spcBef>
                <a:spcPts val="0"/>
              </a:spcBef>
              <a:buSzPct val="77777"/>
              <a:buNone/>
              <a:defRPr sz="1800"/>
            </a:lvl8pPr>
            <a:lvl9pPr lvl="8" indent="0" rtl="0">
              <a:spcBef>
                <a:spcPts val="0"/>
              </a:spcBef>
              <a:buSzPct val="77777"/>
              <a:buNone/>
              <a:defRPr sz="1800"/>
            </a:lvl9pPr>
          </a:lstStyle>
          <a:p>
            <a:endParaRPr/>
          </a:p>
        </p:txBody>
      </p:sp>
      <p:sp>
        <p:nvSpPr>
          <p:cNvPr id="8" name="Shape 8"/>
          <p:cNvSpPr txBox="1">
            <a:spLocks noGrp="1"/>
          </p:cNvSpPr>
          <p:nvPr>
            <p:ph type="body" idx="1"/>
          </p:nvPr>
        </p:nvSpPr>
        <p:spPr>
          <a:xfrm>
            <a:off x="457200" y="1600200"/>
            <a:ext cx="8229600" cy="4281900"/>
          </a:xfrm>
          <a:prstGeom prst="rect">
            <a:avLst/>
          </a:prstGeom>
          <a:noFill/>
          <a:ln>
            <a:noFill/>
          </a:ln>
        </p:spPr>
        <p:txBody>
          <a:bodyPr wrap="square" lIns="91425" tIns="91425" rIns="91425" bIns="91425" anchor="t" anchorCtr="0"/>
          <a:lstStyle>
            <a:lvl1pPr marL="182880" marR="0" lvl="0" indent="-53339" algn="l" rtl="0">
              <a:spcBef>
                <a:spcPts val="480"/>
              </a:spcBef>
              <a:buClr>
                <a:schemeClr val="accent1"/>
              </a:buClr>
              <a:buSzPct val="85000"/>
              <a:buFont typeface="Arial"/>
              <a:buChar char="•"/>
              <a:defRPr sz="2400" b="0" i="0" u="none" strike="noStrike" cap="none">
                <a:solidFill>
                  <a:schemeClr val="dk1"/>
                </a:solidFill>
                <a:latin typeface="Arial"/>
                <a:ea typeface="Arial"/>
                <a:cs typeface="Arial"/>
                <a:sym typeface="Arial"/>
              </a:defRPr>
            </a:lvl1pPr>
            <a:lvl2pPr marL="457200" marR="0" lvl="1" indent="-82550" algn="l" rtl="0">
              <a:spcBef>
                <a:spcPts val="400"/>
              </a:spcBef>
              <a:buClr>
                <a:schemeClr val="accent1"/>
              </a:buClr>
              <a:buSzPct val="85000"/>
              <a:buFont typeface="Arial"/>
              <a:buChar char="•"/>
              <a:defRPr sz="2000" b="0" i="0" u="none" strike="noStrike" cap="none">
                <a:solidFill>
                  <a:schemeClr val="dk1"/>
                </a:solidFill>
                <a:latin typeface="Arial"/>
                <a:ea typeface="Arial"/>
                <a:cs typeface="Arial"/>
                <a:sym typeface="Arial"/>
              </a:defRPr>
            </a:lvl2pPr>
            <a:lvl3pPr marL="731520" marR="0" lvl="2" indent="-82550" algn="l" rtl="0">
              <a:spcBef>
                <a:spcPts val="360"/>
              </a:spcBef>
              <a:buClr>
                <a:schemeClr val="accent1"/>
              </a:buClr>
              <a:buSzPct val="90000"/>
              <a:buFont typeface="Arial"/>
              <a:buChar char="•"/>
              <a:defRPr sz="1800" b="0" i="0" u="none" strike="noStrike" cap="none">
                <a:solidFill>
                  <a:schemeClr val="dk1"/>
                </a:solidFill>
                <a:latin typeface="Arial"/>
                <a:ea typeface="Arial"/>
                <a:cs typeface="Arial"/>
                <a:sym typeface="Arial"/>
              </a:defRPr>
            </a:lvl3pPr>
            <a:lvl4pPr marL="1005839" marR="0" lvl="3" indent="-91439" algn="l" rtl="0">
              <a:spcBef>
                <a:spcPts val="320"/>
              </a:spcBef>
              <a:buClr>
                <a:schemeClr val="accent1"/>
              </a:buClr>
              <a:buSzPct val="100000"/>
              <a:buFont typeface="Arial"/>
              <a:buChar char="•"/>
              <a:defRPr sz="1600" b="0" i="0" u="none" strike="noStrike" cap="none">
                <a:solidFill>
                  <a:schemeClr val="dk1"/>
                </a:solidFill>
                <a:latin typeface="Arial"/>
                <a:ea typeface="Arial"/>
                <a:cs typeface="Arial"/>
                <a:sym typeface="Arial"/>
              </a:defRPr>
            </a:lvl4pPr>
            <a:lvl5pPr marL="1188720" marR="0" lvl="4" indent="-58419" algn="l" rtl="0">
              <a:spcBef>
                <a:spcPts val="280"/>
              </a:spcBef>
              <a:buClr>
                <a:schemeClr val="accent1"/>
              </a:buClr>
              <a:buSzPct val="100000"/>
              <a:buFont typeface="Arial"/>
              <a:buChar char="•"/>
              <a:defRPr sz="1400" b="0" i="0" u="none" strike="noStrike" cap="none">
                <a:solidFill>
                  <a:schemeClr val="dk1"/>
                </a:solidFill>
                <a:latin typeface="Arial"/>
                <a:ea typeface="Arial"/>
                <a:cs typeface="Arial"/>
                <a:sym typeface="Arial"/>
              </a:defRPr>
            </a:lvl5pPr>
            <a:lvl6pPr marL="1371600" marR="0" lvl="5" indent="-10795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6pPr>
            <a:lvl7pPr marL="1554480" marR="0" lvl="6" indent="-10033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7pPr>
            <a:lvl8pPr marL="1737360" marR="0" lvl="7" indent="-105410"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8pPr>
            <a:lvl9pPr marL="1920240" marR="0" lvl="8" indent="-110489" algn="l" rtl="0">
              <a:spcBef>
                <a:spcPts val="260"/>
              </a:spcBef>
              <a:buClr>
                <a:schemeClr val="accent1"/>
              </a:buClr>
              <a:buSzPct val="100000"/>
              <a:buFont typeface="Arial"/>
              <a:buChar char="•"/>
              <a:defRPr sz="1300" b="0" i="0" u="none" strike="noStrike" cap="none">
                <a:solidFill>
                  <a:schemeClr val="dk1"/>
                </a:solidFill>
                <a:latin typeface="Arial"/>
                <a:ea typeface="Arial"/>
                <a:cs typeface="Arial"/>
                <a:sym typeface="Arial"/>
              </a:defRPr>
            </a:lvl9pPr>
          </a:lstStyle>
          <a:p>
            <a:endParaRPr/>
          </a:p>
        </p:txBody>
      </p:sp>
      <p:sp>
        <p:nvSpPr>
          <p:cNvPr id="9" name="Shape 9"/>
          <p:cNvSpPr/>
          <p:nvPr/>
        </p:nvSpPr>
        <p:spPr>
          <a:xfrm>
            <a:off x="0" y="0"/>
            <a:ext cx="9144000" cy="365700"/>
          </a:xfrm>
          <a:prstGeom prst="rect">
            <a:avLst/>
          </a:prstGeom>
          <a:solidFill>
            <a:schemeClr val="accent1"/>
          </a:solidFill>
          <a:ln>
            <a:noFill/>
          </a:ln>
        </p:spPr>
        <p:txBody>
          <a:bodyPr wrap="square" lIns="68569" tIns="34275" rIns="68569" bIns="34275" anchor="ctr" anchorCtr="0">
            <a:noAutofit/>
          </a:bodyPr>
          <a:lstStyle/>
          <a:p>
            <a:pPr marL="0" marR="0" lvl="0" indent="0" algn="ctr" rtl="0">
              <a:spcBef>
                <a:spcPts val="0"/>
              </a:spcBef>
              <a:buSzPct val="25000"/>
              <a:buNone/>
            </a:pPr>
            <a:endParaRPr sz="1350" b="0" i="0" u="none" strike="noStrike" cap="none">
              <a:solidFill>
                <a:schemeClr val="lt1"/>
              </a:solidFill>
              <a:latin typeface="Arial"/>
              <a:ea typeface="Arial"/>
              <a:cs typeface="Arial"/>
              <a:sym typeface="Arial"/>
            </a:endParaRPr>
          </a:p>
        </p:txBody>
      </p:sp>
      <p:sp>
        <p:nvSpPr>
          <p:cNvPr id="10" name="Shape 10"/>
          <p:cNvSpPr txBox="1">
            <a:spLocks noGrp="1"/>
          </p:cNvSpPr>
          <p:nvPr>
            <p:ph type="dt" idx="10"/>
          </p:nvPr>
        </p:nvSpPr>
        <p:spPr>
          <a:xfrm>
            <a:off x="457200" y="18288"/>
            <a:ext cx="2895600" cy="329100"/>
          </a:xfrm>
          <a:prstGeom prst="rect">
            <a:avLst/>
          </a:prstGeom>
          <a:noFill/>
          <a:ln>
            <a:noFill/>
          </a:ln>
        </p:spPr>
        <p:txBody>
          <a:bodyPr wrap="square" lIns="91425" tIns="91425" rIns="91425" bIns="91425" anchor="ctr" anchorCtr="0"/>
          <a:lstStyle>
            <a:lvl1pPr marL="0" marR="0" lvl="0" indent="0" algn="l" rtl="0">
              <a:spcBef>
                <a:spcPts val="0"/>
              </a:spcBef>
              <a:buSzPct val="116666"/>
              <a:buNone/>
              <a:defRPr sz="900" b="0" i="0" u="none" strike="noStrike" cap="none">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sp>
        <p:nvSpPr>
          <p:cNvPr id="11" name="Shape 11"/>
          <p:cNvSpPr txBox="1">
            <a:spLocks noGrp="1"/>
          </p:cNvSpPr>
          <p:nvPr>
            <p:ph type="ftr" idx="11"/>
          </p:nvPr>
        </p:nvSpPr>
        <p:spPr>
          <a:xfrm>
            <a:off x="3429000" y="18288"/>
            <a:ext cx="4114800" cy="329100"/>
          </a:xfrm>
          <a:prstGeom prst="rect">
            <a:avLst/>
          </a:prstGeom>
          <a:noFill/>
          <a:ln>
            <a:noFill/>
          </a:ln>
        </p:spPr>
        <p:txBody>
          <a:bodyPr wrap="square" lIns="91425" tIns="91425" rIns="91425" bIns="91425" anchor="ctr" anchorCtr="0"/>
          <a:lstStyle>
            <a:lvl1pPr marL="0" marR="0" lvl="0" indent="0" algn="ctr" rtl="0">
              <a:spcBef>
                <a:spcPts val="0"/>
              </a:spcBef>
              <a:buSzPct val="116666"/>
              <a:buNone/>
              <a:defRPr sz="900" b="0" i="0" u="none" strike="noStrike" cap="none">
                <a:solidFill>
                  <a:srgbClr val="FFFFFF"/>
                </a:solidFill>
                <a:latin typeface="Arial"/>
                <a:ea typeface="Arial"/>
                <a:cs typeface="Arial"/>
                <a:sym typeface="Arial"/>
              </a:defRPr>
            </a:lvl1pPr>
            <a:lvl2pPr marL="342892" marR="0" lvl="1" indent="0" algn="l" rtl="0">
              <a:spcBef>
                <a:spcPts val="0"/>
              </a:spcBef>
              <a:buSzPct val="77777"/>
              <a:buNone/>
              <a:defRPr sz="1350" b="0" i="0" u="none" strike="noStrike" cap="none">
                <a:solidFill>
                  <a:schemeClr val="dk1"/>
                </a:solidFill>
                <a:latin typeface="Arial"/>
                <a:ea typeface="Arial"/>
                <a:cs typeface="Arial"/>
                <a:sym typeface="Arial"/>
              </a:defRPr>
            </a:lvl2pPr>
            <a:lvl3pPr marL="685783" marR="0" lvl="2" indent="0" algn="l" rtl="0">
              <a:spcBef>
                <a:spcPts val="0"/>
              </a:spcBef>
              <a:buSzPct val="77777"/>
              <a:buNone/>
              <a:defRPr sz="1350" b="0" i="0" u="none" strike="noStrike" cap="none">
                <a:solidFill>
                  <a:schemeClr val="dk1"/>
                </a:solidFill>
                <a:latin typeface="Arial"/>
                <a:ea typeface="Arial"/>
                <a:cs typeface="Arial"/>
                <a:sym typeface="Arial"/>
              </a:defRPr>
            </a:lvl3pPr>
            <a:lvl4pPr marL="1028675" marR="0" lvl="3" indent="0" algn="l" rtl="0">
              <a:spcBef>
                <a:spcPts val="0"/>
              </a:spcBef>
              <a:buSzPct val="77777"/>
              <a:buNone/>
              <a:defRPr sz="1350" b="0" i="0" u="none" strike="noStrike" cap="none">
                <a:solidFill>
                  <a:schemeClr val="dk1"/>
                </a:solidFill>
                <a:latin typeface="Arial"/>
                <a:ea typeface="Arial"/>
                <a:cs typeface="Arial"/>
                <a:sym typeface="Arial"/>
              </a:defRPr>
            </a:lvl4pPr>
            <a:lvl5pPr marL="1371566" marR="0" lvl="4" indent="0" algn="l" rtl="0">
              <a:spcBef>
                <a:spcPts val="0"/>
              </a:spcBef>
              <a:buSzPct val="77777"/>
              <a:buNone/>
              <a:defRPr sz="1350" b="0" i="0" u="none" strike="noStrike" cap="none">
                <a:solidFill>
                  <a:schemeClr val="dk1"/>
                </a:solidFill>
                <a:latin typeface="Arial"/>
                <a:ea typeface="Arial"/>
                <a:cs typeface="Arial"/>
                <a:sym typeface="Arial"/>
              </a:defRPr>
            </a:lvl5pPr>
            <a:lvl6pPr marL="1714457" marR="0" lvl="5" indent="0" algn="l" rtl="0">
              <a:spcBef>
                <a:spcPts val="0"/>
              </a:spcBef>
              <a:buSzPct val="77777"/>
              <a:buNone/>
              <a:defRPr sz="1350" b="0" i="0" u="none" strike="noStrike" cap="none">
                <a:solidFill>
                  <a:schemeClr val="dk1"/>
                </a:solidFill>
                <a:latin typeface="Arial"/>
                <a:ea typeface="Arial"/>
                <a:cs typeface="Arial"/>
                <a:sym typeface="Arial"/>
              </a:defRPr>
            </a:lvl6pPr>
            <a:lvl7pPr marL="2057348" marR="0" lvl="6" indent="0" algn="l" rtl="0">
              <a:spcBef>
                <a:spcPts val="0"/>
              </a:spcBef>
              <a:buSzPct val="77777"/>
              <a:buNone/>
              <a:defRPr sz="1350" b="0" i="0" u="none" strike="noStrike" cap="none">
                <a:solidFill>
                  <a:schemeClr val="dk1"/>
                </a:solidFill>
                <a:latin typeface="Arial"/>
                <a:ea typeface="Arial"/>
                <a:cs typeface="Arial"/>
                <a:sym typeface="Arial"/>
              </a:defRPr>
            </a:lvl7pPr>
            <a:lvl8pPr marL="2400240" marR="0" lvl="7" indent="0" algn="l" rtl="0">
              <a:spcBef>
                <a:spcPts val="0"/>
              </a:spcBef>
              <a:buSzPct val="77777"/>
              <a:buNone/>
              <a:defRPr sz="1350" b="0" i="0" u="none" strike="noStrike" cap="none">
                <a:solidFill>
                  <a:schemeClr val="dk1"/>
                </a:solidFill>
                <a:latin typeface="Arial"/>
                <a:ea typeface="Arial"/>
                <a:cs typeface="Arial"/>
                <a:sym typeface="Arial"/>
              </a:defRPr>
            </a:lvl8pPr>
            <a:lvl9pPr marL="2743132" marR="0" lvl="8" indent="0" algn="l" rtl="0">
              <a:spcBef>
                <a:spcPts val="0"/>
              </a:spcBef>
              <a:buSzPct val="77777"/>
              <a:buNone/>
              <a:defRPr sz="1350" b="0" i="0" u="none" strike="noStrike" cap="none">
                <a:solidFill>
                  <a:schemeClr val="dk1"/>
                </a:solidFill>
                <a:latin typeface="Arial"/>
                <a:ea typeface="Arial"/>
                <a:cs typeface="Arial"/>
                <a:sym typeface="Arial"/>
              </a:defRPr>
            </a:lvl9pPr>
          </a:lstStyle>
          <a:p>
            <a:endParaRPr/>
          </a:p>
        </p:txBody>
      </p:sp>
      <p:pic>
        <p:nvPicPr>
          <p:cNvPr id="13" name="Shape 13" descr="http://www1.gly.bris.ac.uk/~ibastow/Pictures/logoUoB.gif"/>
          <p:cNvPicPr preferRelativeResize="0"/>
          <p:nvPr/>
        </p:nvPicPr>
        <p:blipFill rotWithShape="1">
          <a:blip r:embed="rId11">
            <a:alphaModFix/>
          </a:blip>
          <a:srcRect/>
          <a:stretch/>
        </p:blipFill>
        <p:spPr>
          <a:xfrm>
            <a:off x="480829" y="5975292"/>
            <a:ext cx="2237700" cy="648000"/>
          </a:xfrm>
          <a:prstGeom prst="rect">
            <a:avLst/>
          </a:prstGeom>
          <a:noFill/>
          <a:ln>
            <a:noFill/>
          </a:ln>
        </p:spPr>
      </p:pic>
      <p:pic>
        <p:nvPicPr>
          <p:cNvPr id="14" name="Shape 14" descr="C:\Users\mdajl\AppData\Local\Microsoft\Windows\Temporary Internet Files\Content.IE5\UWH89SN5\7003.jpg"/>
          <p:cNvPicPr preferRelativeResize="0"/>
          <p:nvPr/>
        </p:nvPicPr>
        <p:blipFill rotWithShape="1">
          <a:blip r:embed="rId12">
            <a:alphaModFix/>
          </a:blip>
          <a:srcRect/>
          <a:stretch/>
        </p:blipFill>
        <p:spPr>
          <a:xfrm>
            <a:off x="6755641" y="5975292"/>
            <a:ext cx="1968000" cy="704700"/>
          </a:xfrm>
          <a:prstGeom prst="rect">
            <a:avLst/>
          </a:prstGeom>
          <a:noFill/>
          <a:ln>
            <a:noFill/>
          </a:ln>
        </p:spPr>
      </p:pic>
      <p:cxnSp>
        <p:nvCxnSpPr>
          <p:cNvPr id="15" name="Shape 15"/>
          <p:cNvCxnSpPr/>
          <p:nvPr/>
        </p:nvCxnSpPr>
        <p:spPr>
          <a:xfrm>
            <a:off x="0" y="5936776"/>
            <a:ext cx="9144000" cy="0"/>
          </a:xfrm>
          <a:prstGeom prst="straightConnector1">
            <a:avLst/>
          </a:prstGeom>
          <a:noFill/>
          <a:ln w="9525" cap="flat" cmpd="sng">
            <a:solidFill>
              <a:schemeClr val="accent1"/>
            </a:solidFill>
            <a:prstDash val="solid"/>
            <a:round/>
            <a:headEnd type="none" w="med" len="med"/>
            <a:tailEnd type="none" w="med" len="med"/>
          </a:ln>
        </p:spPr>
      </p:cxnSp>
      <p:pic>
        <p:nvPicPr>
          <p:cNvPr id="16" name="Shape 16" descr="602A834A-B296-4FF0-AC67AA8C99E7D0E4_source.gif"/>
          <p:cNvPicPr preferRelativeResize="0"/>
          <p:nvPr/>
        </p:nvPicPr>
        <p:blipFill>
          <a:blip r:embed="rId13">
            <a:alphaModFix/>
          </a:blip>
          <a:stretch>
            <a:fillRect/>
          </a:stretch>
        </p:blipFill>
        <p:spPr>
          <a:xfrm>
            <a:off x="2930602" y="6031422"/>
            <a:ext cx="1968001" cy="743178"/>
          </a:xfrm>
          <a:prstGeom prst="rect">
            <a:avLst/>
          </a:prstGeom>
          <a:noFill/>
          <a:ln>
            <a:noFill/>
          </a:ln>
        </p:spPr>
      </p:pic>
      <p:pic>
        <p:nvPicPr>
          <p:cNvPr id="17" name="Shape 17" descr="JPG RGB Large with Border.jpg"/>
          <p:cNvPicPr preferRelativeResize="0"/>
          <p:nvPr/>
        </p:nvPicPr>
        <p:blipFill>
          <a:blip r:embed="rId14">
            <a:alphaModFix/>
          </a:blip>
          <a:stretch>
            <a:fillRect/>
          </a:stretch>
        </p:blipFill>
        <p:spPr>
          <a:xfrm>
            <a:off x="5405291" y="5991450"/>
            <a:ext cx="841833" cy="704700"/>
          </a:xfrm>
          <a:prstGeom prst="rect">
            <a:avLst/>
          </a:prstGeom>
          <a:noFill/>
          <a:ln>
            <a:noFill/>
          </a:ln>
        </p:spPr>
      </p:pic>
    </p:spTree>
    <p:extLst>
      <p:ext uri="{BB962C8B-B14F-4D97-AF65-F5344CB8AC3E}">
        <p14:creationId xmlns:p14="http://schemas.microsoft.com/office/powerpoint/2010/main" val="320736942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69075" marR="0" lvl="0" indent="-171446" algn="l" rtl="0">
        <a:lnSpc>
          <a:spcPct val="100000"/>
        </a:lnSpc>
        <a:spcBef>
          <a:spcPts val="0"/>
        </a:spcBef>
        <a:spcAft>
          <a:spcPts val="0"/>
        </a:spcAft>
        <a:buNone/>
        <a:tabLst/>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metabolon.com/application/files/2415/0388/1050/The-5-Key-Elements-of-a-Successful-Metabolomics-Study.pd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EE4D0-9C1C-F74E-B7BF-A3DB6117ECB5}"/>
              </a:ext>
            </a:extLst>
          </p:cNvPr>
          <p:cNvSpPr>
            <a:spLocks noGrp="1"/>
          </p:cNvSpPr>
          <p:nvPr>
            <p:ph type="ctrTitle"/>
          </p:nvPr>
        </p:nvSpPr>
        <p:spPr>
          <a:xfrm>
            <a:off x="621945" y="3133991"/>
            <a:ext cx="7848600" cy="1927200"/>
          </a:xfrm>
        </p:spPr>
        <p:txBody>
          <a:bodyPr/>
          <a:lstStyle/>
          <a:p>
            <a:r>
              <a:rPr lang="en-GB"/>
              <a:t>Metabolites and metabolomics </a:t>
            </a:r>
            <a:endParaRPr lang="en-US"/>
          </a:p>
          <a:p>
            <a:endParaRPr lang="en-US"/>
          </a:p>
          <a:p>
            <a:endParaRPr lang="en-US"/>
          </a:p>
          <a:p>
            <a:endParaRPr lang="en-GB"/>
          </a:p>
        </p:txBody>
      </p:sp>
      <p:sp>
        <p:nvSpPr>
          <p:cNvPr id="3" name="Subtitle 2">
            <a:extLst>
              <a:ext uri="{FF2B5EF4-FFF2-40B4-BE49-F238E27FC236}">
                <a16:creationId xmlns:a16="http://schemas.microsoft.com/office/drawing/2014/main" id="{3DD67638-84ED-C44E-A741-81E83D691D90}"/>
              </a:ext>
            </a:extLst>
          </p:cNvPr>
          <p:cNvSpPr>
            <a:spLocks noGrp="1"/>
          </p:cNvSpPr>
          <p:nvPr>
            <p:ph type="subTitle" idx="1"/>
          </p:nvPr>
        </p:nvSpPr>
        <p:spPr/>
        <p:txBody>
          <a:bodyPr/>
          <a:lstStyle/>
          <a:p>
            <a:r>
              <a:rPr lang="en-GB"/>
              <a:t>Data generation and pre-processing </a:t>
            </a:r>
          </a:p>
        </p:txBody>
      </p:sp>
    </p:spTree>
    <p:extLst>
      <p:ext uri="{BB962C8B-B14F-4D97-AF65-F5344CB8AC3E}">
        <p14:creationId xmlns:p14="http://schemas.microsoft.com/office/powerpoint/2010/main" val="2642608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4FF95-66EF-4A68-8AFE-CC101B39BF1A}"/>
              </a:ext>
            </a:extLst>
          </p:cNvPr>
          <p:cNvSpPr>
            <a:spLocks noGrp="1"/>
          </p:cNvSpPr>
          <p:nvPr>
            <p:ph type="title"/>
          </p:nvPr>
        </p:nvSpPr>
        <p:spPr>
          <a:xfrm>
            <a:off x="382190" y="413721"/>
            <a:ext cx="8229600" cy="990300"/>
          </a:xfrm>
        </p:spPr>
        <p:txBody>
          <a:bodyPr/>
          <a:lstStyle/>
          <a:p>
            <a:r>
              <a:rPr lang="en-US"/>
              <a:t>Metabolomics </a:t>
            </a:r>
          </a:p>
        </p:txBody>
      </p:sp>
      <p:sp>
        <p:nvSpPr>
          <p:cNvPr id="4" name="Slide Number Placeholder 3">
            <a:extLst>
              <a:ext uri="{FF2B5EF4-FFF2-40B4-BE49-F238E27FC236}">
                <a16:creationId xmlns:a16="http://schemas.microsoft.com/office/drawing/2014/main" id="{95F5A930-1C90-4758-8838-F628F287E38A}"/>
              </a:ext>
            </a:extLst>
          </p:cNvPr>
          <p:cNvSpPr>
            <a:spLocks noGrp="1"/>
          </p:cNvSpPr>
          <p:nvPr>
            <p:ph type="sldNum" idx="12"/>
          </p:nvPr>
        </p:nvSpPr>
        <p:spPr/>
        <p:txBody>
          <a:bodyPr/>
          <a:lstStyle/>
          <a:p>
            <a:pPr>
              <a:buSzPct val="25000"/>
            </a:pPr>
            <a:fld id="{00000000-1234-1234-1234-123412341234}" type="slidenum">
              <a:rPr lang="en-GB" sz="1050" b="1" smtClean="0">
                <a:solidFill>
                  <a:srgbClr val="FFFFFF"/>
                </a:solidFill>
                <a:ea typeface="Arial"/>
                <a:cs typeface="Arial"/>
                <a:sym typeface="Arial"/>
              </a:rPr>
              <a:pPr>
                <a:buSzPct val="25000"/>
              </a:pPr>
              <a:t>2</a:t>
            </a:fld>
            <a:endParaRPr lang="en-GB" sz="1050" b="1">
              <a:solidFill>
                <a:srgbClr val="FFFFFF"/>
              </a:solidFill>
              <a:ea typeface="Arial"/>
              <a:cs typeface="Arial"/>
              <a:sym typeface="Arial"/>
            </a:endParaRPr>
          </a:p>
        </p:txBody>
      </p:sp>
      <p:sp>
        <p:nvSpPr>
          <p:cNvPr id="3" name="TextBox 2">
            <a:extLst>
              <a:ext uri="{FF2B5EF4-FFF2-40B4-BE49-F238E27FC236}">
                <a16:creationId xmlns:a16="http://schemas.microsoft.com/office/drawing/2014/main" id="{CF5B843C-5E56-466C-9B87-F6C1B00C1451}"/>
              </a:ext>
            </a:extLst>
          </p:cNvPr>
          <p:cNvSpPr txBox="1"/>
          <p:nvPr/>
        </p:nvSpPr>
        <p:spPr>
          <a:xfrm>
            <a:off x="383059" y="1220028"/>
            <a:ext cx="492443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Metabolites are produced in the body as the result of chemical processes </a:t>
            </a:r>
            <a:endParaRPr lang="en-US"/>
          </a:p>
          <a:p>
            <a:endParaRPr lang="en-US">
              <a:latin typeface="Arial"/>
              <a:ea typeface="+mn-lt"/>
              <a:cs typeface="Calibri"/>
            </a:endParaRPr>
          </a:p>
          <a:p>
            <a:r>
              <a:rPr lang="en-US">
                <a:latin typeface="Arial"/>
                <a:ea typeface="+mn-lt"/>
                <a:cs typeface="Calibri"/>
              </a:rPr>
              <a:t>They give a fine-grained snapshot of a person's metabolic state – offering molecular insight on health and disease</a:t>
            </a:r>
            <a:endParaRPr lang="en-US">
              <a:latin typeface="Arial"/>
              <a:ea typeface="+mn-lt"/>
              <a:cs typeface="+mn-lt"/>
            </a:endParaRPr>
          </a:p>
          <a:p>
            <a:endParaRPr lang="en-US">
              <a:ea typeface="+mn-lt"/>
              <a:cs typeface="+mn-lt"/>
            </a:endParaRPr>
          </a:p>
          <a:p>
            <a:r>
              <a:rPr lang="en-US" i="1">
                <a:ea typeface="+mn-lt"/>
                <a:cs typeface="+mn-lt"/>
              </a:rPr>
              <a:t>Peptides, oligonucleotides, sugars, organic acids, ketones, aldehydes, amines, amino acids, lipids, steroids, and alkaloids</a:t>
            </a:r>
            <a:endParaRPr lang="en-US" i="1">
              <a:cs typeface="Arial"/>
            </a:endParaRPr>
          </a:p>
          <a:p>
            <a:endParaRPr lang="en-US">
              <a:ea typeface="+mn-lt"/>
              <a:cs typeface="+mn-lt"/>
            </a:endParaRPr>
          </a:p>
          <a:p>
            <a:r>
              <a:rPr lang="en-US">
                <a:ea typeface="+mn-lt"/>
                <a:cs typeface="+mn-lt"/>
              </a:rPr>
              <a:t>No universal instrument or method capable of measuring the entire metabolome (yet...)</a:t>
            </a:r>
            <a:endParaRPr lang="en-US"/>
          </a:p>
          <a:p>
            <a:endParaRPr lang="en-US">
              <a:ea typeface="+mn-lt"/>
              <a:cs typeface="+mn-lt"/>
            </a:endParaRPr>
          </a:p>
          <a:p>
            <a:r>
              <a:rPr lang="en-US">
                <a:ea typeface="+mn-lt"/>
                <a:cs typeface="+mn-lt"/>
              </a:rPr>
              <a:t>Two main types: nuclear magnetic resonance (NMR) and mass spectrometry (MS)</a:t>
            </a:r>
          </a:p>
          <a:p>
            <a:pPr algn="l"/>
            <a:endParaRPr lang="en-US">
              <a:cs typeface="Arial"/>
            </a:endParaRPr>
          </a:p>
          <a:p>
            <a:endParaRPr lang="en-US">
              <a:cs typeface="Arial"/>
            </a:endParaRPr>
          </a:p>
          <a:p>
            <a:endParaRPr lang="en-US">
              <a:cs typeface="Arial"/>
            </a:endParaRPr>
          </a:p>
        </p:txBody>
      </p:sp>
      <p:pic>
        <p:nvPicPr>
          <p:cNvPr id="5" name="Picture 5" descr="A screenshot of a cell phone&#10;&#10;Description generated with very high confidence">
            <a:extLst>
              <a:ext uri="{FF2B5EF4-FFF2-40B4-BE49-F238E27FC236}">
                <a16:creationId xmlns:a16="http://schemas.microsoft.com/office/drawing/2014/main" id="{F8257422-A197-443B-B5D5-3FBB3323A858}"/>
              </a:ext>
            </a:extLst>
          </p:cNvPr>
          <p:cNvPicPr>
            <a:picLocks noChangeAspect="1"/>
          </p:cNvPicPr>
          <p:nvPr/>
        </p:nvPicPr>
        <p:blipFill rotWithShape="1">
          <a:blip r:embed="rId3"/>
          <a:srcRect l="50941" t="24664" r="20703" b="10538"/>
          <a:stretch/>
        </p:blipFill>
        <p:spPr>
          <a:xfrm>
            <a:off x="5859118" y="1365388"/>
            <a:ext cx="2807107" cy="3592126"/>
          </a:xfrm>
          <a:prstGeom prst="rect">
            <a:avLst/>
          </a:prstGeom>
        </p:spPr>
      </p:pic>
      <p:sp>
        <p:nvSpPr>
          <p:cNvPr id="8" name="TextBox 7">
            <a:extLst>
              <a:ext uri="{FF2B5EF4-FFF2-40B4-BE49-F238E27FC236}">
                <a16:creationId xmlns:a16="http://schemas.microsoft.com/office/drawing/2014/main" id="{7FDC98DD-F06A-4BBF-AD7A-508D14A0413B}"/>
              </a:ext>
            </a:extLst>
          </p:cNvPr>
          <p:cNvSpPr txBox="1"/>
          <p:nvPr/>
        </p:nvSpPr>
        <p:spPr>
          <a:xfrm>
            <a:off x="6057900" y="5082167"/>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a:ea typeface="+mn-lt"/>
                <a:cs typeface="+mn-lt"/>
                <a:hlinkClick r:id="rId4"/>
              </a:rPr>
              <a:t>https://www.metabolon.com/application/files/2415/0388/1050/The-5-Key-Elements-of-a-Successful-Metabolomics-Study.pdf</a:t>
            </a:r>
            <a:endParaRPr lang="en-US" sz="800">
              <a:cs typeface="Arial"/>
            </a:endParaRPr>
          </a:p>
        </p:txBody>
      </p:sp>
    </p:spTree>
    <p:extLst>
      <p:ext uri="{BB962C8B-B14F-4D97-AF65-F5344CB8AC3E}">
        <p14:creationId xmlns:p14="http://schemas.microsoft.com/office/powerpoint/2010/main" val="183848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67B85-FD51-4C16-9A1B-C01665EF8124}"/>
              </a:ext>
            </a:extLst>
          </p:cNvPr>
          <p:cNvSpPr>
            <a:spLocks noGrp="1"/>
          </p:cNvSpPr>
          <p:nvPr>
            <p:ph type="title"/>
          </p:nvPr>
        </p:nvSpPr>
        <p:spPr/>
        <p:txBody>
          <a:bodyPr/>
          <a:lstStyle/>
          <a:p>
            <a:pPr algn="ctr"/>
            <a:r>
              <a:rPr lang="en-US"/>
              <a:t>NMR and MS </a:t>
            </a:r>
          </a:p>
        </p:txBody>
      </p:sp>
      <p:sp>
        <p:nvSpPr>
          <p:cNvPr id="4" name="Slide Number Placeholder 3">
            <a:extLst>
              <a:ext uri="{FF2B5EF4-FFF2-40B4-BE49-F238E27FC236}">
                <a16:creationId xmlns:a16="http://schemas.microsoft.com/office/drawing/2014/main" id="{A97C3E0C-AF47-4467-8B3A-3A4D5F3C1EAF}"/>
              </a:ext>
            </a:extLst>
          </p:cNvPr>
          <p:cNvSpPr>
            <a:spLocks noGrp="1"/>
          </p:cNvSpPr>
          <p:nvPr>
            <p:ph type="sldNum" idx="12"/>
          </p:nvPr>
        </p:nvSpPr>
        <p:spPr/>
        <p:txBody>
          <a:bodyPr/>
          <a:lstStyle/>
          <a:p>
            <a:pPr>
              <a:buSzPct val="25000"/>
            </a:pPr>
            <a:fld id="{00000000-1234-1234-1234-123412341234}" type="slidenum">
              <a:rPr lang="en-GB" sz="1050" b="1" smtClean="0">
                <a:solidFill>
                  <a:srgbClr val="FFFFFF"/>
                </a:solidFill>
                <a:ea typeface="Arial"/>
                <a:cs typeface="Arial"/>
                <a:sym typeface="Arial"/>
              </a:rPr>
              <a:pPr>
                <a:buSzPct val="25000"/>
              </a:pPr>
              <a:t>3</a:t>
            </a:fld>
            <a:endParaRPr lang="en-GB" sz="1050" b="1">
              <a:solidFill>
                <a:srgbClr val="FFFFFF"/>
              </a:solidFill>
              <a:ea typeface="Arial"/>
              <a:cs typeface="Arial"/>
              <a:sym typeface="Arial"/>
            </a:endParaRPr>
          </a:p>
        </p:txBody>
      </p:sp>
      <p:graphicFrame>
        <p:nvGraphicFramePr>
          <p:cNvPr id="6" name="Table 6">
            <a:extLst>
              <a:ext uri="{FF2B5EF4-FFF2-40B4-BE49-F238E27FC236}">
                <a16:creationId xmlns:a16="http://schemas.microsoft.com/office/drawing/2014/main" id="{1B5370A3-238B-471A-A600-00ED01F02C61}"/>
              </a:ext>
            </a:extLst>
          </p:cNvPr>
          <p:cNvGraphicFramePr>
            <a:graphicFrameLocks noGrp="1"/>
          </p:cNvGraphicFramePr>
          <p:nvPr>
            <p:extLst>
              <p:ext uri="{D42A27DB-BD31-4B8C-83A1-F6EECF244321}">
                <p14:modId xmlns:p14="http://schemas.microsoft.com/office/powerpoint/2010/main" val="3872353936"/>
              </p:ext>
            </p:extLst>
          </p:nvPr>
        </p:nvGraphicFramePr>
        <p:xfrm>
          <a:off x="1888112" y="2119428"/>
          <a:ext cx="5120640" cy="2717800"/>
        </p:xfrm>
        <a:graphic>
          <a:graphicData uri="http://schemas.openxmlformats.org/drawingml/2006/table">
            <a:tbl>
              <a:tblPr firstRow="1" bandRow="1">
                <a:tableStyleId>{5C22544A-7EE6-4342-B048-85BDC9FD1C3A}</a:tableStyleId>
              </a:tblPr>
              <a:tblGrid>
                <a:gridCol w="2560320">
                  <a:extLst>
                    <a:ext uri="{9D8B030D-6E8A-4147-A177-3AD203B41FA5}">
                      <a16:colId xmlns:a16="http://schemas.microsoft.com/office/drawing/2014/main" val="1676967556"/>
                    </a:ext>
                  </a:extLst>
                </a:gridCol>
                <a:gridCol w="2560320">
                  <a:extLst>
                    <a:ext uri="{9D8B030D-6E8A-4147-A177-3AD203B41FA5}">
                      <a16:colId xmlns:a16="http://schemas.microsoft.com/office/drawing/2014/main" val="3139964538"/>
                    </a:ext>
                  </a:extLst>
                </a:gridCol>
              </a:tblGrid>
              <a:tr h="370840">
                <a:tc>
                  <a:txBody>
                    <a:bodyPr/>
                    <a:lstStyle/>
                    <a:p>
                      <a:r>
                        <a:rPr lang="en-US"/>
                        <a:t>NMR</a:t>
                      </a:r>
                    </a:p>
                  </a:txBody>
                  <a:tcPr/>
                </a:tc>
                <a:tc>
                  <a:txBody>
                    <a:bodyPr/>
                    <a:lstStyle/>
                    <a:p>
                      <a:r>
                        <a:rPr lang="en-US"/>
                        <a:t>MS</a:t>
                      </a:r>
                    </a:p>
                  </a:txBody>
                  <a:tcPr/>
                </a:tc>
                <a:extLst>
                  <a:ext uri="{0D108BD9-81ED-4DB2-BD59-A6C34878D82A}">
                    <a16:rowId xmlns:a16="http://schemas.microsoft.com/office/drawing/2014/main" val="2349915300"/>
                  </a:ext>
                </a:extLst>
              </a:tr>
              <a:tr h="370840">
                <a:tc>
                  <a:txBody>
                    <a:bodyPr/>
                    <a:lstStyle/>
                    <a:p>
                      <a:r>
                        <a:rPr lang="en-US"/>
                        <a:t>Quantitative </a:t>
                      </a:r>
                    </a:p>
                  </a:txBody>
                  <a:tcPr/>
                </a:tc>
                <a:tc>
                  <a:txBody>
                    <a:bodyPr/>
                    <a:lstStyle/>
                    <a:p>
                      <a:r>
                        <a:rPr lang="en-US"/>
                        <a:t>Higher resolution</a:t>
                      </a:r>
                    </a:p>
                  </a:txBody>
                  <a:tcPr/>
                </a:tc>
                <a:extLst>
                  <a:ext uri="{0D108BD9-81ED-4DB2-BD59-A6C34878D82A}">
                    <a16:rowId xmlns:a16="http://schemas.microsoft.com/office/drawing/2014/main" val="3935480689"/>
                  </a:ext>
                </a:extLst>
              </a:tr>
              <a:tr h="370840">
                <a:tc>
                  <a:txBody>
                    <a:bodyPr/>
                    <a:lstStyle/>
                    <a:p>
                      <a:r>
                        <a:rPr lang="en-US"/>
                        <a:t>Less sensitive (but improving!)</a:t>
                      </a:r>
                    </a:p>
                  </a:txBody>
                  <a:tcPr/>
                </a:tc>
                <a:tc>
                  <a:txBody>
                    <a:bodyPr/>
                    <a:lstStyle/>
                    <a:p>
                      <a:r>
                        <a:rPr lang="en-US"/>
                        <a:t>More sensitive </a:t>
                      </a:r>
                    </a:p>
                  </a:txBody>
                  <a:tcPr/>
                </a:tc>
                <a:extLst>
                  <a:ext uri="{0D108BD9-81ED-4DB2-BD59-A6C34878D82A}">
                    <a16:rowId xmlns:a16="http://schemas.microsoft.com/office/drawing/2014/main" val="4209876002"/>
                  </a:ext>
                </a:extLst>
              </a:tr>
              <a:tr h="370840">
                <a:tc>
                  <a:txBody>
                    <a:bodyPr/>
                    <a:lstStyle/>
                    <a:p>
                      <a:r>
                        <a:rPr lang="en-US"/>
                        <a:t>Cheaper</a:t>
                      </a:r>
                    </a:p>
                  </a:txBody>
                  <a:tcPr/>
                </a:tc>
                <a:tc>
                  <a:txBody>
                    <a:bodyPr/>
                    <a:lstStyle/>
                    <a:p>
                      <a:r>
                        <a:rPr lang="en-US"/>
                        <a:t>More expensive </a:t>
                      </a:r>
                    </a:p>
                  </a:txBody>
                  <a:tcPr/>
                </a:tc>
                <a:extLst>
                  <a:ext uri="{0D108BD9-81ED-4DB2-BD59-A6C34878D82A}">
                    <a16:rowId xmlns:a16="http://schemas.microsoft.com/office/drawing/2014/main" val="4037195437"/>
                  </a:ext>
                </a:extLst>
              </a:tr>
              <a:tr h="370840">
                <a:tc>
                  <a:txBody>
                    <a:bodyPr/>
                    <a:lstStyle/>
                    <a:p>
                      <a:r>
                        <a:rPr lang="en-US"/>
                        <a:t>Can only detect most abundant metabolites  ~200</a:t>
                      </a:r>
                    </a:p>
                  </a:txBody>
                  <a:tcPr/>
                </a:tc>
                <a:tc>
                  <a:txBody>
                    <a:bodyPr/>
                    <a:lstStyle/>
                    <a:p>
                      <a:r>
                        <a:rPr lang="en-US"/>
                        <a:t>More metabolites can be detected ~1200</a:t>
                      </a:r>
                    </a:p>
                  </a:txBody>
                  <a:tcPr/>
                </a:tc>
                <a:extLst>
                  <a:ext uri="{0D108BD9-81ED-4DB2-BD59-A6C34878D82A}">
                    <a16:rowId xmlns:a16="http://schemas.microsoft.com/office/drawing/2014/main" val="767838431"/>
                  </a:ext>
                </a:extLst>
              </a:tr>
              <a:tr h="370840">
                <a:tc>
                  <a:txBody>
                    <a:bodyPr/>
                    <a:lstStyle/>
                    <a:p>
                      <a:r>
                        <a:rPr lang="en-US"/>
                        <a:t>Non-destructive (sample can be used again!)</a:t>
                      </a:r>
                    </a:p>
                  </a:txBody>
                  <a:tcPr/>
                </a:tc>
                <a:tc>
                  <a:txBody>
                    <a:bodyPr/>
                    <a:lstStyle/>
                    <a:p>
                      <a:r>
                        <a:rPr lang="en-US"/>
                        <a:t>Destructive </a:t>
                      </a:r>
                    </a:p>
                  </a:txBody>
                  <a:tcPr/>
                </a:tc>
                <a:extLst>
                  <a:ext uri="{0D108BD9-81ED-4DB2-BD59-A6C34878D82A}">
                    <a16:rowId xmlns:a16="http://schemas.microsoft.com/office/drawing/2014/main" val="3972181823"/>
                  </a:ext>
                </a:extLst>
              </a:tr>
              <a:tr h="370839">
                <a:tc>
                  <a:txBody>
                    <a:bodyPr/>
                    <a:lstStyle/>
                    <a:p>
                      <a:pPr lvl="0" algn="l">
                        <a:lnSpc>
                          <a:spcPct val="100000"/>
                        </a:lnSpc>
                        <a:spcBef>
                          <a:spcPts val="0"/>
                        </a:spcBef>
                        <a:spcAft>
                          <a:spcPts val="0"/>
                        </a:spcAft>
                        <a:buNone/>
                      </a:pPr>
                      <a:r>
                        <a:rPr lang="en-US" sz="1050" b="0" i="0" u="none" strike="noStrike" noProof="0">
                          <a:latin typeface="Arial"/>
                        </a:rPr>
                        <a:t>Highly reproducible </a:t>
                      </a:r>
                    </a:p>
                    <a:p>
                      <a:pPr lvl="0">
                        <a:buNone/>
                      </a:pPr>
                      <a:endParaRPr lang="en-US"/>
                    </a:p>
                  </a:txBody>
                  <a:tcPr/>
                </a:tc>
                <a:tc>
                  <a:txBody>
                    <a:bodyPr/>
                    <a:lstStyle/>
                    <a:p>
                      <a:pPr lvl="0">
                        <a:buNone/>
                      </a:pPr>
                      <a:r>
                        <a:rPr lang="en-US"/>
                        <a:t>Becoming more widely used </a:t>
                      </a:r>
                    </a:p>
                  </a:txBody>
                  <a:tcPr/>
                </a:tc>
                <a:extLst>
                  <a:ext uri="{0D108BD9-81ED-4DB2-BD59-A6C34878D82A}">
                    <a16:rowId xmlns:a16="http://schemas.microsoft.com/office/drawing/2014/main" val="747249696"/>
                  </a:ext>
                </a:extLst>
              </a:tr>
            </a:tbl>
          </a:graphicData>
        </a:graphic>
      </p:graphicFrame>
      <p:sp>
        <p:nvSpPr>
          <p:cNvPr id="8" name="TextBox 7">
            <a:extLst>
              <a:ext uri="{FF2B5EF4-FFF2-40B4-BE49-F238E27FC236}">
                <a16:creationId xmlns:a16="http://schemas.microsoft.com/office/drawing/2014/main" id="{C29CCB0B-650B-4562-8B73-303FF22B1C91}"/>
              </a:ext>
            </a:extLst>
          </p:cNvPr>
          <p:cNvSpPr txBox="1"/>
          <p:nvPr/>
        </p:nvSpPr>
        <p:spPr>
          <a:xfrm>
            <a:off x="691979" y="4843849"/>
            <a:ext cx="774768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Times New Roman"/>
              </a:rPr>
              <a:t>Rarely done in epidemiology, but by combining the approaches you can enhance coverage of the metabolome and the accuracy of metabolite identification</a:t>
            </a:r>
          </a:p>
          <a:p>
            <a:endParaRPr lang="en-US">
              <a:latin typeface="Times New Roman"/>
              <a:cs typeface="Times New Roman"/>
            </a:endParaRPr>
          </a:p>
          <a:p>
            <a:endParaRPr lang="en-US"/>
          </a:p>
        </p:txBody>
      </p:sp>
      <p:sp>
        <p:nvSpPr>
          <p:cNvPr id="10" name="TextBox 9">
            <a:extLst>
              <a:ext uri="{FF2B5EF4-FFF2-40B4-BE49-F238E27FC236}">
                <a16:creationId xmlns:a16="http://schemas.microsoft.com/office/drawing/2014/main" id="{021AB3C2-A820-4F48-BAB2-D1D6170018DF}"/>
              </a:ext>
            </a:extLst>
          </p:cNvPr>
          <p:cNvSpPr txBox="1"/>
          <p:nvPr/>
        </p:nvSpPr>
        <p:spPr>
          <a:xfrm>
            <a:off x="1088939" y="1299004"/>
            <a:ext cx="712984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NMR and MS have distinct strengths and weaknesses, and both uniquely benefit the study of metabolomics.</a:t>
            </a:r>
          </a:p>
        </p:txBody>
      </p:sp>
    </p:spTree>
    <p:extLst>
      <p:ext uri="{BB962C8B-B14F-4D97-AF65-F5344CB8AC3E}">
        <p14:creationId xmlns:p14="http://schemas.microsoft.com/office/powerpoint/2010/main" val="1164498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86649-3934-4F99-827F-406FBDF6B2A1}"/>
              </a:ext>
            </a:extLst>
          </p:cNvPr>
          <p:cNvSpPr>
            <a:spLocks noGrp="1"/>
          </p:cNvSpPr>
          <p:nvPr>
            <p:ph type="title"/>
          </p:nvPr>
        </p:nvSpPr>
        <p:spPr/>
        <p:txBody>
          <a:bodyPr/>
          <a:lstStyle/>
          <a:p>
            <a:r>
              <a:rPr lang="en-US"/>
              <a:t>Examples  </a:t>
            </a:r>
          </a:p>
        </p:txBody>
      </p:sp>
      <p:sp>
        <p:nvSpPr>
          <p:cNvPr id="3" name="Text Placeholder 2">
            <a:extLst>
              <a:ext uri="{FF2B5EF4-FFF2-40B4-BE49-F238E27FC236}">
                <a16:creationId xmlns:a16="http://schemas.microsoft.com/office/drawing/2014/main" id="{0FAF4C94-187D-48F1-AA5F-4782AAE7BCC0}"/>
              </a:ext>
            </a:extLst>
          </p:cNvPr>
          <p:cNvSpPr>
            <a:spLocks noGrp="1"/>
          </p:cNvSpPr>
          <p:nvPr>
            <p:ph type="body" idx="1"/>
          </p:nvPr>
        </p:nvSpPr>
        <p:spPr>
          <a:xfrm>
            <a:off x="457200" y="1308027"/>
            <a:ext cx="8229600" cy="4473300"/>
          </a:xfrm>
        </p:spPr>
        <p:txBody>
          <a:bodyPr/>
          <a:lstStyle/>
          <a:p>
            <a:pPr marL="268605" indent="-170815"/>
            <a:r>
              <a:rPr lang="en-US"/>
              <a:t>Nightingale NMR output</a:t>
            </a:r>
          </a:p>
          <a:p>
            <a:pPr marL="268605" indent="-170815"/>
            <a:r>
              <a:rPr lang="en-US" sz="1600"/>
              <a:t>Concentrations for each NMR-derived metabolite, measured in mmol/L</a:t>
            </a:r>
            <a:endParaRPr lang="en-US"/>
          </a:p>
          <a:p>
            <a:pPr marL="268605" indent="-170815"/>
            <a:endParaRPr lang="en-US"/>
          </a:p>
          <a:p>
            <a:pPr marL="268605" indent="-170815"/>
            <a:endParaRPr lang="en-US"/>
          </a:p>
          <a:p>
            <a:pPr marL="268605" indent="-170815"/>
            <a:endParaRPr lang="en-US"/>
          </a:p>
          <a:p>
            <a:pPr marL="268605" indent="-170815"/>
            <a:r>
              <a:rPr lang="en-US"/>
              <a:t>Metabolon MS output  </a:t>
            </a:r>
          </a:p>
          <a:p>
            <a:pPr marL="268605" indent="-170815"/>
            <a:r>
              <a:rPr lang="en-US" sz="1600"/>
              <a:t>Raw area counts </a:t>
            </a:r>
          </a:p>
          <a:p>
            <a:pPr marL="268605" indent="-170815"/>
            <a:endParaRPr lang="en-US"/>
          </a:p>
          <a:p>
            <a:pPr marL="268605" indent="-170815"/>
            <a:endParaRPr lang="en-US"/>
          </a:p>
          <a:p>
            <a:pPr marL="268605" indent="-170815"/>
            <a:endParaRPr lang="en-US"/>
          </a:p>
          <a:p>
            <a:pPr marL="268605" indent="-170815"/>
            <a:r>
              <a:rPr lang="en-US"/>
              <a:t>Metabolon MS output </a:t>
            </a:r>
          </a:p>
          <a:p>
            <a:pPr marL="268605" indent="-170815"/>
            <a:r>
              <a:rPr lang="en-US" sz="1600"/>
              <a:t>Scaled and imputed using multiples of the median </a:t>
            </a:r>
          </a:p>
          <a:p>
            <a:pPr marL="268605" indent="-170815"/>
            <a:endParaRPr lang="en-US"/>
          </a:p>
          <a:p>
            <a:pPr marL="268605" indent="-170815"/>
            <a:endParaRPr lang="en-US"/>
          </a:p>
        </p:txBody>
      </p:sp>
      <p:sp>
        <p:nvSpPr>
          <p:cNvPr id="4" name="Slide Number Placeholder 3">
            <a:extLst>
              <a:ext uri="{FF2B5EF4-FFF2-40B4-BE49-F238E27FC236}">
                <a16:creationId xmlns:a16="http://schemas.microsoft.com/office/drawing/2014/main" id="{6F1F5FF4-E529-4E59-9DA9-50EF3DBB3363}"/>
              </a:ext>
            </a:extLst>
          </p:cNvPr>
          <p:cNvSpPr>
            <a:spLocks noGrp="1"/>
          </p:cNvSpPr>
          <p:nvPr>
            <p:ph type="sldNum" idx="12"/>
          </p:nvPr>
        </p:nvSpPr>
        <p:spPr/>
        <p:txBody>
          <a:bodyPr/>
          <a:lstStyle/>
          <a:p>
            <a:pPr>
              <a:buSzPct val="25000"/>
            </a:pPr>
            <a:fld id="{00000000-1234-1234-1234-123412341234}" type="slidenum">
              <a:rPr lang="en-GB" sz="1050" b="1" smtClean="0">
                <a:solidFill>
                  <a:srgbClr val="FFFFFF"/>
                </a:solidFill>
                <a:ea typeface="Arial"/>
                <a:cs typeface="Arial"/>
                <a:sym typeface="Arial"/>
              </a:rPr>
              <a:pPr>
                <a:buSzPct val="25000"/>
              </a:pPr>
              <a:t>4</a:t>
            </a:fld>
            <a:endParaRPr lang="en-GB" sz="1050" b="1">
              <a:solidFill>
                <a:srgbClr val="FFFFFF"/>
              </a:solidFill>
              <a:ea typeface="Arial"/>
              <a:cs typeface="Arial"/>
              <a:sym typeface="Arial"/>
            </a:endParaRPr>
          </a:p>
        </p:txBody>
      </p:sp>
      <p:pic>
        <p:nvPicPr>
          <p:cNvPr id="9" name="Picture 7" descr="A screenshot of a computer screen&#10;&#10;Description generated with very high confidence">
            <a:extLst>
              <a:ext uri="{FF2B5EF4-FFF2-40B4-BE49-F238E27FC236}">
                <a16:creationId xmlns:a16="http://schemas.microsoft.com/office/drawing/2014/main" id="{25A43C49-7E47-4648-856A-27D48CEC47B4}"/>
              </a:ext>
            </a:extLst>
          </p:cNvPr>
          <p:cNvPicPr>
            <a:picLocks noChangeAspect="1"/>
          </p:cNvPicPr>
          <p:nvPr/>
        </p:nvPicPr>
        <p:blipFill rotWithShape="1">
          <a:blip r:embed="rId3"/>
          <a:srcRect t="9731" r="54957" b="77256"/>
          <a:stretch/>
        </p:blipFill>
        <p:spPr>
          <a:xfrm>
            <a:off x="752889" y="2085974"/>
            <a:ext cx="5499826" cy="894324"/>
          </a:xfrm>
          <a:prstGeom prst="rect">
            <a:avLst/>
          </a:prstGeom>
        </p:spPr>
      </p:pic>
      <p:pic>
        <p:nvPicPr>
          <p:cNvPr id="12" name="Picture 10" descr="A screenshot of a computer&#10;&#10;Description generated with very high confidence">
            <a:extLst>
              <a:ext uri="{FF2B5EF4-FFF2-40B4-BE49-F238E27FC236}">
                <a16:creationId xmlns:a16="http://schemas.microsoft.com/office/drawing/2014/main" id="{C8197C3C-60F8-4CB6-AB91-8672C95F65D3}"/>
              </a:ext>
            </a:extLst>
          </p:cNvPr>
          <p:cNvPicPr>
            <a:picLocks noChangeAspect="1"/>
          </p:cNvPicPr>
          <p:nvPr/>
        </p:nvPicPr>
        <p:blipFill rotWithShape="1">
          <a:blip r:embed="rId4"/>
          <a:srcRect l="9031" t="9412" r="32271" b="77647"/>
          <a:stretch/>
        </p:blipFill>
        <p:spPr>
          <a:xfrm>
            <a:off x="752889" y="3614115"/>
            <a:ext cx="5489917" cy="682036"/>
          </a:xfrm>
          <a:prstGeom prst="rect">
            <a:avLst/>
          </a:prstGeom>
        </p:spPr>
      </p:pic>
      <p:pic>
        <p:nvPicPr>
          <p:cNvPr id="15" name="Picture 13" descr="A screenshot of a computer&#10;&#10;Description generated with very high confidence">
            <a:extLst>
              <a:ext uri="{FF2B5EF4-FFF2-40B4-BE49-F238E27FC236}">
                <a16:creationId xmlns:a16="http://schemas.microsoft.com/office/drawing/2014/main" id="{407EAD45-FAE5-4CD7-BD55-13A6F6AED102}"/>
              </a:ext>
            </a:extLst>
          </p:cNvPr>
          <p:cNvPicPr>
            <a:picLocks noChangeAspect="1"/>
          </p:cNvPicPr>
          <p:nvPr/>
        </p:nvPicPr>
        <p:blipFill rotWithShape="1">
          <a:blip r:embed="rId5"/>
          <a:srcRect l="9079" t="9908" r="31777" b="77419"/>
          <a:stretch/>
        </p:blipFill>
        <p:spPr>
          <a:xfrm>
            <a:off x="752889" y="5167808"/>
            <a:ext cx="5663839" cy="682062"/>
          </a:xfrm>
          <a:prstGeom prst="rect">
            <a:avLst/>
          </a:prstGeom>
        </p:spPr>
      </p:pic>
      <p:pic>
        <p:nvPicPr>
          <p:cNvPr id="18" name="Picture 16" descr="A screenshot of a computer&#10;&#10;Description generated with very high confidence">
            <a:extLst>
              <a:ext uri="{FF2B5EF4-FFF2-40B4-BE49-F238E27FC236}">
                <a16:creationId xmlns:a16="http://schemas.microsoft.com/office/drawing/2014/main" id="{885AE2C5-F754-41CF-A841-FFE1BC0D6E99}"/>
              </a:ext>
            </a:extLst>
          </p:cNvPr>
          <p:cNvPicPr>
            <a:picLocks noChangeAspect="1"/>
          </p:cNvPicPr>
          <p:nvPr/>
        </p:nvPicPr>
        <p:blipFill rotWithShape="1">
          <a:blip r:embed="rId6"/>
          <a:srcRect l="19725" t="70325" r="56651" b="14634"/>
          <a:stretch/>
        </p:blipFill>
        <p:spPr>
          <a:xfrm>
            <a:off x="7014540" y="610862"/>
            <a:ext cx="1664226" cy="619703"/>
          </a:xfrm>
          <a:prstGeom prst="rect">
            <a:avLst/>
          </a:prstGeom>
        </p:spPr>
      </p:pic>
      <p:pic>
        <p:nvPicPr>
          <p:cNvPr id="19" name="Picture 19" descr="A screenshot of a cell phone&#10;&#10;Description generated with very high confidence">
            <a:extLst>
              <a:ext uri="{FF2B5EF4-FFF2-40B4-BE49-F238E27FC236}">
                <a16:creationId xmlns:a16="http://schemas.microsoft.com/office/drawing/2014/main" id="{D02248ED-E590-4B95-AC3C-F11A299B2A0D}"/>
              </a:ext>
            </a:extLst>
          </p:cNvPr>
          <p:cNvPicPr>
            <a:picLocks noChangeAspect="1"/>
          </p:cNvPicPr>
          <p:nvPr/>
        </p:nvPicPr>
        <p:blipFill rotWithShape="1">
          <a:blip r:embed="rId7"/>
          <a:srcRect l="5430" t="44800" r="41176" b="32000"/>
          <a:stretch/>
        </p:blipFill>
        <p:spPr>
          <a:xfrm>
            <a:off x="5529429" y="747222"/>
            <a:ext cx="1464699" cy="357988"/>
          </a:xfrm>
          <a:prstGeom prst="rect">
            <a:avLst/>
          </a:prstGeom>
        </p:spPr>
      </p:pic>
    </p:spTree>
    <p:extLst>
      <p:ext uri="{BB962C8B-B14F-4D97-AF65-F5344CB8AC3E}">
        <p14:creationId xmlns:p14="http://schemas.microsoft.com/office/powerpoint/2010/main" val="313044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C496-7871-4956-85CA-FFB3713FA88C}"/>
              </a:ext>
            </a:extLst>
          </p:cNvPr>
          <p:cNvSpPr>
            <a:spLocks noGrp="1"/>
          </p:cNvSpPr>
          <p:nvPr>
            <p:ph type="title"/>
          </p:nvPr>
        </p:nvSpPr>
        <p:spPr/>
        <p:txBody>
          <a:bodyPr/>
          <a:lstStyle/>
          <a:p>
            <a:r>
              <a:rPr lang="en-US"/>
              <a:t>What you do with your data</a:t>
            </a:r>
          </a:p>
        </p:txBody>
      </p:sp>
      <p:sp>
        <p:nvSpPr>
          <p:cNvPr id="3" name="Text Placeholder 2">
            <a:extLst>
              <a:ext uri="{FF2B5EF4-FFF2-40B4-BE49-F238E27FC236}">
                <a16:creationId xmlns:a16="http://schemas.microsoft.com/office/drawing/2014/main" id="{5139F4EF-1D2D-437C-9081-5F8324E58ABC}"/>
              </a:ext>
            </a:extLst>
          </p:cNvPr>
          <p:cNvSpPr>
            <a:spLocks noGrp="1"/>
          </p:cNvSpPr>
          <p:nvPr>
            <p:ph type="body" idx="1"/>
          </p:nvPr>
        </p:nvSpPr>
        <p:spPr>
          <a:xfrm>
            <a:off x="457200" y="1417320"/>
            <a:ext cx="4312735" cy="4473300"/>
          </a:xfrm>
        </p:spPr>
        <p:txBody>
          <a:bodyPr/>
          <a:lstStyle/>
          <a:p>
            <a:pPr marL="268605" indent="-170815"/>
            <a:r>
              <a:rPr lang="en-US" b="1"/>
              <a:t>Checks for normality</a:t>
            </a:r>
            <a:r>
              <a:rPr lang="en-US"/>
              <a:t> </a:t>
            </a:r>
          </a:p>
          <a:p>
            <a:pPr marL="268605" indent="-170815"/>
            <a:r>
              <a:rPr lang="en-US"/>
              <a:t>Plotting your data e.g. histograms, QQ plots </a:t>
            </a:r>
          </a:p>
          <a:p>
            <a:pPr marL="268605" indent="-170815"/>
            <a:r>
              <a:rPr lang="en-US"/>
              <a:t>Statistical tests e.g. Shapiro-Wilk</a:t>
            </a:r>
          </a:p>
          <a:p>
            <a:pPr marL="268605" indent="-170815"/>
            <a:r>
              <a:rPr lang="en-US"/>
              <a:t>Outlier detection e.g. principal components analysis (PCA) </a:t>
            </a:r>
          </a:p>
          <a:p>
            <a:pPr marL="268605" indent="-170815"/>
            <a:r>
              <a:rPr lang="en-US" b="1"/>
              <a:t>Log transform – </a:t>
            </a:r>
            <a:r>
              <a:rPr lang="en-US"/>
              <a:t>transforms the data </a:t>
            </a:r>
            <a:r>
              <a:rPr lang="en-US" b="1"/>
              <a:t>- </a:t>
            </a:r>
            <a:r>
              <a:rPr lang="en-US"/>
              <a:t>but will not ‘fix’ all distributions (often not helpful because it can't deal with 0 values)</a:t>
            </a:r>
          </a:p>
          <a:p>
            <a:pPr marL="268605" indent="-170815"/>
            <a:r>
              <a:rPr lang="en-US" b="1"/>
              <a:t>Scale – </a:t>
            </a:r>
            <a:r>
              <a:rPr lang="en-US"/>
              <a:t>standardizes the data to z scores</a:t>
            </a:r>
          </a:p>
          <a:p>
            <a:pPr marL="268605" indent="-170815"/>
            <a:endParaRPr lang="en-US"/>
          </a:p>
          <a:p>
            <a:pPr marL="268605" indent="-170815"/>
            <a:r>
              <a:rPr lang="en-US"/>
              <a:t>No agreed 'best practice' yet...</a:t>
            </a:r>
          </a:p>
          <a:p>
            <a:pPr marL="97790" indent="0">
              <a:buNone/>
            </a:pPr>
            <a:endParaRPr lang="en-US"/>
          </a:p>
        </p:txBody>
      </p:sp>
      <p:sp>
        <p:nvSpPr>
          <p:cNvPr id="4" name="Slide Number Placeholder 3">
            <a:extLst>
              <a:ext uri="{FF2B5EF4-FFF2-40B4-BE49-F238E27FC236}">
                <a16:creationId xmlns:a16="http://schemas.microsoft.com/office/drawing/2014/main" id="{7D9AD8CE-4902-44EE-B05C-E948E134CDC7}"/>
              </a:ext>
            </a:extLst>
          </p:cNvPr>
          <p:cNvSpPr>
            <a:spLocks noGrp="1"/>
          </p:cNvSpPr>
          <p:nvPr>
            <p:ph type="sldNum" idx="12"/>
          </p:nvPr>
        </p:nvSpPr>
        <p:spPr/>
        <p:txBody>
          <a:bodyPr/>
          <a:lstStyle/>
          <a:p>
            <a:pPr>
              <a:buSzPct val="25000"/>
            </a:pPr>
            <a:fld id="{00000000-1234-1234-1234-123412341234}" type="slidenum">
              <a:rPr lang="en-GB" sz="1050" b="1" smtClean="0">
                <a:solidFill>
                  <a:srgbClr val="FFFFFF"/>
                </a:solidFill>
                <a:ea typeface="Arial"/>
                <a:cs typeface="Arial"/>
                <a:sym typeface="Arial"/>
              </a:rPr>
              <a:pPr>
                <a:buSzPct val="25000"/>
              </a:pPr>
              <a:t>5</a:t>
            </a:fld>
            <a:endParaRPr lang="en-GB" sz="1050" b="1">
              <a:solidFill>
                <a:srgbClr val="FFFFFF"/>
              </a:solidFill>
              <a:ea typeface="Arial"/>
              <a:cs typeface="Arial"/>
              <a:sym typeface="Arial"/>
            </a:endParaRPr>
          </a:p>
        </p:txBody>
      </p:sp>
      <p:pic>
        <p:nvPicPr>
          <p:cNvPr id="1026" name="Picture 2">
            <a:extLst>
              <a:ext uri="{FF2B5EF4-FFF2-40B4-BE49-F238E27FC236}">
                <a16:creationId xmlns:a16="http://schemas.microsoft.com/office/drawing/2014/main" id="{CBF1073B-BF1C-4DBE-A9A0-8D05564E5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1709712"/>
            <a:ext cx="2962275" cy="29432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1F55F55-E719-439B-8C2C-1CE50132475A}"/>
              </a:ext>
            </a:extLst>
          </p:cNvPr>
          <p:cNvSpPr txBox="1"/>
          <p:nvPr/>
        </p:nvSpPr>
        <p:spPr>
          <a:xfrm>
            <a:off x="5724525" y="4791456"/>
            <a:ext cx="2962275" cy="477054"/>
          </a:xfrm>
          <a:prstGeom prst="rect">
            <a:avLst/>
          </a:prstGeom>
          <a:noFill/>
        </p:spPr>
        <p:txBody>
          <a:bodyPr wrap="square" rtlCol="0">
            <a:spAutoFit/>
          </a:bodyPr>
          <a:lstStyle/>
          <a:p>
            <a:r>
              <a:rPr lang="en-GB" sz="1250"/>
              <a:t>Example of MS-profiled metabolite distribution </a:t>
            </a:r>
          </a:p>
        </p:txBody>
      </p:sp>
    </p:spTree>
    <p:extLst>
      <p:ext uri="{BB962C8B-B14F-4D97-AF65-F5344CB8AC3E}">
        <p14:creationId xmlns:p14="http://schemas.microsoft.com/office/powerpoint/2010/main" val="2778485224"/>
      </p:ext>
    </p:extLst>
  </p:cSld>
  <p:clrMapOvr>
    <a:masterClrMapping/>
  </p:clrMapOvr>
</p:sld>
</file>

<file path=ppt/theme/theme1.xml><?xml version="1.0" encoding="utf-8"?>
<a:theme xmlns:a="http://schemas.openxmlformats.org/drawingml/2006/main" name="Clarity">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1C2D1A81869D4291F7130E19A21C8B" ma:contentTypeVersion="2" ma:contentTypeDescription="Create a new document." ma:contentTypeScope="" ma:versionID="a22bb66aee03faaf8b9dc1d5a36c5702">
  <xsd:schema xmlns:xsd="http://www.w3.org/2001/XMLSchema" xmlns:xs="http://www.w3.org/2001/XMLSchema" xmlns:p="http://schemas.microsoft.com/office/2006/metadata/properties" xmlns:ns2="3b0add2d-da35-4991-b3ad-e49839219ecf" targetNamespace="http://schemas.microsoft.com/office/2006/metadata/properties" ma:root="true" ma:fieldsID="05e9a6f981d6f15a0489738405fb1d9c" ns2:_="">
    <xsd:import namespace="3b0add2d-da35-4991-b3ad-e49839219ec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0add2d-da35-4991-b3ad-e49839219e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EADD370-953E-4B7F-BB0E-E4E65C6C4CCE}">
  <ds:schemaRefs>
    <ds:schemaRef ds:uri="http://schemas.microsoft.com/sharepoint/v3/contenttype/forms"/>
  </ds:schemaRefs>
</ds:datastoreItem>
</file>

<file path=customXml/itemProps2.xml><?xml version="1.0" encoding="utf-8"?>
<ds:datastoreItem xmlns:ds="http://schemas.openxmlformats.org/officeDocument/2006/customXml" ds:itemID="{A77C99DC-DB6D-4C0B-BE18-779634E385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0add2d-da35-4991-b3ad-e49839219e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2E3E73-B4EE-4C14-8AE0-8E81023ED7AB}">
  <ds:schemaRefs>
    <ds:schemaRef ds:uri="http://purl.org/dc/dcmitype/"/>
    <ds:schemaRef ds:uri="http://purl.org/dc/terms/"/>
    <ds:schemaRef ds:uri="3b0add2d-da35-4991-b3ad-e49839219ecf"/>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TotalTime>
  <Words>335</Words>
  <Application>Microsoft Macintosh PowerPoint</Application>
  <PresentationFormat>On-screen Show (4:3)</PresentationFormat>
  <Paragraphs>76</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Clarity</vt:lpstr>
      <vt:lpstr>Metabolites and metabolomics    </vt:lpstr>
      <vt:lpstr>Metabolomics </vt:lpstr>
      <vt:lpstr>NMR and MS </vt:lpstr>
      <vt:lpstr>Examples  </vt:lpstr>
      <vt:lpstr>What you do with your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Pre-processing</dc:title>
  <dc:creator>Thomas Battram</dc:creator>
  <cp:lastModifiedBy>Paul Yousefi</cp:lastModifiedBy>
  <cp:revision>1</cp:revision>
  <dcterms:created xsi:type="dcterms:W3CDTF">2019-06-13T14:51:21Z</dcterms:created>
  <dcterms:modified xsi:type="dcterms:W3CDTF">2019-06-18T16:46:57Z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0x0101002E1C2D1A81869D4291F7130E19A21C8B</vt:lpwstr>
  </property>
</Properties>
</file>