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3CAEF-9104-417D-A1ED-2C2F3E930A8E}" v="1" dt="2024-03-12T17:07:53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IS MUMBI MWATHI" userId="43bb0cd2-45ad-4f55-b410-bcf2d54fbfe8" providerId="ADAL" clId="{47F3CAEF-9104-417D-A1ED-2C2F3E930A8E}"/>
    <pc:docChg chg="custSel addSld delSld modSld">
      <pc:chgData name="PERIS MUMBI MWATHI" userId="43bb0cd2-45ad-4f55-b410-bcf2d54fbfe8" providerId="ADAL" clId="{47F3CAEF-9104-417D-A1ED-2C2F3E930A8E}" dt="2024-03-12T13:33:39.586" v="142"/>
      <pc:docMkLst>
        <pc:docMk/>
      </pc:docMkLst>
      <pc:sldChg chg="del">
        <pc:chgData name="PERIS MUMBI MWATHI" userId="43bb0cd2-45ad-4f55-b410-bcf2d54fbfe8" providerId="ADAL" clId="{47F3CAEF-9104-417D-A1ED-2C2F3E930A8E}" dt="2024-03-12T13:16:02.557" v="0" actId="2696"/>
        <pc:sldMkLst>
          <pc:docMk/>
          <pc:sldMk cId="3025609485" sldId="257"/>
        </pc:sldMkLst>
      </pc:sldChg>
      <pc:sldChg chg="delSp modSp mod">
        <pc:chgData name="PERIS MUMBI MWATHI" userId="43bb0cd2-45ad-4f55-b410-bcf2d54fbfe8" providerId="ADAL" clId="{47F3CAEF-9104-417D-A1ED-2C2F3E930A8E}" dt="2024-03-12T13:28:20.995" v="118" actId="20577"/>
        <pc:sldMkLst>
          <pc:docMk/>
          <pc:sldMk cId="2531605882" sldId="265"/>
        </pc:sldMkLst>
        <pc:spChg chg="del">
          <ac:chgData name="PERIS MUMBI MWATHI" userId="43bb0cd2-45ad-4f55-b410-bcf2d54fbfe8" providerId="ADAL" clId="{47F3CAEF-9104-417D-A1ED-2C2F3E930A8E}" dt="2024-03-12T13:20:02.818" v="1" actId="21"/>
          <ac:spMkLst>
            <pc:docMk/>
            <pc:sldMk cId="2531605882" sldId="265"/>
            <ac:spMk id="4" creationId="{A5A0FC24-8356-347A-8DA8-F4B531827206}"/>
          </ac:spMkLst>
        </pc:spChg>
        <pc:spChg chg="mod">
          <ac:chgData name="PERIS MUMBI MWATHI" userId="43bb0cd2-45ad-4f55-b410-bcf2d54fbfe8" providerId="ADAL" clId="{47F3CAEF-9104-417D-A1ED-2C2F3E930A8E}" dt="2024-03-12T13:28:20.995" v="118" actId="20577"/>
          <ac:spMkLst>
            <pc:docMk/>
            <pc:sldMk cId="2531605882" sldId="265"/>
            <ac:spMk id="5" creationId="{DB8E0010-73F6-7569-640A-22FB57C4E1C4}"/>
          </ac:spMkLst>
        </pc:spChg>
      </pc:sldChg>
      <pc:sldChg chg="modSp new mod">
        <pc:chgData name="PERIS MUMBI MWATHI" userId="43bb0cd2-45ad-4f55-b410-bcf2d54fbfe8" providerId="ADAL" clId="{47F3CAEF-9104-417D-A1ED-2C2F3E930A8E}" dt="2024-03-12T13:29:14.490" v="120" actId="27636"/>
        <pc:sldMkLst>
          <pc:docMk/>
          <pc:sldMk cId="818702926" sldId="266"/>
        </pc:sldMkLst>
        <pc:spChg chg="mod">
          <ac:chgData name="PERIS MUMBI MWATHI" userId="43bb0cd2-45ad-4f55-b410-bcf2d54fbfe8" providerId="ADAL" clId="{47F3CAEF-9104-417D-A1ED-2C2F3E930A8E}" dt="2024-03-12T13:27:41.542" v="80"/>
          <ac:spMkLst>
            <pc:docMk/>
            <pc:sldMk cId="818702926" sldId="266"/>
            <ac:spMk id="2" creationId="{09677C11-FF65-AE66-924A-B70536DF69EC}"/>
          </ac:spMkLst>
        </pc:spChg>
        <pc:spChg chg="mod">
          <ac:chgData name="PERIS MUMBI MWATHI" userId="43bb0cd2-45ad-4f55-b410-bcf2d54fbfe8" providerId="ADAL" clId="{47F3CAEF-9104-417D-A1ED-2C2F3E930A8E}" dt="2024-03-12T13:29:14.490" v="120" actId="27636"/>
          <ac:spMkLst>
            <pc:docMk/>
            <pc:sldMk cId="818702926" sldId="266"/>
            <ac:spMk id="3" creationId="{C8E2419A-E9BF-C719-9A62-27A637761D64}"/>
          </ac:spMkLst>
        </pc:spChg>
      </pc:sldChg>
      <pc:sldChg chg="modSp new mod">
        <pc:chgData name="PERIS MUMBI MWATHI" userId="43bb0cd2-45ad-4f55-b410-bcf2d54fbfe8" providerId="ADAL" clId="{47F3CAEF-9104-417D-A1ED-2C2F3E930A8E}" dt="2024-03-12T13:32:47.706" v="127" actId="27636"/>
        <pc:sldMkLst>
          <pc:docMk/>
          <pc:sldMk cId="1660136064" sldId="267"/>
        </pc:sldMkLst>
        <pc:spChg chg="mod">
          <ac:chgData name="PERIS MUMBI MWATHI" userId="43bb0cd2-45ad-4f55-b410-bcf2d54fbfe8" providerId="ADAL" clId="{47F3CAEF-9104-417D-A1ED-2C2F3E930A8E}" dt="2024-03-12T13:29:38.226" v="123"/>
          <ac:spMkLst>
            <pc:docMk/>
            <pc:sldMk cId="1660136064" sldId="267"/>
            <ac:spMk id="2" creationId="{45D87D2C-A5E5-8349-7D63-D252818F30A0}"/>
          </ac:spMkLst>
        </pc:spChg>
        <pc:spChg chg="mod">
          <ac:chgData name="PERIS MUMBI MWATHI" userId="43bb0cd2-45ad-4f55-b410-bcf2d54fbfe8" providerId="ADAL" clId="{47F3CAEF-9104-417D-A1ED-2C2F3E930A8E}" dt="2024-03-12T13:32:47.706" v="127" actId="27636"/>
          <ac:spMkLst>
            <pc:docMk/>
            <pc:sldMk cId="1660136064" sldId="267"/>
            <ac:spMk id="3" creationId="{C7FB52B0-A6F8-07E8-E757-E8E4DA934B7A}"/>
          </ac:spMkLst>
        </pc:spChg>
      </pc:sldChg>
      <pc:sldChg chg="modSp new mod">
        <pc:chgData name="PERIS MUMBI MWATHI" userId="43bb0cd2-45ad-4f55-b410-bcf2d54fbfe8" providerId="ADAL" clId="{47F3CAEF-9104-417D-A1ED-2C2F3E930A8E}" dt="2024-03-12T13:33:39.586" v="142"/>
        <pc:sldMkLst>
          <pc:docMk/>
          <pc:sldMk cId="896409831" sldId="268"/>
        </pc:sldMkLst>
        <pc:spChg chg="mod">
          <ac:chgData name="PERIS MUMBI MWATHI" userId="43bb0cd2-45ad-4f55-b410-bcf2d54fbfe8" providerId="ADAL" clId="{47F3CAEF-9104-417D-A1ED-2C2F3E930A8E}" dt="2024-03-12T13:33:08.537" v="141" actId="20577"/>
          <ac:spMkLst>
            <pc:docMk/>
            <pc:sldMk cId="896409831" sldId="268"/>
            <ac:spMk id="2" creationId="{1ECB8174-C39A-5BD7-BBD8-DE2568E98673}"/>
          </ac:spMkLst>
        </pc:spChg>
        <pc:spChg chg="mod">
          <ac:chgData name="PERIS MUMBI MWATHI" userId="43bb0cd2-45ad-4f55-b410-bcf2d54fbfe8" providerId="ADAL" clId="{47F3CAEF-9104-417D-A1ED-2C2F3E930A8E}" dt="2024-03-12T13:33:39.586" v="142"/>
          <ac:spMkLst>
            <pc:docMk/>
            <pc:sldMk cId="896409831" sldId="268"/>
            <ac:spMk id="3" creationId="{F13E86A1-0E14-6717-ACB8-87DA0AC86CD2}"/>
          </ac:spMkLst>
        </pc:spChg>
      </pc:sldChg>
    </pc:docChg>
  </pc:docChgLst>
  <pc:docChgLst>
    <pc:chgData name="Peris Mumbi Mwathi" userId="43bb0cd2-45ad-4f55-b410-bcf2d54fbfe8" providerId="ADAL" clId="{47F3CAEF-9104-417D-A1ED-2C2F3E930A8E}"/>
    <pc:docChg chg="custSel addSld delSld modSld">
      <pc:chgData name="Peris Mumbi Mwathi" userId="43bb0cd2-45ad-4f55-b410-bcf2d54fbfe8" providerId="ADAL" clId="{47F3CAEF-9104-417D-A1ED-2C2F3E930A8E}" dt="2024-03-15T17:57:29.709" v="52" actId="20577"/>
      <pc:docMkLst>
        <pc:docMk/>
      </pc:docMkLst>
      <pc:sldChg chg="modSp mod">
        <pc:chgData name="Peris Mumbi Mwathi" userId="43bb0cd2-45ad-4f55-b410-bcf2d54fbfe8" providerId="ADAL" clId="{47F3CAEF-9104-417D-A1ED-2C2F3E930A8E}" dt="2024-03-15T17:57:29.709" v="52" actId="20577"/>
        <pc:sldMkLst>
          <pc:docMk/>
          <pc:sldMk cId="3412993558" sldId="256"/>
        </pc:sldMkLst>
        <pc:spChg chg="mod">
          <ac:chgData name="Peris Mumbi Mwathi" userId="43bb0cd2-45ad-4f55-b410-bcf2d54fbfe8" providerId="ADAL" clId="{47F3CAEF-9104-417D-A1ED-2C2F3E930A8E}" dt="2024-03-15T17:56:24.526" v="9" actId="20577"/>
          <ac:spMkLst>
            <pc:docMk/>
            <pc:sldMk cId="3412993558" sldId="256"/>
            <ac:spMk id="2" creationId="{6AFA5552-D198-7CC0-BB1F-5F9CD640D404}"/>
          </ac:spMkLst>
        </pc:spChg>
        <pc:spChg chg="mod">
          <ac:chgData name="Peris Mumbi Mwathi" userId="43bb0cd2-45ad-4f55-b410-bcf2d54fbfe8" providerId="ADAL" clId="{47F3CAEF-9104-417D-A1ED-2C2F3E930A8E}" dt="2024-03-15T17:57:29.709" v="52" actId="20577"/>
          <ac:spMkLst>
            <pc:docMk/>
            <pc:sldMk cId="3412993558" sldId="256"/>
            <ac:spMk id="3" creationId="{0583BC64-D0BB-0A90-BF9E-FEC117A05D0F}"/>
          </ac:spMkLst>
        </pc:spChg>
      </pc:sldChg>
      <pc:sldChg chg="addSp delSp modSp new del mod">
        <pc:chgData name="Peris Mumbi Mwathi" userId="43bb0cd2-45ad-4f55-b410-bcf2d54fbfe8" providerId="ADAL" clId="{47F3CAEF-9104-417D-A1ED-2C2F3E930A8E}" dt="2024-03-12T17:08:14.918" v="4" actId="2696"/>
        <pc:sldMkLst>
          <pc:docMk/>
          <pc:sldMk cId="2754548006" sldId="269"/>
        </pc:sldMkLst>
        <pc:spChg chg="del">
          <ac:chgData name="Peris Mumbi Mwathi" userId="43bb0cd2-45ad-4f55-b410-bcf2d54fbfe8" providerId="ADAL" clId="{47F3CAEF-9104-417D-A1ED-2C2F3E930A8E}" dt="2024-03-12T17:07:53.508" v="1" actId="931"/>
          <ac:spMkLst>
            <pc:docMk/>
            <pc:sldMk cId="2754548006" sldId="269"/>
            <ac:spMk id="3" creationId="{CE2DC403-48EF-0CBE-4DDA-7CA45476BADD}"/>
          </ac:spMkLst>
        </pc:spChg>
        <pc:picChg chg="add mod">
          <ac:chgData name="Peris Mumbi Mwathi" userId="43bb0cd2-45ad-4f55-b410-bcf2d54fbfe8" providerId="ADAL" clId="{47F3CAEF-9104-417D-A1ED-2C2F3E930A8E}" dt="2024-03-12T17:07:57.606" v="3" actId="962"/>
          <ac:picMkLst>
            <pc:docMk/>
            <pc:sldMk cId="2754548006" sldId="269"/>
            <ac:picMk id="5" creationId="{EE7AAA8C-3E88-1D44-4D5A-274A131CEBA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8D3498-5A16-4FB1-8509-BA1A0D6ECE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DC998-CF7B-48BD-9ED3-5A609314A57E}">
      <dgm:prSet phldrT="[Text]"/>
      <dgm:spPr/>
      <dgm:t>
        <a:bodyPr/>
        <a:lstStyle/>
        <a:p>
          <a:r>
            <a:rPr lang="en-US" dirty="0"/>
            <a:t>Purpose</a:t>
          </a:r>
        </a:p>
      </dgm:t>
    </dgm:pt>
    <dgm:pt modelId="{056B8384-5D6A-4F04-9711-E74A9748D0E6}" type="parTrans" cxnId="{C550F64A-55C4-4835-B7B7-6E7301994B7F}">
      <dgm:prSet/>
      <dgm:spPr/>
      <dgm:t>
        <a:bodyPr/>
        <a:lstStyle/>
        <a:p>
          <a:endParaRPr lang="en-US"/>
        </a:p>
      </dgm:t>
    </dgm:pt>
    <dgm:pt modelId="{3880064E-C9D4-4308-8C1D-FE1B55A108A1}" type="sibTrans" cxnId="{C550F64A-55C4-4835-B7B7-6E7301994B7F}">
      <dgm:prSet/>
      <dgm:spPr/>
      <dgm:t>
        <a:bodyPr/>
        <a:lstStyle/>
        <a:p>
          <a:endParaRPr lang="en-US"/>
        </a:p>
      </dgm:t>
    </dgm:pt>
    <dgm:pt modelId="{BE7C8E5B-96DD-445E-BA87-9D69231BDF66}">
      <dgm:prSet phldrT="[Text]" custT="1"/>
      <dgm:spPr/>
      <dgm:t>
        <a:bodyPr/>
        <a:lstStyle/>
        <a:p>
          <a:r>
            <a:rPr lang="en-US" sz="2400" dirty="0"/>
            <a:t>The data shows performance of different stocks </a:t>
          </a:r>
          <a:r>
            <a:rPr lang="en-US" sz="2400" b="0" i="0" dirty="0"/>
            <a:t>within a given timeframe mostly daily</a:t>
          </a:r>
          <a:endParaRPr lang="en-US" sz="2400" dirty="0"/>
        </a:p>
      </dgm:t>
    </dgm:pt>
    <dgm:pt modelId="{F5257D80-6F12-41DE-90E4-1B6632C227B2}" type="parTrans" cxnId="{A6FE8FE9-5575-4A82-9513-5300FCB8F507}">
      <dgm:prSet/>
      <dgm:spPr/>
      <dgm:t>
        <a:bodyPr/>
        <a:lstStyle/>
        <a:p>
          <a:endParaRPr lang="en-US"/>
        </a:p>
      </dgm:t>
    </dgm:pt>
    <dgm:pt modelId="{FFA2FBDA-ADC1-413D-96AB-CF4EFCC176F8}" type="sibTrans" cxnId="{A6FE8FE9-5575-4A82-9513-5300FCB8F507}">
      <dgm:prSet/>
      <dgm:spPr/>
      <dgm:t>
        <a:bodyPr/>
        <a:lstStyle/>
        <a:p>
          <a:endParaRPr lang="en-US"/>
        </a:p>
      </dgm:t>
    </dgm:pt>
    <dgm:pt modelId="{BC599D35-2CB9-4A2F-B2FF-D3668A0DE23D}">
      <dgm:prSet phldrT="[Text]" custT="1"/>
      <dgm:spPr/>
      <dgm:t>
        <a:bodyPr/>
        <a:lstStyle/>
        <a:p>
          <a:r>
            <a:rPr lang="en-US" sz="2400" dirty="0"/>
            <a:t>It shows different price range for the stocks</a:t>
          </a:r>
        </a:p>
      </dgm:t>
    </dgm:pt>
    <dgm:pt modelId="{757666B4-0B60-45F1-89ED-41B60C6B66F8}" type="parTrans" cxnId="{DACF1410-7526-4994-8056-8C1F18E3624F}">
      <dgm:prSet/>
      <dgm:spPr/>
      <dgm:t>
        <a:bodyPr/>
        <a:lstStyle/>
        <a:p>
          <a:endParaRPr lang="en-US"/>
        </a:p>
      </dgm:t>
    </dgm:pt>
    <dgm:pt modelId="{95A0909D-5BED-4380-8940-2DE2EA8D9D7C}" type="sibTrans" cxnId="{DACF1410-7526-4994-8056-8C1F18E3624F}">
      <dgm:prSet/>
      <dgm:spPr/>
      <dgm:t>
        <a:bodyPr/>
        <a:lstStyle/>
        <a:p>
          <a:endParaRPr lang="en-US"/>
        </a:p>
      </dgm:t>
    </dgm:pt>
    <dgm:pt modelId="{27DD2CFA-E964-4F00-8F43-454E91EFC3D5}">
      <dgm:prSet phldrT="[Text]"/>
      <dgm:spPr/>
      <dgm:t>
        <a:bodyPr/>
        <a:lstStyle/>
        <a:p>
          <a:r>
            <a:rPr lang="en-US" dirty="0"/>
            <a:t>STOCKS NAMES</a:t>
          </a:r>
        </a:p>
      </dgm:t>
    </dgm:pt>
    <dgm:pt modelId="{2B780CBD-7432-485D-8FAF-38655EACE538}" type="parTrans" cxnId="{48ACA659-1529-4E53-991D-485EB7975D39}">
      <dgm:prSet/>
      <dgm:spPr/>
      <dgm:t>
        <a:bodyPr/>
        <a:lstStyle/>
        <a:p>
          <a:endParaRPr lang="en-US"/>
        </a:p>
      </dgm:t>
    </dgm:pt>
    <dgm:pt modelId="{D798AB8F-8147-485C-87F5-E75ABE0C540E}" type="sibTrans" cxnId="{48ACA659-1529-4E53-991D-485EB7975D39}">
      <dgm:prSet/>
      <dgm:spPr/>
      <dgm:t>
        <a:bodyPr/>
        <a:lstStyle/>
        <a:p>
          <a:endParaRPr lang="en-US"/>
        </a:p>
      </dgm:t>
    </dgm:pt>
    <dgm:pt modelId="{C9E91BE9-C47D-4A4F-AAEC-E1DC86A98050}">
      <dgm:prSet phldrT="[Text]"/>
      <dgm:spPr/>
      <dgm:t>
        <a:bodyPr/>
        <a:lstStyle/>
        <a:p>
          <a:r>
            <a:rPr lang="en-US" dirty="0"/>
            <a:t>Netflix</a:t>
          </a:r>
        </a:p>
      </dgm:t>
    </dgm:pt>
    <dgm:pt modelId="{CC5E3C55-4775-4003-B876-187DB72234BD}" type="parTrans" cxnId="{403EE9D4-02CC-4D24-88D8-01CEEFC0D33E}">
      <dgm:prSet/>
      <dgm:spPr/>
      <dgm:t>
        <a:bodyPr/>
        <a:lstStyle/>
        <a:p>
          <a:endParaRPr lang="en-US"/>
        </a:p>
      </dgm:t>
    </dgm:pt>
    <dgm:pt modelId="{51BC885C-F67B-42F8-B569-663559649924}" type="sibTrans" cxnId="{403EE9D4-02CC-4D24-88D8-01CEEFC0D33E}">
      <dgm:prSet/>
      <dgm:spPr/>
      <dgm:t>
        <a:bodyPr/>
        <a:lstStyle/>
        <a:p>
          <a:endParaRPr lang="en-US"/>
        </a:p>
      </dgm:t>
    </dgm:pt>
    <dgm:pt modelId="{DE1B08A5-D7D4-470E-9E6B-D7747C1C0B88}">
      <dgm:prSet phldrT="[Text]"/>
      <dgm:spPr/>
      <dgm:t>
        <a:bodyPr/>
        <a:lstStyle/>
        <a:p>
          <a:r>
            <a:rPr lang="en-US" dirty="0"/>
            <a:t>Amazon</a:t>
          </a:r>
        </a:p>
      </dgm:t>
    </dgm:pt>
    <dgm:pt modelId="{3BB98DB9-3F0D-442F-8D8D-A1FD88DC4C00}" type="parTrans" cxnId="{08A6F660-1C78-4F29-8C78-10B336EEBBB3}">
      <dgm:prSet/>
      <dgm:spPr/>
      <dgm:t>
        <a:bodyPr/>
        <a:lstStyle/>
        <a:p>
          <a:endParaRPr lang="en-US"/>
        </a:p>
      </dgm:t>
    </dgm:pt>
    <dgm:pt modelId="{869F8215-E0C8-49A4-96B1-EB8A06245F36}" type="sibTrans" cxnId="{08A6F660-1C78-4F29-8C78-10B336EEBBB3}">
      <dgm:prSet/>
      <dgm:spPr/>
      <dgm:t>
        <a:bodyPr/>
        <a:lstStyle/>
        <a:p>
          <a:endParaRPr lang="en-US"/>
        </a:p>
      </dgm:t>
    </dgm:pt>
    <dgm:pt modelId="{F959FD3E-599B-4070-AB55-69389CCDD2BF}">
      <dgm:prSet phldrT="[Text]"/>
      <dgm:spPr/>
      <dgm:t>
        <a:bodyPr/>
        <a:lstStyle/>
        <a:p>
          <a:r>
            <a:rPr lang="en-US" dirty="0"/>
            <a:t>TERMS USED</a:t>
          </a:r>
        </a:p>
      </dgm:t>
    </dgm:pt>
    <dgm:pt modelId="{7BFC2AF0-E261-4217-B3B7-1B79E91511EC}" type="parTrans" cxnId="{201C17AC-8904-47A7-A4DD-70A3124F2C64}">
      <dgm:prSet/>
      <dgm:spPr/>
      <dgm:t>
        <a:bodyPr/>
        <a:lstStyle/>
        <a:p>
          <a:endParaRPr lang="en-US"/>
        </a:p>
      </dgm:t>
    </dgm:pt>
    <dgm:pt modelId="{15325675-2BFF-487C-AD8E-209E35E04167}" type="sibTrans" cxnId="{201C17AC-8904-47A7-A4DD-70A3124F2C64}">
      <dgm:prSet/>
      <dgm:spPr/>
      <dgm:t>
        <a:bodyPr/>
        <a:lstStyle/>
        <a:p>
          <a:endParaRPr lang="en-US"/>
        </a:p>
      </dgm:t>
    </dgm:pt>
    <dgm:pt modelId="{A7804FF7-544A-4448-B1DA-202380DC5CB9}">
      <dgm:prSet phldrT="[Text]"/>
      <dgm:spPr/>
      <dgm:t>
        <a:bodyPr/>
        <a:lstStyle/>
        <a:p>
          <a:r>
            <a:rPr lang="en-US" dirty="0"/>
            <a:t>OPEN</a:t>
          </a:r>
        </a:p>
      </dgm:t>
    </dgm:pt>
    <dgm:pt modelId="{F420EC3F-1AAE-408D-9321-E2265F448CBA}" type="parTrans" cxnId="{AC5E2A5B-145E-47AF-9645-82BF3D64FA82}">
      <dgm:prSet/>
      <dgm:spPr/>
      <dgm:t>
        <a:bodyPr/>
        <a:lstStyle/>
        <a:p>
          <a:endParaRPr lang="en-US"/>
        </a:p>
      </dgm:t>
    </dgm:pt>
    <dgm:pt modelId="{124DEEF2-7BB6-4163-9DFC-F591775CC1D1}" type="sibTrans" cxnId="{AC5E2A5B-145E-47AF-9645-82BF3D64FA82}">
      <dgm:prSet/>
      <dgm:spPr/>
      <dgm:t>
        <a:bodyPr/>
        <a:lstStyle/>
        <a:p>
          <a:endParaRPr lang="en-US"/>
        </a:p>
      </dgm:t>
    </dgm:pt>
    <dgm:pt modelId="{018F31B3-AF4F-40D3-9054-9CC16679B487}">
      <dgm:prSet phldrT="[Text]"/>
      <dgm:spPr/>
      <dgm:t>
        <a:bodyPr/>
        <a:lstStyle/>
        <a:p>
          <a:r>
            <a:rPr lang="en-US" dirty="0"/>
            <a:t>Apple</a:t>
          </a:r>
        </a:p>
      </dgm:t>
    </dgm:pt>
    <dgm:pt modelId="{3D086429-8D57-4986-ADA9-2E4D61A8A6F8}" type="parTrans" cxnId="{949C6A08-FB19-4CCE-938C-7725E834DFB4}">
      <dgm:prSet/>
      <dgm:spPr/>
      <dgm:t>
        <a:bodyPr/>
        <a:lstStyle/>
        <a:p>
          <a:endParaRPr lang="en-US"/>
        </a:p>
      </dgm:t>
    </dgm:pt>
    <dgm:pt modelId="{7B37A9E6-A75F-4070-8D79-916A405D704D}" type="sibTrans" cxnId="{949C6A08-FB19-4CCE-938C-7725E834DFB4}">
      <dgm:prSet/>
      <dgm:spPr/>
      <dgm:t>
        <a:bodyPr/>
        <a:lstStyle/>
        <a:p>
          <a:endParaRPr lang="en-US"/>
        </a:p>
      </dgm:t>
    </dgm:pt>
    <dgm:pt modelId="{A886A94D-8EB5-410F-97B0-0BB4BE923105}">
      <dgm:prSet phldrT="[Text]"/>
      <dgm:spPr/>
      <dgm:t>
        <a:bodyPr/>
        <a:lstStyle/>
        <a:p>
          <a:r>
            <a:rPr lang="en-US" dirty="0"/>
            <a:t>Facebook</a:t>
          </a:r>
        </a:p>
      </dgm:t>
    </dgm:pt>
    <dgm:pt modelId="{23A610A8-AF2C-4B40-B671-D4A85EB3D8F1}" type="parTrans" cxnId="{01C15DF0-2681-4029-A8D7-7D929F589902}">
      <dgm:prSet/>
      <dgm:spPr/>
      <dgm:t>
        <a:bodyPr/>
        <a:lstStyle/>
        <a:p>
          <a:endParaRPr lang="en-US"/>
        </a:p>
      </dgm:t>
    </dgm:pt>
    <dgm:pt modelId="{F391356D-8525-475D-A2E4-9F6AA113394C}" type="sibTrans" cxnId="{01C15DF0-2681-4029-A8D7-7D929F589902}">
      <dgm:prSet/>
      <dgm:spPr/>
      <dgm:t>
        <a:bodyPr/>
        <a:lstStyle/>
        <a:p>
          <a:endParaRPr lang="en-US"/>
        </a:p>
      </dgm:t>
    </dgm:pt>
    <dgm:pt modelId="{2CD111EA-0287-4C56-8CE9-5B86036687D3}">
      <dgm:prSet phldrT="[Text]"/>
      <dgm:spPr/>
      <dgm:t>
        <a:bodyPr/>
        <a:lstStyle/>
        <a:p>
          <a:r>
            <a:rPr lang="en-US" dirty="0"/>
            <a:t>Google</a:t>
          </a:r>
        </a:p>
      </dgm:t>
    </dgm:pt>
    <dgm:pt modelId="{81C6532A-E948-4DF2-B654-0553F74B9BFE}" type="parTrans" cxnId="{A3D9D3D2-27C5-4500-B280-4884C68251D8}">
      <dgm:prSet/>
      <dgm:spPr/>
      <dgm:t>
        <a:bodyPr/>
        <a:lstStyle/>
        <a:p>
          <a:endParaRPr lang="en-US"/>
        </a:p>
      </dgm:t>
    </dgm:pt>
    <dgm:pt modelId="{90E0B821-BA48-4BDA-A347-94492A7598A6}" type="sibTrans" cxnId="{A3D9D3D2-27C5-4500-B280-4884C68251D8}">
      <dgm:prSet/>
      <dgm:spPr/>
      <dgm:t>
        <a:bodyPr/>
        <a:lstStyle/>
        <a:p>
          <a:endParaRPr lang="en-US"/>
        </a:p>
      </dgm:t>
    </dgm:pt>
    <dgm:pt modelId="{8A336C63-872A-47E3-82A4-17DFBA69337B}">
      <dgm:prSet phldrT="[Text]"/>
      <dgm:spPr/>
      <dgm:t>
        <a:bodyPr/>
        <a:lstStyle/>
        <a:p>
          <a:r>
            <a:rPr lang="en-US" dirty="0"/>
            <a:t>CLOSE </a:t>
          </a:r>
        </a:p>
      </dgm:t>
    </dgm:pt>
    <dgm:pt modelId="{F4D8457F-ABB1-468B-8BDD-A664CB361FE0}" type="parTrans" cxnId="{BF794B14-B6A5-4DBD-B370-51BE40B7D601}">
      <dgm:prSet/>
      <dgm:spPr/>
      <dgm:t>
        <a:bodyPr/>
        <a:lstStyle/>
        <a:p>
          <a:endParaRPr lang="en-US"/>
        </a:p>
      </dgm:t>
    </dgm:pt>
    <dgm:pt modelId="{6D27E290-6E87-4990-8044-410FD1D43E85}" type="sibTrans" cxnId="{BF794B14-B6A5-4DBD-B370-51BE40B7D601}">
      <dgm:prSet/>
      <dgm:spPr/>
      <dgm:t>
        <a:bodyPr/>
        <a:lstStyle/>
        <a:p>
          <a:endParaRPr lang="en-US"/>
        </a:p>
      </dgm:t>
    </dgm:pt>
    <dgm:pt modelId="{29BDB415-FB12-46F5-8113-A8A08229F7B0}">
      <dgm:prSet phldrT="[Text]"/>
      <dgm:spPr/>
      <dgm:t>
        <a:bodyPr/>
        <a:lstStyle/>
        <a:p>
          <a:r>
            <a:rPr lang="en-US" dirty="0"/>
            <a:t>HIGH</a:t>
          </a:r>
        </a:p>
      </dgm:t>
    </dgm:pt>
    <dgm:pt modelId="{D615D0D2-B1FB-49A7-BFB3-69A8E657C296}" type="parTrans" cxnId="{D3EC5AE8-9DAE-4E37-918B-021446887A68}">
      <dgm:prSet/>
      <dgm:spPr/>
      <dgm:t>
        <a:bodyPr/>
        <a:lstStyle/>
        <a:p>
          <a:endParaRPr lang="en-US"/>
        </a:p>
      </dgm:t>
    </dgm:pt>
    <dgm:pt modelId="{0CA16CAC-4F7C-4654-BDF3-937F1AE0D2AD}" type="sibTrans" cxnId="{D3EC5AE8-9DAE-4E37-918B-021446887A68}">
      <dgm:prSet/>
      <dgm:spPr/>
      <dgm:t>
        <a:bodyPr/>
        <a:lstStyle/>
        <a:p>
          <a:endParaRPr lang="en-US"/>
        </a:p>
      </dgm:t>
    </dgm:pt>
    <dgm:pt modelId="{EAA37177-53FF-4A79-B766-4723F1D57C77}">
      <dgm:prSet phldrT="[Text]"/>
      <dgm:spPr/>
      <dgm:t>
        <a:bodyPr/>
        <a:lstStyle/>
        <a:p>
          <a:r>
            <a:rPr lang="en-US" dirty="0"/>
            <a:t>LOW</a:t>
          </a:r>
        </a:p>
      </dgm:t>
    </dgm:pt>
    <dgm:pt modelId="{25D48C6E-EDF5-40F9-8584-7DF2108F0EA2}" type="parTrans" cxnId="{24C20A19-220E-404F-AD13-3EB0532D4FC4}">
      <dgm:prSet/>
      <dgm:spPr/>
      <dgm:t>
        <a:bodyPr/>
        <a:lstStyle/>
        <a:p>
          <a:endParaRPr lang="en-US"/>
        </a:p>
      </dgm:t>
    </dgm:pt>
    <dgm:pt modelId="{B9568DEE-938A-45C7-A00C-6179C13BCC6A}" type="sibTrans" cxnId="{24C20A19-220E-404F-AD13-3EB0532D4FC4}">
      <dgm:prSet/>
      <dgm:spPr/>
      <dgm:t>
        <a:bodyPr/>
        <a:lstStyle/>
        <a:p>
          <a:endParaRPr lang="en-US"/>
        </a:p>
      </dgm:t>
    </dgm:pt>
    <dgm:pt modelId="{B7965396-24D4-4093-8814-285AF3B263F5}">
      <dgm:prSet phldrT="[Text]"/>
      <dgm:spPr/>
      <dgm:t>
        <a:bodyPr/>
        <a:lstStyle/>
        <a:p>
          <a:r>
            <a:rPr lang="en-US" dirty="0"/>
            <a:t>VOLUME</a:t>
          </a:r>
        </a:p>
      </dgm:t>
    </dgm:pt>
    <dgm:pt modelId="{77F6C0B4-204A-44D6-86AF-6AC3C95786E1}" type="parTrans" cxnId="{8BE27DE7-E521-42AA-91FB-CFA2B8276B57}">
      <dgm:prSet/>
      <dgm:spPr/>
      <dgm:t>
        <a:bodyPr/>
        <a:lstStyle/>
        <a:p>
          <a:endParaRPr lang="en-US"/>
        </a:p>
      </dgm:t>
    </dgm:pt>
    <dgm:pt modelId="{AB1D8A3B-882F-4A82-807B-9D9922A3697C}" type="sibTrans" cxnId="{8BE27DE7-E521-42AA-91FB-CFA2B8276B57}">
      <dgm:prSet/>
      <dgm:spPr/>
      <dgm:t>
        <a:bodyPr/>
        <a:lstStyle/>
        <a:p>
          <a:endParaRPr lang="en-US"/>
        </a:p>
      </dgm:t>
    </dgm:pt>
    <dgm:pt modelId="{237F0D71-FDF5-4E8B-BA7C-CE7E5EE3C0F7}">
      <dgm:prSet phldrT="[Text]"/>
      <dgm:spPr/>
      <dgm:t>
        <a:bodyPr/>
        <a:lstStyle/>
        <a:p>
          <a:r>
            <a:rPr lang="en-US" dirty="0"/>
            <a:t>ADJUSTED CLOSE</a:t>
          </a:r>
        </a:p>
      </dgm:t>
    </dgm:pt>
    <dgm:pt modelId="{548C1FC4-75B3-4451-82D9-11CB01294E82}" type="parTrans" cxnId="{4A90053C-8F13-4F54-A7B2-E5A33428644D}">
      <dgm:prSet/>
      <dgm:spPr/>
      <dgm:t>
        <a:bodyPr/>
        <a:lstStyle/>
        <a:p>
          <a:endParaRPr lang="en-US"/>
        </a:p>
      </dgm:t>
    </dgm:pt>
    <dgm:pt modelId="{7DB2DEC2-AEAD-4E3B-8A8C-DC0BFFF77DD5}" type="sibTrans" cxnId="{4A90053C-8F13-4F54-A7B2-E5A33428644D}">
      <dgm:prSet/>
      <dgm:spPr/>
      <dgm:t>
        <a:bodyPr/>
        <a:lstStyle/>
        <a:p>
          <a:endParaRPr lang="en-US"/>
        </a:p>
      </dgm:t>
    </dgm:pt>
    <dgm:pt modelId="{5A63BB4C-D90B-4293-BBE2-3E7DD25C9DFA}" type="pres">
      <dgm:prSet presAssocID="{B58D3498-5A16-4FB1-8509-BA1A0D6ECE71}" presName="Name0" presStyleCnt="0">
        <dgm:presLayoutVars>
          <dgm:dir/>
          <dgm:animLvl val="lvl"/>
          <dgm:resizeHandles val="exact"/>
        </dgm:presLayoutVars>
      </dgm:prSet>
      <dgm:spPr/>
    </dgm:pt>
    <dgm:pt modelId="{9C6D3AD0-13BD-4053-ABC2-749989F7FB81}" type="pres">
      <dgm:prSet presAssocID="{FDADC998-CF7B-48BD-9ED3-5A609314A57E}" presName="composite" presStyleCnt="0"/>
      <dgm:spPr/>
    </dgm:pt>
    <dgm:pt modelId="{6859B665-2FFF-42AA-B63C-19DA54DC6FD1}" type="pres">
      <dgm:prSet presAssocID="{FDADC998-CF7B-48BD-9ED3-5A609314A57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7E5A01A-200D-46E8-8530-033AC5F9555A}" type="pres">
      <dgm:prSet presAssocID="{FDADC998-CF7B-48BD-9ED3-5A609314A57E}" presName="desTx" presStyleLbl="alignAccFollowNode1" presStyleIdx="0" presStyleCnt="3">
        <dgm:presLayoutVars>
          <dgm:bulletEnabled val="1"/>
        </dgm:presLayoutVars>
      </dgm:prSet>
      <dgm:spPr/>
    </dgm:pt>
    <dgm:pt modelId="{3F4519A9-459C-4445-BB77-C0B8F3EDF32F}" type="pres">
      <dgm:prSet presAssocID="{3880064E-C9D4-4308-8C1D-FE1B55A108A1}" presName="space" presStyleCnt="0"/>
      <dgm:spPr/>
    </dgm:pt>
    <dgm:pt modelId="{5DB8D15D-6B8A-4D62-B5E1-3C59265E5589}" type="pres">
      <dgm:prSet presAssocID="{27DD2CFA-E964-4F00-8F43-454E91EFC3D5}" presName="composite" presStyleCnt="0"/>
      <dgm:spPr/>
    </dgm:pt>
    <dgm:pt modelId="{8C220B37-115D-4161-BBC7-7F6687EB5F97}" type="pres">
      <dgm:prSet presAssocID="{27DD2CFA-E964-4F00-8F43-454E91EFC3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947283-4859-464E-9B6B-32A4B6F458E0}" type="pres">
      <dgm:prSet presAssocID="{27DD2CFA-E964-4F00-8F43-454E91EFC3D5}" presName="desTx" presStyleLbl="alignAccFollowNode1" presStyleIdx="1" presStyleCnt="3">
        <dgm:presLayoutVars>
          <dgm:bulletEnabled val="1"/>
        </dgm:presLayoutVars>
      </dgm:prSet>
      <dgm:spPr/>
    </dgm:pt>
    <dgm:pt modelId="{4E10DA0B-76A5-4B54-8ED8-B984CB59D27E}" type="pres">
      <dgm:prSet presAssocID="{D798AB8F-8147-485C-87F5-E75ABE0C540E}" presName="space" presStyleCnt="0"/>
      <dgm:spPr/>
    </dgm:pt>
    <dgm:pt modelId="{B08316DC-2E5A-43D6-A84F-63A9A496187F}" type="pres">
      <dgm:prSet presAssocID="{F959FD3E-599B-4070-AB55-69389CCDD2BF}" presName="composite" presStyleCnt="0"/>
      <dgm:spPr/>
    </dgm:pt>
    <dgm:pt modelId="{0B841F66-C905-44C5-940E-E26238B835E3}" type="pres">
      <dgm:prSet presAssocID="{F959FD3E-599B-4070-AB55-69389CCDD2B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6F98193-14D3-44D6-914A-76F093143F2B}" type="pres">
      <dgm:prSet presAssocID="{F959FD3E-599B-4070-AB55-69389CCDD2B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49C6A08-FB19-4CCE-938C-7725E834DFB4}" srcId="{27DD2CFA-E964-4F00-8F43-454E91EFC3D5}" destId="{018F31B3-AF4F-40D3-9054-9CC16679B487}" srcOrd="2" destOrd="0" parTransId="{3D086429-8D57-4986-ADA9-2E4D61A8A6F8}" sibTransId="{7B37A9E6-A75F-4070-8D79-916A405D704D}"/>
    <dgm:cxn modelId="{011C100D-4E45-4748-8D64-A486AD8CEBF0}" type="presOf" srcId="{237F0D71-FDF5-4E8B-BA7C-CE7E5EE3C0F7}" destId="{A6F98193-14D3-44D6-914A-76F093143F2B}" srcOrd="0" destOrd="5" presId="urn:microsoft.com/office/officeart/2005/8/layout/hList1"/>
    <dgm:cxn modelId="{DACF1410-7526-4994-8056-8C1F18E3624F}" srcId="{FDADC998-CF7B-48BD-9ED3-5A609314A57E}" destId="{BC599D35-2CB9-4A2F-B2FF-D3668A0DE23D}" srcOrd="1" destOrd="0" parTransId="{757666B4-0B60-45F1-89ED-41B60C6B66F8}" sibTransId="{95A0909D-5BED-4380-8940-2DE2EA8D9D7C}"/>
    <dgm:cxn modelId="{BF794B14-B6A5-4DBD-B370-51BE40B7D601}" srcId="{F959FD3E-599B-4070-AB55-69389CCDD2BF}" destId="{8A336C63-872A-47E3-82A4-17DFBA69337B}" srcOrd="1" destOrd="0" parTransId="{F4D8457F-ABB1-468B-8BDD-A664CB361FE0}" sibTransId="{6D27E290-6E87-4990-8044-410FD1D43E85}"/>
    <dgm:cxn modelId="{24C20A19-220E-404F-AD13-3EB0532D4FC4}" srcId="{F959FD3E-599B-4070-AB55-69389CCDD2BF}" destId="{EAA37177-53FF-4A79-B766-4723F1D57C77}" srcOrd="3" destOrd="0" parTransId="{25D48C6E-EDF5-40F9-8584-7DF2108F0EA2}" sibTransId="{B9568DEE-938A-45C7-A00C-6179C13BCC6A}"/>
    <dgm:cxn modelId="{C15F3325-9B9A-4C91-9E86-451185013DD7}" type="presOf" srcId="{29BDB415-FB12-46F5-8113-A8A08229F7B0}" destId="{A6F98193-14D3-44D6-914A-76F093143F2B}" srcOrd="0" destOrd="2" presId="urn:microsoft.com/office/officeart/2005/8/layout/hList1"/>
    <dgm:cxn modelId="{28455531-1DC0-4408-9FE1-F06C0D553D76}" type="presOf" srcId="{BC599D35-2CB9-4A2F-B2FF-D3668A0DE23D}" destId="{07E5A01A-200D-46E8-8530-033AC5F9555A}" srcOrd="0" destOrd="1" presId="urn:microsoft.com/office/officeart/2005/8/layout/hList1"/>
    <dgm:cxn modelId="{4A90053C-8F13-4F54-A7B2-E5A33428644D}" srcId="{F959FD3E-599B-4070-AB55-69389CCDD2BF}" destId="{237F0D71-FDF5-4E8B-BA7C-CE7E5EE3C0F7}" srcOrd="5" destOrd="0" parTransId="{548C1FC4-75B3-4451-82D9-11CB01294E82}" sibTransId="{7DB2DEC2-AEAD-4E3B-8A8C-DC0BFFF77DD5}"/>
    <dgm:cxn modelId="{AC5E2A5B-145E-47AF-9645-82BF3D64FA82}" srcId="{F959FD3E-599B-4070-AB55-69389CCDD2BF}" destId="{A7804FF7-544A-4448-B1DA-202380DC5CB9}" srcOrd="0" destOrd="0" parTransId="{F420EC3F-1AAE-408D-9321-E2265F448CBA}" sibTransId="{124DEEF2-7BB6-4163-9DFC-F591775CC1D1}"/>
    <dgm:cxn modelId="{481FB75F-6431-4C1E-975E-9BC6DA29EED6}" type="presOf" srcId="{FDADC998-CF7B-48BD-9ED3-5A609314A57E}" destId="{6859B665-2FFF-42AA-B63C-19DA54DC6FD1}" srcOrd="0" destOrd="0" presId="urn:microsoft.com/office/officeart/2005/8/layout/hList1"/>
    <dgm:cxn modelId="{08A6F660-1C78-4F29-8C78-10B336EEBBB3}" srcId="{27DD2CFA-E964-4F00-8F43-454E91EFC3D5}" destId="{DE1B08A5-D7D4-470E-9E6B-D7747C1C0B88}" srcOrd="1" destOrd="0" parTransId="{3BB98DB9-3F0D-442F-8D8D-A1FD88DC4C00}" sibTransId="{869F8215-E0C8-49A4-96B1-EB8A06245F36}"/>
    <dgm:cxn modelId="{B7E4C948-F939-414A-9C47-1ECB74C044CD}" type="presOf" srcId="{8A336C63-872A-47E3-82A4-17DFBA69337B}" destId="{A6F98193-14D3-44D6-914A-76F093143F2B}" srcOrd="0" destOrd="1" presId="urn:microsoft.com/office/officeart/2005/8/layout/hList1"/>
    <dgm:cxn modelId="{54A7814A-BDC9-445C-B34B-6B3F8D90EEA9}" type="presOf" srcId="{27DD2CFA-E964-4F00-8F43-454E91EFC3D5}" destId="{8C220B37-115D-4161-BBC7-7F6687EB5F97}" srcOrd="0" destOrd="0" presId="urn:microsoft.com/office/officeart/2005/8/layout/hList1"/>
    <dgm:cxn modelId="{C550F64A-55C4-4835-B7B7-6E7301994B7F}" srcId="{B58D3498-5A16-4FB1-8509-BA1A0D6ECE71}" destId="{FDADC998-CF7B-48BD-9ED3-5A609314A57E}" srcOrd="0" destOrd="0" parTransId="{056B8384-5D6A-4F04-9711-E74A9748D0E6}" sibTransId="{3880064E-C9D4-4308-8C1D-FE1B55A108A1}"/>
    <dgm:cxn modelId="{48ACA659-1529-4E53-991D-485EB7975D39}" srcId="{B58D3498-5A16-4FB1-8509-BA1A0D6ECE71}" destId="{27DD2CFA-E964-4F00-8F43-454E91EFC3D5}" srcOrd="1" destOrd="0" parTransId="{2B780CBD-7432-485D-8FAF-38655EACE538}" sibTransId="{D798AB8F-8147-485C-87F5-E75ABE0C540E}"/>
    <dgm:cxn modelId="{E0ABB586-2C4E-4C66-9AFE-0046A362FF1F}" type="presOf" srcId="{B58D3498-5A16-4FB1-8509-BA1A0D6ECE71}" destId="{5A63BB4C-D90B-4293-BBE2-3E7DD25C9DFA}" srcOrd="0" destOrd="0" presId="urn:microsoft.com/office/officeart/2005/8/layout/hList1"/>
    <dgm:cxn modelId="{3267DF89-4214-4AF5-92A4-C0515A7F5800}" type="presOf" srcId="{DE1B08A5-D7D4-470E-9E6B-D7747C1C0B88}" destId="{CC947283-4859-464E-9B6B-32A4B6F458E0}" srcOrd="0" destOrd="1" presId="urn:microsoft.com/office/officeart/2005/8/layout/hList1"/>
    <dgm:cxn modelId="{CCD927A7-DC8B-4736-90D7-52DE5E8CA438}" type="presOf" srcId="{A7804FF7-544A-4448-B1DA-202380DC5CB9}" destId="{A6F98193-14D3-44D6-914A-76F093143F2B}" srcOrd="0" destOrd="0" presId="urn:microsoft.com/office/officeart/2005/8/layout/hList1"/>
    <dgm:cxn modelId="{201C17AC-8904-47A7-A4DD-70A3124F2C64}" srcId="{B58D3498-5A16-4FB1-8509-BA1A0D6ECE71}" destId="{F959FD3E-599B-4070-AB55-69389CCDD2BF}" srcOrd="2" destOrd="0" parTransId="{7BFC2AF0-E261-4217-B3B7-1B79E91511EC}" sibTransId="{15325675-2BFF-487C-AD8E-209E35E04167}"/>
    <dgm:cxn modelId="{A8FD4EAF-A32B-47A0-A4C4-19B3BDC66E6A}" type="presOf" srcId="{EAA37177-53FF-4A79-B766-4723F1D57C77}" destId="{A6F98193-14D3-44D6-914A-76F093143F2B}" srcOrd="0" destOrd="3" presId="urn:microsoft.com/office/officeart/2005/8/layout/hList1"/>
    <dgm:cxn modelId="{A3D9D3D2-27C5-4500-B280-4884C68251D8}" srcId="{27DD2CFA-E964-4F00-8F43-454E91EFC3D5}" destId="{2CD111EA-0287-4C56-8CE9-5B86036687D3}" srcOrd="4" destOrd="0" parTransId="{81C6532A-E948-4DF2-B654-0553F74B9BFE}" sibTransId="{90E0B821-BA48-4BDA-A347-94492A7598A6}"/>
    <dgm:cxn modelId="{403EE9D4-02CC-4D24-88D8-01CEEFC0D33E}" srcId="{27DD2CFA-E964-4F00-8F43-454E91EFC3D5}" destId="{C9E91BE9-C47D-4A4F-AAEC-E1DC86A98050}" srcOrd="0" destOrd="0" parTransId="{CC5E3C55-4775-4003-B876-187DB72234BD}" sibTransId="{51BC885C-F67B-42F8-B569-663559649924}"/>
    <dgm:cxn modelId="{0D8734DB-5FB5-4465-BEAB-BA04973E4622}" type="presOf" srcId="{F959FD3E-599B-4070-AB55-69389CCDD2BF}" destId="{0B841F66-C905-44C5-940E-E26238B835E3}" srcOrd="0" destOrd="0" presId="urn:microsoft.com/office/officeart/2005/8/layout/hList1"/>
    <dgm:cxn modelId="{85370EE4-01CD-4BA6-BB6C-64A8B58B2EEC}" type="presOf" srcId="{A886A94D-8EB5-410F-97B0-0BB4BE923105}" destId="{CC947283-4859-464E-9B6B-32A4B6F458E0}" srcOrd="0" destOrd="3" presId="urn:microsoft.com/office/officeart/2005/8/layout/hList1"/>
    <dgm:cxn modelId="{DBFB44E4-9DF7-498D-B236-FFD23CA38E0B}" type="presOf" srcId="{018F31B3-AF4F-40D3-9054-9CC16679B487}" destId="{CC947283-4859-464E-9B6B-32A4B6F458E0}" srcOrd="0" destOrd="2" presId="urn:microsoft.com/office/officeart/2005/8/layout/hList1"/>
    <dgm:cxn modelId="{8BE27DE7-E521-42AA-91FB-CFA2B8276B57}" srcId="{F959FD3E-599B-4070-AB55-69389CCDD2BF}" destId="{B7965396-24D4-4093-8814-285AF3B263F5}" srcOrd="4" destOrd="0" parTransId="{77F6C0B4-204A-44D6-86AF-6AC3C95786E1}" sibTransId="{AB1D8A3B-882F-4A82-807B-9D9922A3697C}"/>
    <dgm:cxn modelId="{D3EC5AE8-9DAE-4E37-918B-021446887A68}" srcId="{F959FD3E-599B-4070-AB55-69389CCDD2BF}" destId="{29BDB415-FB12-46F5-8113-A8A08229F7B0}" srcOrd="2" destOrd="0" parTransId="{D615D0D2-B1FB-49A7-BFB3-69A8E657C296}" sibTransId="{0CA16CAC-4F7C-4654-BDF3-937F1AE0D2AD}"/>
    <dgm:cxn modelId="{A6FE8FE9-5575-4A82-9513-5300FCB8F507}" srcId="{FDADC998-CF7B-48BD-9ED3-5A609314A57E}" destId="{BE7C8E5B-96DD-445E-BA87-9D69231BDF66}" srcOrd="0" destOrd="0" parTransId="{F5257D80-6F12-41DE-90E4-1B6632C227B2}" sibTransId="{FFA2FBDA-ADC1-413D-96AB-CF4EFCC176F8}"/>
    <dgm:cxn modelId="{01C15DF0-2681-4029-A8D7-7D929F589902}" srcId="{27DD2CFA-E964-4F00-8F43-454E91EFC3D5}" destId="{A886A94D-8EB5-410F-97B0-0BB4BE923105}" srcOrd="3" destOrd="0" parTransId="{23A610A8-AF2C-4B40-B671-D4A85EB3D8F1}" sibTransId="{F391356D-8525-475D-A2E4-9F6AA113394C}"/>
    <dgm:cxn modelId="{97E072F3-192B-4008-A5E6-C8DFDAE4D8C6}" type="presOf" srcId="{BE7C8E5B-96DD-445E-BA87-9D69231BDF66}" destId="{07E5A01A-200D-46E8-8530-033AC5F9555A}" srcOrd="0" destOrd="0" presId="urn:microsoft.com/office/officeart/2005/8/layout/hList1"/>
    <dgm:cxn modelId="{F05AABF5-33CA-429F-B805-75C99C762CA9}" type="presOf" srcId="{2CD111EA-0287-4C56-8CE9-5B86036687D3}" destId="{CC947283-4859-464E-9B6B-32A4B6F458E0}" srcOrd="0" destOrd="4" presId="urn:microsoft.com/office/officeart/2005/8/layout/hList1"/>
    <dgm:cxn modelId="{62A824FB-31C6-4F31-B5E3-772D76A99241}" type="presOf" srcId="{C9E91BE9-C47D-4A4F-AAEC-E1DC86A98050}" destId="{CC947283-4859-464E-9B6B-32A4B6F458E0}" srcOrd="0" destOrd="0" presId="urn:microsoft.com/office/officeart/2005/8/layout/hList1"/>
    <dgm:cxn modelId="{D5E45FFB-44A7-44C1-8654-F6639814D5C0}" type="presOf" srcId="{B7965396-24D4-4093-8814-285AF3B263F5}" destId="{A6F98193-14D3-44D6-914A-76F093143F2B}" srcOrd="0" destOrd="4" presId="urn:microsoft.com/office/officeart/2005/8/layout/hList1"/>
    <dgm:cxn modelId="{ECC34B97-10B1-4648-962A-C1C4487979C1}" type="presParOf" srcId="{5A63BB4C-D90B-4293-BBE2-3E7DD25C9DFA}" destId="{9C6D3AD0-13BD-4053-ABC2-749989F7FB81}" srcOrd="0" destOrd="0" presId="urn:microsoft.com/office/officeart/2005/8/layout/hList1"/>
    <dgm:cxn modelId="{24413461-2179-4B79-812D-36226D23469B}" type="presParOf" srcId="{9C6D3AD0-13BD-4053-ABC2-749989F7FB81}" destId="{6859B665-2FFF-42AA-B63C-19DA54DC6FD1}" srcOrd="0" destOrd="0" presId="urn:microsoft.com/office/officeart/2005/8/layout/hList1"/>
    <dgm:cxn modelId="{100B53C3-629D-4530-9B3B-AFE0082C1A20}" type="presParOf" srcId="{9C6D3AD0-13BD-4053-ABC2-749989F7FB81}" destId="{07E5A01A-200D-46E8-8530-033AC5F9555A}" srcOrd="1" destOrd="0" presId="urn:microsoft.com/office/officeart/2005/8/layout/hList1"/>
    <dgm:cxn modelId="{E57865A7-6F23-420E-992B-78FF01C7F5A7}" type="presParOf" srcId="{5A63BB4C-D90B-4293-BBE2-3E7DD25C9DFA}" destId="{3F4519A9-459C-4445-BB77-C0B8F3EDF32F}" srcOrd="1" destOrd="0" presId="urn:microsoft.com/office/officeart/2005/8/layout/hList1"/>
    <dgm:cxn modelId="{F8597A27-4C5F-436C-A161-4606029A93A7}" type="presParOf" srcId="{5A63BB4C-D90B-4293-BBE2-3E7DD25C9DFA}" destId="{5DB8D15D-6B8A-4D62-B5E1-3C59265E5589}" srcOrd="2" destOrd="0" presId="urn:microsoft.com/office/officeart/2005/8/layout/hList1"/>
    <dgm:cxn modelId="{6B548F9C-B362-48D8-815E-BC7AEFCB3C5A}" type="presParOf" srcId="{5DB8D15D-6B8A-4D62-B5E1-3C59265E5589}" destId="{8C220B37-115D-4161-BBC7-7F6687EB5F97}" srcOrd="0" destOrd="0" presId="urn:microsoft.com/office/officeart/2005/8/layout/hList1"/>
    <dgm:cxn modelId="{C316B31B-3478-4C52-9796-9DB30BD1F2FF}" type="presParOf" srcId="{5DB8D15D-6B8A-4D62-B5E1-3C59265E5589}" destId="{CC947283-4859-464E-9B6B-32A4B6F458E0}" srcOrd="1" destOrd="0" presId="urn:microsoft.com/office/officeart/2005/8/layout/hList1"/>
    <dgm:cxn modelId="{25182739-5F03-4023-B72E-283DFAAA166F}" type="presParOf" srcId="{5A63BB4C-D90B-4293-BBE2-3E7DD25C9DFA}" destId="{4E10DA0B-76A5-4B54-8ED8-B984CB59D27E}" srcOrd="3" destOrd="0" presId="urn:microsoft.com/office/officeart/2005/8/layout/hList1"/>
    <dgm:cxn modelId="{25306DFA-25C3-4F78-B0FE-61F6665DD30B}" type="presParOf" srcId="{5A63BB4C-D90B-4293-BBE2-3E7DD25C9DFA}" destId="{B08316DC-2E5A-43D6-A84F-63A9A496187F}" srcOrd="4" destOrd="0" presId="urn:microsoft.com/office/officeart/2005/8/layout/hList1"/>
    <dgm:cxn modelId="{2D1ABD62-5CE9-4BE6-99ED-589089F08795}" type="presParOf" srcId="{B08316DC-2E5A-43D6-A84F-63A9A496187F}" destId="{0B841F66-C905-44C5-940E-E26238B835E3}" srcOrd="0" destOrd="0" presId="urn:microsoft.com/office/officeart/2005/8/layout/hList1"/>
    <dgm:cxn modelId="{79C34603-7973-48E1-8AAE-086EB2E3D098}" type="presParOf" srcId="{B08316DC-2E5A-43D6-A84F-63A9A496187F}" destId="{A6F98193-14D3-44D6-914A-76F093143F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9B665-2FFF-42AA-B63C-19DA54DC6FD1}">
      <dsp:nvSpPr>
        <dsp:cNvPr id="0" name=""/>
        <dsp:cNvSpPr/>
      </dsp:nvSpPr>
      <dsp:spPr>
        <a:xfrm>
          <a:off x="3286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Purpose</a:t>
          </a:r>
        </a:p>
      </dsp:txBody>
      <dsp:txXfrm>
        <a:off x="3286" y="43119"/>
        <a:ext cx="3203971" cy="806400"/>
      </dsp:txXfrm>
    </dsp:sp>
    <dsp:sp modelId="{07E5A01A-200D-46E8-8530-033AC5F9555A}">
      <dsp:nvSpPr>
        <dsp:cNvPr id="0" name=""/>
        <dsp:cNvSpPr/>
      </dsp:nvSpPr>
      <dsp:spPr>
        <a:xfrm>
          <a:off x="3286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data shows performance of different stocks </a:t>
          </a:r>
          <a:r>
            <a:rPr lang="en-US" sz="2400" b="0" i="0" kern="1200" dirty="0"/>
            <a:t>within a given timeframe mostly daily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It shows different price range for the stocks</a:t>
          </a:r>
        </a:p>
      </dsp:txBody>
      <dsp:txXfrm>
        <a:off x="3286" y="849519"/>
        <a:ext cx="3203971" cy="3458699"/>
      </dsp:txXfrm>
    </dsp:sp>
    <dsp:sp modelId="{8C220B37-115D-4161-BBC7-7F6687EB5F97}">
      <dsp:nvSpPr>
        <dsp:cNvPr id="0" name=""/>
        <dsp:cNvSpPr/>
      </dsp:nvSpPr>
      <dsp:spPr>
        <a:xfrm>
          <a:off x="3655814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STOCKS NAMES</a:t>
          </a:r>
        </a:p>
      </dsp:txBody>
      <dsp:txXfrm>
        <a:off x="3655814" y="43119"/>
        <a:ext cx="3203971" cy="806400"/>
      </dsp:txXfrm>
    </dsp:sp>
    <dsp:sp modelId="{CC947283-4859-464E-9B6B-32A4B6F458E0}">
      <dsp:nvSpPr>
        <dsp:cNvPr id="0" name=""/>
        <dsp:cNvSpPr/>
      </dsp:nvSpPr>
      <dsp:spPr>
        <a:xfrm>
          <a:off x="3655814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Netflix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Amazon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Apple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Facebook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Google</a:t>
          </a:r>
        </a:p>
      </dsp:txBody>
      <dsp:txXfrm>
        <a:off x="3655814" y="849519"/>
        <a:ext cx="3203971" cy="3458699"/>
      </dsp:txXfrm>
    </dsp:sp>
    <dsp:sp modelId="{0B841F66-C905-44C5-940E-E26238B835E3}">
      <dsp:nvSpPr>
        <dsp:cNvPr id="0" name=""/>
        <dsp:cNvSpPr/>
      </dsp:nvSpPr>
      <dsp:spPr>
        <a:xfrm>
          <a:off x="7308342" y="43119"/>
          <a:ext cx="320397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TERMS USED</a:t>
          </a:r>
        </a:p>
      </dsp:txBody>
      <dsp:txXfrm>
        <a:off x="7308342" y="43119"/>
        <a:ext cx="3203971" cy="806400"/>
      </dsp:txXfrm>
    </dsp:sp>
    <dsp:sp modelId="{A6F98193-14D3-44D6-914A-76F093143F2B}">
      <dsp:nvSpPr>
        <dsp:cNvPr id="0" name=""/>
        <dsp:cNvSpPr/>
      </dsp:nvSpPr>
      <dsp:spPr>
        <a:xfrm>
          <a:off x="7308342" y="849519"/>
          <a:ext cx="3203971" cy="3458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OPEN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CLOSE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HIGH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LOW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VOLUME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ADJUSTED CLOSE</a:t>
          </a:r>
        </a:p>
      </dsp:txBody>
      <dsp:txXfrm>
        <a:off x="7308342" y="849519"/>
        <a:ext cx="3203971" cy="345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3782-0657-F577-3313-90AC3FF1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8B6D3-2CD7-A5C9-D05D-E39D642B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B6D41-BCDB-9329-2EF1-62625AD8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38F2-FF3C-02AF-8562-DE252868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8383-F22B-19A7-7E9E-48D06729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B141-3D1A-6E29-5DAB-C107BCC4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D557B-DF0F-68DD-49EE-9FCB3A3E4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81EB0-6C5E-0B90-041B-E3135716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A05C-E98F-608D-2AC3-F40977B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7E88-532E-D51A-D24C-5CDC25F9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18630-B10C-048C-3F86-B8C0A7E95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06520-7675-80DA-A313-BCEDB002D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445E-3668-92A2-96F6-A173B60A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CE48-D009-D6A0-1DAE-4E6D65CA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0BA1-107A-31BA-3DD7-442267C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438E-979B-25BD-D5FF-B415EFB8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2E7-4FF5-F612-973D-391E5264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E07-67E6-E769-E558-06CAD55E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62E8-8C6A-289B-3E50-AB1EA621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3A8C-3D48-A46F-4E69-E7C2F12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3-2CC0-D361-F714-DE1DCAB9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BB86-87D2-4105-AABF-F6F0933C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7380-652C-4DE1-4718-F5A7D012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00742-DEB7-1933-F4D9-4D67100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757C-DD0F-4098-BC28-61F47D1F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9B3-0782-A809-C9A4-41D2F564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CC2E-2425-986B-A3BD-94BCBF2D1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22711-8B1E-181B-C810-324B6FB1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D143F-C5CF-D9C0-7A1D-9B0CB45A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0FB91-25D2-1141-C171-CEE16F91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9A96-FC81-60CB-4CF4-62761A3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1678-9E89-59D8-E82B-5FAA8E55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CE774-9DE6-9D41-52F1-00B9B7BC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F0C2-A23B-7DFE-4F9C-C42AF546E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020F8-756C-9E7A-D533-DB1EC26B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7DA90-1B61-DBE6-BDA8-7D79D25BA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2F3BC-46B6-3063-6749-52EE42E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0D5D7-7243-2A49-3AF1-B354D603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9C1CF-91CE-0615-F57D-97D717E8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0BAC-C976-7931-B1EE-E8EA68C1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FE43D-4D3E-F284-7CE6-91765A63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BA1DE-8376-A4B1-B51B-D14EFB6A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9DBE0-0FBF-2C05-7F37-7EBC005E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DB702-4BF0-F08C-3B3A-DDF70EC7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F6E0F-4F41-C77C-7985-CBD67B6E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5779-7513-BBEB-5ADB-E544CE12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E3AB-4C7D-1445-5CE7-F6A238CF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17E8-A2AB-5E07-424C-E4346126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6E4F1-244B-7649-1AD8-38553249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65218-89B2-F874-A0A8-4B80E71A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3264-6493-D52F-3609-FBF8F3F0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34A2-A913-6ADF-C3B1-D1035088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0181-CF6B-9752-2B6A-A26EC96B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8DF0B-5651-B003-452D-6E4F4BCCA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B127C-DE6C-A1BB-0F82-0162ECC1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ED49-A151-0B64-DE4E-EEBFD60F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40EF5-454C-6962-AC2C-072486C7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4E6A4-B7BC-8D64-335A-F8FA530D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0F0A8-0621-C17A-33E8-1B82F90C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09308-A52F-BDF9-FBC8-24A0F1D2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1AFB-D82B-7641-C9B2-D82A12E60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E6E3-2E06-427D-9B1E-E3E882B1D097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BD83-1FE9-27D0-B53A-D483A0B85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E5CD-5F91-C5E9-ABF1-C50DDDBEA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0C40-3637-46C9-90C1-78735C592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5552-D198-7CC0-BB1F-5F9CD640D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15A6C"/>
                </a:solidFill>
                <a:effectLst/>
                <a:latin typeface="Arial" panose="020B0604020202020204" pitchFamily="34" charset="0"/>
              </a:rPr>
              <a:t>Finance, Accounting, &amp; Credit</a:t>
            </a:r>
            <a:br>
              <a:rPr lang="en-US" i="0" dirty="0">
                <a:solidFill>
                  <a:srgbClr val="215A6C"/>
                </a:solidFill>
                <a:effectLst/>
                <a:latin typeface="Arial" panose="020B0604020202020204" pitchFamily="34" charset="0"/>
              </a:rPr>
            </a:br>
            <a:r>
              <a:rPr lang="en-US" sz="6000" i="0" dirty="0">
                <a:effectLst/>
                <a:latin typeface="Arial" panose="020B0604020202020204" pitchFamily="34" charset="0"/>
              </a:rPr>
              <a:t>FAANG STOCKS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3BC64-D0BB-0A90-BF9E-FEC117A05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Dala</a:t>
            </a:r>
            <a:r>
              <a:rPr lang="en-US" sz="4800" dirty="0"/>
              <a:t> </a:t>
            </a:r>
            <a:r>
              <a:rPr lang="en-US" sz="4800" dirty="0" err="1"/>
              <a:t>dala</a:t>
            </a:r>
            <a:r>
              <a:rPr lang="en-US" sz="4800" dirty="0"/>
              <a:t> group</a:t>
            </a:r>
          </a:p>
          <a:p>
            <a:r>
              <a:rPr lang="en-US" sz="4800" dirty="0"/>
              <a:t>Peris, </a:t>
            </a:r>
            <a:r>
              <a:rPr lang="en-US" sz="4800"/>
              <a:t>Karanja, sylvia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1299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7C11-FF65-AE66-924A-B70536D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Daily Trading: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419A-E9BF-C719-9A62-27A63776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Open and Close Prices: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Look for price gaps between the open and close. A larger gap may indicate higher volatility and potential trading opportunities.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If a stock opens significantly higher than its previous close and maintains strength throughout the day, it might signal a bullish trend.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High and Low Prices: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Monitor intraday highs and lows for potential breakout or breakdown points.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If a stock hits a new intraday high, it could be a signal to enter a long position. Conversely, if it drops to a new low, it might trigger a short-selling opportunity.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Volume: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High volume often confirms the strength of a price movement.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stock breaking out on high volume is generally considered more reliable than a breakout with low volume, as it suggests broader market participation.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7D2C-A5E5-8349-7D63-D252818F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Long-Term Investing</a:t>
            </a:r>
            <a:br>
              <a:rPr lang="en-US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52B0-A6F8-07E8-E757-E8E4DA93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Adjusted Close: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Use adjusted close for a more accurate representation of a stock's historical performance, especially when accounting for dividends, stock splits, or other corporate actions.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Adjusted close prices are crucial for calculating long-term returns and understanding the true value appreciation of a stock.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Volume: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Analyze long-term trends with attention to volume patterns.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Consistent high volume during an uptrend may signify strong investor confidence, while declining volume during a rally could indicate weakening interest.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Open and Close Prices: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Examine the closing prices over extended periods for trend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series of higher closing prices over months or years may indicate a long-term uptrend, providing a basis for holding a stock.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High and Low Prices: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Strategy: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Identify historical support and resistance levels for long-term trendlines.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Previous highs that act as resistance and previous lows that act as support can help you make informed decisions about entering or exiting positions.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8174-C39A-5BD7-BBD8-DE2568E9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86A1-0E14-6717-ACB8-87DA0AC8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 both daily trading and long-term investing, it's essential to combine technical analysis with fundamental analysis, considering factors like company financials, industry trends, and economic conditions. 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Additionally, risk management strategies, such as setting stop-loss orders, should be part of your overall approach to mitigate potential losses.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3032-4251-EAC5-FC4F-AD0B70B8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5C68D5-098D-7274-D6B3-1CFE5342D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190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35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368D-4928-D95E-B93D-160D1CE0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OPEN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1204-D9DD-F6EB-8118-FD430C0A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248696"/>
            <a:ext cx="11729884" cy="5609303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price at which a stock begins trading on a particular trading day.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open price is crucial as it sets the starting point for the day's trading activity. It's the first transaction price when the market opens.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0C3157B5-AA34-7EB9-7B98-7612C7948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41" y="3245772"/>
            <a:ext cx="8470927" cy="34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4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04EA-4296-7037-759A-0E04918D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Close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3520-210A-9614-E50C-8297206B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7" y="1307690"/>
            <a:ext cx="11631561" cy="54225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last traded price of a stock at the end of the trading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close price reflects the final consensus of the market for the day. It's the price at which the market values the stock when trading concludes.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5510635E-C62E-A9FD-3D3F-BD872D39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07" y="3529698"/>
            <a:ext cx="6871770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CA93-0EE7-2769-A99E-F236F6A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High Price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F9C5-26C9-752B-E396-1447FC64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1307690"/>
            <a:ext cx="11887200" cy="555031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highest traded price of a stock during a specific time period, often a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high price indicates the peak value the stock reached during the trading day. It's a key indicator of upward price movement.</a:t>
            </a:r>
          </a:p>
          <a:p>
            <a:endParaRPr lang="en-US" dirty="0"/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38C8EE31-AD10-D861-DBD7-147C384A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96" y="3533180"/>
            <a:ext cx="6772537" cy="32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3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340C-E239-3374-C338-03374530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Low Price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8DC4-9EBD-3C07-ACFA-ADDB6209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1465006"/>
            <a:ext cx="12015019" cy="539299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lowest traded price of a stock during a specific time period, typically a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low price signifies the lowest value the stock reached during the trading day. It's a crucial metric for understanding downward price movement.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EFCD0-CBD7-9D68-3CAC-962D150D2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8" y="2861187"/>
            <a:ext cx="8150398" cy="39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BC42-BBF2-5C8A-F8EB-9CE4FF33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Volume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C04E-A991-1933-210E-2EE2D631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17523"/>
            <a:ext cx="12015019" cy="536841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total number of shares traded during a specific time period.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Volume is a measure of market activity. High volume often accompanies significant price movements, indicating strong investor interest.</a:t>
            </a:r>
          </a:p>
          <a:p>
            <a:endParaRPr lang="en-US" dirty="0"/>
          </a:p>
        </p:txBody>
      </p:sp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30E848FA-3851-6E9E-B539-29794476F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643086"/>
            <a:ext cx="7570839" cy="43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8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A1A2-5771-3D07-F22E-9A55995B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Adjusted Close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202D-A2A7-37EB-3F36-F621C22E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7690"/>
            <a:ext cx="12123174" cy="555031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stock's closing price adjusted for events such as dividends, stock splits, or new stock offerings.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adjusted close accounts for corporate actions, providing a more accurate representation of the stock's true performance over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9CB6039-9E75-BB48-FCFE-5FE3509E1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" y="3107907"/>
            <a:ext cx="7641021" cy="34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E0010-73F6-7569-640A-22FB57C4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9550"/>
            <a:ext cx="10972800" cy="5967413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terms collectively provide a snapshot of a stock's performance within a given time frame.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 you're analyzing a daily stock chart, you would look at the open, close, high, and low prices along with the trading volume. The adjusted close is particularly useful for long-term analyses, as it accounts for factors that might affect the stock's historical prices.</a:t>
            </a:r>
            <a:endParaRPr lang="en-US" dirty="0"/>
          </a:p>
          <a:p>
            <a:r>
              <a:rPr lang="en-US" dirty="0"/>
              <a:t>Below is how to use them to analyze both daily trading and long term long term investment.</a:t>
            </a:r>
          </a:p>
        </p:txBody>
      </p:sp>
    </p:spTree>
    <p:extLst>
      <p:ext uri="{BB962C8B-B14F-4D97-AF65-F5344CB8AC3E}">
        <p14:creationId xmlns:p14="http://schemas.microsoft.com/office/powerpoint/2010/main" val="25316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d1814a1-82be-42a7-b8c4-0403068c649b}" enabled="0" method="" siteId="{3d1814a1-82be-42a7-b8c4-0403068c649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792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Finance, Accounting, &amp; Credit FAANG STOCKS</vt:lpstr>
      <vt:lpstr>DATA FLOW</vt:lpstr>
      <vt:lpstr>OPEN PRICE</vt:lpstr>
      <vt:lpstr>Close price</vt:lpstr>
      <vt:lpstr>High Price</vt:lpstr>
      <vt:lpstr>Low Price</vt:lpstr>
      <vt:lpstr>Volume</vt:lpstr>
      <vt:lpstr>Adjusted Close</vt:lpstr>
      <vt:lpstr>PowerPoint Presentation</vt:lpstr>
      <vt:lpstr>Daily Trading: </vt:lpstr>
      <vt:lpstr>Long-Term Investing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Finance, Accounting, &amp; Credit</dc:title>
  <dc:creator>PERIS MUMBI MWATHI</dc:creator>
  <cp:lastModifiedBy>Peris Mumbi Mwathi</cp:lastModifiedBy>
  <cp:revision>1</cp:revision>
  <dcterms:created xsi:type="dcterms:W3CDTF">2024-03-12T11:53:17Z</dcterms:created>
  <dcterms:modified xsi:type="dcterms:W3CDTF">2024-03-15T17:57:35Z</dcterms:modified>
</cp:coreProperties>
</file>