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6"/>
    <p:sldMasterId id="2147483673" r:id="rId7"/>
    <p:sldMasterId id="2147483678" r:id="rId8"/>
  </p:sldMasterIdLst>
  <p:notesMasterIdLst>
    <p:notesMasterId r:id="rId16"/>
  </p:notesMasterIdLst>
  <p:handoutMasterIdLst>
    <p:handoutMasterId r:id="rId17"/>
  </p:handoutMasterIdLst>
  <p:sldIdLst>
    <p:sldId id="341" r:id="rId9"/>
    <p:sldId id="594" r:id="rId10"/>
    <p:sldId id="595" r:id="rId11"/>
    <p:sldId id="597" r:id="rId12"/>
    <p:sldId id="598" r:id="rId13"/>
    <p:sldId id="596" r:id="rId14"/>
    <p:sldId id="570" r:id="rId15"/>
  </p:sldIdLst>
  <p:sldSz cx="9144000" cy="6858000" type="screen4x3"/>
  <p:notesSz cx="6662738" cy="99266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bg2"/>
      </a:buClr>
      <a:buFont typeface="Wingdings" pitchFamily="2" charset="2"/>
      <a:defRPr sz="1400" b="1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chemeClr val="bg2"/>
      </a:buClr>
      <a:buFont typeface="Wingdings" pitchFamily="2" charset="2"/>
      <a:defRPr sz="1400" b="1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chemeClr val="bg2"/>
      </a:buClr>
      <a:buFont typeface="Wingdings" pitchFamily="2" charset="2"/>
      <a:defRPr sz="1400" b="1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chemeClr val="bg2"/>
      </a:buClr>
      <a:buFont typeface="Wingdings" pitchFamily="2" charset="2"/>
      <a:defRPr sz="1400" b="1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chemeClr val="bg2"/>
      </a:buClr>
      <a:buFont typeface="Wingdings" pitchFamily="2" charset="2"/>
      <a:defRPr sz="1400" b="1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accent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DB00"/>
    <a:srgbClr val="FFF291"/>
    <a:srgbClr val="FFEC5F"/>
    <a:srgbClr val="003300"/>
    <a:srgbClr val="F6DB91"/>
    <a:srgbClr val="9900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2" autoAdjust="0"/>
    <p:restoredTop sz="81356" autoAdjust="0"/>
  </p:normalViewPr>
  <p:slideViewPr>
    <p:cSldViewPr snapToGrid="0" snapToObjects="1">
      <p:cViewPr>
        <p:scale>
          <a:sx n="100" d="100"/>
          <a:sy n="100" d="100"/>
        </p:scale>
        <p:origin x="-5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48"/>
    </p:cViewPr>
  </p:sorterViewPr>
  <p:notesViewPr>
    <p:cSldViewPr snapToGrid="0" snapToObjects="1">
      <p:cViewPr varScale="1">
        <p:scale>
          <a:sx n="83" d="100"/>
          <a:sy n="83" d="100"/>
        </p:scale>
        <p:origin x="-2016" y="-84"/>
      </p:cViewPr>
      <p:guideLst>
        <p:guide orient="horz" pos="3128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t" anchorCtr="0" compatLnSpc="1">
            <a:prstTxWarp prst="textNoShape">
              <a:avLst/>
            </a:prstTxWarp>
          </a:bodyPr>
          <a:lstStyle>
            <a:lvl1pPr algn="l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t" anchorCtr="0" compatLnSpc="1">
            <a:prstTxWarp prst="textNoShape">
              <a:avLst/>
            </a:prstTxWarp>
          </a:bodyPr>
          <a:lstStyle>
            <a:lvl1pPr algn="r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b" anchorCtr="0" compatLnSpc="1">
            <a:prstTxWarp prst="textNoShape">
              <a:avLst/>
            </a:prstTxWarp>
          </a:bodyPr>
          <a:lstStyle>
            <a:lvl1pPr algn="l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2925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A3F7F65-07FC-4887-8289-4A93C2021747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7551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t" anchorCtr="0" compatLnSpc="1">
            <a:prstTxWarp prst="textNoShape">
              <a:avLst/>
            </a:prstTxWarp>
          </a:bodyPr>
          <a:lstStyle>
            <a:lvl1pPr algn="l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t" anchorCtr="0" compatLnSpc="1">
            <a:prstTxWarp prst="textNoShape">
              <a:avLst/>
            </a:prstTxWarp>
          </a:bodyPr>
          <a:lstStyle>
            <a:lvl1pPr algn="r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746125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84738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 smtClean="0"/>
              <a:t>Click to edit Master text styles</a:t>
            </a:r>
          </a:p>
          <a:p>
            <a:pPr lvl="1"/>
            <a:r>
              <a:rPr lang="en-US" altLang="fr-FR" noProof="0" smtClean="0"/>
              <a:t>Second level</a:t>
            </a:r>
          </a:p>
          <a:p>
            <a:pPr lvl="2"/>
            <a:r>
              <a:rPr lang="en-US" altLang="fr-FR" noProof="0" smtClean="0"/>
              <a:t>Third level</a:t>
            </a:r>
          </a:p>
          <a:p>
            <a:pPr lvl="3"/>
            <a:r>
              <a:rPr lang="en-US" altLang="fr-FR" noProof="0" smtClean="0"/>
              <a:t>Fourth level</a:t>
            </a:r>
          </a:p>
          <a:p>
            <a:pPr lvl="4"/>
            <a:r>
              <a:rPr lang="en-US" altLang="fr-F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b" anchorCtr="0" compatLnSpc="1">
            <a:prstTxWarp prst="textNoShape">
              <a:avLst/>
            </a:prstTxWarp>
          </a:bodyPr>
          <a:lstStyle>
            <a:lvl1pPr algn="l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2925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97" tIns="45350" rIns="90697" bIns="45350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820DBFB-99AB-4555-BA2C-BF6CAAB4F278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94065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fld id="{376E7B7D-14D0-46DB-B3A8-04434B15670F}" type="slidenum">
              <a:rPr lang="en-US" altLang="fr-FR" smtClean="0"/>
              <a:pPr algn="r"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fr-FR" smtClean="0"/>
              <a:t>https://www.softwareag.com/corporate/services/training/learn_natural.html</a:t>
            </a:r>
          </a:p>
          <a:p>
            <a:pPr eaLnBrk="1" hangingPunct="1"/>
            <a:r>
              <a:rPr lang="en-GB" altLang="fr-FR" smtClean="0"/>
              <a:t>https://github.com/SoftwareAG</a:t>
            </a:r>
          </a:p>
          <a:p>
            <a:pPr eaLnBrk="1" hangingPunct="1"/>
            <a:r>
              <a:rPr lang="en-GB" altLang="fr-FR" smtClean="0"/>
              <a:t>https://www.youtube.com/playlist?list=PL3HwmrSYjxiOScRUnxfO_Pv_yrhVGSh7o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fld id="{5AC081CC-9895-4E5E-8C90-46551FEC79EF}" type="slidenum">
              <a:rPr lang="en-US" altLang="fr-FR" smtClean="0"/>
              <a:pPr algn="r">
                <a:spcBef>
                  <a:spcPct val="0"/>
                </a:spcBef>
              </a:pPr>
              <a:t>7</a:t>
            </a:fld>
            <a:endParaRPr lang="en-US" altLang="fr-F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012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A0FB9172-EAA3-48C5-9429-B603E07FB336}" type="datetime5">
              <a:rPr lang="en-US" sz="1200" smtClean="0">
                <a:ea typeface="Verdana" pitchFamily="34" charset="0"/>
                <a:cs typeface="Verdana" pitchFamily="34" charset="0"/>
              </a:rPr>
              <a:pPr>
                <a:defRPr/>
              </a:pPr>
              <a:t>19-Apr-19</a:t>
            </a:fld>
            <a:endParaRPr lang="nl-NL" sz="12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89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9659E-F040-4F3D-8FDF-CCED92CD9C62}" type="slidenum">
              <a:rPr lang="nl-NL"/>
              <a:pPr>
                <a:defRPr/>
              </a:pPr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4D37-AFC1-47E7-A70B-F41E04DC07A4}" type="slidenum">
              <a:rPr lang="nl-NL"/>
              <a:pPr>
                <a:defRPr/>
              </a:pPr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60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189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874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814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DA59A-75C5-4D8C-85C7-EEEDB119B42A}" type="slidenum">
              <a:rPr lang="nl-NL"/>
              <a:pPr>
                <a:defRPr/>
              </a:pPr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65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98E19-E184-4D6B-B43A-56FF6F3865ED}" type="slidenum">
              <a:rPr lang="nl-NL"/>
              <a:pPr>
                <a:defRPr/>
              </a:pPr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16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0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04813"/>
            <a:ext cx="8080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3" y="288925"/>
            <a:ext cx="8748712" cy="755650"/>
          </a:xfrm>
        </p:spPr>
        <p:txBody>
          <a:bodyPr/>
          <a:lstStyle>
            <a:lvl1pPr>
              <a:defRPr sz="3000">
                <a:latin typeface="Stag" panose="02000503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5818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F9CA4-D050-4702-BD89-BDD521FF96D2}" type="slidenum">
              <a:rPr lang="nl-NL"/>
              <a:pPr>
                <a:defRPr/>
              </a:pPr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91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>
            <a:lvl1pPr>
              <a:defRPr lang="nl-NL" sz="3000" b="1" kern="1200" dirty="0">
                <a:solidFill>
                  <a:schemeClr val="tx1"/>
                </a:solidFill>
                <a:latin typeface="Stag" panose="02000503060000020004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93675" y="6318250"/>
            <a:ext cx="63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739D-089F-4FAB-879C-AF61A84BB44B}" type="slidenum">
              <a:rPr lang="nl-NL"/>
              <a:pPr>
                <a:defRPr/>
              </a:pPr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96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AddNotifier#1"/>
          <p:cNvSpPr txBox="1">
            <a:spLocks noChangeArrowheads="1"/>
          </p:cNvSpPr>
          <p:nvPr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51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3000" b="1" kern="1200" dirty="0">
                <a:solidFill>
                  <a:schemeClr val="tx1"/>
                </a:solidFill>
                <a:latin typeface="Stag" panose="02000503060000020004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0530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7088" y="1341438"/>
            <a:ext cx="430530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1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913" y="328613"/>
            <a:ext cx="6708775" cy="365125"/>
          </a:xfrm>
        </p:spPr>
        <p:txBody>
          <a:bodyPr/>
          <a:lstStyle>
            <a:lvl1pPr>
              <a:defRPr lang="fr-FR" sz="3000" b="1" kern="1200" dirty="0">
                <a:solidFill>
                  <a:schemeClr val="tx1"/>
                </a:solidFill>
                <a:latin typeface="Stag" panose="02000503060000020004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763000" cy="49657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fr-FR" noProof="0" smtClean="0"/>
          </a:p>
        </p:txBody>
      </p:sp>
    </p:spTree>
    <p:extLst>
      <p:ext uri="{BB962C8B-B14F-4D97-AF65-F5344CB8AC3E}">
        <p14:creationId xmlns:p14="http://schemas.microsoft.com/office/powerpoint/2010/main" val="165766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93688"/>
            <a:ext cx="6710362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05300" cy="4967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341438"/>
            <a:ext cx="4306887" cy="4967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Atos\Documents\SDCO-Communication\SDCO Kit\intercalaires\Blu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D:\Atos\Logos\WTT.pn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0270CB"/>
              </a:clrFrom>
              <a:clrTo>
                <a:srgbClr val="0270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80853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2584450" y="2095500"/>
            <a:ext cx="3943350" cy="2222500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  <a:latin typeface="Stag" panose="02000503060000020004" pitchFamily="2" charset="0"/>
              </a:defRPr>
            </a:lvl1pPr>
          </a:lstStyle>
          <a:p>
            <a:pPr lvl="0"/>
            <a:r>
              <a:rPr lang="en-US" altLang="fr-FR" noProof="0" dirty="0" smtClean="0"/>
              <a:t>Click to edit Master title style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00325" y="5400259"/>
            <a:ext cx="3943350" cy="33855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 smtClean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0374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1179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dd-mm-yyyy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874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98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modelstijlen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675" y="6308725"/>
            <a:ext cx="2865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20E6D449-F29D-4D48-9EE3-247F2CA224CD}" type="slidenum">
              <a:rPr lang="nl-NL"/>
              <a:pPr>
                <a:defRPr/>
              </a:pPr>
              <a:t>‹Nº›</a:t>
            </a:fld>
            <a:r>
              <a:rPr lang="nl-NL" dirty="0"/>
              <a:t> | 20-aug-14 | </a:t>
            </a:r>
            <a:r>
              <a:rPr lang="en-US" dirty="0"/>
              <a:t>© For internal use</a:t>
            </a:r>
            <a:r>
              <a:rPr lang="nl-NL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modelstijlen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675" y="6308725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1EB9E25-D080-467D-A0E1-0FB42676A419}" type="slidenum">
              <a:rPr lang="nl-NL"/>
              <a:pPr>
                <a:defRPr/>
              </a:pPr>
              <a:t>‹Nº›</a:t>
            </a:fld>
            <a:endParaRPr lang="nl-NL"/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190500" y="6378575"/>
            <a:ext cx="560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       | </a:t>
            </a:r>
            <a:fld id="{5D4286EB-3626-45FA-9A8E-8E4B53B4900C}" type="datetime5">
              <a:rPr lang="en-US" sz="1000" smtClean="0">
                <a:ea typeface="Verdana" pitchFamily="34" charset="0"/>
                <a:cs typeface="Verdana" pitchFamily="34" charset="0"/>
              </a:rPr>
              <a:pPr>
                <a:defRPr/>
              </a:pPr>
              <a:t>19-Apr-19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| Maxence Vanbésien | © For internal use </a:t>
            </a:r>
          </a:p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Software Development Community Office | Software Engineering | XA Frameworks </a:t>
            </a:r>
            <a:endParaRPr lang="nl-NL" sz="10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stijl te bewerken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modelstijlen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675" y="6308725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445C9122-7386-461E-B068-A3194782FC29}" type="slidenum">
              <a:rPr lang="nl-NL"/>
              <a:pPr>
                <a:defRPr/>
              </a:pPr>
              <a:t>‹Nº›</a:t>
            </a:fld>
            <a:endParaRPr lang="nl-NL"/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190500" y="6378575"/>
            <a:ext cx="560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       | </a:t>
            </a:r>
            <a:fld id="{5D4286EB-3626-45FA-9A8E-8E4B53B4900C}" type="datetime5">
              <a:rPr lang="en-US" sz="1000" smtClean="0">
                <a:ea typeface="Verdana" pitchFamily="34" charset="0"/>
                <a:cs typeface="Verdana" pitchFamily="34" charset="0"/>
              </a:rPr>
              <a:pPr>
                <a:defRPr/>
              </a:pPr>
              <a:t>19-Apr-19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| Maxence Vanbésien | © For internal use </a:t>
            </a:r>
          </a:p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Software Development Community Office | Software Engineering | XA Frameworks </a:t>
            </a:r>
            <a:endParaRPr lang="nl-NL" sz="10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rticles/troubleshooting-custom-domains" TargetMode="External"/><Relationship Id="rId7" Type="http://schemas.openxmlformats.org/officeDocument/2006/relationships/hyperlink" Target="https://medium.com/@Tnylnc/tnylnc-how-to-set-up-github-pages-with-google-domains-83bd5a4fbc5c" TargetMode="External"/><Relationship Id="rId2" Type="http://schemas.openxmlformats.org/officeDocument/2006/relationships/hyperlink" Target="https://trentyang.com/how-to-setup-google-domain-for-github-p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to/trentyang/how-to-setup-google-domain-for-github-pages-1p58" TargetMode="External"/><Relationship Id="rId5" Type="http://schemas.openxmlformats.org/officeDocument/2006/relationships/hyperlink" Target="https://peris.dev/" TargetMode="External"/><Relationship Id="rId4" Type="http://schemas.openxmlformats.org/officeDocument/2006/relationships/hyperlink" Target="https://help.github.com/en/articles/using-a-custom-domain-with-github-pa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606675" y="2324100"/>
            <a:ext cx="3919538" cy="2259013"/>
          </a:xfrm>
        </p:spPr>
        <p:txBody>
          <a:bodyPr/>
          <a:lstStyle/>
          <a:p>
            <a:pPr eaLnBrk="1" hangingPunct="1"/>
            <a:r>
              <a:rPr lang="es-ES" sz="5400" dirty="0"/>
              <a:t>https://domains.google.com/</a:t>
            </a:r>
            <a:endParaRPr lang="fr-FR" altLang="fr-FR" sz="5000" dirty="0" smtClean="0"/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188913" y="5811838"/>
            <a:ext cx="8755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195263" eaLnBrk="0" hangingPunct="0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254000" indent="219075" algn="l" defTabSz="195263" eaLnBrk="0" hangingPunct="0">
              <a:spcBef>
                <a:spcPts val="388"/>
              </a:spcBef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561975" indent="388938" algn="l" defTabSz="195263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79500" indent="1104900" algn="l" defTabSz="195263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4394200" indent="-269875" algn="l" defTabSz="195263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851400" indent="-269875" defTabSz="195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5308600" indent="-269875" defTabSz="195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5765800" indent="-269875" defTabSz="195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6223000" indent="-269875" defTabSz="195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lang="en-GB" altLang="fr-FR" b="0" i="1">
              <a:solidFill>
                <a:schemeClr val="bg2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Spring Web </a:t>
            </a:r>
            <a:r>
              <a:rPr lang="es-ES" sz="2800" dirty="0" err="1"/>
              <a:t>Services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39700" y="1454150"/>
            <a:ext cx="8748713" cy="4060825"/>
          </a:xfrm>
        </p:spPr>
        <p:txBody>
          <a:bodyPr/>
          <a:lstStyle/>
          <a:p>
            <a:r>
              <a:rPr lang="es-ES" dirty="0">
                <a:hlinkClick r:id="rId2"/>
              </a:rPr>
              <a:t>https://trentyang.com/how-to-setup-google-domain-for-github-pages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help.github.com/en/articles/troubleshooting-custom-domains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help.github.com/en/articles/using-a-custom-domain-with-github-pages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https://peris.dev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dev.to/trentyang/how-to-setup-google-domain-for-github-pages-1p58</a:t>
            </a:r>
            <a:endParaRPr lang="es-ES" dirty="0" smtClean="0"/>
          </a:p>
          <a:p>
            <a:r>
              <a:rPr lang="es-ES" dirty="0">
                <a:hlinkClick r:id="rId7"/>
              </a:rPr>
              <a:t>https://medium.com/@</a:t>
            </a:r>
            <a:r>
              <a:rPr lang="es-ES" dirty="0" smtClean="0">
                <a:hlinkClick r:id="rId7"/>
              </a:rPr>
              <a:t>Tnylnc/tnylnc-how-to-set-up-github-pages-with-google-domains-83bd5a4fbc5c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Spring Web </a:t>
            </a:r>
            <a:r>
              <a:rPr lang="es-ES" sz="2800" dirty="0" err="1"/>
              <a:t>Services</a:t>
            </a:r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801141"/>
            <a:ext cx="8505604" cy="33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6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Spring Web </a:t>
            </a:r>
            <a:r>
              <a:rPr lang="es-ES" sz="2800" dirty="0" err="1"/>
              <a:t>Services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357101"/>
            <a:ext cx="6972299" cy="473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3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Spring Web </a:t>
            </a:r>
            <a:r>
              <a:rPr lang="es-ES" sz="2800" dirty="0" err="1"/>
              <a:t>Services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400175"/>
            <a:ext cx="8593137" cy="18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282368"/>
            <a:ext cx="8448676" cy="260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Spring Web </a:t>
            </a:r>
            <a:r>
              <a:rPr lang="es-ES" sz="2800" dirty="0" err="1"/>
              <a:t>Services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300288"/>
            <a:ext cx="61817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3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Thank you 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00325" y="5400675"/>
            <a:ext cx="3943350" cy="338138"/>
          </a:xfrm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0"/>
</p:tagLst>
</file>

<file path=ppt/theme/theme1.xml><?xml version="1.0" encoding="utf-8"?>
<a:theme xmlns:a="http://schemas.openxmlformats.org/drawingml/2006/main" name="Worldline Theme PPT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A-Worldline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XA-Worldline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200C290122DF42A97990D84F866F2F" ma:contentTypeVersion="2" ma:contentTypeDescription="Create a new document." ma:contentTypeScope="" ma:versionID="d6d0517d3817279b77ba4d7d2536c19c">
  <xsd:schema xmlns:xsd="http://www.w3.org/2001/XMLSchema" xmlns:xs="http://www.w3.org/2001/XMLSchema" xmlns:p="http://schemas.microsoft.com/office/2006/metadata/properties" xmlns:ns2="0280757d-37fe-447a-94a4-d00c1eb2ad0e" xmlns:ns3="f66228ef-842d-48dd-8122-658ff9dda310" targetNamespace="http://schemas.microsoft.com/office/2006/metadata/properties" ma:root="true" ma:fieldsID="ef8d05c5c554ee86f6302f4dc43fffb3" ns2:_="" ns3:_="">
    <xsd:import namespace="0280757d-37fe-447a-94a4-d00c1eb2ad0e"/>
    <xsd:import namespace="f66228ef-842d-48dd-8122-658ff9dda31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0757d-37fe-447a-94a4-d00c1eb2ad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228ef-842d-48dd-8122-658ff9dda310" elementFormDefault="qualified">
    <xsd:import namespace="http://schemas.microsoft.com/office/2006/documentManagement/types"/>
    <xsd:import namespace="http://schemas.microsoft.com/office/infopath/2007/PartnerControls"/>
    <xsd:element name="LockedVersions" ma:index="11" nillable="true" ma:displayName="LockedVersions" ma:hidden="true" ma:internalName="LockedVersions">
      <xsd:simpleType>
        <xsd:restriction base="dms:Text"/>
      </xsd:simpleType>
    </xsd:element>
    <xsd:element name="AdvancedVersioningLimit" ma:index="12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kedVersions xmlns="f66228ef-842d-48dd-8122-658ff9dda310" xsi:nil="true"/>
    <AdvancedVersioningLimit xmlns="f66228ef-842d-48dd-8122-658ff9dda310" xsi:nil="true"/>
  </documentManagement>
</p:propertie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15208DAA-7362-469B-BEFA-6222E8DBBE7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C8828A8-87E2-4C59-8CDB-29FB56D91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31358A-5A73-448D-B372-E1130E43A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0757d-37fe-447a-94a4-d00c1eb2ad0e"/>
    <ds:schemaRef ds:uri="f66228ef-842d-48dd-8122-658ff9dda3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E83DB2D-0A92-46B4-8583-87DD4EE630C9}">
  <ds:schemaRefs>
    <ds:schemaRef ds:uri="http://schemas.microsoft.com/office/2006/metadata/properties"/>
    <ds:schemaRef ds:uri="f66228ef-842d-48dd-8122-658ff9dda310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80757d-37fe-447a-94a4-d00c1eb2ad0e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655B7E9-F513-4876-BF39-8E69D2F17628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EJB3JPA Training</Template>
  <TotalTime>0</TotalTime>
  <Words>55</Words>
  <Application>Microsoft Office PowerPoint</Application>
  <PresentationFormat>Presentación en pantalla (4:3)</PresentationFormat>
  <Paragraphs>19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Worldline Theme PPT</vt:lpstr>
      <vt:lpstr>XA-Worldline</vt:lpstr>
      <vt:lpstr>1_XA-Worldline</vt:lpstr>
      <vt:lpstr>https://domains.google.com/</vt:lpstr>
      <vt:lpstr>Spring Web Services</vt:lpstr>
      <vt:lpstr>Spring Web Services</vt:lpstr>
      <vt:lpstr>Spring Web Services</vt:lpstr>
      <vt:lpstr>Spring Web Services</vt:lpstr>
      <vt:lpstr>Spring Web Services</vt:lpstr>
      <vt:lpstr>Thank you !</vt:lpstr>
    </vt:vector>
  </TitlesOfParts>
  <Manager>Creative Manager - Marketing en Communicatie</Manager>
  <Company>Atos Origin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EasyFlow</dc:title>
  <dc:subject>plan de la formation EasyFlow</dc:subject>
  <dc:creator>Atos Worldline France</dc:creator>
  <dc:description>Versie 1.0</dc:description>
  <cp:lastModifiedBy>Garcia Fernandez, Pedro</cp:lastModifiedBy>
  <cp:revision>1280</cp:revision>
  <dcterms:created xsi:type="dcterms:W3CDTF">2006-07-18T08:03:48Z</dcterms:created>
  <dcterms:modified xsi:type="dcterms:W3CDTF">2019-04-19T12:27:27Z</dcterms:modified>
  <cp:category>Document de formation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PTEC2HVDMWAY-14824-253</vt:lpwstr>
  </property>
  <property fmtid="{D5CDD505-2E9C-101B-9397-08002B2CF9AE}" pid="3" name="_dlc_DocIdItemGuid">
    <vt:lpwstr>1a8a54ca-ada4-4908-a5b7-07236a3fb35e</vt:lpwstr>
  </property>
  <property fmtid="{D5CDD505-2E9C-101B-9397-08002B2CF9AE}" pid="4" name="_dlc_DocIdUrl">
    <vt:lpwstr>https://sp2013.myatos.net/organization/gbu/wl/tou/sdco/TT/_layouts/DocIdRedir.aspx?ID=PTEC2HVDMWAY-14824-253, PTEC2HVDMWAY-14824-253</vt:lpwstr>
  </property>
</Properties>
</file>