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66FF33"/>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2" d="100"/>
          <a:sy n="62" d="100"/>
        </p:scale>
        <p:origin x="9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3C5763-319C-4EFF-A637-BE638E86CDFE}" type="doc">
      <dgm:prSet loTypeId="urn:microsoft.com/office/officeart/2005/8/layout/process2" loCatId="process" qsTypeId="urn:microsoft.com/office/officeart/2005/8/quickstyle/simple1" qsCatId="simple" csTypeId="urn:microsoft.com/office/officeart/2005/8/colors/accent1_2" csCatId="accent1" phldr="1"/>
      <dgm:spPr/>
    </dgm:pt>
    <dgm:pt modelId="{72DC96C7-8258-434D-B9C8-74DABC3A7C3E}">
      <dgm:prSet phldrT="[Text]"/>
      <dgm:spPr>
        <a:gradFill rotWithShape="0">
          <a:gsLst>
            <a:gs pos="0">
              <a:srgbClr val="FFFF00"/>
            </a:gs>
            <a:gs pos="74000">
              <a:srgbClr val="00B0F0"/>
            </a:gs>
          </a:gsLst>
          <a:lin ang="5400000" scaled="1"/>
        </a:gradFill>
      </dgm:spPr>
      <dgm:t>
        <a:bodyPr/>
        <a:lstStyle/>
        <a:p>
          <a:r>
            <a:rPr lang="en-US" dirty="0"/>
            <a:t>Students</a:t>
          </a:r>
          <a:endParaRPr lang="en-IN" dirty="0"/>
        </a:p>
      </dgm:t>
    </dgm:pt>
    <dgm:pt modelId="{A88DD12F-A30F-4BAB-829D-3E49A4B5C5F5}" type="parTrans" cxnId="{69DDCD5B-27BC-49D7-89E5-3FAD4DB995F0}">
      <dgm:prSet/>
      <dgm:spPr/>
      <dgm:t>
        <a:bodyPr/>
        <a:lstStyle/>
        <a:p>
          <a:endParaRPr lang="en-IN"/>
        </a:p>
      </dgm:t>
    </dgm:pt>
    <dgm:pt modelId="{3AE2CC72-34C0-43E4-A841-908E889BEEFD}" type="sibTrans" cxnId="{69DDCD5B-27BC-49D7-89E5-3FAD4DB995F0}">
      <dgm:prSet/>
      <dgm:spPr/>
      <dgm:t>
        <a:bodyPr/>
        <a:lstStyle/>
        <a:p>
          <a:endParaRPr lang="en-IN"/>
        </a:p>
      </dgm:t>
    </dgm:pt>
    <dgm:pt modelId="{9B115BED-E54F-4F5F-81F7-41334F64D31B}">
      <dgm:prSet phldrT="[Text]"/>
      <dgm:spPr>
        <a:gradFill rotWithShape="0">
          <a:gsLst>
            <a:gs pos="0">
              <a:srgbClr val="66FF66"/>
            </a:gs>
            <a:gs pos="74000">
              <a:srgbClr val="FF0000"/>
            </a:gs>
          </a:gsLst>
          <a:lin ang="5400000" scaled="1"/>
        </a:gradFill>
      </dgm:spPr>
      <dgm:t>
        <a:bodyPr/>
        <a:lstStyle/>
        <a:p>
          <a:r>
            <a:rPr lang="en-US" dirty="0"/>
            <a:t>Fresh Graduates</a:t>
          </a:r>
          <a:endParaRPr lang="en-IN" dirty="0"/>
        </a:p>
      </dgm:t>
    </dgm:pt>
    <dgm:pt modelId="{58DAD392-5A01-40B5-97B1-AAEF648ECE11}" type="parTrans" cxnId="{3A480183-0F82-465E-85BA-5810A73FD01D}">
      <dgm:prSet/>
      <dgm:spPr/>
      <dgm:t>
        <a:bodyPr/>
        <a:lstStyle/>
        <a:p>
          <a:endParaRPr lang="en-IN"/>
        </a:p>
      </dgm:t>
    </dgm:pt>
    <dgm:pt modelId="{08707432-06C9-41B0-BD1E-A3B78D47CDE5}" type="sibTrans" cxnId="{3A480183-0F82-465E-85BA-5810A73FD01D}">
      <dgm:prSet/>
      <dgm:spPr/>
      <dgm:t>
        <a:bodyPr/>
        <a:lstStyle/>
        <a:p>
          <a:endParaRPr lang="en-IN"/>
        </a:p>
      </dgm:t>
    </dgm:pt>
    <dgm:pt modelId="{F3E7F9CA-AE7C-410E-8A6D-1812226DFF4D}">
      <dgm:prSet phldrT="[Text]"/>
      <dgm:spPr>
        <a:gradFill rotWithShape="0">
          <a:gsLst>
            <a:gs pos="0">
              <a:srgbClr val="0070C0"/>
            </a:gs>
            <a:gs pos="74000">
              <a:srgbClr val="FF66CC"/>
            </a:gs>
          </a:gsLst>
          <a:lin ang="5400000" scaled="1"/>
        </a:gradFill>
      </dgm:spPr>
      <dgm:t>
        <a:bodyPr/>
        <a:lstStyle/>
        <a:p>
          <a:r>
            <a:rPr lang="en-US" dirty="0"/>
            <a:t>Working Professionals</a:t>
          </a:r>
          <a:endParaRPr lang="en-IN" dirty="0"/>
        </a:p>
      </dgm:t>
    </dgm:pt>
    <dgm:pt modelId="{CEA0F9EA-72C6-4C23-A769-31A49192FED1}" type="parTrans" cxnId="{645E8B38-C1EA-46D3-895B-7269CA3BF379}">
      <dgm:prSet/>
      <dgm:spPr/>
      <dgm:t>
        <a:bodyPr/>
        <a:lstStyle/>
        <a:p>
          <a:endParaRPr lang="en-IN"/>
        </a:p>
      </dgm:t>
    </dgm:pt>
    <dgm:pt modelId="{AF0107C1-C8B8-4A23-BEF0-44502B1DA315}" type="sibTrans" cxnId="{645E8B38-C1EA-46D3-895B-7269CA3BF379}">
      <dgm:prSet/>
      <dgm:spPr/>
      <dgm:t>
        <a:bodyPr/>
        <a:lstStyle/>
        <a:p>
          <a:endParaRPr lang="en-IN"/>
        </a:p>
      </dgm:t>
    </dgm:pt>
    <dgm:pt modelId="{12BF628D-3050-4CE4-A64E-2B69DD01AAEB}" type="pres">
      <dgm:prSet presAssocID="{463C5763-319C-4EFF-A637-BE638E86CDFE}" presName="linearFlow" presStyleCnt="0">
        <dgm:presLayoutVars>
          <dgm:resizeHandles val="exact"/>
        </dgm:presLayoutVars>
      </dgm:prSet>
      <dgm:spPr/>
    </dgm:pt>
    <dgm:pt modelId="{C3D021D6-C981-4611-A525-352CD442666B}" type="pres">
      <dgm:prSet presAssocID="{72DC96C7-8258-434D-B9C8-74DABC3A7C3E}" presName="node" presStyleLbl="node1" presStyleIdx="0" presStyleCnt="3" custScaleX="268417">
        <dgm:presLayoutVars>
          <dgm:bulletEnabled val="1"/>
        </dgm:presLayoutVars>
      </dgm:prSet>
      <dgm:spPr/>
    </dgm:pt>
    <dgm:pt modelId="{6C4710D2-9965-4749-ACAC-6B8FEBC74694}" type="pres">
      <dgm:prSet presAssocID="{3AE2CC72-34C0-43E4-A841-908E889BEEFD}" presName="sibTrans" presStyleLbl="sibTrans2D1" presStyleIdx="0" presStyleCnt="2"/>
      <dgm:spPr/>
    </dgm:pt>
    <dgm:pt modelId="{22B89CF8-4BB5-427E-8E52-4CA4819C4F58}" type="pres">
      <dgm:prSet presAssocID="{3AE2CC72-34C0-43E4-A841-908E889BEEFD}" presName="connectorText" presStyleLbl="sibTrans2D1" presStyleIdx="0" presStyleCnt="2"/>
      <dgm:spPr/>
    </dgm:pt>
    <dgm:pt modelId="{29F22E5E-A16B-4097-8EB2-AE9968869C4A}" type="pres">
      <dgm:prSet presAssocID="{9B115BED-E54F-4F5F-81F7-41334F64D31B}" presName="node" presStyleLbl="node1" presStyleIdx="1" presStyleCnt="3" custScaleX="268417">
        <dgm:presLayoutVars>
          <dgm:bulletEnabled val="1"/>
        </dgm:presLayoutVars>
      </dgm:prSet>
      <dgm:spPr/>
    </dgm:pt>
    <dgm:pt modelId="{E8BC7821-2369-48B4-8E27-6C70A211C767}" type="pres">
      <dgm:prSet presAssocID="{08707432-06C9-41B0-BD1E-A3B78D47CDE5}" presName="sibTrans" presStyleLbl="sibTrans2D1" presStyleIdx="1" presStyleCnt="2"/>
      <dgm:spPr/>
    </dgm:pt>
    <dgm:pt modelId="{939E7184-695C-4B53-A092-C165E1206829}" type="pres">
      <dgm:prSet presAssocID="{08707432-06C9-41B0-BD1E-A3B78D47CDE5}" presName="connectorText" presStyleLbl="sibTrans2D1" presStyleIdx="1" presStyleCnt="2"/>
      <dgm:spPr/>
    </dgm:pt>
    <dgm:pt modelId="{64C26258-5FC0-463C-85FA-FF7EA5563D1A}" type="pres">
      <dgm:prSet presAssocID="{F3E7F9CA-AE7C-410E-8A6D-1812226DFF4D}" presName="node" presStyleLbl="node1" presStyleIdx="2" presStyleCnt="3" custScaleX="263108">
        <dgm:presLayoutVars>
          <dgm:bulletEnabled val="1"/>
        </dgm:presLayoutVars>
      </dgm:prSet>
      <dgm:spPr/>
    </dgm:pt>
  </dgm:ptLst>
  <dgm:cxnLst>
    <dgm:cxn modelId="{C30BEE00-A177-4650-902B-D5C0EA494D4F}" type="presOf" srcId="{9B115BED-E54F-4F5F-81F7-41334F64D31B}" destId="{29F22E5E-A16B-4097-8EB2-AE9968869C4A}" srcOrd="0" destOrd="0" presId="urn:microsoft.com/office/officeart/2005/8/layout/process2"/>
    <dgm:cxn modelId="{D8965C08-9BEB-43D7-9B85-B5348D302773}" type="presOf" srcId="{3AE2CC72-34C0-43E4-A841-908E889BEEFD}" destId="{6C4710D2-9965-4749-ACAC-6B8FEBC74694}" srcOrd="0" destOrd="0" presId="urn:microsoft.com/office/officeart/2005/8/layout/process2"/>
    <dgm:cxn modelId="{645E8B38-C1EA-46D3-895B-7269CA3BF379}" srcId="{463C5763-319C-4EFF-A637-BE638E86CDFE}" destId="{F3E7F9CA-AE7C-410E-8A6D-1812226DFF4D}" srcOrd="2" destOrd="0" parTransId="{CEA0F9EA-72C6-4C23-A769-31A49192FED1}" sibTransId="{AF0107C1-C8B8-4A23-BEF0-44502B1DA315}"/>
    <dgm:cxn modelId="{69DDCD5B-27BC-49D7-89E5-3FAD4DB995F0}" srcId="{463C5763-319C-4EFF-A637-BE638E86CDFE}" destId="{72DC96C7-8258-434D-B9C8-74DABC3A7C3E}" srcOrd="0" destOrd="0" parTransId="{A88DD12F-A30F-4BAB-829D-3E49A4B5C5F5}" sibTransId="{3AE2CC72-34C0-43E4-A841-908E889BEEFD}"/>
    <dgm:cxn modelId="{2B1E2764-0E31-46DD-AC1D-3D0D956FFB1C}" type="presOf" srcId="{08707432-06C9-41B0-BD1E-A3B78D47CDE5}" destId="{E8BC7821-2369-48B4-8E27-6C70A211C767}" srcOrd="0" destOrd="0" presId="urn:microsoft.com/office/officeart/2005/8/layout/process2"/>
    <dgm:cxn modelId="{F9416448-70E8-4D3F-9942-1945D2929198}" type="presOf" srcId="{08707432-06C9-41B0-BD1E-A3B78D47CDE5}" destId="{939E7184-695C-4B53-A092-C165E1206829}" srcOrd="1" destOrd="0" presId="urn:microsoft.com/office/officeart/2005/8/layout/process2"/>
    <dgm:cxn modelId="{39784969-5BFD-468A-B545-76AAC9127362}" type="presOf" srcId="{3AE2CC72-34C0-43E4-A841-908E889BEEFD}" destId="{22B89CF8-4BB5-427E-8E52-4CA4819C4F58}" srcOrd="1" destOrd="0" presId="urn:microsoft.com/office/officeart/2005/8/layout/process2"/>
    <dgm:cxn modelId="{3A480183-0F82-465E-85BA-5810A73FD01D}" srcId="{463C5763-319C-4EFF-A637-BE638E86CDFE}" destId="{9B115BED-E54F-4F5F-81F7-41334F64D31B}" srcOrd="1" destOrd="0" parTransId="{58DAD392-5A01-40B5-97B1-AAEF648ECE11}" sibTransId="{08707432-06C9-41B0-BD1E-A3B78D47CDE5}"/>
    <dgm:cxn modelId="{24F40288-D20A-4433-9BEC-7A6F1D9BA1E5}" type="presOf" srcId="{72DC96C7-8258-434D-B9C8-74DABC3A7C3E}" destId="{C3D021D6-C981-4611-A525-352CD442666B}" srcOrd="0" destOrd="0" presId="urn:microsoft.com/office/officeart/2005/8/layout/process2"/>
    <dgm:cxn modelId="{6CE42EF3-F8CD-4396-9054-184CE8AEEBD5}" type="presOf" srcId="{F3E7F9CA-AE7C-410E-8A6D-1812226DFF4D}" destId="{64C26258-5FC0-463C-85FA-FF7EA5563D1A}" srcOrd="0" destOrd="0" presId="urn:microsoft.com/office/officeart/2005/8/layout/process2"/>
    <dgm:cxn modelId="{4400C9F5-AE99-4853-9B5F-FDB963A17192}" type="presOf" srcId="{463C5763-319C-4EFF-A637-BE638E86CDFE}" destId="{12BF628D-3050-4CE4-A64E-2B69DD01AAEB}" srcOrd="0" destOrd="0" presId="urn:microsoft.com/office/officeart/2005/8/layout/process2"/>
    <dgm:cxn modelId="{38D61BDE-62DE-4706-BD5D-FF7AA503FF52}" type="presParOf" srcId="{12BF628D-3050-4CE4-A64E-2B69DD01AAEB}" destId="{C3D021D6-C981-4611-A525-352CD442666B}" srcOrd="0" destOrd="0" presId="urn:microsoft.com/office/officeart/2005/8/layout/process2"/>
    <dgm:cxn modelId="{5AD191B6-23BB-477C-8837-0E7471CCA15C}" type="presParOf" srcId="{12BF628D-3050-4CE4-A64E-2B69DD01AAEB}" destId="{6C4710D2-9965-4749-ACAC-6B8FEBC74694}" srcOrd="1" destOrd="0" presId="urn:microsoft.com/office/officeart/2005/8/layout/process2"/>
    <dgm:cxn modelId="{0C852A50-F84A-47C2-BDA4-C2249EEC0B56}" type="presParOf" srcId="{6C4710D2-9965-4749-ACAC-6B8FEBC74694}" destId="{22B89CF8-4BB5-427E-8E52-4CA4819C4F58}" srcOrd="0" destOrd="0" presId="urn:microsoft.com/office/officeart/2005/8/layout/process2"/>
    <dgm:cxn modelId="{69E4D7C2-E350-4AFE-8A7C-76A2E8F1EAEC}" type="presParOf" srcId="{12BF628D-3050-4CE4-A64E-2B69DD01AAEB}" destId="{29F22E5E-A16B-4097-8EB2-AE9968869C4A}" srcOrd="2" destOrd="0" presId="urn:microsoft.com/office/officeart/2005/8/layout/process2"/>
    <dgm:cxn modelId="{F81AB665-7C96-4EC8-AC0C-38F5AEDB5081}" type="presParOf" srcId="{12BF628D-3050-4CE4-A64E-2B69DD01AAEB}" destId="{E8BC7821-2369-48B4-8E27-6C70A211C767}" srcOrd="3" destOrd="0" presId="urn:microsoft.com/office/officeart/2005/8/layout/process2"/>
    <dgm:cxn modelId="{F836F6BE-1CAE-4518-8F66-B53B25AB1498}" type="presParOf" srcId="{E8BC7821-2369-48B4-8E27-6C70A211C767}" destId="{939E7184-695C-4B53-A092-C165E1206829}" srcOrd="0" destOrd="0" presId="urn:microsoft.com/office/officeart/2005/8/layout/process2"/>
    <dgm:cxn modelId="{19C604B8-4FA8-49BE-BC47-1988600FDDE2}" type="presParOf" srcId="{12BF628D-3050-4CE4-A64E-2B69DD01AAEB}" destId="{64C26258-5FC0-463C-85FA-FF7EA5563D1A}"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F2DE6D-39DB-4D11-80F7-703417CE57F8}" type="doc">
      <dgm:prSet loTypeId="urn:microsoft.com/office/officeart/2005/8/layout/cycle8" loCatId="cycle" qsTypeId="urn:microsoft.com/office/officeart/2005/8/quickstyle/simple1" qsCatId="simple" csTypeId="urn:microsoft.com/office/officeart/2005/8/colors/accent1_2" csCatId="accent1" phldr="1"/>
      <dgm:spPr/>
    </dgm:pt>
    <dgm:pt modelId="{44A6A234-26A5-4AB9-8D13-B5240060D29F}">
      <dgm:prSet phldrT="[Text]" custT="1"/>
      <dgm:spPr>
        <a:gradFill rotWithShape="0">
          <a:gsLst>
            <a:gs pos="0">
              <a:srgbClr val="FFFF00"/>
            </a:gs>
            <a:gs pos="74000">
              <a:srgbClr val="00B0F0"/>
            </a:gs>
          </a:gsLst>
          <a:lin ang="5400000" scaled="1"/>
        </a:gradFill>
      </dgm:spPr>
      <dgm:t>
        <a:bodyPr/>
        <a:lstStyle/>
        <a:p>
          <a:r>
            <a:rPr lang="en-US" sz="3600" b="1" dirty="0">
              <a:latin typeface="Book Antiqua" panose="02040602050305030304" pitchFamily="18" charset="0"/>
            </a:rPr>
            <a:t>CSS</a:t>
          </a:r>
          <a:endParaRPr lang="en-IN" sz="3600" b="1" dirty="0">
            <a:latin typeface="Book Antiqua" panose="02040602050305030304" pitchFamily="18" charset="0"/>
          </a:endParaRPr>
        </a:p>
      </dgm:t>
    </dgm:pt>
    <dgm:pt modelId="{AB7DBA95-1535-45A6-ABC0-7621B3A8A481}" type="parTrans" cxnId="{CBC20108-475A-45F4-872F-9256802E221B}">
      <dgm:prSet/>
      <dgm:spPr/>
      <dgm:t>
        <a:bodyPr/>
        <a:lstStyle/>
        <a:p>
          <a:endParaRPr lang="en-IN"/>
        </a:p>
      </dgm:t>
    </dgm:pt>
    <dgm:pt modelId="{86FDBAEC-4ACD-48C5-8F1D-4558578A44C1}" type="sibTrans" cxnId="{CBC20108-475A-45F4-872F-9256802E221B}">
      <dgm:prSet/>
      <dgm:spPr/>
      <dgm:t>
        <a:bodyPr/>
        <a:lstStyle/>
        <a:p>
          <a:endParaRPr lang="en-IN"/>
        </a:p>
      </dgm:t>
    </dgm:pt>
    <dgm:pt modelId="{AB1FE9AF-E61F-44E9-805E-2E66A5ACC499}">
      <dgm:prSet phldrT="[Text]" custT="1"/>
      <dgm:spPr>
        <a:gradFill rotWithShape="0">
          <a:gsLst>
            <a:gs pos="0">
              <a:srgbClr val="0070C0"/>
            </a:gs>
            <a:gs pos="74000">
              <a:srgbClr val="FFC000"/>
            </a:gs>
          </a:gsLst>
          <a:lin ang="5400000" scaled="1"/>
        </a:gradFill>
      </dgm:spPr>
      <dgm:t>
        <a:bodyPr/>
        <a:lstStyle/>
        <a:p>
          <a:r>
            <a:rPr lang="en-US" sz="3600" b="1" dirty="0">
              <a:latin typeface="Book Antiqua" panose="02040602050305030304" pitchFamily="18" charset="0"/>
            </a:rPr>
            <a:t>JavaScript</a:t>
          </a:r>
          <a:endParaRPr lang="en-IN" sz="3600" b="1" dirty="0">
            <a:latin typeface="Book Antiqua" panose="02040602050305030304" pitchFamily="18" charset="0"/>
          </a:endParaRPr>
        </a:p>
      </dgm:t>
    </dgm:pt>
    <dgm:pt modelId="{4448F7D3-1675-40A7-8F7B-FC922A4B7062}" type="parTrans" cxnId="{9AEC9CE0-F9FB-47F5-B9E5-6BB6D73514F8}">
      <dgm:prSet/>
      <dgm:spPr/>
      <dgm:t>
        <a:bodyPr/>
        <a:lstStyle/>
        <a:p>
          <a:endParaRPr lang="en-IN"/>
        </a:p>
      </dgm:t>
    </dgm:pt>
    <dgm:pt modelId="{C79A42F6-DE3F-4918-A6AD-B861547ACD85}" type="sibTrans" cxnId="{9AEC9CE0-F9FB-47F5-B9E5-6BB6D73514F8}">
      <dgm:prSet/>
      <dgm:spPr/>
      <dgm:t>
        <a:bodyPr/>
        <a:lstStyle/>
        <a:p>
          <a:endParaRPr lang="en-IN"/>
        </a:p>
      </dgm:t>
    </dgm:pt>
    <dgm:pt modelId="{2F6E859D-60B6-44E4-B9B3-3F004AB77F2B}">
      <dgm:prSet phldrT="[Text]" custT="1"/>
      <dgm:spPr>
        <a:gradFill rotWithShape="0">
          <a:gsLst>
            <a:gs pos="0">
              <a:srgbClr val="66FF66"/>
            </a:gs>
            <a:gs pos="74000">
              <a:srgbClr val="FF0000"/>
            </a:gs>
          </a:gsLst>
          <a:lin ang="5400000" scaled="1"/>
        </a:gradFill>
      </dgm:spPr>
      <dgm:t>
        <a:bodyPr/>
        <a:lstStyle/>
        <a:p>
          <a:r>
            <a:rPr lang="en-US" sz="3600" b="1" dirty="0">
              <a:latin typeface="Book Antiqua" panose="02040602050305030304" pitchFamily="18" charset="0"/>
            </a:rPr>
            <a:t>HTML</a:t>
          </a:r>
          <a:endParaRPr lang="en-IN" sz="3600" b="1" dirty="0">
            <a:latin typeface="Book Antiqua" panose="02040602050305030304" pitchFamily="18" charset="0"/>
          </a:endParaRPr>
        </a:p>
      </dgm:t>
    </dgm:pt>
    <dgm:pt modelId="{5A280438-5868-4582-9873-D2BB699C9D63}" type="parTrans" cxnId="{C0BAEC42-2A3B-4C25-B410-248B3841B592}">
      <dgm:prSet/>
      <dgm:spPr/>
      <dgm:t>
        <a:bodyPr/>
        <a:lstStyle/>
        <a:p>
          <a:endParaRPr lang="en-IN"/>
        </a:p>
      </dgm:t>
    </dgm:pt>
    <dgm:pt modelId="{7E09966E-A3C9-463A-8A19-F5884D92A7BF}" type="sibTrans" cxnId="{C0BAEC42-2A3B-4C25-B410-248B3841B592}">
      <dgm:prSet/>
      <dgm:spPr/>
      <dgm:t>
        <a:bodyPr/>
        <a:lstStyle/>
        <a:p>
          <a:endParaRPr lang="en-IN"/>
        </a:p>
      </dgm:t>
    </dgm:pt>
    <dgm:pt modelId="{64C444F7-FB1C-450E-B8A8-2B3527B3B95B}" type="pres">
      <dgm:prSet presAssocID="{48F2DE6D-39DB-4D11-80F7-703417CE57F8}" presName="compositeShape" presStyleCnt="0">
        <dgm:presLayoutVars>
          <dgm:chMax val="7"/>
          <dgm:dir/>
          <dgm:resizeHandles val="exact"/>
        </dgm:presLayoutVars>
      </dgm:prSet>
      <dgm:spPr/>
    </dgm:pt>
    <dgm:pt modelId="{FC7BC397-1C71-457C-AEDC-F04D57EA4D4F}" type="pres">
      <dgm:prSet presAssocID="{48F2DE6D-39DB-4D11-80F7-703417CE57F8}" presName="wedge1" presStyleLbl="node1" presStyleIdx="0" presStyleCnt="3" custLinFactNeighborX="1004" custLinFactNeighborY="425"/>
      <dgm:spPr/>
    </dgm:pt>
    <dgm:pt modelId="{F9A11672-8EA2-426C-AA74-A41D123C8662}" type="pres">
      <dgm:prSet presAssocID="{48F2DE6D-39DB-4D11-80F7-703417CE57F8}" presName="dummy1a" presStyleCnt="0"/>
      <dgm:spPr/>
    </dgm:pt>
    <dgm:pt modelId="{5D89B1EE-3B98-4F75-A2F1-520FAA28AE01}" type="pres">
      <dgm:prSet presAssocID="{48F2DE6D-39DB-4D11-80F7-703417CE57F8}" presName="dummy1b" presStyleCnt="0"/>
      <dgm:spPr/>
    </dgm:pt>
    <dgm:pt modelId="{455F5EBF-0FCA-485B-A145-CB28B75E5CE0}" type="pres">
      <dgm:prSet presAssocID="{48F2DE6D-39DB-4D11-80F7-703417CE57F8}" presName="wedge1Tx" presStyleLbl="node1" presStyleIdx="0" presStyleCnt="3">
        <dgm:presLayoutVars>
          <dgm:chMax val="0"/>
          <dgm:chPref val="0"/>
          <dgm:bulletEnabled val="1"/>
        </dgm:presLayoutVars>
      </dgm:prSet>
      <dgm:spPr/>
    </dgm:pt>
    <dgm:pt modelId="{1DC83027-6E75-4941-8CF5-D117C285882D}" type="pres">
      <dgm:prSet presAssocID="{48F2DE6D-39DB-4D11-80F7-703417CE57F8}" presName="wedge2" presStyleLbl="node1" presStyleIdx="1" presStyleCnt="3" custLinFactNeighborX="0" custLinFactNeighborY="-341"/>
      <dgm:spPr/>
    </dgm:pt>
    <dgm:pt modelId="{E04519B5-B00F-45F2-8163-4EBEE84DF6D9}" type="pres">
      <dgm:prSet presAssocID="{48F2DE6D-39DB-4D11-80F7-703417CE57F8}" presName="dummy2a" presStyleCnt="0"/>
      <dgm:spPr/>
    </dgm:pt>
    <dgm:pt modelId="{F651CEA1-FF12-4D08-BEE9-3C77FB4619FB}" type="pres">
      <dgm:prSet presAssocID="{48F2DE6D-39DB-4D11-80F7-703417CE57F8}" presName="dummy2b" presStyleCnt="0"/>
      <dgm:spPr/>
    </dgm:pt>
    <dgm:pt modelId="{049DB6A7-ADEE-4629-9576-5F8A976A458B}" type="pres">
      <dgm:prSet presAssocID="{48F2DE6D-39DB-4D11-80F7-703417CE57F8}" presName="wedge2Tx" presStyleLbl="node1" presStyleIdx="1" presStyleCnt="3">
        <dgm:presLayoutVars>
          <dgm:chMax val="0"/>
          <dgm:chPref val="0"/>
          <dgm:bulletEnabled val="1"/>
        </dgm:presLayoutVars>
      </dgm:prSet>
      <dgm:spPr/>
    </dgm:pt>
    <dgm:pt modelId="{E41F6F9F-31C4-4978-97F8-96F9F8853C6D}" type="pres">
      <dgm:prSet presAssocID="{48F2DE6D-39DB-4D11-80F7-703417CE57F8}" presName="wedge3" presStyleLbl="node1" presStyleIdx="2" presStyleCnt="3" custLinFactNeighborX="2060" custLinFactNeighborY="681"/>
      <dgm:spPr/>
    </dgm:pt>
    <dgm:pt modelId="{4250D5B4-73C7-4A2A-9056-E35023FBC0DF}" type="pres">
      <dgm:prSet presAssocID="{48F2DE6D-39DB-4D11-80F7-703417CE57F8}" presName="dummy3a" presStyleCnt="0"/>
      <dgm:spPr/>
    </dgm:pt>
    <dgm:pt modelId="{C0E30124-70C2-4091-AF47-2C4E4F577656}" type="pres">
      <dgm:prSet presAssocID="{48F2DE6D-39DB-4D11-80F7-703417CE57F8}" presName="dummy3b" presStyleCnt="0"/>
      <dgm:spPr/>
    </dgm:pt>
    <dgm:pt modelId="{F48A41FD-A45E-4970-A072-262377829C1E}" type="pres">
      <dgm:prSet presAssocID="{48F2DE6D-39DB-4D11-80F7-703417CE57F8}" presName="wedge3Tx" presStyleLbl="node1" presStyleIdx="2" presStyleCnt="3">
        <dgm:presLayoutVars>
          <dgm:chMax val="0"/>
          <dgm:chPref val="0"/>
          <dgm:bulletEnabled val="1"/>
        </dgm:presLayoutVars>
      </dgm:prSet>
      <dgm:spPr/>
    </dgm:pt>
    <dgm:pt modelId="{61F71040-1758-49B2-B4F8-E329FDE5EE93}" type="pres">
      <dgm:prSet presAssocID="{86FDBAEC-4ACD-48C5-8F1D-4558578A44C1}" presName="arrowWedge1" presStyleLbl="fgSibTrans2D1" presStyleIdx="0" presStyleCnt="3"/>
      <dgm:spPr>
        <a:gradFill rotWithShape="0">
          <a:gsLst>
            <a:gs pos="0">
              <a:srgbClr val="FFFF00"/>
            </a:gs>
            <a:gs pos="74000">
              <a:srgbClr val="FF0000"/>
            </a:gs>
          </a:gsLst>
          <a:lin ang="5400000" scaled="1"/>
        </a:gradFill>
      </dgm:spPr>
    </dgm:pt>
    <dgm:pt modelId="{98DDC969-7212-4E1A-A6F7-1EB7B5B3682C}" type="pres">
      <dgm:prSet presAssocID="{C79A42F6-DE3F-4918-A6AD-B861547ACD85}" presName="arrowWedge2" presStyleLbl="fgSibTrans2D1" presStyleIdx="1" presStyleCnt="3"/>
      <dgm:spPr>
        <a:gradFill rotWithShape="0">
          <a:gsLst>
            <a:gs pos="0">
              <a:srgbClr val="00B0F0"/>
            </a:gs>
            <a:gs pos="74000">
              <a:srgbClr val="FF66CC"/>
            </a:gs>
          </a:gsLst>
          <a:lin ang="5400000" scaled="1"/>
        </a:gradFill>
      </dgm:spPr>
    </dgm:pt>
    <dgm:pt modelId="{7EFBC377-B868-4CFF-B7F0-F12A3D24F3CF}" type="pres">
      <dgm:prSet presAssocID="{7E09966E-A3C9-463A-8A19-F5884D92A7BF}" presName="arrowWedge3" presStyleLbl="fgSibTrans2D1" presStyleIdx="2" presStyleCnt="3"/>
      <dgm:spPr>
        <a:gradFill rotWithShape="0">
          <a:gsLst>
            <a:gs pos="0">
              <a:srgbClr val="66FF66"/>
            </a:gs>
            <a:gs pos="74000">
              <a:srgbClr val="0070C0"/>
            </a:gs>
          </a:gsLst>
          <a:lin ang="5400000" scaled="1"/>
        </a:gradFill>
      </dgm:spPr>
    </dgm:pt>
  </dgm:ptLst>
  <dgm:cxnLst>
    <dgm:cxn modelId="{CBC20108-475A-45F4-872F-9256802E221B}" srcId="{48F2DE6D-39DB-4D11-80F7-703417CE57F8}" destId="{44A6A234-26A5-4AB9-8D13-B5240060D29F}" srcOrd="0" destOrd="0" parTransId="{AB7DBA95-1535-45A6-ABC0-7621B3A8A481}" sibTransId="{86FDBAEC-4ACD-48C5-8F1D-4558578A44C1}"/>
    <dgm:cxn modelId="{6437B621-F2FC-428A-A616-1302EE1F4F5A}" type="presOf" srcId="{2F6E859D-60B6-44E4-B9B3-3F004AB77F2B}" destId="{E41F6F9F-31C4-4978-97F8-96F9F8853C6D}" srcOrd="0" destOrd="0" presId="urn:microsoft.com/office/officeart/2005/8/layout/cycle8"/>
    <dgm:cxn modelId="{8B9B0B34-F682-4D87-B218-AF8A5A0A7152}" type="presOf" srcId="{2F6E859D-60B6-44E4-B9B3-3F004AB77F2B}" destId="{F48A41FD-A45E-4970-A072-262377829C1E}" srcOrd="1" destOrd="0" presId="urn:microsoft.com/office/officeart/2005/8/layout/cycle8"/>
    <dgm:cxn modelId="{AAADE137-F1D5-415D-8C2B-C0AB79166746}" type="presOf" srcId="{AB1FE9AF-E61F-44E9-805E-2E66A5ACC499}" destId="{049DB6A7-ADEE-4629-9576-5F8A976A458B}" srcOrd="1" destOrd="0" presId="urn:microsoft.com/office/officeart/2005/8/layout/cycle8"/>
    <dgm:cxn modelId="{C0BAEC42-2A3B-4C25-B410-248B3841B592}" srcId="{48F2DE6D-39DB-4D11-80F7-703417CE57F8}" destId="{2F6E859D-60B6-44E4-B9B3-3F004AB77F2B}" srcOrd="2" destOrd="0" parTransId="{5A280438-5868-4582-9873-D2BB699C9D63}" sibTransId="{7E09966E-A3C9-463A-8A19-F5884D92A7BF}"/>
    <dgm:cxn modelId="{909A9F6F-B068-42B9-BB43-E4E59425B53E}" type="presOf" srcId="{44A6A234-26A5-4AB9-8D13-B5240060D29F}" destId="{455F5EBF-0FCA-485B-A145-CB28B75E5CE0}" srcOrd="1" destOrd="0" presId="urn:microsoft.com/office/officeart/2005/8/layout/cycle8"/>
    <dgm:cxn modelId="{BE2435C5-DC31-4471-AADC-B905E61E1817}" type="presOf" srcId="{44A6A234-26A5-4AB9-8D13-B5240060D29F}" destId="{FC7BC397-1C71-457C-AEDC-F04D57EA4D4F}" srcOrd="0" destOrd="0" presId="urn:microsoft.com/office/officeart/2005/8/layout/cycle8"/>
    <dgm:cxn modelId="{C926E8DC-0783-4B81-82B1-556133922827}" type="presOf" srcId="{AB1FE9AF-E61F-44E9-805E-2E66A5ACC499}" destId="{1DC83027-6E75-4941-8CF5-D117C285882D}" srcOrd="0" destOrd="0" presId="urn:microsoft.com/office/officeart/2005/8/layout/cycle8"/>
    <dgm:cxn modelId="{761C73DD-47A3-4DC3-AF71-A7EA2674C983}" type="presOf" srcId="{48F2DE6D-39DB-4D11-80F7-703417CE57F8}" destId="{64C444F7-FB1C-450E-B8A8-2B3527B3B95B}" srcOrd="0" destOrd="0" presId="urn:microsoft.com/office/officeart/2005/8/layout/cycle8"/>
    <dgm:cxn modelId="{9AEC9CE0-F9FB-47F5-B9E5-6BB6D73514F8}" srcId="{48F2DE6D-39DB-4D11-80F7-703417CE57F8}" destId="{AB1FE9AF-E61F-44E9-805E-2E66A5ACC499}" srcOrd="1" destOrd="0" parTransId="{4448F7D3-1675-40A7-8F7B-FC922A4B7062}" sibTransId="{C79A42F6-DE3F-4918-A6AD-B861547ACD85}"/>
    <dgm:cxn modelId="{E56A7507-3FF6-4E1E-BAF7-6246AA00227B}" type="presParOf" srcId="{64C444F7-FB1C-450E-B8A8-2B3527B3B95B}" destId="{FC7BC397-1C71-457C-AEDC-F04D57EA4D4F}" srcOrd="0" destOrd="0" presId="urn:microsoft.com/office/officeart/2005/8/layout/cycle8"/>
    <dgm:cxn modelId="{026BDD76-4F5C-4D3B-AE80-801A22EC60B8}" type="presParOf" srcId="{64C444F7-FB1C-450E-B8A8-2B3527B3B95B}" destId="{F9A11672-8EA2-426C-AA74-A41D123C8662}" srcOrd="1" destOrd="0" presId="urn:microsoft.com/office/officeart/2005/8/layout/cycle8"/>
    <dgm:cxn modelId="{69549262-FC18-411B-802B-F026F17D37BE}" type="presParOf" srcId="{64C444F7-FB1C-450E-B8A8-2B3527B3B95B}" destId="{5D89B1EE-3B98-4F75-A2F1-520FAA28AE01}" srcOrd="2" destOrd="0" presId="urn:microsoft.com/office/officeart/2005/8/layout/cycle8"/>
    <dgm:cxn modelId="{8424D57E-8602-4D32-BB92-9E9B33350F4A}" type="presParOf" srcId="{64C444F7-FB1C-450E-B8A8-2B3527B3B95B}" destId="{455F5EBF-0FCA-485B-A145-CB28B75E5CE0}" srcOrd="3" destOrd="0" presId="urn:microsoft.com/office/officeart/2005/8/layout/cycle8"/>
    <dgm:cxn modelId="{B742417E-71B9-4F59-8006-D4EDEC275E64}" type="presParOf" srcId="{64C444F7-FB1C-450E-B8A8-2B3527B3B95B}" destId="{1DC83027-6E75-4941-8CF5-D117C285882D}" srcOrd="4" destOrd="0" presId="urn:microsoft.com/office/officeart/2005/8/layout/cycle8"/>
    <dgm:cxn modelId="{11B4A13D-AAE7-45F6-A3F0-E975B663C7E9}" type="presParOf" srcId="{64C444F7-FB1C-450E-B8A8-2B3527B3B95B}" destId="{E04519B5-B00F-45F2-8163-4EBEE84DF6D9}" srcOrd="5" destOrd="0" presId="urn:microsoft.com/office/officeart/2005/8/layout/cycle8"/>
    <dgm:cxn modelId="{689AB3C7-1782-4A6E-A599-63186787834C}" type="presParOf" srcId="{64C444F7-FB1C-450E-B8A8-2B3527B3B95B}" destId="{F651CEA1-FF12-4D08-BEE9-3C77FB4619FB}" srcOrd="6" destOrd="0" presId="urn:microsoft.com/office/officeart/2005/8/layout/cycle8"/>
    <dgm:cxn modelId="{BB6416C0-73D7-4B98-A269-359DC918A9D5}" type="presParOf" srcId="{64C444F7-FB1C-450E-B8A8-2B3527B3B95B}" destId="{049DB6A7-ADEE-4629-9576-5F8A976A458B}" srcOrd="7" destOrd="0" presId="urn:microsoft.com/office/officeart/2005/8/layout/cycle8"/>
    <dgm:cxn modelId="{64D55B19-B61B-421A-AA96-B0191682FAD5}" type="presParOf" srcId="{64C444F7-FB1C-450E-B8A8-2B3527B3B95B}" destId="{E41F6F9F-31C4-4978-97F8-96F9F8853C6D}" srcOrd="8" destOrd="0" presId="urn:microsoft.com/office/officeart/2005/8/layout/cycle8"/>
    <dgm:cxn modelId="{61EB5FE9-A341-4BC0-815A-0542DCFA0266}" type="presParOf" srcId="{64C444F7-FB1C-450E-B8A8-2B3527B3B95B}" destId="{4250D5B4-73C7-4A2A-9056-E35023FBC0DF}" srcOrd="9" destOrd="0" presId="urn:microsoft.com/office/officeart/2005/8/layout/cycle8"/>
    <dgm:cxn modelId="{4D2C6095-AE93-43D4-B3FF-1BEA5E71AD9A}" type="presParOf" srcId="{64C444F7-FB1C-450E-B8A8-2B3527B3B95B}" destId="{C0E30124-70C2-4091-AF47-2C4E4F577656}" srcOrd="10" destOrd="0" presId="urn:microsoft.com/office/officeart/2005/8/layout/cycle8"/>
    <dgm:cxn modelId="{085DB900-CAA9-4536-A22A-A98DA8BA9A60}" type="presParOf" srcId="{64C444F7-FB1C-450E-B8A8-2B3527B3B95B}" destId="{F48A41FD-A45E-4970-A072-262377829C1E}" srcOrd="11" destOrd="0" presId="urn:microsoft.com/office/officeart/2005/8/layout/cycle8"/>
    <dgm:cxn modelId="{57CDF3D2-7251-43BC-B75A-05751D0DFEC6}" type="presParOf" srcId="{64C444F7-FB1C-450E-B8A8-2B3527B3B95B}" destId="{61F71040-1758-49B2-B4F8-E329FDE5EE93}" srcOrd="12" destOrd="0" presId="urn:microsoft.com/office/officeart/2005/8/layout/cycle8"/>
    <dgm:cxn modelId="{328FE054-4C19-4A4D-98E8-C2A3A5107318}" type="presParOf" srcId="{64C444F7-FB1C-450E-B8A8-2B3527B3B95B}" destId="{98DDC969-7212-4E1A-A6F7-1EB7B5B3682C}" srcOrd="13" destOrd="0" presId="urn:microsoft.com/office/officeart/2005/8/layout/cycle8"/>
    <dgm:cxn modelId="{C9095F27-4BCB-4A7C-8F8B-8B064B79B99B}" type="presParOf" srcId="{64C444F7-FB1C-450E-B8A8-2B3527B3B95B}" destId="{7EFBC377-B868-4CFF-B7F0-F12A3D24F3CF}"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1BECF5-9AD3-482C-86F4-820BD34B2CC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678F18F-5A3B-410C-B8C6-EE7E51600012}">
      <dgm:prSet phldrT="[Text]"/>
      <dgm:spPr>
        <a:gradFill rotWithShape="0">
          <a:gsLst>
            <a:gs pos="0">
              <a:srgbClr val="FFFF00"/>
            </a:gs>
            <a:gs pos="74000">
              <a:srgbClr val="00B0F0"/>
            </a:gs>
          </a:gsLst>
          <a:lin ang="5400000" scaled="1"/>
        </a:gradFill>
      </dgm:spPr>
      <dgm:t>
        <a:bodyPr/>
        <a:lstStyle/>
        <a:p>
          <a:r>
            <a:rPr lang="en-US" b="1" dirty="0">
              <a:solidFill>
                <a:schemeClr val="bg1"/>
              </a:solidFill>
            </a:rPr>
            <a:t>Limited Templates</a:t>
          </a:r>
          <a:endParaRPr lang="en-IN" b="1" dirty="0">
            <a:solidFill>
              <a:schemeClr val="bg1"/>
            </a:solidFill>
          </a:endParaRPr>
        </a:p>
      </dgm:t>
    </dgm:pt>
    <dgm:pt modelId="{D02E29CC-D57A-40C6-8740-71A09F670F33}" type="parTrans" cxnId="{55BD95EA-50EF-4587-B5AF-C8E79A7699BB}">
      <dgm:prSet/>
      <dgm:spPr/>
      <dgm:t>
        <a:bodyPr/>
        <a:lstStyle/>
        <a:p>
          <a:endParaRPr lang="en-IN"/>
        </a:p>
      </dgm:t>
    </dgm:pt>
    <dgm:pt modelId="{B821430E-ADF7-494D-A0B9-097369C87A57}" type="sibTrans" cxnId="{55BD95EA-50EF-4587-B5AF-C8E79A7699BB}">
      <dgm:prSet/>
      <dgm:spPr/>
      <dgm:t>
        <a:bodyPr/>
        <a:lstStyle/>
        <a:p>
          <a:endParaRPr lang="en-IN"/>
        </a:p>
      </dgm:t>
    </dgm:pt>
    <dgm:pt modelId="{C587ADB0-368E-4AAC-8850-350327EE0A92}">
      <dgm:prSet phldrT="[Text]"/>
      <dgm:spPr>
        <a:gradFill rotWithShape="0">
          <a:gsLst>
            <a:gs pos="0">
              <a:srgbClr val="FF66CC"/>
            </a:gs>
            <a:gs pos="74000">
              <a:srgbClr val="92D050"/>
            </a:gs>
          </a:gsLst>
          <a:lin ang="5400000" scaled="1"/>
        </a:gradFill>
      </dgm:spPr>
      <dgm:t>
        <a:bodyPr/>
        <a:lstStyle/>
        <a:p>
          <a:r>
            <a:rPr lang="en-US" b="1" dirty="0">
              <a:solidFill>
                <a:schemeClr val="bg1"/>
              </a:solidFill>
            </a:rPr>
            <a:t>No Storage Data</a:t>
          </a:r>
          <a:endParaRPr lang="en-IN" b="1" dirty="0">
            <a:solidFill>
              <a:schemeClr val="bg1"/>
            </a:solidFill>
          </a:endParaRPr>
        </a:p>
      </dgm:t>
    </dgm:pt>
    <dgm:pt modelId="{E16286A0-04F8-46A5-8188-FF35C0864E2D}" type="parTrans" cxnId="{ADB1B6B6-620B-4AFC-8110-A18E051687E9}">
      <dgm:prSet/>
      <dgm:spPr/>
      <dgm:t>
        <a:bodyPr/>
        <a:lstStyle/>
        <a:p>
          <a:endParaRPr lang="en-IN"/>
        </a:p>
      </dgm:t>
    </dgm:pt>
    <dgm:pt modelId="{6EC311D5-7CD4-438D-B442-7DC853255429}" type="sibTrans" cxnId="{ADB1B6B6-620B-4AFC-8110-A18E051687E9}">
      <dgm:prSet/>
      <dgm:spPr/>
      <dgm:t>
        <a:bodyPr/>
        <a:lstStyle/>
        <a:p>
          <a:endParaRPr lang="en-IN"/>
        </a:p>
      </dgm:t>
    </dgm:pt>
    <dgm:pt modelId="{BA190105-F1A0-431D-B0C8-FB3911A4A79E}">
      <dgm:prSet phldrT="[Text]"/>
      <dgm:spPr>
        <a:gradFill rotWithShape="0">
          <a:gsLst>
            <a:gs pos="0">
              <a:srgbClr val="FFC000"/>
            </a:gs>
            <a:gs pos="74000">
              <a:srgbClr val="0070C0"/>
            </a:gs>
          </a:gsLst>
          <a:lin ang="5400000" scaled="1"/>
        </a:gradFill>
      </dgm:spPr>
      <dgm:t>
        <a:bodyPr/>
        <a:lstStyle/>
        <a:p>
          <a:r>
            <a:rPr lang="en-US" b="1" dirty="0">
              <a:solidFill>
                <a:schemeClr val="bg1"/>
              </a:solidFill>
            </a:rPr>
            <a:t>Basic Functionality</a:t>
          </a:r>
          <a:endParaRPr lang="en-IN" b="1" dirty="0">
            <a:solidFill>
              <a:schemeClr val="bg1"/>
            </a:solidFill>
          </a:endParaRPr>
        </a:p>
      </dgm:t>
    </dgm:pt>
    <dgm:pt modelId="{72CA2213-FB58-4640-8478-9B53AE2A8BBD}" type="parTrans" cxnId="{F620C1E3-2EBB-41A9-91FD-5443502494DC}">
      <dgm:prSet/>
      <dgm:spPr/>
      <dgm:t>
        <a:bodyPr/>
        <a:lstStyle/>
        <a:p>
          <a:endParaRPr lang="en-IN"/>
        </a:p>
      </dgm:t>
    </dgm:pt>
    <dgm:pt modelId="{7C4FB2E9-AF31-4774-94C4-3548404584CB}" type="sibTrans" cxnId="{F620C1E3-2EBB-41A9-91FD-5443502494DC}">
      <dgm:prSet/>
      <dgm:spPr/>
      <dgm:t>
        <a:bodyPr/>
        <a:lstStyle/>
        <a:p>
          <a:endParaRPr lang="en-IN"/>
        </a:p>
      </dgm:t>
    </dgm:pt>
    <dgm:pt modelId="{798978B3-F829-4FEE-BFB2-7761CD7B8F4A}">
      <dgm:prSet phldrT="[Text]"/>
      <dgm:spPr>
        <a:gradFill rotWithShape="0">
          <a:gsLst>
            <a:gs pos="0">
              <a:srgbClr val="7030A0"/>
            </a:gs>
            <a:gs pos="74000">
              <a:srgbClr val="66FF33"/>
            </a:gs>
          </a:gsLst>
          <a:lin ang="5400000" scaled="1"/>
        </a:gradFill>
      </dgm:spPr>
      <dgm:t>
        <a:bodyPr/>
        <a:lstStyle/>
        <a:p>
          <a:r>
            <a:rPr lang="en-US" b="1" dirty="0">
              <a:solidFill>
                <a:schemeClr val="bg1"/>
              </a:solidFill>
            </a:rPr>
            <a:t>Single Language Support</a:t>
          </a:r>
          <a:endParaRPr lang="en-IN" b="1" dirty="0">
            <a:solidFill>
              <a:schemeClr val="bg1"/>
            </a:solidFill>
          </a:endParaRPr>
        </a:p>
      </dgm:t>
    </dgm:pt>
    <dgm:pt modelId="{35115833-F628-4C96-8F58-A89B8764EE50}" type="parTrans" cxnId="{ABA9AAD9-7820-4517-93DE-6E2A4555C2A7}">
      <dgm:prSet/>
      <dgm:spPr/>
      <dgm:t>
        <a:bodyPr/>
        <a:lstStyle/>
        <a:p>
          <a:endParaRPr lang="en-IN"/>
        </a:p>
      </dgm:t>
    </dgm:pt>
    <dgm:pt modelId="{5146F835-1CC6-4A57-A50F-B164BF2B3173}" type="sibTrans" cxnId="{ABA9AAD9-7820-4517-93DE-6E2A4555C2A7}">
      <dgm:prSet/>
      <dgm:spPr/>
      <dgm:t>
        <a:bodyPr/>
        <a:lstStyle/>
        <a:p>
          <a:endParaRPr lang="en-IN"/>
        </a:p>
      </dgm:t>
    </dgm:pt>
    <dgm:pt modelId="{C39D77C1-6F07-463E-A45D-9729E933CD85}">
      <dgm:prSet phldrT="[Text]"/>
      <dgm:spPr>
        <a:gradFill rotWithShape="0">
          <a:gsLst>
            <a:gs pos="0">
              <a:srgbClr val="C00000"/>
            </a:gs>
            <a:gs pos="74000">
              <a:schemeClr val="accent3">
                <a:lumMod val="60000"/>
                <a:lumOff val="40000"/>
              </a:schemeClr>
            </a:gs>
          </a:gsLst>
          <a:lin ang="5400000" scaled="1"/>
        </a:gradFill>
      </dgm:spPr>
      <dgm:t>
        <a:bodyPr/>
        <a:lstStyle/>
        <a:p>
          <a:r>
            <a:rPr lang="en-US" b="1" dirty="0">
              <a:solidFill>
                <a:schemeClr val="bg1"/>
              </a:solidFill>
            </a:rPr>
            <a:t>Dependent on Mobile &amp; Browser</a:t>
          </a:r>
          <a:endParaRPr lang="en-IN" b="1" dirty="0">
            <a:solidFill>
              <a:schemeClr val="bg1"/>
            </a:solidFill>
          </a:endParaRPr>
        </a:p>
      </dgm:t>
    </dgm:pt>
    <dgm:pt modelId="{C50962DF-E9FB-4D00-AEB1-C58ED47C6393}" type="parTrans" cxnId="{C3B680CF-9C42-46B4-8633-07AFD996F704}">
      <dgm:prSet/>
      <dgm:spPr/>
      <dgm:t>
        <a:bodyPr/>
        <a:lstStyle/>
        <a:p>
          <a:endParaRPr lang="en-IN"/>
        </a:p>
      </dgm:t>
    </dgm:pt>
    <dgm:pt modelId="{E7604B7B-96A4-4723-B367-DCB103FF81DA}" type="sibTrans" cxnId="{C3B680CF-9C42-46B4-8633-07AFD996F704}">
      <dgm:prSet/>
      <dgm:spPr/>
      <dgm:t>
        <a:bodyPr/>
        <a:lstStyle/>
        <a:p>
          <a:endParaRPr lang="en-IN"/>
        </a:p>
      </dgm:t>
    </dgm:pt>
    <dgm:pt modelId="{E7AED574-F58C-420B-B3DC-7FA2D21DA68A}" type="pres">
      <dgm:prSet presAssocID="{231BECF5-9AD3-482C-86F4-820BD34B2CCC}" presName="diagram" presStyleCnt="0">
        <dgm:presLayoutVars>
          <dgm:dir/>
          <dgm:resizeHandles val="exact"/>
        </dgm:presLayoutVars>
      </dgm:prSet>
      <dgm:spPr/>
    </dgm:pt>
    <dgm:pt modelId="{A5B75979-4F93-47DB-B01F-6F03F8AE98E2}" type="pres">
      <dgm:prSet presAssocID="{7678F18F-5A3B-410C-B8C6-EE7E51600012}" presName="node" presStyleLbl="node1" presStyleIdx="0" presStyleCnt="5">
        <dgm:presLayoutVars>
          <dgm:bulletEnabled val="1"/>
        </dgm:presLayoutVars>
      </dgm:prSet>
      <dgm:spPr/>
    </dgm:pt>
    <dgm:pt modelId="{0BC4515E-4C10-4FE0-B165-2BDD205D46FC}" type="pres">
      <dgm:prSet presAssocID="{B821430E-ADF7-494D-A0B9-097369C87A57}" presName="sibTrans" presStyleCnt="0"/>
      <dgm:spPr/>
    </dgm:pt>
    <dgm:pt modelId="{16F0B155-760A-4C87-9B66-7BE9A5CDC642}" type="pres">
      <dgm:prSet presAssocID="{C587ADB0-368E-4AAC-8850-350327EE0A92}" presName="node" presStyleLbl="node1" presStyleIdx="1" presStyleCnt="5">
        <dgm:presLayoutVars>
          <dgm:bulletEnabled val="1"/>
        </dgm:presLayoutVars>
      </dgm:prSet>
      <dgm:spPr/>
    </dgm:pt>
    <dgm:pt modelId="{BB3D76A0-76EA-481D-9E11-106D12389676}" type="pres">
      <dgm:prSet presAssocID="{6EC311D5-7CD4-438D-B442-7DC853255429}" presName="sibTrans" presStyleCnt="0"/>
      <dgm:spPr/>
    </dgm:pt>
    <dgm:pt modelId="{97248D4D-E5F1-4545-B24A-58192B183C3A}" type="pres">
      <dgm:prSet presAssocID="{BA190105-F1A0-431D-B0C8-FB3911A4A79E}" presName="node" presStyleLbl="node1" presStyleIdx="2" presStyleCnt="5">
        <dgm:presLayoutVars>
          <dgm:bulletEnabled val="1"/>
        </dgm:presLayoutVars>
      </dgm:prSet>
      <dgm:spPr/>
    </dgm:pt>
    <dgm:pt modelId="{7B98CF04-80A1-4252-9C98-41D3ABA0CBA6}" type="pres">
      <dgm:prSet presAssocID="{7C4FB2E9-AF31-4774-94C4-3548404584CB}" presName="sibTrans" presStyleCnt="0"/>
      <dgm:spPr/>
    </dgm:pt>
    <dgm:pt modelId="{BA84C70B-372E-4CEE-AE6A-0067925B72DA}" type="pres">
      <dgm:prSet presAssocID="{798978B3-F829-4FEE-BFB2-7761CD7B8F4A}" presName="node" presStyleLbl="node1" presStyleIdx="3" presStyleCnt="5">
        <dgm:presLayoutVars>
          <dgm:bulletEnabled val="1"/>
        </dgm:presLayoutVars>
      </dgm:prSet>
      <dgm:spPr/>
    </dgm:pt>
    <dgm:pt modelId="{3CB80D85-253A-4BBF-9FE1-338ECC97D415}" type="pres">
      <dgm:prSet presAssocID="{5146F835-1CC6-4A57-A50F-B164BF2B3173}" presName="sibTrans" presStyleCnt="0"/>
      <dgm:spPr/>
    </dgm:pt>
    <dgm:pt modelId="{A2016208-2DA2-4A39-97AF-EC7E34733C10}" type="pres">
      <dgm:prSet presAssocID="{C39D77C1-6F07-463E-A45D-9729E933CD85}" presName="node" presStyleLbl="node1" presStyleIdx="4" presStyleCnt="5">
        <dgm:presLayoutVars>
          <dgm:bulletEnabled val="1"/>
        </dgm:presLayoutVars>
      </dgm:prSet>
      <dgm:spPr/>
    </dgm:pt>
  </dgm:ptLst>
  <dgm:cxnLst>
    <dgm:cxn modelId="{7FCD5619-60DE-4019-BC49-1300C22CFEFD}" type="presOf" srcId="{231BECF5-9AD3-482C-86F4-820BD34B2CCC}" destId="{E7AED574-F58C-420B-B3DC-7FA2D21DA68A}" srcOrd="0" destOrd="0" presId="urn:microsoft.com/office/officeart/2005/8/layout/default"/>
    <dgm:cxn modelId="{690BFD76-317C-4D6F-8AAA-68ECEA9AFF35}" type="presOf" srcId="{7678F18F-5A3B-410C-B8C6-EE7E51600012}" destId="{A5B75979-4F93-47DB-B01F-6F03F8AE98E2}" srcOrd="0" destOrd="0" presId="urn:microsoft.com/office/officeart/2005/8/layout/default"/>
    <dgm:cxn modelId="{9391748E-86D2-404F-8963-B19A323EB2F6}" type="presOf" srcId="{798978B3-F829-4FEE-BFB2-7761CD7B8F4A}" destId="{BA84C70B-372E-4CEE-AE6A-0067925B72DA}" srcOrd="0" destOrd="0" presId="urn:microsoft.com/office/officeart/2005/8/layout/default"/>
    <dgm:cxn modelId="{2BB84A9D-9B17-40B5-A6EC-4CB455F38321}" type="presOf" srcId="{C39D77C1-6F07-463E-A45D-9729E933CD85}" destId="{A2016208-2DA2-4A39-97AF-EC7E34733C10}" srcOrd="0" destOrd="0" presId="urn:microsoft.com/office/officeart/2005/8/layout/default"/>
    <dgm:cxn modelId="{ADB1B6B6-620B-4AFC-8110-A18E051687E9}" srcId="{231BECF5-9AD3-482C-86F4-820BD34B2CCC}" destId="{C587ADB0-368E-4AAC-8850-350327EE0A92}" srcOrd="1" destOrd="0" parTransId="{E16286A0-04F8-46A5-8188-FF35C0864E2D}" sibTransId="{6EC311D5-7CD4-438D-B442-7DC853255429}"/>
    <dgm:cxn modelId="{C3B680CF-9C42-46B4-8633-07AFD996F704}" srcId="{231BECF5-9AD3-482C-86F4-820BD34B2CCC}" destId="{C39D77C1-6F07-463E-A45D-9729E933CD85}" srcOrd="4" destOrd="0" parTransId="{C50962DF-E9FB-4D00-AEB1-C58ED47C6393}" sibTransId="{E7604B7B-96A4-4723-B367-DCB103FF81DA}"/>
    <dgm:cxn modelId="{ABA9AAD9-7820-4517-93DE-6E2A4555C2A7}" srcId="{231BECF5-9AD3-482C-86F4-820BD34B2CCC}" destId="{798978B3-F829-4FEE-BFB2-7761CD7B8F4A}" srcOrd="3" destOrd="0" parTransId="{35115833-F628-4C96-8F58-A89B8764EE50}" sibTransId="{5146F835-1CC6-4A57-A50F-B164BF2B3173}"/>
    <dgm:cxn modelId="{D58A0FDF-FFA7-467C-9280-B80AEBAC8EF2}" type="presOf" srcId="{BA190105-F1A0-431D-B0C8-FB3911A4A79E}" destId="{97248D4D-E5F1-4545-B24A-58192B183C3A}" srcOrd="0" destOrd="0" presId="urn:microsoft.com/office/officeart/2005/8/layout/default"/>
    <dgm:cxn modelId="{F620C1E3-2EBB-41A9-91FD-5443502494DC}" srcId="{231BECF5-9AD3-482C-86F4-820BD34B2CCC}" destId="{BA190105-F1A0-431D-B0C8-FB3911A4A79E}" srcOrd="2" destOrd="0" parTransId="{72CA2213-FB58-4640-8478-9B53AE2A8BBD}" sibTransId="{7C4FB2E9-AF31-4774-94C4-3548404584CB}"/>
    <dgm:cxn modelId="{55BD95EA-50EF-4587-B5AF-C8E79A7699BB}" srcId="{231BECF5-9AD3-482C-86F4-820BD34B2CCC}" destId="{7678F18F-5A3B-410C-B8C6-EE7E51600012}" srcOrd="0" destOrd="0" parTransId="{D02E29CC-D57A-40C6-8740-71A09F670F33}" sibTransId="{B821430E-ADF7-494D-A0B9-097369C87A57}"/>
    <dgm:cxn modelId="{B29E61F2-5F54-4AF8-86D0-CE25D123D1C4}" type="presOf" srcId="{C587ADB0-368E-4AAC-8850-350327EE0A92}" destId="{16F0B155-760A-4C87-9B66-7BE9A5CDC642}" srcOrd="0" destOrd="0" presId="urn:microsoft.com/office/officeart/2005/8/layout/default"/>
    <dgm:cxn modelId="{9F6A6906-3E7E-4A2D-8C77-1E06BA985E31}" type="presParOf" srcId="{E7AED574-F58C-420B-B3DC-7FA2D21DA68A}" destId="{A5B75979-4F93-47DB-B01F-6F03F8AE98E2}" srcOrd="0" destOrd="0" presId="urn:microsoft.com/office/officeart/2005/8/layout/default"/>
    <dgm:cxn modelId="{31312767-9735-48ED-AAD6-E7E74A97652A}" type="presParOf" srcId="{E7AED574-F58C-420B-B3DC-7FA2D21DA68A}" destId="{0BC4515E-4C10-4FE0-B165-2BDD205D46FC}" srcOrd="1" destOrd="0" presId="urn:microsoft.com/office/officeart/2005/8/layout/default"/>
    <dgm:cxn modelId="{5A83FBA4-377A-4FFD-BC61-A0E862B27635}" type="presParOf" srcId="{E7AED574-F58C-420B-B3DC-7FA2D21DA68A}" destId="{16F0B155-760A-4C87-9B66-7BE9A5CDC642}" srcOrd="2" destOrd="0" presId="urn:microsoft.com/office/officeart/2005/8/layout/default"/>
    <dgm:cxn modelId="{71F9C7A1-F17A-44BB-A3DE-1C1132526C74}" type="presParOf" srcId="{E7AED574-F58C-420B-B3DC-7FA2D21DA68A}" destId="{BB3D76A0-76EA-481D-9E11-106D12389676}" srcOrd="3" destOrd="0" presId="urn:microsoft.com/office/officeart/2005/8/layout/default"/>
    <dgm:cxn modelId="{580F70C6-0695-465D-88D5-BC588F16ACB9}" type="presParOf" srcId="{E7AED574-F58C-420B-B3DC-7FA2D21DA68A}" destId="{97248D4D-E5F1-4545-B24A-58192B183C3A}" srcOrd="4" destOrd="0" presId="urn:microsoft.com/office/officeart/2005/8/layout/default"/>
    <dgm:cxn modelId="{B3F1DCA4-5D1A-4237-8FB1-771010D62649}" type="presParOf" srcId="{E7AED574-F58C-420B-B3DC-7FA2D21DA68A}" destId="{7B98CF04-80A1-4252-9C98-41D3ABA0CBA6}" srcOrd="5" destOrd="0" presId="urn:microsoft.com/office/officeart/2005/8/layout/default"/>
    <dgm:cxn modelId="{D83D9828-D570-4912-AB7A-13D05B734214}" type="presParOf" srcId="{E7AED574-F58C-420B-B3DC-7FA2D21DA68A}" destId="{BA84C70B-372E-4CEE-AE6A-0067925B72DA}" srcOrd="6" destOrd="0" presId="urn:microsoft.com/office/officeart/2005/8/layout/default"/>
    <dgm:cxn modelId="{DDFCB955-1805-43C7-A50D-FED39AAE3E22}" type="presParOf" srcId="{E7AED574-F58C-420B-B3DC-7FA2D21DA68A}" destId="{3CB80D85-253A-4BBF-9FE1-338ECC97D415}" srcOrd="7" destOrd="0" presId="urn:microsoft.com/office/officeart/2005/8/layout/default"/>
    <dgm:cxn modelId="{2EFA342E-96EC-445D-A54D-884785C7E359}" type="presParOf" srcId="{E7AED574-F58C-420B-B3DC-7FA2D21DA68A}" destId="{A2016208-2DA2-4A39-97AF-EC7E34733C1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021D6-C981-4611-A525-352CD442666B}">
      <dsp:nvSpPr>
        <dsp:cNvPr id="0" name=""/>
        <dsp:cNvSpPr/>
      </dsp:nvSpPr>
      <dsp:spPr>
        <a:xfrm>
          <a:off x="1713421" y="0"/>
          <a:ext cx="4701156" cy="973021"/>
        </a:xfrm>
        <a:prstGeom prst="roundRect">
          <a:avLst>
            <a:gd name="adj" fmla="val 10000"/>
          </a:avLst>
        </a:prstGeom>
        <a:gradFill rotWithShape="0">
          <a:gsLst>
            <a:gs pos="0">
              <a:srgbClr val="FFFF00"/>
            </a:gs>
            <a:gs pos="74000">
              <a:srgbClr val="00B0F0"/>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Students</a:t>
          </a:r>
          <a:endParaRPr lang="en-IN" sz="2800" kern="1200" dirty="0"/>
        </a:p>
      </dsp:txBody>
      <dsp:txXfrm>
        <a:off x="1741920" y="28499"/>
        <a:ext cx="4644158" cy="916023"/>
      </dsp:txXfrm>
    </dsp:sp>
    <dsp:sp modelId="{6C4710D2-9965-4749-ACAC-6B8FEBC74694}">
      <dsp:nvSpPr>
        <dsp:cNvPr id="0" name=""/>
        <dsp:cNvSpPr/>
      </dsp:nvSpPr>
      <dsp:spPr>
        <a:xfrm rot="5400000">
          <a:off x="3881558" y="997346"/>
          <a:ext cx="364882" cy="4378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rot="-5400000">
        <a:off x="3932642" y="1033835"/>
        <a:ext cx="262715" cy="255417"/>
      </dsp:txXfrm>
    </dsp:sp>
    <dsp:sp modelId="{29F22E5E-A16B-4097-8EB2-AE9968869C4A}">
      <dsp:nvSpPr>
        <dsp:cNvPr id="0" name=""/>
        <dsp:cNvSpPr/>
      </dsp:nvSpPr>
      <dsp:spPr>
        <a:xfrm>
          <a:off x="1713421" y="1459531"/>
          <a:ext cx="4701156" cy="973021"/>
        </a:xfrm>
        <a:prstGeom prst="roundRect">
          <a:avLst>
            <a:gd name="adj" fmla="val 10000"/>
          </a:avLst>
        </a:prstGeom>
        <a:gradFill rotWithShape="0">
          <a:gsLst>
            <a:gs pos="0">
              <a:srgbClr val="66FF66"/>
            </a:gs>
            <a:gs pos="74000">
              <a:srgbClr val="FF0000"/>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Fresh Graduates</a:t>
          </a:r>
          <a:endParaRPr lang="en-IN" sz="2700" kern="1200" dirty="0"/>
        </a:p>
      </dsp:txBody>
      <dsp:txXfrm>
        <a:off x="1741920" y="1488030"/>
        <a:ext cx="4644158" cy="916023"/>
      </dsp:txXfrm>
    </dsp:sp>
    <dsp:sp modelId="{E8BC7821-2369-48B4-8E27-6C70A211C767}">
      <dsp:nvSpPr>
        <dsp:cNvPr id="0" name=""/>
        <dsp:cNvSpPr/>
      </dsp:nvSpPr>
      <dsp:spPr>
        <a:xfrm rot="5400000">
          <a:off x="3881558" y="2456878"/>
          <a:ext cx="364882" cy="4378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rot="-5400000">
        <a:off x="3932642" y="2493367"/>
        <a:ext cx="262715" cy="255417"/>
      </dsp:txXfrm>
    </dsp:sp>
    <dsp:sp modelId="{64C26258-5FC0-463C-85FA-FF7EA5563D1A}">
      <dsp:nvSpPr>
        <dsp:cNvPr id="0" name=""/>
        <dsp:cNvSpPr/>
      </dsp:nvSpPr>
      <dsp:spPr>
        <a:xfrm>
          <a:off x="1759913" y="2919063"/>
          <a:ext cx="4608172" cy="973021"/>
        </a:xfrm>
        <a:prstGeom prst="roundRect">
          <a:avLst>
            <a:gd name="adj" fmla="val 10000"/>
          </a:avLst>
        </a:prstGeom>
        <a:gradFill rotWithShape="0">
          <a:gsLst>
            <a:gs pos="0">
              <a:srgbClr val="0070C0"/>
            </a:gs>
            <a:gs pos="74000">
              <a:srgbClr val="FF66CC"/>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Working Professionals</a:t>
          </a:r>
          <a:endParaRPr lang="en-IN" sz="2700" kern="1200" dirty="0"/>
        </a:p>
      </dsp:txBody>
      <dsp:txXfrm>
        <a:off x="1788412" y="2947562"/>
        <a:ext cx="4551174" cy="9160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BC397-1C71-457C-AEDC-F04D57EA4D4F}">
      <dsp:nvSpPr>
        <dsp:cNvPr id="0" name=""/>
        <dsp:cNvSpPr/>
      </dsp:nvSpPr>
      <dsp:spPr>
        <a:xfrm>
          <a:off x="1927601" y="371557"/>
          <a:ext cx="4551680" cy="4551680"/>
        </a:xfrm>
        <a:prstGeom prst="pie">
          <a:avLst>
            <a:gd name="adj1" fmla="val 16200000"/>
            <a:gd name="adj2" fmla="val 1800000"/>
          </a:avLst>
        </a:prstGeom>
        <a:gradFill rotWithShape="0">
          <a:gsLst>
            <a:gs pos="0">
              <a:srgbClr val="FFFF00"/>
            </a:gs>
            <a:gs pos="74000">
              <a:srgbClr val="00B0F0"/>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Book Antiqua" panose="02040602050305030304" pitchFamily="18" charset="0"/>
            </a:rPr>
            <a:t>CSS</a:t>
          </a:r>
          <a:endParaRPr lang="en-IN" sz="3600" b="1" kern="1200" dirty="0">
            <a:latin typeface="Book Antiqua" panose="02040602050305030304" pitchFamily="18" charset="0"/>
          </a:endParaRPr>
        </a:p>
      </dsp:txBody>
      <dsp:txXfrm>
        <a:off x="4326445" y="1336080"/>
        <a:ext cx="1625600" cy="1354666"/>
      </dsp:txXfrm>
    </dsp:sp>
    <dsp:sp modelId="{1DC83027-6E75-4941-8CF5-D117C285882D}">
      <dsp:nvSpPr>
        <dsp:cNvPr id="0" name=""/>
        <dsp:cNvSpPr/>
      </dsp:nvSpPr>
      <dsp:spPr>
        <a:xfrm>
          <a:off x="1788159" y="499252"/>
          <a:ext cx="4551680" cy="4551680"/>
        </a:xfrm>
        <a:prstGeom prst="pie">
          <a:avLst>
            <a:gd name="adj1" fmla="val 1800000"/>
            <a:gd name="adj2" fmla="val 9000000"/>
          </a:avLst>
        </a:prstGeom>
        <a:gradFill rotWithShape="0">
          <a:gsLst>
            <a:gs pos="0">
              <a:srgbClr val="0070C0"/>
            </a:gs>
            <a:gs pos="74000">
              <a:srgbClr val="FFC000"/>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Book Antiqua" panose="02040602050305030304" pitchFamily="18" charset="0"/>
            </a:rPr>
            <a:t>JavaScript</a:t>
          </a:r>
          <a:endParaRPr lang="en-IN" sz="3600" b="1" kern="1200" dirty="0">
            <a:latin typeface="Book Antiqua" panose="02040602050305030304" pitchFamily="18" charset="0"/>
          </a:endParaRPr>
        </a:p>
      </dsp:txBody>
      <dsp:txXfrm>
        <a:off x="2871893" y="3452425"/>
        <a:ext cx="2438400" cy="1192106"/>
      </dsp:txXfrm>
    </dsp:sp>
    <dsp:sp modelId="{E41F6F9F-31C4-4978-97F8-96F9F8853C6D}">
      <dsp:nvSpPr>
        <dsp:cNvPr id="0" name=""/>
        <dsp:cNvSpPr/>
      </dsp:nvSpPr>
      <dsp:spPr>
        <a:xfrm>
          <a:off x="1788181" y="383210"/>
          <a:ext cx="4551680" cy="4551680"/>
        </a:xfrm>
        <a:prstGeom prst="pie">
          <a:avLst>
            <a:gd name="adj1" fmla="val 9000000"/>
            <a:gd name="adj2" fmla="val 16200000"/>
          </a:avLst>
        </a:prstGeom>
        <a:gradFill rotWithShape="0">
          <a:gsLst>
            <a:gs pos="0">
              <a:srgbClr val="66FF66"/>
            </a:gs>
            <a:gs pos="74000">
              <a:srgbClr val="FF0000"/>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US" sz="3600" b="1" kern="1200" dirty="0">
              <a:latin typeface="Book Antiqua" panose="02040602050305030304" pitchFamily="18" charset="0"/>
            </a:rPr>
            <a:t>HTML</a:t>
          </a:r>
          <a:endParaRPr lang="en-IN" sz="3600" b="1" kern="1200" dirty="0">
            <a:latin typeface="Book Antiqua" panose="02040602050305030304" pitchFamily="18" charset="0"/>
          </a:endParaRPr>
        </a:p>
      </dsp:txBody>
      <dsp:txXfrm>
        <a:off x="2315417" y="1347733"/>
        <a:ext cx="1625600" cy="1354666"/>
      </dsp:txXfrm>
    </dsp:sp>
    <dsp:sp modelId="{61F71040-1758-49B2-B4F8-E329FDE5EE93}">
      <dsp:nvSpPr>
        <dsp:cNvPr id="0" name=""/>
        <dsp:cNvSpPr/>
      </dsp:nvSpPr>
      <dsp:spPr>
        <a:xfrm>
          <a:off x="1646206" y="89787"/>
          <a:ext cx="5115221" cy="5115221"/>
        </a:xfrm>
        <a:prstGeom prst="circularArrow">
          <a:avLst>
            <a:gd name="adj1" fmla="val 5085"/>
            <a:gd name="adj2" fmla="val 327528"/>
            <a:gd name="adj3" fmla="val 1472472"/>
            <a:gd name="adj4" fmla="val 16199432"/>
            <a:gd name="adj5" fmla="val 5932"/>
          </a:avLst>
        </a:prstGeom>
        <a:gradFill rotWithShape="0">
          <a:gsLst>
            <a:gs pos="0">
              <a:srgbClr val="FFFF00"/>
            </a:gs>
            <a:gs pos="74000">
              <a:srgbClr val="FF0000"/>
            </a:gs>
          </a:gsLst>
          <a:lin ang="5400000" scaled="1"/>
        </a:gradFill>
        <a:ln>
          <a:noFill/>
        </a:ln>
        <a:effectLst/>
      </dsp:spPr>
      <dsp:style>
        <a:lnRef idx="0">
          <a:scrgbClr r="0" g="0" b="0"/>
        </a:lnRef>
        <a:fillRef idx="1">
          <a:scrgbClr r="0" g="0" b="0"/>
        </a:fillRef>
        <a:effectRef idx="0">
          <a:scrgbClr r="0" g="0" b="0"/>
        </a:effectRef>
        <a:fontRef idx="minor">
          <a:schemeClr val="lt1"/>
        </a:fontRef>
      </dsp:style>
    </dsp:sp>
    <dsp:sp modelId="{98DDC969-7212-4E1A-A6F7-1EB7B5B3682C}">
      <dsp:nvSpPr>
        <dsp:cNvPr id="0" name=""/>
        <dsp:cNvSpPr/>
      </dsp:nvSpPr>
      <dsp:spPr>
        <a:xfrm>
          <a:off x="1506389" y="217193"/>
          <a:ext cx="5115221" cy="5115221"/>
        </a:xfrm>
        <a:prstGeom prst="circularArrow">
          <a:avLst>
            <a:gd name="adj1" fmla="val 5085"/>
            <a:gd name="adj2" fmla="val 327528"/>
            <a:gd name="adj3" fmla="val 8671970"/>
            <a:gd name="adj4" fmla="val 1800502"/>
            <a:gd name="adj5" fmla="val 5932"/>
          </a:avLst>
        </a:prstGeom>
        <a:gradFill rotWithShape="0">
          <a:gsLst>
            <a:gs pos="0">
              <a:srgbClr val="00B0F0"/>
            </a:gs>
            <a:gs pos="74000">
              <a:srgbClr val="FF66CC"/>
            </a:gs>
          </a:gsLst>
          <a:lin ang="5400000" scaled="1"/>
        </a:gradFill>
        <a:ln>
          <a:noFill/>
        </a:ln>
        <a:effectLst/>
      </dsp:spPr>
      <dsp:style>
        <a:lnRef idx="0">
          <a:scrgbClr r="0" g="0" b="0"/>
        </a:lnRef>
        <a:fillRef idx="1">
          <a:scrgbClr r="0" g="0" b="0"/>
        </a:fillRef>
        <a:effectRef idx="0">
          <a:scrgbClr r="0" g="0" b="0"/>
        </a:effectRef>
        <a:fontRef idx="minor">
          <a:schemeClr val="lt1"/>
        </a:fontRef>
      </dsp:style>
    </dsp:sp>
    <dsp:sp modelId="{7EFBC377-B868-4CFF-B7F0-F12A3D24F3CF}">
      <dsp:nvSpPr>
        <dsp:cNvPr id="0" name=""/>
        <dsp:cNvSpPr/>
      </dsp:nvSpPr>
      <dsp:spPr>
        <a:xfrm>
          <a:off x="1506035" y="101439"/>
          <a:ext cx="5115221" cy="5115221"/>
        </a:xfrm>
        <a:prstGeom prst="circularArrow">
          <a:avLst>
            <a:gd name="adj1" fmla="val 5085"/>
            <a:gd name="adj2" fmla="val 327528"/>
            <a:gd name="adj3" fmla="val 15873039"/>
            <a:gd name="adj4" fmla="val 9000000"/>
            <a:gd name="adj5" fmla="val 5932"/>
          </a:avLst>
        </a:prstGeom>
        <a:gradFill rotWithShape="0">
          <a:gsLst>
            <a:gs pos="0">
              <a:srgbClr val="66FF66"/>
            </a:gs>
            <a:gs pos="74000">
              <a:srgbClr val="0070C0"/>
            </a:gs>
          </a:gsLst>
          <a:lin ang="5400000" scaled="1"/>
        </a:gra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75979-4F93-47DB-B01F-6F03F8AE98E2}">
      <dsp:nvSpPr>
        <dsp:cNvPr id="0" name=""/>
        <dsp:cNvSpPr/>
      </dsp:nvSpPr>
      <dsp:spPr>
        <a:xfrm>
          <a:off x="1076466" y="1210"/>
          <a:ext cx="2517263" cy="1510358"/>
        </a:xfrm>
        <a:prstGeom prst="rect">
          <a:avLst/>
        </a:prstGeom>
        <a:gradFill rotWithShape="0">
          <a:gsLst>
            <a:gs pos="0">
              <a:srgbClr val="FFFF00"/>
            </a:gs>
            <a:gs pos="74000">
              <a:srgbClr val="00B0F0"/>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kern="1200" dirty="0">
              <a:solidFill>
                <a:schemeClr val="bg1"/>
              </a:solidFill>
            </a:rPr>
            <a:t>Limited Templates</a:t>
          </a:r>
          <a:endParaRPr lang="en-IN" sz="2900" b="1" kern="1200" dirty="0">
            <a:solidFill>
              <a:schemeClr val="bg1"/>
            </a:solidFill>
          </a:endParaRPr>
        </a:p>
      </dsp:txBody>
      <dsp:txXfrm>
        <a:off x="1076466" y="1210"/>
        <a:ext cx="2517263" cy="1510358"/>
      </dsp:txXfrm>
    </dsp:sp>
    <dsp:sp modelId="{16F0B155-760A-4C87-9B66-7BE9A5CDC642}">
      <dsp:nvSpPr>
        <dsp:cNvPr id="0" name=""/>
        <dsp:cNvSpPr/>
      </dsp:nvSpPr>
      <dsp:spPr>
        <a:xfrm>
          <a:off x="3845456" y="1210"/>
          <a:ext cx="2517263" cy="1510358"/>
        </a:xfrm>
        <a:prstGeom prst="rect">
          <a:avLst/>
        </a:prstGeom>
        <a:gradFill rotWithShape="0">
          <a:gsLst>
            <a:gs pos="0">
              <a:srgbClr val="FF66CC"/>
            </a:gs>
            <a:gs pos="74000">
              <a:srgbClr val="92D050"/>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kern="1200" dirty="0">
              <a:solidFill>
                <a:schemeClr val="bg1"/>
              </a:solidFill>
            </a:rPr>
            <a:t>No Storage Data</a:t>
          </a:r>
          <a:endParaRPr lang="en-IN" sz="2900" b="1" kern="1200" dirty="0">
            <a:solidFill>
              <a:schemeClr val="bg1"/>
            </a:solidFill>
          </a:endParaRPr>
        </a:p>
      </dsp:txBody>
      <dsp:txXfrm>
        <a:off x="3845456" y="1210"/>
        <a:ext cx="2517263" cy="1510358"/>
      </dsp:txXfrm>
    </dsp:sp>
    <dsp:sp modelId="{97248D4D-E5F1-4545-B24A-58192B183C3A}">
      <dsp:nvSpPr>
        <dsp:cNvPr id="0" name=""/>
        <dsp:cNvSpPr/>
      </dsp:nvSpPr>
      <dsp:spPr>
        <a:xfrm>
          <a:off x="1076466" y="1763295"/>
          <a:ext cx="2517263" cy="1510358"/>
        </a:xfrm>
        <a:prstGeom prst="rect">
          <a:avLst/>
        </a:prstGeom>
        <a:gradFill rotWithShape="0">
          <a:gsLst>
            <a:gs pos="0">
              <a:srgbClr val="FFC000"/>
            </a:gs>
            <a:gs pos="74000">
              <a:srgbClr val="0070C0"/>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kern="1200" dirty="0">
              <a:solidFill>
                <a:schemeClr val="bg1"/>
              </a:solidFill>
            </a:rPr>
            <a:t>Basic Functionality</a:t>
          </a:r>
          <a:endParaRPr lang="en-IN" sz="2900" b="1" kern="1200" dirty="0">
            <a:solidFill>
              <a:schemeClr val="bg1"/>
            </a:solidFill>
          </a:endParaRPr>
        </a:p>
      </dsp:txBody>
      <dsp:txXfrm>
        <a:off x="1076466" y="1763295"/>
        <a:ext cx="2517263" cy="1510358"/>
      </dsp:txXfrm>
    </dsp:sp>
    <dsp:sp modelId="{BA84C70B-372E-4CEE-AE6A-0067925B72DA}">
      <dsp:nvSpPr>
        <dsp:cNvPr id="0" name=""/>
        <dsp:cNvSpPr/>
      </dsp:nvSpPr>
      <dsp:spPr>
        <a:xfrm>
          <a:off x="3845456" y="1763295"/>
          <a:ext cx="2517263" cy="1510358"/>
        </a:xfrm>
        <a:prstGeom prst="rect">
          <a:avLst/>
        </a:prstGeom>
        <a:gradFill rotWithShape="0">
          <a:gsLst>
            <a:gs pos="0">
              <a:srgbClr val="7030A0"/>
            </a:gs>
            <a:gs pos="74000">
              <a:srgbClr val="66FF33"/>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kern="1200" dirty="0">
              <a:solidFill>
                <a:schemeClr val="bg1"/>
              </a:solidFill>
            </a:rPr>
            <a:t>Single Language Support</a:t>
          </a:r>
          <a:endParaRPr lang="en-IN" sz="2900" b="1" kern="1200" dirty="0">
            <a:solidFill>
              <a:schemeClr val="bg1"/>
            </a:solidFill>
          </a:endParaRPr>
        </a:p>
      </dsp:txBody>
      <dsp:txXfrm>
        <a:off x="3845456" y="1763295"/>
        <a:ext cx="2517263" cy="1510358"/>
      </dsp:txXfrm>
    </dsp:sp>
    <dsp:sp modelId="{A2016208-2DA2-4A39-97AF-EC7E34733C10}">
      <dsp:nvSpPr>
        <dsp:cNvPr id="0" name=""/>
        <dsp:cNvSpPr/>
      </dsp:nvSpPr>
      <dsp:spPr>
        <a:xfrm>
          <a:off x="2460961" y="3525379"/>
          <a:ext cx="2517263" cy="1510358"/>
        </a:xfrm>
        <a:prstGeom prst="rect">
          <a:avLst/>
        </a:prstGeom>
        <a:gradFill rotWithShape="0">
          <a:gsLst>
            <a:gs pos="0">
              <a:srgbClr val="C00000"/>
            </a:gs>
            <a:gs pos="74000">
              <a:schemeClr val="accent3">
                <a:lumMod val="60000"/>
                <a:lumOff val="40000"/>
              </a:schemeClr>
            </a:gs>
          </a:gsLst>
          <a:lin ang="5400000" scaled="1"/>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kern="1200" dirty="0">
              <a:solidFill>
                <a:schemeClr val="bg1"/>
              </a:solidFill>
            </a:rPr>
            <a:t>Dependent on Mobile &amp; Browser</a:t>
          </a:r>
          <a:endParaRPr lang="en-IN" sz="2900" b="1" kern="1200" dirty="0">
            <a:solidFill>
              <a:schemeClr val="bg1"/>
            </a:solidFill>
          </a:endParaRPr>
        </a:p>
      </dsp:txBody>
      <dsp:txXfrm>
        <a:off x="2460961" y="3525379"/>
        <a:ext cx="2517263" cy="151035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700B27-DE4C-4B9E-BB11-B9027034A00F}" type="datetimeFigureOut">
              <a:rPr lang="en-US" smtClean="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3018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smtClean="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6898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smtClean="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6990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2555496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smtClean="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5390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47335C-0450-40D7-8612-B3203BED4F28}" type="datetimeFigureOut">
              <a:rPr lang="en-US" smtClean="0"/>
              <a:t>9/9/2025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0477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46A105-2A1C-4284-B4EA-07CF89B1A393}" type="datetimeFigureOut">
              <a:rPr lang="en-US" smtClean="0"/>
              <a:t>9/9/2025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21389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1566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196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C51FCE-E4BB-4680-8E50-3C0E348D2609}" type="datetimeFigureOut">
              <a:rPr lang="en-US" smtClean="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4978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8976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534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9/9/2025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5233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6CB97F8-6CEB-469B-AFCC-889F2A2B1D5A}" type="datetimeFigureOut">
              <a:rPr lang="en-US" smtClean="0"/>
              <a:t>9/9/2025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360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A9179F-009E-4FA5-B091-7EBB82A185BD}" type="datetimeFigureOut">
              <a:rPr lang="en-US" smtClean="0"/>
              <a:t>9/9/2025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8904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E665CEB-0076-4E37-B880-BCEA9784DE0A}" type="datetimeFigureOut">
              <a:rPr lang="en-US" smtClean="0"/>
              <a:t>9/9/2025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807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2115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E0D914D-B099-4142-A885-11F276715148}" type="datetimeFigureOut">
              <a:rPr lang="en-US" smtClean="0"/>
              <a:t>9/9/2025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5262389"/>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0E5F01-3AA4-C398-0D5F-FA94B038C4CD}"/>
              </a:ext>
            </a:extLst>
          </p:cNvPr>
          <p:cNvSpPr txBox="1"/>
          <p:nvPr/>
        </p:nvSpPr>
        <p:spPr>
          <a:xfrm>
            <a:off x="3580108" y="1007390"/>
            <a:ext cx="6788258" cy="646331"/>
          </a:xfrm>
          <a:prstGeom prst="rect">
            <a:avLst/>
          </a:prstGeom>
          <a:noFill/>
        </p:spPr>
        <p:txBody>
          <a:bodyPr wrap="square" rtlCol="0">
            <a:spAutoFit/>
          </a:bodyPr>
          <a:lstStyle/>
          <a:p>
            <a:r>
              <a:rPr lang="en-US" sz="3600" b="1" u="sng" dirty="0">
                <a:solidFill>
                  <a:srgbClr val="FFFF00"/>
                </a:solidFill>
                <a:latin typeface="Bell MT" panose="02020503060305020303" pitchFamily="18" charset="0"/>
              </a:rPr>
              <a:t>AI RESUME BUILDER</a:t>
            </a:r>
            <a:endParaRPr lang="en-IN" sz="3600" b="1" u="sng" dirty="0">
              <a:solidFill>
                <a:srgbClr val="FFFF00"/>
              </a:solidFill>
              <a:latin typeface="Bell MT" panose="02020503060305020303" pitchFamily="18" charset="0"/>
            </a:endParaRPr>
          </a:p>
        </p:txBody>
      </p:sp>
      <p:sp>
        <p:nvSpPr>
          <p:cNvPr id="5" name="TextBox 4">
            <a:extLst>
              <a:ext uri="{FF2B5EF4-FFF2-40B4-BE49-F238E27FC236}">
                <a16:creationId xmlns:a16="http://schemas.microsoft.com/office/drawing/2014/main" id="{05FF01A3-8719-2C80-2AC4-2D4B79551CDB}"/>
              </a:ext>
            </a:extLst>
          </p:cNvPr>
          <p:cNvSpPr txBox="1"/>
          <p:nvPr/>
        </p:nvSpPr>
        <p:spPr>
          <a:xfrm>
            <a:off x="929898" y="2572718"/>
            <a:ext cx="10926305" cy="2677656"/>
          </a:xfrm>
          <a:prstGeom prst="rect">
            <a:avLst/>
          </a:prstGeom>
          <a:noFill/>
        </p:spPr>
        <p:txBody>
          <a:bodyPr wrap="square" rtlCol="0">
            <a:spAutoFit/>
          </a:bodyPr>
          <a:lstStyle/>
          <a:p>
            <a:r>
              <a:rPr lang="en-US" sz="2800" b="1" dirty="0">
                <a:latin typeface="Century Gothic" panose="020B0502020202020204" pitchFamily="34" charset="0"/>
              </a:rPr>
              <a:t>NAME                               :  V. PERIYASAMY</a:t>
            </a:r>
          </a:p>
          <a:p>
            <a:r>
              <a:rPr lang="en-US" sz="2800" b="1" dirty="0">
                <a:latin typeface="Century Gothic" panose="020B0502020202020204" pitchFamily="34" charset="0"/>
              </a:rPr>
              <a:t>REGISTER NUMBER           :   25024U09028</a:t>
            </a:r>
          </a:p>
          <a:p>
            <a:r>
              <a:rPr lang="en-US" sz="2800" b="1" dirty="0">
                <a:latin typeface="Century Gothic" panose="020B0502020202020204" pitchFamily="34" charset="0"/>
              </a:rPr>
              <a:t>NAAN MUDHALVAN ID   :   astvu25025024u09028</a:t>
            </a:r>
          </a:p>
          <a:p>
            <a:r>
              <a:rPr lang="en-US" sz="2800" b="1" dirty="0">
                <a:latin typeface="Century Gothic" panose="020B0502020202020204" pitchFamily="34" charset="0"/>
              </a:rPr>
              <a:t>DEPARTMENT                    :   BCA</a:t>
            </a:r>
          </a:p>
          <a:p>
            <a:r>
              <a:rPr lang="en-US" sz="2800" b="1" dirty="0">
                <a:latin typeface="Century Gothic" panose="020B0502020202020204" pitchFamily="34" charset="0"/>
              </a:rPr>
              <a:t>COLLEGE NAME               :  SKP ARTS AND SCIENCE COLLEGE     </a:t>
            </a:r>
          </a:p>
          <a:p>
            <a:r>
              <a:rPr lang="en-US" sz="2800" b="1" dirty="0">
                <a:latin typeface="Century Gothic" panose="020B0502020202020204" pitchFamily="34" charset="0"/>
              </a:rPr>
              <a:t>UNIVERSITY NAME            :  THIRUVALLUVAR UNIVERSITY</a:t>
            </a:r>
            <a:endParaRPr lang="en-IN" sz="2800" b="1" dirty="0">
              <a:latin typeface="Century Gothic" panose="020B0502020202020204" pitchFamily="34" charset="0"/>
            </a:endParaRPr>
          </a:p>
        </p:txBody>
      </p:sp>
    </p:spTree>
    <p:extLst>
      <p:ext uri="{BB962C8B-B14F-4D97-AF65-F5344CB8AC3E}">
        <p14:creationId xmlns:p14="http://schemas.microsoft.com/office/powerpoint/2010/main" val="3241862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540B61-5E96-2E72-A220-61E747B1EEA8}"/>
              </a:ext>
            </a:extLst>
          </p:cNvPr>
          <p:cNvSpPr txBox="1"/>
          <p:nvPr/>
        </p:nvSpPr>
        <p:spPr>
          <a:xfrm>
            <a:off x="2138766" y="325464"/>
            <a:ext cx="7606570" cy="584775"/>
          </a:xfrm>
          <a:prstGeom prst="rect">
            <a:avLst/>
          </a:prstGeom>
          <a:noFill/>
        </p:spPr>
        <p:txBody>
          <a:bodyPr wrap="none" rtlCol="0">
            <a:spAutoFit/>
          </a:bodyPr>
          <a:lstStyle/>
          <a:p>
            <a:r>
              <a:rPr lang="en-US" sz="3200" b="1" u="sng" dirty="0">
                <a:solidFill>
                  <a:srgbClr val="FFC000"/>
                </a:solidFill>
                <a:latin typeface="Copperplate Gothic Light" panose="020E0507020206020404" pitchFamily="34" charset="0"/>
              </a:rPr>
              <a:t>08. MODULES AND DESCRIPTION</a:t>
            </a:r>
            <a:endParaRPr lang="en-IN" sz="3200" b="1" u="sng" dirty="0">
              <a:solidFill>
                <a:srgbClr val="FFC000"/>
              </a:solidFill>
              <a:latin typeface="Copperplate Gothic Light" panose="020E0507020206020404" pitchFamily="34" charset="0"/>
            </a:endParaRPr>
          </a:p>
        </p:txBody>
      </p:sp>
      <p:sp>
        <p:nvSpPr>
          <p:cNvPr id="4" name="TextBox 3">
            <a:extLst>
              <a:ext uri="{FF2B5EF4-FFF2-40B4-BE49-F238E27FC236}">
                <a16:creationId xmlns:a16="http://schemas.microsoft.com/office/drawing/2014/main" id="{C235B197-063D-BDC4-4F53-D2934B6662C0}"/>
              </a:ext>
            </a:extLst>
          </p:cNvPr>
          <p:cNvSpPr txBox="1"/>
          <p:nvPr/>
        </p:nvSpPr>
        <p:spPr>
          <a:xfrm>
            <a:off x="418452" y="825579"/>
            <a:ext cx="10507853" cy="6032421"/>
          </a:xfrm>
          <a:prstGeom prst="rect">
            <a:avLst/>
          </a:prstGeom>
          <a:noFill/>
        </p:spPr>
        <p:txBody>
          <a:bodyPr wrap="square">
            <a:spAutoFit/>
          </a:bodyPr>
          <a:lstStyle/>
          <a:p>
            <a:pPr marL="342900" indent="-342900">
              <a:buAutoNum type="arabicPeriod"/>
            </a:pPr>
            <a:r>
              <a:rPr lang="en-IN" sz="2400" b="1" dirty="0">
                <a:solidFill>
                  <a:srgbClr val="FF66CC"/>
                </a:solidFill>
                <a:latin typeface="Arial" panose="020B0604020202020204" pitchFamily="34" charset="0"/>
                <a:cs typeface="Arial" panose="020B0604020202020204" pitchFamily="34" charset="0"/>
              </a:rPr>
              <a:t>Input Form Module :</a:t>
            </a:r>
          </a:p>
          <a:p>
            <a:endParaRPr lang="en-IN" dirty="0">
              <a:solidFill>
                <a:srgbClr val="FFC000"/>
              </a:solidFill>
            </a:endParaRPr>
          </a:p>
          <a:p>
            <a:r>
              <a:rPr lang="en-IN" dirty="0">
                <a:solidFill>
                  <a:srgbClr val="FFC000"/>
                </a:solidFill>
              </a:rPr>
              <a:t>              </a:t>
            </a:r>
            <a:r>
              <a:rPr lang="en-IN" sz="2000" b="1" dirty="0"/>
              <a:t>– Takes user details</a:t>
            </a:r>
            <a:r>
              <a:rPr lang="en-IN" dirty="0"/>
              <a:t>.</a:t>
            </a:r>
          </a:p>
          <a:p>
            <a:endParaRPr lang="en-IN" dirty="0"/>
          </a:p>
          <a:p>
            <a:r>
              <a:rPr lang="en-IN" sz="2400" b="1" dirty="0">
                <a:solidFill>
                  <a:srgbClr val="FF66CC"/>
                </a:solidFill>
                <a:latin typeface="Arial" panose="020B0604020202020204" pitchFamily="34" charset="0"/>
                <a:cs typeface="Arial" panose="020B0604020202020204" pitchFamily="34" charset="0"/>
              </a:rPr>
              <a:t>2.</a:t>
            </a:r>
            <a:r>
              <a:rPr lang="en-IN" sz="2400" b="1" dirty="0">
                <a:latin typeface="Arial" panose="020B0604020202020204" pitchFamily="34" charset="0"/>
                <a:cs typeface="Arial" panose="020B0604020202020204" pitchFamily="34" charset="0"/>
              </a:rPr>
              <a:t> </a:t>
            </a:r>
            <a:r>
              <a:rPr lang="en-IN" sz="2400" b="1" dirty="0">
                <a:solidFill>
                  <a:srgbClr val="FF66CC"/>
                </a:solidFill>
                <a:latin typeface="Arial" panose="020B0604020202020204" pitchFamily="34" charset="0"/>
                <a:cs typeface="Arial" panose="020B0604020202020204" pitchFamily="34" charset="0"/>
              </a:rPr>
              <a:t>Live Preview Module :</a:t>
            </a:r>
          </a:p>
          <a:p>
            <a:r>
              <a:rPr lang="en-IN" dirty="0"/>
              <a:t>         </a:t>
            </a:r>
          </a:p>
          <a:p>
            <a:r>
              <a:rPr lang="en-IN" dirty="0"/>
              <a:t>              – </a:t>
            </a:r>
            <a:r>
              <a:rPr lang="en-IN" sz="2000" b="1" dirty="0"/>
              <a:t>Updates resume instantly.</a:t>
            </a:r>
          </a:p>
          <a:p>
            <a:endParaRPr lang="en-IN" dirty="0"/>
          </a:p>
          <a:p>
            <a:r>
              <a:rPr lang="en-IN" sz="2400" b="1" dirty="0">
                <a:solidFill>
                  <a:srgbClr val="FF66CC"/>
                </a:solidFill>
                <a:latin typeface="Arial" panose="020B0604020202020204" pitchFamily="34" charset="0"/>
                <a:cs typeface="Arial" panose="020B0604020202020204" pitchFamily="34" charset="0"/>
              </a:rPr>
              <a:t>3.</a:t>
            </a:r>
            <a:r>
              <a:rPr lang="en-IN" dirty="0"/>
              <a:t> </a:t>
            </a:r>
            <a:r>
              <a:rPr lang="en-IN" sz="2400" b="1" dirty="0">
                <a:solidFill>
                  <a:srgbClr val="FF66CC"/>
                </a:solidFill>
                <a:latin typeface="Arial" panose="020B0604020202020204" pitchFamily="34" charset="0"/>
                <a:cs typeface="Arial" panose="020B0604020202020204" pitchFamily="34" charset="0"/>
              </a:rPr>
              <a:t>Dynamic Lists Module :</a:t>
            </a:r>
          </a:p>
          <a:p>
            <a:endParaRPr lang="en-IN" dirty="0"/>
          </a:p>
          <a:p>
            <a:r>
              <a:rPr lang="en-IN" dirty="0"/>
              <a:t>               – </a:t>
            </a:r>
            <a:r>
              <a:rPr lang="en-IN" sz="2000" b="1" dirty="0"/>
              <a:t>Projects, Certifications, References.</a:t>
            </a:r>
          </a:p>
          <a:p>
            <a:endParaRPr lang="en-IN" dirty="0"/>
          </a:p>
          <a:p>
            <a:r>
              <a:rPr lang="en-IN" sz="2400" b="1" dirty="0">
                <a:solidFill>
                  <a:srgbClr val="FF66CC"/>
                </a:solidFill>
                <a:latin typeface="Arial" panose="020B0604020202020204" pitchFamily="34" charset="0"/>
                <a:cs typeface="Arial" panose="020B0604020202020204" pitchFamily="34" charset="0"/>
              </a:rPr>
              <a:t>4. Theme Module :</a:t>
            </a:r>
          </a:p>
          <a:p>
            <a:endParaRPr lang="en-IN" dirty="0"/>
          </a:p>
          <a:p>
            <a:r>
              <a:rPr lang="en-IN" dirty="0"/>
              <a:t>               – </a:t>
            </a:r>
            <a:r>
              <a:rPr lang="en-IN" sz="2000" b="1" dirty="0"/>
              <a:t>Dark/Light toggle.</a:t>
            </a:r>
          </a:p>
          <a:p>
            <a:endParaRPr lang="en-IN" dirty="0"/>
          </a:p>
          <a:p>
            <a:r>
              <a:rPr lang="en-IN" sz="2400" b="1" dirty="0">
                <a:solidFill>
                  <a:srgbClr val="FF66CC"/>
                </a:solidFill>
                <a:latin typeface="Arial" panose="020B0604020202020204" pitchFamily="34" charset="0"/>
                <a:cs typeface="Arial" panose="020B0604020202020204" pitchFamily="34" charset="0"/>
              </a:rPr>
              <a:t>5. PDF Export Module :</a:t>
            </a:r>
          </a:p>
          <a:p>
            <a:r>
              <a:rPr lang="en-IN" sz="2400" b="1" dirty="0">
                <a:solidFill>
                  <a:srgbClr val="FF66CC"/>
                </a:solidFill>
                <a:latin typeface="Arial" panose="020B0604020202020204" pitchFamily="34" charset="0"/>
                <a:cs typeface="Arial" panose="020B0604020202020204" pitchFamily="34" charset="0"/>
              </a:rPr>
              <a:t>               </a:t>
            </a:r>
          </a:p>
          <a:p>
            <a:r>
              <a:rPr lang="en-IN" dirty="0"/>
              <a:t>               – </a:t>
            </a:r>
            <a:r>
              <a:rPr lang="en-IN" sz="2000" b="1" dirty="0"/>
              <a:t>Generates professional resume in PDF.</a:t>
            </a:r>
          </a:p>
        </p:txBody>
      </p:sp>
    </p:spTree>
    <p:extLst>
      <p:ext uri="{BB962C8B-B14F-4D97-AF65-F5344CB8AC3E}">
        <p14:creationId xmlns:p14="http://schemas.microsoft.com/office/powerpoint/2010/main" val="398768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CEDB0-90E0-33B7-ED96-6162F3060189}"/>
              </a:ext>
            </a:extLst>
          </p:cNvPr>
          <p:cNvSpPr txBox="1"/>
          <p:nvPr/>
        </p:nvSpPr>
        <p:spPr>
          <a:xfrm>
            <a:off x="400688" y="898901"/>
            <a:ext cx="12633387" cy="5693866"/>
          </a:xfrm>
          <a:prstGeom prst="rect">
            <a:avLst/>
          </a:prstGeom>
          <a:noFill/>
        </p:spPr>
        <p:txBody>
          <a:bodyPr wrap="square">
            <a:spAutoFit/>
          </a:bodyPr>
          <a:lstStyle/>
          <a:p>
            <a:pPr marL="457200" indent="-457200">
              <a:buFont typeface="Wingdings" panose="05000000000000000000" pitchFamily="2" charset="2"/>
              <a:buChar char="v"/>
            </a:pPr>
            <a:r>
              <a:rPr lang="en-IN" sz="2800" b="1" dirty="0">
                <a:latin typeface="Book Antiqua" panose="02040602050305030304" pitchFamily="18" charset="0"/>
              </a:rPr>
              <a:t>Upload profile picture.</a:t>
            </a:r>
          </a:p>
          <a:p>
            <a:pPr marL="457200" indent="-457200">
              <a:buFont typeface="Wingdings" panose="05000000000000000000" pitchFamily="2" charset="2"/>
              <a:buChar char="v"/>
            </a:pPr>
            <a:endParaRPr lang="en-IN" sz="2800" b="1" dirty="0">
              <a:latin typeface="Book Antiqua" panose="02040602050305030304" pitchFamily="18" charset="0"/>
            </a:endParaRPr>
          </a:p>
          <a:p>
            <a:pPr marL="457200" indent="-457200">
              <a:buFont typeface="Wingdings" panose="05000000000000000000" pitchFamily="2" charset="2"/>
              <a:buChar char="v"/>
            </a:pPr>
            <a:r>
              <a:rPr lang="en-IN" sz="2800" b="1" dirty="0">
                <a:latin typeface="Book Antiqua" panose="02040602050305030304" pitchFamily="18" charset="0"/>
              </a:rPr>
              <a:t>Enter education, skills, languages, projects, certifications.</a:t>
            </a:r>
          </a:p>
          <a:p>
            <a:pPr marL="457200" indent="-457200">
              <a:buFont typeface="Wingdings" panose="05000000000000000000" pitchFamily="2" charset="2"/>
              <a:buChar char="v"/>
            </a:pPr>
            <a:endParaRPr lang="en-IN" sz="2800" b="1" dirty="0">
              <a:latin typeface="Book Antiqua" panose="02040602050305030304" pitchFamily="18" charset="0"/>
            </a:endParaRPr>
          </a:p>
          <a:p>
            <a:pPr marL="457200" indent="-457200">
              <a:buFont typeface="Wingdings" panose="05000000000000000000" pitchFamily="2" charset="2"/>
              <a:buChar char="v"/>
            </a:pPr>
            <a:r>
              <a:rPr lang="en-IN" sz="2800" b="1" dirty="0">
                <a:latin typeface="Book Antiqua" panose="02040602050305030304" pitchFamily="18" charset="0"/>
              </a:rPr>
              <a:t>Add references, achievements, and hobbies.</a:t>
            </a:r>
          </a:p>
          <a:p>
            <a:pPr marL="457200" indent="-457200">
              <a:buFont typeface="Wingdings" panose="05000000000000000000" pitchFamily="2" charset="2"/>
              <a:buChar char="v"/>
            </a:pPr>
            <a:endParaRPr lang="en-IN" sz="2800" b="1" dirty="0">
              <a:latin typeface="Book Antiqua" panose="02040602050305030304" pitchFamily="18" charset="0"/>
            </a:endParaRPr>
          </a:p>
          <a:p>
            <a:pPr marL="457200" indent="-457200">
              <a:buFont typeface="Wingdings" panose="05000000000000000000" pitchFamily="2" charset="2"/>
              <a:buChar char="v"/>
            </a:pPr>
            <a:r>
              <a:rPr lang="en-IN" sz="2800" b="1" dirty="0">
                <a:latin typeface="Book Antiqua" panose="02040602050305030304" pitchFamily="18" charset="0"/>
              </a:rPr>
              <a:t>Live resume preview while typing.</a:t>
            </a:r>
          </a:p>
          <a:p>
            <a:pPr marL="457200" indent="-457200">
              <a:buFont typeface="Wingdings" panose="05000000000000000000" pitchFamily="2" charset="2"/>
              <a:buChar char="v"/>
            </a:pPr>
            <a:endParaRPr lang="en-IN" sz="2800" b="1" dirty="0">
              <a:latin typeface="Book Antiqua" panose="02040602050305030304" pitchFamily="18" charset="0"/>
            </a:endParaRPr>
          </a:p>
          <a:p>
            <a:pPr marL="457200" indent="-457200">
              <a:buFont typeface="Wingdings" panose="05000000000000000000" pitchFamily="2" charset="2"/>
              <a:buChar char="v"/>
            </a:pPr>
            <a:r>
              <a:rPr lang="en-IN" sz="2800" b="1" dirty="0">
                <a:latin typeface="Book Antiqua" panose="02040602050305030304" pitchFamily="18" charset="0"/>
              </a:rPr>
              <a:t>Theme toggle (Dark/Light).</a:t>
            </a:r>
          </a:p>
          <a:p>
            <a:pPr marL="457200" indent="-457200">
              <a:buFont typeface="Wingdings" panose="05000000000000000000" pitchFamily="2" charset="2"/>
              <a:buChar char="v"/>
            </a:pPr>
            <a:endParaRPr lang="en-IN" sz="2800" b="1" dirty="0">
              <a:latin typeface="Book Antiqua" panose="02040602050305030304" pitchFamily="18" charset="0"/>
            </a:endParaRPr>
          </a:p>
          <a:p>
            <a:pPr marL="457200" indent="-457200">
              <a:buFont typeface="Wingdings" panose="05000000000000000000" pitchFamily="2" charset="2"/>
              <a:buChar char="v"/>
            </a:pPr>
            <a:r>
              <a:rPr lang="en-IN" sz="2800" b="1" dirty="0">
                <a:latin typeface="Book Antiqua" panose="02040602050305030304" pitchFamily="18" charset="0"/>
              </a:rPr>
              <a:t>One-click Download PDF option.</a:t>
            </a:r>
          </a:p>
          <a:p>
            <a:pPr marL="457200" indent="-457200">
              <a:buFont typeface="Wingdings" panose="05000000000000000000" pitchFamily="2" charset="2"/>
              <a:buChar char="v"/>
            </a:pPr>
            <a:endParaRPr lang="en-IN" sz="2800" b="1" dirty="0">
              <a:latin typeface="Book Antiqua" panose="02040602050305030304" pitchFamily="18" charset="0"/>
            </a:endParaRPr>
          </a:p>
          <a:p>
            <a:pPr marL="457200" indent="-457200">
              <a:buFont typeface="Wingdings" panose="05000000000000000000" pitchFamily="2" charset="2"/>
              <a:buChar char="v"/>
            </a:pPr>
            <a:r>
              <a:rPr lang="en-IN" sz="2800" b="1" dirty="0">
                <a:latin typeface="Book Antiqua" panose="02040602050305030304" pitchFamily="18" charset="0"/>
              </a:rPr>
              <a:t>Clear all inputs button.</a:t>
            </a:r>
          </a:p>
        </p:txBody>
      </p:sp>
      <p:sp>
        <p:nvSpPr>
          <p:cNvPr id="4" name="TextBox 3">
            <a:extLst>
              <a:ext uri="{FF2B5EF4-FFF2-40B4-BE49-F238E27FC236}">
                <a16:creationId xmlns:a16="http://schemas.microsoft.com/office/drawing/2014/main" id="{38389DA5-D726-7377-6BA0-1980E398EEC7}"/>
              </a:ext>
            </a:extLst>
          </p:cNvPr>
          <p:cNvSpPr txBox="1"/>
          <p:nvPr/>
        </p:nvSpPr>
        <p:spPr>
          <a:xfrm>
            <a:off x="1952786" y="263470"/>
            <a:ext cx="7235442" cy="523220"/>
          </a:xfrm>
          <a:prstGeom prst="rect">
            <a:avLst/>
          </a:prstGeom>
          <a:noFill/>
        </p:spPr>
        <p:txBody>
          <a:bodyPr wrap="none" rtlCol="0">
            <a:spAutoFit/>
          </a:bodyPr>
          <a:lstStyle/>
          <a:p>
            <a:r>
              <a:rPr lang="en-US" sz="2800" b="1" u="sng" dirty="0">
                <a:solidFill>
                  <a:srgbClr val="66FF33"/>
                </a:solidFill>
                <a:latin typeface="Copperplate Gothic Light" panose="020E0507020206020404" pitchFamily="34" charset="0"/>
              </a:rPr>
              <a:t>09. FEATURES AND FUNCTIONALITY</a:t>
            </a:r>
            <a:endParaRPr lang="en-IN" sz="2800" b="1" u="sng" dirty="0">
              <a:solidFill>
                <a:srgbClr val="66FF33"/>
              </a:solidFill>
              <a:latin typeface="Copperplate Gothic Light" panose="020E0507020206020404" pitchFamily="34" charset="0"/>
            </a:endParaRPr>
          </a:p>
        </p:txBody>
      </p:sp>
    </p:spTree>
    <p:extLst>
      <p:ext uri="{BB962C8B-B14F-4D97-AF65-F5344CB8AC3E}">
        <p14:creationId xmlns:p14="http://schemas.microsoft.com/office/powerpoint/2010/main" val="1949119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E08932-AA86-4A3F-8F07-70B9B8BE9261}"/>
              </a:ext>
            </a:extLst>
          </p:cNvPr>
          <p:cNvSpPr txBox="1"/>
          <p:nvPr/>
        </p:nvSpPr>
        <p:spPr>
          <a:xfrm>
            <a:off x="2727702" y="526942"/>
            <a:ext cx="7102137" cy="523220"/>
          </a:xfrm>
          <a:prstGeom prst="rect">
            <a:avLst/>
          </a:prstGeom>
          <a:noFill/>
        </p:spPr>
        <p:txBody>
          <a:bodyPr wrap="none" rtlCol="0">
            <a:spAutoFit/>
          </a:bodyPr>
          <a:lstStyle/>
          <a:p>
            <a:r>
              <a:rPr lang="en-US" sz="2800" b="1" u="sng" dirty="0">
                <a:solidFill>
                  <a:srgbClr val="00B0F0"/>
                </a:solidFill>
                <a:latin typeface="Copperplate Gothic Light" panose="020E0507020206020404" pitchFamily="34" charset="0"/>
              </a:rPr>
              <a:t>10. ADVANTAGES OF THE PROJECT </a:t>
            </a:r>
            <a:endParaRPr lang="en-IN" sz="2800" b="1" u="sng" dirty="0">
              <a:solidFill>
                <a:srgbClr val="00B0F0"/>
              </a:solidFill>
              <a:latin typeface="Copperplate Gothic Light" panose="020E0507020206020404" pitchFamily="34" charset="0"/>
            </a:endParaRPr>
          </a:p>
        </p:txBody>
      </p:sp>
      <p:sp>
        <p:nvSpPr>
          <p:cNvPr id="3" name="TextBox 2">
            <a:extLst>
              <a:ext uri="{FF2B5EF4-FFF2-40B4-BE49-F238E27FC236}">
                <a16:creationId xmlns:a16="http://schemas.microsoft.com/office/drawing/2014/main" id="{33CB263F-9A8A-AD48-1DCA-03BA4CFE87FE}"/>
              </a:ext>
            </a:extLst>
          </p:cNvPr>
          <p:cNvSpPr txBox="1"/>
          <p:nvPr/>
        </p:nvSpPr>
        <p:spPr>
          <a:xfrm>
            <a:off x="1505828" y="2123268"/>
            <a:ext cx="9646872" cy="2308324"/>
          </a:xfrm>
          <a:prstGeom prst="rect">
            <a:avLst/>
          </a:prstGeom>
          <a:noFill/>
        </p:spPr>
        <p:txBody>
          <a:bodyPr wrap="none" rtlCol="0">
            <a:spAutoFit/>
          </a:bodyPr>
          <a:lstStyle/>
          <a:p>
            <a:pPr marL="285750" indent="-285750">
              <a:buFont typeface="Wingdings" panose="05000000000000000000" pitchFamily="2" charset="2"/>
              <a:buChar char="ü"/>
            </a:pPr>
            <a:r>
              <a:rPr lang="en-US" sz="3600" i="1" dirty="0">
                <a:latin typeface="Cambria" panose="02040503050406030204" pitchFamily="18" charset="0"/>
                <a:ea typeface="Cambria" panose="02040503050406030204" pitchFamily="18" charset="0"/>
                <a:cs typeface="Arial" panose="020B0604020202020204" pitchFamily="34" charset="0"/>
              </a:rPr>
              <a:t> Saves time in resume preparation.</a:t>
            </a:r>
          </a:p>
          <a:p>
            <a:pPr marL="285750" indent="-285750">
              <a:buFont typeface="Wingdings" panose="05000000000000000000" pitchFamily="2" charset="2"/>
              <a:buChar char="ü"/>
            </a:pPr>
            <a:r>
              <a:rPr lang="en-US" sz="3600" i="1" dirty="0">
                <a:latin typeface="Cambria" panose="02040503050406030204" pitchFamily="18" charset="0"/>
                <a:ea typeface="Cambria" panose="02040503050406030204" pitchFamily="18" charset="0"/>
                <a:cs typeface="Arial" panose="020B0604020202020204" pitchFamily="34" charset="0"/>
              </a:rPr>
              <a:t> Provides a Professional look without effort.</a:t>
            </a:r>
          </a:p>
          <a:p>
            <a:pPr marL="285750" indent="-285750">
              <a:buFont typeface="Wingdings" panose="05000000000000000000" pitchFamily="2" charset="2"/>
              <a:buChar char="ü"/>
            </a:pPr>
            <a:r>
              <a:rPr lang="en-US" sz="3600" i="1" dirty="0">
                <a:latin typeface="Cambria" panose="02040503050406030204" pitchFamily="18" charset="0"/>
                <a:ea typeface="Cambria" panose="02040503050406030204" pitchFamily="18" charset="0"/>
                <a:cs typeface="Arial" panose="020B0604020202020204" pitchFamily="34" charset="0"/>
              </a:rPr>
              <a:t> Works Offline ( no internet or server required ).</a:t>
            </a:r>
          </a:p>
          <a:p>
            <a:pPr marL="285750" indent="-285750">
              <a:buFont typeface="Wingdings" panose="05000000000000000000" pitchFamily="2" charset="2"/>
              <a:buChar char="ü"/>
            </a:pPr>
            <a:r>
              <a:rPr lang="en-US" sz="3600" i="1" dirty="0">
                <a:latin typeface="Cambria" panose="02040503050406030204" pitchFamily="18" charset="0"/>
                <a:ea typeface="Cambria" panose="02040503050406030204" pitchFamily="18" charset="0"/>
                <a:cs typeface="Arial" panose="020B0604020202020204" pitchFamily="34" charset="0"/>
              </a:rPr>
              <a:t> Easy to use interface for all users.</a:t>
            </a:r>
            <a:endParaRPr lang="en-IN" sz="3600" i="1" dirty="0">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324295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E1C244-5420-4524-9772-F2EE9D569725}"/>
              </a:ext>
            </a:extLst>
          </p:cNvPr>
          <p:cNvSpPr txBox="1"/>
          <p:nvPr/>
        </p:nvSpPr>
        <p:spPr>
          <a:xfrm>
            <a:off x="1906292" y="309966"/>
            <a:ext cx="7765652" cy="523220"/>
          </a:xfrm>
          <a:prstGeom prst="rect">
            <a:avLst/>
          </a:prstGeom>
          <a:noFill/>
        </p:spPr>
        <p:txBody>
          <a:bodyPr wrap="none" rtlCol="0">
            <a:spAutoFit/>
          </a:bodyPr>
          <a:lstStyle/>
          <a:p>
            <a:r>
              <a:rPr lang="en-US" sz="2800" b="1" u="sng" dirty="0">
                <a:solidFill>
                  <a:srgbClr val="FFFF00"/>
                </a:solidFill>
                <a:latin typeface="Copperplate Gothic Light" panose="020E0507020206020404" pitchFamily="34" charset="0"/>
              </a:rPr>
              <a:t>11. DISADVANTAGES OF THE PROJECT </a:t>
            </a:r>
            <a:endParaRPr lang="en-IN" sz="2800" b="1" u="sng" dirty="0">
              <a:solidFill>
                <a:srgbClr val="FFFF00"/>
              </a:solidFill>
              <a:latin typeface="Copperplate Gothic Light" panose="020E0507020206020404" pitchFamily="34" charset="0"/>
            </a:endParaRPr>
          </a:p>
        </p:txBody>
      </p:sp>
      <p:graphicFrame>
        <p:nvGraphicFramePr>
          <p:cNvPr id="5" name="Diagram 4">
            <a:extLst>
              <a:ext uri="{FF2B5EF4-FFF2-40B4-BE49-F238E27FC236}">
                <a16:creationId xmlns:a16="http://schemas.microsoft.com/office/drawing/2014/main" id="{7883E5BD-D572-6844-2931-9BEE5F05E260}"/>
              </a:ext>
            </a:extLst>
          </p:cNvPr>
          <p:cNvGraphicFramePr/>
          <p:nvPr>
            <p:extLst>
              <p:ext uri="{D42A27DB-BD31-4B8C-83A1-F6EECF244321}">
                <p14:modId xmlns:p14="http://schemas.microsoft.com/office/powerpoint/2010/main" val="2827006537"/>
              </p:ext>
            </p:extLst>
          </p:nvPr>
        </p:nvGraphicFramePr>
        <p:xfrm>
          <a:off x="2232758" y="1379349"/>
          <a:ext cx="7439186" cy="5036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4828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72F82F-5954-3590-D333-832613A080CD}"/>
              </a:ext>
            </a:extLst>
          </p:cNvPr>
          <p:cNvSpPr txBox="1"/>
          <p:nvPr/>
        </p:nvSpPr>
        <p:spPr>
          <a:xfrm>
            <a:off x="2402237" y="216084"/>
            <a:ext cx="6762108" cy="523220"/>
          </a:xfrm>
          <a:prstGeom prst="rect">
            <a:avLst/>
          </a:prstGeom>
          <a:noFill/>
        </p:spPr>
        <p:txBody>
          <a:bodyPr wrap="none" rtlCol="0">
            <a:spAutoFit/>
          </a:bodyPr>
          <a:lstStyle/>
          <a:p>
            <a:r>
              <a:rPr lang="en-US" sz="2800" b="1" u="sng" dirty="0">
                <a:solidFill>
                  <a:srgbClr val="FF66CC"/>
                </a:solidFill>
                <a:latin typeface="Copperplate Gothic Light" panose="020E0507020206020404" pitchFamily="34" charset="0"/>
              </a:rPr>
              <a:t>12. RESULTS AND SCREENSHOTS</a:t>
            </a:r>
            <a:endParaRPr lang="en-IN" sz="2800" b="1" u="sng" dirty="0">
              <a:solidFill>
                <a:srgbClr val="FF66CC"/>
              </a:solidFill>
              <a:latin typeface="Copperplate Gothic Light" panose="020E0507020206020404" pitchFamily="34" charset="0"/>
            </a:endParaRPr>
          </a:p>
        </p:txBody>
      </p:sp>
      <p:pic>
        <p:nvPicPr>
          <p:cNvPr id="8" name="Picture 7">
            <a:extLst>
              <a:ext uri="{FF2B5EF4-FFF2-40B4-BE49-F238E27FC236}">
                <a16:creationId xmlns:a16="http://schemas.microsoft.com/office/drawing/2014/main" id="{C7E355EE-E67A-00FA-9CD5-77BDE6B20826}"/>
              </a:ext>
            </a:extLst>
          </p:cNvPr>
          <p:cNvPicPr>
            <a:picLocks noChangeAspect="1"/>
          </p:cNvPicPr>
          <p:nvPr/>
        </p:nvPicPr>
        <p:blipFill>
          <a:blip r:embed="rId2"/>
          <a:stretch>
            <a:fillRect/>
          </a:stretch>
        </p:blipFill>
        <p:spPr>
          <a:xfrm>
            <a:off x="5628308" y="1134805"/>
            <a:ext cx="5766818" cy="5464044"/>
          </a:xfrm>
          <a:prstGeom prst="rect">
            <a:avLst/>
          </a:prstGeom>
        </p:spPr>
      </p:pic>
      <p:pic>
        <p:nvPicPr>
          <p:cNvPr id="10" name="Picture 9">
            <a:extLst>
              <a:ext uri="{FF2B5EF4-FFF2-40B4-BE49-F238E27FC236}">
                <a16:creationId xmlns:a16="http://schemas.microsoft.com/office/drawing/2014/main" id="{A08D26BA-9BBC-0BB2-EAD7-E61A2648F320}"/>
              </a:ext>
            </a:extLst>
          </p:cNvPr>
          <p:cNvPicPr>
            <a:picLocks noChangeAspect="1"/>
          </p:cNvPicPr>
          <p:nvPr/>
        </p:nvPicPr>
        <p:blipFill>
          <a:blip r:embed="rId3"/>
          <a:stretch>
            <a:fillRect/>
          </a:stretch>
        </p:blipFill>
        <p:spPr>
          <a:xfrm>
            <a:off x="683014" y="1091738"/>
            <a:ext cx="4945294" cy="5507111"/>
          </a:xfrm>
          <a:prstGeom prst="rect">
            <a:avLst/>
          </a:prstGeom>
        </p:spPr>
      </p:pic>
    </p:spTree>
    <p:extLst>
      <p:ext uri="{BB962C8B-B14F-4D97-AF65-F5344CB8AC3E}">
        <p14:creationId xmlns:p14="http://schemas.microsoft.com/office/powerpoint/2010/main" val="3945081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E68F58-0CF7-B942-AC5A-EC78B604226E}"/>
              </a:ext>
            </a:extLst>
          </p:cNvPr>
          <p:cNvSpPr txBox="1"/>
          <p:nvPr/>
        </p:nvSpPr>
        <p:spPr>
          <a:xfrm>
            <a:off x="3843579" y="418454"/>
            <a:ext cx="4093813" cy="584775"/>
          </a:xfrm>
          <a:prstGeom prst="rect">
            <a:avLst/>
          </a:prstGeom>
          <a:noFill/>
        </p:spPr>
        <p:txBody>
          <a:bodyPr wrap="none" rtlCol="0">
            <a:spAutoFit/>
          </a:bodyPr>
          <a:lstStyle/>
          <a:p>
            <a:r>
              <a:rPr lang="en-US" sz="3200" b="1" u="sng" dirty="0">
                <a:solidFill>
                  <a:srgbClr val="FFFF00"/>
                </a:solidFill>
                <a:latin typeface="Copperplate Gothic Light" panose="020E0507020206020404" pitchFamily="34" charset="0"/>
              </a:rPr>
              <a:t>13. CONCLUSION</a:t>
            </a:r>
            <a:endParaRPr lang="en-IN" sz="3200" b="1" u="sng" dirty="0">
              <a:solidFill>
                <a:srgbClr val="FFFF00"/>
              </a:solidFill>
              <a:latin typeface="Copperplate Gothic Light" panose="020E0507020206020404" pitchFamily="34" charset="0"/>
            </a:endParaRPr>
          </a:p>
        </p:txBody>
      </p:sp>
      <p:sp>
        <p:nvSpPr>
          <p:cNvPr id="4" name="TextBox 3">
            <a:extLst>
              <a:ext uri="{FF2B5EF4-FFF2-40B4-BE49-F238E27FC236}">
                <a16:creationId xmlns:a16="http://schemas.microsoft.com/office/drawing/2014/main" id="{C93E9681-0C8C-9658-EB1C-424B0F2F09EA}"/>
              </a:ext>
            </a:extLst>
          </p:cNvPr>
          <p:cNvSpPr txBox="1"/>
          <p:nvPr/>
        </p:nvSpPr>
        <p:spPr>
          <a:xfrm>
            <a:off x="950562" y="1843907"/>
            <a:ext cx="10290875" cy="4154984"/>
          </a:xfrm>
          <a:prstGeom prst="rect">
            <a:avLst/>
          </a:prstGeom>
          <a:noFill/>
        </p:spPr>
        <p:txBody>
          <a:bodyPr wrap="square">
            <a:spAutoFit/>
          </a:bodyPr>
          <a:lstStyle/>
          <a:p>
            <a:r>
              <a:rPr lang="en-US" sz="2400" b="1" dirty="0">
                <a:latin typeface="Book Antiqua" panose="02040602050305030304" pitchFamily="18" charset="0"/>
              </a:rPr>
              <a:t>The Professional AI Resume Builder project successfully demonstrates a simple and efficient way of creating resumes with a professional design. It reduces the time and effort required for resume preparation by providing a user-friendly form, live preview, and instant PDF download option. This tool is especially useful for students, freshers, and professionals who may struggle with formatting and design issues. Although the current system has limitations such as a single template and no online storage, it provides a strong foundation for future improvements like AI-powered content suggestions, multiple templates, and cloud-based saving. Overall, the project fulfills its objective of making resume building faster, easier, and more professional.</a:t>
            </a:r>
            <a:endParaRPr lang="en-IN" sz="2400" b="1" dirty="0">
              <a:latin typeface="Book Antiqua" panose="02040602050305030304" pitchFamily="18" charset="0"/>
            </a:endParaRPr>
          </a:p>
        </p:txBody>
      </p:sp>
    </p:spTree>
    <p:extLst>
      <p:ext uri="{BB962C8B-B14F-4D97-AF65-F5344CB8AC3E}">
        <p14:creationId xmlns:p14="http://schemas.microsoft.com/office/powerpoint/2010/main" val="1299672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FFB1AE-7A14-B126-BC15-3EF283127A1A}"/>
              </a:ext>
            </a:extLst>
          </p:cNvPr>
          <p:cNvSpPr txBox="1"/>
          <p:nvPr/>
        </p:nvSpPr>
        <p:spPr>
          <a:xfrm>
            <a:off x="3657599" y="697423"/>
            <a:ext cx="4265848" cy="646331"/>
          </a:xfrm>
          <a:prstGeom prst="rect">
            <a:avLst/>
          </a:prstGeom>
          <a:noFill/>
        </p:spPr>
        <p:txBody>
          <a:bodyPr wrap="none" rtlCol="0">
            <a:spAutoFit/>
          </a:bodyPr>
          <a:lstStyle/>
          <a:p>
            <a:r>
              <a:rPr lang="en-US" sz="3600" b="1" u="sng" dirty="0">
                <a:solidFill>
                  <a:srgbClr val="FF0000"/>
                </a:solidFill>
                <a:latin typeface="Copperplate Gothic Light" panose="020E0507020206020404" pitchFamily="34" charset="0"/>
              </a:rPr>
              <a:t>14. GITHUB LINK</a:t>
            </a:r>
            <a:endParaRPr lang="en-IN" sz="3600" b="1" u="sng" dirty="0">
              <a:solidFill>
                <a:srgbClr val="FF0000"/>
              </a:solidFill>
              <a:latin typeface="Copperplate Gothic Light" panose="020E0507020206020404" pitchFamily="34" charset="0"/>
            </a:endParaRPr>
          </a:p>
        </p:txBody>
      </p:sp>
      <p:sp>
        <p:nvSpPr>
          <p:cNvPr id="6" name="TextBox 5">
            <a:extLst>
              <a:ext uri="{FF2B5EF4-FFF2-40B4-BE49-F238E27FC236}">
                <a16:creationId xmlns:a16="http://schemas.microsoft.com/office/drawing/2014/main" id="{5F347A2C-322D-9F54-6FB6-C5504ACC18A6}"/>
              </a:ext>
            </a:extLst>
          </p:cNvPr>
          <p:cNvSpPr txBox="1"/>
          <p:nvPr/>
        </p:nvSpPr>
        <p:spPr>
          <a:xfrm>
            <a:off x="1282484" y="2550195"/>
            <a:ext cx="11116159" cy="584775"/>
          </a:xfrm>
          <a:prstGeom prst="rect">
            <a:avLst/>
          </a:prstGeom>
          <a:noFill/>
        </p:spPr>
        <p:txBody>
          <a:bodyPr wrap="square">
            <a:spAutoFit/>
          </a:bodyPr>
          <a:lstStyle/>
          <a:p>
            <a:r>
              <a:rPr lang="en-IN" sz="3200" b="1" dirty="0">
                <a:latin typeface="Arial" panose="020B0604020202020204" pitchFamily="34" charset="0"/>
                <a:cs typeface="Arial" panose="020B0604020202020204" pitchFamily="34" charset="0"/>
              </a:rPr>
              <a:t>https://github.com/periyasamy98/Periyasamy-.git</a:t>
            </a:r>
          </a:p>
        </p:txBody>
      </p:sp>
    </p:spTree>
    <p:extLst>
      <p:ext uri="{BB962C8B-B14F-4D97-AF65-F5344CB8AC3E}">
        <p14:creationId xmlns:p14="http://schemas.microsoft.com/office/powerpoint/2010/main" val="3760518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F977AB-57B1-2897-8985-47F93DACA627}"/>
              </a:ext>
            </a:extLst>
          </p:cNvPr>
          <p:cNvSpPr txBox="1"/>
          <p:nvPr/>
        </p:nvSpPr>
        <p:spPr>
          <a:xfrm>
            <a:off x="1730644" y="1659285"/>
            <a:ext cx="10461356" cy="3539430"/>
          </a:xfrm>
          <a:prstGeom prst="rect">
            <a:avLst/>
          </a:prstGeom>
          <a:noFill/>
        </p:spPr>
        <p:txBody>
          <a:bodyPr wrap="square" rtlCol="0">
            <a:spAutoFit/>
          </a:bodyPr>
          <a:lstStyle/>
          <a:p>
            <a:r>
              <a:rPr lang="en-US" sz="3200" b="1" dirty="0">
                <a:latin typeface="Georgia" panose="02040502050405020303" pitchFamily="18" charset="0"/>
              </a:rPr>
              <a:t>🙏Thank You for Your Attention 🙏</a:t>
            </a:r>
          </a:p>
          <a:p>
            <a:endParaRPr lang="en-US" sz="3200" b="1" dirty="0">
              <a:latin typeface="Georgia" panose="02040502050405020303" pitchFamily="18" charset="0"/>
            </a:endParaRPr>
          </a:p>
          <a:p>
            <a:r>
              <a:rPr lang="en-US" sz="3200" b="1" dirty="0">
                <a:latin typeface="Georgia" panose="02040502050405020303" pitchFamily="18" charset="0"/>
              </a:rPr>
              <a:t>      Presented By </a:t>
            </a:r>
            <a:r>
              <a:rPr lang="en-US" sz="3200" b="1" dirty="0">
                <a:solidFill>
                  <a:srgbClr val="FFFF00"/>
                </a:solidFill>
                <a:latin typeface="Georgia" panose="02040502050405020303" pitchFamily="18" charset="0"/>
              </a:rPr>
              <a:t>V.PERIYASAMY </a:t>
            </a:r>
          </a:p>
          <a:p>
            <a:endParaRPr lang="en-US" sz="3200" b="1" dirty="0">
              <a:latin typeface="Georgia" panose="02040502050405020303" pitchFamily="18" charset="0"/>
            </a:endParaRPr>
          </a:p>
          <a:p>
            <a:r>
              <a:rPr lang="en-US" sz="3200" b="1" dirty="0">
                <a:latin typeface="Georgia" panose="02040502050405020303" pitchFamily="18" charset="0"/>
              </a:rPr>
              <a:t>Department of </a:t>
            </a:r>
            <a:r>
              <a:rPr lang="en-US" sz="3200" b="1" dirty="0">
                <a:solidFill>
                  <a:srgbClr val="00B0F0"/>
                </a:solidFill>
                <a:latin typeface="Georgia" panose="02040502050405020303" pitchFamily="18" charset="0"/>
              </a:rPr>
              <a:t>Computer Application</a:t>
            </a:r>
          </a:p>
          <a:p>
            <a:endParaRPr lang="en-US" sz="3200" b="1" dirty="0">
              <a:solidFill>
                <a:srgbClr val="00B0F0"/>
              </a:solidFill>
              <a:latin typeface="Georgia" panose="02040502050405020303" pitchFamily="18" charset="0"/>
            </a:endParaRPr>
          </a:p>
          <a:p>
            <a:r>
              <a:rPr lang="en-US" sz="3200" b="1" dirty="0">
                <a:latin typeface="Georgia" panose="02040502050405020303" pitchFamily="18" charset="0"/>
              </a:rPr>
              <a:t>               </a:t>
            </a:r>
            <a:r>
              <a:rPr lang="en-US" sz="3200" b="1" dirty="0">
                <a:solidFill>
                  <a:srgbClr val="FFC000"/>
                </a:solidFill>
                <a:latin typeface="Georgia" panose="02040502050405020303" pitchFamily="18" charset="0"/>
              </a:rPr>
              <a:t>2024 – 2027 </a:t>
            </a:r>
            <a:r>
              <a:rPr lang="en-US" sz="3200" b="1" dirty="0">
                <a:latin typeface="Georgia" panose="02040502050405020303" pitchFamily="18" charset="0"/>
              </a:rPr>
              <a:t>Batch</a:t>
            </a:r>
            <a:endParaRPr lang="en-IN" sz="3200" b="1" dirty="0">
              <a:latin typeface="Georgia" panose="02040502050405020303" pitchFamily="18" charset="0"/>
            </a:endParaRPr>
          </a:p>
        </p:txBody>
      </p:sp>
    </p:spTree>
    <p:extLst>
      <p:ext uri="{BB962C8B-B14F-4D97-AF65-F5344CB8AC3E}">
        <p14:creationId xmlns:p14="http://schemas.microsoft.com/office/powerpoint/2010/main" val="61106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75E5FE-3634-F01D-01FF-4A1CE00C80FA}"/>
              </a:ext>
            </a:extLst>
          </p:cNvPr>
          <p:cNvSpPr txBox="1"/>
          <p:nvPr/>
        </p:nvSpPr>
        <p:spPr>
          <a:xfrm>
            <a:off x="5256347" y="324127"/>
            <a:ext cx="1978940" cy="523220"/>
          </a:xfrm>
          <a:prstGeom prst="rect">
            <a:avLst/>
          </a:prstGeom>
          <a:noFill/>
        </p:spPr>
        <p:txBody>
          <a:bodyPr wrap="none" rtlCol="0">
            <a:spAutoFit/>
          </a:bodyPr>
          <a:lstStyle/>
          <a:p>
            <a:r>
              <a:rPr lang="en-US" sz="2800" b="1" u="sng" dirty="0">
                <a:solidFill>
                  <a:srgbClr val="FF0000"/>
                </a:solidFill>
                <a:latin typeface="Arial Black" panose="020B0A04020102020204" pitchFamily="34" charset="0"/>
              </a:rPr>
              <a:t>AGENDA </a:t>
            </a:r>
            <a:endParaRPr lang="en-IN" sz="2800" b="1" u="sng" dirty="0">
              <a:solidFill>
                <a:srgbClr val="FF0000"/>
              </a:solidFill>
              <a:latin typeface="Arial Black" panose="020B0A04020102020204" pitchFamily="34" charset="0"/>
            </a:endParaRPr>
          </a:p>
        </p:txBody>
      </p:sp>
      <p:sp>
        <p:nvSpPr>
          <p:cNvPr id="8" name="TextBox 7">
            <a:extLst>
              <a:ext uri="{FF2B5EF4-FFF2-40B4-BE49-F238E27FC236}">
                <a16:creationId xmlns:a16="http://schemas.microsoft.com/office/drawing/2014/main" id="{3AB3BA4E-AE04-CA52-2C18-AD83E803D70F}"/>
              </a:ext>
            </a:extLst>
          </p:cNvPr>
          <p:cNvSpPr txBox="1"/>
          <p:nvPr/>
        </p:nvSpPr>
        <p:spPr>
          <a:xfrm>
            <a:off x="548359" y="1404216"/>
            <a:ext cx="3437159" cy="523220"/>
          </a:xfrm>
          <a:prstGeom prst="rect">
            <a:avLst/>
          </a:prstGeom>
          <a:noFill/>
        </p:spPr>
        <p:txBody>
          <a:bodyPr wrap="none" rtlCol="0">
            <a:spAutoFit/>
          </a:bodyPr>
          <a:lstStyle/>
          <a:p>
            <a:r>
              <a:rPr lang="en-US" sz="2800" b="1" dirty="0">
                <a:latin typeface="Baskerville Old Face" panose="02020602080505020303" pitchFamily="18" charset="0"/>
              </a:rPr>
              <a:t>01. PROJECT TITLE</a:t>
            </a:r>
            <a:endParaRPr lang="en-IN" sz="2800" b="1" dirty="0">
              <a:latin typeface="Baskerville Old Face" panose="02020602080505020303" pitchFamily="18" charset="0"/>
            </a:endParaRPr>
          </a:p>
        </p:txBody>
      </p:sp>
      <p:sp>
        <p:nvSpPr>
          <p:cNvPr id="9" name="TextBox 8">
            <a:extLst>
              <a:ext uri="{FF2B5EF4-FFF2-40B4-BE49-F238E27FC236}">
                <a16:creationId xmlns:a16="http://schemas.microsoft.com/office/drawing/2014/main" id="{A252DE61-51CC-7552-99B4-3E2D432881BD}"/>
              </a:ext>
            </a:extLst>
          </p:cNvPr>
          <p:cNvSpPr txBox="1"/>
          <p:nvPr/>
        </p:nvSpPr>
        <p:spPr>
          <a:xfrm>
            <a:off x="548359" y="2108165"/>
            <a:ext cx="4759636" cy="523220"/>
          </a:xfrm>
          <a:prstGeom prst="rect">
            <a:avLst/>
          </a:prstGeom>
          <a:noFill/>
        </p:spPr>
        <p:txBody>
          <a:bodyPr wrap="none" rtlCol="0">
            <a:spAutoFit/>
          </a:bodyPr>
          <a:lstStyle/>
          <a:p>
            <a:r>
              <a:rPr lang="en-US" sz="2800" b="1" dirty="0">
                <a:latin typeface="Baskerville Old Face" panose="02020602080505020303" pitchFamily="18" charset="0"/>
              </a:rPr>
              <a:t>02. PROBLEM STATEMENT</a:t>
            </a:r>
            <a:endParaRPr lang="en-IN" sz="2800" b="1" dirty="0">
              <a:latin typeface="Baskerville Old Face" panose="02020602080505020303" pitchFamily="18" charset="0"/>
            </a:endParaRPr>
          </a:p>
        </p:txBody>
      </p:sp>
      <p:sp>
        <p:nvSpPr>
          <p:cNvPr id="10" name="TextBox 9">
            <a:extLst>
              <a:ext uri="{FF2B5EF4-FFF2-40B4-BE49-F238E27FC236}">
                <a16:creationId xmlns:a16="http://schemas.microsoft.com/office/drawing/2014/main" id="{9DC0CF11-05EA-E1AA-8B19-6F47E4305925}"/>
              </a:ext>
            </a:extLst>
          </p:cNvPr>
          <p:cNvSpPr txBox="1"/>
          <p:nvPr/>
        </p:nvSpPr>
        <p:spPr>
          <a:xfrm>
            <a:off x="548359" y="2725946"/>
            <a:ext cx="4336444" cy="523220"/>
          </a:xfrm>
          <a:prstGeom prst="rect">
            <a:avLst/>
          </a:prstGeom>
          <a:noFill/>
        </p:spPr>
        <p:txBody>
          <a:bodyPr wrap="none" rtlCol="0">
            <a:spAutoFit/>
          </a:bodyPr>
          <a:lstStyle/>
          <a:p>
            <a:r>
              <a:rPr lang="en-US" sz="2800" b="1" dirty="0">
                <a:latin typeface="Baskerville Old Face" panose="02020602080505020303" pitchFamily="18" charset="0"/>
              </a:rPr>
              <a:t>03. PROJECT OVERVIEW</a:t>
            </a:r>
            <a:endParaRPr lang="en-IN" sz="2800" b="1" dirty="0">
              <a:latin typeface="Baskerville Old Face" panose="02020602080505020303" pitchFamily="18" charset="0"/>
            </a:endParaRPr>
          </a:p>
        </p:txBody>
      </p:sp>
      <p:sp>
        <p:nvSpPr>
          <p:cNvPr id="11" name="TextBox 10">
            <a:extLst>
              <a:ext uri="{FF2B5EF4-FFF2-40B4-BE49-F238E27FC236}">
                <a16:creationId xmlns:a16="http://schemas.microsoft.com/office/drawing/2014/main" id="{4236901C-F982-F905-69D8-9A13051175A0}"/>
              </a:ext>
            </a:extLst>
          </p:cNvPr>
          <p:cNvSpPr txBox="1"/>
          <p:nvPr/>
        </p:nvSpPr>
        <p:spPr>
          <a:xfrm>
            <a:off x="557282" y="3464521"/>
            <a:ext cx="4950394" cy="523220"/>
          </a:xfrm>
          <a:prstGeom prst="rect">
            <a:avLst/>
          </a:prstGeom>
          <a:noFill/>
        </p:spPr>
        <p:txBody>
          <a:bodyPr wrap="none" rtlCol="0">
            <a:spAutoFit/>
          </a:bodyPr>
          <a:lstStyle/>
          <a:p>
            <a:r>
              <a:rPr lang="en-US" sz="2800" b="1" dirty="0">
                <a:latin typeface="Baskerville Old Face" panose="02020602080505020303" pitchFamily="18" charset="0"/>
              </a:rPr>
              <a:t>04. SCOPE OF THE PROJECT</a:t>
            </a:r>
            <a:endParaRPr lang="en-IN" sz="2800" b="1" dirty="0">
              <a:latin typeface="Baskerville Old Face" panose="02020602080505020303" pitchFamily="18" charset="0"/>
            </a:endParaRPr>
          </a:p>
        </p:txBody>
      </p:sp>
      <p:sp>
        <p:nvSpPr>
          <p:cNvPr id="12" name="TextBox 11">
            <a:extLst>
              <a:ext uri="{FF2B5EF4-FFF2-40B4-BE49-F238E27FC236}">
                <a16:creationId xmlns:a16="http://schemas.microsoft.com/office/drawing/2014/main" id="{15F5C8F8-E465-2124-2446-C0F01E2300A3}"/>
              </a:ext>
            </a:extLst>
          </p:cNvPr>
          <p:cNvSpPr txBox="1"/>
          <p:nvPr/>
        </p:nvSpPr>
        <p:spPr>
          <a:xfrm>
            <a:off x="548359" y="4133845"/>
            <a:ext cx="2677336" cy="523220"/>
          </a:xfrm>
          <a:prstGeom prst="rect">
            <a:avLst/>
          </a:prstGeom>
          <a:noFill/>
        </p:spPr>
        <p:txBody>
          <a:bodyPr wrap="none" rtlCol="0">
            <a:spAutoFit/>
          </a:bodyPr>
          <a:lstStyle/>
          <a:p>
            <a:r>
              <a:rPr lang="en-US" sz="2800" b="1" dirty="0">
                <a:latin typeface="Baskerville Old Face" panose="02020602080505020303" pitchFamily="18" charset="0"/>
              </a:rPr>
              <a:t>05. END USERS</a:t>
            </a:r>
            <a:endParaRPr lang="en-IN" sz="2800" b="1" dirty="0">
              <a:latin typeface="Baskerville Old Face" panose="02020602080505020303" pitchFamily="18" charset="0"/>
            </a:endParaRPr>
          </a:p>
        </p:txBody>
      </p:sp>
      <p:sp>
        <p:nvSpPr>
          <p:cNvPr id="13" name="TextBox 12">
            <a:extLst>
              <a:ext uri="{FF2B5EF4-FFF2-40B4-BE49-F238E27FC236}">
                <a16:creationId xmlns:a16="http://schemas.microsoft.com/office/drawing/2014/main" id="{DAEB92B7-7FC1-C1F0-3280-CBAF94511C47}"/>
              </a:ext>
            </a:extLst>
          </p:cNvPr>
          <p:cNvSpPr txBox="1"/>
          <p:nvPr/>
        </p:nvSpPr>
        <p:spPr>
          <a:xfrm>
            <a:off x="521779" y="4886124"/>
            <a:ext cx="5424405" cy="523220"/>
          </a:xfrm>
          <a:prstGeom prst="rect">
            <a:avLst/>
          </a:prstGeom>
          <a:noFill/>
        </p:spPr>
        <p:txBody>
          <a:bodyPr wrap="square" rtlCol="0">
            <a:spAutoFit/>
          </a:bodyPr>
          <a:lstStyle/>
          <a:p>
            <a:r>
              <a:rPr lang="en-US" sz="2800" b="1" dirty="0">
                <a:latin typeface="Baskerville Old Face" panose="02020602080505020303" pitchFamily="18" charset="0"/>
              </a:rPr>
              <a:t>06.TOOLS AND TECHNOLOGY</a:t>
            </a:r>
            <a:endParaRPr lang="en-IN" sz="2800" b="1" dirty="0">
              <a:latin typeface="Baskerville Old Face" panose="02020602080505020303" pitchFamily="18" charset="0"/>
            </a:endParaRPr>
          </a:p>
        </p:txBody>
      </p:sp>
      <p:sp>
        <p:nvSpPr>
          <p:cNvPr id="14" name="TextBox 13">
            <a:extLst>
              <a:ext uri="{FF2B5EF4-FFF2-40B4-BE49-F238E27FC236}">
                <a16:creationId xmlns:a16="http://schemas.microsoft.com/office/drawing/2014/main" id="{AB23B314-0336-E8B9-BC13-42925C99E62C}"/>
              </a:ext>
            </a:extLst>
          </p:cNvPr>
          <p:cNvSpPr txBox="1"/>
          <p:nvPr/>
        </p:nvSpPr>
        <p:spPr>
          <a:xfrm>
            <a:off x="584198" y="5598467"/>
            <a:ext cx="5114441" cy="954107"/>
          </a:xfrm>
          <a:prstGeom prst="rect">
            <a:avLst/>
          </a:prstGeom>
          <a:noFill/>
        </p:spPr>
        <p:txBody>
          <a:bodyPr wrap="square" rtlCol="0">
            <a:spAutoFit/>
          </a:bodyPr>
          <a:lstStyle/>
          <a:p>
            <a:r>
              <a:rPr lang="en-US" sz="2800" b="1" dirty="0">
                <a:latin typeface="Baskerville Old Face" panose="02020602080505020303" pitchFamily="18" charset="0"/>
              </a:rPr>
              <a:t>07. SYSTEM DESIGN AND LAYOUT</a:t>
            </a:r>
            <a:endParaRPr lang="en-IN" sz="2800" b="1" dirty="0">
              <a:latin typeface="Baskerville Old Face" panose="02020602080505020303" pitchFamily="18" charset="0"/>
            </a:endParaRPr>
          </a:p>
        </p:txBody>
      </p:sp>
      <p:sp>
        <p:nvSpPr>
          <p:cNvPr id="15" name="TextBox 14">
            <a:extLst>
              <a:ext uri="{FF2B5EF4-FFF2-40B4-BE49-F238E27FC236}">
                <a16:creationId xmlns:a16="http://schemas.microsoft.com/office/drawing/2014/main" id="{C9D57866-5DDC-B62F-C88A-578EE27AEEA6}"/>
              </a:ext>
            </a:extLst>
          </p:cNvPr>
          <p:cNvSpPr txBox="1"/>
          <p:nvPr/>
        </p:nvSpPr>
        <p:spPr>
          <a:xfrm>
            <a:off x="5837695" y="1404216"/>
            <a:ext cx="6175251" cy="523220"/>
          </a:xfrm>
          <a:prstGeom prst="rect">
            <a:avLst/>
          </a:prstGeom>
          <a:noFill/>
        </p:spPr>
        <p:txBody>
          <a:bodyPr wrap="square" rtlCol="0">
            <a:spAutoFit/>
          </a:bodyPr>
          <a:lstStyle/>
          <a:p>
            <a:r>
              <a:rPr lang="en-US" sz="2800" b="1" dirty="0">
                <a:latin typeface="Baskerville Old Face" panose="02020602080505020303" pitchFamily="18" charset="0"/>
              </a:rPr>
              <a:t>08. MODULES AND DESCRIPTION</a:t>
            </a:r>
            <a:endParaRPr lang="en-IN" sz="2800" b="1" dirty="0">
              <a:latin typeface="Baskerville Old Face" panose="02020602080505020303" pitchFamily="18" charset="0"/>
            </a:endParaRPr>
          </a:p>
        </p:txBody>
      </p:sp>
      <p:sp>
        <p:nvSpPr>
          <p:cNvPr id="16" name="TextBox 15">
            <a:extLst>
              <a:ext uri="{FF2B5EF4-FFF2-40B4-BE49-F238E27FC236}">
                <a16:creationId xmlns:a16="http://schemas.microsoft.com/office/drawing/2014/main" id="{7FEEF99D-9D12-A423-2718-E897D920C274}"/>
              </a:ext>
            </a:extLst>
          </p:cNvPr>
          <p:cNvSpPr txBox="1"/>
          <p:nvPr/>
        </p:nvSpPr>
        <p:spPr>
          <a:xfrm>
            <a:off x="5837696" y="2139508"/>
            <a:ext cx="6018508" cy="954107"/>
          </a:xfrm>
          <a:prstGeom prst="rect">
            <a:avLst/>
          </a:prstGeom>
          <a:noFill/>
        </p:spPr>
        <p:txBody>
          <a:bodyPr wrap="square" rtlCol="0">
            <a:spAutoFit/>
          </a:bodyPr>
          <a:lstStyle/>
          <a:p>
            <a:r>
              <a:rPr lang="en-US" sz="2800" b="1" dirty="0">
                <a:latin typeface="Baskerville Old Face" panose="02020602080505020303" pitchFamily="18" charset="0"/>
              </a:rPr>
              <a:t>09. FEATURES AND FUNCTIONALITY</a:t>
            </a:r>
            <a:endParaRPr lang="en-IN" sz="2800" b="1" dirty="0">
              <a:latin typeface="Baskerville Old Face" panose="02020602080505020303" pitchFamily="18" charset="0"/>
            </a:endParaRPr>
          </a:p>
        </p:txBody>
      </p:sp>
      <p:sp>
        <p:nvSpPr>
          <p:cNvPr id="17" name="TextBox 16">
            <a:extLst>
              <a:ext uri="{FF2B5EF4-FFF2-40B4-BE49-F238E27FC236}">
                <a16:creationId xmlns:a16="http://schemas.microsoft.com/office/drawing/2014/main" id="{AC146E84-4CBE-905B-EACE-A7FC9AFD1EF7}"/>
              </a:ext>
            </a:extLst>
          </p:cNvPr>
          <p:cNvSpPr txBox="1"/>
          <p:nvPr/>
        </p:nvSpPr>
        <p:spPr>
          <a:xfrm>
            <a:off x="5837696" y="3322674"/>
            <a:ext cx="5900442" cy="954107"/>
          </a:xfrm>
          <a:prstGeom prst="rect">
            <a:avLst/>
          </a:prstGeom>
          <a:noFill/>
        </p:spPr>
        <p:txBody>
          <a:bodyPr wrap="square" rtlCol="0">
            <a:spAutoFit/>
          </a:bodyPr>
          <a:lstStyle/>
          <a:p>
            <a:r>
              <a:rPr lang="en-US" sz="2800" b="1" dirty="0">
                <a:latin typeface="Baskerville Old Face" panose="02020602080505020303" pitchFamily="18" charset="0"/>
              </a:rPr>
              <a:t>10. ADVANTAGES OF THE PROJECT</a:t>
            </a:r>
            <a:endParaRPr lang="en-IN" sz="2800" b="1" dirty="0">
              <a:latin typeface="Baskerville Old Face" panose="02020602080505020303" pitchFamily="18" charset="0"/>
            </a:endParaRPr>
          </a:p>
        </p:txBody>
      </p:sp>
      <p:sp>
        <p:nvSpPr>
          <p:cNvPr id="18" name="TextBox 17">
            <a:extLst>
              <a:ext uri="{FF2B5EF4-FFF2-40B4-BE49-F238E27FC236}">
                <a16:creationId xmlns:a16="http://schemas.microsoft.com/office/drawing/2014/main" id="{5463217E-C768-89A8-4230-57E4E3CADB40}"/>
              </a:ext>
            </a:extLst>
          </p:cNvPr>
          <p:cNvSpPr txBox="1"/>
          <p:nvPr/>
        </p:nvSpPr>
        <p:spPr>
          <a:xfrm>
            <a:off x="5805183" y="4387530"/>
            <a:ext cx="5838458" cy="523220"/>
          </a:xfrm>
          <a:prstGeom prst="rect">
            <a:avLst/>
          </a:prstGeom>
          <a:noFill/>
        </p:spPr>
        <p:txBody>
          <a:bodyPr wrap="none" rtlCol="0">
            <a:spAutoFit/>
          </a:bodyPr>
          <a:lstStyle/>
          <a:p>
            <a:r>
              <a:rPr lang="en-US" sz="2800" b="1" dirty="0">
                <a:latin typeface="Baskerville Old Face" panose="02020602080505020303" pitchFamily="18" charset="0"/>
              </a:rPr>
              <a:t>11. RESULTS AND SCREENSHOTS</a:t>
            </a:r>
            <a:endParaRPr lang="en-IN" sz="2800" b="1" dirty="0">
              <a:latin typeface="Baskerville Old Face" panose="02020602080505020303" pitchFamily="18" charset="0"/>
            </a:endParaRPr>
          </a:p>
        </p:txBody>
      </p:sp>
      <p:sp>
        <p:nvSpPr>
          <p:cNvPr id="19" name="TextBox 18">
            <a:extLst>
              <a:ext uri="{FF2B5EF4-FFF2-40B4-BE49-F238E27FC236}">
                <a16:creationId xmlns:a16="http://schemas.microsoft.com/office/drawing/2014/main" id="{C8DF0265-EF6D-1724-45EA-6191B7C03042}"/>
              </a:ext>
            </a:extLst>
          </p:cNvPr>
          <p:cNvSpPr txBox="1"/>
          <p:nvPr/>
        </p:nvSpPr>
        <p:spPr>
          <a:xfrm>
            <a:off x="5837695" y="5192174"/>
            <a:ext cx="3127779" cy="523220"/>
          </a:xfrm>
          <a:prstGeom prst="rect">
            <a:avLst/>
          </a:prstGeom>
          <a:noFill/>
        </p:spPr>
        <p:txBody>
          <a:bodyPr wrap="none" rtlCol="0">
            <a:spAutoFit/>
          </a:bodyPr>
          <a:lstStyle/>
          <a:p>
            <a:r>
              <a:rPr lang="en-US" sz="2800" b="1" dirty="0">
                <a:latin typeface="Baskerville Old Face" panose="02020602080505020303" pitchFamily="18" charset="0"/>
              </a:rPr>
              <a:t>12. CONCLUSION</a:t>
            </a:r>
            <a:endParaRPr lang="en-IN" sz="2800" b="1" dirty="0">
              <a:latin typeface="Baskerville Old Face" panose="02020602080505020303" pitchFamily="18" charset="0"/>
            </a:endParaRPr>
          </a:p>
        </p:txBody>
      </p:sp>
      <p:sp>
        <p:nvSpPr>
          <p:cNvPr id="20" name="TextBox 19">
            <a:extLst>
              <a:ext uri="{FF2B5EF4-FFF2-40B4-BE49-F238E27FC236}">
                <a16:creationId xmlns:a16="http://schemas.microsoft.com/office/drawing/2014/main" id="{DD75CCD4-2ECB-5A43-BB5B-6663BABD3A1A}"/>
              </a:ext>
            </a:extLst>
          </p:cNvPr>
          <p:cNvSpPr txBox="1"/>
          <p:nvPr/>
        </p:nvSpPr>
        <p:spPr>
          <a:xfrm>
            <a:off x="5837695" y="5840314"/>
            <a:ext cx="3130985" cy="523220"/>
          </a:xfrm>
          <a:prstGeom prst="rect">
            <a:avLst/>
          </a:prstGeom>
          <a:noFill/>
        </p:spPr>
        <p:txBody>
          <a:bodyPr wrap="none" rtlCol="0">
            <a:spAutoFit/>
          </a:bodyPr>
          <a:lstStyle/>
          <a:p>
            <a:r>
              <a:rPr lang="en-US" sz="2800" b="1" dirty="0">
                <a:latin typeface="Baskerville Old Face" panose="02020602080505020303" pitchFamily="18" charset="0"/>
              </a:rPr>
              <a:t>13. GITHUB LINK</a:t>
            </a:r>
            <a:endParaRPr lang="en-IN" sz="2800" b="1" dirty="0">
              <a:latin typeface="Baskerville Old Face" panose="02020602080505020303" pitchFamily="18" charset="0"/>
            </a:endParaRPr>
          </a:p>
        </p:txBody>
      </p:sp>
      <p:graphicFrame>
        <p:nvGraphicFramePr>
          <p:cNvPr id="3" name="Table 2">
            <a:extLst>
              <a:ext uri="{FF2B5EF4-FFF2-40B4-BE49-F238E27FC236}">
                <a16:creationId xmlns:a16="http://schemas.microsoft.com/office/drawing/2014/main" id="{28AED9F4-E7E0-5BBD-F7D2-F1A9EE0F149C}"/>
              </a:ext>
            </a:extLst>
          </p:cNvPr>
          <p:cNvGraphicFramePr>
            <a:graphicFrameLocks noGrp="1"/>
          </p:cNvGraphicFramePr>
          <p:nvPr>
            <p:extLst>
              <p:ext uri="{D42A27DB-BD31-4B8C-83A1-F6EECF244321}">
                <p14:modId xmlns:p14="http://schemas.microsoft.com/office/powerpoint/2010/main" val="3336011067"/>
              </p:ext>
            </p:extLst>
          </p:nvPr>
        </p:nvGraphicFramePr>
        <p:xfrm>
          <a:off x="273376" y="827424"/>
          <a:ext cx="11334426" cy="5944605"/>
        </p:xfrm>
        <a:graphic>
          <a:graphicData uri="http://schemas.openxmlformats.org/drawingml/2006/table">
            <a:tbl>
              <a:tblPr firstRow="1" bandRow="1">
                <a:tableStyleId>{5C22544A-7EE6-4342-B048-85BDC9FD1C3A}</a:tableStyleId>
              </a:tblPr>
              <a:tblGrid>
                <a:gridCol w="5569485">
                  <a:extLst>
                    <a:ext uri="{9D8B030D-6E8A-4147-A177-3AD203B41FA5}">
                      <a16:colId xmlns:a16="http://schemas.microsoft.com/office/drawing/2014/main" val="1399817302"/>
                    </a:ext>
                  </a:extLst>
                </a:gridCol>
                <a:gridCol w="5764941">
                  <a:extLst>
                    <a:ext uri="{9D8B030D-6E8A-4147-A177-3AD203B41FA5}">
                      <a16:colId xmlns:a16="http://schemas.microsoft.com/office/drawing/2014/main" val="1327560638"/>
                    </a:ext>
                  </a:extLst>
                </a:gridCol>
              </a:tblGrid>
              <a:tr h="5944605">
                <a:tc>
                  <a:txBody>
                    <a:bodyPr/>
                    <a:lstStyle/>
                    <a:p>
                      <a:endParaRPr lang="en-IN" dirty="0"/>
                    </a:p>
                  </a:txBody>
                  <a:tcPr>
                    <a:noFill/>
                  </a:tcPr>
                </a:tc>
                <a:tc>
                  <a:txBody>
                    <a:bodyPr/>
                    <a:lstStyle/>
                    <a:p>
                      <a:endParaRPr lang="en-IN" dirty="0"/>
                    </a:p>
                  </a:txBody>
                  <a:tcPr>
                    <a:noFill/>
                  </a:tcPr>
                </a:tc>
                <a:extLst>
                  <a:ext uri="{0D108BD9-81ED-4DB2-BD59-A6C34878D82A}">
                    <a16:rowId xmlns:a16="http://schemas.microsoft.com/office/drawing/2014/main" val="3642851055"/>
                  </a:ext>
                </a:extLst>
              </a:tr>
            </a:tbl>
          </a:graphicData>
        </a:graphic>
      </p:graphicFrame>
    </p:spTree>
    <p:extLst>
      <p:ext uri="{BB962C8B-B14F-4D97-AF65-F5344CB8AC3E}">
        <p14:creationId xmlns:p14="http://schemas.microsoft.com/office/powerpoint/2010/main" val="2494396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67E420-C327-B544-4F98-6A345D9C92D3}"/>
              </a:ext>
            </a:extLst>
          </p:cNvPr>
          <p:cNvSpPr txBox="1"/>
          <p:nvPr/>
        </p:nvSpPr>
        <p:spPr>
          <a:xfrm>
            <a:off x="387458" y="278969"/>
            <a:ext cx="4915705" cy="646331"/>
          </a:xfrm>
          <a:prstGeom prst="rect">
            <a:avLst/>
          </a:prstGeom>
          <a:noFill/>
        </p:spPr>
        <p:txBody>
          <a:bodyPr wrap="none" rtlCol="0">
            <a:spAutoFit/>
          </a:bodyPr>
          <a:lstStyle/>
          <a:p>
            <a:r>
              <a:rPr lang="en-US" sz="3600" b="1" u="sng" dirty="0">
                <a:solidFill>
                  <a:srgbClr val="00B050"/>
                </a:solidFill>
                <a:latin typeface="Copperplate Gothic Light" panose="020E0507020206020404" pitchFamily="34" charset="0"/>
              </a:rPr>
              <a:t>01. PROJECT TITLE</a:t>
            </a:r>
            <a:endParaRPr lang="en-IN" sz="3600" b="1" u="sng" dirty="0">
              <a:solidFill>
                <a:srgbClr val="00B050"/>
              </a:solidFill>
              <a:latin typeface="Copperplate Gothic Light" panose="020E0507020206020404" pitchFamily="34" charset="0"/>
            </a:endParaRPr>
          </a:p>
        </p:txBody>
      </p:sp>
      <p:sp>
        <p:nvSpPr>
          <p:cNvPr id="3" name="TextBox 2">
            <a:extLst>
              <a:ext uri="{FF2B5EF4-FFF2-40B4-BE49-F238E27FC236}">
                <a16:creationId xmlns:a16="http://schemas.microsoft.com/office/drawing/2014/main" id="{65D046E1-BC4E-2595-7500-9DD2C1DFEA51}"/>
              </a:ext>
            </a:extLst>
          </p:cNvPr>
          <p:cNvSpPr txBox="1"/>
          <p:nvPr/>
        </p:nvSpPr>
        <p:spPr>
          <a:xfrm>
            <a:off x="3763460" y="1600553"/>
            <a:ext cx="4918334" cy="584775"/>
          </a:xfrm>
          <a:prstGeom prst="rect">
            <a:avLst/>
          </a:prstGeom>
          <a:noFill/>
        </p:spPr>
        <p:txBody>
          <a:bodyPr wrap="none" rtlCol="0">
            <a:spAutoFit/>
          </a:bodyPr>
          <a:lstStyle/>
          <a:p>
            <a:r>
              <a:rPr lang="en-US" sz="3200" b="1" u="sng" dirty="0">
                <a:solidFill>
                  <a:srgbClr val="FFFF00"/>
                </a:solidFill>
                <a:latin typeface="Georgia" panose="02040502050405020303" pitchFamily="18" charset="0"/>
              </a:rPr>
              <a:t>AI RESUME BUILDER</a:t>
            </a:r>
            <a:endParaRPr lang="en-IN" sz="3200" b="1" u="sng" dirty="0">
              <a:solidFill>
                <a:srgbClr val="FFFF00"/>
              </a:solidFill>
              <a:latin typeface="Georgia" panose="02040502050405020303" pitchFamily="18" charset="0"/>
            </a:endParaRPr>
          </a:p>
        </p:txBody>
      </p:sp>
      <p:sp>
        <p:nvSpPr>
          <p:cNvPr id="4" name="TextBox 3">
            <a:extLst>
              <a:ext uri="{FF2B5EF4-FFF2-40B4-BE49-F238E27FC236}">
                <a16:creationId xmlns:a16="http://schemas.microsoft.com/office/drawing/2014/main" id="{25D1F18E-CC8A-8051-3CBB-B7994D78C6F4}"/>
              </a:ext>
            </a:extLst>
          </p:cNvPr>
          <p:cNvSpPr txBox="1"/>
          <p:nvPr/>
        </p:nvSpPr>
        <p:spPr>
          <a:xfrm>
            <a:off x="1242550" y="2860582"/>
            <a:ext cx="10450817" cy="1754326"/>
          </a:xfrm>
          <a:prstGeom prst="rect">
            <a:avLst/>
          </a:prstGeom>
          <a:noFill/>
        </p:spPr>
        <p:txBody>
          <a:bodyPr wrap="square" rtlCol="0">
            <a:spAutoFit/>
          </a:bodyPr>
          <a:lstStyle/>
          <a:p>
            <a:r>
              <a:rPr lang="en-US" sz="3600" b="1" dirty="0">
                <a:latin typeface="Calisto MT" panose="02040603050505030304" pitchFamily="18" charset="0"/>
              </a:rPr>
              <a:t>AI Resume Builder is a Professional Resume Builder using Frontend Development ( HTML, CSS, JavaScript ).</a:t>
            </a:r>
            <a:endParaRPr lang="en-IN" sz="3600" b="1" dirty="0">
              <a:latin typeface="Calisto MT" panose="02040603050505030304" pitchFamily="18" charset="0"/>
            </a:endParaRPr>
          </a:p>
        </p:txBody>
      </p:sp>
    </p:spTree>
    <p:extLst>
      <p:ext uri="{BB962C8B-B14F-4D97-AF65-F5344CB8AC3E}">
        <p14:creationId xmlns:p14="http://schemas.microsoft.com/office/powerpoint/2010/main" val="650379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677440-89EA-9B14-1A13-C8C447607F1F}"/>
              </a:ext>
            </a:extLst>
          </p:cNvPr>
          <p:cNvSpPr txBox="1"/>
          <p:nvPr/>
        </p:nvSpPr>
        <p:spPr>
          <a:xfrm>
            <a:off x="945397" y="743919"/>
            <a:ext cx="5304529" cy="523220"/>
          </a:xfrm>
          <a:prstGeom prst="rect">
            <a:avLst/>
          </a:prstGeom>
          <a:noFill/>
        </p:spPr>
        <p:txBody>
          <a:bodyPr wrap="none" rtlCol="0">
            <a:spAutoFit/>
          </a:bodyPr>
          <a:lstStyle/>
          <a:p>
            <a:r>
              <a:rPr lang="en-US" sz="2800" b="1" u="sng" dirty="0">
                <a:solidFill>
                  <a:srgbClr val="0070C0"/>
                </a:solidFill>
                <a:latin typeface="Copperplate Gothic Light" panose="020E0507020206020404" pitchFamily="34" charset="0"/>
              </a:rPr>
              <a:t>02. PROBLEM STATEMENT</a:t>
            </a:r>
            <a:endParaRPr lang="en-IN" sz="2800" b="1" u="sng" dirty="0">
              <a:solidFill>
                <a:srgbClr val="0070C0"/>
              </a:solidFill>
              <a:latin typeface="Copperplate Gothic Light" panose="020E0507020206020404" pitchFamily="34" charset="0"/>
            </a:endParaRPr>
          </a:p>
        </p:txBody>
      </p:sp>
      <p:sp>
        <p:nvSpPr>
          <p:cNvPr id="4" name="TextBox 3">
            <a:extLst>
              <a:ext uri="{FF2B5EF4-FFF2-40B4-BE49-F238E27FC236}">
                <a16:creationId xmlns:a16="http://schemas.microsoft.com/office/drawing/2014/main" id="{873C9C4D-4BE7-587A-F939-E54C51B9A009}"/>
              </a:ext>
            </a:extLst>
          </p:cNvPr>
          <p:cNvSpPr txBox="1"/>
          <p:nvPr/>
        </p:nvSpPr>
        <p:spPr>
          <a:xfrm>
            <a:off x="1565329" y="1930729"/>
            <a:ext cx="8834034" cy="4031873"/>
          </a:xfrm>
          <a:prstGeom prst="rect">
            <a:avLst/>
          </a:prstGeom>
          <a:noFill/>
        </p:spPr>
        <p:txBody>
          <a:bodyPr wrap="square" rtlCol="0">
            <a:spAutoFit/>
          </a:bodyPr>
          <a:lstStyle/>
          <a:p>
            <a:pPr marL="285750" indent="-285750">
              <a:buFont typeface="Wingdings" panose="05000000000000000000" pitchFamily="2" charset="2"/>
              <a:buChar char="Ø"/>
            </a:pPr>
            <a:r>
              <a:rPr lang="en-US" sz="3200" b="1" dirty="0">
                <a:latin typeface="Calibri Light" panose="020F0302020204030204" pitchFamily="34" charset="0"/>
                <a:cs typeface="Calibri Light" panose="020F0302020204030204" pitchFamily="34" charset="0"/>
              </a:rPr>
              <a:t>Resume preparation is time – consuming and often inconsistent.</a:t>
            </a:r>
          </a:p>
          <a:p>
            <a:pPr marL="285750" indent="-285750">
              <a:buFont typeface="Wingdings" panose="05000000000000000000" pitchFamily="2" charset="2"/>
              <a:buChar char="Ø"/>
            </a:pPr>
            <a:r>
              <a:rPr lang="en-US" sz="3200" b="1" dirty="0">
                <a:latin typeface="Calibri Light" panose="020F0302020204030204" pitchFamily="34" charset="0"/>
                <a:cs typeface="Calibri Light" panose="020F0302020204030204" pitchFamily="34" charset="0"/>
              </a:rPr>
              <a:t>Students and Freshers face difficulties in designing professional resumes.</a:t>
            </a:r>
          </a:p>
          <a:p>
            <a:pPr marL="285750" indent="-285750">
              <a:buFont typeface="Wingdings" panose="05000000000000000000" pitchFamily="2" charset="2"/>
              <a:buChar char="Ø"/>
            </a:pPr>
            <a:r>
              <a:rPr lang="en-US" sz="3200" b="1" dirty="0">
                <a:latin typeface="Calibri Light" panose="020F0302020204030204" pitchFamily="34" charset="0"/>
                <a:cs typeface="Calibri Light" panose="020F0302020204030204" pitchFamily="34" charset="0"/>
              </a:rPr>
              <a:t>Manual formatting leads to errors and lack of standardization.</a:t>
            </a:r>
          </a:p>
          <a:p>
            <a:pPr marL="285750" indent="-285750">
              <a:buFont typeface="Wingdings" panose="05000000000000000000" pitchFamily="2" charset="2"/>
              <a:buChar char="Ø"/>
            </a:pPr>
            <a:r>
              <a:rPr lang="en-US" sz="3200" b="1" dirty="0">
                <a:latin typeface="Calibri Light" panose="020F0302020204030204" pitchFamily="34" charset="0"/>
                <a:cs typeface="Calibri Light" panose="020F0302020204030204" pitchFamily="34" charset="0"/>
              </a:rPr>
              <a:t>Need for a fast, user-friendly, and professional tool to create resumes</a:t>
            </a:r>
            <a:r>
              <a:rPr lang="en-US" sz="3200" dirty="0"/>
              <a:t>.</a:t>
            </a:r>
            <a:endParaRPr lang="en-IN" sz="3200" dirty="0"/>
          </a:p>
        </p:txBody>
      </p:sp>
    </p:spTree>
    <p:extLst>
      <p:ext uri="{BB962C8B-B14F-4D97-AF65-F5344CB8AC3E}">
        <p14:creationId xmlns:p14="http://schemas.microsoft.com/office/powerpoint/2010/main" val="428727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0FC4F0-0C8B-5D3C-E26A-0638618E4E5E}"/>
              </a:ext>
            </a:extLst>
          </p:cNvPr>
          <p:cNvSpPr txBox="1"/>
          <p:nvPr/>
        </p:nvSpPr>
        <p:spPr>
          <a:xfrm>
            <a:off x="712923" y="294468"/>
            <a:ext cx="5740674" cy="584775"/>
          </a:xfrm>
          <a:prstGeom prst="rect">
            <a:avLst/>
          </a:prstGeom>
          <a:noFill/>
        </p:spPr>
        <p:txBody>
          <a:bodyPr wrap="none" rtlCol="0">
            <a:spAutoFit/>
          </a:bodyPr>
          <a:lstStyle/>
          <a:p>
            <a:r>
              <a:rPr lang="en-US" sz="3200" b="1" u="sng" dirty="0">
                <a:solidFill>
                  <a:srgbClr val="FFC000"/>
                </a:solidFill>
                <a:latin typeface="Copperplate Gothic Light" panose="020E0507020206020404" pitchFamily="34" charset="0"/>
              </a:rPr>
              <a:t>03. PROJECT OVERVIEW:</a:t>
            </a:r>
            <a:endParaRPr lang="en-IN" sz="3200" b="1" u="sng" dirty="0">
              <a:solidFill>
                <a:srgbClr val="FFC000"/>
              </a:solidFill>
              <a:latin typeface="Copperplate Gothic Light" panose="020E0507020206020404" pitchFamily="34" charset="0"/>
            </a:endParaRPr>
          </a:p>
        </p:txBody>
      </p:sp>
      <p:sp>
        <p:nvSpPr>
          <p:cNvPr id="3" name="TextBox 2">
            <a:extLst>
              <a:ext uri="{FF2B5EF4-FFF2-40B4-BE49-F238E27FC236}">
                <a16:creationId xmlns:a16="http://schemas.microsoft.com/office/drawing/2014/main" id="{7A75C4E1-9F34-ABD8-63B5-E90715371A62}"/>
              </a:ext>
            </a:extLst>
          </p:cNvPr>
          <p:cNvSpPr txBox="1"/>
          <p:nvPr/>
        </p:nvSpPr>
        <p:spPr>
          <a:xfrm>
            <a:off x="1363852" y="1317355"/>
            <a:ext cx="8276094" cy="5078313"/>
          </a:xfrm>
          <a:prstGeom prst="rect">
            <a:avLst/>
          </a:prstGeom>
          <a:noFill/>
        </p:spPr>
        <p:txBody>
          <a:bodyPr wrap="square" rtlCol="0">
            <a:spAutoFit/>
          </a:bodyPr>
          <a:lstStyle/>
          <a:p>
            <a:pPr marL="342900" indent="-342900">
              <a:buFont typeface="+mj-lt"/>
              <a:buAutoNum type="arabicPeriod"/>
            </a:pPr>
            <a:r>
              <a:rPr lang="en-US" sz="3600" b="1" dirty="0">
                <a:latin typeface="Calibri Light" panose="020F0302020204030204" pitchFamily="34" charset="0"/>
                <a:cs typeface="Calibri Light" panose="020F0302020204030204" pitchFamily="34" charset="0"/>
              </a:rPr>
              <a:t>A Web- based resume  builder Application.</a:t>
            </a:r>
          </a:p>
          <a:p>
            <a:pPr marL="342900" indent="-342900">
              <a:buFont typeface="+mj-lt"/>
              <a:buAutoNum type="arabicPeriod"/>
            </a:pPr>
            <a:r>
              <a:rPr lang="en-US" sz="3600" b="1" dirty="0">
                <a:latin typeface="Calibri Light" panose="020F0302020204030204" pitchFamily="34" charset="0"/>
                <a:cs typeface="Calibri Light" panose="020F0302020204030204" pitchFamily="34" charset="0"/>
              </a:rPr>
              <a:t>Provides a form for input(Name, Skills, Education, Certificates, Projects).</a:t>
            </a:r>
          </a:p>
          <a:p>
            <a:pPr marL="342900" indent="-342900">
              <a:buFont typeface="+mj-lt"/>
              <a:buAutoNum type="arabicPeriod"/>
            </a:pPr>
            <a:r>
              <a:rPr lang="en-US" sz="3600" b="1" dirty="0">
                <a:latin typeface="Calibri Light" panose="020F0302020204030204" pitchFamily="34" charset="0"/>
                <a:cs typeface="Calibri Light" panose="020F0302020204030204" pitchFamily="34" charset="0"/>
              </a:rPr>
              <a:t>Shows a live preview of resume while typing.</a:t>
            </a:r>
          </a:p>
          <a:p>
            <a:pPr marL="342900" indent="-342900">
              <a:buFont typeface="+mj-lt"/>
              <a:buAutoNum type="arabicPeriod"/>
            </a:pPr>
            <a:r>
              <a:rPr lang="en-US" sz="3600" b="1" dirty="0">
                <a:latin typeface="Calibri Light" panose="020F0302020204030204" pitchFamily="34" charset="0"/>
                <a:cs typeface="Calibri Light" panose="020F0302020204030204" pitchFamily="34" charset="0"/>
              </a:rPr>
              <a:t>Supports profile picture upload, multiple projects, and certifications.</a:t>
            </a:r>
          </a:p>
          <a:p>
            <a:pPr marL="342900" indent="-342900">
              <a:buFont typeface="+mj-lt"/>
              <a:buAutoNum type="arabicPeriod"/>
            </a:pPr>
            <a:r>
              <a:rPr lang="en-US" sz="3600" b="1" dirty="0">
                <a:latin typeface="Calibri Light" panose="020F0302020204030204" pitchFamily="34" charset="0"/>
                <a:cs typeface="Calibri Light" panose="020F0302020204030204" pitchFamily="34" charset="0"/>
              </a:rPr>
              <a:t>Resume can be downloaded as PDF instantly</a:t>
            </a:r>
            <a:r>
              <a:rPr lang="en-US" sz="3600" b="1" dirty="0">
                <a:latin typeface="Copperplate Gothic Light" panose="020E0507020206020404" pitchFamily="34" charset="0"/>
              </a:rPr>
              <a:t>.</a:t>
            </a:r>
            <a:endParaRPr lang="en-IN" sz="3600" b="1" dirty="0">
              <a:latin typeface="Copperplate Gothic Light" panose="020E0507020206020404" pitchFamily="34" charset="0"/>
            </a:endParaRPr>
          </a:p>
        </p:txBody>
      </p:sp>
    </p:spTree>
    <p:extLst>
      <p:ext uri="{BB962C8B-B14F-4D97-AF65-F5344CB8AC3E}">
        <p14:creationId xmlns:p14="http://schemas.microsoft.com/office/powerpoint/2010/main" val="149198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8217BD-8FC8-4689-A794-AFFB81FDBF2C}"/>
              </a:ext>
            </a:extLst>
          </p:cNvPr>
          <p:cNvSpPr txBox="1"/>
          <p:nvPr/>
        </p:nvSpPr>
        <p:spPr>
          <a:xfrm>
            <a:off x="2479729" y="464949"/>
            <a:ext cx="6684459" cy="584775"/>
          </a:xfrm>
          <a:prstGeom prst="rect">
            <a:avLst/>
          </a:prstGeom>
          <a:noFill/>
        </p:spPr>
        <p:txBody>
          <a:bodyPr wrap="none" rtlCol="0">
            <a:spAutoFit/>
          </a:bodyPr>
          <a:lstStyle/>
          <a:p>
            <a:r>
              <a:rPr lang="en-US" sz="3200" b="1" u="sng" dirty="0">
                <a:solidFill>
                  <a:srgbClr val="00B0F0"/>
                </a:solidFill>
                <a:latin typeface="Copperplate Gothic Light" panose="020E0507020206020404" pitchFamily="34" charset="0"/>
              </a:rPr>
              <a:t>04. SCOPE OF THE PROJECT:</a:t>
            </a:r>
            <a:endParaRPr lang="en-IN" sz="3200" b="1" u="sng" dirty="0">
              <a:solidFill>
                <a:srgbClr val="00B0F0"/>
              </a:solidFill>
              <a:latin typeface="Copperplate Gothic Light" panose="020E0507020206020404" pitchFamily="34" charset="0"/>
            </a:endParaRPr>
          </a:p>
        </p:txBody>
      </p:sp>
      <p:sp>
        <p:nvSpPr>
          <p:cNvPr id="3" name="TextBox 2">
            <a:extLst>
              <a:ext uri="{FF2B5EF4-FFF2-40B4-BE49-F238E27FC236}">
                <a16:creationId xmlns:a16="http://schemas.microsoft.com/office/drawing/2014/main" id="{C9EDE10F-4C08-DC3D-5F8E-1CC1E98958BE}"/>
              </a:ext>
            </a:extLst>
          </p:cNvPr>
          <p:cNvSpPr txBox="1"/>
          <p:nvPr/>
        </p:nvSpPr>
        <p:spPr>
          <a:xfrm>
            <a:off x="1116966" y="1376293"/>
            <a:ext cx="10417308" cy="5016758"/>
          </a:xfrm>
          <a:prstGeom prst="rect">
            <a:avLst/>
          </a:prstGeom>
          <a:noFill/>
        </p:spPr>
        <p:txBody>
          <a:bodyPr wrap="square" rtlCol="0">
            <a:spAutoFit/>
          </a:bodyPr>
          <a:lstStyle/>
          <a:p>
            <a:pPr marL="285750" indent="-285750">
              <a:buFont typeface="Wingdings" panose="05000000000000000000" pitchFamily="2" charset="2"/>
              <a:buChar char="v"/>
            </a:pPr>
            <a:r>
              <a:rPr lang="en-US" sz="4000" b="1" dirty="0">
                <a:latin typeface="Calibri Light" panose="020F0302020204030204" pitchFamily="34" charset="0"/>
                <a:cs typeface="Calibri Light" panose="020F0302020204030204" pitchFamily="34" charset="0"/>
              </a:rPr>
              <a:t>Easy and Professional Resume creations- users can quickly build resumes with modern.</a:t>
            </a:r>
          </a:p>
          <a:p>
            <a:pPr marL="285750" indent="-285750">
              <a:buFont typeface="Wingdings" panose="05000000000000000000" pitchFamily="2" charset="2"/>
              <a:buChar char="v"/>
            </a:pPr>
            <a:r>
              <a:rPr lang="en-US" sz="4000" b="1" dirty="0">
                <a:latin typeface="Calibri Light" panose="020F0302020204030204" pitchFamily="34" charset="0"/>
                <a:cs typeface="Calibri Light" panose="020F0302020204030204" pitchFamily="34" charset="0"/>
              </a:rPr>
              <a:t>Live Preview and customization – Real time Preview of Education, Skills, Projects, and Achievements, Certifications.</a:t>
            </a:r>
          </a:p>
          <a:p>
            <a:pPr marL="285750" indent="-285750">
              <a:buFont typeface="Wingdings" panose="05000000000000000000" pitchFamily="2" charset="2"/>
              <a:buChar char="v"/>
            </a:pPr>
            <a:r>
              <a:rPr lang="en-US" sz="4000" b="1" dirty="0">
                <a:latin typeface="Calibri Light" panose="020F0302020204030204" pitchFamily="34" charset="0"/>
                <a:cs typeface="Calibri Light" panose="020F0302020204030204" pitchFamily="34" charset="0"/>
              </a:rPr>
              <a:t>Instant Pdf Export.</a:t>
            </a:r>
          </a:p>
          <a:p>
            <a:pPr marL="285750" indent="-285750">
              <a:buFont typeface="Wingdings" panose="05000000000000000000" pitchFamily="2" charset="2"/>
              <a:buChar char="v"/>
            </a:pPr>
            <a:r>
              <a:rPr lang="en-US" sz="4000" b="1" dirty="0">
                <a:latin typeface="Calibri Light" panose="020F0302020204030204" pitchFamily="34" charset="0"/>
                <a:cs typeface="Calibri Light" panose="020F0302020204030204" pitchFamily="34" charset="0"/>
              </a:rPr>
              <a:t>Future Scalability can be enhanced with Ai  Suggestions.</a:t>
            </a:r>
            <a:endParaRPr lang="en-IN" sz="40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129097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14F420-B112-3A70-68BF-262B3955DE09}"/>
              </a:ext>
            </a:extLst>
          </p:cNvPr>
          <p:cNvSpPr txBox="1"/>
          <p:nvPr/>
        </p:nvSpPr>
        <p:spPr>
          <a:xfrm>
            <a:off x="4076054" y="402956"/>
            <a:ext cx="3626314" cy="584775"/>
          </a:xfrm>
          <a:prstGeom prst="rect">
            <a:avLst/>
          </a:prstGeom>
          <a:noFill/>
        </p:spPr>
        <p:txBody>
          <a:bodyPr wrap="none" rtlCol="0">
            <a:spAutoFit/>
          </a:bodyPr>
          <a:lstStyle/>
          <a:p>
            <a:r>
              <a:rPr lang="en-US" sz="3200" b="1" u="sng" dirty="0">
                <a:solidFill>
                  <a:srgbClr val="FFFF00"/>
                </a:solidFill>
                <a:latin typeface="Copperplate Gothic Light" panose="020E0507020206020404" pitchFamily="34" charset="0"/>
              </a:rPr>
              <a:t>05. END USERS</a:t>
            </a:r>
            <a:endParaRPr lang="en-IN" sz="3200" b="1" u="sng" dirty="0">
              <a:solidFill>
                <a:srgbClr val="FFFF00"/>
              </a:solidFill>
              <a:latin typeface="Copperplate Gothic Light" panose="020E0507020206020404" pitchFamily="34" charset="0"/>
            </a:endParaRPr>
          </a:p>
        </p:txBody>
      </p:sp>
      <p:graphicFrame>
        <p:nvGraphicFramePr>
          <p:cNvPr id="3" name="Diagram 2">
            <a:extLst>
              <a:ext uri="{FF2B5EF4-FFF2-40B4-BE49-F238E27FC236}">
                <a16:creationId xmlns:a16="http://schemas.microsoft.com/office/drawing/2014/main" id="{A4311834-8432-64D9-1832-E44772D5D0C1}"/>
              </a:ext>
            </a:extLst>
          </p:cNvPr>
          <p:cNvGraphicFramePr/>
          <p:nvPr>
            <p:extLst>
              <p:ext uri="{D42A27DB-BD31-4B8C-83A1-F6EECF244321}">
                <p14:modId xmlns:p14="http://schemas.microsoft.com/office/powerpoint/2010/main" val="3332785660"/>
              </p:ext>
            </p:extLst>
          </p:nvPr>
        </p:nvGraphicFramePr>
        <p:xfrm>
          <a:off x="-1284638" y="2074763"/>
          <a:ext cx="8128000" cy="3892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Connector 4">
            <a:extLst>
              <a:ext uri="{FF2B5EF4-FFF2-40B4-BE49-F238E27FC236}">
                <a16:creationId xmlns:a16="http://schemas.microsoft.com/office/drawing/2014/main" id="{7D904204-1196-5AA0-3BA7-C78566121368}"/>
              </a:ext>
            </a:extLst>
          </p:cNvPr>
          <p:cNvCxnSpPr/>
          <p:nvPr/>
        </p:nvCxnSpPr>
        <p:spPr>
          <a:xfrm>
            <a:off x="5406189" y="2502568"/>
            <a:ext cx="1235243" cy="0"/>
          </a:xfrm>
          <a:prstGeom prst="line">
            <a:avLst/>
          </a:prstGeom>
          <a:ln>
            <a:solidFill>
              <a:srgbClr val="66FF66"/>
            </a:solidFill>
            <a:tailEnd type="diamon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1E18996-DB1D-1AFE-8AC0-DA2A65BE106E}"/>
              </a:ext>
            </a:extLst>
          </p:cNvPr>
          <p:cNvCxnSpPr/>
          <p:nvPr/>
        </p:nvCxnSpPr>
        <p:spPr>
          <a:xfrm>
            <a:off x="5406188" y="4020805"/>
            <a:ext cx="1235243" cy="0"/>
          </a:xfrm>
          <a:prstGeom prst="line">
            <a:avLst/>
          </a:prstGeom>
          <a:ln>
            <a:solidFill>
              <a:srgbClr val="66FF66"/>
            </a:solidFill>
            <a:tailEnd type="diamon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B6AA69D-04C8-A5A6-3EBF-975FE88B9FE4}"/>
              </a:ext>
            </a:extLst>
          </p:cNvPr>
          <p:cNvCxnSpPr/>
          <p:nvPr/>
        </p:nvCxnSpPr>
        <p:spPr>
          <a:xfrm>
            <a:off x="5406189" y="5502441"/>
            <a:ext cx="1235243" cy="0"/>
          </a:xfrm>
          <a:prstGeom prst="line">
            <a:avLst/>
          </a:prstGeom>
          <a:ln>
            <a:solidFill>
              <a:srgbClr val="66FF66"/>
            </a:solidFill>
            <a:tailEnd type="diamon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6C5A59-D725-774C-8970-73EAC2C22B96}"/>
              </a:ext>
            </a:extLst>
          </p:cNvPr>
          <p:cNvSpPr txBox="1"/>
          <p:nvPr/>
        </p:nvSpPr>
        <p:spPr>
          <a:xfrm>
            <a:off x="6860167" y="1790603"/>
            <a:ext cx="5005136" cy="1569660"/>
          </a:xfrm>
          <a:prstGeom prst="rect">
            <a:avLst/>
          </a:prstGeom>
          <a:noFill/>
        </p:spPr>
        <p:txBody>
          <a:bodyPr wrap="square" rtlCol="0">
            <a:spAutoFit/>
          </a:bodyPr>
          <a:lstStyle/>
          <a:p>
            <a:r>
              <a:rPr lang="en-US" sz="3200" b="1" dirty="0">
                <a:latin typeface="Book Antiqua" panose="02040602050305030304" pitchFamily="18" charset="0"/>
              </a:rPr>
              <a:t>Preparing Resumes for internships and campus  placements.</a:t>
            </a:r>
            <a:endParaRPr lang="en-IN" sz="3200" b="1" dirty="0">
              <a:latin typeface="Book Antiqua" panose="02040602050305030304" pitchFamily="18" charset="0"/>
            </a:endParaRPr>
          </a:p>
        </p:txBody>
      </p:sp>
      <p:sp>
        <p:nvSpPr>
          <p:cNvPr id="11" name="TextBox 10">
            <a:extLst>
              <a:ext uri="{FF2B5EF4-FFF2-40B4-BE49-F238E27FC236}">
                <a16:creationId xmlns:a16="http://schemas.microsoft.com/office/drawing/2014/main" id="{37A67084-3A25-BDB2-2E0C-22FB70CA1099}"/>
              </a:ext>
            </a:extLst>
          </p:cNvPr>
          <p:cNvSpPr txBox="1"/>
          <p:nvPr/>
        </p:nvSpPr>
        <p:spPr>
          <a:xfrm>
            <a:off x="6900264" y="3623438"/>
            <a:ext cx="5291736" cy="1077218"/>
          </a:xfrm>
          <a:prstGeom prst="rect">
            <a:avLst/>
          </a:prstGeom>
          <a:noFill/>
        </p:spPr>
        <p:txBody>
          <a:bodyPr wrap="square" rtlCol="0">
            <a:spAutoFit/>
          </a:bodyPr>
          <a:lstStyle/>
          <a:p>
            <a:r>
              <a:rPr lang="en-US" sz="3200" b="1" dirty="0">
                <a:latin typeface="Book Antiqua" panose="02040602050305030304" pitchFamily="18" charset="0"/>
              </a:rPr>
              <a:t>Fresh Graduates applying for their first job.</a:t>
            </a:r>
            <a:endParaRPr lang="en-IN" sz="3200" b="1" dirty="0">
              <a:latin typeface="Book Antiqua" panose="02040602050305030304" pitchFamily="18" charset="0"/>
            </a:endParaRPr>
          </a:p>
        </p:txBody>
      </p:sp>
      <p:sp>
        <p:nvSpPr>
          <p:cNvPr id="12" name="TextBox 11">
            <a:extLst>
              <a:ext uri="{FF2B5EF4-FFF2-40B4-BE49-F238E27FC236}">
                <a16:creationId xmlns:a16="http://schemas.microsoft.com/office/drawing/2014/main" id="{4B7EDE99-4ED1-982A-6FAE-8E8A5842099A}"/>
              </a:ext>
            </a:extLst>
          </p:cNvPr>
          <p:cNvSpPr txBox="1"/>
          <p:nvPr/>
        </p:nvSpPr>
        <p:spPr>
          <a:xfrm>
            <a:off x="6900264" y="4963832"/>
            <a:ext cx="4924943" cy="1077218"/>
          </a:xfrm>
          <a:prstGeom prst="rect">
            <a:avLst/>
          </a:prstGeom>
          <a:noFill/>
        </p:spPr>
        <p:txBody>
          <a:bodyPr wrap="square" rtlCol="0">
            <a:spAutoFit/>
          </a:bodyPr>
          <a:lstStyle/>
          <a:p>
            <a:r>
              <a:rPr lang="en-US" sz="3200" b="1" dirty="0">
                <a:latin typeface="Book Antiqua" panose="02040602050305030304" pitchFamily="18" charset="0"/>
              </a:rPr>
              <a:t>Who need quick and neat resumes.</a:t>
            </a:r>
            <a:endParaRPr lang="en-IN" sz="3200" b="1" dirty="0">
              <a:latin typeface="Book Antiqua" panose="02040602050305030304" pitchFamily="18" charset="0"/>
            </a:endParaRPr>
          </a:p>
        </p:txBody>
      </p:sp>
    </p:spTree>
    <p:extLst>
      <p:ext uri="{BB962C8B-B14F-4D97-AF65-F5344CB8AC3E}">
        <p14:creationId xmlns:p14="http://schemas.microsoft.com/office/powerpoint/2010/main" val="3328361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2175C0-483A-515E-15A8-8F191F705B68}"/>
              </a:ext>
            </a:extLst>
          </p:cNvPr>
          <p:cNvSpPr txBox="1"/>
          <p:nvPr/>
        </p:nvSpPr>
        <p:spPr>
          <a:xfrm>
            <a:off x="2185261" y="433953"/>
            <a:ext cx="7462043" cy="584775"/>
          </a:xfrm>
          <a:prstGeom prst="rect">
            <a:avLst/>
          </a:prstGeom>
          <a:noFill/>
        </p:spPr>
        <p:txBody>
          <a:bodyPr wrap="none" rtlCol="0">
            <a:spAutoFit/>
          </a:bodyPr>
          <a:lstStyle/>
          <a:p>
            <a:r>
              <a:rPr lang="en-US" sz="3200" b="1" u="sng" dirty="0">
                <a:solidFill>
                  <a:srgbClr val="FF66CC"/>
                </a:solidFill>
                <a:latin typeface="Copperplate Gothic Light" panose="020E0507020206020404" pitchFamily="34" charset="0"/>
              </a:rPr>
              <a:t>06. TOOLS AND TECHNOLOGIES</a:t>
            </a:r>
            <a:endParaRPr lang="en-IN" sz="3200" b="1" u="sng" dirty="0">
              <a:solidFill>
                <a:srgbClr val="FF66CC"/>
              </a:solidFill>
              <a:latin typeface="Copperplate Gothic Light" panose="020E0507020206020404" pitchFamily="34" charset="0"/>
            </a:endParaRPr>
          </a:p>
        </p:txBody>
      </p:sp>
      <p:graphicFrame>
        <p:nvGraphicFramePr>
          <p:cNvPr id="4" name="Diagram 3">
            <a:extLst>
              <a:ext uri="{FF2B5EF4-FFF2-40B4-BE49-F238E27FC236}">
                <a16:creationId xmlns:a16="http://schemas.microsoft.com/office/drawing/2014/main" id="{DA1CBCA5-E152-1779-11B5-076B9C591310}"/>
              </a:ext>
            </a:extLst>
          </p:cNvPr>
          <p:cNvGraphicFramePr/>
          <p:nvPr>
            <p:extLst>
              <p:ext uri="{D42A27DB-BD31-4B8C-83A1-F6EECF244321}">
                <p14:modId xmlns:p14="http://schemas.microsoft.com/office/powerpoint/2010/main" val="306008511"/>
              </p:ext>
            </p:extLst>
          </p:nvPr>
        </p:nvGraphicFramePr>
        <p:xfrm>
          <a:off x="2032000" y="100538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3997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BA3ADF-40CE-FB4B-10BF-455EE44CA5B9}"/>
              </a:ext>
            </a:extLst>
          </p:cNvPr>
          <p:cNvSpPr txBox="1"/>
          <p:nvPr/>
        </p:nvSpPr>
        <p:spPr>
          <a:xfrm>
            <a:off x="2292523" y="480447"/>
            <a:ext cx="7606954" cy="584775"/>
          </a:xfrm>
          <a:prstGeom prst="rect">
            <a:avLst/>
          </a:prstGeom>
          <a:noFill/>
        </p:spPr>
        <p:txBody>
          <a:bodyPr wrap="none" rtlCol="0">
            <a:spAutoFit/>
          </a:bodyPr>
          <a:lstStyle/>
          <a:p>
            <a:r>
              <a:rPr lang="en-US" sz="3200" b="1" u="sng" dirty="0">
                <a:solidFill>
                  <a:srgbClr val="66FF66"/>
                </a:solidFill>
                <a:latin typeface="Copperplate Gothic Light" panose="020E0507020206020404" pitchFamily="34" charset="0"/>
              </a:rPr>
              <a:t>07. SYSTEM DESIGN AND LAYOUT</a:t>
            </a:r>
            <a:endParaRPr lang="en-IN" sz="3200" b="1" u="sng" dirty="0">
              <a:solidFill>
                <a:srgbClr val="66FF66"/>
              </a:solidFill>
              <a:latin typeface="Copperplate Gothic Light" panose="020E0507020206020404" pitchFamily="34" charset="0"/>
            </a:endParaRPr>
          </a:p>
        </p:txBody>
      </p:sp>
      <p:sp>
        <p:nvSpPr>
          <p:cNvPr id="4" name="TextBox 3">
            <a:extLst>
              <a:ext uri="{FF2B5EF4-FFF2-40B4-BE49-F238E27FC236}">
                <a16:creationId xmlns:a16="http://schemas.microsoft.com/office/drawing/2014/main" id="{A4B795B9-58EB-91F9-D953-2AA1F2243130}"/>
              </a:ext>
            </a:extLst>
          </p:cNvPr>
          <p:cNvSpPr txBox="1"/>
          <p:nvPr/>
        </p:nvSpPr>
        <p:spPr>
          <a:xfrm>
            <a:off x="1171479" y="1680187"/>
            <a:ext cx="11020521" cy="2369880"/>
          </a:xfrm>
          <a:prstGeom prst="rect">
            <a:avLst/>
          </a:prstGeom>
          <a:noFill/>
        </p:spPr>
        <p:txBody>
          <a:bodyPr wrap="square" rtlCol="0">
            <a:spAutoFit/>
          </a:bodyPr>
          <a:lstStyle/>
          <a:p>
            <a:pPr marL="285750" indent="-285750">
              <a:buFont typeface="Wingdings" panose="05000000000000000000" pitchFamily="2" charset="2"/>
              <a:buChar char="q"/>
            </a:pPr>
            <a:r>
              <a:rPr lang="en-US" sz="2800" b="1" dirty="0">
                <a:solidFill>
                  <a:srgbClr val="00B0F0"/>
                </a:solidFill>
                <a:latin typeface="Aptos" panose="020B0004020202020204" pitchFamily="34" charset="0"/>
              </a:rPr>
              <a:t>Left Side :</a:t>
            </a:r>
            <a:r>
              <a:rPr lang="en-US" dirty="0">
                <a:solidFill>
                  <a:srgbClr val="00B0F0"/>
                </a:solidFill>
              </a:rPr>
              <a:t> </a:t>
            </a:r>
          </a:p>
          <a:p>
            <a:r>
              <a:rPr lang="en-US" sz="3600" b="1" dirty="0">
                <a:latin typeface="Book Antiqua" panose="02040602050305030304" pitchFamily="18" charset="0"/>
              </a:rPr>
              <a:t>           </a:t>
            </a:r>
            <a:r>
              <a:rPr lang="en-US" sz="2800" b="1" dirty="0">
                <a:latin typeface="Book Antiqua" panose="02040602050305030304" pitchFamily="18" charset="0"/>
              </a:rPr>
              <a:t>Input form for personal details, like education, Skills, Achievements, Projects, etc.</a:t>
            </a:r>
          </a:p>
          <a:p>
            <a:endParaRPr lang="en-US" sz="2800" b="1" dirty="0">
              <a:latin typeface="Book Antiqua" panose="02040602050305030304" pitchFamily="18" charset="0"/>
            </a:endParaRPr>
          </a:p>
          <a:p>
            <a:endParaRPr lang="en-IN" sz="2800" b="1" dirty="0">
              <a:latin typeface="Book Antiqua" panose="02040602050305030304" pitchFamily="18" charset="0"/>
            </a:endParaRPr>
          </a:p>
        </p:txBody>
      </p:sp>
      <p:sp>
        <p:nvSpPr>
          <p:cNvPr id="5" name="TextBox 4">
            <a:extLst>
              <a:ext uri="{FF2B5EF4-FFF2-40B4-BE49-F238E27FC236}">
                <a16:creationId xmlns:a16="http://schemas.microsoft.com/office/drawing/2014/main" id="{0491E809-AE55-37D1-4855-F08DCE3FC45F}"/>
              </a:ext>
            </a:extLst>
          </p:cNvPr>
          <p:cNvSpPr txBox="1"/>
          <p:nvPr/>
        </p:nvSpPr>
        <p:spPr>
          <a:xfrm>
            <a:off x="1077263" y="3496003"/>
            <a:ext cx="6673622" cy="954107"/>
          </a:xfrm>
          <a:prstGeom prst="rect">
            <a:avLst/>
          </a:prstGeom>
          <a:noFill/>
        </p:spPr>
        <p:txBody>
          <a:bodyPr wrap="none" rtlCol="0">
            <a:spAutoFit/>
          </a:bodyPr>
          <a:lstStyle/>
          <a:p>
            <a:pPr marL="285750" indent="-285750">
              <a:buFont typeface="Wingdings" panose="05000000000000000000" pitchFamily="2" charset="2"/>
              <a:buChar char="q"/>
            </a:pPr>
            <a:r>
              <a:rPr lang="en-US" sz="2800" b="1" dirty="0">
                <a:solidFill>
                  <a:srgbClr val="00B0F0"/>
                </a:solidFill>
                <a:latin typeface="Aptos" panose="020B0004020202020204" pitchFamily="34" charset="0"/>
              </a:rPr>
              <a:t>Responsive Design :</a:t>
            </a:r>
          </a:p>
          <a:p>
            <a:r>
              <a:rPr lang="en-US" sz="2800" b="1" dirty="0">
                <a:latin typeface="Aptos" panose="020B0004020202020204" pitchFamily="34" charset="0"/>
              </a:rPr>
              <a:t>                  </a:t>
            </a:r>
            <a:r>
              <a:rPr lang="en-US" sz="2800" b="1" dirty="0">
                <a:latin typeface="Book Antiqua" panose="02040602050305030304" pitchFamily="18" charset="0"/>
              </a:rPr>
              <a:t>Works on Desktop and Mobile.</a:t>
            </a:r>
            <a:endParaRPr lang="en-IN" sz="2800" b="1" dirty="0">
              <a:latin typeface="Book Antiqua" panose="02040602050305030304" pitchFamily="18" charset="0"/>
            </a:endParaRPr>
          </a:p>
        </p:txBody>
      </p:sp>
      <p:sp>
        <p:nvSpPr>
          <p:cNvPr id="7" name="TextBox 6">
            <a:extLst>
              <a:ext uri="{FF2B5EF4-FFF2-40B4-BE49-F238E27FC236}">
                <a16:creationId xmlns:a16="http://schemas.microsoft.com/office/drawing/2014/main" id="{4BE50ADA-AC5C-D2B2-C96C-4033BD374A2C}"/>
              </a:ext>
            </a:extLst>
          </p:cNvPr>
          <p:cNvSpPr txBox="1"/>
          <p:nvPr/>
        </p:nvSpPr>
        <p:spPr>
          <a:xfrm>
            <a:off x="1077263" y="4911776"/>
            <a:ext cx="5333511" cy="954107"/>
          </a:xfrm>
          <a:prstGeom prst="rect">
            <a:avLst/>
          </a:prstGeom>
          <a:noFill/>
        </p:spPr>
        <p:txBody>
          <a:bodyPr wrap="none" rtlCol="0">
            <a:spAutoFit/>
          </a:bodyPr>
          <a:lstStyle/>
          <a:p>
            <a:pPr marL="285750" indent="-285750">
              <a:buFont typeface="Wingdings" panose="05000000000000000000" pitchFamily="2" charset="2"/>
              <a:buChar char="q"/>
            </a:pPr>
            <a:r>
              <a:rPr lang="en-US" sz="2800" b="1" dirty="0">
                <a:solidFill>
                  <a:srgbClr val="00B0F0"/>
                </a:solidFill>
                <a:latin typeface="Book Antiqua" panose="02040602050305030304" pitchFamily="18" charset="0"/>
              </a:rPr>
              <a:t>Dark / Light :</a:t>
            </a:r>
          </a:p>
          <a:p>
            <a:r>
              <a:rPr lang="en-US" sz="2800" b="1" dirty="0">
                <a:solidFill>
                  <a:srgbClr val="00B0F0"/>
                </a:solidFill>
                <a:latin typeface="Book Antiqua" panose="02040602050305030304" pitchFamily="18" charset="0"/>
              </a:rPr>
              <a:t>             </a:t>
            </a:r>
            <a:r>
              <a:rPr lang="en-US" sz="2800" b="1" dirty="0">
                <a:latin typeface="Book Antiqua" panose="02040602050305030304" pitchFamily="18" charset="0"/>
              </a:rPr>
              <a:t>Themes mode available.</a:t>
            </a:r>
            <a:endParaRPr lang="en-IN" sz="2800" b="1" dirty="0">
              <a:latin typeface="Book Antiqua" panose="02040602050305030304" pitchFamily="18" charset="0"/>
            </a:endParaRPr>
          </a:p>
        </p:txBody>
      </p:sp>
    </p:spTree>
    <p:extLst>
      <p:ext uri="{BB962C8B-B14F-4D97-AF65-F5344CB8AC3E}">
        <p14:creationId xmlns:p14="http://schemas.microsoft.com/office/powerpoint/2010/main" val="1153984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216</TotalTime>
  <Words>711</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17</vt:i4>
      </vt:variant>
    </vt:vector>
  </HeadingPairs>
  <TitlesOfParts>
    <vt:vector size="32" baseType="lpstr">
      <vt:lpstr>Aptos</vt:lpstr>
      <vt:lpstr>Arial</vt:lpstr>
      <vt:lpstr>Arial Black</vt:lpstr>
      <vt:lpstr>Baskerville Old Face</vt:lpstr>
      <vt:lpstr>Bell MT</vt:lpstr>
      <vt:lpstr>Book Antiqua</vt:lpstr>
      <vt:lpstr>Calibri Light</vt:lpstr>
      <vt:lpstr>Calisto MT</vt:lpstr>
      <vt:lpstr>Cambria</vt:lpstr>
      <vt:lpstr>Century Gothic</vt:lpstr>
      <vt:lpstr>Copperplate Gothic Light</vt:lpstr>
      <vt:lpstr>Georgia</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4</cp:revision>
  <dcterms:created xsi:type="dcterms:W3CDTF">2025-09-08T05:19:25Z</dcterms:created>
  <dcterms:modified xsi:type="dcterms:W3CDTF">2025-09-09T12:23:30Z</dcterms:modified>
</cp:coreProperties>
</file>