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0C26-9912-43B4-B4FF-82A78F273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Techno</a:t>
            </a:r>
            <a:r>
              <a:rPr lang="lv-LV" dirty="0"/>
              <a:t> projekts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64957-3CF5-446E-9B9C-9CC217DFA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8030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Techno projekts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Smits</dc:creator>
  <cp:lastModifiedBy>Denis Smits</cp:lastModifiedBy>
  <cp:revision>3</cp:revision>
  <dcterms:created xsi:type="dcterms:W3CDTF">2024-04-10T09:16:37Z</dcterms:created>
  <dcterms:modified xsi:type="dcterms:W3CDTF">2024-05-08T11:26:59Z</dcterms:modified>
</cp:coreProperties>
</file>