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3" r:id="rId4"/>
    <p:sldId id="271" r:id="rId5"/>
    <p:sldId id="260" r:id="rId6"/>
    <p:sldId id="274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3" y="2262149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996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  <a:r>
              <a:rPr lang="da-DK" sz="3600" smtClean="0"/>
              <a:t>Client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392905" y="3170321"/>
            <a:ext cx="4078706" cy="4993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47912" y="4705396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 </a:t>
            </a:r>
            <a:r>
              <a:rPr lang="da-DK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smtClean="0">
                <a:latin typeface="Consolas" panose="020B0609020204030204" pitchFamily="49" charset="0"/>
              </a:rPr>
              <a:t>&lt;</a:t>
            </a:r>
            <a:r>
              <a:rPr lang="da-DK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smtClean="0">
                <a:latin typeface="Consolas" panose="020B0609020204030204" pitchFamily="49" charset="0"/>
              </a:rPr>
              <a:t>&gt;</a:t>
            </a:r>
            <a:endParaRPr lang="da-DK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7128711" y="4705395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400" smtClean="0">
                <a:latin typeface="Consolas" panose="020B0609020204030204" pitchFamily="49" charset="0"/>
              </a:rPr>
              <a:t>…</a:t>
            </a:r>
            <a:r>
              <a:rPr lang="da-DK" sz="2400">
                <a:latin typeface="Consolas" panose="020B0609020204030204" pitchFamily="49" charset="0"/>
              </a:rPr>
              <a:t>(</a:t>
            </a:r>
            <a:r>
              <a:rPr lang="da-DK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>
                <a:latin typeface="Consolas" panose="020B0609020204030204" pitchFamily="49" charset="0"/>
              </a:rPr>
              <a:t> </a:t>
            </a:r>
            <a:r>
              <a:rPr lang="da-DK" sz="2400" smtClean="0">
                <a:latin typeface="Consolas" panose="020B0609020204030204" pitchFamily="49" charset="0"/>
              </a:rPr>
              <a:t>t)</a:t>
            </a:r>
            <a:endParaRPr lang="da-DK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3" y="2262149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  <a:r>
              <a:rPr lang="da-DK" sz="3600" smtClean="0"/>
              <a:t>Client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392905" y="3170321"/>
            <a:ext cx="4078706" cy="4993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  <a:r>
              <a:rPr lang="da-DK" sz="3600" smtClean="0"/>
              <a:t>Client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  <a:r>
              <a:rPr lang="da-DK" sz="3600" smtClean="0"/>
              <a:t>Client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392905" y="3669632"/>
            <a:ext cx="3018497" cy="19515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392905" y="1409273"/>
            <a:ext cx="1449806" cy="22571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3729773" y="180806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03206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3" y="2262149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  <a:r>
              <a:rPr lang="da-DK" sz="3600" smtClean="0"/>
              <a:t>Client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392905" y="3170321"/>
            <a:ext cx="4078706" cy="4993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  <a:r>
              <a:rPr lang="da-DK" sz="3600" smtClean="0"/>
              <a:t>Client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  <a:r>
              <a:rPr lang="da-DK" sz="3600" smtClean="0"/>
              <a:t>Client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392905" y="3669632"/>
            <a:ext cx="3018497" cy="19515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392905" y="1409273"/>
            <a:ext cx="1449806" cy="22571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10127" y="5467456"/>
            <a:ext cx="3879331" cy="12931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OtherClass</a:t>
            </a:r>
            <a:endParaRPr lang="da-DK" sz="3600" smtClean="0"/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 void OtherFunc(double t)</a:t>
            </a:r>
          </a:p>
          <a:p>
            <a:pPr algn="ctr"/>
            <a:endParaRPr lang="da-DK" sz="3600"/>
          </a:p>
        </p:txBody>
      </p:sp>
      <p:cxnSp>
        <p:nvCxnSpPr>
          <p:cNvPr id="12" name="Lige pilforbindelse 11"/>
          <p:cNvCxnSpPr/>
          <p:nvPr/>
        </p:nvCxnSpPr>
        <p:spPr>
          <a:xfrm flipH="1">
            <a:off x="1259840" y="3666428"/>
            <a:ext cx="2133065" cy="25447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2452274" y="467206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17" name="Tekstfelt 16"/>
          <p:cNvSpPr txBox="1"/>
          <p:nvPr/>
        </p:nvSpPr>
        <p:spPr>
          <a:xfrm>
            <a:off x="3729773" y="180806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18" name="Tekstfelt 17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19" name="Tekstfelt 18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77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18033" y="2568743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10" name="Afrundet rektangel 9"/>
          <p:cNvSpPr/>
          <p:nvPr/>
        </p:nvSpPr>
        <p:spPr>
          <a:xfrm>
            <a:off x="1562099" y="4600575"/>
            <a:ext cx="7991475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 smtClean="0"/>
              <a:t>dogs.Sort(new CompareDogByWeight());</a:t>
            </a:r>
            <a:endParaRPr lang="da-DK" sz="2800"/>
          </a:p>
        </p:txBody>
      </p:sp>
      <p:sp>
        <p:nvSpPr>
          <p:cNvPr id="12" name="Afrundet rektangel 11"/>
          <p:cNvSpPr/>
          <p:nvPr/>
        </p:nvSpPr>
        <p:spPr>
          <a:xfrm>
            <a:off x="6600825" y="308561"/>
            <a:ext cx="3838575" cy="7201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IComparer&lt;Dog&gt;</a:t>
            </a:r>
            <a:endParaRPr lang="da-DK" sz="3200"/>
          </a:p>
        </p:txBody>
      </p:sp>
      <p:cxnSp>
        <p:nvCxnSpPr>
          <p:cNvPr id="14" name="Lige pilforbindelse 13"/>
          <p:cNvCxnSpPr>
            <a:stCxn id="9" idx="0"/>
            <a:endCxn id="12" idx="2"/>
          </p:cNvCxnSpPr>
          <p:nvPr/>
        </p:nvCxnSpPr>
        <p:spPr>
          <a:xfrm flipH="1" flipV="1">
            <a:off x="8520113" y="1028701"/>
            <a:ext cx="7268" cy="495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57837" y="3184358"/>
            <a:ext cx="2969544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69782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</a:t>
            </a:r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</a:p>
          <a:p>
            <a:pPr algn="ctr"/>
            <a:r>
              <a:rPr lang="da-DK" sz="3600" smtClean="0"/>
              <a:t>Client</a:t>
            </a:r>
            <a:endParaRPr lang="da-DK" sz="3600"/>
          </a:p>
        </p:txBody>
      </p:sp>
      <p:sp>
        <p:nvSpPr>
          <p:cNvPr id="10" name="Afrundet rektangel 9"/>
          <p:cNvSpPr/>
          <p:nvPr/>
        </p:nvSpPr>
        <p:spPr>
          <a:xfrm>
            <a:off x="186489" y="4600575"/>
            <a:ext cx="10653964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/>
              <a:t>monitor.TemperatureChanged += g1.TemperatureHasChanged;</a:t>
            </a:r>
            <a:endParaRPr lang="da-DK" sz="2800"/>
          </a:p>
        </p:txBody>
      </p: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13471" y="3184358"/>
            <a:ext cx="3013910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25416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da-DK" sz="2000" smtClean="0">
                <a:latin typeface="Consolas" panose="020B0609020204030204" pitchFamily="49" charset="0"/>
              </a:rPr>
              <a:t>OnTemperatureChanged()</a:t>
            </a:r>
          </a:p>
          <a:p>
            <a:pPr marL="0" indent="0">
              <a:buNone/>
            </a:pPr>
            <a:r>
              <a:rPr lang="da-DK" sz="200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>
                <a:latin typeface="Consolas" panose="020B0609020204030204" pitchFamily="49" charset="0"/>
              </a:rPr>
              <a:t> </a:t>
            </a:r>
            <a:r>
              <a:rPr lang="da-DK" sz="2000" smtClean="0">
                <a:latin typeface="Consolas" panose="020B0609020204030204" pitchFamily="49" charset="0"/>
              </a:rPr>
              <a:t>   </a:t>
            </a:r>
            <a:r>
              <a:rPr lang="da-DK" sz="2000">
                <a:latin typeface="Consolas" panose="020B0609020204030204" pitchFamily="49" charset="0"/>
              </a:rPr>
              <a:t>TemperatureChanged</a:t>
            </a:r>
            <a:r>
              <a:rPr lang="da-DK" sz="2000" smtClean="0">
                <a:latin typeface="Consolas" panose="020B0609020204030204" pitchFamily="49" charset="0"/>
              </a:rPr>
              <a:t>?.Invoke(_temperature);</a:t>
            </a:r>
            <a:endParaRPr lang="da-DK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Hvor har vi set denne før…? </a:t>
            </a:r>
            <a:r>
              <a:rPr lang="da-DK" sz="20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da-DK" sz="200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protected virtual </a:t>
            </a:r>
            <a:r>
              <a:rPr lang="da-DK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000" smtClean="0">
                <a:latin typeface="Consolas" panose="020B0609020204030204" pitchFamily="49" charset="0"/>
              </a:rPr>
              <a:t>OnPropertyChanged(</a:t>
            </a:r>
            <a:r>
              <a:rPr lang="da-DK" sz="20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a-DK" sz="2000" smtClean="0">
                <a:latin typeface="Consolas" panose="020B0609020204030204" pitchFamily="49" charset="0"/>
              </a:rPr>
              <a:t> propertyName)</a:t>
            </a:r>
            <a:endParaRPr lang="da-DK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>
                <a:latin typeface="Consolas" panose="020B0609020204030204" pitchFamily="49" charset="0"/>
              </a:rPr>
              <a:t>    </a:t>
            </a:r>
            <a:r>
              <a:rPr lang="da-DK" sz="2000" smtClean="0">
                <a:latin typeface="Consolas" panose="020B0609020204030204" pitchFamily="49" charset="0"/>
              </a:rPr>
              <a:t>PropertyChanged</a:t>
            </a:r>
            <a:r>
              <a:rPr lang="da-DK" sz="2000">
                <a:latin typeface="Consolas" panose="020B0609020204030204" pitchFamily="49" charset="0"/>
              </a:rPr>
              <a:t>?.</a:t>
            </a:r>
            <a:r>
              <a:rPr lang="da-DK" sz="2000" smtClean="0">
                <a:latin typeface="Consolas" panose="020B0609020204030204" pitchFamily="49" charset="0"/>
              </a:rPr>
              <a:t>Invoke(</a:t>
            </a:r>
            <a:r>
              <a:rPr lang="da-DK" sz="20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da-DK" sz="2000" smtClean="0">
                <a:latin typeface="Consolas" panose="020B0609020204030204" pitchFamily="49" charset="0"/>
              </a:rPr>
              <a:t>, </a:t>
            </a:r>
            <a:r>
              <a:rPr lang="da-DK" sz="20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da-DK" sz="2000" smtClean="0">
                <a:latin typeface="Consolas" panose="020B0609020204030204" pitchFamily="49" charset="0"/>
              </a:rPr>
              <a:t> _PropertyChangedEventArgs(…));</a:t>
            </a:r>
            <a:endParaRPr lang="da-DK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1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107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21</cp:revision>
  <dcterms:created xsi:type="dcterms:W3CDTF">2017-09-05T14:00:27Z</dcterms:created>
  <dcterms:modified xsi:type="dcterms:W3CDTF">2017-09-10T11:58:15Z</dcterms:modified>
</cp:coreProperties>
</file>