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8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7" r:id="rId4"/>
    <p:sldId id="268" r:id="rId5"/>
    <p:sldId id="269" r:id="rId6"/>
    <p:sldId id="262" r:id="rId7"/>
    <p:sldId id="263" r:id="rId8"/>
    <p:sldId id="260" r:id="rId9"/>
    <p:sldId id="258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Ingen typografi, tabelgit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73" d="100"/>
          <a:sy n="73" d="100"/>
        </p:scale>
        <p:origin x="54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8" d="100"/>
          <a:sy n="128" d="100"/>
        </p:scale>
        <p:origin x="4026" y="13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058FB0-E32A-4AEB-B7B7-5D1F17B4407B}" type="datetimeFigureOut">
              <a:rPr lang="da-DK" smtClean="0"/>
              <a:t>24-10-2017</a:t>
            </a:fld>
            <a:endParaRPr lang="da-DK"/>
          </a:p>
        </p:txBody>
      </p:sp>
      <p:sp>
        <p:nvSpPr>
          <p:cNvPr id="4" name="Pladsholder til slide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A56F4F-E961-4884-B20D-9C266DA7E7E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641546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smtClean="0"/>
              <a:t>[Start på dagen]</a:t>
            </a:r>
          </a:p>
          <a:p>
            <a:r>
              <a:rPr lang="da-DK" smtClean="0"/>
              <a:t>(Dato) sættes til dags dato</a:t>
            </a:r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A56F4F-E961-4884-B20D-9C266DA7E7ED}" type="slidenum">
              <a:rPr lang="da-DK" smtClean="0"/>
              <a:t>1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650373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smtClean="0"/>
              <a:t>[Start på dagen]</a:t>
            </a:r>
          </a:p>
          <a:p>
            <a:r>
              <a:rPr lang="da-DK" smtClean="0"/>
              <a:t>Bullet-points for dagens aktiviteter.</a:t>
            </a:r>
          </a:p>
          <a:p>
            <a:r>
              <a:rPr lang="da-DK" smtClean="0"/>
              <a:t>Punkter skrevet med </a:t>
            </a:r>
            <a:r>
              <a:rPr lang="da-DK" b="1" smtClean="0"/>
              <a:t>fed</a:t>
            </a:r>
            <a:r>
              <a:rPr lang="da-DK" smtClean="0"/>
              <a:t> er altid på listen</a:t>
            </a:r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A56F4F-E961-4884-B20D-9C266DA7E7ED}" type="slidenum">
              <a:rPr lang="da-DK" smtClean="0"/>
              <a:t>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039874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smtClean="0"/>
              <a:t>[Start på dagen]</a:t>
            </a:r>
          </a:p>
          <a:p>
            <a:r>
              <a:rPr lang="da-DK" smtClean="0"/>
              <a:t>Bullet-points for dagens aktiviteter.</a:t>
            </a:r>
          </a:p>
          <a:p>
            <a:r>
              <a:rPr lang="da-DK" smtClean="0"/>
              <a:t>Punkter skrevet med </a:t>
            </a:r>
            <a:r>
              <a:rPr lang="da-DK" b="1" smtClean="0"/>
              <a:t>fed</a:t>
            </a:r>
            <a:r>
              <a:rPr lang="da-DK" smtClean="0"/>
              <a:t> er altid på listen</a:t>
            </a:r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A56F4F-E961-4884-B20D-9C266DA7E7ED}" type="slidenum">
              <a:rPr lang="da-DK" smtClean="0"/>
              <a:t>3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14268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smtClean="0"/>
              <a:t>[Start på dagen]</a:t>
            </a:r>
          </a:p>
          <a:p>
            <a:r>
              <a:rPr lang="da-DK" smtClean="0"/>
              <a:t>Bullet-points for dagens aktiviteter.</a:t>
            </a:r>
          </a:p>
          <a:p>
            <a:r>
              <a:rPr lang="da-DK" smtClean="0"/>
              <a:t>Punkter skrevet med </a:t>
            </a:r>
            <a:r>
              <a:rPr lang="da-DK" b="1" smtClean="0"/>
              <a:t>fed</a:t>
            </a:r>
            <a:r>
              <a:rPr lang="da-DK" smtClean="0"/>
              <a:t> er altid på listen</a:t>
            </a:r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A56F4F-E961-4884-B20D-9C266DA7E7ED}" type="slidenum">
              <a:rPr lang="da-DK" smtClean="0"/>
              <a:t>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442914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smtClean="0"/>
              <a:t>[Start på dagen]</a:t>
            </a:r>
          </a:p>
          <a:p>
            <a:r>
              <a:rPr lang="da-DK" smtClean="0"/>
              <a:t>Bullet-points for dagens aktiviteter.</a:t>
            </a:r>
          </a:p>
          <a:p>
            <a:r>
              <a:rPr lang="da-DK" smtClean="0"/>
              <a:t>Punkter skrevet med </a:t>
            </a:r>
            <a:r>
              <a:rPr lang="da-DK" b="1" smtClean="0"/>
              <a:t>fed</a:t>
            </a:r>
            <a:r>
              <a:rPr lang="da-DK" smtClean="0"/>
              <a:t> er altid på listen</a:t>
            </a:r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A56F4F-E961-4884-B20D-9C266DA7E7ED}" type="slidenum">
              <a:rPr lang="da-DK" smtClean="0"/>
              <a:t>5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255765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smtClean="0"/>
              <a:t>[Start på dagen] </a:t>
            </a:r>
          </a:p>
          <a:p>
            <a:r>
              <a:rPr lang="da-DK" smtClean="0"/>
              <a:t>Åbent spørgsmål, hvor klassen kan komme til orde ang. ting, som kan være en hindring ift. at komme i gang med det faglige. Det kan være manglende information, generelle spørgsmål, problemer med PC/software, etc..</a:t>
            </a:r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A56F4F-E961-4884-B20D-9C266DA7E7ED}" type="slidenum">
              <a:rPr lang="da-DK" smtClean="0"/>
              <a:t>6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795743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smtClean="0"/>
              <a:t>[Start på dagen] </a:t>
            </a:r>
          </a:p>
          <a:p>
            <a:r>
              <a:rPr lang="da-DK" smtClean="0"/>
              <a:t>En markering af, at nu er vi lige ved gå i dag, så vi bruger 30 sekunder (eller længere), om at tale om dagens ord.</a:t>
            </a:r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A56F4F-E961-4884-B20D-9C266DA7E7ED}" type="slidenum">
              <a:rPr lang="da-DK" smtClean="0"/>
              <a:t>7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914193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smtClean="0"/>
              <a:t>[Slut på dagen]</a:t>
            </a:r>
          </a:p>
          <a:p>
            <a:r>
              <a:rPr lang="da-DK" smtClean="0"/>
              <a:t>Reminder om ting, der helst skal være up-to-date hele tiden.</a:t>
            </a:r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A56F4F-E961-4884-B20D-9C266DA7E7ED}" type="slidenum">
              <a:rPr lang="da-DK" smtClean="0"/>
              <a:t>8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771093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smtClean="0"/>
              <a:t>[Slut på dagen] </a:t>
            </a:r>
          </a:p>
          <a:p>
            <a:r>
              <a:rPr lang="da-DK" smtClean="0"/>
              <a:t>Opfølgning til slut, hvor klassen kan byde ind med de emner/aktiviteter, som var vanskelige i dag. Formen er ”(noget) var vanskeligt, fordi (grunden). F.eks. ”Opgave 7 var vanskelig, fordi den brugte mange nye begreber på én gang”. Intentionen er, at underviseren følger op på disse punkter ved starten af næste dag.</a:t>
            </a:r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A56F4F-E961-4884-B20D-9C266DA7E7ED}" type="slidenum">
              <a:rPr lang="da-DK" smtClean="0"/>
              <a:t>9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808452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smtClean="0"/>
              <a:t>Klik for at redigere undertiteltypografien i masteren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og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vnek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a-DK" smtClean="0"/>
              <a:t>Rediger typografien i masterens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ort med citat og nav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a-DK" smtClean="0"/>
              <a:t>Rediger typografien i masterens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ndt eller fals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a-DK" smtClean="0"/>
              <a:t>Rediger typografien i masterens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a-DK" smtClean="0"/>
              <a:t>Klik på ikonet for at tilføje et billede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5000"/>
                <a:lumOff val="95000"/>
              </a:schemeClr>
            </a:gs>
            <a:gs pos="74000">
              <a:schemeClr val="accent5">
                <a:lumMod val="45000"/>
                <a:lumOff val="55000"/>
              </a:schemeClr>
            </a:gs>
            <a:gs pos="83000">
              <a:schemeClr val="accent5">
                <a:lumMod val="45000"/>
                <a:lumOff val="55000"/>
              </a:schemeClr>
            </a:gs>
            <a:gs pos="100000">
              <a:schemeClr val="accent5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7200" b="1" smtClean="0"/>
              <a:t>DAT 1C - SWC</a:t>
            </a:r>
            <a:endParaRPr lang="da-DK" sz="7200" b="1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a-DK" sz="3200" smtClean="0"/>
              <a:t>24-10-2017</a:t>
            </a:r>
            <a:endParaRPr lang="da-DK" sz="3200"/>
          </a:p>
        </p:txBody>
      </p:sp>
    </p:spTree>
    <p:extLst>
      <p:ext uri="{BB962C8B-B14F-4D97-AF65-F5344CB8AC3E}">
        <p14:creationId xmlns:p14="http://schemas.microsoft.com/office/powerpoint/2010/main" val="3776730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5000"/>
                <a:lumOff val="95000"/>
              </a:schemeClr>
            </a:gs>
            <a:gs pos="74000">
              <a:schemeClr val="accent5">
                <a:lumMod val="45000"/>
                <a:lumOff val="55000"/>
              </a:schemeClr>
            </a:gs>
            <a:gs pos="83000">
              <a:schemeClr val="accent5">
                <a:lumMod val="45000"/>
                <a:lumOff val="55000"/>
              </a:schemeClr>
            </a:gs>
            <a:gs pos="100000">
              <a:schemeClr val="accent5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sz="4400" b="1" smtClean="0"/>
              <a:t>Hvor er vi</a:t>
            </a:r>
            <a:endParaRPr lang="da-DK" sz="4400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2589212" y="1822863"/>
            <a:ext cx="8915400" cy="4595750"/>
          </a:xfrm>
        </p:spPr>
        <p:txBody>
          <a:bodyPr>
            <a:normAutofit/>
          </a:bodyPr>
          <a:lstStyle/>
          <a:p>
            <a:r>
              <a:rPr lang="da-DK" sz="2800" smtClean="0"/>
              <a:t>I gang med </a:t>
            </a:r>
            <a:r>
              <a:rPr lang="da-DK" sz="2800" b="1" smtClean="0"/>
              <a:t>Pro.2</a:t>
            </a:r>
          </a:p>
          <a:p>
            <a:r>
              <a:rPr lang="da-DK" sz="2800" smtClean="0"/>
              <a:t>Mangler </a:t>
            </a:r>
            <a:r>
              <a:rPr lang="da-DK" sz="2800" b="1" smtClean="0"/>
              <a:t>Enumeration</a:t>
            </a:r>
            <a:r>
              <a:rPr lang="da-DK" sz="2800" smtClean="0"/>
              <a:t> + </a:t>
            </a:r>
            <a:r>
              <a:rPr lang="da-DK" sz="2800" b="1" smtClean="0"/>
              <a:t>DRY</a:t>
            </a:r>
          </a:p>
          <a:p>
            <a:r>
              <a:rPr lang="da-DK" sz="2800" smtClean="0"/>
              <a:t>Mangler </a:t>
            </a:r>
            <a:r>
              <a:rPr lang="da-DK" sz="2800" b="1" smtClean="0"/>
              <a:t>static</a:t>
            </a:r>
            <a:r>
              <a:rPr lang="da-DK" sz="2800" smtClean="0"/>
              <a:t> fra </a:t>
            </a:r>
            <a:r>
              <a:rPr lang="da-DK" sz="2800" b="1" smtClean="0"/>
              <a:t>OOP.1</a:t>
            </a:r>
          </a:p>
          <a:p>
            <a:pPr marL="0" indent="0">
              <a:buNone/>
            </a:pPr>
            <a:endParaRPr lang="da-DK" sz="2800" b="1" smtClean="0"/>
          </a:p>
          <a:p>
            <a:r>
              <a:rPr lang="da-DK" sz="2800" smtClean="0"/>
              <a:t>Skal gerne i gang med </a:t>
            </a:r>
            <a:r>
              <a:rPr lang="da-DK" sz="2800" b="1" smtClean="0"/>
              <a:t>OOP.2</a:t>
            </a:r>
            <a:endParaRPr lang="da-DK" sz="2800" b="1"/>
          </a:p>
          <a:p>
            <a:endParaRPr lang="da-DK" sz="2800" smtClean="0"/>
          </a:p>
          <a:p>
            <a:endParaRPr lang="da-DK" sz="2800"/>
          </a:p>
        </p:txBody>
      </p:sp>
    </p:spTree>
    <p:extLst>
      <p:ext uri="{BB962C8B-B14F-4D97-AF65-F5344CB8AC3E}">
        <p14:creationId xmlns:p14="http://schemas.microsoft.com/office/powerpoint/2010/main" val="14753342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sz="4400" b="1" smtClean="0"/>
              <a:t>Hvor skal vi hen?</a:t>
            </a:r>
            <a:endParaRPr lang="da-DK" sz="4400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2589212" y="1822863"/>
            <a:ext cx="8915400" cy="4595750"/>
          </a:xfrm>
        </p:spPr>
        <p:txBody>
          <a:bodyPr>
            <a:normAutofit/>
          </a:bodyPr>
          <a:lstStyle/>
          <a:p>
            <a:r>
              <a:rPr lang="da-DK" sz="2800" smtClean="0"/>
              <a:t>Uge 43+44: </a:t>
            </a:r>
            <a:r>
              <a:rPr lang="da-DK" sz="2800" b="1" smtClean="0"/>
              <a:t>OOP.2</a:t>
            </a:r>
            <a:r>
              <a:rPr lang="da-DK" sz="2800" smtClean="0"/>
              <a:t> (Inheritance)</a:t>
            </a:r>
          </a:p>
          <a:p>
            <a:r>
              <a:rPr lang="da-DK" sz="2800" smtClean="0"/>
              <a:t>Uge 44-45: </a:t>
            </a:r>
            <a:r>
              <a:rPr lang="da-DK" sz="2800" b="1" smtClean="0"/>
              <a:t>GUI</a:t>
            </a:r>
            <a:r>
              <a:rPr lang="da-DK" sz="2800" smtClean="0"/>
              <a:t>, </a:t>
            </a:r>
            <a:r>
              <a:rPr lang="da-DK" sz="2800" b="1" smtClean="0"/>
              <a:t>MVVM</a:t>
            </a:r>
          </a:p>
          <a:p>
            <a:r>
              <a:rPr lang="da-DK" sz="2800" smtClean="0"/>
              <a:t>Uge 46: </a:t>
            </a:r>
            <a:r>
              <a:rPr lang="da-DK" sz="2800" b="1" smtClean="0"/>
              <a:t>MVVMStarter</a:t>
            </a:r>
            <a:r>
              <a:rPr lang="da-DK" sz="2800" smtClean="0"/>
              <a:t> klassebibliotek</a:t>
            </a:r>
          </a:p>
          <a:p>
            <a:r>
              <a:rPr lang="da-DK" sz="2800" smtClean="0"/>
              <a:t>Uge 47: Adios… </a:t>
            </a:r>
            <a:r>
              <a:rPr lang="da-DK" sz="2800" smtClean="0">
                <a:sym typeface="Wingdings" panose="05000000000000000000" pitchFamily="2" charset="2"/>
              </a:rPr>
              <a:t></a:t>
            </a:r>
            <a:endParaRPr lang="da-DK" sz="2800" smtClean="0"/>
          </a:p>
          <a:p>
            <a:r>
              <a:rPr lang="da-DK" sz="2800" smtClean="0"/>
              <a:t>Uge 48+: </a:t>
            </a:r>
            <a:r>
              <a:rPr lang="da-DK" sz="2800" b="1" smtClean="0"/>
              <a:t>Projektarbejde</a:t>
            </a:r>
            <a:endParaRPr lang="da-DK" sz="2800" b="1"/>
          </a:p>
          <a:p>
            <a:endParaRPr lang="da-DK" sz="2800" smtClean="0"/>
          </a:p>
          <a:p>
            <a:endParaRPr lang="da-DK" sz="2800"/>
          </a:p>
        </p:txBody>
      </p:sp>
    </p:spTree>
    <p:extLst>
      <p:ext uri="{BB962C8B-B14F-4D97-AF65-F5344CB8AC3E}">
        <p14:creationId xmlns:p14="http://schemas.microsoft.com/office/powerpoint/2010/main" val="654482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sz="4400" b="1" smtClean="0"/>
              <a:t>Lektioner</a:t>
            </a:r>
            <a:endParaRPr lang="da-DK" sz="4400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2589212" y="1822863"/>
            <a:ext cx="8915400" cy="4595750"/>
          </a:xfrm>
        </p:spPr>
        <p:txBody>
          <a:bodyPr>
            <a:normAutofit/>
          </a:bodyPr>
          <a:lstStyle/>
          <a:p>
            <a:r>
              <a:rPr lang="da-DK" sz="2800" smtClean="0"/>
              <a:t>Uge 43: </a:t>
            </a:r>
            <a:r>
              <a:rPr lang="da-DK" sz="2800" b="1" smtClean="0">
                <a:solidFill>
                  <a:srgbClr val="FF0000"/>
                </a:solidFill>
              </a:rPr>
              <a:t>6</a:t>
            </a:r>
            <a:r>
              <a:rPr lang="da-DK" sz="2800" smtClean="0"/>
              <a:t> lektioner</a:t>
            </a:r>
          </a:p>
          <a:p>
            <a:r>
              <a:rPr lang="da-DK" sz="2800" smtClean="0"/>
              <a:t>Uge 44+: </a:t>
            </a:r>
            <a:r>
              <a:rPr lang="da-DK" sz="2800" b="1" smtClean="0"/>
              <a:t>11</a:t>
            </a:r>
            <a:r>
              <a:rPr lang="da-DK" sz="2800" smtClean="0"/>
              <a:t> lektioner</a:t>
            </a:r>
            <a:endParaRPr lang="da-DK" sz="2800" b="1"/>
          </a:p>
          <a:p>
            <a:endParaRPr lang="da-DK" sz="2800" smtClean="0"/>
          </a:p>
          <a:p>
            <a:endParaRPr lang="da-DK" sz="2800"/>
          </a:p>
        </p:txBody>
      </p:sp>
    </p:spTree>
    <p:extLst>
      <p:ext uri="{BB962C8B-B14F-4D97-AF65-F5344CB8AC3E}">
        <p14:creationId xmlns:p14="http://schemas.microsoft.com/office/powerpoint/2010/main" val="655823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sz="4400" b="1" smtClean="0"/>
              <a:t>Så derfor…</a:t>
            </a:r>
            <a:endParaRPr lang="da-DK" sz="4400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2589212" y="1822863"/>
            <a:ext cx="8915400" cy="4595750"/>
          </a:xfrm>
        </p:spPr>
        <p:txBody>
          <a:bodyPr>
            <a:normAutofit/>
          </a:bodyPr>
          <a:lstStyle/>
          <a:p>
            <a:r>
              <a:rPr lang="da-DK" sz="2800" smtClean="0"/>
              <a:t>I dag tirsdag</a:t>
            </a:r>
          </a:p>
          <a:p>
            <a:pPr lvl="1"/>
            <a:r>
              <a:rPr lang="da-DK" sz="2600" b="1" smtClean="0"/>
              <a:t>Static</a:t>
            </a:r>
            <a:r>
              <a:rPr lang="da-DK" sz="2600" smtClean="0"/>
              <a:t>: Demo</a:t>
            </a:r>
          </a:p>
          <a:p>
            <a:pPr lvl="1"/>
            <a:r>
              <a:rPr lang="da-DK" sz="2600" b="1" smtClean="0"/>
              <a:t>Enumeration: </a:t>
            </a:r>
            <a:r>
              <a:rPr lang="da-DK" sz="2600" smtClean="0"/>
              <a:t>En enkelt øvelse (ok)</a:t>
            </a:r>
          </a:p>
          <a:p>
            <a:pPr lvl="1"/>
            <a:r>
              <a:rPr lang="da-DK" sz="2600" b="1" smtClean="0"/>
              <a:t>DRY</a:t>
            </a:r>
            <a:r>
              <a:rPr lang="da-DK" sz="2600" smtClean="0"/>
              <a:t>: Kort overflyvning</a:t>
            </a:r>
          </a:p>
          <a:p>
            <a:r>
              <a:rPr lang="da-DK" sz="2800" smtClean="0"/>
              <a:t>Start på </a:t>
            </a:r>
            <a:r>
              <a:rPr lang="da-DK" sz="2800" b="1" smtClean="0"/>
              <a:t>OOP.2</a:t>
            </a:r>
            <a:r>
              <a:rPr lang="da-DK" sz="2800" smtClean="0"/>
              <a:t> onsdag</a:t>
            </a:r>
            <a:endParaRPr lang="da-DK" sz="2800"/>
          </a:p>
          <a:p>
            <a:endParaRPr lang="da-DK" sz="2800" smtClean="0"/>
          </a:p>
          <a:p>
            <a:endParaRPr lang="da-DK" sz="2800"/>
          </a:p>
        </p:txBody>
      </p:sp>
    </p:spTree>
    <p:extLst>
      <p:ext uri="{BB962C8B-B14F-4D97-AF65-F5344CB8AC3E}">
        <p14:creationId xmlns:p14="http://schemas.microsoft.com/office/powerpoint/2010/main" val="1910795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5000"/>
                <a:lumOff val="95000"/>
              </a:schemeClr>
            </a:gs>
            <a:gs pos="74000">
              <a:schemeClr val="accent5">
                <a:lumMod val="45000"/>
                <a:lumOff val="55000"/>
              </a:schemeClr>
            </a:gs>
            <a:gs pos="83000">
              <a:schemeClr val="accent5">
                <a:lumMod val="45000"/>
                <a:lumOff val="55000"/>
              </a:schemeClr>
            </a:gs>
            <a:gs pos="100000">
              <a:schemeClr val="accent5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sz="4400" b="1" smtClean="0"/>
              <a:t>Skal noget ryddes af vejen?</a:t>
            </a:r>
            <a:endParaRPr lang="da-DK" sz="4400" b="1"/>
          </a:p>
        </p:txBody>
      </p:sp>
      <p:sp>
        <p:nvSpPr>
          <p:cNvPr id="4" name="Pladsholder til indhold 3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439392"/>
          </a:xfrm>
        </p:spPr>
        <p:txBody>
          <a:bodyPr>
            <a:normAutofit/>
          </a:bodyPr>
          <a:lstStyle/>
          <a:p>
            <a:r>
              <a:rPr lang="en-US" sz="2800" b="1" smtClean="0">
                <a:sym typeface="Wingdings" panose="05000000000000000000" pitchFamily="2" charset="2"/>
              </a:rPr>
              <a:t>Ingen SWC på fredag </a:t>
            </a:r>
          </a:p>
        </p:txBody>
      </p:sp>
    </p:spTree>
    <p:extLst>
      <p:ext uri="{BB962C8B-B14F-4D97-AF65-F5344CB8AC3E}">
        <p14:creationId xmlns:p14="http://schemas.microsoft.com/office/powerpoint/2010/main" val="22772729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sz="4400" b="1" smtClean="0"/>
              <a:t>Dagens ord</a:t>
            </a:r>
            <a:endParaRPr lang="da-DK" sz="4400" b="1"/>
          </a:p>
        </p:txBody>
      </p:sp>
      <p:sp>
        <p:nvSpPr>
          <p:cNvPr id="5" name="Titel 1"/>
          <p:cNvSpPr txBox="1">
            <a:spLocks/>
          </p:cNvSpPr>
          <p:nvPr/>
        </p:nvSpPr>
        <p:spPr>
          <a:xfrm>
            <a:off x="2592925" y="3049063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da-DK" sz="9600" b="1" smtClean="0">
                <a:solidFill>
                  <a:schemeClr val="tx1"/>
                </a:solidFill>
                <a:latin typeface="Consolas" panose="020B0609020204030204" pitchFamily="49" charset="0"/>
              </a:rPr>
              <a:t>index</a:t>
            </a:r>
            <a:endParaRPr lang="da-DK" sz="9600" b="1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2062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5000"/>
                <a:lumOff val="95000"/>
              </a:schemeClr>
            </a:gs>
            <a:gs pos="74000">
              <a:schemeClr val="accent6">
                <a:lumMod val="45000"/>
                <a:lumOff val="55000"/>
              </a:schemeClr>
            </a:gs>
            <a:gs pos="83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sz="4400" b="1" smtClean="0"/>
              <a:t>Har I husket at…</a:t>
            </a:r>
            <a:endParaRPr lang="da-DK" sz="4400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sz="2800" b="1" smtClean="0"/>
              <a:t>Bedømme opgaver…?</a:t>
            </a:r>
          </a:p>
          <a:p>
            <a:r>
              <a:rPr lang="da-DK" sz="2800" b="1" smtClean="0"/>
              <a:t>Bedømme afsnit i noter…?</a:t>
            </a:r>
          </a:p>
          <a:p>
            <a:r>
              <a:rPr lang="da-DK" sz="2800" b="1" smtClean="0"/>
              <a:t>Holde timeregnskab up-to-date…?</a:t>
            </a:r>
          </a:p>
        </p:txBody>
      </p:sp>
    </p:spTree>
    <p:extLst>
      <p:ext uri="{BB962C8B-B14F-4D97-AF65-F5344CB8AC3E}">
        <p14:creationId xmlns:p14="http://schemas.microsoft.com/office/powerpoint/2010/main" val="32939372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5000"/>
                <a:lumOff val="95000"/>
              </a:schemeClr>
            </a:gs>
            <a:gs pos="74000">
              <a:schemeClr val="accent6">
                <a:lumMod val="45000"/>
                <a:lumOff val="55000"/>
              </a:schemeClr>
            </a:gs>
            <a:gs pos="83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sz="4400" b="1" smtClean="0"/>
              <a:t>Hvad var vanskeligt i dag?</a:t>
            </a:r>
            <a:endParaRPr lang="da-DK" sz="4400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sz="2800"/>
              <a:t>Punkt </a:t>
            </a:r>
            <a:r>
              <a:rPr lang="da-DK" sz="2800" smtClean="0"/>
              <a:t>A…, </a:t>
            </a:r>
            <a:r>
              <a:rPr lang="da-DK" sz="2800"/>
              <a:t>fordi at…</a:t>
            </a:r>
            <a:endParaRPr lang="da-DK" sz="2800" smtClean="0"/>
          </a:p>
          <a:p>
            <a:r>
              <a:rPr lang="da-DK" sz="2800" smtClean="0"/>
              <a:t>Punkt B…, </a:t>
            </a:r>
            <a:r>
              <a:rPr lang="da-DK" sz="2800"/>
              <a:t>fordi at…</a:t>
            </a:r>
            <a:endParaRPr lang="da-DK" sz="2800" smtClean="0"/>
          </a:p>
          <a:p>
            <a:r>
              <a:rPr lang="da-DK" sz="2800" smtClean="0"/>
              <a:t>Punkt C…, </a:t>
            </a:r>
            <a:r>
              <a:rPr lang="da-DK" sz="2800"/>
              <a:t>fordi at…</a:t>
            </a:r>
            <a:endParaRPr lang="da-DK" sz="2800" smtClean="0"/>
          </a:p>
        </p:txBody>
      </p:sp>
    </p:spTree>
    <p:extLst>
      <p:ext uri="{BB962C8B-B14F-4D97-AF65-F5344CB8AC3E}">
        <p14:creationId xmlns:p14="http://schemas.microsoft.com/office/powerpoint/2010/main" val="39220746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sk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Wisp">
    <a:dk1>
      <a:sysClr val="windowText" lastClr="000000"/>
    </a:dk1>
    <a:lt1>
      <a:sysClr val="window" lastClr="FFFFFF"/>
    </a:lt1>
    <a:dk2>
      <a:srgbClr val="766F54"/>
    </a:dk2>
    <a:lt2>
      <a:srgbClr val="E3EACF"/>
    </a:lt2>
    <a:accent1>
      <a:srgbClr val="A53010"/>
    </a:accent1>
    <a:accent2>
      <a:srgbClr val="DE7E18"/>
    </a:accent2>
    <a:accent3>
      <a:srgbClr val="9F8351"/>
    </a:accent3>
    <a:accent4>
      <a:srgbClr val="728653"/>
    </a:accent4>
    <a:accent5>
      <a:srgbClr val="92AA4C"/>
    </a:accent5>
    <a:accent6>
      <a:srgbClr val="6AAC91"/>
    </a:accent6>
    <a:hlink>
      <a:srgbClr val="FB4A18"/>
    </a:hlink>
    <a:folHlink>
      <a:srgbClr val="FB9318"/>
    </a:folHlink>
  </a:clrScheme>
</a:themeOverride>
</file>

<file path=ppt/theme/themeOverride2.xml><?xml version="1.0" encoding="utf-8"?>
<a:themeOverride xmlns:a="http://schemas.openxmlformats.org/drawingml/2006/main">
  <a:clrScheme name="Wisp">
    <a:dk1>
      <a:sysClr val="windowText" lastClr="000000"/>
    </a:dk1>
    <a:lt1>
      <a:sysClr val="window" lastClr="FFFFFF"/>
    </a:lt1>
    <a:dk2>
      <a:srgbClr val="766F54"/>
    </a:dk2>
    <a:lt2>
      <a:srgbClr val="E3EACF"/>
    </a:lt2>
    <a:accent1>
      <a:srgbClr val="A53010"/>
    </a:accent1>
    <a:accent2>
      <a:srgbClr val="DE7E18"/>
    </a:accent2>
    <a:accent3>
      <a:srgbClr val="9F8351"/>
    </a:accent3>
    <a:accent4>
      <a:srgbClr val="728653"/>
    </a:accent4>
    <a:accent5>
      <a:srgbClr val="92AA4C"/>
    </a:accent5>
    <a:accent6>
      <a:srgbClr val="6AAC91"/>
    </a:accent6>
    <a:hlink>
      <a:srgbClr val="FB4A18"/>
    </a:hlink>
    <a:folHlink>
      <a:srgbClr val="FB9318"/>
    </a:folHlink>
  </a:clrScheme>
</a:themeOverride>
</file>

<file path=ppt/theme/themeOverride3.xml><?xml version="1.0" encoding="utf-8"?>
<a:themeOverride xmlns:a="http://schemas.openxmlformats.org/drawingml/2006/main">
  <a:clrScheme name="Wisp">
    <a:dk1>
      <a:sysClr val="windowText" lastClr="000000"/>
    </a:dk1>
    <a:lt1>
      <a:sysClr val="window" lastClr="FFFFFF"/>
    </a:lt1>
    <a:dk2>
      <a:srgbClr val="766F54"/>
    </a:dk2>
    <a:lt2>
      <a:srgbClr val="E3EACF"/>
    </a:lt2>
    <a:accent1>
      <a:srgbClr val="A53010"/>
    </a:accent1>
    <a:accent2>
      <a:srgbClr val="DE7E18"/>
    </a:accent2>
    <a:accent3>
      <a:srgbClr val="9F8351"/>
    </a:accent3>
    <a:accent4>
      <a:srgbClr val="728653"/>
    </a:accent4>
    <a:accent5>
      <a:srgbClr val="92AA4C"/>
    </a:accent5>
    <a:accent6>
      <a:srgbClr val="6AAC91"/>
    </a:accent6>
    <a:hlink>
      <a:srgbClr val="FB4A18"/>
    </a:hlink>
    <a:folHlink>
      <a:srgbClr val="FB9318"/>
    </a:folHlink>
  </a:clrScheme>
</a:themeOverride>
</file>

<file path=ppt/theme/themeOverride4.xml><?xml version="1.0" encoding="utf-8"?>
<a:themeOverride xmlns:a="http://schemas.openxmlformats.org/drawingml/2006/main">
  <a:clrScheme name="Wisp">
    <a:dk1>
      <a:sysClr val="windowText" lastClr="000000"/>
    </a:dk1>
    <a:lt1>
      <a:sysClr val="window" lastClr="FFFFFF"/>
    </a:lt1>
    <a:dk2>
      <a:srgbClr val="766F54"/>
    </a:dk2>
    <a:lt2>
      <a:srgbClr val="E3EACF"/>
    </a:lt2>
    <a:accent1>
      <a:srgbClr val="A53010"/>
    </a:accent1>
    <a:accent2>
      <a:srgbClr val="DE7E18"/>
    </a:accent2>
    <a:accent3>
      <a:srgbClr val="9F8351"/>
    </a:accent3>
    <a:accent4>
      <a:srgbClr val="728653"/>
    </a:accent4>
    <a:accent5>
      <a:srgbClr val="92AA4C"/>
    </a:accent5>
    <a:accent6>
      <a:srgbClr val="6AAC91"/>
    </a:accent6>
    <a:hlink>
      <a:srgbClr val="FB4A18"/>
    </a:hlink>
    <a:folHlink>
      <a:srgbClr val="FB931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531</TotalTime>
  <Words>413</Words>
  <Application>Microsoft Office PowerPoint</Application>
  <PresentationFormat>Widescreen</PresentationFormat>
  <Paragraphs>66</Paragraphs>
  <Slides>9</Slides>
  <Notes>9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6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9</vt:i4>
      </vt:variant>
    </vt:vector>
  </HeadingPairs>
  <TitlesOfParts>
    <vt:vector size="16" baseType="lpstr">
      <vt:lpstr>Arial</vt:lpstr>
      <vt:lpstr>Calibri</vt:lpstr>
      <vt:lpstr>Century Gothic</vt:lpstr>
      <vt:lpstr>Consolas</vt:lpstr>
      <vt:lpstr>Wingdings</vt:lpstr>
      <vt:lpstr>Wingdings 3</vt:lpstr>
      <vt:lpstr>Visk</vt:lpstr>
      <vt:lpstr>DAT 1C - SWC</vt:lpstr>
      <vt:lpstr>Hvor er vi</vt:lpstr>
      <vt:lpstr>Hvor skal vi hen?</vt:lpstr>
      <vt:lpstr>Lektioner</vt:lpstr>
      <vt:lpstr>Så derfor…</vt:lpstr>
      <vt:lpstr>Skal noget ryddes af vejen?</vt:lpstr>
      <vt:lpstr>Dagens ord</vt:lpstr>
      <vt:lpstr>Har I husket at…</vt:lpstr>
      <vt:lpstr>Hvad var vanskeligt i dag?</vt:lpstr>
    </vt:vector>
  </TitlesOfParts>
  <Company>Køge Handelsskole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 1C - SWC</dc:title>
  <dc:creator>Per Laursen</dc:creator>
  <cp:lastModifiedBy>Per Laursen</cp:lastModifiedBy>
  <cp:revision>45</cp:revision>
  <dcterms:created xsi:type="dcterms:W3CDTF">2017-09-02T12:36:04Z</dcterms:created>
  <dcterms:modified xsi:type="dcterms:W3CDTF">2017-10-24T09:52:47Z</dcterms:modified>
</cp:coreProperties>
</file>