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8" r:id="rId3"/>
    <p:sldId id="321" r:id="rId4"/>
    <p:sldId id="322" r:id="rId5"/>
    <p:sldId id="323" r:id="rId6"/>
    <p:sldId id="309" r:id="rId7"/>
    <p:sldId id="308" r:id="rId8"/>
    <p:sldId id="310" r:id="rId9"/>
    <p:sldId id="311" r:id="rId10"/>
    <p:sldId id="312" r:id="rId11"/>
    <p:sldId id="313" r:id="rId12"/>
    <p:sldId id="314" r:id="rId13"/>
    <p:sldId id="315" r:id="rId14"/>
    <p:sldId id="325" r:id="rId15"/>
    <p:sldId id="316" r:id="rId16"/>
    <p:sldId id="317" r:id="rId17"/>
    <p:sldId id="318" r:id="rId18"/>
    <p:sldId id="319" r:id="rId19"/>
    <p:sldId id="320" r:id="rId20"/>
    <p:sldId id="324" r:id="rId21"/>
    <p:sldId id="326" r:id="rId22"/>
    <p:sldId id="327" r:id="rId23"/>
    <p:sldId id="328" r:id="rId24"/>
    <p:sldId id="329" r:id="rId25"/>
    <p:sldId id="330" r:id="rId26"/>
    <p:sldId id="335" r:id="rId27"/>
    <p:sldId id="331" r:id="rId28"/>
    <p:sldId id="332" r:id="rId29"/>
    <p:sldId id="333" r:id="rId30"/>
    <p:sldId id="334" r:id="rId31"/>
    <p:sldId id="338" r:id="rId32"/>
    <p:sldId id="339" r:id="rId33"/>
    <p:sldId id="340" r:id="rId34"/>
    <p:sldId id="336" r:id="rId35"/>
    <p:sldId id="337" r:id="rId3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26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02-10-2017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02-10-2017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02-10-2017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02-10-2017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02-10-2017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02-10-2017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02-10-2017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02-10-2017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02-10-2017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02-10-2017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02-10-2017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02-10-2017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Autofit/>
          </a:bodyPr>
          <a:lstStyle/>
          <a:p>
            <a:r>
              <a:rPr lang="da-DK" sz="9600" smtClean="0"/>
              <a:t>Conditional statements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061545" y="41746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ktangel 13"/>
          <p:cNvSpPr/>
          <p:nvPr/>
        </p:nvSpPr>
        <p:spPr>
          <a:xfrm>
            <a:off x="4212634" y="3287302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23" name="Vinklet forbindelse 22"/>
          <p:cNvCxnSpPr>
            <a:stCxn id="5" idx="3"/>
            <a:endCxn id="14" idx="0"/>
          </p:cNvCxnSpPr>
          <p:nvPr/>
        </p:nvCxnSpPr>
        <p:spPr>
          <a:xfrm>
            <a:off x="3605696" y="2207531"/>
            <a:ext cx="1406571" cy="107977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Vinklet forbindelse 24"/>
          <p:cNvCxnSpPr>
            <a:stCxn id="14" idx="2"/>
          </p:cNvCxnSpPr>
          <p:nvPr/>
        </p:nvCxnSpPr>
        <p:spPr>
          <a:xfrm rot="5400000">
            <a:off x="3764948" y="3467059"/>
            <a:ext cx="539770" cy="1954869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98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061545" y="41746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87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ktangel 13"/>
          <p:cNvSpPr/>
          <p:nvPr/>
        </p:nvSpPr>
        <p:spPr>
          <a:xfrm>
            <a:off x="4212634" y="3287302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13" name="Vinklet forbindelse 12"/>
          <p:cNvCxnSpPr/>
          <p:nvPr/>
        </p:nvCxnSpPr>
        <p:spPr>
          <a:xfrm>
            <a:off x="3605696" y="2207531"/>
            <a:ext cx="1406571" cy="107977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inklet forbindelse 14"/>
          <p:cNvCxnSpPr/>
          <p:nvPr/>
        </p:nvCxnSpPr>
        <p:spPr>
          <a:xfrm rot="5400000">
            <a:off x="3764948" y="3467059"/>
            <a:ext cx="539770" cy="1954869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88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061545" y="41746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ktangel 13"/>
          <p:cNvSpPr/>
          <p:nvPr/>
        </p:nvSpPr>
        <p:spPr>
          <a:xfrm>
            <a:off x="4212634" y="3287302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sp>
        <p:nvSpPr>
          <p:cNvPr id="13" name="Tekstfelt 12"/>
          <p:cNvSpPr txBox="1"/>
          <p:nvPr/>
        </p:nvSpPr>
        <p:spPr>
          <a:xfrm>
            <a:off x="6515947" y="927635"/>
            <a:ext cx="50529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3600" b="1" smtClean="0">
                <a:latin typeface="Consolas" panose="020B0609020204030204" pitchFamily="49" charset="0"/>
              </a:rPr>
              <a:t> (?)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smtClean="0">
                <a:latin typeface="Consolas" panose="020B0609020204030204" pitchFamily="49" charset="0"/>
              </a:rPr>
              <a:t>  …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}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da-DK" sz="3600" b="1" smtClean="0">
                <a:solidFill>
                  <a:srgbClr val="FF0000"/>
                </a:solidFill>
                <a:latin typeface="Consolas" panose="020B0609020204030204" pitchFamily="49" charset="0"/>
              </a:rPr>
              <a:t>  …</a:t>
            </a:r>
            <a:endParaRPr lang="da-DK" sz="36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Forbindelse 14"/>
          <p:cNvSpPr/>
          <p:nvPr/>
        </p:nvSpPr>
        <p:spPr>
          <a:xfrm>
            <a:off x="7315201" y="2207531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Forbindelse 16"/>
          <p:cNvSpPr/>
          <p:nvPr/>
        </p:nvSpPr>
        <p:spPr>
          <a:xfrm>
            <a:off x="7315201" y="4358064"/>
            <a:ext cx="457200" cy="4572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9" name="Vinklet forbindelse 18"/>
          <p:cNvCxnSpPr/>
          <p:nvPr/>
        </p:nvCxnSpPr>
        <p:spPr>
          <a:xfrm>
            <a:off x="3605696" y="2207531"/>
            <a:ext cx="1406571" cy="107977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inklet forbindelse 21"/>
          <p:cNvCxnSpPr/>
          <p:nvPr/>
        </p:nvCxnSpPr>
        <p:spPr>
          <a:xfrm rot="5400000">
            <a:off x="3764948" y="3467059"/>
            <a:ext cx="539770" cy="1954869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65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061545" y="41746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ktangel 13"/>
          <p:cNvSpPr/>
          <p:nvPr/>
        </p:nvSpPr>
        <p:spPr>
          <a:xfrm>
            <a:off x="4212634" y="3287302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sp>
        <p:nvSpPr>
          <p:cNvPr id="13" name="Tekstfelt 12"/>
          <p:cNvSpPr txBox="1"/>
          <p:nvPr/>
        </p:nvSpPr>
        <p:spPr>
          <a:xfrm>
            <a:off x="6515947" y="927635"/>
            <a:ext cx="50529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3600" b="1" smtClean="0">
                <a:latin typeface="Consolas" panose="020B0609020204030204" pitchFamily="49" charset="0"/>
              </a:rPr>
              <a:t> (age &lt; 13)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smtClean="0">
                <a:latin typeface="Consolas" panose="020B0609020204030204" pitchFamily="49" charset="0"/>
              </a:rPr>
              <a:t> 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price = 25;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}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da-DK" sz="3600" b="1" smtClean="0">
                <a:solidFill>
                  <a:srgbClr val="FF0000"/>
                </a:solidFill>
                <a:latin typeface="Consolas" panose="020B0609020204030204" pitchFamily="49" charset="0"/>
              </a:rPr>
              <a:t>  price = 50;</a:t>
            </a:r>
            <a:endParaRPr lang="da-DK" sz="36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9" name="Vinklet forbindelse 18"/>
          <p:cNvCxnSpPr/>
          <p:nvPr/>
        </p:nvCxnSpPr>
        <p:spPr>
          <a:xfrm>
            <a:off x="3605696" y="2207531"/>
            <a:ext cx="1406571" cy="107977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inklet forbindelse 21"/>
          <p:cNvCxnSpPr/>
          <p:nvPr/>
        </p:nvCxnSpPr>
        <p:spPr>
          <a:xfrm rot="5400000">
            <a:off x="3764948" y="3467059"/>
            <a:ext cx="539770" cy="1954869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33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1130393" y="87505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 flipH="1">
            <a:off x="1670393" y="311573"/>
            <a:ext cx="2624" cy="563478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1666244" y="1955051"/>
            <a:ext cx="0" cy="200958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866611" y="396463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1666241" y="4851938"/>
            <a:ext cx="3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1666241" y="5391712"/>
            <a:ext cx="0" cy="94135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mbe 21"/>
          <p:cNvSpPr/>
          <p:nvPr/>
        </p:nvSpPr>
        <p:spPr>
          <a:xfrm>
            <a:off x="3071886" y="2398475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26" name="Lige pilforbindelse 25"/>
          <p:cNvCxnSpPr>
            <a:stCxn id="22" idx="2"/>
            <a:endCxn id="27" idx="0"/>
          </p:cNvCxnSpPr>
          <p:nvPr/>
        </p:nvCxnSpPr>
        <p:spPr>
          <a:xfrm>
            <a:off x="3611886" y="3478475"/>
            <a:ext cx="0" cy="494085"/>
          </a:xfrm>
          <a:prstGeom prst="straightConnector1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ktangel 26"/>
          <p:cNvSpPr/>
          <p:nvPr/>
        </p:nvSpPr>
        <p:spPr>
          <a:xfrm>
            <a:off x="2812253" y="3972560"/>
            <a:ext cx="1599265" cy="887306"/>
          </a:xfrm>
          <a:prstGeom prst="rect">
            <a:avLst/>
          </a:prstGeom>
          <a:solidFill>
            <a:srgbClr val="B8B8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sp>
        <p:nvSpPr>
          <p:cNvPr id="30" name="Rektangel 29"/>
          <p:cNvSpPr/>
          <p:nvPr/>
        </p:nvSpPr>
        <p:spPr>
          <a:xfrm>
            <a:off x="4757895" y="3964632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44" name="Vinklet forbindelse 43"/>
          <p:cNvCxnSpPr>
            <a:stCxn id="5" idx="3"/>
            <a:endCxn id="22" idx="0"/>
          </p:cNvCxnSpPr>
          <p:nvPr/>
        </p:nvCxnSpPr>
        <p:spPr>
          <a:xfrm>
            <a:off x="2210393" y="1415051"/>
            <a:ext cx="1401493" cy="983424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Vinklet forbindelse 44"/>
          <p:cNvCxnSpPr>
            <a:stCxn id="22" idx="3"/>
            <a:endCxn id="30" idx="0"/>
          </p:cNvCxnSpPr>
          <p:nvPr/>
        </p:nvCxnSpPr>
        <p:spPr>
          <a:xfrm>
            <a:off x="4151886" y="2938475"/>
            <a:ext cx="1405642" cy="1026157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Vinklet forbindelse 49"/>
          <p:cNvCxnSpPr>
            <a:stCxn id="30" idx="2"/>
          </p:cNvCxnSpPr>
          <p:nvPr/>
        </p:nvCxnSpPr>
        <p:spPr>
          <a:xfrm rot="5400000">
            <a:off x="4314821" y="4149001"/>
            <a:ext cx="539771" cy="1945644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Vinklet forbindelse 52"/>
          <p:cNvCxnSpPr>
            <a:stCxn id="27" idx="2"/>
          </p:cNvCxnSpPr>
          <p:nvPr/>
        </p:nvCxnSpPr>
        <p:spPr>
          <a:xfrm rot="5400000">
            <a:off x="2376530" y="4156354"/>
            <a:ext cx="531845" cy="1938869"/>
          </a:xfrm>
          <a:prstGeom prst="bentConnector2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53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1130393" y="875051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 flipH="1">
            <a:off x="1670393" y="311573"/>
            <a:ext cx="2624" cy="563478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1666244" y="1955051"/>
            <a:ext cx="0" cy="200958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866611" y="396463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1666241" y="4851938"/>
            <a:ext cx="3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1666241" y="5391712"/>
            <a:ext cx="0" cy="94135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70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1130393" y="875051"/>
            <a:ext cx="1080000" cy="10800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 flipH="1">
            <a:off x="1670393" y="311573"/>
            <a:ext cx="2624" cy="563478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1666241" y="5391712"/>
            <a:ext cx="0" cy="94135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mbe 21"/>
          <p:cNvSpPr/>
          <p:nvPr/>
        </p:nvSpPr>
        <p:spPr>
          <a:xfrm>
            <a:off x="3071886" y="2398475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26" name="Lige pilforbindelse 25"/>
          <p:cNvCxnSpPr>
            <a:stCxn id="22" idx="2"/>
            <a:endCxn id="27" idx="0"/>
          </p:cNvCxnSpPr>
          <p:nvPr/>
        </p:nvCxnSpPr>
        <p:spPr>
          <a:xfrm>
            <a:off x="3611886" y="3478475"/>
            <a:ext cx="0" cy="494085"/>
          </a:xfrm>
          <a:prstGeom prst="straightConnector1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ktangel 26"/>
          <p:cNvSpPr/>
          <p:nvPr/>
        </p:nvSpPr>
        <p:spPr>
          <a:xfrm>
            <a:off x="2812253" y="3972560"/>
            <a:ext cx="1599265" cy="887306"/>
          </a:xfrm>
          <a:prstGeom prst="rect">
            <a:avLst/>
          </a:prstGeom>
          <a:solidFill>
            <a:srgbClr val="B8B8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29" name="Vinklet forbindelse 28"/>
          <p:cNvCxnSpPr/>
          <p:nvPr/>
        </p:nvCxnSpPr>
        <p:spPr>
          <a:xfrm>
            <a:off x="2210393" y="1415051"/>
            <a:ext cx="1401493" cy="983424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inklet forbindelse 30"/>
          <p:cNvCxnSpPr/>
          <p:nvPr/>
        </p:nvCxnSpPr>
        <p:spPr>
          <a:xfrm rot="5400000">
            <a:off x="2376530" y="4156354"/>
            <a:ext cx="531845" cy="1938869"/>
          </a:xfrm>
          <a:prstGeom prst="bentConnector2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97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1130393" y="875051"/>
            <a:ext cx="1080000" cy="10800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 flipH="1">
            <a:off x="1670393" y="311573"/>
            <a:ext cx="2624" cy="563478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1666241" y="5391712"/>
            <a:ext cx="0" cy="94135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mbe 21"/>
          <p:cNvSpPr/>
          <p:nvPr/>
        </p:nvSpPr>
        <p:spPr>
          <a:xfrm>
            <a:off x="3071886" y="2398475"/>
            <a:ext cx="1080000" cy="10800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sp>
        <p:nvSpPr>
          <p:cNvPr id="30" name="Rektangel 29"/>
          <p:cNvSpPr/>
          <p:nvPr/>
        </p:nvSpPr>
        <p:spPr>
          <a:xfrm>
            <a:off x="4757895" y="3964632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33" name="Vinklet forbindelse 32"/>
          <p:cNvCxnSpPr/>
          <p:nvPr/>
        </p:nvCxnSpPr>
        <p:spPr>
          <a:xfrm>
            <a:off x="2210393" y="1415051"/>
            <a:ext cx="1401493" cy="983424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Vinklet forbindelse 36"/>
          <p:cNvCxnSpPr/>
          <p:nvPr/>
        </p:nvCxnSpPr>
        <p:spPr>
          <a:xfrm>
            <a:off x="4151886" y="2938475"/>
            <a:ext cx="1405642" cy="1026157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Vinklet forbindelse 37"/>
          <p:cNvCxnSpPr/>
          <p:nvPr/>
        </p:nvCxnSpPr>
        <p:spPr>
          <a:xfrm rot="10800000" flipV="1">
            <a:off x="1666241" y="4851936"/>
            <a:ext cx="3891288" cy="539777"/>
          </a:xfrm>
          <a:prstGeom prst="bentConnector3">
            <a:avLst>
              <a:gd name="adj1" fmla="val -13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28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kstfelt 28"/>
          <p:cNvSpPr txBox="1"/>
          <p:nvPr/>
        </p:nvSpPr>
        <p:spPr>
          <a:xfrm>
            <a:off x="6944029" y="480595"/>
            <a:ext cx="462482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800" b="1" smtClean="0">
                <a:latin typeface="Consolas" panose="020B0609020204030204" pitchFamily="49" charset="0"/>
              </a:rPr>
              <a:t> (?)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…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da-DK" sz="2800" b="1">
                <a:latin typeface="Consolas" panose="020B0609020204030204" pitchFamily="49" charset="0"/>
              </a:rPr>
              <a:t>(?)</a:t>
            </a:r>
            <a:endParaRPr lang="da-DK" sz="28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rgbClr val="B8B800"/>
                </a:solidFill>
                <a:latin typeface="Consolas" panose="020B0609020204030204" pitchFamily="49" charset="0"/>
              </a:rPr>
              <a:t>…</a:t>
            </a:r>
            <a:endParaRPr lang="da-DK" sz="2800" b="1">
              <a:solidFill>
                <a:srgbClr val="B8B800"/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 smtClean="0">
                <a:solidFill>
                  <a:srgbClr val="FF0000"/>
                </a:solidFill>
                <a:latin typeface="Consolas" panose="020B0609020204030204" pitchFamily="49" charset="0"/>
              </a:rPr>
              <a:t>   …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1" name="Forbindelse 30"/>
          <p:cNvSpPr/>
          <p:nvPr/>
        </p:nvSpPr>
        <p:spPr>
          <a:xfrm>
            <a:off x="7552268" y="1432085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2" name="Forbindelse 31"/>
          <p:cNvSpPr/>
          <p:nvPr/>
        </p:nvSpPr>
        <p:spPr>
          <a:xfrm>
            <a:off x="7552268" y="3132085"/>
            <a:ext cx="457200" cy="457200"/>
          </a:xfrm>
          <a:prstGeom prst="flowChartConnector">
            <a:avLst/>
          </a:prstGeom>
          <a:solidFill>
            <a:srgbClr val="B8B8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3" name="Forbindelse 32"/>
          <p:cNvSpPr/>
          <p:nvPr/>
        </p:nvSpPr>
        <p:spPr>
          <a:xfrm>
            <a:off x="7558331" y="4832085"/>
            <a:ext cx="457200" cy="4572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7" name="Rombe 36"/>
          <p:cNvSpPr/>
          <p:nvPr/>
        </p:nvSpPr>
        <p:spPr>
          <a:xfrm>
            <a:off x="1130393" y="87505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38" name="Lige pilforbindelse 37"/>
          <p:cNvCxnSpPr>
            <a:endCxn id="37" idx="0"/>
          </p:cNvCxnSpPr>
          <p:nvPr/>
        </p:nvCxnSpPr>
        <p:spPr>
          <a:xfrm flipH="1">
            <a:off x="1670393" y="311573"/>
            <a:ext cx="2624" cy="563478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Lige pilforbindelse 38"/>
          <p:cNvCxnSpPr>
            <a:endCxn id="40" idx="0"/>
          </p:cNvCxnSpPr>
          <p:nvPr/>
        </p:nvCxnSpPr>
        <p:spPr>
          <a:xfrm>
            <a:off x="1666244" y="1955051"/>
            <a:ext cx="0" cy="200958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ktangel 39"/>
          <p:cNvSpPr/>
          <p:nvPr/>
        </p:nvSpPr>
        <p:spPr>
          <a:xfrm>
            <a:off x="866611" y="396463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41" name="Lige pilforbindelse 40"/>
          <p:cNvCxnSpPr>
            <a:stCxn id="40" idx="2"/>
          </p:cNvCxnSpPr>
          <p:nvPr/>
        </p:nvCxnSpPr>
        <p:spPr>
          <a:xfrm flipH="1">
            <a:off x="1666241" y="4851938"/>
            <a:ext cx="3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Lige pilforbindelse 41"/>
          <p:cNvCxnSpPr/>
          <p:nvPr/>
        </p:nvCxnSpPr>
        <p:spPr>
          <a:xfrm>
            <a:off x="1666241" y="5391712"/>
            <a:ext cx="0" cy="94135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mbe 42"/>
          <p:cNvSpPr/>
          <p:nvPr/>
        </p:nvSpPr>
        <p:spPr>
          <a:xfrm>
            <a:off x="3071886" y="2398475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44" name="Lige pilforbindelse 43"/>
          <p:cNvCxnSpPr>
            <a:stCxn id="43" idx="2"/>
            <a:endCxn id="45" idx="0"/>
          </p:cNvCxnSpPr>
          <p:nvPr/>
        </p:nvCxnSpPr>
        <p:spPr>
          <a:xfrm>
            <a:off x="3611886" y="3478475"/>
            <a:ext cx="0" cy="494085"/>
          </a:xfrm>
          <a:prstGeom prst="straightConnector1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ktangel 44"/>
          <p:cNvSpPr/>
          <p:nvPr/>
        </p:nvSpPr>
        <p:spPr>
          <a:xfrm>
            <a:off x="2812253" y="3972560"/>
            <a:ext cx="1599265" cy="887306"/>
          </a:xfrm>
          <a:prstGeom prst="rect">
            <a:avLst/>
          </a:prstGeom>
          <a:solidFill>
            <a:srgbClr val="B8B8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sp>
        <p:nvSpPr>
          <p:cNvPr id="46" name="Rektangel 45"/>
          <p:cNvSpPr/>
          <p:nvPr/>
        </p:nvSpPr>
        <p:spPr>
          <a:xfrm>
            <a:off x="4757895" y="3964632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47" name="Vinklet forbindelse 46"/>
          <p:cNvCxnSpPr>
            <a:stCxn id="37" idx="3"/>
            <a:endCxn id="43" idx="0"/>
          </p:cNvCxnSpPr>
          <p:nvPr/>
        </p:nvCxnSpPr>
        <p:spPr>
          <a:xfrm>
            <a:off x="2210393" y="1415051"/>
            <a:ext cx="1401493" cy="983424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Vinklet forbindelse 47"/>
          <p:cNvCxnSpPr>
            <a:stCxn id="43" idx="3"/>
            <a:endCxn id="46" idx="0"/>
          </p:cNvCxnSpPr>
          <p:nvPr/>
        </p:nvCxnSpPr>
        <p:spPr>
          <a:xfrm>
            <a:off x="4151886" y="2938475"/>
            <a:ext cx="1405642" cy="1026157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Vinklet forbindelse 48"/>
          <p:cNvCxnSpPr>
            <a:stCxn id="46" idx="2"/>
          </p:cNvCxnSpPr>
          <p:nvPr/>
        </p:nvCxnSpPr>
        <p:spPr>
          <a:xfrm rot="5400000">
            <a:off x="4314821" y="4149001"/>
            <a:ext cx="539771" cy="1945644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Vinklet forbindelse 49"/>
          <p:cNvCxnSpPr>
            <a:stCxn id="45" idx="2"/>
          </p:cNvCxnSpPr>
          <p:nvPr/>
        </p:nvCxnSpPr>
        <p:spPr>
          <a:xfrm rot="5400000">
            <a:off x="2376530" y="4156354"/>
            <a:ext cx="531845" cy="1938869"/>
          </a:xfrm>
          <a:prstGeom prst="bentConnector2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17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Lige pilforbindelse 9"/>
          <p:cNvCxnSpPr/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2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kstfelt 28"/>
          <p:cNvSpPr txBox="1"/>
          <p:nvPr/>
        </p:nvSpPr>
        <p:spPr>
          <a:xfrm>
            <a:off x="6944029" y="480595"/>
            <a:ext cx="462482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800" b="1" smtClean="0">
                <a:latin typeface="Consolas" panose="020B0609020204030204" pitchFamily="49" charset="0"/>
              </a:rPr>
              <a:t> (age &lt; 13)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price = 25;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da-DK" sz="2800" b="1" smtClean="0">
                <a:latin typeface="Consolas" panose="020B0609020204030204" pitchFamily="49" charset="0"/>
              </a:rPr>
              <a:t>(</a:t>
            </a:r>
            <a:r>
              <a:rPr lang="da-DK" sz="2800" b="1">
                <a:latin typeface="Consolas" panose="020B0609020204030204" pitchFamily="49" charset="0"/>
              </a:rPr>
              <a:t>age &lt; </a:t>
            </a:r>
            <a:r>
              <a:rPr lang="da-DK" sz="2800" b="1" smtClean="0">
                <a:latin typeface="Consolas" panose="020B0609020204030204" pitchFamily="49" charset="0"/>
              </a:rPr>
              <a:t>18)</a:t>
            </a:r>
            <a:endParaRPr lang="da-DK" sz="28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rgbClr val="B8B800"/>
                </a:solidFill>
                <a:latin typeface="Consolas" panose="020B0609020204030204" pitchFamily="49" charset="0"/>
              </a:rPr>
              <a:t>price = 40;</a:t>
            </a:r>
            <a:endParaRPr lang="da-DK" sz="2800" b="1">
              <a:solidFill>
                <a:srgbClr val="B8B800"/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 smtClean="0">
                <a:solidFill>
                  <a:srgbClr val="FF0000"/>
                </a:solidFill>
                <a:latin typeface="Consolas" panose="020B0609020204030204" pitchFamily="49" charset="0"/>
              </a:rPr>
              <a:t>   price = 50;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7" name="Rombe 36"/>
          <p:cNvSpPr/>
          <p:nvPr/>
        </p:nvSpPr>
        <p:spPr>
          <a:xfrm>
            <a:off x="1130393" y="87505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38" name="Lige pilforbindelse 37"/>
          <p:cNvCxnSpPr>
            <a:endCxn id="37" idx="0"/>
          </p:cNvCxnSpPr>
          <p:nvPr/>
        </p:nvCxnSpPr>
        <p:spPr>
          <a:xfrm flipH="1">
            <a:off x="1670393" y="311573"/>
            <a:ext cx="2624" cy="563478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Lige pilforbindelse 38"/>
          <p:cNvCxnSpPr>
            <a:endCxn id="40" idx="0"/>
          </p:cNvCxnSpPr>
          <p:nvPr/>
        </p:nvCxnSpPr>
        <p:spPr>
          <a:xfrm>
            <a:off x="1666244" y="1955051"/>
            <a:ext cx="0" cy="200958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ktangel 39"/>
          <p:cNvSpPr/>
          <p:nvPr/>
        </p:nvSpPr>
        <p:spPr>
          <a:xfrm>
            <a:off x="866611" y="396463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41" name="Lige pilforbindelse 40"/>
          <p:cNvCxnSpPr>
            <a:stCxn id="40" idx="2"/>
          </p:cNvCxnSpPr>
          <p:nvPr/>
        </p:nvCxnSpPr>
        <p:spPr>
          <a:xfrm flipH="1">
            <a:off x="1666241" y="4851938"/>
            <a:ext cx="3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Lige pilforbindelse 41"/>
          <p:cNvCxnSpPr/>
          <p:nvPr/>
        </p:nvCxnSpPr>
        <p:spPr>
          <a:xfrm>
            <a:off x="1666241" y="5391712"/>
            <a:ext cx="0" cy="94135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mbe 42"/>
          <p:cNvSpPr/>
          <p:nvPr/>
        </p:nvSpPr>
        <p:spPr>
          <a:xfrm>
            <a:off x="3071886" y="2398475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44" name="Lige pilforbindelse 43"/>
          <p:cNvCxnSpPr>
            <a:stCxn id="43" idx="2"/>
            <a:endCxn id="45" idx="0"/>
          </p:cNvCxnSpPr>
          <p:nvPr/>
        </p:nvCxnSpPr>
        <p:spPr>
          <a:xfrm>
            <a:off x="3611886" y="3478475"/>
            <a:ext cx="0" cy="494085"/>
          </a:xfrm>
          <a:prstGeom prst="straightConnector1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ktangel 44"/>
          <p:cNvSpPr/>
          <p:nvPr/>
        </p:nvSpPr>
        <p:spPr>
          <a:xfrm>
            <a:off x="2812253" y="3972560"/>
            <a:ext cx="1599265" cy="887306"/>
          </a:xfrm>
          <a:prstGeom prst="rect">
            <a:avLst/>
          </a:prstGeom>
          <a:solidFill>
            <a:srgbClr val="B8B8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sp>
        <p:nvSpPr>
          <p:cNvPr id="46" name="Rektangel 45"/>
          <p:cNvSpPr/>
          <p:nvPr/>
        </p:nvSpPr>
        <p:spPr>
          <a:xfrm>
            <a:off x="4757895" y="3964632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47" name="Vinklet forbindelse 46"/>
          <p:cNvCxnSpPr>
            <a:stCxn id="37" idx="3"/>
            <a:endCxn id="43" idx="0"/>
          </p:cNvCxnSpPr>
          <p:nvPr/>
        </p:nvCxnSpPr>
        <p:spPr>
          <a:xfrm>
            <a:off x="2210393" y="1415051"/>
            <a:ext cx="1401493" cy="983424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Vinklet forbindelse 47"/>
          <p:cNvCxnSpPr>
            <a:stCxn id="43" idx="3"/>
            <a:endCxn id="46" idx="0"/>
          </p:cNvCxnSpPr>
          <p:nvPr/>
        </p:nvCxnSpPr>
        <p:spPr>
          <a:xfrm>
            <a:off x="4151886" y="2938475"/>
            <a:ext cx="1405642" cy="1026157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Vinklet forbindelse 48"/>
          <p:cNvCxnSpPr>
            <a:stCxn id="46" idx="2"/>
          </p:cNvCxnSpPr>
          <p:nvPr/>
        </p:nvCxnSpPr>
        <p:spPr>
          <a:xfrm rot="5400000">
            <a:off x="4314821" y="4149001"/>
            <a:ext cx="539771" cy="1945644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Vinklet forbindelse 49"/>
          <p:cNvCxnSpPr>
            <a:stCxn id="45" idx="2"/>
          </p:cNvCxnSpPr>
          <p:nvPr/>
        </p:nvCxnSpPr>
        <p:spPr>
          <a:xfrm rot="5400000">
            <a:off x="2376530" y="4156354"/>
            <a:ext cx="531845" cy="1938869"/>
          </a:xfrm>
          <a:prstGeom prst="bentConnector2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05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kstfelt 28"/>
          <p:cNvSpPr txBox="1"/>
          <p:nvPr/>
        </p:nvSpPr>
        <p:spPr>
          <a:xfrm>
            <a:off x="1110827" y="480595"/>
            <a:ext cx="1045802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 smtClean="0">
                <a:latin typeface="Consolas" panose="020B0609020204030204" pitchFamily="49" charset="0"/>
              </a:rPr>
              <a:t> (age &lt; 13)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price = 25;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da-DK" sz="2000" b="1" smtClean="0">
                <a:latin typeface="Consolas" panose="020B0609020204030204" pitchFamily="49" charset="0"/>
              </a:rPr>
              <a:t>(</a:t>
            </a:r>
            <a:r>
              <a:rPr lang="da-DK" sz="2000" b="1">
                <a:latin typeface="Consolas" panose="020B0609020204030204" pitchFamily="49" charset="0"/>
              </a:rPr>
              <a:t>age &lt; </a:t>
            </a:r>
            <a:r>
              <a:rPr lang="da-DK" sz="2000" b="1" smtClean="0">
                <a:latin typeface="Consolas" panose="020B0609020204030204" pitchFamily="49" charset="0"/>
              </a:rPr>
              <a:t>18)</a:t>
            </a:r>
            <a:endParaRPr lang="da-DK" sz="20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rgbClr val="B8B800"/>
                </a:solidFill>
                <a:latin typeface="Consolas" panose="020B0609020204030204" pitchFamily="49" charset="0"/>
              </a:rPr>
              <a:t>price = 40;</a:t>
            </a:r>
            <a:endParaRPr lang="da-DK" sz="2000" b="1">
              <a:solidFill>
                <a:srgbClr val="B8B800"/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da-DK" sz="2000" b="1">
                <a:latin typeface="Consolas" panose="020B0609020204030204" pitchFamily="49" charset="0"/>
              </a:rPr>
              <a:t>(age &lt; </a:t>
            </a:r>
            <a:r>
              <a:rPr lang="da-DK" sz="2000" b="1" smtClean="0">
                <a:latin typeface="Consolas" panose="020B0609020204030204" pitchFamily="49" charset="0"/>
              </a:rPr>
              <a:t>30)</a:t>
            </a:r>
            <a:endParaRPr lang="da-DK" sz="20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price = </a:t>
            </a:r>
            <a:r>
              <a:rPr lang="da-DK" sz="2000" b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45;</a:t>
            </a:r>
            <a:endParaRPr lang="da-DK" sz="2000" b="1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endParaRPr lang="da-DK" sz="2000" b="1" smtClean="0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   price = 50;</a:t>
            </a:r>
            <a:endParaRPr lang="da-DK" sz="2000" b="1" smtClean="0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954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667175" y="24803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stCxn id="13" idx="2"/>
            <a:endCxn id="5" idx="0"/>
          </p:cNvCxnSpPr>
          <p:nvPr/>
        </p:nvCxnSpPr>
        <p:spPr>
          <a:xfrm>
            <a:off x="3207175" y="2025226"/>
            <a:ext cx="0" cy="455105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203026" y="35603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403393" y="41001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203024" y="49874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203024" y="55271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4800" b="1" smtClean="0">
                <a:latin typeface="Consolas" panose="020B0609020204030204" pitchFamily="49" charset="0"/>
              </a:rPr>
              <a:t> (? &amp;&amp; ?)</a:t>
            </a:r>
          </a:p>
          <a:p>
            <a:r>
              <a:rPr lang="da-DK" sz="4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4800" b="1">
                <a:latin typeface="Consolas" panose="020B0609020204030204" pitchFamily="49" charset="0"/>
              </a:rPr>
              <a:t> </a:t>
            </a:r>
            <a:r>
              <a:rPr lang="da-DK" sz="4800" b="1" smtClean="0">
                <a:latin typeface="Consolas" panose="020B0609020204030204" pitchFamily="49" charset="0"/>
              </a:rPr>
              <a:t>  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da-DK" sz="4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Forbindelse 1"/>
          <p:cNvSpPr/>
          <p:nvPr/>
        </p:nvSpPr>
        <p:spPr>
          <a:xfrm>
            <a:off x="7159414" y="2747531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ombe 12"/>
          <p:cNvSpPr/>
          <p:nvPr/>
        </p:nvSpPr>
        <p:spPr>
          <a:xfrm>
            <a:off x="2667175" y="945226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7" name="Lige pilforbindelse 16"/>
          <p:cNvCxnSpPr/>
          <p:nvPr/>
        </p:nvCxnSpPr>
        <p:spPr>
          <a:xfrm>
            <a:off x="3203024" y="490121"/>
            <a:ext cx="0" cy="45510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inklet forbindelse 21"/>
          <p:cNvCxnSpPr>
            <a:stCxn id="13" idx="3"/>
          </p:cNvCxnSpPr>
          <p:nvPr/>
        </p:nvCxnSpPr>
        <p:spPr>
          <a:xfrm flipH="1">
            <a:off x="3198877" y="1485226"/>
            <a:ext cx="548298" cy="4041953"/>
          </a:xfrm>
          <a:prstGeom prst="bentConnector4">
            <a:avLst>
              <a:gd name="adj1" fmla="val -268995"/>
              <a:gd name="adj2" fmla="val 100082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Lige pilforbindelse 43"/>
          <p:cNvCxnSpPr>
            <a:stCxn id="5" idx="3"/>
          </p:cNvCxnSpPr>
          <p:nvPr/>
        </p:nvCxnSpPr>
        <p:spPr>
          <a:xfrm>
            <a:off x="3747175" y="3020331"/>
            <a:ext cx="1495385" cy="7349"/>
          </a:xfrm>
          <a:prstGeom prst="straightConnector1">
            <a:avLst/>
          </a:prstGeom>
          <a:ln w="762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41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667175" y="2480331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stCxn id="13" idx="2"/>
            <a:endCxn id="5" idx="0"/>
          </p:cNvCxnSpPr>
          <p:nvPr/>
        </p:nvCxnSpPr>
        <p:spPr>
          <a:xfrm>
            <a:off x="3207175" y="2025226"/>
            <a:ext cx="0" cy="455105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203026" y="35603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403393" y="41001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203024" y="49874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203024" y="55271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4800" b="1" smtClean="0">
                <a:latin typeface="Consolas" panose="020B0609020204030204" pitchFamily="49" charset="0"/>
              </a:rPr>
              <a:t> (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da-DK" sz="4800" b="1" smtClean="0">
                <a:latin typeface="Consolas" panose="020B0609020204030204" pitchFamily="49" charset="0"/>
              </a:rPr>
              <a:t> &amp;&amp; 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da-DK" sz="4800" b="1" smtClean="0">
                <a:latin typeface="Consolas" panose="020B0609020204030204" pitchFamily="49" charset="0"/>
              </a:rPr>
              <a:t>)</a:t>
            </a:r>
          </a:p>
          <a:p>
            <a:r>
              <a:rPr lang="da-DK" sz="4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4800" b="1">
                <a:latin typeface="Consolas" panose="020B0609020204030204" pitchFamily="49" charset="0"/>
              </a:rPr>
              <a:t> </a:t>
            </a:r>
            <a:r>
              <a:rPr lang="da-DK" sz="4800" b="1" smtClean="0">
                <a:latin typeface="Consolas" panose="020B0609020204030204" pitchFamily="49" charset="0"/>
              </a:rPr>
              <a:t>  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da-DK" sz="4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Forbindelse 1"/>
          <p:cNvSpPr/>
          <p:nvPr/>
        </p:nvSpPr>
        <p:spPr>
          <a:xfrm>
            <a:off x="7159414" y="2747531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ombe 12"/>
          <p:cNvSpPr/>
          <p:nvPr/>
        </p:nvSpPr>
        <p:spPr>
          <a:xfrm>
            <a:off x="2667175" y="945226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7" name="Lige pilforbindelse 16"/>
          <p:cNvCxnSpPr/>
          <p:nvPr/>
        </p:nvCxnSpPr>
        <p:spPr>
          <a:xfrm>
            <a:off x="3203024" y="490121"/>
            <a:ext cx="0" cy="45510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19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6080589" y="927635"/>
            <a:ext cx="5488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4800" b="1" smtClean="0">
                <a:latin typeface="Consolas" panose="020B0609020204030204" pitchFamily="49" charset="0"/>
              </a:rPr>
              <a:t> (</a:t>
            </a:r>
            <a:r>
              <a:rPr lang="da-DK" sz="4800" b="1" smtClean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da-DK" sz="4800" b="1" smtClean="0">
                <a:latin typeface="Consolas" panose="020B0609020204030204" pitchFamily="49" charset="0"/>
              </a:rPr>
              <a:t> &amp;&amp; ?)</a:t>
            </a:r>
          </a:p>
        </p:txBody>
      </p:sp>
      <p:cxnSp>
        <p:nvCxnSpPr>
          <p:cNvPr id="29" name="Lige pilforbindelse 28"/>
          <p:cNvCxnSpPr/>
          <p:nvPr/>
        </p:nvCxnSpPr>
        <p:spPr>
          <a:xfrm>
            <a:off x="3203024" y="55271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mbe 29"/>
          <p:cNvSpPr/>
          <p:nvPr/>
        </p:nvSpPr>
        <p:spPr>
          <a:xfrm>
            <a:off x="2667175" y="945226"/>
            <a:ext cx="1080000" cy="10800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31" name="Lige pilforbindelse 30"/>
          <p:cNvCxnSpPr/>
          <p:nvPr/>
        </p:nvCxnSpPr>
        <p:spPr>
          <a:xfrm>
            <a:off x="3203024" y="490121"/>
            <a:ext cx="0" cy="45510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inklet forbindelse 31"/>
          <p:cNvCxnSpPr>
            <a:stCxn id="30" idx="3"/>
          </p:cNvCxnSpPr>
          <p:nvPr/>
        </p:nvCxnSpPr>
        <p:spPr>
          <a:xfrm flipH="1">
            <a:off x="3198877" y="1485226"/>
            <a:ext cx="548298" cy="4041953"/>
          </a:xfrm>
          <a:prstGeom prst="bentConnector4">
            <a:avLst>
              <a:gd name="adj1" fmla="val -268995"/>
              <a:gd name="adj2" fmla="val 100082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2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667175" y="2480331"/>
            <a:ext cx="1080000" cy="10800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stCxn id="13" idx="2"/>
            <a:endCxn id="5" idx="0"/>
          </p:cNvCxnSpPr>
          <p:nvPr/>
        </p:nvCxnSpPr>
        <p:spPr>
          <a:xfrm>
            <a:off x="3207175" y="2025226"/>
            <a:ext cx="0" cy="455105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203024" y="55271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4800" b="1" smtClean="0">
                <a:latin typeface="Consolas" panose="020B0609020204030204" pitchFamily="49" charset="0"/>
              </a:rPr>
              <a:t> (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da-DK" sz="4800" b="1" smtClean="0">
                <a:latin typeface="Consolas" panose="020B0609020204030204" pitchFamily="49" charset="0"/>
              </a:rPr>
              <a:t> &amp;&amp; </a:t>
            </a:r>
            <a:r>
              <a:rPr lang="da-DK" sz="4800" b="1" smtClean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da-DK" sz="4800" b="1" smtClean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Rombe 12"/>
          <p:cNvSpPr/>
          <p:nvPr/>
        </p:nvSpPr>
        <p:spPr>
          <a:xfrm>
            <a:off x="2667175" y="945226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7" name="Lige pilforbindelse 16"/>
          <p:cNvCxnSpPr/>
          <p:nvPr/>
        </p:nvCxnSpPr>
        <p:spPr>
          <a:xfrm>
            <a:off x="3203024" y="490121"/>
            <a:ext cx="0" cy="45510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inklet forbindelse 21"/>
          <p:cNvCxnSpPr>
            <a:stCxn id="5" idx="3"/>
          </p:cNvCxnSpPr>
          <p:nvPr/>
        </p:nvCxnSpPr>
        <p:spPr>
          <a:xfrm flipH="1">
            <a:off x="3198877" y="3020331"/>
            <a:ext cx="548298" cy="2506848"/>
          </a:xfrm>
          <a:prstGeom prst="bentConnector4">
            <a:avLst>
              <a:gd name="adj1" fmla="val -224523"/>
              <a:gd name="adj2" fmla="val 9994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69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6080589" y="927635"/>
            <a:ext cx="54882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3600" b="1" smtClean="0">
                <a:latin typeface="Consolas" panose="020B0609020204030204" pitchFamily="49" charset="0"/>
              </a:rPr>
              <a:t> (?)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   </a:t>
            </a:r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3600" b="1" smtClean="0">
                <a:latin typeface="Consolas" panose="020B0609020204030204" pitchFamily="49" charset="0"/>
              </a:rPr>
              <a:t> (?)</a:t>
            </a:r>
          </a:p>
          <a:p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smtClean="0">
                <a:latin typeface="Consolas" panose="020B0609020204030204" pitchFamily="49" charset="0"/>
              </a:rPr>
              <a:t>  {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     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endParaRPr lang="da-DK" sz="3600" b="1" smtClean="0">
              <a:latin typeface="Consolas" panose="020B0609020204030204" pitchFamily="49" charset="0"/>
            </a:endParaRPr>
          </a:p>
          <a:p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smtClean="0">
                <a:latin typeface="Consolas" panose="020B0609020204030204" pitchFamily="49" charset="0"/>
              </a:rPr>
              <a:t>  }</a:t>
            </a:r>
            <a:endParaRPr lang="da-DK" sz="36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Forbindelse 1"/>
          <p:cNvSpPr/>
          <p:nvPr/>
        </p:nvSpPr>
        <p:spPr>
          <a:xfrm>
            <a:off x="7574111" y="3277602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Rombe 21"/>
          <p:cNvSpPr/>
          <p:nvPr/>
        </p:nvSpPr>
        <p:spPr>
          <a:xfrm>
            <a:off x="2667175" y="24803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23" name="Lige pilforbindelse 22"/>
          <p:cNvCxnSpPr>
            <a:stCxn id="30" idx="2"/>
            <a:endCxn id="22" idx="0"/>
          </p:cNvCxnSpPr>
          <p:nvPr/>
        </p:nvCxnSpPr>
        <p:spPr>
          <a:xfrm>
            <a:off x="3207175" y="2025226"/>
            <a:ext cx="0" cy="455105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Lige pilforbindelse 24"/>
          <p:cNvCxnSpPr>
            <a:endCxn id="26" idx="0"/>
          </p:cNvCxnSpPr>
          <p:nvPr/>
        </p:nvCxnSpPr>
        <p:spPr>
          <a:xfrm>
            <a:off x="3203026" y="35603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ktangel 25"/>
          <p:cNvSpPr/>
          <p:nvPr/>
        </p:nvSpPr>
        <p:spPr>
          <a:xfrm>
            <a:off x="2403393" y="41001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27" name="Lige pilforbindelse 26"/>
          <p:cNvCxnSpPr>
            <a:stCxn id="26" idx="2"/>
          </p:cNvCxnSpPr>
          <p:nvPr/>
        </p:nvCxnSpPr>
        <p:spPr>
          <a:xfrm flipH="1">
            <a:off x="3203024" y="49874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Lige pilforbindelse 28"/>
          <p:cNvCxnSpPr/>
          <p:nvPr/>
        </p:nvCxnSpPr>
        <p:spPr>
          <a:xfrm>
            <a:off x="3203024" y="55271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mbe 29"/>
          <p:cNvSpPr/>
          <p:nvPr/>
        </p:nvSpPr>
        <p:spPr>
          <a:xfrm>
            <a:off x="2667175" y="945226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31" name="Lige pilforbindelse 30"/>
          <p:cNvCxnSpPr/>
          <p:nvPr/>
        </p:nvCxnSpPr>
        <p:spPr>
          <a:xfrm>
            <a:off x="3203024" y="490121"/>
            <a:ext cx="0" cy="45510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inklet forbindelse 31"/>
          <p:cNvCxnSpPr>
            <a:stCxn id="30" idx="3"/>
          </p:cNvCxnSpPr>
          <p:nvPr/>
        </p:nvCxnSpPr>
        <p:spPr>
          <a:xfrm flipH="1">
            <a:off x="3198877" y="1485226"/>
            <a:ext cx="548298" cy="4041953"/>
          </a:xfrm>
          <a:prstGeom prst="bentConnector4">
            <a:avLst>
              <a:gd name="adj1" fmla="val -268995"/>
              <a:gd name="adj2" fmla="val 100082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Lige pilforbindelse 32"/>
          <p:cNvCxnSpPr>
            <a:stCxn id="22" idx="3"/>
          </p:cNvCxnSpPr>
          <p:nvPr/>
        </p:nvCxnSpPr>
        <p:spPr>
          <a:xfrm>
            <a:off x="3747175" y="3020331"/>
            <a:ext cx="1495385" cy="7349"/>
          </a:xfrm>
          <a:prstGeom prst="straightConnector1">
            <a:avLst/>
          </a:prstGeom>
          <a:ln w="762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43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631631" y="945226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6" name="Lige pilforbindelse 15"/>
          <p:cNvCxnSpPr>
            <a:stCxn id="13" idx="2"/>
            <a:endCxn id="18" idx="0"/>
          </p:cNvCxnSpPr>
          <p:nvPr/>
        </p:nvCxnSpPr>
        <p:spPr>
          <a:xfrm>
            <a:off x="1301206" y="2007635"/>
            <a:ext cx="0" cy="522409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501573" y="2530044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1301204" y="3417350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1301204" y="3957121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4800" b="1" smtClean="0">
                <a:latin typeface="Consolas" panose="020B0609020204030204" pitchFamily="49" charset="0"/>
              </a:rPr>
              <a:t> (? || ?)</a:t>
            </a:r>
          </a:p>
          <a:p>
            <a:r>
              <a:rPr lang="da-DK" sz="4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4800" b="1">
                <a:latin typeface="Consolas" panose="020B0609020204030204" pitchFamily="49" charset="0"/>
              </a:rPr>
              <a:t> </a:t>
            </a:r>
            <a:r>
              <a:rPr lang="da-DK" sz="4800" b="1" smtClean="0">
                <a:latin typeface="Consolas" panose="020B0609020204030204" pitchFamily="49" charset="0"/>
              </a:rPr>
              <a:t>  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da-DK" sz="4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Forbindelse 1"/>
          <p:cNvSpPr/>
          <p:nvPr/>
        </p:nvSpPr>
        <p:spPr>
          <a:xfrm>
            <a:off x="7159414" y="2747531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ombe 12"/>
          <p:cNvSpPr/>
          <p:nvPr/>
        </p:nvSpPr>
        <p:spPr>
          <a:xfrm>
            <a:off x="761206" y="927635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7" name="Lige pilforbindelse 16"/>
          <p:cNvCxnSpPr/>
          <p:nvPr/>
        </p:nvCxnSpPr>
        <p:spPr>
          <a:xfrm>
            <a:off x="1301206" y="472530"/>
            <a:ext cx="0" cy="45510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Lige pilforbindelse 21"/>
          <p:cNvCxnSpPr>
            <a:stCxn id="13" idx="3"/>
            <a:endCxn id="5" idx="1"/>
          </p:cNvCxnSpPr>
          <p:nvPr/>
        </p:nvCxnSpPr>
        <p:spPr>
          <a:xfrm>
            <a:off x="1841206" y="1467635"/>
            <a:ext cx="790425" cy="175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inklet forbindelse 29"/>
          <p:cNvCxnSpPr>
            <a:stCxn id="5" idx="2"/>
            <a:endCxn id="18" idx="3"/>
          </p:cNvCxnSpPr>
          <p:nvPr/>
        </p:nvCxnSpPr>
        <p:spPr>
          <a:xfrm rot="5400000">
            <a:off x="2162000" y="1964065"/>
            <a:ext cx="948471" cy="1070793"/>
          </a:xfrm>
          <a:prstGeom prst="bentConnector2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inklet forbindelse 32"/>
          <p:cNvCxnSpPr>
            <a:stCxn id="5" idx="3"/>
          </p:cNvCxnSpPr>
          <p:nvPr/>
        </p:nvCxnSpPr>
        <p:spPr>
          <a:xfrm flipH="1">
            <a:off x="1301204" y="1485226"/>
            <a:ext cx="2410427" cy="2489397"/>
          </a:xfrm>
          <a:prstGeom prst="bentConnector4">
            <a:avLst>
              <a:gd name="adj1" fmla="val -20443"/>
              <a:gd name="adj2" fmla="val 100027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43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Lige pilforbindelse 15"/>
          <p:cNvCxnSpPr>
            <a:stCxn id="13" idx="2"/>
            <a:endCxn id="18" idx="0"/>
          </p:cNvCxnSpPr>
          <p:nvPr/>
        </p:nvCxnSpPr>
        <p:spPr>
          <a:xfrm>
            <a:off x="1301206" y="2007635"/>
            <a:ext cx="0" cy="522409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501573" y="2530044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1301204" y="3417350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1301204" y="3957121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4800" b="1" smtClean="0">
                <a:latin typeface="Consolas" panose="020B0609020204030204" pitchFamily="49" charset="0"/>
              </a:rPr>
              <a:t> (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da-DK" sz="4800" b="1" smtClean="0">
                <a:latin typeface="Consolas" panose="020B0609020204030204" pitchFamily="49" charset="0"/>
              </a:rPr>
              <a:t> || ?)</a:t>
            </a:r>
          </a:p>
          <a:p>
            <a:r>
              <a:rPr lang="da-DK" sz="4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4800" b="1">
                <a:latin typeface="Consolas" panose="020B0609020204030204" pitchFamily="49" charset="0"/>
              </a:rPr>
              <a:t> </a:t>
            </a:r>
            <a:r>
              <a:rPr lang="da-DK" sz="4800" b="1" smtClean="0">
                <a:latin typeface="Consolas" panose="020B0609020204030204" pitchFamily="49" charset="0"/>
              </a:rPr>
              <a:t>  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da-DK" sz="4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Forbindelse 1"/>
          <p:cNvSpPr/>
          <p:nvPr/>
        </p:nvSpPr>
        <p:spPr>
          <a:xfrm>
            <a:off x="7159414" y="2747531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ombe 12"/>
          <p:cNvSpPr/>
          <p:nvPr/>
        </p:nvSpPr>
        <p:spPr>
          <a:xfrm>
            <a:off x="761206" y="927635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7" name="Lige pilforbindelse 16"/>
          <p:cNvCxnSpPr/>
          <p:nvPr/>
        </p:nvCxnSpPr>
        <p:spPr>
          <a:xfrm>
            <a:off x="1301206" y="472530"/>
            <a:ext cx="0" cy="45510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58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631631" y="945226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sp>
        <p:nvSpPr>
          <p:cNvPr id="18" name="Rektangel 17"/>
          <p:cNvSpPr/>
          <p:nvPr/>
        </p:nvSpPr>
        <p:spPr>
          <a:xfrm>
            <a:off x="501573" y="2530044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1301204" y="3417350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1301204" y="3957121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4800" b="1" smtClean="0">
                <a:latin typeface="Consolas" panose="020B0609020204030204" pitchFamily="49" charset="0"/>
              </a:rPr>
              <a:t> (</a:t>
            </a:r>
            <a:r>
              <a:rPr lang="da-DK" sz="4800" b="1" smtClean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da-DK" sz="4800" b="1" smtClean="0">
                <a:latin typeface="Consolas" panose="020B0609020204030204" pitchFamily="49" charset="0"/>
              </a:rPr>
              <a:t> || 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da-DK" sz="4800" b="1" smtClean="0">
                <a:latin typeface="Consolas" panose="020B0609020204030204" pitchFamily="49" charset="0"/>
              </a:rPr>
              <a:t>)</a:t>
            </a:r>
          </a:p>
          <a:p>
            <a:r>
              <a:rPr lang="da-DK" sz="4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4800" b="1">
                <a:latin typeface="Consolas" panose="020B0609020204030204" pitchFamily="49" charset="0"/>
              </a:rPr>
              <a:t> </a:t>
            </a:r>
            <a:r>
              <a:rPr lang="da-DK" sz="4800" b="1" smtClean="0">
                <a:latin typeface="Consolas" panose="020B0609020204030204" pitchFamily="49" charset="0"/>
              </a:rPr>
              <a:t>  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da-DK" sz="4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Forbindelse 1"/>
          <p:cNvSpPr/>
          <p:nvPr/>
        </p:nvSpPr>
        <p:spPr>
          <a:xfrm>
            <a:off x="7159414" y="2747531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ombe 12"/>
          <p:cNvSpPr/>
          <p:nvPr/>
        </p:nvSpPr>
        <p:spPr>
          <a:xfrm>
            <a:off x="761206" y="927635"/>
            <a:ext cx="1080000" cy="10800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7" name="Lige pilforbindelse 16"/>
          <p:cNvCxnSpPr/>
          <p:nvPr/>
        </p:nvCxnSpPr>
        <p:spPr>
          <a:xfrm>
            <a:off x="1301206" y="472530"/>
            <a:ext cx="0" cy="45510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Lige pilforbindelse 21"/>
          <p:cNvCxnSpPr>
            <a:stCxn id="13" idx="3"/>
            <a:endCxn id="5" idx="1"/>
          </p:cNvCxnSpPr>
          <p:nvPr/>
        </p:nvCxnSpPr>
        <p:spPr>
          <a:xfrm>
            <a:off x="1841206" y="1467635"/>
            <a:ext cx="790425" cy="175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inklet forbindelse 20"/>
          <p:cNvCxnSpPr/>
          <p:nvPr/>
        </p:nvCxnSpPr>
        <p:spPr>
          <a:xfrm rot="5400000">
            <a:off x="2162000" y="1964065"/>
            <a:ext cx="948471" cy="1070793"/>
          </a:xfrm>
          <a:prstGeom prst="bentConnector2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81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93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631631" y="945226"/>
            <a:ext cx="1080000" cy="10800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36" name="Lige pilforbindelse 35"/>
          <p:cNvCxnSpPr/>
          <p:nvPr/>
        </p:nvCxnSpPr>
        <p:spPr>
          <a:xfrm>
            <a:off x="1301204" y="3957121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4800" b="1" smtClean="0">
                <a:latin typeface="Consolas" panose="020B0609020204030204" pitchFamily="49" charset="0"/>
              </a:rPr>
              <a:t> (</a:t>
            </a:r>
            <a:r>
              <a:rPr lang="da-DK" sz="4800" b="1" smtClean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da-DK" sz="4800" b="1" smtClean="0">
                <a:latin typeface="Consolas" panose="020B0609020204030204" pitchFamily="49" charset="0"/>
              </a:rPr>
              <a:t> || </a:t>
            </a:r>
            <a:r>
              <a:rPr lang="da-DK" sz="4800" b="1" smtClean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da-DK" sz="4800" b="1" smtClean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Rombe 12"/>
          <p:cNvSpPr/>
          <p:nvPr/>
        </p:nvSpPr>
        <p:spPr>
          <a:xfrm>
            <a:off x="761206" y="927635"/>
            <a:ext cx="1080000" cy="10800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7" name="Lige pilforbindelse 16"/>
          <p:cNvCxnSpPr/>
          <p:nvPr/>
        </p:nvCxnSpPr>
        <p:spPr>
          <a:xfrm>
            <a:off x="1301206" y="472530"/>
            <a:ext cx="0" cy="45510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Lige pilforbindelse 21"/>
          <p:cNvCxnSpPr>
            <a:stCxn id="13" idx="3"/>
            <a:endCxn id="5" idx="1"/>
          </p:cNvCxnSpPr>
          <p:nvPr/>
        </p:nvCxnSpPr>
        <p:spPr>
          <a:xfrm>
            <a:off x="1841206" y="1467635"/>
            <a:ext cx="790425" cy="175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inklet forbindelse 20"/>
          <p:cNvCxnSpPr/>
          <p:nvPr/>
        </p:nvCxnSpPr>
        <p:spPr>
          <a:xfrm flipH="1">
            <a:off x="1301204" y="1485226"/>
            <a:ext cx="2410427" cy="2489397"/>
          </a:xfrm>
          <a:prstGeom prst="bentConnector4">
            <a:avLst>
              <a:gd name="adj1" fmla="val -20443"/>
              <a:gd name="adj2" fmla="val 100027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8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061545" y="41746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ktangel 13"/>
          <p:cNvSpPr/>
          <p:nvPr/>
        </p:nvSpPr>
        <p:spPr>
          <a:xfrm>
            <a:off x="4212634" y="3287302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sp>
        <p:nvSpPr>
          <p:cNvPr id="13" name="Tekstfelt 12"/>
          <p:cNvSpPr txBox="1"/>
          <p:nvPr/>
        </p:nvSpPr>
        <p:spPr>
          <a:xfrm>
            <a:off x="6515947" y="927635"/>
            <a:ext cx="50529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3600" b="1" smtClean="0">
                <a:latin typeface="Consolas" panose="020B0609020204030204" pitchFamily="49" charset="0"/>
              </a:rPr>
              <a:t> (?)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smtClean="0">
                <a:latin typeface="Consolas" panose="020B0609020204030204" pitchFamily="49" charset="0"/>
              </a:rPr>
              <a:t>  …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}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da-DK" sz="3600" b="1" smtClean="0">
                <a:solidFill>
                  <a:srgbClr val="FF0000"/>
                </a:solidFill>
                <a:latin typeface="Consolas" panose="020B0609020204030204" pitchFamily="49" charset="0"/>
              </a:rPr>
              <a:t>  …</a:t>
            </a:r>
            <a:endParaRPr lang="da-DK" sz="36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Forbindelse 14"/>
          <p:cNvSpPr/>
          <p:nvPr/>
        </p:nvSpPr>
        <p:spPr>
          <a:xfrm>
            <a:off x="7315201" y="2207531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Forbindelse 16"/>
          <p:cNvSpPr/>
          <p:nvPr/>
        </p:nvSpPr>
        <p:spPr>
          <a:xfrm>
            <a:off x="7315201" y="4358064"/>
            <a:ext cx="457200" cy="4572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9" name="Vinklet forbindelse 18"/>
          <p:cNvCxnSpPr/>
          <p:nvPr/>
        </p:nvCxnSpPr>
        <p:spPr>
          <a:xfrm>
            <a:off x="3605696" y="2207531"/>
            <a:ext cx="1406571" cy="107977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inklet forbindelse 21"/>
          <p:cNvCxnSpPr/>
          <p:nvPr/>
        </p:nvCxnSpPr>
        <p:spPr>
          <a:xfrm rot="5400000">
            <a:off x="3764948" y="3467059"/>
            <a:ext cx="539770" cy="1954869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08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061545" y="41746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ktangel 13"/>
          <p:cNvSpPr/>
          <p:nvPr/>
        </p:nvSpPr>
        <p:spPr>
          <a:xfrm>
            <a:off x="4212634" y="3287302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sp>
        <p:nvSpPr>
          <p:cNvPr id="13" name="Tekstfelt 12"/>
          <p:cNvSpPr txBox="1"/>
          <p:nvPr/>
        </p:nvSpPr>
        <p:spPr>
          <a:xfrm>
            <a:off x="6515947" y="927635"/>
            <a:ext cx="50529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 smtClean="0">
                <a:latin typeface="Consolas" panose="020B0609020204030204" pitchFamily="49" charset="0"/>
              </a:rPr>
              <a:t>discount;</a:t>
            </a: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800" b="1" smtClean="0">
                <a:latin typeface="Consolas" panose="020B0609020204030204" pitchFamily="49" charset="0"/>
              </a:rPr>
              <a:t> (noOfItems &lt; 10)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discount = 0;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discount </a:t>
            </a:r>
            <a:r>
              <a:rPr lang="da-DK" sz="2800" b="1">
                <a:latin typeface="Consolas" panose="020B0609020204030204" pitchFamily="49" charset="0"/>
              </a:rPr>
              <a:t>= </a:t>
            </a:r>
            <a:r>
              <a:rPr lang="da-DK" sz="2800" b="1" smtClean="0">
                <a:latin typeface="Consolas" panose="020B0609020204030204" pitchFamily="49" charset="0"/>
              </a:rPr>
              <a:t>10</a:t>
            </a:r>
            <a:r>
              <a:rPr lang="da-DK" sz="2800" b="1">
                <a:latin typeface="Consolas" panose="020B0609020204030204" pitchFamily="49" charset="0"/>
              </a:rPr>
              <a:t>;</a:t>
            </a:r>
            <a:endParaRPr lang="da-DK" sz="28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Forbindelse 14"/>
          <p:cNvSpPr/>
          <p:nvPr/>
        </p:nvSpPr>
        <p:spPr>
          <a:xfrm>
            <a:off x="10083576" y="2263038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Forbindelse 16"/>
          <p:cNvSpPr/>
          <p:nvPr/>
        </p:nvSpPr>
        <p:spPr>
          <a:xfrm>
            <a:off x="10083576" y="3980492"/>
            <a:ext cx="457200" cy="4572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9" name="Vinklet forbindelse 18"/>
          <p:cNvCxnSpPr/>
          <p:nvPr/>
        </p:nvCxnSpPr>
        <p:spPr>
          <a:xfrm>
            <a:off x="3605696" y="2207531"/>
            <a:ext cx="1406571" cy="107977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inklet forbindelse 21"/>
          <p:cNvCxnSpPr/>
          <p:nvPr/>
        </p:nvCxnSpPr>
        <p:spPr>
          <a:xfrm rot="5400000">
            <a:off x="3764948" y="3467059"/>
            <a:ext cx="539770" cy="1954869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81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061545" y="41746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ktangel 13"/>
          <p:cNvSpPr/>
          <p:nvPr/>
        </p:nvSpPr>
        <p:spPr>
          <a:xfrm>
            <a:off x="4212634" y="3287302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sp>
        <p:nvSpPr>
          <p:cNvPr id="13" name="Tekstfelt 12"/>
          <p:cNvSpPr txBox="1"/>
          <p:nvPr/>
        </p:nvSpPr>
        <p:spPr>
          <a:xfrm>
            <a:off x="4308981" y="578720"/>
            <a:ext cx="7279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400" b="1">
                <a:latin typeface="Consolas" panose="020B0609020204030204" pitchFamily="49" charset="0"/>
              </a:rPr>
              <a:t>discount = (noOfItems &lt; </a:t>
            </a:r>
            <a:r>
              <a:rPr lang="da-DK" sz="2400" b="1">
                <a:latin typeface="Consolas" panose="020B0609020204030204" pitchFamily="49" charset="0"/>
              </a:rPr>
              <a:t>10</a:t>
            </a:r>
            <a:r>
              <a:rPr lang="da-DK" sz="2400" b="1" smtClean="0">
                <a:latin typeface="Consolas" panose="020B0609020204030204" pitchFamily="49" charset="0"/>
              </a:rPr>
              <a:t>) ? 0 : 10;</a:t>
            </a:r>
            <a:endParaRPr lang="da-DK" sz="2400" b="1">
              <a:latin typeface="Consolas" panose="020B0609020204030204" pitchFamily="49" charset="0"/>
            </a:endParaRPr>
          </a:p>
        </p:txBody>
      </p:sp>
      <p:sp>
        <p:nvSpPr>
          <p:cNvPr id="15" name="Forbindelse 14"/>
          <p:cNvSpPr/>
          <p:nvPr/>
        </p:nvSpPr>
        <p:spPr>
          <a:xfrm>
            <a:off x="10005839" y="1210331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Forbindelse 16"/>
          <p:cNvSpPr/>
          <p:nvPr/>
        </p:nvSpPr>
        <p:spPr>
          <a:xfrm>
            <a:off x="10800580" y="1210331"/>
            <a:ext cx="457200" cy="4572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9" name="Vinklet forbindelse 18"/>
          <p:cNvCxnSpPr/>
          <p:nvPr/>
        </p:nvCxnSpPr>
        <p:spPr>
          <a:xfrm>
            <a:off x="3605696" y="2207531"/>
            <a:ext cx="1406571" cy="107977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inklet forbindelse 21"/>
          <p:cNvCxnSpPr/>
          <p:nvPr/>
        </p:nvCxnSpPr>
        <p:spPr>
          <a:xfrm rot="5400000">
            <a:off x="3764948" y="3467059"/>
            <a:ext cx="539770" cy="1954869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mbe 20"/>
          <p:cNvSpPr/>
          <p:nvPr/>
        </p:nvSpPr>
        <p:spPr>
          <a:xfrm>
            <a:off x="8195600" y="1210331"/>
            <a:ext cx="540000" cy="54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?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414947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Lige pilforbindelse 15"/>
          <p:cNvCxnSpPr>
            <a:stCxn id="13" idx="2"/>
            <a:endCxn id="21" idx="0"/>
          </p:cNvCxnSpPr>
          <p:nvPr/>
        </p:nvCxnSpPr>
        <p:spPr>
          <a:xfrm>
            <a:off x="1314030" y="2138309"/>
            <a:ext cx="1" cy="64099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8446347" y="345129"/>
            <a:ext cx="3352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switch</a:t>
            </a:r>
            <a:r>
              <a:rPr lang="da-DK" sz="2400" b="1" smtClean="0">
                <a:latin typeface="Consolas" panose="020B0609020204030204" pitchFamily="49" charset="0"/>
              </a:rPr>
              <a:t> (age)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case</a:t>
            </a:r>
            <a:r>
              <a:rPr lang="da-DK" sz="2400" b="1" smtClean="0">
                <a:latin typeface="Consolas" panose="020B0609020204030204" pitchFamily="49" charset="0"/>
              </a:rPr>
              <a:t> … :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  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case</a:t>
            </a:r>
            <a:r>
              <a:rPr lang="da-DK" sz="2400" b="1" smtClean="0">
                <a:latin typeface="Consolas" panose="020B0609020204030204" pitchFamily="49" charset="0"/>
              </a:rPr>
              <a:t> … :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 smtClean="0">
                <a:solidFill>
                  <a:srgbClr val="B8B800"/>
                </a:solidFill>
                <a:latin typeface="Consolas" panose="020B0609020204030204" pitchFamily="49" charset="0"/>
              </a:rPr>
              <a:t>;</a:t>
            </a:r>
            <a:endParaRPr lang="da-DK" sz="2400" b="1">
              <a:solidFill>
                <a:srgbClr val="B8B800"/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case</a:t>
            </a:r>
            <a:r>
              <a:rPr lang="da-DK" sz="2400" b="1" smtClean="0">
                <a:latin typeface="Consolas" panose="020B0609020204030204" pitchFamily="49" charset="0"/>
              </a:rPr>
              <a:t> … :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endParaRPr lang="da-DK" sz="2400" b="1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default</a:t>
            </a:r>
            <a:r>
              <a:rPr lang="da-DK" sz="2400" b="1" smtClean="0">
                <a:latin typeface="Consolas" panose="020B0609020204030204" pitchFamily="49" charset="0"/>
              </a:rPr>
              <a:t>: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da-DK" sz="24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Forbindelse 1"/>
          <p:cNvSpPr/>
          <p:nvPr/>
        </p:nvSpPr>
        <p:spPr>
          <a:xfrm>
            <a:off x="9526611" y="1516298"/>
            <a:ext cx="360000" cy="3600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ombe 12"/>
          <p:cNvSpPr/>
          <p:nvPr/>
        </p:nvSpPr>
        <p:spPr>
          <a:xfrm>
            <a:off x="774030" y="1058309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==</a:t>
            </a:r>
            <a:endParaRPr lang="da-DK" sz="2800"/>
          </a:p>
        </p:txBody>
      </p:sp>
      <p:cxnSp>
        <p:nvCxnSpPr>
          <p:cNvPr id="22" name="Lige pilforbindelse 21"/>
          <p:cNvCxnSpPr>
            <a:stCxn id="13" idx="3"/>
            <a:endCxn id="30" idx="1"/>
          </p:cNvCxnSpPr>
          <p:nvPr/>
        </p:nvCxnSpPr>
        <p:spPr>
          <a:xfrm>
            <a:off x="1854030" y="1598309"/>
            <a:ext cx="86564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ktangel 20"/>
          <p:cNvSpPr/>
          <p:nvPr/>
        </p:nvSpPr>
        <p:spPr>
          <a:xfrm>
            <a:off x="514398" y="2779300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sp>
        <p:nvSpPr>
          <p:cNvPr id="26" name="Rektangel 25"/>
          <p:cNvSpPr/>
          <p:nvPr/>
        </p:nvSpPr>
        <p:spPr>
          <a:xfrm>
            <a:off x="2460040" y="2787228"/>
            <a:ext cx="1599265" cy="887306"/>
          </a:xfrm>
          <a:prstGeom prst="rect">
            <a:avLst/>
          </a:prstGeom>
          <a:solidFill>
            <a:srgbClr val="B8B8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sp>
        <p:nvSpPr>
          <p:cNvPr id="27" name="Rektangel 26"/>
          <p:cNvSpPr/>
          <p:nvPr/>
        </p:nvSpPr>
        <p:spPr>
          <a:xfrm>
            <a:off x="6385945" y="2779300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sp>
        <p:nvSpPr>
          <p:cNvPr id="30" name="Rombe 29"/>
          <p:cNvSpPr/>
          <p:nvPr/>
        </p:nvSpPr>
        <p:spPr>
          <a:xfrm>
            <a:off x="2719672" y="1058309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==</a:t>
            </a:r>
            <a:endParaRPr lang="da-DK" sz="2800"/>
          </a:p>
        </p:txBody>
      </p:sp>
      <p:sp>
        <p:nvSpPr>
          <p:cNvPr id="31" name="Rombe 30"/>
          <p:cNvSpPr/>
          <p:nvPr/>
        </p:nvSpPr>
        <p:spPr>
          <a:xfrm>
            <a:off x="4665314" y="1058309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==</a:t>
            </a:r>
            <a:endParaRPr lang="da-DK" sz="2800"/>
          </a:p>
        </p:txBody>
      </p:sp>
      <p:cxnSp>
        <p:nvCxnSpPr>
          <p:cNvPr id="32" name="Lige pilforbindelse 31"/>
          <p:cNvCxnSpPr>
            <a:stCxn id="30" idx="2"/>
            <a:endCxn id="26" idx="0"/>
          </p:cNvCxnSpPr>
          <p:nvPr/>
        </p:nvCxnSpPr>
        <p:spPr>
          <a:xfrm>
            <a:off x="3259672" y="2138309"/>
            <a:ext cx="1" cy="648919"/>
          </a:xfrm>
          <a:prstGeom prst="straightConnector1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ktangel 33"/>
          <p:cNvSpPr/>
          <p:nvPr/>
        </p:nvSpPr>
        <p:spPr>
          <a:xfrm>
            <a:off x="4405682" y="2779300"/>
            <a:ext cx="1599265" cy="88730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35" name="Lige pilforbindelse 34"/>
          <p:cNvCxnSpPr>
            <a:stCxn id="21" idx="2"/>
          </p:cNvCxnSpPr>
          <p:nvPr/>
        </p:nvCxnSpPr>
        <p:spPr>
          <a:xfrm flipH="1">
            <a:off x="1314029" y="3666606"/>
            <a:ext cx="2" cy="68865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Lige pilforbindelse 36"/>
          <p:cNvCxnSpPr>
            <a:stCxn id="26" idx="2"/>
          </p:cNvCxnSpPr>
          <p:nvPr/>
        </p:nvCxnSpPr>
        <p:spPr>
          <a:xfrm flipH="1">
            <a:off x="3259672" y="3674534"/>
            <a:ext cx="1" cy="648919"/>
          </a:xfrm>
          <a:prstGeom prst="straightConnector1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Lige pilforbindelse 37"/>
          <p:cNvCxnSpPr>
            <a:stCxn id="27" idx="2"/>
          </p:cNvCxnSpPr>
          <p:nvPr/>
        </p:nvCxnSpPr>
        <p:spPr>
          <a:xfrm flipH="1">
            <a:off x="7185577" y="3666606"/>
            <a:ext cx="1" cy="6568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Lige pilforbindelse 38"/>
          <p:cNvCxnSpPr>
            <a:stCxn id="34" idx="2"/>
          </p:cNvCxnSpPr>
          <p:nvPr/>
        </p:nvCxnSpPr>
        <p:spPr>
          <a:xfrm>
            <a:off x="5205315" y="3666606"/>
            <a:ext cx="0" cy="67015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Lige pilforbindelse 39"/>
          <p:cNvCxnSpPr>
            <a:endCxn id="34" idx="0"/>
          </p:cNvCxnSpPr>
          <p:nvPr/>
        </p:nvCxnSpPr>
        <p:spPr>
          <a:xfrm>
            <a:off x="5205314" y="2138309"/>
            <a:ext cx="1" cy="64099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Lige pilforbindelse 42"/>
          <p:cNvCxnSpPr>
            <a:endCxn id="13" idx="0"/>
          </p:cNvCxnSpPr>
          <p:nvPr/>
        </p:nvCxnSpPr>
        <p:spPr>
          <a:xfrm>
            <a:off x="1314030" y="472530"/>
            <a:ext cx="0" cy="585779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Lige pilforbindelse 44"/>
          <p:cNvCxnSpPr>
            <a:stCxn id="30" idx="3"/>
            <a:endCxn id="31" idx="1"/>
          </p:cNvCxnSpPr>
          <p:nvPr/>
        </p:nvCxnSpPr>
        <p:spPr>
          <a:xfrm>
            <a:off x="3799672" y="1598309"/>
            <a:ext cx="86564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Lige pilforbindelse 57"/>
          <p:cNvCxnSpPr/>
          <p:nvPr/>
        </p:nvCxnSpPr>
        <p:spPr>
          <a:xfrm>
            <a:off x="1259840" y="4355257"/>
            <a:ext cx="5974080" cy="0"/>
          </a:xfrm>
          <a:prstGeom prst="straightConnector1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Lige pilforbindelse 65"/>
          <p:cNvCxnSpPr/>
          <p:nvPr/>
        </p:nvCxnSpPr>
        <p:spPr>
          <a:xfrm>
            <a:off x="4246880" y="4355257"/>
            <a:ext cx="0" cy="927943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orbindelse 67"/>
          <p:cNvSpPr/>
          <p:nvPr/>
        </p:nvSpPr>
        <p:spPr>
          <a:xfrm>
            <a:off x="9526611" y="2613437"/>
            <a:ext cx="360000" cy="360000"/>
          </a:xfrm>
          <a:prstGeom prst="flowChartConnector">
            <a:avLst/>
          </a:prstGeom>
          <a:solidFill>
            <a:srgbClr val="B8B8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9" name="Forbindelse 68"/>
          <p:cNvSpPr/>
          <p:nvPr/>
        </p:nvSpPr>
        <p:spPr>
          <a:xfrm>
            <a:off x="9526611" y="3740947"/>
            <a:ext cx="360000" cy="3600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0" name="Forbindelse 69"/>
          <p:cNvSpPr/>
          <p:nvPr/>
        </p:nvSpPr>
        <p:spPr>
          <a:xfrm>
            <a:off x="9526611" y="4804611"/>
            <a:ext cx="360000" cy="3600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1" name="Vinklet forbindelse 70"/>
          <p:cNvCxnSpPr>
            <a:stCxn id="31" idx="3"/>
            <a:endCxn id="27" idx="0"/>
          </p:cNvCxnSpPr>
          <p:nvPr/>
        </p:nvCxnSpPr>
        <p:spPr>
          <a:xfrm>
            <a:off x="5745314" y="1598309"/>
            <a:ext cx="1440264" cy="118099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06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Lige pilforbindelse 15"/>
          <p:cNvCxnSpPr>
            <a:stCxn id="13" idx="2"/>
            <a:endCxn id="21" idx="0"/>
          </p:cNvCxnSpPr>
          <p:nvPr/>
        </p:nvCxnSpPr>
        <p:spPr>
          <a:xfrm>
            <a:off x="1314030" y="2138309"/>
            <a:ext cx="1" cy="64099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8446347" y="345132"/>
            <a:ext cx="3352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switch</a:t>
            </a:r>
            <a:r>
              <a:rPr lang="da-DK" sz="2400" b="1" smtClean="0">
                <a:latin typeface="Consolas" panose="020B0609020204030204" pitchFamily="49" charset="0"/>
              </a:rPr>
              <a:t> (age)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case</a:t>
            </a:r>
            <a:r>
              <a:rPr lang="da-DK" sz="2400" b="1" smtClean="0">
                <a:latin typeface="Consolas" panose="020B0609020204030204" pitchFamily="49" charset="0"/>
              </a:rPr>
              <a:t> 8: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  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price = 10;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case</a:t>
            </a:r>
            <a:r>
              <a:rPr lang="da-DK" sz="2400" b="1" smtClean="0">
                <a:latin typeface="Consolas" panose="020B0609020204030204" pitchFamily="49" charset="0"/>
              </a:rPr>
              <a:t> 14: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B8B800"/>
                </a:solidFill>
                <a:latin typeface="Consolas" panose="020B0609020204030204" pitchFamily="49" charset="0"/>
              </a:rPr>
              <a:t>price = </a:t>
            </a:r>
            <a:r>
              <a:rPr lang="da-DK" sz="2400" b="1" smtClean="0">
                <a:solidFill>
                  <a:srgbClr val="B8B800"/>
                </a:solidFill>
                <a:latin typeface="Consolas" panose="020B0609020204030204" pitchFamily="49" charset="0"/>
              </a:rPr>
              <a:t>15;</a:t>
            </a:r>
            <a:endParaRPr lang="da-DK" sz="2400" b="1">
              <a:solidFill>
                <a:srgbClr val="B8B800"/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case</a:t>
            </a:r>
            <a:r>
              <a:rPr lang="da-DK" sz="2400" b="1" smtClean="0">
                <a:latin typeface="Consolas" panose="020B0609020204030204" pitchFamily="49" charset="0"/>
              </a:rPr>
              <a:t> 21: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price = 20;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default</a:t>
            </a:r>
            <a:r>
              <a:rPr lang="da-DK" sz="2400" b="1" smtClean="0">
                <a:latin typeface="Consolas" panose="020B0609020204030204" pitchFamily="49" charset="0"/>
              </a:rPr>
              <a:t>: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price = 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50;</a:t>
            </a:r>
            <a:endParaRPr lang="da-DK" sz="24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Rombe 12"/>
          <p:cNvSpPr/>
          <p:nvPr/>
        </p:nvSpPr>
        <p:spPr>
          <a:xfrm>
            <a:off x="774030" y="1058309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==</a:t>
            </a:r>
            <a:endParaRPr lang="da-DK" sz="2800"/>
          </a:p>
        </p:txBody>
      </p:sp>
      <p:cxnSp>
        <p:nvCxnSpPr>
          <p:cNvPr id="22" name="Lige pilforbindelse 21"/>
          <p:cNvCxnSpPr>
            <a:stCxn id="13" idx="3"/>
            <a:endCxn id="30" idx="1"/>
          </p:cNvCxnSpPr>
          <p:nvPr/>
        </p:nvCxnSpPr>
        <p:spPr>
          <a:xfrm>
            <a:off x="1854030" y="1598309"/>
            <a:ext cx="86564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ktangel 20"/>
          <p:cNvSpPr/>
          <p:nvPr/>
        </p:nvSpPr>
        <p:spPr>
          <a:xfrm>
            <a:off x="514398" y="2779300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sp>
        <p:nvSpPr>
          <p:cNvPr id="26" name="Rektangel 25"/>
          <p:cNvSpPr/>
          <p:nvPr/>
        </p:nvSpPr>
        <p:spPr>
          <a:xfrm>
            <a:off x="2460040" y="2787228"/>
            <a:ext cx="1599265" cy="887306"/>
          </a:xfrm>
          <a:prstGeom prst="rect">
            <a:avLst/>
          </a:prstGeom>
          <a:solidFill>
            <a:srgbClr val="B8B8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sp>
        <p:nvSpPr>
          <p:cNvPr id="27" name="Rektangel 26"/>
          <p:cNvSpPr/>
          <p:nvPr/>
        </p:nvSpPr>
        <p:spPr>
          <a:xfrm>
            <a:off x="6385945" y="2779300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sp>
        <p:nvSpPr>
          <p:cNvPr id="30" name="Rombe 29"/>
          <p:cNvSpPr/>
          <p:nvPr/>
        </p:nvSpPr>
        <p:spPr>
          <a:xfrm>
            <a:off x="2719672" y="1058309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==</a:t>
            </a:r>
            <a:endParaRPr lang="da-DK" sz="2800"/>
          </a:p>
        </p:txBody>
      </p:sp>
      <p:sp>
        <p:nvSpPr>
          <p:cNvPr id="31" name="Rombe 30"/>
          <p:cNvSpPr/>
          <p:nvPr/>
        </p:nvSpPr>
        <p:spPr>
          <a:xfrm>
            <a:off x="4665314" y="1058309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==</a:t>
            </a:r>
            <a:endParaRPr lang="da-DK" sz="2800"/>
          </a:p>
        </p:txBody>
      </p:sp>
      <p:cxnSp>
        <p:nvCxnSpPr>
          <p:cNvPr id="32" name="Lige pilforbindelse 31"/>
          <p:cNvCxnSpPr>
            <a:stCxn id="30" idx="2"/>
            <a:endCxn id="26" idx="0"/>
          </p:cNvCxnSpPr>
          <p:nvPr/>
        </p:nvCxnSpPr>
        <p:spPr>
          <a:xfrm>
            <a:off x="3259672" y="2138309"/>
            <a:ext cx="1" cy="648919"/>
          </a:xfrm>
          <a:prstGeom prst="straightConnector1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ktangel 33"/>
          <p:cNvSpPr/>
          <p:nvPr/>
        </p:nvSpPr>
        <p:spPr>
          <a:xfrm>
            <a:off x="4405682" y="2779300"/>
            <a:ext cx="1599265" cy="88730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35" name="Lige pilforbindelse 34"/>
          <p:cNvCxnSpPr>
            <a:stCxn id="21" idx="2"/>
          </p:cNvCxnSpPr>
          <p:nvPr/>
        </p:nvCxnSpPr>
        <p:spPr>
          <a:xfrm flipH="1">
            <a:off x="1314029" y="3666606"/>
            <a:ext cx="2" cy="68865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Lige pilforbindelse 36"/>
          <p:cNvCxnSpPr>
            <a:stCxn id="26" idx="2"/>
          </p:cNvCxnSpPr>
          <p:nvPr/>
        </p:nvCxnSpPr>
        <p:spPr>
          <a:xfrm flipH="1">
            <a:off x="3259672" y="3674534"/>
            <a:ext cx="1" cy="648919"/>
          </a:xfrm>
          <a:prstGeom prst="straightConnector1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Lige pilforbindelse 37"/>
          <p:cNvCxnSpPr>
            <a:stCxn id="27" idx="2"/>
          </p:cNvCxnSpPr>
          <p:nvPr/>
        </p:nvCxnSpPr>
        <p:spPr>
          <a:xfrm flipH="1">
            <a:off x="7185577" y="3666606"/>
            <a:ext cx="1" cy="6568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Lige pilforbindelse 38"/>
          <p:cNvCxnSpPr>
            <a:stCxn id="34" idx="2"/>
          </p:cNvCxnSpPr>
          <p:nvPr/>
        </p:nvCxnSpPr>
        <p:spPr>
          <a:xfrm>
            <a:off x="5205315" y="3666606"/>
            <a:ext cx="0" cy="67015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Lige pilforbindelse 39"/>
          <p:cNvCxnSpPr>
            <a:endCxn id="34" idx="0"/>
          </p:cNvCxnSpPr>
          <p:nvPr/>
        </p:nvCxnSpPr>
        <p:spPr>
          <a:xfrm>
            <a:off x="5205314" y="2138309"/>
            <a:ext cx="1" cy="64099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Lige pilforbindelse 42"/>
          <p:cNvCxnSpPr>
            <a:endCxn id="13" idx="0"/>
          </p:cNvCxnSpPr>
          <p:nvPr/>
        </p:nvCxnSpPr>
        <p:spPr>
          <a:xfrm>
            <a:off x="1314030" y="472530"/>
            <a:ext cx="0" cy="585779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Lige pilforbindelse 44"/>
          <p:cNvCxnSpPr>
            <a:stCxn id="30" idx="3"/>
            <a:endCxn id="31" idx="1"/>
          </p:cNvCxnSpPr>
          <p:nvPr/>
        </p:nvCxnSpPr>
        <p:spPr>
          <a:xfrm>
            <a:off x="3799672" y="1598309"/>
            <a:ext cx="86564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Lige pilforbindelse 57"/>
          <p:cNvCxnSpPr/>
          <p:nvPr/>
        </p:nvCxnSpPr>
        <p:spPr>
          <a:xfrm>
            <a:off x="1259840" y="4355257"/>
            <a:ext cx="5974080" cy="0"/>
          </a:xfrm>
          <a:prstGeom prst="straightConnector1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Lige pilforbindelse 65"/>
          <p:cNvCxnSpPr/>
          <p:nvPr/>
        </p:nvCxnSpPr>
        <p:spPr>
          <a:xfrm>
            <a:off x="4246880" y="4355257"/>
            <a:ext cx="0" cy="927943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Vinklet forbindelse 24"/>
          <p:cNvCxnSpPr/>
          <p:nvPr/>
        </p:nvCxnSpPr>
        <p:spPr>
          <a:xfrm>
            <a:off x="5745314" y="1598309"/>
            <a:ext cx="1440264" cy="118099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52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Lige pilforbindelse 20"/>
          <p:cNvCxnSpPr>
            <a:stCxn id="5" idx="3"/>
          </p:cNvCxnSpPr>
          <p:nvPr/>
        </p:nvCxnSpPr>
        <p:spPr>
          <a:xfrm>
            <a:off x="3605696" y="2207531"/>
            <a:ext cx="140657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05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061545" y="41746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68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061545" y="41746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34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inklet forbindelse 12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65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061545" y="41746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4800" b="1" smtClean="0">
                <a:latin typeface="Consolas" panose="020B0609020204030204" pitchFamily="49" charset="0"/>
              </a:rPr>
              <a:t> (?)</a:t>
            </a:r>
          </a:p>
          <a:p>
            <a:r>
              <a:rPr lang="da-DK" sz="4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4800" b="1">
                <a:latin typeface="Consolas" panose="020B0609020204030204" pitchFamily="49" charset="0"/>
              </a:rPr>
              <a:t> </a:t>
            </a:r>
            <a:r>
              <a:rPr lang="da-DK" sz="4800" b="1" smtClean="0">
                <a:latin typeface="Consolas" panose="020B0609020204030204" pitchFamily="49" charset="0"/>
              </a:rPr>
              <a:t>  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da-DK" sz="4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Forbindelse 1"/>
          <p:cNvSpPr/>
          <p:nvPr/>
        </p:nvSpPr>
        <p:spPr>
          <a:xfrm>
            <a:off x="7159414" y="2747531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5" name="Vinklet forbindelse 14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30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061545" y="41746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4800" b="1" smtClean="0">
                <a:latin typeface="Consolas" panose="020B0609020204030204" pitchFamily="49" charset="0"/>
              </a:rPr>
              <a:t> (age &lt; 18)</a:t>
            </a:r>
          </a:p>
          <a:p>
            <a:r>
              <a:rPr lang="da-DK" sz="4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4800" b="1">
                <a:latin typeface="Consolas" panose="020B0609020204030204" pitchFamily="49" charset="0"/>
              </a:rPr>
              <a:t> </a:t>
            </a:r>
            <a:r>
              <a:rPr lang="da-DK" sz="4800" b="1" smtClean="0">
                <a:latin typeface="Consolas" panose="020B0609020204030204" pitchFamily="49" charset="0"/>
              </a:rPr>
              <a:t>  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da-DK" sz="4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Forbindelse 11"/>
          <p:cNvSpPr/>
          <p:nvPr/>
        </p:nvSpPr>
        <p:spPr>
          <a:xfrm>
            <a:off x="7159414" y="2747531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3" name="Vinklet forbindelse 12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1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452</Words>
  <Application>Microsoft Office PowerPoint</Application>
  <PresentationFormat>Widescreen</PresentationFormat>
  <Paragraphs>236</Paragraphs>
  <Slides>35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Office-tema</vt:lpstr>
      <vt:lpstr>Conditional statements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45</cp:revision>
  <dcterms:created xsi:type="dcterms:W3CDTF">2017-09-05T14:00:27Z</dcterms:created>
  <dcterms:modified xsi:type="dcterms:W3CDTF">2017-10-02T17:42:34Z</dcterms:modified>
</cp:coreProperties>
</file>