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5" r:id="rId4"/>
    <p:sldId id="262" r:id="rId5"/>
    <p:sldId id="263" r:id="rId6"/>
    <p:sldId id="260" r:id="rId7"/>
    <p:sldId id="258" r:id="rId8"/>
    <p:sldId id="261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8" d="100"/>
          <a:sy n="128" d="100"/>
        </p:scale>
        <p:origin x="4026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58FB0-E32A-4AEB-B7B7-5D1F17B4407B}" type="datetimeFigureOut">
              <a:rPr lang="da-DK" smtClean="0"/>
              <a:t>03-10-2017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56F4F-E961-4884-B20D-9C266DA7E7E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4154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</a:t>
            </a:r>
          </a:p>
          <a:p>
            <a:r>
              <a:rPr lang="da-DK" smtClean="0"/>
              <a:t>(Dato) sættes til dags dato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5037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</a:t>
            </a:r>
          </a:p>
          <a:p>
            <a:r>
              <a:rPr lang="da-DK" smtClean="0"/>
              <a:t>Bullet-points for dagens aktiviteter.</a:t>
            </a:r>
          </a:p>
          <a:p>
            <a:r>
              <a:rPr lang="da-DK" smtClean="0"/>
              <a:t>Punkter skrevet med </a:t>
            </a:r>
            <a:r>
              <a:rPr lang="da-DK" b="1" smtClean="0"/>
              <a:t>fed</a:t>
            </a:r>
            <a:r>
              <a:rPr lang="da-DK" smtClean="0"/>
              <a:t> er altid på listen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3987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</a:t>
            </a:r>
          </a:p>
          <a:p>
            <a:r>
              <a:rPr lang="da-DK" smtClean="0"/>
              <a:t>Bullet-points for dagens aktiviteter.</a:t>
            </a:r>
          </a:p>
          <a:p>
            <a:r>
              <a:rPr lang="da-DK" smtClean="0"/>
              <a:t>Punkter skrevet med </a:t>
            </a:r>
            <a:r>
              <a:rPr lang="da-DK" b="1" smtClean="0"/>
              <a:t>fed</a:t>
            </a:r>
            <a:r>
              <a:rPr lang="da-DK" smtClean="0"/>
              <a:t> er altid på listen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2151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 </a:t>
            </a:r>
          </a:p>
          <a:p>
            <a:r>
              <a:rPr lang="da-DK" smtClean="0"/>
              <a:t>Åbent spørgsmål, hvor klassen kan komme til orde ang. ting, som kan være en hindring ift. at komme i gang med det faglige. Det kan være manglende information, generelle spørgsmål, problemer med PC/software, etc..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9574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 </a:t>
            </a:r>
          </a:p>
          <a:p>
            <a:r>
              <a:rPr lang="da-DK" smtClean="0"/>
              <a:t>En markering af, at nu er vi lige ved gå i dag, så vi bruger 30 sekunder (eller længere), om at tale om dagens ord.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91419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[Slut på dagen]</a:t>
            </a:r>
          </a:p>
          <a:p>
            <a:r>
              <a:rPr lang="da-DK" smtClean="0"/>
              <a:t>Reminder om ting, der helst skal være up-to-date hele tiden.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77109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[Slut på dagen] </a:t>
            </a:r>
          </a:p>
          <a:p>
            <a:r>
              <a:rPr lang="da-DK" smtClean="0"/>
              <a:t>Opfølgning til slut, hvor klassen kan byde ind med de emner/aktiviteter, som var vanskelige i dag. Formen er ”(noget) var vanskeligt, fordi (grunden). F.eks. ”Opgave 7 var vanskelig, fordi den brugte mange nye begreber på én gang”. Intentionen er, at underviseren følger op på disse punkter ved starten af næste dag.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0845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[Slut på dagen]</a:t>
            </a:r>
          </a:p>
          <a:p>
            <a:r>
              <a:rPr lang="da-DK" smtClean="0"/>
              <a:t>Overblik over, hvad underviseren forventer de studerende skal have forberedt til næste gang. Så præcist og detaljeret som muligt.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0868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[Slut på dagen]</a:t>
            </a:r>
          </a:p>
          <a:p>
            <a:r>
              <a:rPr lang="da-DK" smtClean="0"/>
              <a:t>Overblik over, hvad underviseren forventer de studerende skal have forberedt til næste gang. Så præcist og detaljeret som muligt.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52131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b="1" smtClean="0"/>
              <a:t>DAT 1C - SWC</a:t>
            </a:r>
            <a:endParaRPr lang="da-DK" sz="7200" b="1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a-DK" sz="3200" smtClean="0"/>
              <a:t>03-10-2017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77673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Hvad skal vi i dag?</a:t>
            </a:r>
            <a:endParaRPr lang="da-DK" sz="44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589212" y="1822863"/>
            <a:ext cx="8915400" cy="4595750"/>
          </a:xfrm>
        </p:spPr>
        <p:txBody>
          <a:bodyPr>
            <a:normAutofit/>
          </a:bodyPr>
          <a:lstStyle/>
          <a:p>
            <a:r>
              <a:rPr lang="da-DK" sz="2800" smtClean="0"/>
              <a:t>Afrunding af OOP.1 (static)</a:t>
            </a:r>
          </a:p>
          <a:p>
            <a:r>
              <a:rPr lang="da-DK" sz="2800" b="1" smtClean="0"/>
              <a:t>Programming – Part 2</a:t>
            </a:r>
          </a:p>
          <a:p>
            <a:pPr lvl="1"/>
            <a:r>
              <a:rPr lang="da-DK" sz="2600" i="1" smtClean="0"/>
              <a:t>Conditional statements</a:t>
            </a:r>
          </a:p>
          <a:p>
            <a:pPr lvl="1"/>
            <a:r>
              <a:rPr lang="da-DK" sz="2600" i="1" smtClean="0"/>
              <a:t>Repetition statements</a:t>
            </a:r>
          </a:p>
          <a:p>
            <a:pPr lvl="1"/>
            <a:r>
              <a:rPr lang="da-DK" sz="2600" smtClean="0"/>
              <a:t>Datastrukturer</a:t>
            </a:r>
          </a:p>
          <a:p>
            <a:pPr lvl="1"/>
            <a:r>
              <a:rPr lang="da-DK" sz="2600" i="1" smtClean="0"/>
              <a:t>Debugging</a:t>
            </a:r>
          </a:p>
          <a:p>
            <a:pPr lvl="1"/>
            <a:r>
              <a:rPr lang="da-DK" sz="2600" smtClean="0"/>
              <a:t>Kodekvalitet</a:t>
            </a:r>
            <a:endParaRPr lang="da-DK" sz="2600"/>
          </a:p>
          <a:p>
            <a:pPr marL="0" indent="0">
              <a:buNone/>
            </a:pPr>
            <a:endParaRPr lang="da-DK" sz="2800"/>
          </a:p>
          <a:p>
            <a:endParaRPr lang="da-DK" sz="2800" smtClean="0"/>
          </a:p>
          <a:p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475334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Sammenhæng</a:t>
            </a:r>
            <a:endParaRPr lang="da-DK" sz="44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589211" y="2133599"/>
            <a:ext cx="9202985" cy="4285013"/>
          </a:xfrm>
        </p:spPr>
        <p:txBody>
          <a:bodyPr>
            <a:normAutofit/>
          </a:bodyPr>
          <a:lstStyle/>
          <a:p>
            <a:r>
              <a:rPr lang="da-DK" sz="2800" smtClean="0"/>
              <a:t>Værktøjer til at bygge mere kompleks logik</a:t>
            </a:r>
          </a:p>
          <a:p>
            <a:r>
              <a:rPr lang="da-DK" sz="2800" smtClean="0"/>
              <a:t>Benytter logiske udtryk (true/false)</a:t>
            </a:r>
          </a:p>
          <a:p>
            <a:r>
              <a:rPr lang="da-DK" sz="2800" smtClean="0"/>
              <a:t>Gør os i stand til at bygge mere interessante klasser</a:t>
            </a:r>
          </a:p>
        </p:txBody>
      </p:sp>
    </p:spTree>
    <p:extLst>
      <p:ext uri="{BB962C8B-B14F-4D97-AF65-F5344CB8AC3E}">
        <p14:creationId xmlns:p14="http://schemas.microsoft.com/office/powerpoint/2010/main" val="94409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Skal noget ryddes af vejen?</a:t>
            </a:r>
            <a:endParaRPr lang="da-DK" sz="4400" b="1"/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39392"/>
          </a:xfrm>
        </p:spPr>
        <p:txBody>
          <a:bodyPr>
            <a:normAutofit/>
          </a:bodyPr>
          <a:lstStyle/>
          <a:p>
            <a:r>
              <a:rPr lang="en-US" sz="2800" smtClean="0">
                <a:sym typeface="Wingdings" panose="05000000000000000000" pitchFamily="2" charset="2"/>
              </a:rPr>
              <a:t>Mini-guides section på website</a:t>
            </a:r>
          </a:p>
          <a:p>
            <a:r>
              <a:rPr lang="en-US" sz="2800" smtClean="0">
                <a:sym typeface="Wingdings" panose="05000000000000000000" pitchFamily="2" charset="2"/>
              </a:rPr>
              <a:t>Andet</a:t>
            </a:r>
            <a:r>
              <a:rPr lang="en-US" sz="2800" smtClean="0">
                <a:sym typeface="Wingdings" panose="05000000000000000000" pitchFamily="2" charset="2"/>
              </a:rPr>
              <a:t>…?</a:t>
            </a:r>
          </a:p>
        </p:txBody>
      </p:sp>
    </p:spTree>
    <p:extLst>
      <p:ext uri="{BB962C8B-B14F-4D97-AF65-F5344CB8AC3E}">
        <p14:creationId xmlns:p14="http://schemas.microsoft.com/office/powerpoint/2010/main" val="2277272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Dagens ord</a:t>
            </a:r>
            <a:endParaRPr lang="da-DK" sz="4400" b="1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2592925" y="3049063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a-DK" sz="7200" b="1" smtClean="0">
                <a:solidFill>
                  <a:srgbClr val="0070C0"/>
                </a:solidFill>
                <a:latin typeface="Consolas" panose="020B0609020204030204" pitchFamily="49" charset="0"/>
              </a:rPr>
              <a:t>get / set</a:t>
            </a:r>
            <a:endParaRPr lang="da-DK" sz="7200" b="1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6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Har I husket at…</a:t>
            </a:r>
            <a:endParaRPr lang="da-DK" sz="44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800" b="1" smtClean="0"/>
              <a:t>Bedømme opgaver…?</a:t>
            </a:r>
          </a:p>
          <a:p>
            <a:r>
              <a:rPr lang="da-DK" sz="2800" b="1" smtClean="0"/>
              <a:t>Bedømme afsnit i noter…?</a:t>
            </a:r>
          </a:p>
          <a:p>
            <a:r>
              <a:rPr lang="da-DK" sz="2800" b="1" smtClean="0"/>
              <a:t>Holde timeregnskab up-to-date…?</a:t>
            </a:r>
          </a:p>
        </p:txBody>
      </p:sp>
    </p:spTree>
    <p:extLst>
      <p:ext uri="{BB962C8B-B14F-4D97-AF65-F5344CB8AC3E}">
        <p14:creationId xmlns:p14="http://schemas.microsoft.com/office/powerpoint/2010/main" val="3293937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Hvad var vanskeligt i dag?</a:t>
            </a:r>
            <a:endParaRPr lang="da-DK" sz="44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800"/>
              <a:t>Punkt </a:t>
            </a:r>
            <a:r>
              <a:rPr lang="da-DK" sz="2800" smtClean="0"/>
              <a:t>A…, </a:t>
            </a:r>
            <a:r>
              <a:rPr lang="da-DK" sz="2800"/>
              <a:t>fordi at…</a:t>
            </a:r>
            <a:endParaRPr lang="da-DK" sz="2800" smtClean="0"/>
          </a:p>
          <a:p>
            <a:r>
              <a:rPr lang="da-DK" sz="2800" smtClean="0"/>
              <a:t>Punkt B…, </a:t>
            </a:r>
            <a:r>
              <a:rPr lang="da-DK" sz="2800"/>
              <a:t>fordi at…</a:t>
            </a:r>
            <a:endParaRPr lang="da-DK" sz="2800" smtClean="0"/>
          </a:p>
          <a:p>
            <a:r>
              <a:rPr lang="da-DK" sz="2800" smtClean="0"/>
              <a:t>Punkt C…, </a:t>
            </a:r>
            <a:r>
              <a:rPr lang="da-DK" sz="2800"/>
              <a:t>fordi at…</a:t>
            </a:r>
            <a:endParaRPr lang="da-DK" sz="2800" smtClean="0"/>
          </a:p>
        </p:txBody>
      </p:sp>
    </p:spTree>
    <p:extLst>
      <p:ext uri="{BB962C8B-B14F-4D97-AF65-F5344CB8AC3E}">
        <p14:creationId xmlns:p14="http://schemas.microsoft.com/office/powerpoint/2010/main" val="3922074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a-DK" sz="4400" b="1" smtClean="0"/>
              <a:t>Forberedelse til næste </a:t>
            </a:r>
            <a:r>
              <a:rPr lang="da-DK" sz="4400" b="1"/>
              <a:t>gang</a:t>
            </a:r>
            <a:br>
              <a:rPr lang="da-DK" sz="4400" b="1"/>
            </a:br>
            <a:r>
              <a:rPr lang="da-DK" smtClean="0"/>
              <a:t>Onsdag 4/10 (3 </a:t>
            </a:r>
            <a:r>
              <a:rPr lang="da-DK"/>
              <a:t>timer)</a:t>
            </a:r>
            <a:r>
              <a:rPr lang="da-DK" sz="4400" b="1"/>
              <a:t/>
            </a:r>
            <a:br>
              <a:rPr lang="da-DK" sz="4400" b="1"/>
            </a:br>
            <a:r>
              <a:rPr lang="da-DK" sz="4400" b="1"/>
              <a:t/>
            </a:r>
            <a:br>
              <a:rPr lang="da-DK" sz="4400" b="1"/>
            </a:br>
            <a:endParaRPr lang="da-DK" sz="4400" b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040744"/>
              </p:ext>
            </p:extLst>
          </p:nvPr>
        </p:nvGraphicFramePr>
        <p:xfrm>
          <a:off x="2091376" y="2411901"/>
          <a:ext cx="8127999" cy="3249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3086">
                  <a:extLst>
                    <a:ext uri="{9D8B030D-6E8A-4147-A177-3AD203B41FA5}">
                      <a16:colId xmlns:a16="http://schemas.microsoft.com/office/drawing/2014/main" val="591561532"/>
                    </a:ext>
                  </a:extLst>
                </a:gridCol>
                <a:gridCol w="5094515">
                  <a:extLst>
                    <a:ext uri="{9D8B030D-6E8A-4147-A177-3AD203B41FA5}">
                      <a16:colId xmlns:a16="http://schemas.microsoft.com/office/drawing/2014/main" val="1096740969"/>
                    </a:ext>
                  </a:extLst>
                </a:gridCol>
                <a:gridCol w="1930398">
                  <a:extLst>
                    <a:ext uri="{9D8B030D-6E8A-4147-A177-3AD203B41FA5}">
                      <a16:colId xmlns:a16="http://schemas.microsoft.com/office/drawing/2014/main" val="3586951906"/>
                    </a:ext>
                  </a:extLst>
                </a:gridCol>
              </a:tblGrid>
              <a:tr h="1049756">
                <a:tc>
                  <a:txBody>
                    <a:bodyPr/>
                    <a:lstStyle/>
                    <a:p>
                      <a:r>
                        <a:rPr lang="da-DK" b="0" smtClean="0"/>
                        <a:t>Forbi</a:t>
                      </a:r>
                      <a:endParaRPr lang="da-DK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a-DK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91039"/>
                  </a:ext>
                </a:extLst>
              </a:tr>
              <a:tr h="1140031">
                <a:tc>
                  <a:txBody>
                    <a:bodyPr/>
                    <a:lstStyle/>
                    <a:p>
                      <a:r>
                        <a:rPr lang="da-DK" b="1" smtClean="0"/>
                        <a:t>Næste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da-DK" sz="18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s.70 – 84 (Pro.2: Control statements)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800" b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152327"/>
                  </a:ext>
                </a:extLst>
              </a:tr>
              <a:tr h="1060073">
                <a:tc>
                  <a:txBody>
                    <a:bodyPr/>
                    <a:lstStyle/>
                    <a:p>
                      <a:r>
                        <a:rPr lang="da-DK" sz="18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Forude</a:t>
                      </a:r>
                      <a:endParaRPr lang="da-DK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da-DK" sz="18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a-DK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a-DK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910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895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a-DK" sz="7200" b="1" smtClean="0">
                <a:solidFill>
                  <a:srgbClr val="FF0000"/>
                </a:solidFill>
              </a:rPr>
              <a:t>NB!!</a:t>
            </a:r>
            <a:endParaRPr lang="da-DK" sz="7200" b="1">
              <a:solidFill>
                <a:srgbClr val="FF0000"/>
              </a:solidFill>
            </a:endParaRPr>
          </a:p>
        </p:txBody>
      </p:sp>
      <p:sp>
        <p:nvSpPr>
          <p:cNvPr id="4" name="Pladsholder til indhold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smtClean="0"/>
              <a:t>Jeg kommer nok til at aflyse SWC onsdag 27/9, p.g.a. Innovation Days med 2.semester </a:t>
            </a:r>
            <a:r>
              <a:rPr lang="en-US" sz="2800" smtClean="0">
                <a:sym typeface="Wingdings" panose="05000000000000000000" pitchFamily="2" charset="2"/>
              </a:rPr>
              <a:t></a:t>
            </a:r>
          </a:p>
          <a:p>
            <a:r>
              <a:rPr lang="en-US" sz="2800" smtClean="0">
                <a:sym typeface="Wingdings" panose="05000000000000000000" pitchFamily="2" charset="2"/>
              </a:rPr>
              <a:t>Brug tiden på noget du mangler / bør træne</a:t>
            </a:r>
          </a:p>
          <a:p>
            <a:pPr lvl="1"/>
            <a:r>
              <a:rPr lang="en-US" sz="2600" smtClean="0">
                <a:sym typeface="Wingdings" panose="05000000000000000000" pitchFamily="2" charset="2"/>
              </a:rPr>
              <a:t>Noter (passager du ikke forstod 1.gang)</a:t>
            </a:r>
          </a:p>
          <a:p>
            <a:pPr lvl="1"/>
            <a:r>
              <a:rPr lang="en-US" sz="2600" smtClean="0">
                <a:sym typeface="Wingdings" panose="05000000000000000000" pitchFamily="2" charset="2"/>
              </a:rPr>
              <a:t>Opgaver (hvis du mangler nogle)</a:t>
            </a:r>
          </a:p>
          <a:p>
            <a:pPr lvl="1"/>
            <a:r>
              <a:rPr lang="en-US" sz="2600" smtClean="0">
                <a:sym typeface="Wingdings" panose="05000000000000000000" pitchFamily="2" charset="2"/>
              </a:rPr>
              <a:t>Visual Studio (øvelse gør mester!)</a:t>
            </a:r>
          </a:p>
          <a:p>
            <a:pPr lvl="1"/>
            <a:r>
              <a:rPr lang="en-US" sz="2600" smtClean="0">
                <a:sym typeface="Wingdings" panose="05000000000000000000" pitchFamily="2" charset="2"/>
              </a:rPr>
              <a:t>Giv dig selv en lille udfordring…</a:t>
            </a:r>
            <a:endParaRPr lang="da-DK" sz="2600" smtClean="0"/>
          </a:p>
        </p:txBody>
      </p:sp>
    </p:spTree>
    <p:extLst>
      <p:ext uri="{BB962C8B-B14F-4D97-AF65-F5344CB8AC3E}">
        <p14:creationId xmlns:p14="http://schemas.microsoft.com/office/powerpoint/2010/main" val="230351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s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2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3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4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5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</TotalTime>
  <Words>465</Words>
  <Application>Microsoft Office PowerPoint</Application>
  <PresentationFormat>Widescreen</PresentationFormat>
  <Paragraphs>70</Paragraphs>
  <Slides>9</Slides>
  <Notes>9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Consolas</vt:lpstr>
      <vt:lpstr>Wingdings</vt:lpstr>
      <vt:lpstr>Wingdings 3</vt:lpstr>
      <vt:lpstr>Visk</vt:lpstr>
      <vt:lpstr>DAT 1C - SWC</vt:lpstr>
      <vt:lpstr>Hvad skal vi i dag?</vt:lpstr>
      <vt:lpstr>Sammenhæng</vt:lpstr>
      <vt:lpstr>Skal noget ryddes af vejen?</vt:lpstr>
      <vt:lpstr>Dagens ord</vt:lpstr>
      <vt:lpstr>Har I husket at…</vt:lpstr>
      <vt:lpstr>Hvad var vanskeligt i dag?</vt:lpstr>
      <vt:lpstr>Forberedelse til næste gang Onsdag 4/10 (3 timer)  </vt:lpstr>
      <vt:lpstr>NB!!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 1C - SWC</dc:title>
  <dc:creator>Per Laursen</dc:creator>
  <cp:lastModifiedBy>Per Laursen</cp:lastModifiedBy>
  <cp:revision>36</cp:revision>
  <dcterms:created xsi:type="dcterms:W3CDTF">2017-09-02T12:36:04Z</dcterms:created>
  <dcterms:modified xsi:type="dcterms:W3CDTF">2017-10-03T06:16:33Z</dcterms:modified>
</cp:coreProperties>
</file>