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1" r:id="rId27"/>
    <p:sldId id="363" r:id="rId28"/>
    <p:sldId id="364" r:id="rId29"/>
    <p:sldId id="365" r:id="rId30"/>
    <p:sldId id="367" r:id="rId31"/>
    <p:sldId id="366" r:id="rId32"/>
    <p:sldId id="377" r:id="rId33"/>
    <p:sldId id="368" r:id="rId34"/>
    <p:sldId id="369" r:id="rId35"/>
    <p:sldId id="370" r:id="rId36"/>
    <p:sldId id="378" r:id="rId37"/>
    <p:sldId id="374" r:id="rId38"/>
    <p:sldId id="375" r:id="rId39"/>
    <p:sldId id="376" r:id="rId40"/>
    <p:sldId id="379" r:id="rId41"/>
    <p:sldId id="380" r:id="rId42"/>
    <p:sldId id="381" r:id="rId43"/>
    <p:sldId id="382" r:id="rId44"/>
    <p:sldId id="384" r:id="rId45"/>
    <p:sldId id="383" r:id="rId46"/>
    <p:sldId id="385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Repetition </a:t>
            </a:r>
            <a:r>
              <a:rPr lang="da-DK" sz="9600" smtClean="0"/>
              <a:t>statements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1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5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42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rgbClr val="B8B800"/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rgbClr val="B8B80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  <a:endParaRPr lang="da-DK" sz="2800" b="1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55" y="1339014"/>
            <a:ext cx="9827402" cy="34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Elementer i </a:t>
            </a:r>
            <a:r>
              <a:rPr lang="da-DK" i="1" smtClean="0"/>
              <a:t>Repetition Statement</a:t>
            </a:r>
            <a:endParaRPr lang="da-DK" i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Initialisering</a:t>
            </a:r>
          </a:p>
          <a:p>
            <a:r>
              <a:rPr lang="da-DK" sz="3600" smtClean="0"/>
              <a:t>Betingelse</a:t>
            </a:r>
          </a:p>
          <a:p>
            <a:r>
              <a:rPr lang="da-DK" sz="3600" smtClean="0"/>
              <a:t>Handling</a:t>
            </a:r>
          </a:p>
          <a:p>
            <a:r>
              <a:rPr lang="da-DK" sz="3600" smtClean="0"/>
              <a:t>Ændring</a:t>
            </a:r>
            <a:endParaRPr lang="da-DK" sz="3600"/>
          </a:p>
        </p:txBody>
      </p:sp>
      <p:sp>
        <p:nvSpPr>
          <p:cNvPr id="4" name="Forbindelse 3"/>
          <p:cNvSpPr/>
          <p:nvPr/>
        </p:nvSpPr>
        <p:spPr>
          <a:xfrm>
            <a:off x="3712989" y="189643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3718380" y="2493379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3718380" y="3090320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3718380" y="3682457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4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6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4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Billedresultat for repe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658" y="21438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frundet rektangulær billedforklaring 1"/>
          <p:cNvSpPr/>
          <p:nvPr/>
        </p:nvSpPr>
        <p:spPr>
          <a:xfrm>
            <a:off x="1588168" y="4680284"/>
            <a:ext cx="2983832" cy="1034716"/>
          </a:xfrm>
          <a:prstGeom prst="wedgeRoundRectCallout">
            <a:avLst>
              <a:gd name="adj1" fmla="val -44115"/>
              <a:gd name="adj2" fmla="val -111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Iteration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4467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837393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38019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380193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38019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1745334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974558" y="3110475"/>
            <a:ext cx="8951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rbindelse 7"/>
          <p:cNvSpPr/>
          <p:nvPr/>
        </p:nvSpPr>
        <p:spPr>
          <a:xfrm>
            <a:off x="4579262" y="319495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5221950" y="356931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6942843" y="4449303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12" name="Forbindelse 11"/>
          <p:cNvSpPr/>
          <p:nvPr/>
        </p:nvSpPr>
        <p:spPr>
          <a:xfrm>
            <a:off x="5789682" y="490650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6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11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55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1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36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533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250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 smtClean="0">
                <a:latin typeface="Consolas" panose="020B0609020204030204" pitchFamily="49" charset="0"/>
              </a:rPr>
              <a:t> (number &lt; 5)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>
                <a:latin typeface="Consolas" panose="020B0609020204030204" pitchFamily="49" charset="0"/>
              </a:rPr>
              <a:t>number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3600" b="1" smtClean="0">
                <a:latin typeface="Consolas" panose="020B0609020204030204" pitchFamily="49" charset="0"/>
              </a:rPr>
              <a:t>number = number + 2;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5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8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293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69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4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60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40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3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5; number = number + 2)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I</a:t>
            </a:r>
            <a:endParaRPr lang="da-DK"/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7" name="Forbindelse 6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  <p:sp>
        <p:nvSpPr>
          <p:cNvPr id="8" name="Forbindelse 7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</a:t>
            </a:r>
            <a:endParaRPr lang="da-DK"/>
          </a:p>
        </p:txBody>
      </p:sp>
      <p:sp>
        <p:nvSpPr>
          <p:cNvPr id="9" name="Forbindelse 8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Æ</a:t>
            </a:r>
            <a:endParaRPr lang="da-DK"/>
          </a:p>
        </p:txBody>
      </p:sp>
      <p:sp>
        <p:nvSpPr>
          <p:cNvPr id="10" name="Forbindelse 9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7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 smtClean="0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1; </a:t>
            </a:r>
            <a:r>
              <a:rPr lang="da-DK" sz="2800" b="1">
                <a:latin typeface="Consolas" panose="020B0609020204030204" pitchFamily="49" charset="0"/>
              </a:rPr>
              <a:t>number &lt; 5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 smtClean="0">
                <a:latin typeface="Consolas" panose="020B0609020204030204" pitchFamily="49" charset="0"/>
              </a:rPr>
              <a:t>number++)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smtClean="0">
                <a:latin typeface="Consolas" panose="020B0609020204030204" pitchFamily="49" charset="0"/>
              </a:rPr>
              <a:t>.WriteLine(</a:t>
            </a:r>
            <a:r>
              <a:rPr lang="da-DK" sz="2800" b="1">
                <a:latin typeface="Consolas" panose="020B0609020204030204" pitchFamily="49" charset="0"/>
              </a:rPr>
              <a:t>number</a:t>
            </a:r>
            <a:r>
              <a:rPr lang="da-DK" sz="2800" b="1" smtClean="0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4391526" y="517358"/>
            <a:ext cx="6190248" cy="1305426"/>
          </a:xfrm>
          <a:prstGeom prst="wedgeRoundRectCallout">
            <a:avLst>
              <a:gd name="adj1" fmla="val 11432"/>
              <a:gd name="adj2" fmla="val 901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  <a:latin typeface="Consolas" panose="020B0609020204030204" pitchFamily="49" charset="0"/>
              </a:rPr>
              <a:t>number = number + 1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03947" y="2371424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da-DK" sz="7200" b="1" smtClean="0">
                <a:solidFill>
                  <a:srgbClr val="FF0000"/>
                </a:solidFill>
                <a:latin typeface="Consolas" panose="020B0609020204030204" pitchFamily="49" charset="0"/>
              </a:rPr>
              <a:t>vs</a:t>
            </a:r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 for </a:t>
            </a:r>
            <a:r>
              <a:rPr lang="da-DK" sz="7200" b="1" smtClean="0">
                <a:latin typeface="Consolas" panose="020B0609020204030204" pitchFamily="49" charset="0"/>
              </a:rPr>
              <a:t>...?</a:t>
            </a:r>
            <a:endParaRPr lang="da-DK" sz="72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e 14"/>
          <p:cNvSpPr/>
          <p:nvPr/>
        </p:nvSpPr>
        <p:spPr>
          <a:xfrm>
            <a:off x="7881754" y="1649220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9" name="Lige pilforbindelse 18"/>
          <p:cNvCxnSpPr>
            <a:endCxn id="15" idx="0"/>
          </p:cNvCxnSpPr>
          <p:nvPr/>
        </p:nvCxnSpPr>
        <p:spPr>
          <a:xfrm>
            <a:off x="8417605" y="665796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endCxn id="22" idx="0"/>
          </p:cNvCxnSpPr>
          <p:nvPr/>
        </p:nvCxnSpPr>
        <p:spPr>
          <a:xfrm>
            <a:off x="8417605" y="2729220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7617972" y="3268991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23" name="Lige pilforbindelse 22"/>
          <p:cNvCxnSpPr>
            <a:stCxn id="22" idx="2"/>
          </p:cNvCxnSpPr>
          <p:nvPr/>
        </p:nvCxnSpPr>
        <p:spPr>
          <a:xfrm flipH="1">
            <a:off x="8417603" y="4156297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8417603" y="4696068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 flipH="1">
            <a:off x="8417603" y="2189220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(?)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 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 smtClean="0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8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?</a:t>
            </a:r>
            <a:endParaRPr lang="da-DK" sz="4800"/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{…}</a:t>
            </a:r>
            <a:endParaRPr lang="da-DK" sz="4800"/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 number = 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 smtClean="0">
                <a:latin typeface="Consolas" panose="020B0609020204030204" pitchFamily="49" charset="0"/>
              </a:rPr>
              <a:t> (number &lt; 5)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latin typeface="Consolas" panose="020B0609020204030204" pitchFamily="49" charset="0"/>
              </a:rPr>
              <a:t>number = number + 2;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  <a:endParaRPr lang="da-DK" sz="4800" b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1257</Words>
  <Application>Microsoft Office PowerPoint</Application>
  <PresentationFormat>Widescreen</PresentationFormat>
  <Paragraphs>454</Paragraphs>
  <Slides>54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Office-tema</vt:lpstr>
      <vt:lpstr>Repetition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Elementer i Repetition Statement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54</cp:revision>
  <dcterms:created xsi:type="dcterms:W3CDTF">2017-09-05T14:00:27Z</dcterms:created>
  <dcterms:modified xsi:type="dcterms:W3CDTF">2017-10-03T18:41:44Z</dcterms:modified>
</cp:coreProperties>
</file>