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7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14-11-2017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409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649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14-11-2017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Uge 46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232513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MVVM og Data Binding (Collections)</a:t>
            </a:r>
          </a:p>
          <a:p>
            <a:r>
              <a:rPr lang="da-DK" sz="2800" smtClean="0"/>
              <a:t>Lidt om parameterisering (typer/funktioner)</a:t>
            </a:r>
          </a:p>
          <a:p>
            <a:r>
              <a:rPr lang="da-DK" sz="2800" smtClean="0"/>
              <a:t>MVVMStarter library</a:t>
            </a:r>
          </a:p>
        </p:txBody>
      </p:sp>
    </p:spTree>
    <p:extLst>
      <p:ext uri="{BB962C8B-B14F-4D97-AF65-F5344CB8AC3E}">
        <p14:creationId xmlns:p14="http://schemas.microsoft.com/office/powerpoint/2010/main" val="13310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7694819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MVVM (Catalog)</a:t>
            </a:r>
            <a:endParaRPr lang="da-DK" sz="2800"/>
          </a:p>
          <a:p>
            <a:r>
              <a:rPr lang="da-DK" sz="2800" smtClean="0"/>
              <a:t>Opgave GUI.2.1</a:t>
            </a:r>
          </a:p>
          <a:p>
            <a:r>
              <a:rPr lang="da-DK" sz="2800" smtClean="0"/>
              <a:t>Opgave GUI.2.2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7200" b="1" smtClean="0">
                <a:solidFill>
                  <a:srgbClr val="FF0000"/>
                </a:solidFill>
              </a:rPr>
              <a:t>NB!</a:t>
            </a:r>
            <a:endParaRPr lang="da-DK" sz="7200" b="1">
              <a:solidFill>
                <a:srgbClr val="FF0000"/>
              </a:solidFill>
            </a:endParaRP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649683"/>
          </a:xfrm>
        </p:spPr>
        <p:txBody>
          <a:bodyPr>
            <a:normAutofit/>
          </a:bodyPr>
          <a:lstStyle/>
          <a:p>
            <a:r>
              <a:rPr lang="en-US" sz="2800" smtClean="0">
                <a:sym typeface="Wingdings" panose="05000000000000000000" pitchFamily="2" charset="2"/>
              </a:rPr>
              <a:t>Afsnit MVVM for collections er opdateret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Opgaver GUI.2.x er opdateret</a:t>
            </a:r>
          </a:p>
          <a:p>
            <a:r>
              <a:rPr lang="en-US" sz="2800" b="1" smtClean="0">
                <a:solidFill>
                  <a:srgbClr val="FF0000"/>
                </a:solidFill>
                <a:sym typeface="Wingdings" panose="05000000000000000000" pitchFamily="2" charset="2"/>
              </a:rPr>
              <a:t>Få sync’et Noter, Opgaver og Unsolved/Solved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b="1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40523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9600" b="1" smtClean="0">
                <a:solidFill>
                  <a:schemeClr val="tx1"/>
                </a:solidFill>
                <a:latin typeface="Consolas" panose="020B0609020204030204" pitchFamily="49" charset="0"/>
              </a:rPr>
              <a:t>DataContext</a:t>
            </a:r>
            <a:endParaRPr lang="da-DK" sz="96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250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Uge 46</vt:lpstr>
      <vt:lpstr>Hvad skal vi i dag?</vt:lpstr>
      <vt:lpstr>NB!</vt:lpstr>
      <vt:lpstr>Skal noget ryddes af vejen?</vt:lpstr>
      <vt:lpstr>Dagens ord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63</cp:revision>
  <dcterms:created xsi:type="dcterms:W3CDTF">2017-09-02T12:36:04Z</dcterms:created>
  <dcterms:modified xsi:type="dcterms:W3CDTF">2017-11-14T10:44:22Z</dcterms:modified>
</cp:coreProperties>
</file>